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70" r:id="rId3"/>
    <p:sldId id="292" r:id="rId4"/>
    <p:sldId id="302" r:id="rId5"/>
    <p:sldId id="261" r:id="rId6"/>
    <p:sldId id="297" r:id="rId7"/>
    <p:sldId id="285" r:id="rId8"/>
    <p:sldId id="303" r:id="rId9"/>
    <p:sldId id="307" r:id="rId10"/>
    <p:sldId id="312" r:id="rId11"/>
    <p:sldId id="273" r:id="rId12"/>
    <p:sldId id="314" r:id="rId13"/>
    <p:sldId id="317" r:id="rId14"/>
    <p:sldId id="318" r:id="rId15"/>
    <p:sldId id="319" r:id="rId16"/>
    <p:sldId id="320" r:id="rId17"/>
    <p:sldId id="327" r:id="rId18"/>
    <p:sldId id="328" r:id="rId19"/>
    <p:sldId id="304" r:id="rId20"/>
    <p:sldId id="305" r:id="rId21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ontserrat" panose="00000500000000000000" pitchFamily="2" charset="-52"/>
      <p:regular r:id="rId28"/>
      <p:bold r:id="rId29"/>
      <p:italic r:id="rId30"/>
      <p:boldItalic r:id="rId31"/>
    </p:embeddedFont>
    <p:embeddedFont>
      <p:font typeface="Montserrat Black" panose="00000A00000000000000" pitchFamily="2" charset="-52"/>
      <p:bold r:id="rId32"/>
      <p:boldItalic r:id="rId33"/>
    </p:embeddedFont>
    <p:embeddedFont>
      <p:font typeface="Montserrat SemiBold" panose="00000700000000000000" pitchFamily="2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XPERT" initials="E" lastIdx="2" clrIdx="0">
    <p:extLst>
      <p:ext uri="{19B8F6BF-5375-455C-9EA6-DF929625EA0E}">
        <p15:presenceInfo xmlns:p15="http://schemas.microsoft.com/office/powerpoint/2012/main" userId="EXPE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D923328-EB3A-43E7-84CF-C03546BBBD41}">
  <a:tblStyle styleId="{3D923328-EB3A-43E7-84CF-C03546BBBD4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6666F1D-BBBE-4988-8B75-F7C2D959BF5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8" autoAdjust="0"/>
    <p:restoredTop sz="95776" autoAdjust="0"/>
  </p:normalViewPr>
  <p:slideViewPr>
    <p:cSldViewPr snapToGrid="0">
      <p:cViewPr varScale="1">
        <p:scale>
          <a:sx n="212" d="100"/>
          <a:sy n="212" d="100"/>
        </p:scale>
        <p:origin x="222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2-04T23:59:52.157" idx="2">
    <p:pos x="4327" y="249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e484a181e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e484a181e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e484a181e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e484a181e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0028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56e698cb0c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256e698cb0c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579b1836ba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579b1836ba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680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257f7f88559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257f7f88559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56e698cb0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256e698cb0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8005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56e698cb0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256e698cb0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25bf42adc2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25bf42adc29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257312613c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257312613c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1311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384238"/>
            <a:ext cx="73518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496250"/>
            <a:ext cx="13818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000" y="3272250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" name="Google Shape;15;p3"/>
          <p:cNvGrpSpPr/>
          <p:nvPr/>
        </p:nvGrpSpPr>
        <p:grpSpPr>
          <a:xfrm>
            <a:off x="5175689" y="2774776"/>
            <a:ext cx="5036265" cy="4113315"/>
            <a:chOff x="4780389" y="2513201"/>
            <a:chExt cx="5036265" cy="4113315"/>
          </a:xfrm>
        </p:grpSpPr>
        <p:grpSp>
          <p:nvGrpSpPr>
            <p:cNvPr id="16" name="Google Shape;16;p3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7" name="Google Shape;17;p3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" name="Google Shape;18;p3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9" name="Google Shape;19;p3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20" name="Google Shape;20;p3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" name="Google Shape;21;p3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" name="Google Shape;22;p3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" name="Google Shape;23;p3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" name="Google Shape;24;p3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" name="Google Shape;25;p3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" name="Google Shape;26;p3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" name="Google Shape;27;p3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28;p3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29;p3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" name="Google Shape;30;p3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" name="Google Shape;31;p3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" name="Google Shape;32;p3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" name="Google Shape;33;p3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" name="Google Shape;34;p3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" name="Google Shape;35;p3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" name="Google Shape;36;p3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37;p3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Google Shape;38;p3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39;p3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" name="Google Shape;40;p3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41;p3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42;p3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43;p3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" name="Google Shape;44;p3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Google Shape;45;p3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" name="Google Shape;46;p3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" name="Google Shape;47;p3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8" name="Google Shape;48;p3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3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3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3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3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3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4;p3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5;p3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6" name="Google Shape;56;p3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59;p3"/>
          <p:cNvGrpSpPr/>
          <p:nvPr/>
        </p:nvGrpSpPr>
        <p:grpSpPr>
          <a:xfrm>
            <a:off x="2951589" y="-2707787"/>
            <a:ext cx="5036265" cy="4113315"/>
            <a:chOff x="4780389" y="2513201"/>
            <a:chExt cx="5036265" cy="4113315"/>
          </a:xfrm>
        </p:grpSpPr>
        <p:grpSp>
          <p:nvGrpSpPr>
            <p:cNvPr id="60" name="Google Shape;60;p3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61" name="Google Shape;61;p3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2" name="Google Shape;62;p3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63" name="Google Shape;63;p3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64" name="Google Shape;64;p3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65;p3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66;p3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3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3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" name="Google Shape;69;p3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70;p3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" name="Google Shape;71;p3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" name="Google Shape;72;p3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" name="Google Shape;73;p3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" name="Google Shape;74;p3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5" name="Google Shape;75;p3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76;p3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" name="Google Shape;77;p3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" name="Google Shape;78;p3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9" name="Google Shape;79;p3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80;p3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81;p3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2;p3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3;p3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" name="Google Shape;84;p3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" name="Google Shape;85;p3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" name="Google Shape;86;p3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7" name="Google Shape;87;p3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" name="Google Shape;88;p3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" name="Google Shape;89;p3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" name="Google Shape;90;p3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" name="Google Shape;91;p3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2" name="Google Shape;92;p3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3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3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3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96;p3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3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3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99;p3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0" name="Google Shape;100;p3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>
            <a:spLocks noGrp="1"/>
          </p:cNvSpPr>
          <p:nvPr>
            <p:ph type="title"/>
          </p:nvPr>
        </p:nvSpPr>
        <p:spPr>
          <a:xfrm>
            <a:off x="943050" y="1307100"/>
            <a:ext cx="72579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29" name="Google Shape;229;p8"/>
          <p:cNvGrpSpPr/>
          <p:nvPr/>
        </p:nvGrpSpPr>
        <p:grpSpPr>
          <a:xfrm>
            <a:off x="5478864" y="2056701"/>
            <a:ext cx="5036265" cy="4113315"/>
            <a:chOff x="4780389" y="2513201"/>
            <a:chExt cx="5036265" cy="4113315"/>
          </a:xfrm>
        </p:grpSpPr>
        <p:grpSp>
          <p:nvGrpSpPr>
            <p:cNvPr id="230" name="Google Shape;230;p8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231" name="Google Shape;231;p8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2" name="Google Shape;232;p8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233" name="Google Shape;233;p8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234" name="Google Shape;234;p8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5" name="Google Shape;235;p8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6" name="Google Shape;236;p8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7" name="Google Shape;237;p8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8" name="Google Shape;238;p8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9" name="Google Shape;239;p8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0" name="Google Shape;240;p8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1" name="Google Shape;241;p8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2" name="Google Shape;242;p8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" name="Google Shape;243;p8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" name="Google Shape;244;p8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" name="Google Shape;245;p8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" name="Google Shape;246;p8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" name="Google Shape;247;p8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" name="Google Shape;248;p8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" name="Google Shape;249;p8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" name="Google Shape;250;p8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1" name="Google Shape;251;p8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2" name="Google Shape;252;p8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" name="Google Shape;253;p8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4" name="Google Shape;254;p8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5" name="Google Shape;255;p8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" name="Google Shape;256;p8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7" name="Google Shape;257;p8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8" name="Google Shape;258;p8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9" name="Google Shape;259;p8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0" name="Google Shape;260;p8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1" name="Google Shape;261;p8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62" name="Google Shape;262;p8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8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264;p8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8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8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267;p8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268;p8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269;p8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70" name="Google Shape;270;p8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8"/>
          <p:cNvGrpSpPr/>
          <p:nvPr/>
        </p:nvGrpSpPr>
        <p:grpSpPr>
          <a:xfrm>
            <a:off x="-128336" y="-2516262"/>
            <a:ext cx="5036265" cy="4113315"/>
            <a:chOff x="4780389" y="2513201"/>
            <a:chExt cx="5036265" cy="4113315"/>
          </a:xfrm>
        </p:grpSpPr>
        <p:grpSp>
          <p:nvGrpSpPr>
            <p:cNvPr id="274" name="Google Shape;274;p8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275" name="Google Shape;275;p8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6" name="Google Shape;276;p8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277" name="Google Shape;277;p8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278" name="Google Shape;278;p8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9" name="Google Shape;279;p8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0" name="Google Shape;280;p8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1" name="Google Shape;281;p8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2" name="Google Shape;282;p8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3" name="Google Shape;283;p8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4" name="Google Shape;284;p8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5" name="Google Shape;285;p8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6" name="Google Shape;286;p8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7" name="Google Shape;287;p8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8" name="Google Shape;288;p8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9" name="Google Shape;289;p8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0" name="Google Shape;290;p8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1" name="Google Shape;291;p8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2" name="Google Shape;292;p8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3" name="Google Shape;293;p8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4" name="Google Shape;294;p8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5" name="Google Shape;295;p8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6" name="Google Shape;296;p8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7" name="Google Shape;297;p8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8" name="Google Shape;298;p8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9" name="Google Shape;299;p8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0" name="Google Shape;300;p8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1" name="Google Shape;301;p8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2" name="Google Shape;302;p8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3" name="Google Shape;303;p8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4" name="Google Shape;304;p8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5" name="Google Shape;305;p8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06" name="Google Shape;306;p8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8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8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8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8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8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8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8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14" name="Google Shape;314;p8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8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0"/>
          <p:cNvSpPr txBox="1">
            <a:spLocks noGrp="1"/>
          </p:cNvSpPr>
          <p:nvPr>
            <p:ph type="title"/>
          </p:nvPr>
        </p:nvSpPr>
        <p:spPr>
          <a:xfrm>
            <a:off x="713225" y="3502900"/>
            <a:ext cx="5202300" cy="1045200"/>
          </a:xfrm>
          <a:prstGeom prst="rect">
            <a:avLst/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322" name="Google Shape;322;p10"/>
          <p:cNvGrpSpPr/>
          <p:nvPr/>
        </p:nvGrpSpPr>
        <p:grpSpPr>
          <a:xfrm rot="10800000">
            <a:off x="6825617" y="-226461"/>
            <a:ext cx="3485298" cy="1363521"/>
            <a:chOff x="5000328" y="4413931"/>
            <a:chExt cx="3485298" cy="1363521"/>
          </a:xfrm>
        </p:grpSpPr>
        <p:grpSp>
          <p:nvGrpSpPr>
            <p:cNvPr id="323" name="Google Shape;323;p10"/>
            <p:cNvGrpSpPr/>
            <p:nvPr/>
          </p:nvGrpSpPr>
          <p:grpSpPr>
            <a:xfrm>
              <a:off x="5000328" y="4413931"/>
              <a:ext cx="3485298" cy="1363521"/>
              <a:chOff x="4151828" y="2626856"/>
              <a:chExt cx="3485298" cy="1363521"/>
            </a:xfrm>
          </p:grpSpPr>
          <p:sp>
            <p:nvSpPr>
              <p:cNvPr id="324" name="Google Shape;324;p10"/>
              <p:cNvSpPr/>
              <p:nvPr/>
            </p:nvSpPr>
            <p:spPr>
              <a:xfrm rot="157512">
                <a:off x="4467198" y="2704787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10" y="20743"/>
                    </a:moveTo>
                    <a:lnTo>
                      <a:pt x="24982" y="6322"/>
                    </a:lnTo>
                    <a:lnTo>
                      <a:pt x="11977" y="1"/>
                    </a:lnTo>
                    <a:lnTo>
                      <a:pt x="1" y="8103"/>
                    </a:lnTo>
                    <a:lnTo>
                      <a:pt x="1030" y="22525"/>
                    </a:lnTo>
                    <a:lnTo>
                      <a:pt x="14033" y="28846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10"/>
              <p:cNvSpPr/>
              <p:nvPr/>
            </p:nvSpPr>
            <p:spPr>
              <a:xfrm rot="157512">
                <a:off x="5093107" y="2688958"/>
                <a:ext cx="650192" cy="721089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5" fill="none" extrusionOk="0">
                    <a:moveTo>
                      <a:pt x="26008" y="20743"/>
                    </a:moveTo>
                    <a:lnTo>
                      <a:pt x="24980" y="6320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10"/>
              <p:cNvSpPr/>
              <p:nvPr/>
            </p:nvSpPr>
            <p:spPr>
              <a:xfrm rot="157512">
                <a:off x="5718992" y="2673103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0"/>
                    </a:lnTo>
                    <a:lnTo>
                      <a:pt x="0" y="8101"/>
                    </a:lnTo>
                    <a:lnTo>
                      <a:pt x="1028" y="22524"/>
                    </a:lnTo>
                    <a:lnTo>
                      <a:pt x="14033" y="28844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10"/>
              <p:cNvSpPr/>
              <p:nvPr/>
            </p:nvSpPr>
            <p:spPr>
              <a:xfrm rot="157512">
                <a:off x="6344876" y="2657223"/>
                <a:ext cx="65016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8" h="28846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5" y="1"/>
                    </a:lnTo>
                    <a:lnTo>
                      <a:pt x="0" y="8103"/>
                    </a:lnTo>
                    <a:lnTo>
                      <a:pt x="1028" y="22525"/>
                    </a:lnTo>
                    <a:lnTo>
                      <a:pt x="14032" y="28845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10"/>
              <p:cNvSpPr/>
              <p:nvPr/>
            </p:nvSpPr>
            <p:spPr>
              <a:xfrm rot="157512">
                <a:off x="6970736" y="2641369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10" y="20743"/>
                    </a:moveTo>
                    <a:lnTo>
                      <a:pt x="24981" y="6321"/>
                    </a:lnTo>
                    <a:lnTo>
                      <a:pt x="11976" y="0"/>
                    </a:lnTo>
                    <a:lnTo>
                      <a:pt x="1" y="8102"/>
                    </a:lnTo>
                    <a:lnTo>
                      <a:pt x="1029" y="22524"/>
                    </a:lnTo>
                    <a:lnTo>
                      <a:pt x="14033" y="28845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10"/>
              <p:cNvSpPr/>
              <p:nvPr/>
            </p:nvSpPr>
            <p:spPr>
              <a:xfrm rot="157512">
                <a:off x="4168001" y="3254751"/>
                <a:ext cx="650217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10" h="28846" fill="none" extrusionOk="0">
                    <a:moveTo>
                      <a:pt x="26009" y="20744"/>
                    </a:moveTo>
                    <a:lnTo>
                      <a:pt x="24980" y="6322"/>
                    </a:lnTo>
                    <a:lnTo>
                      <a:pt x="11977" y="1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4" y="28846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10"/>
              <p:cNvSpPr/>
              <p:nvPr/>
            </p:nvSpPr>
            <p:spPr>
              <a:xfrm rot="157512">
                <a:off x="4793885" y="3238896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9" y="20743"/>
                    </a:moveTo>
                    <a:lnTo>
                      <a:pt x="24981" y="6321"/>
                    </a:lnTo>
                    <a:lnTo>
                      <a:pt x="11977" y="0"/>
                    </a:lnTo>
                    <a:lnTo>
                      <a:pt x="0" y="8103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10"/>
              <p:cNvSpPr/>
              <p:nvPr/>
            </p:nvSpPr>
            <p:spPr>
              <a:xfrm rot="157512">
                <a:off x="5419770" y="3223067"/>
                <a:ext cx="650192" cy="72106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4" fill="none" extrusionOk="0">
                    <a:moveTo>
                      <a:pt x="26009" y="20743"/>
                    </a:moveTo>
                    <a:lnTo>
                      <a:pt x="24981" y="6320"/>
                    </a:lnTo>
                    <a:lnTo>
                      <a:pt x="11976" y="0"/>
                    </a:lnTo>
                    <a:lnTo>
                      <a:pt x="1" y="8101"/>
                    </a:lnTo>
                    <a:lnTo>
                      <a:pt x="1029" y="22523"/>
                    </a:lnTo>
                    <a:lnTo>
                      <a:pt x="14033" y="28844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10"/>
              <p:cNvSpPr/>
              <p:nvPr/>
            </p:nvSpPr>
            <p:spPr>
              <a:xfrm rot="157512">
                <a:off x="6045654" y="3207187"/>
                <a:ext cx="650192" cy="721114"/>
              </a:xfrm>
              <a:custGeom>
                <a:avLst/>
                <a:gdLst/>
                <a:ahLst/>
                <a:cxnLst/>
                <a:rect l="l" t="t" r="r" b="b"/>
                <a:pathLst>
                  <a:path w="26009" h="28846" fill="none" extrusionOk="0">
                    <a:moveTo>
                      <a:pt x="26008" y="20743"/>
                    </a:moveTo>
                    <a:lnTo>
                      <a:pt x="24980" y="6321"/>
                    </a:lnTo>
                    <a:lnTo>
                      <a:pt x="11976" y="1"/>
                    </a:lnTo>
                    <a:lnTo>
                      <a:pt x="1" y="8102"/>
                    </a:lnTo>
                    <a:lnTo>
                      <a:pt x="1029" y="22525"/>
                    </a:lnTo>
                    <a:lnTo>
                      <a:pt x="14033" y="28845"/>
                    </a:lnTo>
                    <a:close/>
                  </a:path>
                </a:pathLst>
              </a:custGeom>
              <a:solidFill>
                <a:schemeClr val="dk1"/>
              </a:solidFill>
              <a:ln w="7725" cap="flat" cmpd="sng">
                <a:solidFill>
                  <a:schemeClr val="dk1"/>
                </a:solidFill>
                <a:prstDash val="solid"/>
                <a:miter lim="10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3" name="Google Shape;333;p10"/>
            <p:cNvSpPr/>
            <p:nvPr/>
          </p:nvSpPr>
          <p:spPr>
            <a:xfrm rot="157512">
              <a:off x="8124633" y="5115580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0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1"/>
                    <a:pt x="510" y="2281"/>
                    <a:pt x="1140" y="2281"/>
                  </a:cubicBezTo>
                  <a:cubicBezTo>
                    <a:pt x="1771" y="2281"/>
                    <a:pt x="2281" y="1771"/>
                    <a:pt x="2281" y="1141"/>
                  </a:cubicBezTo>
                  <a:cubicBezTo>
                    <a:pt x="2281" y="511"/>
                    <a:pt x="1771" y="0"/>
                    <a:pt x="1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0"/>
            <p:cNvSpPr/>
            <p:nvPr/>
          </p:nvSpPr>
          <p:spPr>
            <a:xfrm rot="157512">
              <a:off x="6574005" y="5703526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1" y="1"/>
                  </a:moveTo>
                  <a:cubicBezTo>
                    <a:pt x="511" y="1"/>
                    <a:pt x="0" y="511"/>
                    <a:pt x="0" y="1141"/>
                  </a:cubicBezTo>
                  <a:cubicBezTo>
                    <a:pt x="0" y="1771"/>
                    <a:pt x="511" y="2282"/>
                    <a:pt x="1141" y="2282"/>
                  </a:cubicBezTo>
                  <a:cubicBezTo>
                    <a:pt x="1771" y="2282"/>
                    <a:pt x="2282" y="1771"/>
                    <a:pt x="2282" y="1141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0"/>
            <p:cNvSpPr/>
            <p:nvPr/>
          </p:nvSpPr>
          <p:spPr>
            <a:xfrm rot="157512">
              <a:off x="5929801" y="4996682"/>
              <a:ext cx="57072" cy="57047"/>
            </a:xfrm>
            <a:custGeom>
              <a:avLst/>
              <a:gdLst/>
              <a:ahLst/>
              <a:cxnLst/>
              <a:rect l="l" t="t" r="r" b="b"/>
              <a:pathLst>
                <a:path w="2283" h="2282" extrusionOk="0">
                  <a:moveTo>
                    <a:pt x="1142" y="0"/>
                  </a:moveTo>
                  <a:cubicBezTo>
                    <a:pt x="511" y="0"/>
                    <a:pt x="1" y="510"/>
                    <a:pt x="1" y="1140"/>
                  </a:cubicBezTo>
                  <a:cubicBezTo>
                    <a:pt x="1" y="1771"/>
                    <a:pt x="511" y="2281"/>
                    <a:pt x="1142" y="2281"/>
                  </a:cubicBezTo>
                  <a:cubicBezTo>
                    <a:pt x="1772" y="2281"/>
                    <a:pt x="2283" y="1771"/>
                    <a:pt x="2283" y="1140"/>
                  </a:cubicBezTo>
                  <a:cubicBezTo>
                    <a:pt x="2283" y="510"/>
                    <a:pt x="1772" y="0"/>
                    <a:pt x="1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707525"/>
            <a:ext cx="6576000" cy="155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38" name="Google Shape;338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339" name="Google Shape;339;p11"/>
          <p:cNvGrpSpPr/>
          <p:nvPr/>
        </p:nvGrpSpPr>
        <p:grpSpPr>
          <a:xfrm rot="10800000">
            <a:off x="4305914" y="3662226"/>
            <a:ext cx="5036265" cy="4113315"/>
            <a:chOff x="4780389" y="2513201"/>
            <a:chExt cx="5036265" cy="4113315"/>
          </a:xfrm>
        </p:grpSpPr>
        <p:grpSp>
          <p:nvGrpSpPr>
            <p:cNvPr id="340" name="Google Shape;340;p1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341" name="Google Shape;341;p1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42" name="Google Shape;342;p1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343" name="Google Shape;343;p1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344" name="Google Shape;344;p1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5" name="Google Shape;345;p1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6" name="Google Shape;346;p1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7" name="Google Shape;347;p1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8" name="Google Shape;348;p1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9" name="Google Shape;349;p1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0" name="Google Shape;350;p1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1" name="Google Shape;351;p1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2" name="Google Shape;352;p1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3" name="Google Shape;353;p1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4" name="Google Shape;354;p1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5" name="Google Shape;355;p1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6" name="Google Shape;356;p1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7" name="Google Shape;357;p1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8" name="Google Shape;358;p1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9" name="Google Shape;359;p1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0" name="Google Shape;360;p1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1" name="Google Shape;361;p1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2" name="Google Shape;362;p1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3" name="Google Shape;363;p1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4" name="Google Shape;364;p1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5" name="Google Shape;365;p1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1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1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1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9" name="Google Shape;369;p1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0" name="Google Shape;370;p1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1" name="Google Shape;371;p1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72" name="Google Shape;372;p1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1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1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1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1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1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" name="Google Shape;378;p1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" name="Google Shape;379;p1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80" name="Google Shape;380;p1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11"/>
          <p:cNvGrpSpPr/>
          <p:nvPr/>
        </p:nvGrpSpPr>
        <p:grpSpPr>
          <a:xfrm>
            <a:off x="-128336" y="-2516262"/>
            <a:ext cx="5036265" cy="4113315"/>
            <a:chOff x="4780389" y="2513201"/>
            <a:chExt cx="5036265" cy="4113315"/>
          </a:xfrm>
        </p:grpSpPr>
        <p:grpSp>
          <p:nvGrpSpPr>
            <p:cNvPr id="384" name="Google Shape;384;p11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385" name="Google Shape;385;p11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6" name="Google Shape;386;p11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387" name="Google Shape;387;p11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388" name="Google Shape;388;p11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9" name="Google Shape;389;p11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0" name="Google Shape;390;p11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1" name="Google Shape;391;p11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2" name="Google Shape;392;p11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3" name="Google Shape;393;p11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4" name="Google Shape;394;p11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5" name="Google Shape;395;p11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6" name="Google Shape;396;p11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7" name="Google Shape;397;p11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8" name="Google Shape;398;p11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9" name="Google Shape;399;p11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0" name="Google Shape;400;p11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1" name="Google Shape;401;p11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2" name="Google Shape;402;p11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3" name="Google Shape;403;p11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4" name="Google Shape;404;p11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5" name="Google Shape;405;p11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6" name="Google Shape;406;p11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7" name="Google Shape;407;p11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8" name="Google Shape;408;p11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9" name="Google Shape;409;p11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0" name="Google Shape;410;p11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1" name="Google Shape;411;p11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2" name="Google Shape;412;p11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3" name="Google Shape;413;p11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4" name="Google Shape;414;p11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5" name="Google Shape;415;p11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16" name="Google Shape;416;p11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11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11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11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11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" name="Google Shape;421;p11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" name="Google Shape;422;p11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" name="Google Shape;423;p11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24" name="Google Shape;424;p11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1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1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flipH="1">
            <a:off x="1055100" y="1256688"/>
            <a:ext cx="7033800" cy="21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flipH="1">
            <a:off x="2307600" y="3521113"/>
            <a:ext cx="45288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970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◆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61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MP4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438;p15">
            <a:extLst>
              <a:ext uri="{FF2B5EF4-FFF2-40B4-BE49-F238E27FC236}">
                <a16:creationId xmlns:a16="http://schemas.microsoft.com/office/drawing/2014/main" id="{05C3EE1E-ED83-4F1B-8E65-67B911C128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 flipH="1">
            <a:off x="1910079" y="204069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5"/>
          <p:cNvSpPr txBox="1">
            <a:spLocks noGrp="1"/>
          </p:cNvSpPr>
          <p:nvPr>
            <p:ph type="ctrTitle"/>
          </p:nvPr>
        </p:nvSpPr>
        <p:spPr>
          <a:xfrm flipH="1">
            <a:off x="1043988" y="1263948"/>
            <a:ext cx="7033800" cy="21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00" dirty="0"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en-US" sz="5200" dirty="0">
                <a:solidFill>
                  <a:schemeClr val="dk2"/>
                </a:solidFill>
              </a:rPr>
              <a:t>AREA </a:t>
            </a:r>
            <a:br>
              <a:rPr lang="en-US" sz="5200" dirty="0">
                <a:solidFill>
                  <a:schemeClr val="dk2"/>
                </a:solidFill>
              </a:rPr>
            </a:br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РЕВОЛЮЦИЯ В ДИЗАЙНЕ ИНТЕРЬЕРА</a:t>
            </a:r>
            <a:endParaRPr lang="en-US" sz="2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p15"/>
          <p:cNvSpPr txBox="1">
            <a:spLocks noGrp="1"/>
          </p:cNvSpPr>
          <p:nvPr>
            <p:ph type="subTitle" idx="1"/>
          </p:nvPr>
        </p:nvSpPr>
        <p:spPr>
          <a:xfrm flipH="1">
            <a:off x="2254379" y="4506781"/>
            <a:ext cx="3916635" cy="1127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sz="1800" i="1" dirty="0">
                <a:solidFill>
                  <a:srgbClr val="1C17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438" name="Google Shape;438;p15"/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 flipH="1">
            <a:off x="-866533" y="4060808"/>
            <a:ext cx="1920000" cy="184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15"/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020085" flipH="1">
            <a:off x="1546625" y="153339"/>
            <a:ext cx="1187445" cy="11219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0" name="Google Shape;440;p15"/>
          <p:cNvGrpSpPr/>
          <p:nvPr/>
        </p:nvGrpSpPr>
        <p:grpSpPr>
          <a:xfrm flipH="1">
            <a:off x="1325823" y="361000"/>
            <a:ext cx="76825" cy="76800"/>
            <a:chOff x="3104875" y="1099400"/>
            <a:chExt cx="76825" cy="76800"/>
          </a:xfrm>
        </p:grpSpPr>
        <p:sp>
          <p:nvSpPr>
            <p:cNvPr id="441" name="Google Shape;441;p1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443;p15"/>
          <p:cNvGrpSpPr/>
          <p:nvPr/>
        </p:nvGrpSpPr>
        <p:grpSpPr>
          <a:xfrm flipH="1">
            <a:off x="2428535" y="4414100"/>
            <a:ext cx="76825" cy="76800"/>
            <a:chOff x="3104875" y="1099400"/>
            <a:chExt cx="76825" cy="76800"/>
          </a:xfrm>
        </p:grpSpPr>
        <p:sp>
          <p:nvSpPr>
            <p:cNvPr id="444" name="Google Shape;444;p1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6" name="Google Shape;446;p15"/>
          <p:cNvGrpSpPr/>
          <p:nvPr/>
        </p:nvGrpSpPr>
        <p:grpSpPr>
          <a:xfrm flipH="1">
            <a:off x="6714085" y="729700"/>
            <a:ext cx="76825" cy="76800"/>
            <a:chOff x="3104875" y="1099400"/>
            <a:chExt cx="76825" cy="76800"/>
          </a:xfrm>
        </p:grpSpPr>
        <p:sp>
          <p:nvSpPr>
            <p:cNvPr id="447" name="Google Shape;447;p1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3072"/>
                  </a:moveTo>
                  <a:lnTo>
                    <a:pt x="3072" y="0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5"/>
            <p:cNvSpPr/>
            <p:nvPr/>
          </p:nvSpPr>
          <p:spPr>
            <a:xfrm>
              <a:off x="3104875" y="1099400"/>
              <a:ext cx="76825" cy="76800"/>
            </a:xfrm>
            <a:custGeom>
              <a:avLst/>
              <a:gdLst/>
              <a:ahLst/>
              <a:cxnLst/>
              <a:rect l="l" t="t" r="r" b="b"/>
              <a:pathLst>
                <a:path w="3073" h="3072" fill="none" extrusionOk="0">
                  <a:moveTo>
                    <a:pt x="1" y="0"/>
                  </a:moveTo>
                  <a:lnTo>
                    <a:pt x="3072" y="3072"/>
                  </a:lnTo>
                </a:path>
              </a:pathLst>
            </a:custGeom>
            <a:noFill/>
            <a:ln w="23350" cap="flat" cmpd="sng">
              <a:solidFill>
                <a:schemeClr val="dk1"/>
              </a:solidFill>
              <a:prstDash val="solid"/>
              <a:miter lim="10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49" name="Google Shape;449;p15"/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1152297" flipH="1">
            <a:off x="7148537" y="389188"/>
            <a:ext cx="1647827" cy="1070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0" name="Google Shape;450;p15"/>
          <p:cNvGrpSpPr/>
          <p:nvPr/>
        </p:nvGrpSpPr>
        <p:grpSpPr>
          <a:xfrm>
            <a:off x="6171039" y="2675126"/>
            <a:ext cx="5036265" cy="4113315"/>
            <a:chOff x="4780389" y="2513201"/>
            <a:chExt cx="5036265" cy="4113315"/>
          </a:xfrm>
        </p:grpSpPr>
        <p:grpSp>
          <p:nvGrpSpPr>
            <p:cNvPr id="451" name="Google Shape;451;p15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452" name="Google Shape;452;p15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3" name="Google Shape;453;p15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454" name="Google Shape;454;p15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455" name="Google Shape;455;p15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6" name="Google Shape;456;p15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7" name="Google Shape;457;p15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8" name="Google Shape;458;p15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9" name="Google Shape;459;p15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0" name="Google Shape;460;p15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1" name="Google Shape;461;p15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2" name="Google Shape;462;p15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3" name="Google Shape;463;p15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4" name="Google Shape;464;p15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5" name="Google Shape;465;p15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6" name="Google Shape;466;p15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7" name="Google Shape;467;p15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8" name="Google Shape;468;p15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9" name="Google Shape;469;p15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0" name="Google Shape;470;p15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1" name="Google Shape;471;p15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2" name="Google Shape;472;p15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3" name="Google Shape;473;p15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4" name="Google Shape;474;p15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5" name="Google Shape;475;p15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6" name="Google Shape;476;p15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7" name="Google Shape;477;p15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8" name="Google Shape;478;p15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9" name="Google Shape;479;p15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80" name="Google Shape;480;p15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81" name="Google Shape;481;p15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82" name="Google Shape;482;p15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83" name="Google Shape;483;p15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15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15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" name="Google Shape;486;p15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" name="Google Shape;487;p15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" name="Google Shape;488;p15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" name="Google Shape;489;p15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" name="Google Shape;490;p15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91" name="Google Shape;491;p15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5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5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4" name="Google Shape;494;p15"/>
          <p:cNvGrpSpPr/>
          <p:nvPr/>
        </p:nvGrpSpPr>
        <p:grpSpPr>
          <a:xfrm>
            <a:off x="-3934986" y="-304812"/>
            <a:ext cx="5036265" cy="4113315"/>
            <a:chOff x="4780389" y="2513201"/>
            <a:chExt cx="5036265" cy="4113315"/>
          </a:xfrm>
        </p:grpSpPr>
        <p:grpSp>
          <p:nvGrpSpPr>
            <p:cNvPr id="495" name="Google Shape;495;p15"/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496" name="Google Shape;496;p15"/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97" name="Google Shape;497;p15"/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498" name="Google Shape;498;p15"/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499" name="Google Shape;499;p15"/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0" name="Google Shape;500;p15"/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1" name="Google Shape;501;p15"/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2" name="Google Shape;502;p15"/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3" name="Google Shape;503;p15"/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4" name="Google Shape;504;p15"/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5" name="Google Shape;505;p15"/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6" name="Google Shape;506;p15"/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7" name="Google Shape;507;p15"/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8" name="Google Shape;508;p15"/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9" name="Google Shape;509;p15"/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0" name="Google Shape;510;p15"/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1" name="Google Shape;511;p15"/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2" name="Google Shape;512;p15"/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3" name="Google Shape;513;p15"/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4" name="Google Shape;514;p15"/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5" name="Google Shape;515;p15"/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6" name="Google Shape;516;p15"/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7" name="Google Shape;517;p15"/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8" name="Google Shape;518;p15"/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9" name="Google Shape;519;p15"/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0" name="Google Shape;520;p15"/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1" name="Google Shape;521;p15"/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2" name="Google Shape;522;p15"/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3" name="Google Shape;523;p15"/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4" name="Google Shape;524;p15"/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5" name="Google Shape;525;p15"/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6" name="Google Shape;526;p15"/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27" name="Google Shape;527;p15"/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" name="Google Shape;528;p15"/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" name="Google Shape;529;p15"/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" name="Google Shape;530;p15"/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" name="Google Shape;531;p15"/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" name="Google Shape;532;p15"/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" name="Google Shape;533;p15"/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" name="Google Shape;534;p15"/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35" name="Google Shape;535;p15"/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5"/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5"/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650C3A-B3FC-4F91-96D4-08ACF7E22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33" y="1725118"/>
            <a:ext cx="5239160" cy="472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438;p15">
            <a:extLst>
              <a:ext uri="{FF2B5EF4-FFF2-40B4-BE49-F238E27FC236}">
                <a16:creationId xmlns:a16="http://schemas.microsoft.com/office/drawing/2014/main" id="{A4FF5FAA-B0B5-4F9D-9C48-A0F18D5AF942}"/>
              </a:ext>
            </a:extLst>
          </p:cNvPr>
          <p:cNvPicPr preferRelativeResize="0"/>
          <p:nvPr/>
        </p:nvPicPr>
        <p:blipFill rotWithShape="1">
          <a:blip r:embed="rId3">
            <a:alphaModFix amt="51000"/>
          </a:blip>
          <a:srcRect l="25537" t="7152" r="23467" b="5838"/>
          <a:stretch/>
        </p:blipFill>
        <p:spPr>
          <a:xfrm flipH="1">
            <a:off x="1899472" y="188571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2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ПРОФИЛЬ ПРОЕКТА</a:t>
            </a:r>
            <a:endParaRPr dirty="0"/>
          </a:p>
        </p:txBody>
      </p:sp>
      <p:sp>
        <p:nvSpPr>
          <p:cNvPr id="926" name="Google Shape;926;p29"/>
          <p:cNvSpPr txBox="1"/>
          <p:nvPr/>
        </p:nvSpPr>
        <p:spPr>
          <a:xfrm>
            <a:off x="1255840" y="2271544"/>
            <a:ext cx="272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CusDev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7" name="Google Shape;927;p29"/>
          <p:cNvSpPr txBox="1"/>
          <p:nvPr/>
        </p:nvSpPr>
        <p:spPr>
          <a:xfrm>
            <a:off x="1209692" y="1452003"/>
            <a:ext cx="4881382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ТЕКУЩИЙ СТАТУС ПРОЕКТА</a:t>
            </a:r>
            <a:endParaRPr lang="ru-RU" sz="1800" b="1" i="0" u="none" strike="noStrike" baseline="0" dirty="0">
              <a:latin typeface="TimesNewRomanPS-BoldMT"/>
            </a:endParaRPr>
          </a:p>
        </p:txBody>
      </p:sp>
      <p:sp>
        <p:nvSpPr>
          <p:cNvPr id="928" name="Google Shape;928;p29"/>
          <p:cNvSpPr txBox="1"/>
          <p:nvPr/>
        </p:nvSpPr>
        <p:spPr>
          <a:xfrm>
            <a:off x="3922976" y="1933883"/>
            <a:ext cx="888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2">
                    <a:lumMod val="20000"/>
                    <a:lumOff val="8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</a:t>
            </a:r>
            <a:r>
              <a:rPr lang="en" sz="1800" dirty="0">
                <a:solidFill>
                  <a:schemeClr val="tx2">
                    <a:lumMod val="20000"/>
                    <a:lumOff val="8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0%</a:t>
            </a:r>
            <a:endParaRPr sz="1800" dirty="0">
              <a:solidFill>
                <a:schemeClr val="tx2">
                  <a:lumMod val="20000"/>
                  <a:lumOff val="80000"/>
                </a:schemeClr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29" name="Google Shape;929;p29"/>
          <p:cNvSpPr/>
          <p:nvPr/>
        </p:nvSpPr>
        <p:spPr>
          <a:xfrm>
            <a:off x="1288382" y="1993633"/>
            <a:ext cx="2727600" cy="246300"/>
          </a:xfrm>
          <a:prstGeom prst="roundRect">
            <a:avLst>
              <a:gd name="adj" fmla="val 5000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29"/>
          <p:cNvSpPr/>
          <p:nvPr/>
        </p:nvSpPr>
        <p:spPr>
          <a:xfrm>
            <a:off x="1288381" y="1993583"/>
            <a:ext cx="520761" cy="246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29"/>
          <p:cNvSpPr txBox="1"/>
          <p:nvPr/>
        </p:nvSpPr>
        <p:spPr>
          <a:xfrm>
            <a:off x="1205157" y="3903266"/>
            <a:ext cx="4373136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СКОВЗНЫЕ ТЕХНОЛОГИИ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34" name="Google Shape;934;p29"/>
          <p:cNvSpPr/>
          <p:nvPr/>
        </p:nvSpPr>
        <p:spPr>
          <a:xfrm>
            <a:off x="2619640" y="4365270"/>
            <a:ext cx="1043845" cy="246300"/>
          </a:xfrm>
          <a:prstGeom prst="roundRect">
            <a:avLst>
              <a:gd name="adj" fmla="val 5000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29"/>
          <p:cNvSpPr/>
          <p:nvPr/>
        </p:nvSpPr>
        <p:spPr>
          <a:xfrm>
            <a:off x="1288366" y="4369069"/>
            <a:ext cx="1043845" cy="246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29"/>
          <p:cNvSpPr txBox="1"/>
          <p:nvPr/>
        </p:nvSpPr>
        <p:spPr>
          <a:xfrm>
            <a:off x="1213441" y="2855034"/>
            <a:ext cx="2877481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</a:t>
            </a:r>
            <a:r>
              <a:rPr lang="en-US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TRL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39" name="Google Shape;939;p29"/>
          <p:cNvSpPr/>
          <p:nvPr/>
        </p:nvSpPr>
        <p:spPr>
          <a:xfrm>
            <a:off x="1288366" y="3314362"/>
            <a:ext cx="2725534" cy="246300"/>
          </a:xfrm>
          <a:prstGeom prst="roundRect">
            <a:avLst>
              <a:gd name="adj" fmla="val 5000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29"/>
          <p:cNvSpPr/>
          <p:nvPr/>
        </p:nvSpPr>
        <p:spPr>
          <a:xfrm>
            <a:off x="1288366" y="3314312"/>
            <a:ext cx="1095506" cy="246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928;p29">
            <a:extLst>
              <a:ext uri="{FF2B5EF4-FFF2-40B4-BE49-F238E27FC236}">
                <a16:creationId xmlns:a16="http://schemas.microsoft.com/office/drawing/2014/main" id="{45167194-42CC-4CD6-9C9F-5B99DF73BA6A}"/>
              </a:ext>
            </a:extLst>
          </p:cNvPr>
          <p:cNvSpPr txBox="1"/>
          <p:nvPr/>
        </p:nvSpPr>
        <p:spPr>
          <a:xfrm>
            <a:off x="3961685" y="3238536"/>
            <a:ext cx="888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2">
                    <a:lumMod val="20000"/>
                    <a:lumOff val="8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 sz="1800" dirty="0">
              <a:solidFill>
                <a:schemeClr val="tx2">
                  <a:lumMod val="20000"/>
                  <a:lumOff val="80000"/>
                </a:schemeClr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3177B4-4ECE-418F-9629-613F869FF981}"/>
              </a:ext>
            </a:extLst>
          </p:cNvPr>
          <p:cNvSpPr txBox="1"/>
          <p:nvPr/>
        </p:nvSpPr>
        <p:spPr>
          <a:xfrm>
            <a:off x="1573172" y="4334531"/>
            <a:ext cx="810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ИИ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6AD879-ACF9-453D-A1D9-6D3EE51CF965}"/>
              </a:ext>
            </a:extLst>
          </p:cNvPr>
          <p:cNvSpPr txBox="1"/>
          <p:nvPr/>
        </p:nvSpPr>
        <p:spPr>
          <a:xfrm>
            <a:off x="2890906" y="4333609"/>
            <a:ext cx="810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Montserrat"/>
                <a:sym typeface="Montserrat"/>
              </a:rPr>
              <a:t>VR</a:t>
            </a:r>
            <a:endParaRPr lang="ru-RU" dirty="0"/>
          </a:p>
        </p:txBody>
      </p:sp>
      <p:pic>
        <p:nvPicPr>
          <p:cNvPr id="29" name="Google Shape;449;p15">
            <a:extLst>
              <a:ext uri="{FF2B5EF4-FFF2-40B4-BE49-F238E27FC236}">
                <a16:creationId xmlns:a16="http://schemas.microsoft.com/office/drawing/2014/main" id="{982E701D-CEAF-4B8D-A66D-0CD6952A97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8647" t="7960" r="8852" b="8336"/>
          <a:stretch/>
        </p:blipFill>
        <p:spPr>
          <a:xfrm rot="6107293" flipH="1">
            <a:off x="-621236" y="421245"/>
            <a:ext cx="1647827" cy="107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35;p29">
            <a:extLst>
              <a:ext uri="{FF2B5EF4-FFF2-40B4-BE49-F238E27FC236}">
                <a16:creationId xmlns:a16="http://schemas.microsoft.com/office/drawing/2014/main" id="{C7D49714-3A0E-4D58-A05E-017BF2C2339C}"/>
              </a:ext>
            </a:extLst>
          </p:cNvPr>
          <p:cNvSpPr/>
          <p:nvPr/>
        </p:nvSpPr>
        <p:spPr>
          <a:xfrm>
            <a:off x="3922976" y="4365270"/>
            <a:ext cx="1916066" cy="2463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76E915-0C8E-47D7-8ACE-EE596497DCCF}"/>
              </a:ext>
            </a:extLst>
          </p:cNvPr>
          <p:cNvSpPr txBox="1"/>
          <p:nvPr/>
        </p:nvSpPr>
        <p:spPr>
          <a:xfrm>
            <a:off x="4014618" y="4327189"/>
            <a:ext cx="19160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"/>
                <a:sym typeface="Montserrat"/>
              </a:rPr>
              <a:t>Большие данные</a:t>
            </a:r>
            <a:endParaRPr lang="ru-RU" dirty="0"/>
          </a:p>
        </p:txBody>
      </p:sp>
      <p:grpSp>
        <p:nvGrpSpPr>
          <p:cNvPr id="24" name="Google Shape;450;p15">
            <a:extLst>
              <a:ext uri="{FF2B5EF4-FFF2-40B4-BE49-F238E27FC236}">
                <a16:creationId xmlns:a16="http://schemas.microsoft.com/office/drawing/2014/main" id="{4F232F9C-2AAA-462E-AF8F-189A734202EC}"/>
              </a:ext>
            </a:extLst>
          </p:cNvPr>
          <p:cNvGrpSpPr/>
          <p:nvPr/>
        </p:nvGrpSpPr>
        <p:grpSpPr>
          <a:xfrm>
            <a:off x="6464725" y="1452003"/>
            <a:ext cx="5036265" cy="4113315"/>
            <a:chOff x="4780389" y="2513201"/>
            <a:chExt cx="5036265" cy="4113315"/>
          </a:xfrm>
        </p:grpSpPr>
        <p:grpSp>
          <p:nvGrpSpPr>
            <p:cNvPr id="27" name="Google Shape;451;p15">
              <a:extLst>
                <a:ext uri="{FF2B5EF4-FFF2-40B4-BE49-F238E27FC236}">
                  <a16:creationId xmlns:a16="http://schemas.microsoft.com/office/drawing/2014/main" id="{72B8471C-E9C5-407A-8E07-7F1ACB188EEF}"/>
                </a:ext>
              </a:extLst>
            </p:cNvPr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33" name="Google Shape;452;p15">
                <a:extLst>
                  <a:ext uri="{FF2B5EF4-FFF2-40B4-BE49-F238E27FC236}">
                    <a16:creationId xmlns:a16="http://schemas.microsoft.com/office/drawing/2014/main" id="{B9F10D13-8CAC-4FF5-96E7-AB68A5EAF99E}"/>
                  </a:ext>
                </a:extLst>
              </p:cNvPr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4" name="Google Shape;453;p15">
                <a:extLst>
                  <a:ext uri="{FF2B5EF4-FFF2-40B4-BE49-F238E27FC236}">
                    <a16:creationId xmlns:a16="http://schemas.microsoft.com/office/drawing/2014/main" id="{45E0D852-CB0C-4F39-9F66-54E3A2793727}"/>
                  </a:ext>
                </a:extLst>
              </p:cNvPr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35" name="Google Shape;454;p15">
                  <a:extLst>
                    <a:ext uri="{FF2B5EF4-FFF2-40B4-BE49-F238E27FC236}">
                      <a16:creationId xmlns:a16="http://schemas.microsoft.com/office/drawing/2014/main" id="{C2208CF6-6EDC-4278-928D-B0C2797C5EBA}"/>
                    </a:ext>
                  </a:extLst>
                </p:cNvPr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44" name="Google Shape;455;p15">
                    <a:extLst>
                      <a:ext uri="{FF2B5EF4-FFF2-40B4-BE49-F238E27FC236}">
                        <a16:creationId xmlns:a16="http://schemas.microsoft.com/office/drawing/2014/main" id="{C6203E45-D27A-46CC-BE13-0F8DF097CEB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Google Shape;456;p15">
                    <a:extLst>
                      <a:ext uri="{FF2B5EF4-FFF2-40B4-BE49-F238E27FC236}">
                        <a16:creationId xmlns:a16="http://schemas.microsoft.com/office/drawing/2014/main" id="{4C67CF3F-6D4D-4A56-A90C-8C627B265A7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" name="Google Shape;457;p15">
                    <a:extLst>
                      <a:ext uri="{FF2B5EF4-FFF2-40B4-BE49-F238E27FC236}">
                        <a16:creationId xmlns:a16="http://schemas.microsoft.com/office/drawing/2014/main" id="{274EEDD7-AF88-4784-A6C5-254120B328A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" name="Google Shape;458;p15">
                    <a:extLst>
                      <a:ext uri="{FF2B5EF4-FFF2-40B4-BE49-F238E27FC236}">
                        <a16:creationId xmlns:a16="http://schemas.microsoft.com/office/drawing/2014/main" id="{3A85EC22-58E6-488A-A8A4-4B482686452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8" name="Google Shape;459;p15">
                    <a:extLst>
                      <a:ext uri="{FF2B5EF4-FFF2-40B4-BE49-F238E27FC236}">
                        <a16:creationId xmlns:a16="http://schemas.microsoft.com/office/drawing/2014/main" id="{267051B5-CABA-470A-BF1D-84FDC2D49A0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" name="Google Shape;460;p15">
                    <a:extLst>
                      <a:ext uri="{FF2B5EF4-FFF2-40B4-BE49-F238E27FC236}">
                        <a16:creationId xmlns:a16="http://schemas.microsoft.com/office/drawing/2014/main" id="{6DC79FA4-24CB-4A7B-82F7-D1F5C2AAFEFC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" name="Google Shape;461;p15">
                    <a:extLst>
                      <a:ext uri="{FF2B5EF4-FFF2-40B4-BE49-F238E27FC236}">
                        <a16:creationId xmlns:a16="http://schemas.microsoft.com/office/drawing/2014/main" id="{35387D5E-01DF-43F5-81F3-07CCD641376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462;p15">
                    <a:extLst>
                      <a:ext uri="{FF2B5EF4-FFF2-40B4-BE49-F238E27FC236}">
                        <a16:creationId xmlns:a16="http://schemas.microsoft.com/office/drawing/2014/main" id="{9C81A772-32DF-4F1E-A58F-86C840A7557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Google Shape;463;p15">
                    <a:extLst>
                      <a:ext uri="{FF2B5EF4-FFF2-40B4-BE49-F238E27FC236}">
                        <a16:creationId xmlns:a16="http://schemas.microsoft.com/office/drawing/2014/main" id="{06787C02-60E3-4F3E-8CDB-6637081F5638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464;p15">
                    <a:extLst>
                      <a:ext uri="{FF2B5EF4-FFF2-40B4-BE49-F238E27FC236}">
                        <a16:creationId xmlns:a16="http://schemas.microsoft.com/office/drawing/2014/main" id="{A6932B4E-5F84-4F5B-B3E3-C646019C26C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Google Shape;465;p15">
                    <a:extLst>
                      <a:ext uri="{FF2B5EF4-FFF2-40B4-BE49-F238E27FC236}">
                        <a16:creationId xmlns:a16="http://schemas.microsoft.com/office/drawing/2014/main" id="{FC1C527C-68E1-4065-BE6F-C28BF5F20B9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Google Shape;466;p15">
                    <a:extLst>
                      <a:ext uri="{FF2B5EF4-FFF2-40B4-BE49-F238E27FC236}">
                        <a16:creationId xmlns:a16="http://schemas.microsoft.com/office/drawing/2014/main" id="{469C295D-24A5-4BE7-B63D-98B03D919C4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Google Shape;467;p15">
                    <a:extLst>
                      <a:ext uri="{FF2B5EF4-FFF2-40B4-BE49-F238E27FC236}">
                        <a16:creationId xmlns:a16="http://schemas.microsoft.com/office/drawing/2014/main" id="{749051EF-F9D2-4BB5-85E0-4A2CD72B4FC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Google Shape;468;p15">
                    <a:extLst>
                      <a:ext uri="{FF2B5EF4-FFF2-40B4-BE49-F238E27FC236}">
                        <a16:creationId xmlns:a16="http://schemas.microsoft.com/office/drawing/2014/main" id="{54744C2B-D0ED-487B-B93A-130F34C9AEE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" name="Google Shape;469;p15">
                    <a:extLst>
                      <a:ext uri="{FF2B5EF4-FFF2-40B4-BE49-F238E27FC236}">
                        <a16:creationId xmlns:a16="http://schemas.microsoft.com/office/drawing/2014/main" id="{1F4C9996-D3DB-412F-A551-E53C69E4BD7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" name="Google Shape;470;p15">
                    <a:extLst>
                      <a:ext uri="{FF2B5EF4-FFF2-40B4-BE49-F238E27FC236}">
                        <a16:creationId xmlns:a16="http://schemas.microsoft.com/office/drawing/2014/main" id="{A89B8E78-7F0A-4B93-B0DF-644341CBE96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471;p15">
                    <a:extLst>
                      <a:ext uri="{FF2B5EF4-FFF2-40B4-BE49-F238E27FC236}">
                        <a16:creationId xmlns:a16="http://schemas.microsoft.com/office/drawing/2014/main" id="{8E25BE10-06B5-47DF-B216-481D71E7103B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472;p15">
                    <a:extLst>
                      <a:ext uri="{FF2B5EF4-FFF2-40B4-BE49-F238E27FC236}">
                        <a16:creationId xmlns:a16="http://schemas.microsoft.com/office/drawing/2014/main" id="{030A6D2C-C18A-4FCE-B347-61D6D2C1327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473;p15">
                    <a:extLst>
                      <a:ext uri="{FF2B5EF4-FFF2-40B4-BE49-F238E27FC236}">
                        <a16:creationId xmlns:a16="http://schemas.microsoft.com/office/drawing/2014/main" id="{78706A08-FE60-49F9-A818-252472EFBD38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474;p15">
                    <a:extLst>
                      <a:ext uri="{FF2B5EF4-FFF2-40B4-BE49-F238E27FC236}">
                        <a16:creationId xmlns:a16="http://schemas.microsoft.com/office/drawing/2014/main" id="{BEAA803C-0FD7-49E0-8586-4134B0B24DC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475;p15">
                    <a:extLst>
                      <a:ext uri="{FF2B5EF4-FFF2-40B4-BE49-F238E27FC236}">
                        <a16:creationId xmlns:a16="http://schemas.microsoft.com/office/drawing/2014/main" id="{91B7F6AD-FCD5-4188-8817-A39AECE5D21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476;p15">
                    <a:extLst>
                      <a:ext uri="{FF2B5EF4-FFF2-40B4-BE49-F238E27FC236}">
                        <a16:creationId xmlns:a16="http://schemas.microsoft.com/office/drawing/2014/main" id="{F2388816-91FC-4A6B-A41C-0BD1475F9D1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477;p15">
                    <a:extLst>
                      <a:ext uri="{FF2B5EF4-FFF2-40B4-BE49-F238E27FC236}">
                        <a16:creationId xmlns:a16="http://schemas.microsoft.com/office/drawing/2014/main" id="{6ED88C48-7AFA-4D5F-A8F1-B02F2A0C06D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478;p15">
                    <a:extLst>
                      <a:ext uri="{FF2B5EF4-FFF2-40B4-BE49-F238E27FC236}">
                        <a16:creationId xmlns:a16="http://schemas.microsoft.com/office/drawing/2014/main" id="{D153321B-1C49-435B-A61E-CA0FAA898EF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479;p15">
                    <a:extLst>
                      <a:ext uri="{FF2B5EF4-FFF2-40B4-BE49-F238E27FC236}">
                        <a16:creationId xmlns:a16="http://schemas.microsoft.com/office/drawing/2014/main" id="{BA5B621C-DA38-4B73-9D9B-BF923750BD3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" name="Google Shape;480;p15">
                    <a:extLst>
                      <a:ext uri="{FF2B5EF4-FFF2-40B4-BE49-F238E27FC236}">
                        <a16:creationId xmlns:a16="http://schemas.microsoft.com/office/drawing/2014/main" id="{94FFEEA5-87B2-43BE-8C13-60EA77151FCC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481;p15">
                    <a:extLst>
                      <a:ext uri="{FF2B5EF4-FFF2-40B4-BE49-F238E27FC236}">
                        <a16:creationId xmlns:a16="http://schemas.microsoft.com/office/drawing/2014/main" id="{DEACA532-3271-4CC5-9C15-03C71A83175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" name="Google Shape;482;p15">
                    <a:extLst>
                      <a:ext uri="{FF2B5EF4-FFF2-40B4-BE49-F238E27FC236}">
                        <a16:creationId xmlns:a16="http://schemas.microsoft.com/office/drawing/2014/main" id="{356EC6D8-23D7-460D-AE32-BA7049A8DF7B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6" name="Google Shape;483;p15">
                  <a:extLst>
                    <a:ext uri="{FF2B5EF4-FFF2-40B4-BE49-F238E27FC236}">
                      <a16:creationId xmlns:a16="http://schemas.microsoft.com/office/drawing/2014/main" id="{07C79601-39A5-41A1-8556-A49F433D1DE1}"/>
                    </a:ext>
                  </a:extLst>
                </p:cNvPr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484;p15">
                  <a:extLst>
                    <a:ext uri="{FF2B5EF4-FFF2-40B4-BE49-F238E27FC236}">
                      <a16:creationId xmlns:a16="http://schemas.microsoft.com/office/drawing/2014/main" id="{09B71D8F-ADEE-4CF0-AC1E-9B928F9F93A1}"/>
                    </a:ext>
                  </a:extLst>
                </p:cNvPr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485;p15">
                  <a:extLst>
                    <a:ext uri="{FF2B5EF4-FFF2-40B4-BE49-F238E27FC236}">
                      <a16:creationId xmlns:a16="http://schemas.microsoft.com/office/drawing/2014/main" id="{84412BAF-4F85-46A7-90A8-5DBB30BD22F3}"/>
                    </a:ext>
                  </a:extLst>
                </p:cNvPr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486;p15">
                  <a:extLst>
                    <a:ext uri="{FF2B5EF4-FFF2-40B4-BE49-F238E27FC236}">
                      <a16:creationId xmlns:a16="http://schemas.microsoft.com/office/drawing/2014/main" id="{E0C64950-19F5-47C5-A354-FAFF7C3C218C}"/>
                    </a:ext>
                  </a:extLst>
                </p:cNvPr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87;p15">
                  <a:extLst>
                    <a:ext uri="{FF2B5EF4-FFF2-40B4-BE49-F238E27FC236}">
                      <a16:creationId xmlns:a16="http://schemas.microsoft.com/office/drawing/2014/main" id="{2E50988B-0BCC-4C1D-8CAF-71B6ADD9B5DA}"/>
                    </a:ext>
                  </a:extLst>
                </p:cNvPr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88;p15">
                  <a:extLst>
                    <a:ext uri="{FF2B5EF4-FFF2-40B4-BE49-F238E27FC236}">
                      <a16:creationId xmlns:a16="http://schemas.microsoft.com/office/drawing/2014/main" id="{9A262952-4446-414D-9B03-864048101B8B}"/>
                    </a:ext>
                  </a:extLst>
                </p:cNvPr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89;p15">
                  <a:extLst>
                    <a:ext uri="{FF2B5EF4-FFF2-40B4-BE49-F238E27FC236}">
                      <a16:creationId xmlns:a16="http://schemas.microsoft.com/office/drawing/2014/main" id="{AE7E8E16-9E60-40C6-8BD0-8E128E713F05}"/>
                    </a:ext>
                  </a:extLst>
                </p:cNvPr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90;p15">
                  <a:extLst>
                    <a:ext uri="{FF2B5EF4-FFF2-40B4-BE49-F238E27FC236}">
                      <a16:creationId xmlns:a16="http://schemas.microsoft.com/office/drawing/2014/main" id="{AD8BB250-9747-4F13-B373-29AB852BE3CD}"/>
                    </a:ext>
                  </a:extLst>
                </p:cNvPr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0" name="Google Shape;491;p15">
              <a:extLst>
                <a:ext uri="{FF2B5EF4-FFF2-40B4-BE49-F238E27FC236}">
                  <a16:creationId xmlns:a16="http://schemas.microsoft.com/office/drawing/2014/main" id="{8C55C84C-C19A-430B-ABB5-5B0848E08328}"/>
                </a:ext>
              </a:extLst>
            </p:cNvPr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92;p15">
              <a:extLst>
                <a:ext uri="{FF2B5EF4-FFF2-40B4-BE49-F238E27FC236}">
                  <a16:creationId xmlns:a16="http://schemas.microsoft.com/office/drawing/2014/main" id="{EF80A7C6-9CF3-4954-B741-A654FB33C0D3}"/>
                </a:ext>
              </a:extLst>
            </p:cNvPr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93;p15">
              <a:extLst>
                <a:ext uri="{FF2B5EF4-FFF2-40B4-BE49-F238E27FC236}">
                  <a16:creationId xmlns:a16="http://schemas.microsoft.com/office/drawing/2014/main" id="{6D99E313-B173-48FB-B809-C089059F732A}"/>
                </a:ext>
              </a:extLst>
            </p:cNvPr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Google Shape;439;p15">
            <a:extLst>
              <a:ext uri="{FF2B5EF4-FFF2-40B4-BE49-F238E27FC236}">
                <a16:creationId xmlns:a16="http://schemas.microsoft.com/office/drawing/2014/main" id="{C7A50B8C-3172-49BC-B819-3270E7890E3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2009" r="18455"/>
          <a:stretch/>
        </p:blipFill>
        <p:spPr>
          <a:xfrm rot="1020085" flipH="1">
            <a:off x="6921541" y="3796439"/>
            <a:ext cx="2566768" cy="2362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438;p15">
            <a:extLst>
              <a:ext uri="{FF2B5EF4-FFF2-40B4-BE49-F238E27FC236}">
                <a16:creationId xmlns:a16="http://schemas.microsoft.com/office/drawing/2014/main" id="{A454A796-4127-4D59-AFD9-268BD014598E}"/>
              </a:ext>
            </a:extLst>
          </p:cNvPr>
          <p:cNvPicPr preferRelativeResize="0"/>
          <p:nvPr/>
        </p:nvPicPr>
        <p:blipFill rotWithShape="1">
          <a:blip r:embed="rId3">
            <a:alphaModFix amt="60000"/>
          </a:blip>
          <a:srcRect l="25537" t="7152" r="23467" b="5838"/>
          <a:stretch/>
        </p:blipFill>
        <p:spPr>
          <a:xfrm flipH="1">
            <a:off x="1899472" y="188571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2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ПРОФИЛЬ ПРОЕКТА</a:t>
            </a:r>
            <a:endParaRPr dirty="0"/>
          </a:p>
        </p:txBody>
      </p:sp>
      <p:sp>
        <p:nvSpPr>
          <p:cNvPr id="926" name="Google Shape;926;p29"/>
          <p:cNvSpPr txBox="1"/>
          <p:nvPr/>
        </p:nvSpPr>
        <p:spPr>
          <a:xfrm>
            <a:off x="1140516" y="2375411"/>
            <a:ext cx="4881382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latin typeface="Montserrat" panose="00000500000000000000" pitchFamily="2" charset="-52"/>
              </a:rPr>
              <a:t>Технологии информационных, управляющих, навигационных систем.</a:t>
            </a:r>
            <a:endParaRPr sz="1600" dirty="0">
              <a:solidFill>
                <a:schemeClr val="bg2">
                  <a:lumMod val="40000"/>
                  <a:lumOff val="60000"/>
                </a:schemeClr>
              </a:solidFill>
              <a:latin typeface="Montserrat" panose="00000500000000000000" pitchFamily="2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927" name="Google Shape;927;p29"/>
          <p:cNvSpPr txBox="1"/>
          <p:nvPr/>
        </p:nvSpPr>
        <p:spPr>
          <a:xfrm>
            <a:off x="1183801" y="1899073"/>
            <a:ext cx="4881382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ТЕХНОЛОГИЧЕСКОЕ НАПРВЛЕНИЕ В СООТВЕТСВИИ С ПЕРЕЧНЕМ КРИТИЧЕСКИХ ТЕХНОЛОГИЙ РФ:</a:t>
            </a:r>
            <a:endParaRPr lang="ru-RU" b="1" i="0" u="none" strike="noStrike" baseline="0" dirty="0">
              <a:latin typeface="TimesNewRomanPS-BoldMT"/>
            </a:endParaRPr>
          </a:p>
        </p:txBody>
      </p:sp>
      <p:sp>
        <p:nvSpPr>
          <p:cNvPr id="937" name="Google Shape;937;p29"/>
          <p:cNvSpPr txBox="1"/>
          <p:nvPr/>
        </p:nvSpPr>
        <p:spPr>
          <a:xfrm>
            <a:off x="1183801" y="3143154"/>
            <a:ext cx="2877481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РЫНОК НТИ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6AD879-ACF9-453D-A1D9-6D3EE51CF965}"/>
              </a:ext>
            </a:extLst>
          </p:cNvPr>
          <p:cNvSpPr txBox="1"/>
          <p:nvPr/>
        </p:nvSpPr>
        <p:spPr>
          <a:xfrm>
            <a:off x="1183801" y="3569603"/>
            <a:ext cx="13837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Нейронет</a:t>
            </a:r>
            <a:endParaRPr lang="ru-RU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" name="Google Shape;439;p15">
            <a:extLst>
              <a:ext uri="{FF2B5EF4-FFF2-40B4-BE49-F238E27FC236}">
                <a16:creationId xmlns:a16="http://schemas.microsoft.com/office/drawing/2014/main" id="{2F7BC0A6-21FC-43D0-91D0-417FCCD638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020085" flipH="1">
            <a:off x="7377873" y="-548024"/>
            <a:ext cx="2566768" cy="2362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49;p15">
            <a:extLst>
              <a:ext uri="{FF2B5EF4-FFF2-40B4-BE49-F238E27FC236}">
                <a16:creationId xmlns:a16="http://schemas.microsoft.com/office/drawing/2014/main" id="{0682EE85-31CA-435A-9BCD-C13E223488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6107293" flipH="1">
            <a:off x="-494715" y="4119655"/>
            <a:ext cx="1647827" cy="1070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450;p15">
            <a:extLst>
              <a:ext uri="{FF2B5EF4-FFF2-40B4-BE49-F238E27FC236}">
                <a16:creationId xmlns:a16="http://schemas.microsoft.com/office/drawing/2014/main" id="{3A8F46EB-21B2-4DAD-BCF2-0D1DAA47FC4B}"/>
              </a:ext>
            </a:extLst>
          </p:cNvPr>
          <p:cNvGrpSpPr/>
          <p:nvPr/>
        </p:nvGrpSpPr>
        <p:grpSpPr>
          <a:xfrm>
            <a:off x="5794226" y="2701309"/>
            <a:ext cx="5036265" cy="4113315"/>
            <a:chOff x="4780389" y="2513201"/>
            <a:chExt cx="5036265" cy="4113315"/>
          </a:xfrm>
        </p:grpSpPr>
        <p:grpSp>
          <p:nvGrpSpPr>
            <p:cNvPr id="11" name="Google Shape;451;p15">
              <a:extLst>
                <a:ext uri="{FF2B5EF4-FFF2-40B4-BE49-F238E27FC236}">
                  <a16:creationId xmlns:a16="http://schemas.microsoft.com/office/drawing/2014/main" id="{20078C9E-76D2-47F3-A830-5E5F3F9ECAE7}"/>
                </a:ext>
              </a:extLst>
            </p:cNvPr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15" name="Google Shape;452;p15">
                <a:extLst>
                  <a:ext uri="{FF2B5EF4-FFF2-40B4-BE49-F238E27FC236}">
                    <a16:creationId xmlns:a16="http://schemas.microsoft.com/office/drawing/2014/main" id="{B4D2B9AF-C1AC-4041-84D6-2C8494C3FBE6}"/>
                  </a:ext>
                </a:extLst>
              </p:cNvPr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" name="Google Shape;453;p15">
                <a:extLst>
                  <a:ext uri="{FF2B5EF4-FFF2-40B4-BE49-F238E27FC236}">
                    <a16:creationId xmlns:a16="http://schemas.microsoft.com/office/drawing/2014/main" id="{0AE49EEB-149D-4B11-BA93-320EA1892BF2}"/>
                  </a:ext>
                </a:extLst>
              </p:cNvPr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7" name="Google Shape;454;p15">
                  <a:extLst>
                    <a:ext uri="{FF2B5EF4-FFF2-40B4-BE49-F238E27FC236}">
                      <a16:creationId xmlns:a16="http://schemas.microsoft.com/office/drawing/2014/main" id="{0C2496D0-DBBC-4B38-BF4D-B05724BE8EBE}"/>
                    </a:ext>
                  </a:extLst>
                </p:cNvPr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27" name="Google Shape;455;p15">
                    <a:extLst>
                      <a:ext uri="{FF2B5EF4-FFF2-40B4-BE49-F238E27FC236}">
                        <a16:creationId xmlns:a16="http://schemas.microsoft.com/office/drawing/2014/main" id="{1D810CDB-FBF2-4413-A598-C175867FF7C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456;p15">
                    <a:extLst>
                      <a:ext uri="{FF2B5EF4-FFF2-40B4-BE49-F238E27FC236}">
                        <a16:creationId xmlns:a16="http://schemas.microsoft.com/office/drawing/2014/main" id="{A4F073CE-F141-4679-A43C-08696F34C4C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457;p15">
                    <a:extLst>
                      <a:ext uri="{FF2B5EF4-FFF2-40B4-BE49-F238E27FC236}">
                        <a16:creationId xmlns:a16="http://schemas.microsoft.com/office/drawing/2014/main" id="{4EB7757E-021F-46D9-B4F3-1FE8BBE21F4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" name="Google Shape;458;p15">
                    <a:extLst>
                      <a:ext uri="{FF2B5EF4-FFF2-40B4-BE49-F238E27FC236}">
                        <a16:creationId xmlns:a16="http://schemas.microsoft.com/office/drawing/2014/main" id="{9AF7E6C0-8442-4076-9D40-FAFF90FB4B8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" name="Google Shape;459;p15">
                    <a:extLst>
                      <a:ext uri="{FF2B5EF4-FFF2-40B4-BE49-F238E27FC236}">
                        <a16:creationId xmlns:a16="http://schemas.microsoft.com/office/drawing/2014/main" id="{9B14A23B-D5A6-4C04-8216-74837BE4E75C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" name="Google Shape;460;p15">
                    <a:extLst>
                      <a:ext uri="{FF2B5EF4-FFF2-40B4-BE49-F238E27FC236}">
                        <a16:creationId xmlns:a16="http://schemas.microsoft.com/office/drawing/2014/main" id="{53198963-A70E-47D4-B92D-720EC2911D5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" name="Google Shape;461;p15">
                    <a:extLst>
                      <a:ext uri="{FF2B5EF4-FFF2-40B4-BE49-F238E27FC236}">
                        <a16:creationId xmlns:a16="http://schemas.microsoft.com/office/drawing/2014/main" id="{3F9B1452-6D95-418B-8EE1-DD2994DBA8C8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" name="Google Shape;462;p15">
                    <a:extLst>
                      <a:ext uri="{FF2B5EF4-FFF2-40B4-BE49-F238E27FC236}">
                        <a16:creationId xmlns:a16="http://schemas.microsoft.com/office/drawing/2014/main" id="{2861D37B-7CE8-44D3-B885-910BF46E693B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" name="Google Shape;463;p15">
                    <a:extLst>
                      <a:ext uri="{FF2B5EF4-FFF2-40B4-BE49-F238E27FC236}">
                        <a16:creationId xmlns:a16="http://schemas.microsoft.com/office/drawing/2014/main" id="{621D95E2-90D2-42D3-8574-EE54BE920471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" name="Google Shape;464;p15">
                    <a:extLst>
                      <a:ext uri="{FF2B5EF4-FFF2-40B4-BE49-F238E27FC236}">
                        <a16:creationId xmlns:a16="http://schemas.microsoft.com/office/drawing/2014/main" id="{2FC09792-7580-4269-897E-EDE3B19DC55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465;p15">
                    <a:extLst>
                      <a:ext uri="{FF2B5EF4-FFF2-40B4-BE49-F238E27FC236}">
                        <a16:creationId xmlns:a16="http://schemas.microsoft.com/office/drawing/2014/main" id="{23F4AF78-304D-4D57-9CE5-A3DD5DFA387B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Google Shape;466;p15">
                    <a:extLst>
                      <a:ext uri="{FF2B5EF4-FFF2-40B4-BE49-F238E27FC236}">
                        <a16:creationId xmlns:a16="http://schemas.microsoft.com/office/drawing/2014/main" id="{149B40BD-8E54-47C6-BC03-FE21E451F47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467;p15">
                    <a:extLst>
                      <a:ext uri="{FF2B5EF4-FFF2-40B4-BE49-F238E27FC236}">
                        <a16:creationId xmlns:a16="http://schemas.microsoft.com/office/drawing/2014/main" id="{0DF470B6-5ED5-4F61-94FA-DE069BB0678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" name="Google Shape;468;p15">
                    <a:extLst>
                      <a:ext uri="{FF2B5EF4-FFF2-40B4-BE49-F238E27FC236}">
                        <a16:creationId xmlns:a16="http://schemas.microsoft.com/office/drawing/2014/main" id="{222E0F53-0749-4B0E-AA5F-8FF428BE20A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469;p15">
                    <a:extLst>
                      <a:ext uri="{FF2B5EF4-FFF2-40B4-BE49-F238E27FC236}">
                        <a16:creationId xmlns:a16="http://schemas.microsoft.com/office/drawing/2014/main" id="{0440FB62-B56F-4A81-A115-784DF9BD80C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470;p15">
                    <a:extLst>
                      <a:ext uri="{FF2B5EF4-FFF2-40B4-BE49-F238E27FC236}">
                        <a16:creationId xmlns:a16="http://schemas.microsoft.com/office/drawing/2014/main" id="{897F67E6-B00E-4D8C-8F8A-4EF81A7D490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471;p15">
                    <a:extLst>
                      <a:ext uri="{FF2B5EF4-FFF2-40B4-BE49-F238E27FC236}">
                        <a16:creationId xmlns:a16="http://schemas.microsoft.com/office/drawing/2014/main" id="{1A6BE6A0-CEDE-4159-AF1B-9930CE4F590C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" name="Google Shape;472;p15">
                    <a:extLst>
                      <a:ext uri="{FF2B5EF4-FFF2-40B4-BE49-F238E27FC236}">
                        <a16:creationId xmlns:a16="http://schemas.microsoft.com/office/drawing/2014/main" id="{B0A673B9-C904-422C-964A-0C8D6C7C2C2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Google Shape;473;p15">
                    <a:extLst>
                      <a:ext uri="{FF2B5EF4-FFF2-40B4-BE49-F238E27FC236}">
                        <a16:creationId xmlns:a16="http://schemas.microsoft.com/office/drawing/2014/main" id="{F150E0CF-AA4A-46C8-83A3-A9DE304B60D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" name="Google Shape;474;p15">
                    <a:extLst>
                      <a:ext uri="{FF2B5EF4-FFF2-40B4-BE49-F238E27FC236}">
                        <a16:creationId xmlns:a16="http://schemas.microsoft.com/office/drawing/2014/main" id="{B36D6E6B-51DA-44EF-BA84-7CB6D6D503D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" name="Google Shape;475;p15">
                    <a:extLst>
                      <a:ext uri="{FF2B5EF4-FFF2-40B4-BE49-F238E27FC236}">
                        <a16:creationId xmlns:a16="http://schemas.microsoft.com/office/drawing/2014/main" id="{61C86119-881C-4DAE-A526-8947168A075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8" name="Google Shape;476;p15">
                    <a:extLst>
                      <a:ext uri="{FF2B5EF4-FFF2-40B4-BE49-F238E27FC236}">
                        <a16:creationId xmlns:a16="http://schemas.microsoft.com/office/drawing/2014/main" id="{70B76C57-BE9F-4738-83B0-EFFFA0D6BA7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" name="Google Shape;477;p15">
                    <a:extLst>
                      <a:ext uri="{FF2B5EF4-FFF2-40B4-BE49-F238E27FC236}">
                        <a16:creationId xmlns:a16="http://schemas.microsoft.com/office/drawing/2014/main" id="{9472680F-5ABC-4D4E-8358-51D7F5D9ADE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" name="Google Shape;478;p15">
                    <a:extLst>
                      <a:ext uri="{FF2B5EF4-FFF2-40B4-BE49-F238E27FC236}">
                        <a16:creationId xmlns:a16="http://schemas.microsoft.com/office/drawing/2014/main" id="{D173684F-7D70-4A1C-85D1-AF12089E13B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479;p15">
                    <a:extLst>
                      <a:ext uri="{FF2B5EF4-FFF2-40B4-BE49-F238E27FC236}">
                        <a16:creationId xmlns:a16="http://schemas.microsoft.com/office/drawing/2014/main" id="{2CF4F0E0-CE6B-4CB4-BB81-61C94591A4C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Google Shape;480;p15">
                    <a:extLst>
                      <a:ext uri="{FF2B5EF4-FFF2-40B4-BE49-F238E27FC236}">
                        <a16:creationId xmlns:a16="http://schemas.microsoft.com/office/drawing/2014/main" id="{22439AAA-4ED5-4E8D-9563-23282F659C0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481;p15">
                    <a:extLst>
                      <a:ext uri="{FF2B5EF4-FFF2-40B4-BE49-F238E27FC236}">
                        <a16:creationId xmlns:a16="http://schemas.microsoft.com/office/drawing/2014/main" id="{90C9A285-F68F-4AD0-BD9B-99E240D4782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Google Shape;482;p15">
                    <a:extLst>
                      <a:ext uri="{FF2B5EF4-FFF2-40B4-BE49-F238E27FC236}">
                        <a16:creationId xmlns:a16="http://schemas.microsoft.com/office/drawing/2014/main" id="{C3EED457-736D-4304-9C27-8174A79BA48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8" name="Google Shape;483;p15">
                  <a:extLst>
                    <a:ext uri="{FF2B5EF4-FFF2-40B4-BE49-F238E27FC236}">
                      <a16:creationId xmlns:a16="http://schemas.microsoft.com/office/drawing/2014/main" id="{30439F3E-BE8E-47A6-8C3F-96A93D58215A}"/>
                    </a:ext>
                  </a:extLst>
                </p:cNvPr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484;p15">
                  <a:extLst>
                    <a:ext uri="{FF2B5EF4-FFF2-40B4-BE49-F238E27FC236}">
                      <a16:creationId xmlns:a16="http://schemas.microsoft.com/office/drawing/2014/main" id="{C00A240F-6294-4C56-A447-C0F99B8DD9A0}"/>
                    </a:ext>
                  </a:extLst>
                </p:cNvPr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485;p15">
                  <a:extLst>
                    <a:ext uri="{FF2B5EF4-FFF2-40B4-BE49-F238E27FC236}">
                      <a16:creationId xmlns:a16="http://schemas.microsoft.com/office/drawing/2014/main" id="{02E68564-4362-472D-814C-2AE330A16A79}"/>
                    </a:ext>
                  </a:extLst>
                </p:cNvPr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486;p15">
                  <a:extLst>
                    <a:ext uri="{FF2B5EF4-FFF2-40B4-BE49-F238E27FC236}">
                      <a16:creationId xmlns:a16="http://schemas.microsoft.com/office/drawing/2014/main" id="{A4CC92FD-1337-4C19-B5F0-8A4155FCBE5A}"/>
                    </a:ext>
                  </a:extLst>
                </p:cNvPr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487;p15">
                  <a:extLst>
                    <a:ext uri="{FF2B5EF4-FFF2-40B4-BE49-F238E27FC236}">
                      <a16:creationId xmlns:a16="http://schemas.microsoft.com/office/drawing/2014/main" id="{D00EFAE1-8AD2-4BF6-A248-C203DEEF6EA0}"/>
                    </a:ext>
                  </a:extLst>
                </p:cNvPr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488;p15">
                  <a:extLst>
                    <a:ext uri="{FF2B5EF4-FFF2-40B4-BE49-F238E27FC236}">
                      <a16:creationId xmlns:a16="http://schemas.microsoft.com/office/drawing/2014/main" id="{AB02CCE5-5794-4E6D-815F-553C696AAE41}"/>
                    </a:ext>
                  </a:extLst>
                </p:cNvPr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489;p15">
                  <a:extLst>
                    <a:ext uri="{FF2B5EF4-FFF2-40B4-BE49-F238E27FC236}">
                      <a16:creationId xmlns:a16="http://schemas.microsoft.com/office/drawing/2014/main" id="{7484D70A-25E1-4792-B481-6817B7225224}"/>
                    </a:ext>
                  </a:extLst>
                </p:cNvPr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490;p15">
                  <a:extLst>
                    <a:ext uri="{FF2B5EF4-FFF2-40B4-BE49-F238E27FC236}">
                      <a16:creationId xmlns:a16="http://schemas.microsoft.com/office/drawing/2014/main" id="{3B1D01B1-084B-4ED4-B3E3-AE55C14594D5}"/>
                    </a:ext>
                  </a:extLst>
                </p:cNvPr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2" name="Google Shape;491;p15">
              <a:extLst>
                <a:ext uri="{FF2B5EF4-FFF2-40B4-BE49-F238E27FC236}">
                  <a16:creationId xmlns:a16="http://schemas.microsoft.com/office/drawing/2014/main" id="{F1C58DA8-CC74-4F68-80E3-B42DC13A9656}"/>
                </a:ext>
              </a:extLst>
            </p:cNvPr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92;p15">
              <a:extLst>
                <a:ext uri="{FF2B5EF4-FFF2-40B4-BE49-F238E27FC236}">
                  <a16:creationId xmlns:a16="http://schemas.microsoft.com/office/drawing/2014/main" id="{A867BD90-AD65-4A3B-A4E2-CC4D4425D070}"/>
                </a:ext>
              </a:extLst>
            </p:cNvPr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93;p15">
              <a:extLst>
                <a:ext uri="{FF2B5EF4-FFF2-40B4-BE49-F238E27FC236}">
                  <a16:creationId xmlns:a16="http://schemas.microsoft.com/office/drawing/2014/main" id="{EF7EB0D7-6591-44C7-A42D-044C8CBF07C7}"/>
                </a:ext>
              </a:extLst>
            </p:cNvPr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78672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438;p15">
            <a:extLst>
              <a:ext uri="{FF2B5EF4-FFF2-40B4-BE49-F238E27FC236}">
                <a16:creationId xmlns:a16="http://schemas.microsoft.com/office/drawing/2014/main" id="{86A18937-F201-4B3A-81AD-5A954889C564}"/>
              </a:ext>
            </a:extLst>
          </p:cNvPr>
          <p:cNvPicPr preferRelativeResize="0"/>
          <p:nvPr/>
        </p:nvPicPr>
        <p:blipFill rotWithShape="1">
          <a:blip r:embed="rId6">
            <a:alphaModFix amt="44000"/>
          </a:blip>
          <a:srcRect l="25537" t="7152" r="23467" b="5838"/>
          <a:stretch/>
        </p:blipFill>
        <p:spPr>
          <a:xfrm flipH="1">
            <a:off x="1900924" y="394825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3DAC7-13BA-47B3-82A6-92CF6787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F3F196-8900-46E1-AC1D-203BF579F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92631"/>
              </p:ext>
            </p:extLst>
          </p:nvPr>
        </p:nvGraphicFramePr>
        <p:xfrm>
          <a:off x="2539055" y="1696898"/>
          <a:ext cx="3872989" cy="2079871"/>
        </p:xfrm>
        <a:graphic>
          <a:graphicData uri="http://schemas.openxmlformats.org/drawingml/2006/table">
            <a:tbl>
              <a:tblPr>
                <a:noFill/>
                <a:tableStyleId>{3D923328-EB3A-43E7-84CF-C03546BBBD41}</a:tableStyleId>
              </a:tblPr>
              <a:tblGrid>
                <a:gridCol w="925745">
                  <a:extLst>
                    <a:ext uri="{9D8B030D-6E8A-4147-A177-3AD203B41FA5}">
                      <a16:colId xmlns:a16="http://schemas.microsoft.com/office/drawing/2014/main" val="4144294768"/>
                    </a:ext>
                  </a:extLst>
                </a:gridCol>
                <a:gridCol w="2947244">
                  <a:extLst>
                    <a:ext uri="{9D8B030D-6E8A-4147-A177-3AD203B41FA5}">
                      <a16:colId xmlns:a16="http://schemas.microsoft.com/office/drawing/2014/main" val="3629560200"/>
                    </a:ext>
                  </a:extLst>
                </a:gridCol>
              </a:tblGrid>
              <a:tr h="78597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01</a:t>
                      </a:r>
                      <a:endParaRPr sz="2000"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ЦЕНООБРАЗОВАНИЕ</a:t>
                      </a:r>
                      <a:endParaRPr sz="1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846612"/>
                  </a:ext>
                </a:extLst>
              </a:tr>
              <a:tr h="56240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02</a:t>
                      </a:r>
                      <a:endParaRPr sz="20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РАБОТА С КЛИЕНТАМИ</a:t>
                      </a:r>
                      <a:endParaRPr sz="1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66968"/>
                  </a:ext>
                </a:extLst>
              </a:tr>
              <a:tr h="56240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r>
                        <a:rPr lang="ru-RU" sz="2000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2000"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ВРЕМЯ</a:t>
                      </a:r>
                      <a:endParaRPr sz="1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481827"/>
                  </a:ext>
                </a:extLst>
              </a:tr>
            </a:tbl>
          </a:graphicData>
        </a:graphic>
      </p:graphicFrame>
      <p:grpSp>
        <p:nvGrpSpPr>
          <p:cNvPr id="4" name="Google Shape;494;p15">
            <a:extLst>
              <a:ext uri="{FF2B5EF4-FFF2-40B4-BE49-F238E27FC236}">
                <a16:creationId xmlns:a16="http://schemas.microsoft.com/office/drawing/2014/main" id="{6F4014BA-326E-4F59-BD57-45210F264C76}"/>
              </a:ext>
            </a:extLst>
          </p:cNvPr>
          <p:cNvGrpSpPr/>
          <p:nvPr/>
        </p:nvGrpSpPr>
        <p:grpSpPr>
          <a:xfrm>
            <a:off x="6721724" y="2571750"/>
            <a:ext cx="5036265" cy="4113315"/>
            <a:chOff x="4780389" y="2513201"/>
            <a:chExt cx="5036265" cy="4113315"/>
          </a:xfrm>
        </p:grpSpPr>
        <p:grpSp>
          <p:nvGrpSpPr>
            <p:cNvPr id="5" name="Google Shape;495;p15">
              <a:extLst>
                <a:ext uri="{FF2B5EF4-FFF2-40B4-BE49-F238E27FC236}">
                  <a16:creationId xmlns:a16="http://schemas.microsoft.com/office/drawing/2014/main" id="{DC5C481E-6901-47DD-B161-DA41272C3516}"/>
                </a:ext>
              </a:extLst>
            </p:cNvPr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9" name="Google Shape;496;p15">
                <a:extLst>
                  <a:ext uri="{FF2B5EF4-FFF2-40B4-BE49-F238E27FC236}">
                    <a16:creationId xmlns:a16="http://schemas.microsoft.com/office/drawing/2014/main" id="{6DAE078A-BDAE-4AFA-9166-F896E20A12F9}"/>
                  </a:ext>
                </a:extLst>
              </p:cNvPr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" name="Google Shape;497;p15">
                <a:extLst>
                  <a:ext uri="{FF2B5EF4-FFF2-40B4-BE49-F238E27FC236}">
                    <a16:creationId xmlns:a16="http://schemas.microsoft.com/office/drawing/2014/main" id="{0E9D5E26-BDAA-4449-B898-0D2B2FE665FC}"/>
                  </a:ext>
                </a:extLst>
              </p:cNvPr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11" name="Google Shape;498;p15">
                  <a:extLst>
                    <a:ext uri="{FF2B5EF4-FFF2-40B4-BE49-F238E27FC236}">
                      <a16:creationId xmlns:a16="http://schemas.microsoft.com/office/drawing/2014/main" id="{1D760E94-2D4E-472A-8111-0D9099A1C3FB}"/>
                    </a:ext>
                  </a:extLst>
                </p:cNvPr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20" name="Google Shape;499;p15">
                    <a:extLst>
                      <a:ext uri="{FF2B5EF4-FFF2-40B4-BE49-F238E27FC236}">
                        <a16:creationId xmlns:a16="http://schemas.microsoft.com/office/drawing/2014/main" id="{EA228DCE-F826-41C1-9826-0E8CF33C2D11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" name="Google Shape;500;p15">
                    <a:extLst>
                      <a:ext uri="{FF2B5EF4-FFF2-40B4-BE49-F238E27FC236}">
                        <a16:creationId xmlns:a16="http://schemas.microsoft.com/office/drawing/2014/main" id="{55C2D0DC-319E-4D7D-A668-97F84069242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" name="Google Shape;501;p15">
                    <a:extLst>
                      <a:ext uri="{FF2B5EF4-FFF2-40B4-BE49-F238E27FC236}">
                        <a16:creationId xmlns:a16="http://schemas.microsoft.com/office/drawing/2014/main" id="{80C06147-D748-469A-A606-81DB3B5555EA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" name="Google Shape;502;p15">
                    <a:extLst>
                      <a:ext uri="{FF2B5EF4-FFF2-40B4-BE49-F238E27FC236}">
                        <a16:creationId xmlns:a16="http://schemas.microsoft.com/office/drawing/2014/main" id="{569970ED-88D7-480F-9A3F-70949396181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" name="Google Shape;503;p15">
                    <a:extLst>
                      <a:ext uri="{FF2B5EF4-FFF2-40B4-BE49-F238E27FC236}">
                        <a16:creationId xmlns:a16="http://schemas.microsoft.com/office/drawing/2014/main" id="{D3D3205B-FA21-49BB-959B-CE2C20ED4C8C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" name="Google Shape;504;p15">
                    <a:extLst>
                      <a:ext uri="{FF2B5EF4-FFF2-40B4-BE49-F238E27FC236}">
                        <a16:creationId xmlns:a16="http://schemas.microsoft.com/office/drawing/2014/main" id="{373EF17F-EB8F-4817-BC3E-F85146B4E14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" name="Google Shape;505;p15">
                    <a:extLst>
                      <a:ext uri="{FF2B5EF4-FFF2-40B4-BE49-F238E27FC236}">
                        <a16:creationId xmlns:a16="http://schemas.microsoft.com/office/drawing/2014/main" id="{E78C24F4-CEF8-4C05-B5A5-15BF8B1F7EB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" name="Google Shape;506;p15">
                    <a:extLst>
                      <a:ext uri="{FF2B5EF4-FFF2-40B4-BE49-F238E27FC236}">
                        <a16:creationId xmlns:a16="http://schemas.microsoft.com/office/drawing/2014/main" id="{5A1C8B65-A9A9-480B-9027-09CCA61B09F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507;p15">
                    <a:extLst>
                      <a:ext uri="{FF2B5EF4-FFF2-40B4-BE49-F238E27FC236}">
                        <a16:creationId xmlns:a16="http://schemas.microsoft.com/office/drawing/2014/main" id="{EBAE94A8-9AE3-4C21-82B3-0BF480D9217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508;p15">
                    <a:extLst>
                      <a:ext uri="{FF2B5EF4-FFF2-40B4-BE49-F238E27FC236}">
                        <a16:creationId xmlns:a16="http://schemas.microsoft.com/office/drawing/2014/main" id="{F8F43EE0-524C-4C40-9559-357AE53F4D91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" name="Google Shape;509;p15">
                    <a:extLst>
                      <a:ext uri="{FF2B5EF4-FFF2-40B4-BE49-F238E27FC236}">
                        <a16:creationId xmlns:a16="http://schemas.microsoft.com/office/drawing/2014/main" id="{88306542-3F9C-4430-AA7B-353F3BB7FF7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" name="Google Shape;510;p15">
                    <a:extLst>
                      <a:ext uri="{FF2B5EF4-FFF2-40B4-BE49-F238E27FC236}">
                        <a16:creationId xmlns:a16="http://schemas.microsoft.com/office/drawing/2014/main" id="{DD0D85A5-78F6-4F15-A5EF-3130111C28D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" name="Google Shape;511;p15">
                    <a:extLst>
                      <a:ext uri="{FF2B5EF4-FFF2-40B4-BE49-F238E27FC236}">
                        <a16:creationId xmlns:a16="http://schemas.microsoft.com/office/drawing/2014/main" id="{CFC50A4C-5025-436A-9758-6C24A9D1BCF8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" name="Google Shape;512;p15">
                    <a:extLst>
                      <a:ext uri="{FF2B5EF4-FFF2-40B4-BE49-F238E27FC236}">
                        <a16:creationId xmlns:a16="http://schemas.microsoft.com/office/drawing/2014/main" id="{58F71392-86B0-4017-AE56-91F96F0408F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" name="Google Shape;513;p15">
                    <a:extLst>
                      <a:ext uri="{FF2B5EF4-FFF2-40B4-BE49-F238E27FC236}">
                        <a16:creationId xmlns:a16="http://schemas.microsoft.com/office/drawing/2014/main" id="{09EFFDD7-B44C-4E42-A760-3ACB71FFCB91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" name="Google Shape;514;p15">
                    <a:extLst>
                      <a:ext uri="{FF2B5EF4-FFF2-40B4-BE49-F238E27FC236}">
                        <a16:creationId xmlns:a16="http://schemas.microsoft.com/office/drawing/2014/main" id="{97774EDF-401F-4DC1-9EC2-4F3853EB402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" name="Google Shape;515;p15">
                    <a:extLst>
                      <a:ext uri="{FF2B5EF4-FFF2-40B4-BE49-F238E27FC236}">
                        <a16:creationId xmlns:a16="http://schemas.microsoft.com/office/drawing/2014/main" id="{C9155497-2797-430A-8E59-A3AF0464B817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516;p15">
                    <a:extLst>
                      <a:ext uri="{FF2B5EF4-FFF2-40B4-BE49-F238E27FC236}">
                        <a16:creationId xmlns:a16="http://schemas.microsoft.com/office/drawing/2014/main" id="{24CA8FEA-8695-4E4D-B47C-28AE631D8308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Google Shape;517;p15">
                    <a:extLst>
                      <a:ext uri="{FF2B5EF4-FFF2-40B4-BE49-F238E27FC236}">
                        <a16:creationId xmlns:a16="http://schemas.microsoft.com/office/drawing/2014/main" id="{D8B1F6C3-1341-4A71-9485-9001702ACC6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518;p15">
                    <a:extLst>
                      <a:ext uri="{FF2B5EF4-FFF2-40B4-BE49-F238E27FC236}">
                        <a16:creationId xmlns:a16="http://schemas.microsoft.com/office/drawing/2014/main" id="{1F00BC56-1C1D-472D-8CE5-8676DA2B234C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" name="Google Shape;519;p15">
                    <a:extLst>
                      <a:ext uri="{FF2B5EF4-FFF2-40B4-BE49-F238E27FC236}">
                        <a16:creationId xmlns:a16="http://schemas.microsoft.com/office/drawing/2014/main" id="{C5245B21-1B5D-488F-8903-D55BB01D97F7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520;p15">
                    <a:extLst>
                      <a:ext uri="{FF2B5EF4-FFF2-40B4-BE49-F238E27FC236}">
                        <a16:creationId xmlns:a16="http://schemas.microsoft.com/office/drawing/2014/main" id="{DF5F5240-7B3E-410E-B635-17D207EEAFBA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521;p15">
                    <a:extLst>
                      <a:ext uri="{FF2B5EF4-FFF2-40B4-BE49-F238E27FC236}">
                        <a16:creationId xmlns:a16="http://schemas.microsoft.com/office/drawing/2014/main" id="{F5013971-7C12-448C-9A81-2937AB2A07E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522;p15">
                    <a:extLst>
                      <a:ext uri="{FF2B5EF4-FFF2-40B4-BE49-F238E27FC236}">
                        <a16:creationId xmlns:a16="http://schemas.microsoft.com/office/drawing/2014/main" id="{2FBAFD03-F988-48A8-8D8E-85196277432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" name="Google Shape;523;p15">
                    <a:extLst>
                      <a:ext uri="{FF2B5EF4-FFF2-40B4-BE49-F238E27FC236}">
                        <a16:creationId xmlns:a16="http://schemas.microsoft.com/office/drawing/2014/main" id="{58920EE4-6C2B-4CF2-AD8C-1863B8E053FC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Google Shape;524;p15">
                    <a:extLst>
                      <a:ext uri="{FF2B5EF4-FFF2-40B4-BE49-F238E27FC236}">
                        <a16:creationId xmlns:a16="http://schemas.microsoft.com/office/drawing/2014/main" id="{EDB6837F-77B5-4473-A514-3B8F8346692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" name="Google Shape;525;p15">
                    <a:extLst>
                      <a:ext uri="{FF2B5EF4-FFF2-40B4-BE49-F238E27FC236}">
                        <a16:creationId xmlns:a16="http://schemas.microsoft.com/office/drawing/2014/main" id="{B610586B-AE3F-41A8-82F9-2DBCA1D3567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" name="Google Shape;526;p15">
                    <a:extLst>
                      <a:ext uri="{FF2B5EF4-FFF2-40B4-BE49-F238E27FC236}">
                        <a16:creationId xmlns:a16="http://schemas.microsoft.com/office/drawing/2014/main" id="{B79F4EBC-6061-4570-97D4-64E970E7315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" name="Google Shape;527;p15">
                  <a:extLst>
                    <a:ext uri="{FF2B5EF4-FFF2-40B4-BE49-F238E27FC236}">
                      <a16:creationId xmlns:a16="http://schemas.microsoft.com/office/drawing/2014/main" id="{7A140714-EB50-417F-BB4D-59AF84B2E8A3}"/>
                    </a:ext>
                  </a:extLst>
                </p:cNvPr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528;p15">
                  <a:extLst>
                    <a:ext uri="{FF2B5EF4-FFF2-40B4-BE49-F238E27FC236}">
                      <a16:creationId xmlns:a16="http://schemas.microsoft.com/office/drawing/2014/main" id="{4E0F1016-5937-4B95-BE56-6363754F5B05}"/>
                    </a:ext>
                  </a:extLst>
                </p:cNvPr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529;p15">
                  <a:extLst>
                    <a:ext uri="{FF2B5EF4-FFF2-40B4-BE49-F238E27FC236}">
                      <a16:creationId xmlns:a16="http://schemas.microsoft.com/office/drawing/2014/main" id="{1DF8B4D5-BDE0-488D-8A96-3ECA5F2EB4A1}"/>
                    </a:ext>
                  </a:extLst>
                </p:cNvPr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530;p15">
                  <a:extLst>
                    <a:ext uri="{FF2B5EF4-FFF2-40B4-BE49-F238E27FC236}">
                      <a16:creationId xmlns:a16="http://schemas.microsoft.com/office/drawing/2014/main" id="{9BE2F431-889C-4594-B5A3-157D41816DAE}"/>
                    </a:ext>
                  </a:extLst>
                </p:cNvPr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531;p15">
                  <a:extLst>
                    <a:ext uri="{FF2B5EF4-FFF2-40B4-BE49-F238E27FC236}">
                      <a16:creationId xmlns:a16="http://schemas.microsoft.com/office/drawing/2014/main" id="{C79FB7A2-EDC1-46D8-98D4-730B89B80800}"/>
                    </a:ext>
                  </a:extLst>
                </p:cNvPr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532;p15">
                  <a:extLst>
                    <a:ext uri="{FF2B5EF4-FFF2-40B4-BE49-F238E27FC236}">
                      <a16:creationId xmlns:a16="http://schemas.microsoft.com/office/drawing/2014/main" id="{B256DBC9-8314-453C-8402-4F1E4C57E20F}"/>
                    </a:ext>
                  </a:extLst>
                </p:cNvPr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533;p15">
                  <a:extLst>
                    <a:ext uri="{FF2B5EF4-FFF2-40B4-BE49-F238E27FC236}">
                      <a16:creationId xmlns:a16="http://schemas.microsoft.com/office/drawing/2014/main" id="{CD1E2E9B-B652-4E21-8031-73CF82ED9D09}"/>
                    </a:ext>
                  </a:extLst>
                </p:cNvPr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534;p15">
                  <a:extLst>
                    <a:ext uri="{FF2B5EF4-FFF2-40B4-BE49-F238E27FC236}">
                      <a16:creationId xmlns:a16="http://schemas.microsoft.com/office/drawing/2014/main" id="{CF15F82D-9B5A-436C-9BEB-56E1D9027AC2}"/>
                    </a:ext>
                  </a:extLst>
                </p:cNvPr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6" name="Google Shape;535;p15">
              <a:extLst>
                <a:ext uri="{FF2B5EF4-FFF2-40B4-BE49-F238E27FC236}">
                  <a16:creationId xmlns:a16="http://schemas.microsoft.com/office/drawing/2014/main" id="{59AD030E-C9E4-4D88-87B5-4718CB8BED22}"/>
                </a:ext>
              </a:extLst>
            </p:cNvPr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36;p15">
              <a:extLst>
                <a:ext uri="{FF2B5EF4-FFF2-40B4-BE49-F238E27FC236}">
                  <a16:creationId xmlns:a16="http://schemas.microsoft.com/office/drawing/2014/main" id="{AB3C741E-E8E0-4AAF-B9E0-94673F4F9BFD}"/>
                </a:ext>
              </a:extLst>
            </p:cNvPr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37;p15">
              <a:extLst>
                <a:ext uri="{FF2B5EF4-FFF2-40B4-BE49-F238E27FC236}">
                  <a16:creationId xmlns:a16="http://schemas.microsoft.com/office/drawing/2014/main" id="{48D1259B-24FB-44F6-A842-152433C29C0B}"/>
                </a:ext>
              </a:extLst>
            </p:cNvPr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494;p15">
            <a:extLst>
              <a:ext uri="{FF2B5EF4-FFF2-40B4-BE49-F238E27FC236}">
                <a16:creationId xmlns:a16="http://schemas.microsoft.com/office/drawing/2014/main" id="{7CCB4E9E-43FB-46A8-92FE-36C1036DFCDA}"/>
              </a:ext>
            </a:extLst>
          </p:cNvPr>
          <p:cNvGrpSpPr/>
          <p:nvPr/>
        </p:nvGrpSpPr>
        <p:grpSpPr>
          <a:xfrm>
            <a:off x="-3934986" y="-304812"/>
            <a:ext cx="5036265" cy="4113315"/>
            <a:chOff x="4780389" y="2513201"/>
            <a:chExt cx="5036265" cy="4113315"/>
          </a:xfrm>
        </p:grpSpPr>
        <p:grpSp>
          <p:nvGrpSpPr>
            <p:cNvPr id="49" name="Google Shape;495;p15">
              <a:extLst>
                <a:ext uri="{FF2B5EF4-FFF2-40B4-BE49-F238E27FC236}">
                  <a16:creationId xmlns:a16="http://schemas.microsoft.com/office/drawing/2014/main" id="{09B6AEC9-C10C-46FD-8745-23D70EE4219C}"/>
                </a:ext>
              </a:extLst>
            </p:cNvPr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53" name="Google Shape;496;p15">
                <a:extLst>
                  <a:ext uri="{FF2B5EF4-FFF2-40B4-BE49-F238E27FC236}">
                    <a16:creationId xmlns:a16="http://schemas.microsoft.com/office/drawing/2014/main" id="{97EEEDD7-0DC2-419F-B2A9-9127C6B7D0A7}"/>
                  </a:ext>
                </a:extLst>
              </p:cNvPr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4" name="Google Shape;497;p15">
                <a:extLst>
                  <a:ext uri="{FF2B5EF4-FFF2-40B4-BE49-F238E27FC236}">
                    <a16:creationId xmlns:a16="http://schemas.microsoft.com/office/drawing/2014/main" id="{69FB0D84-ED6D-4DAF-A07A-F06655C56B29}"/>
                  </a:ext>
                </a:extLst>
              </p:cNvPr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55" name="Google Shape;498;p15">
                  <a:extLst>
                    <a:ext uri="{FF2B5EF4-FFF2-40B4-BE49-F238E27FC236}">
                      <a16:creationId xmlns:a16="http://schemas.microsoft.com/office/drawing/2014/main" id="{5CD529DF-80FD-4064-BF04-AC8EA4991D73}"/>
                    </a:ext>
                  </a:extLst>
                </p:cNvPr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64" name="Google Shape;499;p15">
                    <a:extLst>
                      <a:ext uri="{FF2B5EF4-FFF2-40B4-BE49-F238E27FC236}">
                        <a16:creationId xmlns:a16="http://schemas.microsoft.com/office/drawing/2014/main" id="{7206773C-28B7-45B2-9DC0-BB1D73D186DB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500;p15">
                    <a:extLst>
                      <a:ext uri="{FF2B5EF4-FFF2-40B4-BE49-F238E27FC236}">
                        <a16:creationId xmlns:a16="http://schemas.microsoft.com/office/drawing/2014/main" id="{5A9B1430-0AA1-4213-8053-90A418A47167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501;p15">
                    <a:extLst>
                      <a:ext uri="{FF2B5EF4-FFF2-40B4-BE49-F238E27FC236}">
                        <a16:creationId xmlns:a16="http://schemas.microsoft.com/office/drawing/2014/main" id="{F5A47D7B-BB0A-4F64-8109-92A1BB31A06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502;p15">
                    <a:extLst>
                      <a:ext uri="{FF2B5EF4-FFF2-40B4-BE49-F238E27FC236}">
                        <a16:creationId xmlns:a16="http://schemas.microsoft.com/office/drawing/2014/main" id="{49071A8F-51D7-4C5A-B820-9618835E8CC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503;p15">
                    <a:extLst>
                      <a:ext uri="{FF2B5EF4-FFF2-40B4-BE49-F238E27FC236}">
                        <a16:creationId xmlns:a16="http://schemas.microsoft.com/office/drawing/2014/main" id="{731E81D7-E5A4-48F2-A3DC-DA9F868E4DD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" name="Google Shape;504;p15">
                    <a:extLst>
                      <a:ext uri="{FF2B5EF4-FFF2-40B4-BE49-F238E27FC236}">
                        <a16:creationId xmlns:a16="http://schemas.microsoft.com/office/drawing/2014/main" id="{1486A2C1-6A71-41F5-BC16-EEDF9D19A1E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505;p15">
                    <a:extLst>
                      <a:ext uri="{FF2B5EF4-FFF2-40B4-BE49-F238E27FC236}">
                        <a16:creationId xmlns:a16="http://schemas.microsoft.com/office/drawing/2014/main" id="{AD217CEB-C1C2-4C03-8919-F3C3EA2B504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" name="Google Shape;506;p15">
                    <a:extLst>
                      <a:ext uri="{FF2B5EF4-FFF2-40B4-BE49-F238E27FC236}">
                        <a16:creationId xmlns:a16="http://schemas.microsoft.com/office/drawing/2014/main" id="{3A0B0D5F-E09B-4CCF-80C9-39379929132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" name="Google Shape;507;p15">
                    <a:extLst>
                      <a:ext uri="{FF2B5EF4-FFF2-40B4-BE49-F238E27FC236}">
                        <a16:creationId xmlns:a16="http://schemas.microsoft.com/office/drawing/2014/main" id="{604DB72F-EF5F-434B-89D8-A39B1714A20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" name="Google Shape;508;p15">
                    <a:extLst>
                      <a:ext uri="{FF2B5EF4-FFF2-40B4-BE49-F238E27FC236}">
                        <a16:creationId xmlns:a16="http://schemas.microsoft.com/office/drawing/2014/main" id="{BB4B503F-88A6-4AEA-BDC9-92D56E59B11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" name="Google Shape;509;p15">
                    <a:extLst>
                      <a:ext uri="{FF2B5EF4-FFF2-40B4-BE49-F238E27FC236}">
                        <a16:creationId xmlns:a16="http://schemas.microsoft.com/office/drawing/2014/main" id="{2F905C68-AB24-4511-80C7-623D126EC1E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5" name="Google Shape;510;p15">
                    <a:extLst>
                      <a:ext uri="{FF2B5EF4-FFF2-40B4-BE49-F238E27FC236}">
                        <a16:creationId xmlns:a16="http://schemas.microsoft.com/office/drawing/2014/main" id="{4CE009E8-347F-4ACE-90EA-04EB3E3E7DA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511;p15">
                    <a:extLst>
                      <a:ext uri="{FF2B5EF4-FFF2-40B4-BE49-F238E27FC236}">
                        <a16:creationId xmlns:a16="http://schemas.microsoft.com/office/drawing/2014/main" id="{A0E2AAE3-6B48-471D-A3A0-5197FDB70DF7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" name="Google Shape;512;p15">
                    <a:extLst>
                      <a:ext uri="{FF2B5EF4-FFF2-40B4-BE49-F238E27FC236}">
                        <a16:creationId xmlns:a16="http://schemas.microsoft.com/office/drawing/2014/main" id="{40259869-0DC0-41CA-89A7-B2093E3F437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" name="Google Shape;513;p15">
                    <a:extLst>
                      <a:ext uri="{FF2B5EF4-FFF2-40B4-BE49-F238E27FC236}">
                        <a16:creationId xmlns:a16="http://schemas.microsoft.com/office/drawing/2014/main" id="{101B142B-E3EA-4415-971D-8CA433B0B01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9" name="Google Shape;514;p15">
                    <a:extLst>
                      <a:ext uri="{FF2B5EF4-FFF2-40B4-BE49-F238E27FC236}">
                        <a16:creationId xmlns:a16="http://schemas.microsoft.com/office/drawing/2014/main" id="{3E24A3AD-D805-4A48-9DAA-3A82455987D9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515;p15">
                    <a:extLst>
                      <a:ext uri="{FF2B5EF4-FFF2-40B4-BE49-F238E27FC236}">
                        <a16:creationId xmlns:a16="http://schemas.microsoft.com/office/drawing/2014/main" id="{C65B693B-0068-4695-8340-B50C11E76C9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516;p15">
                    <a:extLst>
                      <a:ext uri="{FF2B5EF4-FFF2-40B4-BE49-F238E27FC236}">
                        <a16:creationId xmlns:a16="http://schemas.microsoft.com/office/drawing/2014/main" id="{77F84B5F-8752-402D-BB7E-D26C0E8DCF5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517;p15">
                    <a:extLst>
                      <a:ext uri="{FF2B5EF4-FFF2-40B4-BE49-F238E27FC236}">
                        <a16:creationId xmlns:a16="http://schemas.microsoft.com/office/drawing/2014/main" id="{0F75F20A-09B5-4C55-B27F-D69F3D62308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518;p15">
                    <a:extLst>
                      <a:ext uri="{FF2B5EF4-FFF2-40B4-BE49-F238E27FC236}">
                        <a16:creationId xmlns:a16="http://schemas.microsoft.com/office/drawing/2014/main" id="{85BF5196-3149-4B1B-9A0E-76189745084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" name="Google Shape;519;p15">
                    <a:extLst>
                      <a:ext uri="{FF2B5EF4-FFF2-40B4-BE49-F238E27FC236}">
                        <a16:creationId xmlns:a16="http://schemas.microsoft.com/office/drawing/2014/main" id="{ABEEC8B1-8540-4ABE-A005-D7328708D5A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5" name="Google Shape;520;p15">
                    <a:extLst>
                      <a:ext uri="{FF2B5EF4-FFF2-40B4-BE49-F238E27FC236}">
                        <a16:creationId xmlns:a16="http://schemas.microsoft.com/office/drawing/2014/main" id="{5B9DDD63-6015-4031-B466-A87C49BF847B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" name="Google Shape;521;p15">
                    <a:extLst>
                      <a:ext uri="{FF2B5EF4-FFF2-40B4-BE49-F238E27FC236}">
                        <a16:creationId xmlns:a16="http://schemas.microsoft.com/office/drawing/2014/main" id="{406C1F09-CA13-453B-B191-A19D1FCDAA37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7" name="Google Shape;522;p15">
                    <a:extLst>
                      <a:ext uri="{FF2B5EF4-FFF2-40B4-BE49-F238E27FC236}">
                        <a16:creationId xmlns:a16="http://schemas.microsoft.com/office/drawing/2014/main" id="{FED568EA-15F0-4A78-A055-9C653606742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8" name="Google Shape;523;p15">
                    <a:extLst>
                      <a:ext uri="{FF2B5EF4-FFF2-40B4-BE49-F238E27FC236}">
                        <a16:creationId xmlns:a16="http://schemas.microsoft.com/office/drawing/2014/main" id="{D6BFD23F-09AD-42F8-B026-AD8A3B1F97D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" name="Google Shape;524;p15">
                    <a:extLst>
                      <a:ext uri="{FF2B5EF4-FFF2-40B4-BE49-F238E27FC236}">
                        <a16:creationId xmlns:a16="http://schemas.microsoft.com/office/drawing/2014/main" id="{455BFE11-CC78-46A9-8C0A-801B4584A7F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" name="Google Shape;525;p15">
                    <a:extLst>
                      <a:ext uri="{FF2B5EF4-FFF2-40B4-BE49-F238E27FC236}">
                        <a16:creationId xmlns:a16="http://schemas.microsoft.com/office/drawing/2014/main" id="{BE0FD46F-CD0F-4444-A1EE-53AFCFB656D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" name="Google Shape;526;p15">
                    <a:extLst>
                      <a:ext uri="{FF2B5EF4-FFF2-40B4-BE49-F238E27FC236}">
                        <a16:creationId xmlns:a16="http://schemas.microsoft.com/office/drawing/2014/main" id="{E0DF46FB-041E-4673-A8D0-61A512171191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6" name="Google Shape;527;p15">
                  <a:extLst>
                    <a:ext uri="{FF2B5EF4-FFF2-40B4-BE49-F238E27FC236}">
                      <a16:creationId xmlns:a16="http://schemas.microsoft.com/office/drawing/2014/main" id="{F202F0DA-498C-491B-89B1-A9E21D414C43}"/>
                    </a:ext>
                  </a:extLst>
                </p:cNvPr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28;p15">
                  <a:extLst>
                    <a:ext uri="{FF2B5EF4-FFF2-40B4-BE49-F238E27FC236}">
                      <a16:creationId xmlns:a16="http://schemas.microsoft.com/office/drawing/2014/main" id="{10FD1C69-2D0E-46AE-A9BA-896F401716E0}"/>
                    </a:ext>
                  </a:extLst>
                </p:cNvPr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29;p15">
                  <a:extLst>
                    <a:ext uri="{FF2B5EF4-FFF2-40B4-BE49-F238E27FC236}">
                      <a16:creationId xmlns:a16="http://schemas.microsoft.com/office/drawing/2014/main" id="{0C97ED5D-FD87-4F15-884C-272DA0F07868}"/>
                    </a:ext>
                  </a:extLst>
                </p:cNvPr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30;p15">
                  <a:extLst>
                    <a:ext uri="{FF2B5EF4-FFF2-40B4-BE49-F238E27FC236}">
                      <a16:creationId xmlns:a16="http://schemas.microsoft.com/office/drawing/2014/main" id="{F96C4EA9-6396-4163-9DBB-6A817DA07F95}"/>
                    </a:ext>
                  </a:extLst>
                </p:cNvPr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531;p15">
                  <a:extLst>
                    <a:ext uri="{FF2B5EF4-FFF2-40B4-BE49-F238E27FC236}">
                      <a16:creationId xmlns:a16="http://schemas.microsoft.com/office/drawing/2014/main" id="{68769D11-9D96-4866-8AAE-E807BB1190F8}"/>
                    </a:ext>
                  </a:extLst>
                </p:cNvPr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532;p15">
                  <a:extLst>
                    <a:ext uri="{FF2B5EF4-FFF2-40B4-BE49-F238E27FC236}">
                      <a16:creationId xmlns:a16="http://schemas.microsoft.com/office/drawing/2014/main" id="{00DA4AA4-344E-42FB-9E19-A0F90F08B351}"/>
                    </a:ext>
                  </a:extLst>
                </p:cNvPr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533;p15">
                  <a:extLst>
                    <a:ext uri="{FF2B5EF4-FFF2-40B4-BE49-F238E27FC236}">
                      <a16:creationId xmlns:a16="http://schemas.microsoft.com/office/drawing/2014/main" id="{263CD397-955F-4BEF-8359-8E75D743D391}"/>
                    </a:ext>
                  </a:extLst>
                </p:cNvPr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534;p15">
                  <a:extLst>
                    <a:ext uri="{FF2B5EF4-FFF2-40B4-BE49-F238E27FC236}">
                      <a16:creationId xmlns:a16="http://schemas.microsoft.com/office/drawing/2014/main" id="{33C6AF27-A4B9-43DC-BBB4-C6077D39A076}"/>
                    </a:ext>
                  </a:extLst>
                </p:cNvPr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0" name="Google Shape;535;p15">
              <a:extLst>
                <a:ext uri="{FF2B5EF4-FFF2-40B4-BE49-F238E27FC236}">
                  <a16:creationId xmlns:a16="http://schemas.microsoft.com/office/drawing/2014/main" id="{5F56D425-C5A4-4A0A-A2BA-E5234F0E56BB}"/>
                </a:ext>
              </a:extLst>
            </p:cNvPr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36;p15">
              <a:extLst>
                <a:ext uri="{FF2B5EF4-FFF2-40B4-BE49-F238E27FC236}">
                  <a16:creationId xmlns:a16="http://schemas.microsoft.com/office/drawing/2014/main" id="{97373FFF-BBE8-43C4-808F-28BB66367AD1}"/>
                </a:ext>
              </a:extLst>
            </p:cNvPr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37;p15">
              <a:extLst>
                <a:ext uri="{FF2B5EF4-FFF2-40B4-BE49-F238E27FC236}">
                  <a16:creationId xmlns:a16="http://schemas.microsoft.com/office/drawing/2014/main" id="{97F59DF8-5B29-497F-92E3-508F9E9BCD01}"/>
                </a:ext>
              </a:extLst>
            </p:cNvPr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5" name="119447433_293918443599456_7706827988613329039_n">
            <a:hlinkClick r:id="" action="ppaction://media"/>
            <a:extLst>
              <a:ext uri="{FF2B5EF4-FFF2-40B4-BE49-F238E27FC236}">
                <a16:creationId xmlns:a16="http://schemas.microsoft.com/office/drawing/2014/main" id="{5F3965CE-8123-447C-BC2A-7887FFD802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3189" y="744420"/>
            <a:ext cx="2185110" cy="3883573"/>
          </a:xfrm>
          <a:prstGeom prst="rect">
            <a:avLst/>
          </a:prstGeom>
        </p:spPr>
      </p:pic>
      <p:pic>
        <p:nvPicPr>
          <p:cNvPr id="96" name="IMG_4642">
            <a:hlinkClick r:id="" action="ppaction://media"/>
            <a:extLst>
              <a:ext uri="{FF2B5EF4-FFF2-40B4-BE49-F238E27FC236}">
                <a16:creationId xmlns:a16="http://schemas.microsoft.com/office/drawing/2014/main" id="{1DFEA93F-875B-436D-9FFB-4DF7F3EDD2E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41729" y="800327"/>
            <a:ext cx="2185109" cy="38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36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1" fill="hold"/>
                                        <p:tgtEl>
                                          <p:spTgt spid="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67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184">
                <p:cTn id="11" fill="hold" display="0">
                  <p:stCondLst>
                    <p:cond delay="indefinite"/>
                  </p:stCondLst>
                </p:cTn>
                <p:tgtEl>
                  <p:spTgt spid="9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450;p15">
            <a:extLst>
              <a:ext uri="{FF2B5EF4-FFF2-40B4-BE49-F238E27FC236}">
                <a16:creationId xmlns:a16="http://schemas.microsoft.com/office/drawing/2014/main" id="{4ED963CC-367A-4966-9C0B-B4A180D3A2E2}"/>
              </a:ext>
            </a:extLst>
          </p:cNvPr>
          <p:cNvGrpSpPr/>
          <p:nvPr/>
        </p:nvGrpSpPr>
        <p:grpSpPr>
          <a:xfrm>
            <a:off x="6090823" y="2268945"/>
            <a:ext cx="5036265" cy="4113315"/>
            <a:chOff x="4780389" y="2513201"/>
            <a:chExt cx="5036265" cy="4113315"/>
          </a:xfrm>
        </p:grpSpPr>
        <p:grpSp>
          <p:nvGrpSpPr>
            <p:cNvPr id="88" name="Google Shape;451;p15">
              <a:extLst>
                <a:ext uri="{FF2B5EF4-FFF2-40B4-BE49-F238E27FC236}">
                  <a16:creationId xmlns:a16="http://schemas.microsoft.com/office/drawing/2014/main" id="{C482D3FD-A89F-4291-A44C-C1DCB53B95B3}"/>
                </a:ext>
              </a:extLst>
            </p:cNvPr>
            <p:cNvGrpSpPr/>
            <p:nvPr/>
          </p:nvGrpSpPr>
          <p:grpSpPr>
            <a:xfrm>
              <a:off x="4780389" y="2513201"/>
              <a:ext cx="5036265" cy="4113315"/>
              <a:chOff x="4673664" y="2214101"/>
              <a:chExt cx="5036265" cy="4113315"/>
            </a:xfrm>
          </p:grpSpPr>
          <p:sp>
            <p:nvSpPr>
              <p:cNvPr id="92" name="Google Shape;452;p15">
                <a:extLst>
                  <a:ext uri="{FF2B5EF4-FFF2-40B4-BE49-F238E27FC236}">
                    <a16:creationId xmlns:a16="http://schemas.microsoft.com/office/drawing/2014/main" id="{5D854D18-17F8-4D20-A1A5-A744AFC408ED}"/>
                  </a:ext>
                </a:extLst>
              </p:cNvPr>
              <p:cNvSpPr/>
              <p:nvPr/>
            </p:nvSpPr>
            <p:spPr>
              <a:xfrm rot="157512">
                <a:off x="9047033" y="4559649"/>
                <a:ext cx="57072" cy="5704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282" extrusionOk="0">
                    <a:moveTo>
                      <a:pt x="1141" y="1"/>
                    </a:moveTo>
                    <a:cubicBezTo>
                      <a:pt x="511" y="1"/>
                      <a:pt x="0" y="512"/>
                      <a:pt x="0" y="1142"/>
                    </a:cubicBezTo>
                    <a:cubicBezTo>
                      <a:pt x="0" y="1771"/>
                      <a:pt x="511" y="2282"/>
                      <a:pt x="1141" y="2282"/>
                    </a:cubicBezTo>
                    <a:cubicBezTo>
                      <a:pt x="1771" y="2282"/>
                      <a:pt x="2282" y="1771"/>
                      <a:pt x="2282" y="1142"/>
                    </a:cubicBezTo>
                    <a:cubicBezTo>
                      <a:pt x="2282" y="512"/>
                      <a:pt x="1771" y="1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3" name="Google Shape;453;p15">
                <a:extLst>
                  <a:ext uri="{FF2B5EF4-FFF2-40B4-BE49-F238E27FC236}">
                    <a16:creationId xmlns:a16="http://schemas.microsoft.com/office/drawing/2014/main" id="{2429C681-06B2-442B-ABF5-C195E1927172}"/>
                  </a:ext>
                </a:extLst>
              </p:cNvPr>
              <p:cNvGrpSpPr/>
              <p:nvPr/>
            </p:nvGrpSpPr>
            <p:grpSpPr>
              <a:xfrm>
                <a:off x="4673664" y="2214101"/>
                <a:ext cx="5036265" cy="4113315"/>
                <a:chOff x="4673664" y="2214101"/>
                <a:chExt cx="5036265" cy="4113315"/>
              </a:xfrm>
            </p:grpSpPr>
            <p:grpSp>
              <p:nvGrpSpPr>
                <p:cNvPr id="94" name="Google Shape;454;p15">
                  <a:extLst>
                    <a:ext uri="{FF2B5EF4-FFF2-40B4-BE49-F238E27FC236}">
                      <a16:creationId xmlns:a16="http://schemas.microsoft.com/office/drawing/2014/main" id="{86FA5086-DE07-43A0-BF22-9E0F0C2BEDF1}"/>
                    </a:ext>
                  </a:extLst>
                </p:cNvPr>
                <p:cNvGrpSpPr/>
                <p:nvPr/>
              </p:nvGrpSpPr>
              <p:grpSpPr>
                <a:xfrm>
                  <a:off x="4673664" y="2214101"/>
                  <a:ext cx="5036265" cy="4113315"/>
                  <a:chOff x="3825164" y="427026"/>
                  <a:chExt cx="5036265" cy="4113315"/>
                </a:xfrm>
              </p:grpSpPr>
              <p:sp>
                <p:nvSpPr>
                  <p:cNvPr id="103" name="Google Shape;455;p15">
                    <a:extLst>
                      <a:ext uri="{FF2B5EF4-FFF2-40B4-BE49-F238E27FC236}">
                        <a16:creationId xmlns:a16="http://schemas.microsoft.com/office/drawing/2014/main" id="{63994193-1932-468B-9F32-DEFCB64666C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15828" y="473247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" name="Google Shape;456;p15">
                    <a:extLst>
                      <a:ext uri="{FF2B5EF4-FFF2-40B4-BE49-F238E27FC236}">
                        <a16:creationId xmlns:a16="http://schemas.microsoft.com/office/drawing/2014/main" id="{041EB777-FFA6-4DF1-932D-4C363922C18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41687" y="457392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" name="Google Shape;457;p15">
                    <a:extLst>
                      <a:ext uri="{FF2B5EF4-FFF2-40B4-BE49-F238E27FC236}">
                        <a16:creationId xmlns:a16="http://schemas.microsoft.com/office/drawing/2014/main" id="{AD423FDB-676E-4C74-BDF2-3ADA8598CC4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67572" y="441537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3" name="Google Shape;458;p15">
                    <a:extLst>
                      <a:ext uri="{FF2B5EF4-FFF2-40B4-BE49-F238E27FC236}">
                        <a16:creationId xmlns:a16="http://schemas.microsoft.com/office/drawing/2014/main" id="{AB431194-01C6-4BC0-8790-ACA24299D181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42491" y="100735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8" y="22525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" name="Google Shape;459;p15">
                    <a:extLst>
                      <a:ext uri="{FF2B5EF4-FFF2-40B4-BE49-F238E27FC236}">
                        <a16:creationId xmlns:a16="http://schemas.microsoft.com/office/drawing/2014/main" id="{9686AF54-1DA1-4938-8832-CABD417896E1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68375" y="991501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5" name="Google Shape;460;p15">
                    <a:extLst>
                      <a:ext uri="{FF2B5EF4-FFF2-40B4-BE49-F238E27FC236}">
                        <a16:creationId xmlns:a16="http://schemas.microsoft.com/office/drawing/2014/main" id="{3F228201-8C78-44FE-8724-A5F5C0906C58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43294" y="1557320"/>
                    <a:ext cx="65016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5" y="1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2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6" name="Google Shape;461;p15">
                    <a:extLst>
                      <a:ext uri="{FF2B5EF4-FFF2-40B4-BE49-F238E27FC236}">
                        <a16:creationId xmlns:a16="http://schemas.microsoft.com/office/drawing/2014/main" id="{80A78641-6AC1-421B-9C6B-F4DB226B0BD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569154" y="1541466"/>
                    <a:ext cx="650217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4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7" name="Google Shape;462;p15">
                    <a:extLst>
                      <a:ext uri="{FF2B5EF4-FFF2-40B4-BE49-F238E27FC236}">
                        <a16:creationId xmlns:a16="http://schemas.microsoft.com/office/drawing/2014/main" id="{353AFDDB-EEB1-40EC-9C16-4DC59334D2C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8195039" y="1525586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8" name="Google Shape;463;p15">
                    <a:extLst>
                      <a:ext uri="{FF2B5EF4-FFF2-40B4-BE49-F238E27FC236}">
                        <a16:creationId xmlns:a16="http://schemas.microsoft.com/office/drawing/2014/main" id="{8C6B3BE7-B04A-4723-ADFC-A3893AE8F9E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40535" y="2170703"/>
                    <a:ext cx="650217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0"/>
                        </a:lnTo>
                        <a:lnTo>
                          <a:pt x="1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" name="Google Shape;464;p15">
                    <a:extLst>
                      <a:ext uri="{FF2B5EF4-FFF2-40B4-BE49-F238E27FC236}">
                        <a16:creationId xmlns:a16="http://schemas.microsoft.com/office/drawing/2014/main" id="{F4E1BB9A-3377-410C-A26B-B8C81CF4F5BE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66419" y="215484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7" y="1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4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" name="Google Shape;465;p15">
                    <a:extLst>
                      <a:ext uri="{FF2B5EF4-FFF2-40B4-BE49-F238E27FC236}">
                        <a16:creationId xmlns:a16="http://schemas.microsoft.com/office/drawing/2014/main" id="{1FB19C53-2437-4E81-8CE5-E42D97A55C9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392303" y="2138993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" name="Google Shape;466;p15">
                    <a:extLst>
                      <a:ext uri="{FF2B5EF4-FFF2-40B4-BE49-F238E27FC236}">
                        <a16:creationId xmlns:a16="http://schemas.microsoft.com/office/drawing/2014/main" id="{A1AB64EE-C038-4340-A16F-F9A97F3A94E5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18188" y="2123139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2" name="Google Shape;467;p15">
                    <a:extLst>
                      <a:ext uri="{FF2B5EF4-FFF2-40B4-BE49-F238E27FC236}">
                        <a16:creationId xmlns:a16="http://schemas.microsoft.com/office/drawing/2014/main" id="{0911715D-03DA-4B3B-8516-9399611615A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644073" y="2107259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8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3" name="Google Shape;468;p15">
                    <a:extLst>
                      <a:ext uri="{FF2B5EF4-FFF2-40B4-BE49-F238E27FC236}">
                        <a16:creationId xmlns:a16="http://schemas.microsoft.com/office/drawing/2014/main" id="{8C143C95-D056-48DD-9CDD-73CFD7E692A6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269957" y="2091430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4" name="Google Shape;469;p15">
                    <a:extLst>
                      <a:ext uri="{FF2B5EF4-FFF2-40B4-BE49-F238E27FC236}">
                        <a16:creationId xmlns:a16="http://schemas.microsoft.com/office/drawing/2014/main" id="{A056C82C-FF93-4B31-9340-01E5E1979DE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7895842" y="2075550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9" y="20743"/>
                        </a:moveTo>
                        <a:lnTo>
                          <a:pt x="24980" y="6322"/>
                        </a:lnTo>
                        <a:lnTo>
                          <a:pt x="11976" y="1"/>
                        </a:lnTo>
                        <a:lnTo>
                          <a:pt x="0" y="8102"/>
                        </a:lnTo>
                        <a:lnTo>
                          <a:pt x="1029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5" name="Google Shape;470;p15">
                    <a:extLst>
                      <a:ext uri="{FF2B5EF4-FFF2-40B4-BE49-F238E27FC236}">
                        <a16:creationId xmlns:a16="http://schemas.microsoft.com/office/drawing/2014/main" id="{1D62E02D-BA1B-4D9F-B851-6FD7476ACE98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41337" y="272066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0" y="6321"/>
                        </a:lnTo>
                        <a:lnTo>
                          <a:pt x="11975" y="0"/>
                        </a:lnTo>
                        <a:lnTo>
                          <a:pt x="0" y="8102"/>
                        </a:lnTo>
                        <a:lnTo>
                          <a:pt x="1029" y="22524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6" name="Google Shape;471;p15">
                    <a:extLst>
                      <a:ext uri="{FF2B5EF4-FFF2-40B4-BE49-F238E27FC236}">
                        <a16:creationId xmlns:a16="http://schemas.microsoft.com/office/drawing/2014/main" id="{75B2B7D4-65FA-49E2-803E-0D96C7072D5B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67198" y="2704787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3"/>
                        </a:lnTo>
                        <a:lnTo>
                          <a:pt x="1030" y="22525"/>
                        </a:lnTo>
                        <a:lnTo>
                          <a:pt x="14033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7" name="Google Shape;472;p15">
                    <a:extLst>
                      <a:ext uri="{FF2B5EF4-FFF2-40B4-BE49-F238E27FC236}">
                        <a16:creationId xmlns:a16="http://schemas.microsoft.com/office/drawing/2014/main" id="{545417DF-EE59-4B65-818F-4C7F821A0353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093107" y="2688958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3"/>
                        </a:moveTo>
                        <a:lnTo>
                          <a:pt x="24980" y="6320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1" name="Google Shape;473;p15">
                    <a:extLst>
                      <a:ext uri="{FF2B5EF4-FFF2-40B4-BE49-F238E27FC236}">
                        <a16:creationId xmlns:a16="http://schemas.microsoft.com/office/drawing/2014/main" id="{7CA620E7-D26D-43BF-8BF5-728F06BF718A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718992" y="2673103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1"/>
                        </a:lnTo>
                        <a:lnTo>
                          <a:pt x="1028" y="22524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5" name="Google Shape;474;p15">
                    <a:extLst>
                      <a:ext uri="{FF2B5EF4-FFF2-40B4-BE49-F238E27FC236}">
                        <a16:creationId xmlns:a16="http://schemas.microsoft.com/office/drawing/2014/main" id="{CF48CF68-DC2D-4BD1-B07D-F6E16B96028D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344876" y="2657223"/>
                    <a:ext cx="65016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8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5" y="1"/>
                        </a:lnTo>
                        <a:lnTo>
                          <a:pt x="0" y="8103"/>
                        </a:lnTo>
                        <a:lnTo>
                          <a:pt x="1028" y="22525"/>
                        </a:lnTo>
                        <a:lnTo>
                          <a:pt x="14032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6" name="Google Shape;475;p15">
                    <a:extLst>
                      <a:ext uri="{FF2B5EF4-FFF2-40B4-BE49-F238E27FC236}">
                        <a16:creationId xmlns:a16="http://schemas.microsoft.com/office/drawing/2014/main" id="{0C8B9321-5704-46B2-9E13-61912404F41F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970736" y="2641369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3"/>
                        </a:moveTo>
                        <a:lnTo>
                          <a:pt x="24981" y="6321"/>
                        </a:lnTo>
                        <a:lnTo>
                          <a:pt x="11976" y="0"/>
                        </a:lnTo>
                        <a:lnTo>
                          <a:pt x="1" y="8102"/>
                        </a:lnTo>
                        <a:lnTo>
                          <a:pt x="1029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7" name="Google Shape;476;p15">
                    <a:extLst>
                      <a:ext uri="{FF2B5EF4-FFF2-40B4-BE49-F238E27FC236}">
                        <a16:creationId xmlns:a16="http://schemas.microsoft.com/office/drawing/2014/main" id="{A979E72C-4B61-4FE5-B847-8A49E813D1F7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168001" y="3254751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09" y="20744"/>
                        </a:moveTo>
                        <a:lnTo>
                          <a:pt x="24980" y="6322"/>
                        </a:lnTo>
                        <a:lnTo>
                          <a:pt x="11977" y="1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8" name="Google Shape;477;p15">
                    <a:extLst>
                      <a:ext uri="{FF2B5EF4-FFF2-40B4-BE49-F238E27FC236}">
                        <a16:creationId xmlns:a16="http://schemas.microsoft.com/office/drawing/2014/main" id="{A47B3DDA-74DA-4B62-92BF-1A0017AB9027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793885" y="3238896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9" y="20743"/>
                        </a:moveTo>
                        <a:lnTo>
                          <a:pt x="24981" y="6321"/>
                        </a:lnTo>
                        <a:lnTo>
                          <a:pt x="11977" y="0"/>
                        </a:lnTo>
                        <a:lnTo>
                          <a:pt x="0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9" name="Google Shape;478;p15">
                    <a:extLst>
                      <a:ext uri="{FF2B5EF4-FFF2-40B4-BE49-F238E27FC236}">
                        <a16:creationId xmlns:a16="http://schemas.microsoft.com/office/drawing/2014/main" id="{F19BC7C6-769C-4991-90D8-712413474C42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419770" y="3223067"/>
                    <a:ext cx="650192" cy="721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4" fill="none" extrusionOk="0">
                        <a:moveTo>
                          <a:pt x="26009" y="20743"/>
                        </a:moveTo>
                        <a:lnTo>
                          <a:pt x="24981" y="6320"/>
                        </a:lnTo>
                        <a:lnTo>
                          <a:pt x="11976" y="0"/>
                        </a:lnTo>
                        <a:lnTo>
                          <a:pt x="1" y="8101"/>
                        </a:lnTo>
                        <a:lnTo>
                          <a:pt x="1029" y="22523"/>
                        </a:lnTo>
                        <a:lnTo>
                          <a:pt x="14033" y="28844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0" name="Google Shape;479;p15">
                    <a:extLst>
                      <a:ext uri="{FF2B5EF4-FFF2-40B4-BE49-F238E27FC236}">
                        <a16:creationId xmlns:a16="http://schemas.microsoft.com/office/drawing/2014/main" id="{9729278C-39B4-4694-8851-B8AFFD39BB54}"/>
                      </a:ext>
                    </a:extLst>
                  </p:cNvPr>
                  <p:cNvSpPr/>
                  <p:nvPr/>
                </p:nvSpPr>
                <p:spPr>
                  <a:xfrm rot="157512">
                    <a:off x="6045654" y="3207187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2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1" name="Google Shape;480;p15">
                    <a:extLst>
                      <a:ext uri="{FF2B5EF4-FFF2-40B4-BE49-F238E27FC236}">
                        <a16:creationId xmlns:a16="http://schemas.microsoft.com/office/drawing/2014/main" id="{C5B9C474-A434-4A9A-AE49-E0DDC3C60E2A}"/>
                      </a:ext>
                    </a:extLst>
                  </p:cNvPr>
                  <p:cNvSpPr/>
                  <p:nvPr/>
                </p:nvSpPr>
                <p:spPr>
                  <a:xfrm rot="157512">
                    <a:off x="3868779" y="3804714"/>
                    <a:ext cx="650217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10" h="28846" fill="none" extrusionOk="0">
                        <a:moveTo>
                          <a:pt x="26010" y="20744"/>
                        </a:moveTo>
                        <a:lnTo>
                          <a:pt x="24982" y="6322"/>
                        </a:lnTo>
                        <a:lnTo>
                          <a:pt x="11977" y="1"/>
                        </a:lnTo>
                        <a:lnTo>
                          <a:pt x="1" y="8102"/>
                        </a:lnTo>
                        <a:lnTo>
                          <a:pt x="1030" y="22525"/>
                        </a:lnTo>
                        <a:lnTo>
                          <a:pt x="14034" y="28846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" name="Google Shape;481;p15">
                    <a:extLst>
                      <a:ext uri="{FF2B5EF4-FFF2-40B4-BE49-F238E27FC236}">
                        <a16:creationId xmlns:a16="http://schemas.microsoft.com/office/drawing/2014/main" id="{8ED1E671-62DB-40CF-980E-FA35FB1CE24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4494689" y="3788860"/>
                    <a:ext cx="650192" cy="721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6" fill="none" extrusionOk="0">
                        <a:moveTo>
                          <a:pt x="26008" y="20743"/>
                        </a:moveTo>
                        <a:lnTo>
                          <a:pt x="24980" y="6321"/>
                        </a:lnTo>
                        <a:lnTo>
                          <a:pt x="11976" y="1"/>
                        </a:lnTo>
                        <a:lnTo>
                          <a:pt x="1" y="8103"/>
                        </a:lnTo>
                        <a:lnTo>
                          <a:pt x="1029" y="22525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3" name="Google Shape;482;p15">
                    <a:extLst>
                      <a:ext uri="{FF2B5EF4-FFF2-40B4-BE49-F238E27FC236}">
                        <a16:creationId xmlns:a16="http://schemas.microsoft.com/office/drawing/2014/main" id="{11D98CB2-DF2E-4456-BC1E-2D42F2FA7110}"/>
                      </a:ext>
                    </a:extLst>
                  </p:cNvPr>
                  <p:cNvSpPr/>
                  <p:nvPr/>
                </p:nvSpPr>
                <p:spPr>
                  <a:xfrm rot="157512">
                    <a:off x="5120574" y="3773006"/>
                    <a:ext cx="650192" cy="721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009" h="28845" fill="none" extrusionOk="0">
                        <a:moveTo>
                          <a:pt x="26008" y="20744"/>
                        </a:moveTo>
                        <a:lnTo>
                          <a:pt x="24980" y="6321"/>
                        </a:lnTo>
                        <a:lnTo>
                          <a:pt x="11976" y="0"/>
                        </a:lnTo>
                        <a:lnTo>
                          <a:pt x="0" y="8102"/>
                        </a:lnTo>
                        <a:lnTo>
                          <a:pt x="1028" y="22524"/>
                        </a:lnTo>
                        <a:lnTo>
                          <a:pt x="14033" y="28845"/>
                        </a:lnTo>
                        <a:close/>
                      </a:path>
                    </a:pathLst>
                  </a:custGeom>
                  <a:noFill/>
                  <a:ln w="7725" cap="flat" cmpd="sng">
                    <a:solidFill>
                      <a:schemeClr val="dk2"/>
                    </a:solidFill>
                    <a:prstDash val="solid"/>
                    <a:miter lim="102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5" name="Google Shape;483;p15">
                  <a:extLst>
                    <a:ext uri="{FF2B5EF4-FFF2-40B4-BE49-F238E27FC236}">
                      <a16:creationId xmlns:a16="http://schemas.microsoft.com/office/drawing/2014/main" id="{B38B0826-5EF5-496D-A1BA-DE564144E35A}"/>
                    </a:ext>
                  </a:extLst>
                </p:cNvPr>
                <p:cNvSpPr/>
                <p:nvPr/>
              </p:nvSpPr>
              <p:spPr>
                <a:xfrm rot="157512">
                  <a:off x="6228998" y="4446717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1"/>
                        <a:pt x="1142" y="2281"/>
                      </a:cubicBezTo>
                      <a:cubicBezTo>
                        <a:pt x="1772" y="2281"/>
                        <a:pt x="2283" y="1772"/>
                        <a:pt x="2283" y="1141"/>
                      </a:cubicBezTo>
                      <a:cubicBezTo>
                        <a:pt x="2283" y="511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484;p15">
                  <a:extLst>
                    <a:ext uri="{FF2B5EF4-FFF2-40B4-BE49-F238E27FC236}">
                      <a16:creationId xmlns:a16="http://schemas.microsoft.com/office/drawing/2014/main" id="{D84898B1-DD04-441A-94AD-5D205F1FCAE9}"/>
                    </a:ext>
                  </a:extLst>
                </p:cNvPr>
                <p:cNvSpPr/>
                <p:nvPr/>
              </p:nvSpPr>
              <p:spPr>
                <a:xfrm rot="157512">
                  <a:off x="9351770" y="4005108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1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2"/>
                        <a:pt x="511" y="2282"/>
                        <a:pt x="1141" y="2282"/>
                      </a:cubicBezTo>
                      <a:cubicBezTo>
                        <a:pt x="1771" y="2282"/>
                        <a:pt x="2281" y="1772"/>
                        <a:pt x="2281" y="1141"/>
                      </a:cubicBezTo>
                      <a:cubicBezTo>
                        <a:pt x="2281" y="511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485;p15">
                  <a:extLst>
                    <a:ext uri="{FF2B5EF4-FFF2-40B4-BE49-F238E27FC236}">
                      <a16:creationId xmlns:a16="http://schemas.microsoft.com/office/drawing/2014/main" id="{82544CE9-BFC4-463C-A08E-618B48306E94}"/>
                    </a:ext>
                  </a:extLst>
                </p:cNvPr>
                <p:cNvSpPr/>
                <p:nvPr/>
              </p:nvSpPr>
              <p:spPr>
                <a:xfrm rot="157512">
                  <a:off x="8403706" y="3847890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486;p15">
                  <a:extLst>
                    <a:ext uri="{FF2B5EF4-FFF2-40B4-BE49-F238E27FC236}">
                      <a16:creationId xmlns:a16="http://schemas.microsoft.com/office/drawing/2014/main" id="{1B754BDC-EED6-48EB-BF5B-A3F698842391}"/>
                    </a:ext>
                  </a:extLst>
                </p:cNvPr>
                <p:cNvSpPr/>
                <p:nvPr/>
              </p:nvSpPr>
              <p:spPr>
                <a:xfrm rot="157512">
                  <a:off x="8124633" y="5115580"/>
                  <a:ext cx="57047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2" extrusionOk="0">
                      <a:moveTo>
                        <a:pt x="1140" y="0"/>
                      </a:moveTo>
                      <a:cubicBezTo>
                        <a:pt x="511" y="0"/>
                        <a:pt x="0" y="511"/>
                        <a:pt x="0" y="1141"/>
                      </a:cubicBezTo>
                      <a:cubicBezTo>
                        <a:pt x="0" y="1771"/>
                        <a:pt x="510" y="2281"/>
                        <a:pt x="1140" y="2281"/>
                      </a:cubicBezTo>
                      <a:cubicBezTo>
                        <a:pt x="1771" y="2281"/>
                        <a:pt x="2281" y="1771"/>
                        <a:pt x="2281" y="1141"/>
                      </a:cubicBezTo>
                      <a:cubicBezTo>
                        <a:pt x="2281" y="511"/>
                        <a:pt x="1771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487;p15">
                  <a:extLst>
                    <a:ext uri="{FF2B5EF4-FFF2-40B4-BE49-F238E27FC236}">
                      <a16:creationId xmlns:a16="http://schemas.microsoft.com/office/drawing/2014/main" id="{108AB7BF-F72A-4D59-B260-7E1C8CD4A036}"/>
                    </a:ext>
                  </a:extLst>
                </p:cNvPr>
                <p:cNvSpPr/>
                <p:nvPr/>
              </p:nvSpPr>
              <p:spPr>
                <a:xfrm rot="157512">
                  <a:off x="6574005" y="5703526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1"/>
                      </a:moveTo>
                      <a:cubicBezTo>
                        <a:pt x="511" y="1"/>
                        <a:pt x="0" y="511"/>
                        <a:pt x="0" y="1141"/>
                      </a:cubicBezTo>
                      <a:cubicBezTo>
                        <a:pt x="0" y="1771"/>
                        <a:pt x="511" y="2282"/>
                        <a:pt x="1141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488;p15">
                  <a:extLst>
                    <a:ext uri="{FF2B5EF4-FFF2-40B4-BE49-F238E27FC236}">
                      <a16:creationId xmlns:a16="http://schemas.microsoft.com/office/drawing/2014/main" id="{EE69F3A0-DDF6-44FF-8E2E-E69FFA1E2A91}"/>
                    </a:ext>
                  </a:extLst>
                </p:cNvPr>
                <p:cNvSpPr/>
                <p:nvPr/>
              </p:nvSpPr>
              <p:spPr>
                <a:xfrm rot="157512">
                  <a:off x="5957267" y="6080755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1" y="0"/>
                      </a:moveTo>
                      <a:cubicBezTo>
                        <a:pt x="511" y="0"/>
                        <a:pt x="0" y="510"/>
                        <a:pt x="0" y="1140"/>
                      </a:cubicBezTo>
                      <a:cubicBezTo>
                        <a:pt x="0" y="1770"/>
                        <a:pt x="511" y="2281"/>
                        <a:pt x="1141" y="2281"/>
                      </a:cubicBezTo>
                      <a:cubicBezTo>
                        <a:pt x="1771" y="2281"/>
                        <a:pt x="2282" y="1770"/>
                        <a:pt x="2282" y="1140"/>
                      </a:cubicBezTo>
                      <a:cubicBezTo>
                        <a:pt x="2282" y="510"/>
                        <a:pt x="1771" y="0"/>
                        <a:pt x="1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489;p15">
                  <a:extLst>
                    <a:ext uri="{FF2B5EF4-FFF2-40B4-BE49-F238E27FC236}">
                      <a16:creationId xmlns:a16="http://schemas.microsoft.com/office/drawing/2014/main" id="{F54DC8CA-BC1E-43C2-A12D-B837684888B8}"/>
                    </a:ext>
                  </a:extLst>
                </p:cNvPr>
                <p:cNvSpPr/>
                <p:nvPr/>
              </p:nvSpPr>
              <p:spPr>
                <a:xfrm rot="157512">
                  <a:off x="5929801" y="4996682"/>
                  <a:ext cx="57072" cy="5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2282" extrusionOk="0">
                      <a:moveTo>
                        <a:pt x="1142" y="0"/>
                      </a:moveTo>
                      <a:cubicBezTo>
                        <a:pt x="511" y="0"/>
                        <a:pt x="1" y="510"/>
                        <a:pt x="1" y="1140"/>
                      </a:cubicBezTo>
                      <a:cubicBezTo>
                        <a:pt x="1" y="1771"/>
                        <a:pt x="511" y="2281"/>
                        <a:pt x="1142" y="2281"/>
                      </a:cubicBezTo>
                      <a:cubicBezTo>
                        <a:pt x="1772" y="2281"/>
                        <a:pt x="2283" y="1771"/>
                        <a:pt x="2283" y="1140"/>
                      </a:cubicBezTo>
                      <a:cubicBezTo>
                        <a:pt x="2283" y="510"/>
                        <a:pt x="177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490;p15">
                  <a:extLst>
                    <a:ext uri="{FF2B5EF4-FFF2-40B4-BE49-F238E27FC236}">
                      <a16:creationId xmlns:a16="http://schemas.microsoft.com/office/drawing/2014/main" id="{86FBF5FD-EB4D-484B-9F22-F1AC9E5076B5}"/>
                    </a:ext>
                  </a:extLst>
                </p:cNvPr>
                <p:cNvSpPr/>
                <p:nvPr/>
              </p:nvSpPr>
              <p:spPr>
                <a:xfrm rot="157512">
                  <a:off x="9015730" y="3465389"/>
                  <a:ext cx="57047" cy="57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" h="2283" extrusionOk="0">
                      <a:moveTo>
                        <a:pt x="1142" y="0"/>
                      </a:moveTo>
                      <a:cubicBezTo>
                        <a:pt x="512" y="0"/>
                        <a:pt x="1" y="511"/>
                        <a:pt x="1" y="1141"/>
                      </a:cubicBezTo>
                      <a:cubicBezTo>
                        <a:pt x="1" y="1771"/>
                        <a:pt x="512" y="2282"/>
                        <a:pt x="1142" y="2282"/>
                      </a:cubicBezTo>
                      <a:cubicBezTo>
                        <a:pt x="1771" y="2282"/>
                        <a:pt x="2282" y="1771"/>
                        <a:pt x="2282" y="1141"/>
                      </a:cubicBezTo>
                      <a:cubicBezTo>
                        <a:pt x="2282" y="511"/>
                        <a:pt x="1771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89" name="Google Shape;491;p15">
              <a:extLst>
                <a:ext uri="{FF2B5EF4-FFF2-40B4-BE49-F238E27FC236}">
                  <a16:creationId xmlns:a16="http://schemas.microsoft.com/office/drawing/2014/main" id="{19A0CA9E-1B8D-4301-A80A-07E3DB366894}"/>
                </a:ext>
              </a:extLst>
            </p:cNvPr>
            <p:cNvSpPr/>
            <p:nvPr/>
          </p:nvSpPr>
          <p:spPr>
            <a:xfrm rot="157512">
              <a:off x="8799542" y="3225845"/>
              <a:ext cx="57022" cy="57072"/>
            </a:xfrm>
            <a:custGeom>
              <a:avLst/>
              <a:gdLst/>
              <a:ahLst/>
              <a:cxnLst/>
              <a:rect l="l" t="t" r="r" b="b"/>
              <a:pathLst>
                <a:path w="2281" h="2283" extrusionOk="0">
                  <a:moveTo>
                    <a:pt x="1141" y="1"/>
                  </a:moveTo>
                  <a:cubicBezTo>
                    <a:pt x="511" y="1"/>
                    <a:pt x="0" y="512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1" y="1772"/>
                    <a:pt x="2281" y="1142"/>
                  </a:cubicBezTo>
                  <a:cubicBezTo>
                    <a:pt x="2281" y="512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92;p15">
              <a:extLst>
                <a:ext uri="{FF2B5EF4-FFF2-40B4-BE49-F238E27FC236}">
                  <a16:creationId xmlns:a16="http://schemas.microsoft.com/office/drawing/2014/main" id="{A77C85B1-9E44-4A85-A636-8480C3778621}"/>
                </a:ext>
              </a:extLst>
            </p:cNvPr>
            <p:cNvSpPr/>
            <p:nvPr/>
          </p:nvSpPr>
          <p:spPr>
            <a:xfrm rot="157512">
              <a:off x="5710335" y="4761896"/>
              <a:ext cx="57072" cy="57072"/>
            </a:xfrm>
            <a:custGeom>
              <a:avLst/>
              <a:gdLst/>
              <a:ahLst/>
              <a:cxnLst/>
              <a:rect l="l" t="t" r="r" b="b"/>
              <a:pathLst>
                <a:path w="2283" h="2283" extrusionOk="0">
                  <a:moveTo>
                    <a:pt x="1141" y="1"/>
                  </a:moveTo>
                  <a:cubicBezTo>
                    <a:pt x="511" y="1"/>
                    <a:pt x="0" y="511"/>
                    <a:pt x="0" y="1142"/>
                  </a:cubicBezTo>
                  <a:cubicBezTo>
                    <a:pt x="0" y="1772"/>
                    <a:pt x="511" y="2283"/>
                    <a:pt x="1141" y="2283"/>
                  </a:cubicBezTo>
                  <a:cubicBezTo>
                    <a:pt x="1771" y="2283"/>
                    <a:pt x="2282" y="1772"/>
                    <a:pt x="2282" y="1142"/>
                  </a:cubicBezTo>
                  <a:cubicBezTo>
                    <a:pt x="2282" y="511"/>
                    <a:pt x="1771" y="1"/>
                    <a:pt x="11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93;p15">
              <a:extLst>
                <a:ext uri="{FF2B5EF4-FFF2-40B4-BE49-F238E27FC236}">
                  <a16:creationId xmlns:a16="http://schemas.microsoft.com/office/drawing/2014/main" id="{9A201F15-9A53-4157-9CF1-415D57554942}"/>
                </a:ext>
              </a:extLst>
            </p:cNvPr>
            <p:cNvSpPr/>
            <p:nvPr/>
          </p:nvSpPr>
          <p:spPr>
            <a:xfrm rot="157512">
              <a:off x="7885492" y="4168682"/>
              <a:ext cx="57047" cy="57047"/>
            </a:xfrm>
            <a:custGeom>
              <a:avLst/>
              <a:gdLst/>
              <a:ahLst/>
              <a:cxnLst/>
              <a:rect l="l" t="t" r="r" b="b"/>
              <a:pathLst>
                <a:path w="2282" h="2282" extrusionOk="0">
                  <a:moveTo>
                    <a:pt x="1141" y="0"/>
                  </a:moveTo>
                  <a:cubicBezTo>
                    <a:pt x="511" y="0"/>
                    <a:pt x="0" y="511"/>
                    <a:pt x="0" y="1141"/>
                  </a:cubicBezTo>
                  <a:cubicBezTo>
                    <a:pt x="0" y="1770"/>
                    <a:pt x="511" y="2281"/>
                    <a:pt x="1141" y="2281"/>
                  </a:cubicBezTo>
                  <a:cubicBezTo>
                    <a:pt x="1772" y="2281"/>
                    <a:pt x="2281" y="1770"/>
                    <a:pt x="2281" y="1141"/>
                  </a:cubicBezTo>
                  <a:cubicBezTo>
                    <a:pt x="2281" y="511"/>
                    <a:pt x="1772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4" name="Google Shape;438;p15">
            <a:extLst>
              <a:ext uri="{FF2B5EF4-FFF2-40B4-BE49-F238E27FC236}">
                <a16:creationId xmlns:a16="http://schemas.microsoft.com/office/drawing/2014/main" id="{28CBD8C0-9693-47F0-95D3-EC6FD21C1B17}"/>
              </a:ext>
            </a:extLst>
          </p:cNvPr>
          <p:cNvPicPr preferRelativeResize="0"/>
          <p:nvPr/>
        </p:nvPicPr>
        <p:blipFill rotWithShape="1">
          <a:blip r:embed="rId3">
            <a:alphaModFix amt="58000"/>
          </a:blip>
          <a:srcRect l="25537" t="7152" r="23467" b="5838"/>
          <a:stretch/>
        </p:blipFill>
        <p:spPr>
          <a:xfrm flipH="1">
            <a:off x="1914276" y="215096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20"/>
          <p:cNvSpPr txBox="1">
            <a:spLocks noGrp="1"/>
          </p:cNvSpPr>
          <p:nvPr>
            <p:ph type="title"/>
          </p:nvPr>
        </p:nvSpPr>
        <p:spPr>
          <a:xfrm>
            <a:off x="720000" y="539856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АКТУАЛЬНОСТЬ</a:t>
            </a:r>
            <a:endParaRPr dirty="0"/>
          </a:p>
        </p:txBody>
      </p:sp>
      <p:sp>
        <p:nvSpPr>
          <p:cNvPr id="613" name="Google Shape;613;p20"/>
          <p:cNvSpPr txBox="1"/>
          <p:nvPr/>
        </p:nvSpPr>
        <p:spPr>
          <a:xfrm>
            <a:off x="2004798" y="1401475"/>
            <a:ext cx="520191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Конструктор </a:t>
            </a:r>
            <a:r>
              <a:rPr lang="ru-RU" sz="2100" dirty="0">
                <a:solidFill>
                  <a:schemeClr val="tx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для </a:t>
            </a:r>
            <a:r>
              <a:rPr lang="ru-RU" sz="2100" dirty="0" err="1">
                <a:solidFill>
                  <a:schemeClr val="tx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созадния</a:t>
            </a:r>
            <a:r>
              <a:rPr lang="ru-RU" sz="2100" dirty="0">
                <a:solidFill>
                  <a:schemeClr val="tx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3д визуализации</a:t>
            </a:r>
            <a:endParaRPr sz="2100" dirty="0">
              <a:solidFill>
                <a:schemeClr val="tx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3" name="Google Shape;616;p20">
            <a:extLst>
              <a:ext uri="{FF2B5EF4-FFF2-40B4-BE49-F238E27FC236}">
                <a16:creationId xmlns:a16="http://schemas.microsoft.com/office/drawing/2014/main" id="{354B17D6-B6F2-4D86-985B-D8338E70075D}"/>
              </a:ext>
            </a:extLst>
          </p:cNvPr>
          <p:cNvSpPr/>
          <p:nvPr/>
        </p:nvSpPr>
        <p:spPr>
          <a:xfrm rot="5400000">
            <a:off x="1338378" y="1379809"/>
            <a:ext cx="457200" cy="500532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" name="Google Shape;621;p20">
            <a:extLst>
              <a:ext uri="{FF2B5EF4-FFF2-40B4-BE49-F238E27FC236}">
                <a16:creationId xmlns:a16="http://schemas.microsoft.com/office/drawing/2014/main" id="{D321BD9F-B070-4527-A435-088494C19A9C}"/>
              </a:ext>
            </a:extLst>
          </p:cNvPr>
          <p:cNvGrpSpPr/>
          <p:nvPr/>
        </p:nvGrpSpPr>
        <p:grpSpPr>
          <a:xfrm>
            <a:off x="1399507" y="1514076"/>
            <a:ext cx="314527" cy="239407"/>
            <a:chOff x="2597216" y="1443219"/>
            <a:chExt cx="601990" cy="578707"/>
          </a:xfrm>
        </p:grpSpPr>
        <p:sp>
          <p:nvSpPr>
            <p:cNvPr id="55" name="Google Shape;622;p20">
              <a:extLst>
                <a:ext uri="{FF2B5EF4-FFF2-40B4-BE49-F238E27FC236}">
                  <a16:creationId xmlns:a16="http://schemas.microsoft.com/office/drawing/2014/main" id="{16436179-C790-4D74-8F21-769800F03E48}"/>
                </a:ext>
              </a:extLst>
            </p:cNvPr>
            <p:cNvSpPr/>
            <p:nvPr/>
          </p:nvSpPr>
          <p:spPr>
            <a:xfrm>
              <a:off x="2867896" y="1901295"/>
              <a:ext cx="49851" cy="17645"/>
            </a:xfrm>
            <a:custGeom>
              <a:avLst/>
              <a:gdLst/>
              <a:ahLst/>
              <a:cxnLst/>
              <a:rect l="l" t="t" r="r" b="b"/>
              <a:pathLst>
                <a:path w="1503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1237" y="532"/>
                  </a:lnTo>
                  <a:cubicBezTo>
                    <a:pt x="1384" y="532"/>
                    <a:pt x="1503" y="413"/>
                    <a:pt x="1503" y="266"/>
                  </a:cubicBezTo>
                  <a:cubicBezTo>
                    <a:pt x="1503" y="119"/>
                    <a:pt x="1384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23;p20">
              <a:extLst>
                <a:ext uri="{FF2B5EF4-FFF2-40B4-BE49-F238E27FC236}">
                  <a16:creationId xmlns:a16="http://schemas.microsoft.com/office/drawing/2014/main" id="{061B669C-47A6-43D5-A494-259CD8F66605}"/>
                </a:ext>
              </a:extLst>
            </p:cNvPr>
            <p:cNvSpPr/>
            <p:nvPr/>
          </p:nvSpPr>
          <p:spPr>
            <a:xfrm>
              <a:off x="2881328" y="1687431"/>
              <a:ext cx="100398" cy="17612"/>
            </a:xfrm>
            <a:custGeom>
              <a:avLst/>
              <a:gdLst/>
              <a:ahLst/>
              <a:cxnLst/>
              <a:rect l="l" t="t" r="r" b="b"/>
              <a:pathLst>
                <a:path w="3027" h="531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1"/>
                    <a:pt x="266" y="531"/>
                  </a:cubicBezTo>
                  <a:lnTo>
                    <a:pt x="2760" y="531"/>
                  </a:lnTo>
                  <a:cubicBezTo>
                    <a:pt x="2907" y="531"/>
                    <a:pt x="3026" y="413"/>
                    <a:pt x="3026" y="266"/>
                  </a:cubicBezTo>
                  <a:cubicBezTo>
                    <a:pt x="3026" y="119"/>
                    <a:pt x="2907" y="0"/>
                    <a:pt x="27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24;p20">
              <a:extLst>
                <a:ext uri="{FF2B5EF4-FFF2-40B4-BE49-F238E27FC236}">
                  <a16:creationId xmlns:a16="http://schemas.microsoft.com/office/drawing/2014/main" id="{E5675C1B-FEE7-48D4-803C-F41AABA8E4CB}"/>
                </a:ext>
              </a:extLst>
            </p:cNvPr>
            <p:cNvSpPr/>
            <p:nvPr/>
          </p:nvSpPr>
          <p:spPr>
            <a:xfrm>
              <a:off x="2991710" y="1687431"/>
              <a:ext cx="84080" cy="17612"/>
            </a:xfrm>
            <a:custGeom>
              <a:avLst/>
              <a:gdLst/>
              <a:ahLst/>
              <a:cxnLst/>
              <a:rect l="l" t="t" r="r" b="b"/>
              <a:pathLst>
                <a:path w="2535" h="531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1"/>
                    <a:pt x="267" y="531"/>
                  </a:cubicBezTo>
                  <a:lnTo>
                    <a:pt x="2269" y="531"/>
                  </a:lnTo>
                  <a:cubicBezTo>
                    <a:pt x="2416" y="531"/>
                    <a:pt x="2535" y="413"/>
                    <a:pt x="2535" y="266"/>
                  </a:cubicBezTo>
                  <a:cubicBezTo>
                    <a:pt x="2535" y="119"/>
                    <a:pt x="2416" y="0"/>
                    <a:pt x="2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25;p20">
              <a:extLst>
                <a:ext uri="{FF2B5EF4-FFF2-40B4-BE49-F238E27FC236}">
                  <a16:creationId xmlns:a16="http://schemas.microsoft.com/office/drawing/2014/main" id="{AD03E472-15BE-4D02-997A-B2B282B55AC9}"/>
                </a:ext>
              </a:extLst>
            </p:cNvPr>
            <p:cNvSpPr/>
            <p:nvPr/>
          </p:nvSpPr>
          <p:spPr>
            <a:xfrm>
              <a:off x="2881328" y="1723617"/>
              <a:ext cx="192637" cy="17678"/>
            </a:xfrm>
            <a:custGeom>
              <a:avLst/>
              <a:gdLst/>
              <a:ahLst/>
              <a:cxnLst/>
              <a:rect l="l" t="t" r="r" b="b"/>
              <a:pathLst>
                <a:path w="5808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5542" y="532"/>
                  </a:lnTo>
                  <a:cubicBezTo>
                    <a:pt x="5688" y="532"/>
                    <a:pt x="5807" y="413"/>
                    <a:pt x="5807" y="267"/>
                  </a:cubicBezTo>
                  <a:cubicBezTo>
                    <a:pt x="5807" y="120"/>
                    <a:pt x="5688" y="1"/>
                    <a:pt x="5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6;p20">
              <a:extLst>
                <a:ext uri="{FF2B5EF4-FFF2-40B4-BE49-F238E27FC236}">
                  <a16:creationId xmlns:a16="http://schemas.microsoft.com/office/drawing/2014/main" id="{2281BD0D-0BA9-4701-9CC3-19FA2029B12F}"/>
                </a:ext>
              </a:extLst>
            </p:cNvPr>
            <p:cNvSpPr/>
            <p:nvPr/>
          </p:nvSpPr>
          <p:spPr>
            <a:xfrm>
              <a:off x="2881328" y="1759836"/>
              <a:ext cx="68624" cy="17645"/>
            </a:xfrm>
            <a:custGeom>
              <a:avLst/>
              <a:gdLst/>
              <a:ahLst/>
              <a:cxnLst/>
              <a:rect l="l" t="t" r="r" b="b"/>
              <a:pathLst>
                <a:path w="2069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1802" y="532"/>
                  </a:lnTo>
                  <a:cubicBezTo>
                    <a:pt x="1949" y="532"/>
                    <a:pt x="2068" y="414"/>
                    <a:pt x="2068" y="266"/>
                  </a:cubicBezTo>
                  <a:cubicBezTo>
                    <a:pt x="2068" y="119"/>
                    <a:pt x="1949" y="0"/>
                    <a:pt x="1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27;p20">
              <a:extLst>
                <a:ext uri="{FF2B5EF4-FFF2-40B4-BE49-F238E27FC236}">
                  <a16:creationId xmlns:a16="http://schemas.microsoft.com/office/drawing/2014/main" id="{3FB627AE-0665-4FC7-A0BD-091C59BDCD30}"/>
                </a:ext>
              </a:extLst>
            </p:cNvPr>
            <p:cNvSpPr/>
            <p:nvPr/>
          </p:nvSpPr>
          <p:spPr>
            <a:xfrm>
              <a:off x="2959106" y="1759836"/>
              <a:ext cx="68624" cy="17645"/>
            </a:xfrm>
            <a:custGeom>
              <a:avLst/>
              <a:gdLst/>
              <a:ahLst/>
              <a:cxnLst/>
              <a:rect l="l" t="t" r="r" b="b"/>
              <a:pathLst>
                <a:path w="2069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1802" y="532"/>
                  </a:lnTo>
                  <a:cubicBezTo>
                    <a:pt x="1949" y="532"/>
                    <a:pt x="2068" y="414"/>
                    <a:pt x="2068" y="266"/>
                  </a:cubicBezTo>
                  <a:cubicBezTo>
                    <a:pt x="2068" y="119"/>
                    <a:pt x="1949" y="0"/>
                    <a:pt x="1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28;p20">
              <a:extLst>
                <a:ext uri="{FF2B5EF4-FFF2-40B4-BE49-F238E27FC236}">
                  <a16:creationId xmlns:a16="http://schemas.microsoft.com/office/drawing/2014/main" id="{F1D0ECF3-6164-48C3-83BE-3A2DC6B81035}"/>
                </a:ext>
              </a:extLst>
            </p:cNvPr>
            <p:cNvSpPr/>
            <p:nvPr/>
          </p:nvSpPr>
          <p:spPr>
            <a:xfrm>
              <a:off x="3037779" y="1759836"/>
              <a:ext cx="36186" cy="17645"/>
            </a:xfrm>
            <a:custGeom>
              <a:avLst/>
              <a:gdLst/>
              <a:ahLst/>
              <a:cxnLst/>
              <a:rect l="l" t="t" r="r" b="b"/>
              <a:pathLst>
                <a:path w="1091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825" y="532"/>
                  </a:lnTo>
                  <a:cubicBezTo>
                    <a:pt x="971" y="532"/>
                    <a:pt x="1090" y="414"/>
                    <a:pt x="1090" y="266"/>
                  </a:cubicBezTo>
                  <a:cubicBezTo>
                    <a:pt x="1090" y="119"/>
                    <a:pt x="971" y="0"/>
                    <a:pt x="8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9;p20">
              <a:extLst>
                <a:ext uri="{FF2B5EF4-FFF2-40B4-BE49-F238E27FC236}">
                  <a16:creationId xmlns:a16="http://schemas.microsoft.com/office/drawing/2014/main" id="{C8FF156D-993F-4235-AA27-016461341480}"/>
                </a:ext>
              </a:extLst>
            </p:cNvPr>
            <p:cNvSpPr/>
            <p:nvPr/>
          </p:nvSpPr>
          <p:spPr>
            <a:xfrm>
              <a:off x="2881328" y="1796055"/>
              <a:ext cx="192637" cy="17678"/>
            </a:xfrm>
            <a:custGeom>
              <a:avLst/>
              <a:gdLst/>
              <a:ahLst/>
              <a:cxnLst/>
              <a:rect l="l" t="t" r="r" b="b"/>
              <a:pathLst>
                <a:path w="5808" h="533" extrusionOk="0">
                  <a:moveTo>
                    <a:pt x="266" y="0"/>
                  </a:moveTo>
                  <a:cubicBezTo>
                    <a:pt x="119" y="0"/>
                    <a:pt x="0" y="120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5542" y="532"/>
                  </a:lnTo>
                  <a:cubicBezTo>
                    <a:pt x="5688" y="532"/>
                    <a:pt x="5807" y="413"/>
                    <a:pt x="5807" y="266"/>
                  </a:cubicBezTo>
                  <a:cubicBezTo>
                    <a:pt x="5807" y="120"/>
                    <a:pt x="5688" y="0"/>
                    <a:pt x="5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0;p20">
              <a:extLst>
                <a:ext uri="{FF2B5EF4-FFF2-40B4-BE49-F238E27FC236}">
                  <a16:creationId xmlns:a16="http://schemas.microsoft.com/office/drawing/2014/main" id="{EBDA1CB0-2F9F-4F00-A9D5-095855765F49}"/>
                </a:ext>
              </a:extLst>
            </p:cNvPr>
            <p:cNvSpPr/>
            <p:nvPr/>
          </p:nvSpPr>
          <p:spPr>
            <a:xfrm>
              <a:off x="2881328" y="1831445"/>
              <a:ext cx="192637" cy="17645"/>
            </a:xfrm>
            <a:custGeom>
              <a:avLst/>
              <a:gdLst/>
              <a:ahLst/>
              <a:cxnLst/>
              <a:rect l="l" t="t" r="r" b="b"/>
              <a:pathLst>
                <a:path w="5808" h="532" extrusionOk="0">
                  <a:moveTo>
                    <a:pt x="266" y="0"/>
                  </a:moveTo>
                  <a:cubicBezTo>
                    <a:pt x="119" y="0"/>
                    <a:pt x="0" y="118"/>
                    <a:pt x="0" y="266"/>
                  </a:cubicBezTo>
                  <a:cubicBezTo>
                    <a:pt x="0" y="413"/>
                    <a:pt x="119" y="531"/>
                    <a:pt x="266" y="531"/>
                  </a:cubicBezTo>
                  <a:lnTo>
                    <a:pt x="5542" y="531"/>
                  </a:lnTo>
                  <a:cubicBezTo>
                    <a:pt x="5688" y="531"/>
                    <a:pt x="5807" y="412"/>
                    <a:pt x="5807" y="266"/>
                  </a:cubicBezTo>
                  <a:cubicBezTo>
                    <a:pt x="5807" y="118"/>
                    <a:pt x="5688" y="0"/>
                    <a:pt x="5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31;p20">
              <a:extLst>
                <a:ext uri="{FF2B5EF4-FFF2-40B4-BE49-F238E27FC236}">
                  <a16:creationId xmlns:a16="http://schemas.microsoft.com/office/drawing/2014/main" id="{A11B2860-6D94-4DDA-8838-377828E85A3B}"/>
                </a:ext>
              </a:extLst>
            </p:cNvPr>
            <p:cNvSpPr/>
            <p:nvPr/>
          </p:nvSpPr>
          <p:spPr>
            <a:xfrm>
              <a:off x="2701594" y="1714032"/>
              <a:ext cx="135688" cy="138905"/>
            </a:xfrm>
            <a:custGeom>
              <a:avLst/>
              <a:gdLst/>
              <a:ahLst/>
              <a:cxnLst/>
              <a:rect l="l" t="t" r="r" b="b"/>
              <a:pathLst>
                <a:path w="4091" h="4188" extrusionOk="0">
                  <a:moveTo>
                    <a:pt x="3559" y="532"/>
                  </a:moveTo>
                  <a:lnTo>
                    <a:pt x="3559" y="3656"/>
                  </a:lnTo>
                  <a:lnTo>
                    <a:pt x="532" y="3656"/>
                  </a:lnTo>
                  <a:lnTo>
                    <a:pt x="532" y="532"/>
                  </a:lnTo>
                  <a:close/>
                  <a:moveTo>
                    <a:pt x="443" y="0"/>
                  </a:moveTo>
                  <a:cubicBezTo>
                    <a:pt x="198" y="0"/>
                    <a:pt x="0" y="199"/>
                    <a:pt x="0" y="443"/>
                  </a:cubicBezTo>
                  <a:lnTo>
                    <a:pt x="0" y="3745"/>
                  </a:lnTo>
                  <a:cubicBezTo>
                    <a:pt x="0" y="3989"/>
                    <a:pt x="198" y="4187"/>
                    <a:pt x="443" y="4187"/>
                  </a:cubicBezTo>
                  <a:lnTo>
                    <a:pt x="3647" y="4187"/>
                  </a:lnTo>
                  <a:cubicBezTo>
                    <a:pt x="3891" y="4187"/>
                    <a:pt x="4091" y="3989"/>
                    <a:pt x="4091" y="3745"/>
                  </a:cubicBezTo>
                  <a:lnTo>
                    <a:pt x="4091" y="443"/>
                  </a:lnTo>
                  <a:cubicBezTo>
                    <a:pt x="4091" y="199"/>
                    <a:pt x="3891" y="0"/>
                    <a:pt x="36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32;p20">
              <a:extLst>
                <a:ext uri="{FF2B5EF4-FFF2-40B4-BE49-F238E27FC236}">
                  <a16:creationId xmlns:a16="http://schemas.microsoft.com/office/drawing/2014/main" id="{E40EA347-F414-4E00-9287-3466CA1F1BA9}"/>
                </a:ext>
              </a:extLst>
            </p:cNvPr>
            <p:cNvSpPr/>
            <p:nvPr/>
          </p:nvSpPr>
          <p:spPr>
            <a:xfrm>
              <a:off x="2597216" y="1443219"/>
              <a:ext cx="601990" cy="578707"/>
            </a:xfrm>
            <a:custGeom>
              <a:avLst/>
              <a:gdLst/>
              <a:ahLst/>
              <a:cxnLst/>
              <a:rect l="l" t="t" r="r" b="b"/>
              <a:pathLst>
                <a:path w="18150" h="17448" extrusionOk="0">
                  <a:moveTo>
                    <a:pt x="17479" y="532"/>
                  </a:moveTo>
                  <a:cubicBezTo>
                    <a:pt x="17489" y="532"/>
                    <a:pt x="17498" y="532"/>
                    <a:pt x="17506" y="534"/>
                  </a:cubicBezTo>
                  <a:cubicBezTo>
                    <a:pt x="17569" y="548"/>
                    <a:pt x="17618" y="605"/>
                    <a:pt x="17618" y="672"/>
                  </a:cubicBezTo>
                  <a:lnTo>
                    <a:pt x="17618" y="1381"/>
                  </a:lnTo>
                  <a:lnTo>
                    <a:pt x="9975" y="1381"/>
                  </a:lnTo>
                  <a:lnTo>
                    <a:pt x="9975" y="672"/>
                  </a:lnTo>
                  <a:cubicBezTo>
                    <a:pt x="9975" y="605"/>
                    <a:pt x="10024" y="548"/>
                    <a:pt x="10086" y="534"/>
                  </a:cubicBezTo>
                  <a:cubicBezTo>
                    <a:pt x="10095" y="532"/>
                    <a:pt x="10104" y="532"/>
                    <a:pt x="10114" y="532"/>
                  </a:cubicBezTo>
                  <a:close/>
                  <a:moveTo>
                    <a:pt x="4269" y="2608"/>
                  </a:moveTo>
                  <a:cubicBezTo>
                    <a:pt x="4281" y="2608"/>
                    <a:pt x="4290" y="2610"/>
                    <a:pt x="4293" y="2611"/>
                  </a:cubicBezTo>
                  <a:lnTo>
                    <a:pt x="5559" y="3346"/>
                  </a:lnTo>
                  <a:lnTo>
                    <a:pt x="4269" y="4093"/>
                  </a:lnTo>
                  <a:lnTo>
                    <a:pt x="2981" y="3346"/>
                  </a:lnTo>
                  <a:lnTo>
                    <a:pt x="4247" y="2611"/>
                  </a:lnTo>
                  <a:cubicBezTo>
                    <a:pt x="4250" y="2610"/>
                    <a:pt x="4258" y="2608"/>
                    <a:pt x="4269" y="2608"/>
                  </a:cubicBezTo>
                  <a:close/>
                  <a:moveTo>
                    <a:pt x="2716" y="3807"/>
                  </a:moveTo>
                  <a:lnTo>
                    <a:pt x="4003" y="4553"/>
                  </a:lnTo>
                  <a:lnTo>
                    <a:pt x="4003" y="6049"/>
                  </a:lnTo>
                  <a:lnTo>
                    <a:pt x="2741" y="5316"/>
                  </a:lnTo>
                  <a:cubicBezTo>
                    <a:pt x="2731" y="5308"/>
                    <a:pt x="2719" y="5286"/>
                    <a:pt x="2716" y="5275"/>
                  </a:cubicBezTo>
                  <a:lnTo>
                    <a:pt x="2716" y="3807"/>
                  </a:lnTo>
                  <a:close/>
                  <a:moveTo>
                    <a:pt x="5823" y="3807"/>
                  </a:moveTo>
                  <a:lnTo>
                    <a:pt x="5823" y="5275"/>
                  </a:lnTo>
                  <a:cubicBezTo>
                    <a:pt x="5821" y="5286"/>
                    <a:pt x="5808" y="5308"/>
                    <a:pt x="5799" y="5316"/>
                  </a:cubicBezTo>
                  <a:lnTo>
                    <a:pt x="4535" y="6049"/>
                  </a:lnTo>
                  <a:lnTo>
                    <a:pt x="4535" y="4553"/>
                  </a:lnTo>
                  <a:lnTo>
                    <a:pt x="5823" y="3807"/>
                  </a:lnTo>
                  <a:close/>
                  <a:moveTo>
                    <a:pt x="8008" y="4918"/>
                  </a:moveTo>
                  <a:lnTo>
                    <a:pt x="8008" y="6766"/>
                  </a:lnTo>
                  <a:cubicBezTo>
                    <a:pt x="8008" y="6842"/>
                    <a:pt x="7944" y="6905"/>
                    <a:pt x="7869" y="6905"/>
                  </a:cubicBezTo>
                  <a:lnTo>
                    <a:pt x="1737" y="6905"/>
                  </a:lnTo>
                  <a:lnTo>
                    <a:pt x="1737" y="5547"/>
                  </a:lnTo>
                  <a:cubicBezTo>
                    <a:pt x="1737" y="5262"/>
                    <a:pt x="1926" y="5022"/>
                    <a:pt x="2184" y="4945"/>
                  </a:cubicBezTo>
                  <a:lnTo>
                    <a:pt x="2184" y="5278"/>
                  </a:lnTo>
                  <a:cubicBezTo>
                    <a:pt x="2184" y="5469"/>
                    <a:pt x="2305" y="5678"/>
                    <a:pt x="2470" y="5774"/>
                  </a:cubicBezTo>
                  <a:lnTo>
                    <a:pt x="3983" y="6652"/>
                  </a:lnTo>
                  <a:cubicBezTo>
                    <a:pt x="4087" y="6711"/>
                    <a:pt x="4196" y="6724"/>
                    <a:pt x="4269" y="6724"/>
                  </a:cubicBezTo>
                  <a:cubicBezTo>
                    <a:pt x="4343" y="6724"/>
                    <a:pt x="4453" y="6711"/>
                    <a:pt x="4556" y="6652"/>
                  </a:cubicBezTo>
                  <a:lnTo>
                    <a:pt x="6069" y="5774"/>
                  </a:lnTo>
                  <a:cubicBezTo>
                    <a:pt x="6235" y="5678"/>
                    <a:pt x="6355" y="5469"/>
                    <a:pt x="6355" y="5278"/>
                  </a:cubicBezTo>
                  <a:lnTo>
                    <a:pt x="6355" y="4918"/>
                  </a:lnTo>
                  <a:close/>
                  <a:moveTo>
                    <a:pt x="15465" y="4918"/>
                  </a:moveTo>
                  <a:cubicBezTo>
                    <a:pt x="15809" y="4918"/>
                    <a:pt x="16088" y="5201"/>
                    <a:pt x="16088" y="5547"/>
                  </a:cubicBezTo>
                  <a:lnTo>
                    <a:pt x="16088" y="13080"/>
                  </a:lnTo>
                  <a:lnTo>
                    <a:pt x="7125" y="13080"/>
                  </a:lnTo>
                  <a:cubicBezTo>
                    <a:pt x="6978" y="13080"/>
                    <a:pt x="6859" y="13199"/>
                    <a:pt x="6859" y="13346"/>
                  </a:cubicBezTo>
                  <a:cubicBezTo>
                    <a:pt x="6859" y="13493"/>
                    <a:pt x="6978" y="13612"/>
                    <a:pt x="7125" y="13612"/>
                  </a:cubicBezTo>
                  <a:lnTo>
                    <a:pt x="16088" y="13612"/>
                  </a:lnTo>
                  <a:lnTo>
                    <a:pt x="16088" y="13996"/>
                  </a:lnTo>
                  <a:cubicBezTo>
                    <a:pt x="16088" y="14342"/>
                    <a:pt x="15808" y="14624"/>
                    <a:pt x="15465" y="14624"/>
                  </a:cubicBezTo>
                  <a:lnTo>
                    <a:pt x="2362" y="14624"/>
                  </a:lnTo>
                  <a:cubicBezTo>
                    <a:pt x="2018" y="14624"/>
                    <a:pt x="1737" y="14342"/>
                    <a:pt x="1737" y="13996"/>
                  </a:cubicBezTo>
                  <a:lnTo>
                    <a:pt x="1737" y="13612"/>
                  </a:lnTo>
                  <a:lnTo>
                    <a:pt x="5423" y="13612"/>
                  </a:lnTo>
                  <a:cubicBezTo>
                    <a:pt x="5570" y="13612"/>
                    <a:pt x="5689" y="13493"/>
                    <a:pt x="5689" y="13346"/>
                  </a:cubicBezTo>
                  <a:cubicBezTo>
                    <a:pt x="5689" y="13199"/>
                    <a:pt x="5570" y="13080"/>
                    <a:pt x="5423" y="13080"/>
                  </a:cubicBezTo>
                  <a:lnTo>
                    <a:pt x="1737" y="13080"/>
                  </a:lnTo>
                  <a:lnTo>
                    <a:pt x="1737" y="7437"/>
                  </a:lnTo>
                  <a:lnTo>
                    <a:pt x="7869" y="7437"/>
                  </a:lnTo>
                  <a:cubicBezTo>
                    <a:pt x="8239" y="7437"/>
                    <a:pt x="8540" y="7136"/>
                    <a:pt x="8540" y="6766"/>
                  </a:cubicBezTo>
                  <a:lnTo>
                    <a:pt x="8540" y="4918"/>
                  </a:lnTo>
                  <a:lnTo>
                    <a:pt x="9443" y="4918"/>
                  </a:lnTo>
                  <a:lnTo>
                    <a:pt x="9443" y="5668"/>
                  </a:lnTo>
                  <a:cubicBezTo>
                    <a:pt x="9443" y="6038"/>
                    <a:pt x="9744" y="6340"/>
                    <a:pt x="10114" y="6340"/>
                  </a:cubicBezTo>
                  <a:lnTo>
                    <a:pt x="15314" y="6340"/>
                  </a:lnTo>
                  <a:cubicBezTo>
                    <a:pt x="15460" y="6340"/>
                    <a:pt x="15579" y="6220"/>
                    <a:pt x="15579" y="6074"/>
                  </a:cubicBezTo>
                  <a:cubicBezTo>
                    <a:pt x="15579" y="5927"/>
                    <a:pt x="15460" y="5808"/>
                    <a:pt x="15314" y="5808"/>
                  </a:cubicBezTo>
                  <a:lnTo>
                    <a:pt x="10114" y="5808"/>
                  </a:lnTo>
                  <a:cubicBezTo>
                    <a:pt x="10039" y="5808"/>
                    <a:pt x="9975" y="5744"/>
                    <a:pt x="9975" y="5668"/>
                  </a:cubicBezTo>
                  <a:lnTo>
                    <a:pt x="9975" y="4918"/>
                  </a:lnTo>
                  <a:close/>
                  <a:moveTo>
                    <a:pt x="10629" y="15155"/>
                  </a:moveTo>
                  <a:lnTo>
                    <a:pt x="10629" y="15924"/>
                  </a:lnTo>
                  <a:lnTo>
                    <a:pt x="7197" y="15924"/>
                  </a:lnTo>
                  <a:lnTo>
                    <a:pt x="7197" y="15155"/>
                  </a:lnTo>
                  <a:close/>
                  <a:moveTo>
                    <a:pt x="12848" y="16456"/>
                  </a:moveTo>
                  <a:lnTo>
                    <a:pt x="12848" y="16916"/>
                  </a:lnTo>
                  <a:lnTo>
                    <a:pt x="4978" y="16916"/>
                  </a:lnTo>
                  <a:lnTo>
                    <a:pt x="4978" y="16456"/>
                  </a:lnTo>
                  <a:close/>
                  <a:moveTo>
                    <a:pt x="10114" y="0"/>
                  </a:moveTo>
                  <a:cubicBezTo>
                    <a:pt x="9744" y="0"/>
                    <a:pt x="9443" y="301"/>
                    <a:pt x="9443" y="672"/>
                  </a:cubicBezTo>
                  <a:lnTo>
                    <a:pt x="9443" y="4387"/>
                  </a:lnTo>
                  <a:lnTo>
                    <a:pt x="8540" y="4387"/>
                  </a:lnTo>
                  <a:lnTo>
                    <a:pt x="8540" y="3938"/>
                  </a:lnTo>
                  <a:cubicBezTo>
                    <a:pt x="8540" y="3791"/>
                    <a:pt x="8420" y="3672"/>
                    <a:pt x="8274" y="3672"/>
                  </a:cubicBezTo>
                  <a:cubicBezTo>
                    <a:pt x="8127" y="3672"/>
                    <a:pt x="8008" y="3791"/>
                    <a:pt x="8008" y="3938"/>
                  </a:cubicBezTo>
                  <a:lnTo>
                    <a:pt x="8008" y="4387"/>
                  </a:lnTo>
                  <a:lnTo>
                    <a:pt x="6355" y="4387"/>
                  </a:lnTo>
                  <a:lnTo>
                    <a:pt x="6355" y="3522"/>
                  </a:lnTo>
                  <a:cubicBezTo>
                    <a:pt x="6355" y="3331"/>
                    <a:pt x="6235" y="3123"/>
                    <a:pt x="6069" y="3026"/>
                  </a:cubicBezTo>
                  <a:lnTo>
                    <a:pt x="4556" y="2149"/>
                  </a:lnTo>
                  <a:cubicBezTo>
                    <a:pt x="4453" y="2089"/>
                    <a:pt x="4343" y="2076"/>
                    <a:pt x="4269" y="2076"/>
                  </a:cubicBezTo>
                  <a:cubicBezTo>
                    <a:pt x="4195" y="2076"/>
                    <a:pt x="4087" y="2089"/>
                    <a:pt x="3983" y="2149"/>
                  </a:cubicBezTo>
                  <a:lnTo>
                    <a:pt x="2470" y="3026"/>
                  </a:lnTo>
                  <a:cubicBezTo>
                    <a:pt x="2304" y="3123"/>
                    <a:pt x="2184" y="3331"/>
                    <a:pt x="2184" y="3522"/>
                  </a:cubicBezTo>
                  <a:lnTo>
                    <a:pt x="2184" y="4401"/>
                  </a:lnTo>
                  <a:cubicBezTo>
                    <a:pt x="1631" y="4486"/>
                    <a:pt x="1206" y="4968"/>
                    <a:pt x="1206" y="5547"/>
                  </a:cubicBezTo>
                  <a:lnTo>
                    <a:pt x="1206" y="6905"/>
                  </a:lnTo>
                  <a:lnTo>
                    <a:pt x="671" y="6905"/>
                  </a:lnTo>
                  <a:cubicBezTo>
                    <a:pt x="596" y="6905"/>
                    <a:pt x="532" y="6842"/>
                    <a:pt x="532" y="6766"/>
                  </a:cubicBezTo>
                  <a:lnTo>
                    <a:pt x="532" y="1972"/>
                  </a:lnTo>
                  <a:cubicBezTo>
                    <a:pt x="532" y="1896"/>
                    <a:pt x="596" y="1831"/>
                    <a:pt x="671" y="1831"/>
                  </a:cubicBezTo>
                  <a:lnTo>
                    <a:pt x="7869" y="1831"/>
                  </a:lnTo>
                  <a:cubicBezTo>
                    <a:pt x="7944" y="1831"/>
                    <a:pt x="8008" y="1896"/>
                    <a:pt x="8008" y="1972"/>
                  </a:cubicBezTo>
                  <a:lnTo>
                    <a:pt x="8008" y="2449"/>
                  </a:lnTo>
                  <a:cubicBezTo>
                    <a:pt x="8008" y="2596"/>
                    <a:pt x="8126" y="2715"/>
                    <a:pt x="8274" y="2715"/>
                  </a:cubicBezTo>
                  <a:cubicBezTo>
                    <a:pt x="8419" y="2715"/>
                    <a:pt x="8539" y="2596"/>
                    <a:pt x="8539" y="2449"/>
                  </a:cubicBezTo>
                  <a:lnTo>
                    <a:pt x="8539" y="1972"/>
                  </a:lnTo>
                  <a:cubicBezTo>
                    <a:pt x="8539" y="1601"/>
                    <a:pt x="8239" y="1300"/>
                    <a:pt x="7869" y="1300"/>
                  </a:cubicBezTo>
                  <a:lnTo>
                    <a:pt x="671" y="1300"/>
                  </a:lnTo>
                  <a:cubicBezTo>
                    <a:pt x="300" y="1300"/>
                    <a:pt x="0" y="1601"/>
                    <a:pt x="0" y="1972"/>
                  </a:cubicBezTo>
                  <a:lnTo>
                    <a:pt x="0" y="6766"/>
                  </a:lnTo>
                  <a:cubicBezTo>
                    <a:pt x="0" y="7136"/>
                    <a:pt x="301" y="7437"/>
                    <a:pt x="671" y="7437"/>
                  </a:cubicBezTo>
                  <a:lnTo>
                    <a:pt x="1206" y="7437"/>
                  </a:lnTo>
                  <a:lnTo>
                    <a:pt x="1206" y="13996"/>
                  </a:lnTo>
                  <a:cubicBezTo>
                    <a:pt x="1206" y="14636"/>
                    <a:pt x="1724" y="15156"/>
                    <a:pt x="2362" y="15156"/>
                  </a:cubicBezTo>
                  <a:lnTo>
                    <a:pt x="6665" y="15156"/>
                  </a:lnTo>
                  <a:lnTo>
                    <a:pt x="6665" y="15924"/>
                  </a:lnTo>
                  <a:lnTo>
                    <a:pt x="4889" y="15924"/>
                  </a:lnTo>
                  <a:cubicBezTo>
                    <a:pt x="4645" y="15924"/>
                    <a:pt x="4446" y="16122"/>
                    <a:pt x="4446" y="16367"/>
                  </a:cubicBezTo>
                  <a:lnTo>
                    <a:pt x="4446" y="17004"/>
                  </a:lnTo>
                  <a:cubicBezTo>
                    <a:pt x="4446" y="17249"/>
                    <a:pt x="4645" y="17448"/>
                    <a:pt x="4889" y="17448"/>
                  </a:cubicBezTo>
                  <a:lnTo>
                    <a:pt x="12937" y="17448"/>
                  </a:lnTo>
                  <a:cubicBezTo>
                    <a:pt x="13180" y="17448"/>
                    <a:pt x="13380" y="17249"/>
                    <a:pt x="13380" y="17004"/>
                  </a:cubicBezTo>
                  <a:lnTo>
                    <a:pt x="13380" y="16367"/>
                  </a:lnTo>
                  <a:cubicBezTo>
                    <a:pt x="13380" y="16122"/>
                    <a:pt x="13180" y="15924"/>
                    <a:pt x="12937" y="15924"/>
                  </a:cubicBezTo>
                  <a:lnTo>
                    <a:pt x="11161" y="15924"/>
                  </a:lnTo>
                  <a:lnTo>
                    <a:pt x="11161" y="15156"/>
                  </a:lnTo>
                  <a:lnTo>
                    <a:pt x="15465" y="15156"/>
                  </a:lnTo>
                  <a:cubicBezTo>
                    <a:pt x="16101" y="15156"/>
                    <a:pt x="16620" y="14636"/>
                    <a:pt x="16620" y="13996"/>
                  </a:cubicBezTo>
                  <a:lnTo>
                    <a:pt x="16620" y="5547"/>
                  </a:lnTo>
                  <a:cubicBezTo>
                    <a:pt x="16620" y="4907"/>
                    <a:pt x="16101" y="4387"/>
                    <a:pt x="15465" y="4387"/>
                  </a:cubicBezTo>
                  <a:lnTo>
                    <a:pt x="9975" y="4387"/>
                  </a:lnTo>
                  <a:lnTo>
                    <a:pt x="9975" y="1913"/>
                  </a:lnTo>
                  <a:lnTo>
                    <a:pt x="17618" y="1913"/>
                  </a:lnTo>
                  <a:lnTo>
                    <a:pt x="17618" y="5668"/>
                  </a:lnTo>
                  <a:cubicBezTo>
                    <a:pt x="17618" y="5744"/>
                    <a:pt x="17554" y="5808"/>
                    <a:pt x="17479" y="5808"/>
                  </a:cubicBezTo>
                  <a:lnTo>
                    <a:pt x="17121" y="5808"/>
                  </a:lnTo>
                  <a:cubicBezTo>
                    <a:pt x="16974" y="5808"/>
                    <a:pt x="16855" y="5927"/>
                    <a:pt x="16855" y="6074"/>
                  </a:cubicBezTo>
                  <a:cubicBezTo>
                    <a:pt x="16855" y="6220"/>
                    <a:pt x="16974" y="6340"/>
                    <a:pt x="17121" y="6340"/>
                  </a:cubicBezTo>
                  <a:lnTo>
                    <a:pt x="17479" y="6340"/>
                  </a:lnTo>
                  <a:cubicBezTo>
                    <a:pt x="17849" y="6340"/>
                    <a:pt x="18150" y="6038"/>
                    <a:pt x="18150" y="5667"/>
                  </a:cubicBezTo>
                  <a:lnTo>
                    <a:pt x="18150" y="672"/>
                  </a:lnTo>
                  <a:cubicBezTo>
                    <a:pt x="18150" y="301"/>
                    <a:pt x="17849" y="0"/>
                    <a:pt x="17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33;p20">
              <a:extLst>
                <a:ext uri="{FF2B5EF4-FFF2-40B4-BE49-F238E27FC236}">
                  <a16:creationId xmlns:a16="http://schemas.microsoft.com/office/drawing/2014/main" id="{FEB60A41-A1DD-4828-BA78-0FB40288381B}"/>
                </a:ext>
              </a:extLst>
            </p:cNvPr>
            <p:cNvSpPr/>
            <p:nvPr/>
          </p:nvSpPr>
          <p:spPr>
            <a:xfrm>
              <a:off x="2956187" y="1525375"/>
              <a:ext cx="71343" cy="17678"/>
            </a:xfrm>
            <a:custGeom>
              <a:avLst/>
              <a:gdLst/>
              <a:ahLst/>
              <a:cxnLst/>
              <a:rect l="l" t="t" r="r" b="b"/>
              <a:pathLst>
                <a:path w="2151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1884" y="533"/>
                  </a:lnTo>
                  <a:cubicBezTo>
                    <a:pt x="2031" y="533"/>
                    <a:pt x="2150" y="414"/>
                    <a:pt x="2150" y="267"/>
                  </a:cubicBezTo>
                  <a:cubicBezTo>
                    <a:pt x="2150" y="120"/>
                    <a:pt x="2031" y="1"/>
                    <a:pt x="1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34;p20">
              <a:extLst>
                <a:ext uri="{FF2B5EF4-FFF2-40B4-BE49-F238E27FC236}">
                  <a16:creationId xmlns:a16="http://schemas.microsoft.com/office/drawing/2014/main" id="{ADEA82D4-DA81-4643-A5FA-E3B75F9B80B0}"/>
                </a:ext>
              </a:extLst>
            </p:cNvPr>
            <p:cNvSpPr/>
            <p:nvPr/>
          </p:nvSpPr>
          <p:spPr>
            <a:xfrm>
              <a:off x="2956187" y="1553700"/>
              <a:ext cx="71343" cy="17678"/>
            </a:xfrm>
            <a:custGeom>
              <a:avLst/>
              <a:gdLst/>
              <a:ahLst/>
              <a:cxnLst/>
              <a:rect l="l" t="t" r="r" b="b"/>
              <a:pathLst>
                <a:path w="2151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884" y="532"/>
                  </a:lnTo>
                  <a:cubicBezTo>
                    <a:pt x="2031" y="532"/>
                    <a:pt x="2150" y="413"/>
                    <a:pt x="2150" y="266"/>
                  </a:cubicBezTo>
                  <a:cubicBezTo>
                    <a:pt x="2150" y="119"/>
                    <a:pt x="2031" y="0"/>
                    <a:pt x="18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35;p20">
              <a:extLst>
                <a:ext uri="{FF2B5EF4-FFF2-40B4-BE49-F238E27FC236}">
                  <a16:creationId xmlns:a16="http://schemas.microsoft.com/office/drawing/2014/main" id="{A4DC0CBC-FDE8-456E-97AA-FB2A6A482E94}"/>
                </a:ext>
              </a:extLst>
            </p:cNvPr>
            <p:cNvSpPr/>
            <p:nvPr/>
          </p:nvSpPr>
          <p:spPr>
            <a:xfrm>
              <a:off x="3047763" y="1525375"/>
              <a:ext cx="113499" cy="17678"/>
            </a:xfrm>
            <a:custGeom>
              <a:avLst/>
              <a:gdLst/>
              <a:ahLst/>
              <a:cxnLst/>
              <a:rect l="l" t="t" r="r" b="b"/>
              <a:pathLst>
                <a:path w="3422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3155" y="533"/>
                  </a:lnTo>
                  <a:cubicBezTo>
                    <a:pt x="3302" y="533"/>
                    <a:pt x="3421" y="414"/>
                    <a:pt x="3421" y="267"/>
                  </a:cubicBezTo>
                  <a:cubicBezTo>
                    <a:pt x="3421" y="120"/>
                    <a:pt x="3302" y="1"/>
                    <a:pt x="3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36;p20">
              <a:extLst>
                <a:ext uri="{FF2B5EF4-FFF2-40B4-BE49-F238E27FC236}">
                  <a16:creationId xmlns:a16="http://schemas.microsoft.com/office/drawing/2014/main" id="{43B34E91-2429-4B47-8E86-43EA108A53DA}"/>
                </a:ext>
              </a:extLst>
            </p:cNvPr>
            <p:cNvSpPr/>
            <p:nvPr/>
          </p:nvSpPr>
          <p:spPr>
            <a:xfrm>
              <a:off x="3047763" y="1553700"/>
              <a:ext cx="113499" cy="17678"/>
            </a:xfrm>
            <a:custGeom>
              <a:avLst/>
              <a:gdLst/>
              <a:ahLst/>
              <a:cxnLst/>
              <a:rect l="l" t="t" r="r" b="b"/>
              <a:pathLst>
                <a:path w="3422" h="533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3155" y="532"/>
                  </a:lnTo>
                  <a:cubicBezTo>
                    <a:pt x="3302" y="532"/>
                    <a:pt x="3421" y="413"/>
                    <a:pt x="3421" y="266"/>
                  </a:cubicBezTo>
                  <a:cubicBezTo>
                    <a:pt x="3421" y="119"/>
                    <a:pt x="3302" y="0"/>
                    <a:pt x="3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616;p20">
            <a:extLst>
              <a:ext uri="{FF2B5EF4-FFF2-40B4-BE49-F238E27FC236}">
                <a16:creationId xmlns:a16="http://schemas.microsoft.com/office/drawing/2014/main" id="{5B4005F8-C88D-4D2F-9FFF-23C277DF7756}"/>
              </a:ext>
            </a:extLst>
          </p:cNvPr>
          <p:cNvSpPr/>
          <p:nvPr/>
        </p:nvSpPr>
        <p:spPr>
          <a:xfrm rot="5400000">
            <a:off x="1331043" y="1996396"/>
            <a:ext cx="457200" cy="500532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" name="Google Shape;621;p20">
            <a:extLst>
              <a:ext uri="{FF2B5EF4-FFF2-40B4-BE49-F238E27FC236}">
                <a16:creationId xmlns:a16="http://schemas.microsoft.com/office/drawing/2014/main" id="{FCF4B5E0-F433-4E13-A935-51023B61C906}"/>
              </a:ext>
            </a:extLst>
          </p:cNvPr>
          <p:cNvGrpSpPr/>
          <p:nvPr/>
        </p:nvGrpSpPr>
        <p:grpSpPr>
          <a:xfrm>
            <a:off x="1392172" y="2130663"/>
            <a:ext cx="314527" cy="239407"/>
            <a:chOff x="2597216" y="1443219"/>
            <a:chExt cx="601990" cy="578707"/>
          </a:xfrm>
        </p:grpSpPr>
        <p:sp>
          <p:nvSpPr>
            <p:cNvPr id="72" name="Google Shape;622;p20">
              <a:extLst>
                <a:ext uri="{FF2B5EF4-FFF2-40B4-BE49-F238E27FC236}">
                  <a16:creationId xmlns:a16="http://schemas.microsoft.com/office/drawing/2014/main" id="{399B8213-EDD9-467B-B345-8257617CA1A4}"/>
                </a:ext>
              </a:extLst>
            </p:cNvPr>
            <p:cNvSpPr/>
            <p:nvPr/>
          </p:nvSpPr>
          <p:spPr>
            <a:xfrm>
              <a:off x="2867896" y="1901295"/>
              <a:ext cx="49851" cy="17645"/>
            </a:xfrm>
            <a:custGeom>
              <a:avLst/>
              <a:gdLst/>
              <a:ahLst/>
              <a:cxnLst/>
              <a:rect l="l" t="t" r="r" b="b"/>
              <a:pathLst>
                <a:path w="1503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1237" y="532"/>
                  </a:lnTo>
                  <a:cubicBezTo>
                    <a:pt x="1384" y="532"/>
                    <a:pt x="1503" y="413"/>
                    <a:pt x="1503" y="266"/>
                  </a:cubicBezTo>
                  <a:cubicBezTo>
                    <a:pt x="1503" y="119"/>
                    <a:pt x="1384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623;p20">
              <a:extLst>
                <a:ext uri="{FF2B5EF4-FFF2-40B4-BE49-F238E27FC236}">
                  <a16:creationId xmlns:a16="http://schemas.microsoft.com/office/drawing/2014/main" id="{39E60262-A51E-4581-B7E5-5F32C102B317}"/>
                </a:ext>
              </a:extLst>
            </p:cNvPr>
            <p:cNvSpPr/>
            <p:nvPr/>
          </p:nvSpPr>
          <p:spPr>
            <a:xfrm>
              <a:off x="2881328" y="1687431"/>
              <a:ext cx="100398" cy="17612"/>
            </a:xfrm>
            <a:custGeom>
              <a:avLst/>
              <a:gdLst/>
              <a:ahLst/>
              <a:cxnLst/>
              <a:rect l="l" t="t" r="r" b="b"/>
              <a:pathLst>
                <a:path w="3027" h="531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1"/>
                    <a:pt x="266" y="531"/>
                  </a:cubicBezTo>
                  <a:lnTo>
                    <a:pt x="2760" y="531"/>
                  </a:lnTo>
                  <a:cubicBezTo>
                    <a:pt x="2907" y="531"/>
                    <a:pt x="3026" y="413"/>
                    <a:pt x="3026" y="266"/>
                  </a:cubicBezTo>
                  <a:cubicBezTo>
                    <a:pt x="3026" y="119"/>
                    <a:pt x="2907" y="0"/>
                    <a:pt x="27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624;p20">
              <a:extLst>
                <a:ext uri="{FF2B5EF4-FFF2-40B4-BE49-F238E27FC236}">
                  <a16:creationId xmlns:a16="http://schemas.microsoft.com/office/drawing/2014/main" id="{254D37B3-E853-4232-A363-ECB78B90EF94}"/>
                </a:ext>
              </a:extLst>
            </p:cNvPr>
            <p:cNvSpPr/>
            <p:nvPr/>
          </p:nvSpPr>
          <p:spPr>
            <a:xfrm>
              <a:off x="2991710" y="1687431"/>
              <a:ext cx="84080" cy="17612"/>
            </a:xfrm>
            <a:custGeom>
              <a:avLst/>
              <a:gdLst/>
              <a:ahLst/>
              <a:cxnLst/>
              <a:rect l="l" t="t" r="r" b="b"/>
              <a:pathLst>
                <a:path w="2535" h="531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1"/>
                    <a:pt x="267" y="531"/>
                  </a:cubicBezTo>
                  <a:lnTo>
                    <a:pt x="2269" y="531"/>
                  </a:lnTo>
                  <a:cubicBezTo>
                    <a:pt x="2416" y="531"/>
                    <a:pt x="2535" y="413"/>
                    <a:pt x="2535" y="266"/>
                  </a:cubicBezTo>
                  <a:cubicBezTo>
                    <a:pt x="2535" y="119"/>
                    <a:pt x="2416" y="0"/>
                    <a:pt x="2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625;p20">
              <a:extLst>
                <a:ext uri="{FF2B5EF4-FFF2-40B4-BE49-F238E27FC236}">
                  <a16:creationId xmlns:a16="http://schemas.microsoft.com/office/drawing/2014/main" id="{DBF7FC2D-6C02-46A0-9BD4-3395DDF18088}"/>
                </a:ext>
              </a:extLst>
            </p:cNvPr>
            <p:cNvSpPr/>
            <p:nvPr/>
          </p:nvSpPr>
          <p:spPr>
            <a:xfrm>
              <a:off x="2881328" y="1723617"/>
              <a:ext cx="192637" cy="17678"/>
            </a:xfrm>
            <a:custGeom>
              <a:avLst/>
              <a:gdLst/>
              <a:ahLst/>
              <a:cxnLst/>
              <a:rect l="l" t="t" r="r" b="b"/>
              <a:pathLst>
                <a:path w="5808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5542" y="532"/>
                  </a:lnTo>
                  <a:cubicBezTo>
                    <a:pt x="5688" y="532"/>
                    <a:pt x="5807" y="413"/>
                    <a:pt x="5807" y="267"/>
                  </a:cubicBezTo>
                  <a:cubicBezTo>
                    <a:pt x="5807" y="120"/>
                    <a:pt x="5688" y="1"/>
                    <a:pt x="5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626;p20">
              <a:extLst>
                <a:ext uri="{FF2B5EF4-FFF2-40B4-BE49-F238E27FC236}">
                  <a16:creationId xmlns:a16="http://schemas.microsoft.com/office/drawing/2014/main" id="{3A9728FE-AF1E-4ED2-A315-57A805695986}"/>
                </a:ext>
              </a:extLst>
            </p:cNvPr>
            <p:cNvSpPr/>
            <p:nvPr/>
          </p:nvSpPr>
          <p:spPr>
            <a:xfrm>
              <a:off x="2881328" y="1759836"/>
              <a:ext cx="68624" cy="17645"/>
            </a:xfrm>
            <a:custGeom>
              <a:avLst/>
              <a:gdLst/>
              <a:ahLst/>
              <a:cxnLst/>
              <a:rect l="l" t="t" r="r" b="b"/>
              <a:pathLst>
                <a:path w="2069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1802" y="532"/>
                  </a:lnTo>
                  <a:cubicBezTo>
                    <a:pt x="1949" y="532"/>
                    <a:pt x="2068" y="414"/>
                    <a:pt x="2068" y="266"/>
                  </a:cubicBezTo>
                  <a:cubicBezTo>
                    <a:pt x="2068" y="119"/>
                    <a:pt x="1949" y="0"/>
                    <a:pt x="1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627;p20">
              <a:extLst>
                <a:ext uri="{FF2B5EF4-FFF2-40B4-BE49-F238E27FC236}">
                  <a16:creationId xmlns:a16="http://schemas.microsoft.com/office/drawing/2014/main" id="{3F9A8E3C-0DA9-47F4-A10B-522498DCD72F}"/>
                </a:ext>
              </a:extLst>
            </p:cNvPr>
            <p:cNvSpPr/>
            <p:nvPr/>
          </p:nvSpPr>
          <p:spPr>
            <a:xfrm>
              <a:off x="2959106" y="1759836"/>
              <a:ext cx="68624" cy="17645"/>
            </a:xfrm>
            <a:custGeom>
              <a:avLst/>
              <a:gdLst/>
              <a:ahLst/>
              <a:cxnLst/>
              <a:rect l="l" t="t" r="r" b="b"/>
              <a:pathLst>
                <a:path w="2069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1802" y="532"/>
                  </a:lnTo>
                  <a:cubicBezTo>
                    <a:pt x="1949" y="532"/>
                    <a:pt x="2068" y="414"/>
                    <a:pt x="2068" y="266"/>
                  </a:cubicBezTo>
                  <a:cubicBezTo>
                    <a:pt x="2068" y="119"/>
                    <a:pt x="1949" y="0"/>
                    <a:pt x="1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628;p20">
              <a:extLst>
                <a:ext uri="{FF2B5EF4-FFF2-40B4-BE49-F238E27FC236}">
                  <a16:creationId xmlns:a16="http://schemas.microsoft.com/office/drawing/2014/main" id="{592CA1EA-DC3D-4BCB-8749-D24D0D160F1A}"/>
                </a:ext>
              </a:extLst>
            </p:cNvPr>
            <p:cNvSpPr/>
            <p:nvPr/>
          </p:nvSpPr>
          <p:spPr>
            <a:xfrm>
              <a:off x="3037779" y="1759836"/>
              <a:ext cx="36186" cy="17645"/>
            </a:xfrm>
            <a:custGeom>
              <a:avLst/>
              <a:gdLst/>
              <a:ahLst/>
              <a:cxnLst/>
              <a:rect l="l" t="t" r="r" b="b"/>
              <a:pathLst>
                <a:path w="1091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825" y="532"/>
                  </a:lnTo>
                  <a:cubicBezTo>
                    <a:pt x="971" y="532"/>
                    <a:pt x="1090" y="414"/>
                    <a:pt x="1090" y="266"/>
                  </a:cubicBezTo>
                  <a:cubicBezTo>
                    <a:pt x="1090" y="119"/>
                    <a:pt x="971" y="0"/>
                    <a:pt x="8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629;p20">
              <a:extLst>
                <a:ext uri="{FF2B5EF4-FFF2-40B4-BE49-F238E27FC236}">
                  <a16:creationId xmlns:a16="http://schemas.microsoft.com/office/drawing/2014/main" id="{F1896CCB-683A-402E-984E-9A3FE91A305C}"/>
                </a:ext>
              </a:extLst>
            </p:cNvPr>
            <p:cNvSpPr/>
            <p:nvPr/>
          </p:nvSpPr>
          <p:spPr>
            <a:xfrm>
              <a:off x="2881328" y="1796055"/>
              <a:ext cx="192637" cy="17678"/>
            </a:xfrm>
            <a:custGeom>
              <a:avLst/>
              <a:gdLst/>
              <a:ahLst/>
              <a:cxnLst/>
              <a:rect l="l" t="t" r="r" b="b"/>
              <a:pathLst>
                <a:path w="5808" h="533" extrusionOk="0">
                  <a:moveTo>
                    <a:pt x="266" y="0"/>
                  </a:moveTo>
                  <a:cubicBezTo>
                    <a:pt x="119" y="0"/>
                    <a:pt x="0" y="120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5542" y="532"/>
                  </a:lnTo>
                  <a:cubicBezTo>
                    <a:pt x="5688" y="532"/>
                    <a:pt x="5807" y="413"/>
                    <a:pt x="5807" y="266"/>
                  </a:cubicBezTo>
                  <a:cubicBezTo>
                    <a:pt x="5807" y="120"/>
                    <a:pt x="5688" y="0"/>
                    <a:pt x="5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630;p20">
              <a:extLst>
                <a:ext uri="{FF2B5EF4-FFF2-40B4-BE49-F238E27FC236}">
                  <a16:creationId xmlns:a16="http://schemas.microsoft.com/office/drawing/2014/main" id="{47BA4947-F75C-4A37-8654-90918111A21F}"/>
                </a:ext>
              </a:extLst>
            </p:cNvPr>
            <p:cNvSpPr/>
            <p:nvPr/>
          </p:nvSpPr>
          <p:spPr>
            <a:xfrm>
              <a:off x="2881328" y="1831445"/>
              <a:ext cx="192637" cy="17645"/>
            </a:xfrm>
            <a:custGeom>
              <a:avLst/>
              <a:gdLst/>
              <a:ahLst/>
              <a:cxnLst/>
              <a:rect l="l" t="t" r="r" b="b"/>
              <a:pathLst>
                <a:path w="5808" h="532" extrusionOk="0">
                  <a:moveTo>
                    <a:pt x="266" y="0"/>
                  </a:moveTo>
                  <a:cubicBezTo>
                    <a:pt x="119" y="0"/>
                    <a:pt x="0" y="118"/>
                    <a:pt x="0" y="266"/>
                  </a:cubicBezTo>
                  <a:cubicBezTo>
                    <a:pt x="0" y="413"/>
                    <a:pt x="119" y="531"/>
                    <a:pt x="266" y="531"/>
                  </a:cubicBezTo>
                  <a:lnTo>
                    <a:pt x="5542" y="531"/>
                  </a:lnTo>
                  <a:cubicBezTo>
                    <a:pt x="5688" y="531"/>
                    <a:pt x="5807" y="412"/>
                    <a:pt x="5807" y="266"/>
                  </a:cubicBezTo>
                  <a:cubicBezTo>
                    <a:pt x="5807" y="118"/>
                    <a:pt x="5688" y="0"/>
                    <a:pt x="5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631;p20">
              <a:extLst>
                <a:ext uri="{FF2B5EF4-FFF2-40B4-BE49-F238E27FC236}">
                  <a16:creationId xmlns:a16="http://schemas.microsoft.com/office/drawing/2014/main" id="{BFAAD906-A5EB-4F4B-BDAE-B15337EF4B4E}"/>
                </a:ext>
              </a:extLst>
            </p:cNvPr>
            <p:cNvSpPr/>
            <p:nvPr/>
          </p:nvSpPr>
          <p:spPr>
            <a:xfrm>
              <a:off x="2701594" y="1714032"/>
              <a:ext cx="135688" cy="138905"/>
            </a:xfrm>
            <a:custGeom>
              <a:avLst/>
              <a:gdLst/>
              <a:ahLst/>
              <a:cxnLst/>
              <a:rect l="l" t="t" r="r" b="b"/>
              <a:pathLst>
                <a:path w="4091" h="4188" extrusionOk="0">
                  <a:moveTo>
                    <a:pt x="3559" y="532"/>
                  </a:moveTo>
                  <a:lnTo>
                    <a:pt x="3559" y="3656"/>
                  </a:lnTo>
                  <a:lnTo>
                    <a:pt x="532" y="3656"/>
                  </a:lnTo>
                  <a:lnTo>
                    <a:pt x="532" y="532"/>
                  </a:lnTo>
                  <a:close/>
                  <a:moveTo>
                    <a:pt x="443" y="0"/>
                  </a:moveTo>
                  <a:cubicBezTo>
                    <a:pt x="198" y="0"/>
                    <a:pt x="0" y="199"/>
                    <a:pt x="0" y="443"/>
                  </a:cubicBezTo>
                  <a:lnTo>
                    <a:pt x="0" y="3745"/>
                  </a:lnTo>
                  <a:cubicBezTo>
                    <a:pt x="0" y="3989"/>
                    <a:pt x="198" y="4187"/>
                    <a:pt x="443" y="4187"/>
                  </a:cubicBezTo>
                  <a:lnTo>
                    <a:pt x="3647" y="4187"/>
                  </a:lnTo>
                  <a:cubicBezTo>
                    <a:pt x="3891" y="4187"/>
                    <a:pt x="4091" y="3989"/>
                    <a:pt x="4091" y="3745"/>
                  </a:cubicBezTo>
                  <a:lnTo>
                    <a:pt x="4091" y="443"/>
                  </a:lnTo>
                  <a:cubicBezTo>
                    <a:pt x="4091" y="199"/>
                    <a:pt x="3891" y="0"/>
                    <a:pt x="36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632;p20">
              <a:extLst>
                <a:ext uri="{FF2B5EF4-FFF2-40B4-BE49-F238E27FC236}">
                  <a16:creationId xmlns:a16="http://schemas.microsoft.com/office/drawing/2014/main" id="{43DEE4C6-C2A3-4F3D-A920-4339A0DB7819}"/>
                </a:ext>
              </a:extLst>
            </p:cNvPr>
            <p:cNvSpPr/>
            <p:nvPr/>
          </p:nvSpPr>
          <p:spPr>
            <a:xfrm>
              <a:off x="2597216" y="1443219"/>
              <a:ext cx="601990" cy="578707"/>
            </a:xfrm>
            <a:custGeom>
              <a:avLst/>
              <a:gdLst/>
              <a:ahLst/>
              <a:cxnLst/>
              <a:rect l="l" t="t" r="r" b="b"/>
              <a:pathLst>
                <a:path w="18150" h="17448" extrusionOk="0">
                  <a:moveTo>
                    <a:pt x="17479" y="532"/>
                  </a:moveTo>
                  <a:cubicBezTo>
                    <a:pt x="17489" y="532"/>
                    <a:pt x="17498" y="532"/>
                    <a:pt x="17506" y="534"/>
                  </a:cubicBezTo>
                  <a:cubicBezTo>
                    <a:pt x="17569" y="548"/>
                    <a:pt x="17618" y="605"/>
                    <a:pt x="17618" y="672"/>
                  </a:cubicBezTo>
                  <a:lnTo>
                    <a:pt x="17618" y="1381"/>
                  </a:lnTo>
                  <a:lnTo>
                    <a:pt x="9975" y="1381"/>
                  </a:lnTo>
                  <a:lnTo>
                    <a:pt x="9975" y="672"/>
                  </a:lnTo>
                  <a:cubicBezTo>
                    <a:pt x="9975" y="605"/>
                    <a:pt x="10024" y="548"/>
                    <a:pt x="10086" y="534"/>
                  </a:cubicBezTo>
                  <a:cubicBezTo>
                    <a:pt x="10095" y="532"/>
                    <a:pt x="10104" y="532"/>
                    <a:pt x="10114" y="532"/>
                  </a:cubicBezTo>
                  <a:close/>
                  <a:moveTo>
                    <a:pt x="4269" y="2608"/>
                  </a:moveTo>
                  <a:cubicBezTo>
                    <a:pt x="4281" y="2608"/>
                    <a:pt x="4290" y="2610"/>
                    <a:pt x="4293" y="2611"/>
                  </a:cubicBezTo>
                  <a:lnTo>
                    <a:pt x="5559" y="3346"/>
                  </a:lnTo>
                  <a:lnTo>
                    <a:pt x="4269" y="4093"/>
                  </a:lnTo>
                  <a:lnTo>
                    <a:pt x="2981" y="3346"/>
                  </a:lnTo>
                  <a:lnTo>
                    <a:pt x="4247" y="2611"/>
                  </a:lnTo>
                  <a:cubicBezTo>
                    <a:pt x="4250" y="2610"/>
                    <a:pt x="4258" y="2608"/>
                    <a:pt x="4269" y="2608"/>
                  </a:cubicBezTo>
                  <a:close/>
                  <a:moveTo>
                    <a:pt x="2716" y="3807"/>
                  </a:moveTo>
                  <a:lnTo>
                    <a:pt x="4003" y="4553"/>
                  </a:lnTo>
                  <a:lnTo>
                    <a:pt x="4003" y="6049"/>
                  </a:lnTo>
                  <a:lnTo>
                    <a:pt x="2741" y="5316"/>
                  </a:lnTo>
                  <a:cubicBezTo>
                    <a:pt x="2731" y="5308"/>
                    <a:pt x="2719" y="5286"/>
                    <a:pt x="2716" y="5275"/>
                  </a:cubicBezTo>
                  <a:lnTo>
                    <a:pt x="2716" y="3807"/>
                  </a:lnTo>
                  <a:close/>
                  <a:moveTo>
                    <a:pt x="5823" y="3807"/>
                  </a:moveTo>
                  <a:lnTo>
                    <a:pt x="5823" y="5275"/>
                  </a:lnTo>
                  <a:cubicBezTo>
                    <a:pt x="5821" y="5286"/>
                    <a:pt x="5808" y="5308"/>
                    <a:pt x="5799" y="5316"/>
                  </a:cubicBezTo>
                  <a:lnTo>
                    <a:pt x="4535" y="6049"/>
                  </a:lnTo>
                  <a:lnTo>
                    <a:pt x="4535" y="4553"/>
                  </a:lnTo>
                  <a:lnTo>
                    <a:pt x="5823" y="3807"/>
                  </a:lnTo>
                  <a:close/>
                  <a:moveTo>
                    <a:pt x="8008" y="4918"/>
                  </a:moveTo>
                  <a:lnTo>
                    <a:pt x="8008" y="6766"/>
                  </a:lnTo>
                  <a:cubicBezTo>
                    <a:pt x="8008" y="6842"/>
                    <a:pt x="7944" y="6905"/>
                    <a:pt x="7869" y="6905"/>
                  </a:cubicBezTo>
                  <a:lnTo>
                    <a:pt x="1737" y="6905"/>
                  </a:lnTo>
                  <a:lnTo>
                    <a:pt x="1737" y="5547"/>
                  </a:lnTo>
                  <a:cubicBezTo>
                    <a:pt x="1737" y="5262"/>
                    <a:pt x="1926" y="5022"/>
                    <a:pt x="2184" y="4945"/>
                  </a:cubicBezTo>
                  <a:lnTo>
                    <a:pt x="2184" y="5278"/>
                  </a:lnTo>
                  <a:cubicBezTo>
                    <a:pt x="2184" y="5469"/>
                    <a:pt x="2305" y="5678"/>
                    <a:pt x="2470" y="5774"/>
                  </a:cubicBezTo>
                  <a:lnTo>
                    <a:pt x="3983" y="6652"/>
                  </a:lnTo>
                  <a:cubicBezTo>
                    <a:pt x="4087" y="6711"/>
                    <a:pt x="4196" y="6724"/>
                    <a:pt x="4269" y="6724"/>
                  </a:cubicBezTo>
                  <a:cubicBezTo>
                    <a:pt x="4343" y="6724"/>
                    <a:pt x="4453" y="6711"/>
                    <a:pt x="4556" y="6652"/>
                  </a:cubicBezTo>
                  <a:lnTo>
                    <a:pt x="6069" y="5774"/>
                  </a:lnTo>
                  <a:cubicBezTo>
                    <a:pt x="6235" y="5678"/>
                    <a:pt x="6355" y="5469"/>
                    <a:pt x="6355" y="5278"/>
                  </a:cubicBezTo>
                  <a:lnTo>
                    <a:pt x="6355" y="4918"/>
                  </a:lnTo>
                  <a:close/>
                  <a:moveTo>
                    <a:pt x="15465" y="4918"/>
                  </a:moveTo>
                  <a:cubicBezTo>
                    <a:pt x="15809" y="4918"/>
                    <a:pt x="16088" y="5201"/>
                    <a:pt x="16088" y="5547"/>
                  </a:cubicBezTo>
                  <a:lnTo>
                    <a:pt x="16088" y="13080"/>
                  </a:lnTo>
                  <a:lnTo>
                    <a:pt x="7125" y="13080"/>
                  </a:lnTo>
                  <a:cubicBezTo>
                    <a:pt x="6978" y="13080"/>
                    <a:pt x="6859" y="13199"/>
                    <a:pt x="6859" y="13346"/>
                  </a:cubicBezTo>
                  <a:cubicBezTo>
                    <a:pt x="6859" y="13493"/>
                    <a:pt x="6978" y="13612"/>
                    <a:pt x="7125" y="13612"/>
                  </a:cubicBezTo>
                  <a:lnTo>
                    <a:pt x="16088" y="13612"/>
                  </a:lnTo>
                  <a:lnTo>
                    <a:pt x="16088" y="13996"/>
                  </a:lnTo>
                  <a:cubicBezTo>
                    <a:pt x="16088" y="14342"/>
                    <a:pt x="15808" y="14624"/>
                    <a:pt x="15465" y="14624"/>
                  </a:cubicBezTo>
                  <a:lnTo>
                    <a:pt x="2362" y="14624"/>
                  </a:lnTo>
                  <a:cubicBezTo>
                    <a:pt x="2018" y="14624"/>
                    <a:pt x="1737" y="14342"/>
                    <a:pt x="1737" y="13996"/>
                  </a:cubicBezTo>
                  <a:lnTo>
                    <a:pt x="1737" y="13612"/>
                  </a:lnTo>
                  <a:lnTo>
                    <a:pt x="5423" y="13612"/>
                  </a:lnTo>
                  <a:cubicBezTo>
                    <a:pt x="5570" y="13612"/>
                    <a:pt x="5689" y="13493"/>
                    <a:pt x="5689" y="13346"/>
                  </a:cubicBezTo>
                  <a:cubicBezTo>
                    <a:pt x="5689" y="13199"/>
                    <a:pt x="5570" y="13080"/>
                    <a:pt x="5423" y="13080"/>
                  </a:cubicBezTo>
                  <a:lnTo>
                    <a:pt x="1737" y="13080"/>
                  </a:lnTo>
                  <a:lnTo>
                    <a:pt x="1737" y="7437"/>
                  </a:lnTo>
                  <a:lnTo>
                    <a:pt x="7869" y="7437"/>
                  </a:lnTo>
                  <a:cubicBezTo>
                    <a:pt x="8239" y="7437"/>
                    <a:pt x="8540" y="7136"/>
                    <a:pt x="8540" y="6766"/>
                  </a:cubicBezTo>
                  <a:lnTo>
                    <a:pt x="8540" y="4918"/>
                  </a:lnTo>
                  <a:lnTo>
                    <a:pt x="9443" y="4918"/>
                  </a:lnTo>
                  <a:lnTo>
                    <a:pt x="9443" y="5668"/>
                  </a:lnTo>
                  <a:cubicBezTo>
                    <a:pt x="9443" y="6038"/>
                    <a:pt x="9744" y="6340"/>
                    <a:pt x="10114" y="6340"/>
                  </a:cubicBezTo>
                  <a:lnTo>
                    <a:pt x="15314" y="6340"/>
                  </a:lnTo>
                  <a:cubicBezTo>
                    <a:pt x="15460" y="6340"/>
                    <a:pt x="15579" y="6220"/>
                    <a:pt x="15579" y="6074"/>
                  </a:cubicBezTo>
                  <a:cubicBezTo>
                    <a:pt x="15579" y="5927"/>
                    <a:pt x="15460" y="5808"/>
                    <a:pt x="15314" y="5808"/>
                  </a:cubicBezTo>
                  <a:lnTo>
                    <a:pt x="10114" y="5808"/>
                  </a:lnTo>
                  <a:cubicBezTo>
                    <a:pt x="10039" y="5808"/>
                    <a:pt x="9975" y="5744"/>
                    <a:pt x="9975" y="5668"/>
                  </a:cubicBezTo>
                  <a:lnTo>
                    <a:pt x="9975" y="4918"/>
                  </a:lnTo>
                  <a:close/>
                  <a:moveTo>
                    <a:pt x="10629" y="15155"/>
                  </a:moveTo>
                  <a:lnTo>
                    <a:pt x="10629" y="15924"/>
                  </a:lnTo>
                  <a:lnTo>
                    <a:pt x="7197" y="15924"/>
                  </a:lnTo>
                  <a:lnTo>
                    <a:pt x="7197" y="15155"/>
                  </a:lnTo>
                  <a:close/>
                  <a:moveTo>
                    <a:pt x="12848" y="16456"/>
                  </a:moveTo>
                  <a:lnTo>
                    <a:pt x="12848" y="16916"/>
                  </a:lnTo>
                  <a:lnTo>
                    <a:pt x="4978" y="16916"/>
                  </a:lnTo>
                  <a:lnTo>
                    <a:pt x="4978" y="16456"/>
                  </a:lnTo>
                  <a:close/>
                  <a:moveTo>
                    <a:pt x="10114" y="0"/>
                  </a:moveTo>
                  <a:cubicBezTo>
                    <a:pt x="9744" y="0"/>
                    <a:pt x="9443" y="301"/>
                    <a:pt x="9443" y="672"/>
                  </a:cubicBezTo>
                  <a:lnTo>
                    <a:pt x="9443" y="4387"/>
                  </a:lnTo>
                  <a:lnTo>
                    <a:pt x="8540" y="4387"/>
                  </a:lnTo>
                  <a:lnTo>
                    <a:pt x="8540" y="3938"/>
                  </a:lnTo>
                  <a:cubicBezTo>
                    <a:pt x="8540" y="3791"/>
                    <a:pt x="8420" y="3672"/>
                    <a:pt x="8274" y="3672"/>
                  </a:cubicBezTo>
                  <a:cubicBezTo>
                    <a:pt x="8127" y="3672"/>
                    <a:pt x="8008" y="3791"/>
                    <a:pt x="8008" y="3938"/>
                  </a:cubicBezTo>
                  <a:lnTo>
                    <a:pt x="8008" y="4387"/>
                  </a:lnTo>
                  <a:lnTo>
                    <a:pt x="6355" y="4387"/>
                  </a:lnTo>
                  <a:lnTo>
                    <a:pt x="6355" y="3522"/>
                  </a:lnTo>
                  <a:cubicBezTo>
                    <a:pt x="6355" y="3331"/>
                    <a:pt x="6235" y="3123"/>
                    <a:pt x="6069" y="3026"/>
                  </a:cubicBezTo>
                  <a:lnTo>
                    <a:pt x="4556" y="2149"/>
                  </a:lnTo>
                  <a:cubicBezTo>
                    <a:pt x="4453" y="2089"/>
                    <a:pt x="4343" y="2076"/>
                    <a:pt x="4269" y="2076"/>
                  </a:cubicBezTo>
                  <a:cubicBezTo>
                    <a:pt x="4195" y="2076"/>
                    <a:pt x="4087" y="2089"/>
                    <a:pt x="3983" y="2149"/>
                  </a:cubicBezTo>
                  <a:lnTo>
                    <a:pt x="2470" y="3026"/>
                  </a:lnTo>
                  <a:cubicBezTo>
                    <a:pt x="2304" y="3123"/>
                    <a:pt x="2184" y="3331"/>
                    <a:pt x="2184" y="3522"/>
                  </a:cubicBezTo>
                  <a:lnTo>
                    <a:pt x="2184" y="4401"/>
                  </a:lnTo>
                  <a:cubicBezTo>
                    <a:pt x="1631" y="4486"/>
                    <a:pt x="1206" y="4968"/>
                    <a:pt x="1206" y="5547"/>
                  </a:cubicBezTo>
                  <a:lnTo>
                    <a:pt x="1206" y="6905"/>
                  </a:lnTo>
                  <a:lnTo>
                    <a:pt x="671" y="6905"/>
                  </a:lnTo>
                  <a:cubicBezTo>
                    <a:pt x="596" y="6905"/>
                    <a:pt x="532" y="6842"/>
                    <a:pt x="532" y="6766"/>
                  </a:cubicBezTo>
                  <a:lnTo>
                    <a:pt x="532" y="1972"/>
                  </a:lnTo>
                  <a:cubicBezTo>
                    <a:pt x="532" y="1896"/>
                    <a:pt x="596" y="1831"/>
                    <a:pt x="671" y="1831"/>
                  </a:cubicBezTo>
                  <a:lnTo>
                    <a:pt x="7869" y="1831"/>
                  </a:lnTo>
                  <a:cubicBezTo>
                    <a:pt x="7944" y="1831"/>
                    <a:pt x="8008" y="1896"/>
                    <a:pt x="8008" y="1972"/>
                  </a:cubicBezTo>
                  <a:lnTo>
                    <a:pt x="8008" y="2449"/>
                  </a:lnTo>
                  <a:cubicBezTo>
                    <a:pt x="8008" y="2596"/>
                    <a:pt x="8126" y="2715"/>
                    <a:pt x="8274" y="2715"/>
                  </a:cubicBezTo>
                  <a:cubicBezTo>
                    <a:pt x="8419" y="2715"/>
                    <a:pt x="8539" y="2596"/>
                    <a:pt x="8539" y="2449"/>
                  </a:cubicBezTo>
                  <a:lnTo>
                    <a:pt x="8539" y="1972"/>
                  </a:lnTo>
                  <a:cubicBezTo>
                    <a:pt x="8539" y="1601"/>
                    <a:pt x="8239" y="1300"/>
                    <a:pt x="7869" y="1300"/>
                  </a:cubicBezTo>
                  <a:lnTo>
                    <a:pt x="671" y="1300"/>
                  </a:lnTo>
                  <a:cubicBezTo>
                    <a:pt x="300" y="1300"/>
                    <a:pt x="0" y="1601"/>
                    <a:pt x="0" y="1972"/>
                  </a:cubicBezTo>
                  <a:lnTo>
                    <a:pt x="0" y="6766"/>
                  </a:lnTo>
                  <a:cubicBezTo>
                    <a:pt x="0" y="7136"/>
                    <a:pt x="301" y="7437"/>
                    <a:pt x="671" y="7437"/>
                  </a:cubicBezTo>
                  <a:lnTo>
                    <a:pt x="1206" y="7437"/>
                  </a:lnTo>
                  <a:lnTo>
                    <a:pt x="1206" y="13996"/>
                  </a:lnTo>
                  <a:cubicBezTo>
                    <a:pt x="1206" y="14636"/>
                    <a:pt x="1724" y="15156"/>
                    <a:pt x="2362" y="15156"/>
                  </a:cubicBezTo>
                  <a:lnTo>
                    <a:pt x="6665" y="15156"/>
                  </a:lnTo>
                  <a:lnTo>
                    <a:pt x="6665" y="15924"/>
                  </a:lnTo>
                  <a:lnTo>
                    <a:pt x="4889" y="15924"/>
                  </a:lnTo>
                  <a:cubicBezTo>
                    <a:pt x="4645" y="15924"/>
                    <a:pt x="4446" y="16122"/>
                    <a:pt x="4446" y="16367"/>
                  </a:cubicBezTo>
                  <a:lnTo>
                    <a:pt x="4446" y="17004"/>
                  </a:lnTo>
                  <a:cubicBezTo>
                    <a:pt x="4446" y="17249"/>
                    <a:pt x="4645" y="17448"/>
                    <a:pt x="4889" y="17448"/>
                  </a:cubicBezTo>
                  <a:lnTo>
                    <a:pt x="12937" y="17448"/>
                  </a:lnTo>
                  <a:cubicBezTo>
                    <a:pt x="13180" y="17448"/>
                    <a:pt x="13380" y="17249"/>
                    <a:pt x="13380" y="17004"/>
                  </a:cubicBezTo>
                  <a:lnTo>
                    <a:pt x="13380" y="16367"/>
                  </a:lnTo>
                  <a:cubicBezTo>
                    <a:pt x="13380" y="16122"/>
                    <a:pt x="13180" y="15924"/>
                    <a:pt x="12937" y="15924"/>
                  </a:cubicBezTo>
                  <a:lnTo>
                    <a:pt x="11161" y="15924"/>
                  </a:lnTo>
                  <a:lnTo>
                    <a:pt x="11161" y="15156"/>
                  </a:lnTo>
                  <a:lnTo>
                    <a:pt x="15465" y="15156"/>
                  </a:lnTo>
                  <a:cubicBezTo>
                    <a:pt x="16101" y="15156"/>
                    <a:pt x="16620" y="14636"/>
                    <a:pt x="16620" y="13996"/>
                  </a:cubicBezTo>
                  <a:lnTo>
                    <a:pt x="16620" y="5547"/>
                  </a:lnTo>
                  <a:cubicBezTo>
                    <a:pt x="16620" y="4907"/>
                    <a:pt x="16101" y="4387"/>
                    <a:pt x="15465" y="4387"/>
                  </a:cubicBezTo>
                  <a:lnTo>
                    <a:pt x="9975" y="4387"/>
                  </a:lnTo>
                  <a:lnTo>
                    <a:pt x="9975" y="1913"/>
                  </a:lnTo>
                  <a:lnTo>
                    <a:pt x="17618" y="1913"/>
                  </a:lnTo>
                  <a:lnTo>
                    <a:pt x="17618" y="5668"/>
                  </a:lnTo>
                  <a:cubicBezTo>
                    <a:pt x="17618" y="5744"/>
                    <a:pt x="17554" y="5808"/>
                    <a:pt x="17479" y="5808"/>
                  </a:cubicBezTo>
                  <a:lnTo>
                    <a:pt x="17121" y="5808"/>
                  </a:lnTo>
                  <a:cubicBezTo>
                    <a:pt x="16974" y="5808"/>
                    <a:pt x="16855" y="5927"/>
                    <a:pt x="16855" y="6074"/>
                  </a:cubicBezTo>
                  <a:cubicBezTo>
                    <a:pt x="16855" y="6220"/>
                    <a:pt x="16974" y="6340"/>
                    <a:pt x="17121" y="6340"/>
                  </a:cubicBezTo>
                  <a:lnTo>
                    <a:pt x="17479" y="6340"/>
                  </a:lnTo>
                  <a:cubicBezTo>
                    <a:pt x="17849" y="6340"/>
                    <a:pt x="18150" y="6038"/>
                    <a:pt x="18150" y="5667"/>
                  </a:cubicBezTo>
                  <a:lnTo>
                    <a:pt x="18150" y="672"/>
                  </a:lnTo>
                  <a:cubicBezTo>
                    <a:pt x="18150" y="301"/>
                    <a:pt x="17849" y="0"/>
                    <a:pt x="17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633;p20">
              <a:extLst>
                <a:ext uri="{FF2B5EF4-FFF2-40B4-BE49-F238E27FC236}">
                  <a16:creationId xmlns:a16="http://schemas.microsoft.com/office/drawing/2014/main" id="{44DF7FE8-AD29-4AEC-BE68-57069BCB53FE}"/>
                </a:ext>
              </a:extLst>
            </p:cNvPr>
            <p:cNvSpPr/>
            <p:nvPr/>
          </p:nvSpPr>
          <p:spPr>
            <a:xfrm>
              <a:off x="2956187" y="1525375"/>
              <a:ext cx="71343" cy="17678"/>
            </a:xfrm>
            <a:custGeom>
              <a:avLst/>
              <a:gdLst/>
              <a:ahLst/>
              <a:cxnLst/>
              <a:rect l="l" t="t" r="r" b="b"/>
              <a:pathLst>
                <a:path w="2151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1884" y="533"/>
                  </a:lnTo>
                  <a:cubicBezTo>
                    <a:pt x="2031" y="533"/>
                    <a:pt x="2150" y="414"/>
                    <a:pt x="2150" y="267"/>
                  </a:cubicBezTo>
                  <a:cubicBezTo>
                    <a:pt x="2150" y="120"/>
                    <a:pt x="2031" y="1"/>
                    <a:pt x="1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634;p20">
              <a:extLst>
                <a:ext uri="{FF2B5EF4-FFF2-40B4-BE49-F238E27FC236}">
                  <a16:creationId xmlns:a16="http://schemas.microsoft.com/office/drawing/2014/main" id="{DC5ECA3A-C0FA-45EF-90DD-670467CDCC6A}"/>
                </a:ext>
              </a:extLst>
            </p:cNvPr>
            <p:cNvSpPr/>
            <p:nvPr/>
          </p:nvSpPr>
          <p:spPr>
            <a:xfrm>
              <a:off x="2956187" y="1553700"/>
              <a:ext cx="71343" cy="17678"/>
            </a:xfrm>
            <a:custGeom>
              <a:avLst/>
              <a:gdLst/>
              <a:ahLst/>
              <a:cxnLst/>
              <a:rect l="l" t="t" r="r" b="b"/>
              <a:pathLst>
                <a:path w="2151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884" y="532"/>
                  </a:lnTo>
                  <a:cubicBezTo>
                    <a:pt x="2031" y="532"/>
                    <a:pt x="2150" y="413"/>
                    <a:pt x="2150" y="266"/>
                  </a:cubicBezTo>
                  <a:cubicBezTo>
                    <a:pt x="2150" y="119"/>
                    <a:pt x="2031" y="0"/>
                    <a:pt x="18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635;p20">
              <a:extLst>
                <a:ext uri="{FF2B5EF4-FFF2-40B4-BE49-F238E27FC236}">
                  <a16:creationId xmlns:a16="http://schemas.microsoft.com/office/drawing/2014/main" id="{75BA4010-3964-478D-98C1-1870E6F69236}"/>
                </a:ext>
              </a:extLst>
            </p:cNvPr>
            <p:cNvSpPr/>
            <p:nvPr/>
          </p:nvSpPr>
          <p:spPr>
            <a:xfrm>
              <a:off x="3047763" y="1525375"/>
              <a:ext cx="113499" cy="17678"/>
            </a:xfrm>
            <a:custGeom>
              <a:avLst/>
              <a:gdLst/>
              <a:ahLst/>
              <a:cxnLst/>
              <a:rect l="l" t="t" r="r" b="b"/>
              <a:pathLst>
                <a:path w="3422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3155" y="533"/>
                  </a:lnTo>
                  <a:cubicBezTo>
                    <a:pt x="3302" y="533"/>
                    <a:pt x="3421" y="414"/>
                    <a:pt x="3421" y="267"/>
                  </a:cubicBezTo>
                  <a:cubicBezTo>
                    <a:pt x="3421" y="120"/>
                    <a:pt x="3302" y="1"/>
                    <a:pt x="3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636;p20">
              <a:extLst>
                <a:ext uri="{FF2B5EF4-FFF2-40B4-BE49-F238E27FC236}">
                  <a16:creationId xmlns:a16="http://schemas.microsoft.com/office/drawing/2014/main" id="{DF3CA26F-0C7B-4169-AB4A-08300C95131A}"/>
                </a:ext>
              </a:extLst>
            </p:cNvPr>
            <p:cNvSpPr/>
            <p:nvPr/>
          </p:nvSpPr>
          <p:spPr>
            <a:xfrm>
              <a:off x="3047763" y="1553700"/>
              <a:ext cx="113499" cy="17678"/>
            </a:xfrm>
            <a:custGeom>
              <a:avLst/>
              <a:gdLst/>
              <a:ahLst/>
              <a:cxnLst/>
              <a:rect l="l" t="t" r="r" b="b"/>
              <a:pathLst>
                <a:path w="3422" h="533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3155" y="532"/>
                  </a:lnTo>
                  <a:cubicBezTo>
                    <a:pt x="3302" y="532"/>
                    <a:pt x="3421" y="413"/>
                    <a:pt x="3421" y="266"/>
                  </a:cubicBezTo>
                  <a:cubicBezTo>
                    <a:pt x="3421" y="119"/>
                    <a:pt x="3302" y="0"/>
                    <a:pt x="3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616;p20">
            <a:extLst>
              <a:ext uri="{FF2B5EF4-FFF2-40B4-BE49-F238E27FC236}">
                <a16:creationId xmlns:a16="http://schemas.microsoft.com/office/drawing/2014/main" id="{C3EACEE6-B062-4D17-8D78-61ABF40F6A5B}"/>
              </a:ext>
            </a:extLst>
          </p:cNvPr>
          <p:cNvSpPr/>
          <p:nvPr/>
        </p:nvSpPr>
        <p:spPr>
          <a:xfrm rot="5400000">
            <a:off x="1306847" y="2614503"/>
            <a:ext cx="457200" cy="500532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" name="Google Shape;621;p20">
            <a:extLst>
              <a:ext uri="{FF2B5EF4-FFF2-40B4-BE49-F238E27FC236}">
                <a16:creationId xmlns:a16="http://schemas.microsoft.com/office/drawing/2014/main" id="{DA4575FE-0483-41EA-9E81-1C346A58BF9C}"/>
              </a:ext>
            </a:extLst>
          </p:cNvPr>
          <p:cNvGrpSpPr/>
          <p:nvPr/>
        </p:nvGrpSpPr>
        <p:grpSpPr>
          <a:xfrm>
            <a:off x="1367976" y="2748770"/>
            <a:ext cx="314527" cy="239407"/>
            <a:chOff x="2597216" y="1443219"/>
            <a:chExt cx="601990" cy="578707"/>
          </a:xfrm>
        </p:grpSpPr>
        <p:sp>
          <p:nvSpPr>
            <p:cNvPr id="106" name="Google Shape;622;p20">
              <a:extLst>
                <a:ext uri="{FF2B5EF4-FFF2-40B4-BE49-F238E27FC236}">
                  <a16:creationId xmlns:a16="http://schemas.microsoft.com/office/drawing/2014/main" id="{DE886634-C4B3-4833-B143-0F549C84287E}"/>
                </a:ext>
              </a:extLst>
            </p:cNvPr>
            <p:cNvSpPr/>
            <p:nvPr/>
          </p:nvSpPr>
          <p:spPr>
            <a:xfrm>
              <a:off x="2867896" y="1901295"/>
              <a:ext cx="49851" cy="17645"/>
            </a:xfrm>
            <a:custGeom>
              <a:avLst/>
              <a:gdLst/>
              <a:ahLst/>
              <a:cxnLst/>
              <a:rect l="l" t="t" r="r" b="b"/>
              <a:pathLst>
                <a:path w="1503" h="532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1237" y="532"/>
                  </a:lnTo>
                  <a:cubicBezTo>
                    <a:pt x="1384" y="532"/>
                    <a:pt x="1503" y="413"/>
                    <a:pt x="1503" y="266"/>
                  </a:cubicBezTo>
                  <a:cubicBezTo>
                    <a:pt x="1503" y="119"/>
                    <a:pt x="1384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623;p20">
              <a:extLst>
                <a:ext uri="{FF2B5EF4-FFF2-40B4-BE49-F238E27FC236}">
                  <a16:creationId xmlns:a16="http://schemas.microsoft.com/office/drawing/2014/main" id="{0D5145DF-C394-42BD-9427-E3B72A7900E4}"/>
                </a:ext>
              </a:extLst>
            </p:cNvPr>
            <p:cNvSpPr/>
            <p:nvPr/>
          </p:nvSpPr>
          <p:spPr>
            <a:xfrm>
              <a:off x="2881328" y="1687431"/>
              <a:ext cx="100398" cy="17612"/>
            </a:xfrm>
            <a:custGeom>
              <a:avLst/>
              <a:gdLst/>
              <a:ahLst/>
              <a:cxnLst/>
              <a:rect l="l" t="t" r="r" b="b"/>
              <a:pathLst>
                <a:path w="3027" h="531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1"/>
                    <a:pt x="266" y="531"/>
                  </a:cubicBezTo>
                  <a:lnTo>
                    <a:pt x="2760" y="531"/>
                  </a:lnTo>
                  <a:cubicBezTo>
                    <a:pt x="2907" y="531"/>
                    <a:pt x="3026" y="413"/>
                    <a:pt x="3026" y="266"/>
                  </a:cubicBezTo>
                  <a:cubicBezTo>
                    <a:pt x="3026" y="119"/>
                    <a:pt x="2907" y="0"/>
                    <a:pt x="27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624;p20">
              <a:extLst>
                <a:ext uri="{FF2B5EF4-FFF2-40B4-BE49-F238E27FC236}">
                  <a16:creationId xmlns:a16="http://schemas.microsoft.com/office/drawing/2014/main" id="{35C93C6F-1D31-41AB-80B1-342FFE147F4D}"/>
                </a:ext>
              </a:extLst>
            </p:cNvPr>
            <p:cNvSpPr/>
            <p:nvPr/>
          </p:nvSpPr>
          <p:spPr>
            <a:xfrm>
              <a:off x="2991710" y="1687431"/>
              <a:ext cx="84080" cy="17612"/>
            </a:xfrm>
            <a:custGeom>
              <a:avLst/>
              <a:gdLst/>
              <a:ahLst/>
              <a:cxnLst/>
              <a:rect l="l" t="t" r="r" b="b"/>
              <a:pathLst>
                <a:path w="2535" h="531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1"/>
                    <a:pt x="267" y="531"/>
                  </a:cubicBezTo>
                  <a:lnTo>
                    <a:pt x="2269" y="531"/>
                  </a:lnTo>
                  <a:cubicBezTo>
                    <a:pt x="2416" y="531"/>
                    <a:pt x="2535" y="413"/>
                    <a:pt x="2535" y="266"/>
                  </a:cubicBezTo>
                  <a:cubicBezTo>
                    <a:pt x="2535" y="119"/>
                    <a:pt x="2416" y="0"/>
                    <a:pt x="2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625;p20">
              <a:extLst>
                <a:ext uri="{FF2B5EF4-FFF2-40B4-BE49-F238E27FC236}">
                  <a16:creationId xmlns:a16="http://schemas.microsoft.com/office/drawing/2014/main" id="{106B92D0-3213-40FA-8E13-F060ACE92946}"/>
                </a:ext>
              </a:extLst>
            </p:cNvPr>
            <p:cNvSpPr/>
            <p:nvPr/>
          </p:nvSpPr>
          <p:spPr>
            <a:xfrm>
              <a:off x="2881328" y="1723617"/>
              <a:ext cx="192637" cy="17678"/>
            </a:xfrm>
            <a:custGeom>
              <a:avLst/>
              <a:gdLst/>
              <a:ahLst/>
              <a:cxnLst/>
              <a:rect l="l" t="t" r="r" b="b"/>
              <a:pathLst>
                <a:path w="5808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5542" y="532"/>
                  </a:lnTo>
                  <a:cubicBezTo>
                    <a:pt x="5688" y="532"/>
                    <a:pt x="5807" y="413"/>
                    <a:pt x="5807" y="267"/>
                  </a:cubicBezTo>
                  <a:cubicBezTo>
                    <a:pt x="5807" y="120"/>
                    <a:pt x="5688" y="1"/>
                    <a:pt x="5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626;p20">
              <a:extLst>
                <a:ext uri="{FF2B5EF4-FFF2-40B4-BE49-F238E27FC236}">
                  <a16:creationId xmlns:a16="http://schemas.microsoft.com/office/drawing/2014/main" id="{C15C2609-2EED-4729-8253-3AE099AA2A24}"/>
                </a:ext>
              </a:extLst>
            </p:cNvPr>
            <p:cNvSpPr/>
            <p:nvPr/>
          </p:nvSpPr>
          <p:spPr>
            <a:xfrm>
              <a:off x="2881328" y="1759836"/>
              <a:ext cx="68624" cy="17645"/>
            </a:xfrm>
            <a:custGeom>
              <a:avLst/>
              <a:gdLst/>
              <a:ahLst/>
              <a:cxnLst/>
              <a:rect l="l" t="t" r="r" b="b"/>
              <a:pathLst>
                <a:path w="2069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1802" y="532"/>
                  </a:lnTo>
                  <a:cubicBezTo>
                    <a:pt x="1949" y="532"/>
                    <a:pt x="2068" y="414"/>
                    <a:pt x="2068" y="266"/>
                  </a:cubicBezTo>
                  <a:cubicBezTo>
                    <a:pt x="2068" y="119"/>
                    <a:pt x="1949" y="0"/>
                    <a:pt x="1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627;p20">
              <a:extLst>
                <a:ext uri="{FF2B5EF4-FFF2-40B4-BE49-F238E27FC236}">
                  <a16:creationId xmlns:a16="http://schemas.microsoft.com/office/drawing/2014/main" id="{34629DE4-CD0C-47FF-B412-35459D289898}"/>
                </a:ext>
              </a:extLst>
            </p:cNvPr>
            <p:cNvSpPr/>
            <p:nvPr/>
          </p:nvSpPr>
          <p:spPr>
            <a:xfrm>
              <a:off x="2959106" y="1759836"/>
              <a:ext cx="68624" cy="17645"/>
            </a:xfrm>
            <a:custGeom>
              <a:avLst/>
              <a:gdLst/>
              <a:ahLst/>
              <a:cxnLst/>
              <a:rect l="l" t="t" r="r" b="b"/>
              <a:pathLst>
                <a:path w="2069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1802" y="532"/>
                  </a:lnTo>
                  <a:cubicBezTo>
                    <a:pt x="1949" y="532"/>
                    <a:pt x="2068" y="414"/>
                    <a:pt x="2068" y="266"/>
                  </a:cubicBezTo>
                  <a:cubicBezTo>
                    <a:pt x="2068" y="119"/>
                    <a:pt x="1949" y="0"/>
                    <a:pt x="1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628;p20">
              <a:extLst>
                <a:ext uri="{FF2B5EF4-FFF2-40B4-BE49-F238E27FC236}">
                  <a16:creationId xmlns:a16="http://schemas.microsoft.com/office/drawing/2014/main" id="{688B0616-4264-42DD-897A-FE1C0BDF1C24}"/>
                </a:ext>
              </a:extLst>
            </p:cNvPr>
            <p:cNvSpPr/>
            <p:nvPr/>
          </p:nvSpPr>
          <p:spPr>
            <a:xfrm>
              <a:off x="3037779" y="1759836"/>
              <a:ext cx="36186" cy="17645"/>
            </a:xfrm>
            <a:custGeom>
              <a:avLst/>
              <a:gdLst/>
              <a:ahLst/>
              <a:cxnLst/>
              <a:rect l="l" t="t" r="r" b="b"/>
              <a:pathLst>
                <a:path w="1091" h="532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825" y="532"/>
                  </a:lnTo>
                  <a:cubicBezTo>
                    <a:pt x="971" y="532"/>
                    <a:pt x="1090" y="414"/>
                    <a:pt x="1090" y="266"/>
                  </a:cubicBezTo>
                  <a:cubicBezTo>
                    <a:pt x="1090" y="119"/>
                    <a:pt x="971" y="0"/>
                    <a:pt x="8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629;p20">
              <a:extLst>
                <a:ext uri="{FF2B5EF4-FFF2-40B4-BE49-F238E27FC236}">
                  <a16:creationId xmlns:a16="http://schemas.microsoft.com/office/drawing/2014/main" id="{B58545DC-2C45-439D-BACA-10894F57EA3E}"/>
                </a:ext>
              </a:extLst>
            </p:cNvPr>
            <p:cNvSpPr/>
            <p:nvPr/>
          </p:nvSpPr>
          <p:spPr>
            <a:xfrm>
              <a:off x="2881328" y="1796055"/>
              <a:ext cx="192637" cy="17678"/>
            </a:xfrm>
            <a:custGeom>
              <a:avLst/>
              <a:gdLst/>
              <a:ahLst/>
              <a:cxnLst/>
              <a:rect l="l" t="t" r="r" b="b"/>
              <a:pathLst>
                <a:path w="5808" h="533" extrusionOk="0">
                  <a:moveTo>
                    <a:pt x="266" y="0"/>
                  </a:moveTo>
                  <a:cubicBezTo>
                    <a:pt x="119" y="0"/>
                    <a:pt x="0" y="120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5542" y="532"/>
                  </a:lnTo>
                  <a:cubicBezTo>
                    <a:pt x="5688" y="532"/>
                    <a:pt x="5807" y="413"/>
                    <a:pt x="5807" y="266"/>
                  </a:cubicBezTo>
                  <a:cubicBezTo>
                    <a:pt x="5807" y="120"/>
                    <a:pt x="5688" y="0"/>
                    <a:pt x="5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630;p20">
              <a:extLst>
                <a:ext uri="{FF2B5EF4-FFF2-40B4-BE49-F238E27FC236}">
                  <a16:creationId xmlns:a16="http://schemas.microsoft.com/office/drawing/2014/main" id="{147794CB-E468-443E-9F6D-E00A6BADBAC1}"/>
                </a:ext>
              </a:extLst>
            </p:cNvPr>
            <p:cNvSpPr/>
            <p:nvPr/>
          </p:nvSpPr>
          <p:spPr>
            <a:xfrm>
              <a:off x="2881328" y="1831445"/>
              <a:ext cx="192637" cy="17645"/>
            </a:xfrm>
            <a:custGeom>
              <a:avLst/>
              <a:gdLst/>
              <a:ahLst/>
              <a:cxnLst/>
              <a:rect l="l" t="t" r="r" b="b"/>
              <a:pathLst>
                <a:path w="5808" h="532" extrusionOk="0">
                  <a:moveTo>
                    <a:pt x="266" y="0"/>
                  </a:moveTo>
                  <a:cubicBezTo>
                    <a:pt x="119" y="0"/>
                    <a:pt x="0" y="118"/>
                    <a:pt x="0" y="266"/>
                  </a:cubicBezTo>
                  <a:cubicBezTo>
                    <a:pt x="0" y="413"/>
                    <a:pt x="119" y="531"/>
                    <a:pt x="266" y="531"/>
                  </a:cubicBezTo>
                  <a:lnTo>
                    <a:pt x="5542" y="531"/>
                  </a:lnTo>
                  <a:cubicBezTo>
                    <a:pt x="5688" y="531"/>
                    <a:pt x="5807" y="412"/>
                    <a:pt x="5807" y="266"/>
                  </a:cubicBezTo>
                  <a:cubicBezTo>
                    <a:pt x="5807" y="118"/>
                    <a:pt x="5688" y="0"/>
                    <a:pt x="5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631;p20">
              <a:extLst>
                <a:ext uri="{FF2B5EF4-FFF2-40B4-BE49-F238E27FC236}">
                  <a16:creationId xmlns:a16="http://schemas.microsoft.com/office/drawing/2014/main" id="{3CEF1331-E33A-4096-B813-B4C9B7AFCF16}"/>
                </a:ext>
              </a:extLst>
            </p:cNvPr>
            <p:cNvSpPr/>
            <p:nvPr/>
          </p:nvSpPr>
          <p:spPr>
            <a:xfrm>
              <a:off x="2701594" y="1714032"/>
              <a:ext cx="135688" cy="138905"/>
            </a:xfrm>
            <a:custGeom>
              <a:avLst/>
              <a:gdLst/>
              <a:ahLst/>
              <a:cxnLst/>
              <a:rect l="l" t="t" r="r" b="b"/>
              <a:pathLst>
                <a:path w="4091" h="4188" extrusionOk="0">
                  <a:moveTo>
                    <a:pt x="3559" y="532"/>
                  </a:moveTo>
                  <a:lnTo>
                    <a:pt x="3559" y="3656"/>
                  </a:lnTo>
                  <a:lnTo>
                    <a:pt x="532" y="3656"/>
                  </a:lnTo>
                  <a:lnTo>
                    <a:pt x="532" y="532"/>
                  </a:lnTo>
                  <a:close/>
                  <a:moveTo>
                    <a:pt x="443" y="0"/>
                  </a:moveTo>
                  <a:cubicBezTo>
                    <a:pt x="198" y="0"/>
                    <a:pt x="0" y="199"/>
                    <a:pt x="0" y="443"/>
                  </a:cubicBezTo>
                  <a:lnTo>
                    <a:pt x="0" y="3745"/>
                  </a:lnTo>
                  <a:cubicBezTo>
                    <a:pt x="0" y="3989"/>
                    <a:pt x="198" y="4187"/>
                    <a:pt x="443" y="4187"/>
                  </a:cubicBezTo>
                  <a:lnTo>
                    <a:pt x="3647" y="4187"/>
                  </a:lnTo>
                  <a:cubicBezTo>
                    <a:pt x="3891" y="4187"/>
                    <a:pt x="4091" y="3989"/>
                    <a:pt x="4091" y="3745"/>
                  </a:cubicBezTo>
                  <a:lnTo>
                    <a:pt x="4091" y="443"/>
                  </a:lnTo>
                  <a:cubicBezTo>
                    <a:pt x="4091" y="199"/>
                    <a:pt x="3891" y="0"/>
                    <a:pt x="36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632;p20">
              <a:extLst>
                <a:ext uri="{FF2B5EF4-FFF2-40B4-BE49-F238E27FC236}">
                  <a16:creationId xmlns:a16="http://schemas.microsoft.com/office/drawing/2014/main" id="{8FA77840-0287-4546-A93A-F482539E949F}"/>
                </a:ext>
              </a:extLst>
            </p:cNvPr>
            <p:cNvSpPr/>
            <p:nvPr/>
          </p:nvSpPr>
          <p:spPr>
            <a:xfrm>
              <a:off x="2597216" y="1443219"/>
              <a:ext cx="601990" cy="578707"/>
            </a:xfrm>
            <a:custGeom>
              <a:avLst/>
              <a:gdLst/>
              <a:ahLst/>
              <a:cxnLst/>
              <a:rect l="l" t="t" r="r" b="b"/>
              <a:pathLst>
                <a:path w="18150" h="17448" extrusionOk="0">
                  <a:moveTo>
                    <a:pt x="17479" y="532"/>
                  </a:moveTo>
                  <a:cubicBezTo>
                    <a:pt x="17489" y="532"/>
                    <a:pt x="17498" y="532"/>
                    <a:pt x="17506" y="534"/>
                  </a:cubicBezTo>
                  <a:cubicBezTo>
                    <a:pt x="17569" y="548"/>
                    <a:pt x="17618" y="605"/>
                    <a:pt x="17618" y="672"/>
                  </a:cubicBezTo>
                  <a:lnTo>
                    <a:pt x="17618" y="1381"/>
                  </a:lnTo>
                  <a:lnTo>
                    <a:pt x="9975" y="1381"/>
                  </a:lnTo>
                  <a:lnTo>
                    <a:pt x="9975" y="672"/>
                  </a:lnTo>
                  <a:cubicBezTo>
                    <a:pt x="9975" y="605"/>
                    <a:pt x="10024" y="548"/>
                    <a:pt x="10086" y="534"/>
                  </a:cubicBezTo>
                  <a:cubicBezTo>
                    <a:pt x="10095" y="532"/>
                    <a:pt x="10104" y="532"/>
                    <a:pt x="10114" y="532"/>
                  </a:cubicBezTo>
                  <a:close/>
                  <a:moveTo>
                    <a:pt x="4269" y="2608"/>
                  </a:moveTo>
                  <a:cubicBezTo>
                    <a:pt x="4281" y="2608"/>
                    <a:pt x="4290" y="2610"/>
                    <a:pt x="4293" y="2611"/>
                  </a:cubicBezTo>
                  <a:lnTo>
                    <a:pt x="5559" y="3346"/>
                  </a:lnTo>
                  <a:lnTo>
                    <a:pt x="4269" y="4093"/>
                  </a:lnTo>
                  <a:lnTo>
                    <a:pt x="2981" y="3346"/>
                  </a:lnTo>
                  <a:lnTo>
                    <a:pt x="4247" y="2611"/>
                  </a:lnTo>
                  <a:cubicBezTo>
                    <a:pt x="4250" y="2610"/>
                    <a:pt x="4258" y="2608"/>
                    <a:pt x="4269" y="2608"/>
                  </a:cubicBezTo>
                  <a:close/>
                  <a:moveTo>
                    <a:pt x="2716" y="3807"/>
                  </a:moveTo>
                  <a:lnTo>
                    <a:pt x="4003" y="4553"/>
                  </a:lnTo>
                  <a:lnTo>
                    <a:pt x="4003" y="6049"/>
                  </a:lnTo>
                  <a:lnTo>
                    <a:pt x="2741" y="5316"/>
                  </a:lnTo>
                  <a:cubicBezTo>
                    <a:pt x="2731" y="5308"/>
                    <a:pt x="2719" y="5286"/>
                    <a:pt x="2716" y="5275"/>
                  </a:cubicBezTo>
                  <a:lnTo>
                    <a:pt x="2716" y="3807"/>
                  </a:lnTo>
                  <a:close/>
                  <a:moveTo>
                    <a:pt x="5823" y="3807"/>
                  </a:moveTo>
                  <a:lnTo>
                    <a:pt x="5823" y="5275"/>
                  </a:lnTo>
                  <a:cubicBezTo>
                    <a:pt x="5821" y="5286"/>
                    <a:pt x="5808" y="5308"/>
                    <a:pt x="5799" y="5316"/>
                  </a:cubicBezTo>
                  <a:lnTo>
                    <a:pt x="4535" y="6049"/>
                  </a:lnTo>
                  <a:lnTo>
                    <a:pt x="4535" y="4553"/>
                  </a:lnTo>
                  <a:lnTo>
                    <a:pt x="5823" y="3807"/>
                  </a:lnTo>
                  <a:close/>
                  <a:moveTo>
                    <a:pt x="8008" y="4918"/>
                  </a:moveTo>
                  <a:lnTo>
                    <a:pt x="8008" y="6766"/>
                  </a:lnTo>
                  <a:cubicBezTo>
                    <a:pt x="8008" y="6842"/>
                    <a:pt x="7944" y="6905"/>
                    <a:pt x="7869" y="6905"/>
                  </a:cubicBezTo>
                  <a:lnTo>
                    <a:pt x="1737" y="6905"/>
                  </a:lnTo>
                  <a:lnTo>
                    <a:pt x="1737" y="5547"/>
                  </a:lnTo>
                  <a:cubicBezTo>
                    <a:pt x="1737" y="5262"/>
                    <a:pt x="1926" y="5022"/>
                    <a:pt x="2184" y="4945"/>
                  </a:cubicBezTo>
                  <a:lnTo>
                    <a:pt x="2184" y="5278"/>
                  </a:lnTo>
                  <a:cubicBezTo>
                    <a:pt x="2184" y="5469"/>
                    <a:pt x="2305" y="5678"/>
                    <a:pt x="2470" y="5774"/>
                  </a:cubicBezTo>
                  <a:lnTo>
                    <a:pt x="3983" y="6652"/>
                  </a:lnTo>
                  <a:cubicBezTo>
                    <a:pt x="4087" y="6711"/>
                    <a:pt x="4196" y="6724"/>
                    <a:pt x="4269" y="6724"/>
                  </a:cubicBezTo>
                  <a:cubicBezTo>
                    <a:pt x="4343" y="6724"/>
                    <a:pt x="4453" y="6711"/>
                    <a:pt x="4556" y="6652"/>
                  </a:cubicBezTo>
                  <a:lnTo>
                    <a:pt x="6069" y="5774"/>
                  </a:lnTo>
                  <a:cubicBezTo>
                    <a:pt x="6235" y="5678"/>
                    <a:pt x="6355" y="5469"/>
                    <a:pt x="6355" y="5278"/>
                  </a:cubicBezTo>
                  <a:lnTo>
                    <a:pt x="6355" y="4918"/>
                  </a:lnTo>
                  <a:close/>
                  <a:moveTo>
                    <a:pt x="15465" y="4918"/>
                  </a:moveTo>
                  <a:cubicBezTo>
                    <a:pt x="15809" y="4918"/>
                    <a:pt x="16088" y="5201"/>
                    <a:pt x="16088" y="5547"/>
                  </a:cubicBezTo>
                  <a:lnTo>
                    <a:pt x="16088" y="13080"/>
                  </a:lnTo>
                  <a:lnTo>
                    <a:pt x="7125" y="13080"/>
                  </a:lnTo>
                  <a:cubicBezTo>
                    <a:pt x="6978" y="13080"/>
                    <a:pt x="6859" y="13199"/>
                    <a:pt x="6859" y="13346"/>
                  </a:cubicBezTo>
                  <a:cubicBezTo>
                    <a:pt x="6859" y="13493"/>
                    <a:pt x="6978" y="13612"/>
                    <a:pt x="7125" y="13612"/>
                  </a:cubicBezTo>
                  <a:lnTo>
                    <a:pt x="16088" y="13612"/>
                  </a:lnTo>
                  <a:lnTo>
                    <a:pt x="16088" y="13996"/>
                  </a:lnTo>
                  <a:cubicBezTo>
                    <a:pt x="16088" y="14342"/>
                    <a:pt x="15808" y="14624"/>
                    <a:pt x="15465" y="14624"/>
                  </a:cubicBezTo>
                  <a:lnTo>
                    <a:pt x="2362" y="14624"/>
                  </a:lnTo>
                  <a:cubicBezTo>
                    <a:pt x="2018" y="14624"/>
                    <a:pt x="1737" y="14342"/>
                    <a:pt x="1737" y="13996"/>
                  </a:cubicBezTo>
                  <a:lnTo>
                    <a:pt x="1737" y="13612"/>
                  </a:lnTo>
                  <a:lnTo>
                    <a:pt x="5423" y="13612"/>
                  </a:lnTo>
                  <a:cubicBezTo>
                    <a:pt x="5570" y="13612"/>
                    <a:pt x="5689" y="13493"/>
                    <a:pt x="5689" y="13346"/>
                  </a:cubicBezTo>
                  <a:cubicBezTo>
                    <a:pt x="5689" y="13199"/>
                    <a:pt x="5570" y="13080"/>
                    <a:pt x="5423" y="13080"/>
                  </a:cubicBezTo>
                  <a:lnTo>
                    <a:pt x="1737" y="13080"/>
                  </a:lnTo>
                  <a:lnTo>
                    <a:pt x="1737" y="7437"/>
                  </a:lnTo>
                  <a:lnTo>
                    <a:pt x="7869" y="7437"/>
                  </a:lnTo>
                  <a:cubicBezTo>
                    <a:pt x="8239" y="7437"/>
                    <a:pt x="8540" y="7136"/>
                    <a:pt x="8540" y="6766"/>
                  </a:cubicBezTo>
                  <a:lnTo>
                    <a:pt x="8540" y="4918"/>
                  </a:lnTo>
                  <a:lnTo>
                    <a:pt x="9443" y="4918"/>
                  </a:lnTo>
                  <a:lnTo>
                    <a:pt x="9443" y="5668"/>
                  </a:lnTo>
                  <a:cubicBezTo>
                    <a:pt x="9443" y="6038"/>
                    <a:pt x="9744" y="6340"/>
                    <a:pt x="10114" y="6340"/>
                  </a:cubicBezTo>
                  <a:lnTo>
                    <a:pt x="15314" y="6340"/>
                  </a:lnTo>
                  <a:cubicBezTo>
                    <a:pt x="15460" y="6340"/>
                    <a:pt x="15579" y="6220"/>
                    <a:pt x="15579" y="6074"/>
                  </a:cubicBezTo>
                  <a:cubicBezTo>
                    <a:pt x="15579" y="5927"/>
                    <a:pt x="15460" y="5808"/>
                    <a:pt x="15314" y="5808"/>
                  </a:cubicBezTo>
                  <a:lnTo>
                    <a:pt x="10114" y="5808"/>
                  </a:lnTo>
                  <a:cubicBezTo>
                    <a:pt x="10039" y="5808"/>
                    <a:pt x="9975" y="5744"/>
                    <a:pt x="9975" y="5668"/>
                  </a:cubicBezTo>
                  <a:lnTo>
                    <a:pt x="9975" y="4918"/>
                  </a:lnTo>
                  <a:close/>
                  <a:moveTo>
                    <a:pt x="10629" y="15155"/>
                  </a:moveTo>
                  <a:lnTo>
                    <a:pt x="10629" y="15924"/>
                  </a:lnTo>
                  <a:lnTo>
                    <a:pt x="7197" y="15924"/>
                  </a:lnTo>
                  <a:lnTo>
                    <a:pt x="7197" y="15155"/>
                  </a:lnTo>
                  <a:close/>
                  <a:moveTo>
                    <a:pt x="12848" y="16456"/>
                  </a:moveTo>
                  <a:lnTo>
                    <a:pt x="12848" y="16916"/>
                  </a:lnTo>
                  <a:lnTo>
                    <a:pt x="4978" y="16916"/>
                  </a:lnTo>
                  <a:lnTo>
                    <a:pt x="4978" y="16456"/>
                  </a:lnTo>
                  <a:close/>
                  <a:moveTo>
                    <a:pt x="10114" y="0"/>
                  </a:moveTo>
                  <a:cubicBezTo>
                    <a:pt x="9744" y="0"/>
                    <a:pt x="9443" y="301"/>
                    <a:pt x="9443" y="672"/>
                  </a:cubicBezTo>
                  <a:lnTo>
                    <a:pt x="9443" y="4387"/>
                  </a:lnTo>
                  <a:lnTo>
                    <a:pt x="8540" y="4387"/>
                  </a:lnTo>
                  <a:lnTo>
                    <a:pt x="8540" y="3938"/>
                  </a:lnTo>
                  <a:cubicBezTo>
                    <a:pt x="8540" y="3791"/>
                    <a:pt x="8420" y="3672"/>
                    <a:pt x="8274" y="3672"/>
                  </a:cubicBezTo>
                  <a:cubicBezTo>
                    <a:pt x="8127" y="3672"/>
                    <a:pt x="8008" y="3791"/>
                    <a:pt x="8008" y="3938"/>
                  </a:cubicBezTo>
                  <a:lnTo>
                    <a:pt x="8008" y="4387"/>
                  </a:lnTo>
                  <a:lnTo>
                    <a:pt x="6355" y="4387"/>
                  </a:lnTo>
                  <a:lnTo>
                    <a:pt x="6355" y="3522"/>
                  </a:lnTo>
                  <a:cubicBezTo>
                    <a:pt x="6355" y="3331"/>
                    <a:pt x="6235" y="3123"/>
                    <a:pt x="6069" y="3026"/>
                  </a:cubicBezTo>
                  <a:lnTo>
                    <a:pt x="4556" y="2149"/>
                  </a:lnTo>
                  <a:cubicBezTo>
                    <a:pt x="4453" y="2089"/>
                    <a:pt x="4343" y="2076"/>
                    <a:pt x="4269" y="2076"/>
                  </a:cubicBezTo>
                  <a:cubicBezTo>
                    <a:pt x="4195" y="2076"/>
                    <a:pt x="4087" y="2089"/>
                    <a:pt x="3983" y="2149"/>
                  </a:cubicBezTo>
                  <a:lnTo>
                    <a:pt x="2470" y="3026"/>
                  </a:lnTo>
                  <a:cubicBezTo>
                    <a:pt x="2304" y="3123"/>
                    <a:pt x="2184" y="3331"/>
                    <a:pt x="2184" y="3522"/>
                  </a:cubicBezTo>
                  <a:lnTo>
                    <a:pt x="2184" y="4401"/>
                  </a:lnTo>
                  <a:cubicBezTo>
                    <a:pt x="1631" y="4486"/>
                    <a:pt x="1206" y="4968"/>
                    <a:pt x="1206" y="5547"/>
                  </a:cubicBezTo>
                  <a:lnTo>
                    <a:pt x="1206" y="6905"/>
                  </a:lnTo>
                  <a:lnTo>
                    <a:pt x="671" y="6905"/>
                  </a:lnTo>
                  <a:cubicBezTo>
                    <a:pt x="596" y="6905"/>
                    <a:pt x="532" y="6842"/>
                    <a:pt x="532" y="6766"/>
                  </a:cubicBezTo>
                  <a:lnTo>
                    <a:pt x="532" y="1972"/>
                  </a:lnTo>
                  <a:cubicBezTo>
                    <a:pt x="532" y="1896"/>
                    <a:pt x="596" y="1831"/>
                    <a:pt x="671" y="1831"/>
                  </a:cubicBezTo>
                  <a:lnTo>
                    <a:pt x="7869" y="1831"/>
                  </a:lnTo>
                  <a:cubicBezTo>
                    <a:pt x="7944" y="1831"/>
                    <a:pt x="8008" y="1896"/>
                    <a:pt x="8008" y="1972"/>
                  </a:cubicBezTo>
                  <a:lnTo>
                    <a:pt x="8008" y="2449"/>
                  </a:lnTo>
                  <a:cubicBezTo>
                    <a:pt x="8008" y="2596"/>
                    <a:pt x="8126" y="2715"/>
                    <a:pt x="8274" y="2715"/>
                  </a:cubicBezTo>
                  <a:cubicBezTo>
                    <a:pt x="8419" y="2715"/>
                    <a:pt x="8539" y="2596"/>
                    <a:pt x="8539" y="2449"/>
                  </a:cubicBezTo>
                  <a:lnTo>
                    <a:pt x="8539" y="1972"/>
                  </a:lnTo>
                  <a:cubicBezTo>
                    <a:pt x="8539" y="1601"/>
                    <a:pt x="8239" y="1300"/>
                    <a:pt x="7869" y="1300"/>
                  </a:cubicBezTo>
                  <a:lnTo>
                    <a:pt x="671" y="1300"/>
                  </a:lnTo>
                  <a:cubicBezTo>
                    <a:pt x="300" y="1300"/>
                    <a:pt x="0" y="1601"/>
                    <a:pt x="0" y="1972"/>
                  </a:cubicBezTo>
                  <a:lnTo>
                    <a:pt x="0" y="6766"/>
                  </a:lnTo>
                  <a:cubicBezTo>
                    <a:pt x="0" y="7136"/>
                    <a:pt x="301" y="7437"/>
                    <a:pt x="671" y="7437"/>
                  </a:cubicBezTo>
                  <a:lnTo>
                    <a:pt x="1206" y="7437"/>
                  </a:lnTo>
                  <a:lnTo>
                    <a:pt x="1206" y="13996"/>
                  </a:lnTo>
                  <a:cubicBezTo>
                    <a:pt x="1206" y="14636"/>
                    <a:pt x="1724" y="15156"/>
                    <a:pt x="2362" y="15156"/>
                  </a:cubicBezTo>
                  <a:lnTo>
                    <a:pt x="6665" y="15156"/>
                  </a:lnTo>
                  <a:lnTo>
                    <a:pt x="6665" y="15924"/>
                  </a:lnTo>
                  <a:lnTo>
                    <a:pt x="4889" y="15924"/>
                  </a:lnTo>
                  <a:cubicBezTo>
                    <a:pt x="4645" y="15924"/>
                    <a:pt x="4446" y="16122"/>
                    <a:pt x="4446" y="16367"/>
                  </a:cubicBezTo>
                  <a:lnTo>
                    <a:pt x="4446" y="17004"/>
                  </a:lnTo>
                  <a:cubicBezTo>
                    <a:pt x="4446" y="17249"/>
                    <a:pt x="4645" y="17448"/>
                    <a:pt x="4889" y="17448"/>
                  </a:cubicBezTo>
                  <a:lnTo>
                    <a:pt x="12937" y="17448"/>
                  </a:lnTo>
                  <a:cubicBezTo>
                    <a:pt x="13180" y="17448"/>
                    <a:pt x="13380" y="17249"/>
                    <a:pt x="13380" y="17004"/>
                  </a:cubicBezTo>
                  <a:lnTo>
                    <a:pt x="13380" y="16367"/>
                  </a:lnTo>
                  <a:cubicBezTo>
                    <a:pt x="13380" y="16122"/>
                    <a:pt x="13180" y="15924"/>
                    <a:pt x="12937" y="15924"/>
                  </a:cubicBezTo>
                  <a:lnTo>
                    <a:pt x="11161" y="15924"/>
                  </a:lnTo>
                  <a:lnTo>
                    <a:pt x="11161" y="15156"/>
                  </a:lnTo>
                  <a:lnTo>
                    <a:pt x="15465" y="15156"/>
                  </a:lnTo>
                  <a:cubicBezTo>
                    <a:pt x="16101" y="15156"/>
                    <a:pt x="16620" y="14636"/>
                    <a:pt x="16620" y="13996"/>
                  </a:cubicBezTo>
                  <a:lnTo>
                    <a:pt x="16620" y="5547"/>
                  </a:lnTo>
                  <a:cubicBezTo>
                    <a:pt x="16620" y="4907"/>
                    <a:pt x="16101" y="4387"/>
                    <a:pt x="15465" y="4387"/>
                  </a:cubicBezTo>
                  <a:lnTo>
                    <a:pt x="9975" y="4387"/>
                  </a:lnTo>
                  <a:lnTo>
                    <a:pt x="9975" y="1913"/>
                  </a:lnTo>
                  <a:lnTo>
                    <a:pt x="17618" y="1913"/>
                  </a:lnTo>
                  <a:lnTo>
                    <a:pt x="17618" y="5668"/>
                  </a:lnTo>
                  <a:cubicBezTo>
                    <a:pt x="17618" y="5744"/>
                    <a:pt x="17554" y="5808"/>
                    <a:pt x="17479" y="5808"/>
                  </a:cubicBezTo>
                  <a:lnTo>
                    <a:pt x="17121" y="5808"/>
                  </a:lnTo>
                  <a:cubicBezTo>
                    <a:pt x="16974" y="5808"/>
                    <a:pt x="16855" y="5927"/>
                    <a:pt x="16855" y="6074"/>
                  </a:cubicBezTo>
                  <a:cubicBezTo>
                    <a:pt x="16855" y="6220"/>
                    <a:pt x="16974" y="6340"/>
                    <a:pt x="17121" y="6340"/>
                  </a:cubicBezTo>
                  <a:lnTo>
                    <a:pt x="17479" y="6340"/>
                  </a:lnTo>
                  <a:cubicBezTo>
                    <a:pt x="17849" y="6340"/>
                    <a:pt x="18150" y="6038"/>
                    <a:pt x="18150" y="5667"/>
                  </a:cubicBezTo>
                  <a:lnTo>
                    <a:pt x="18150" y="672"/>
                  </a:lnTo>
                  <a:cubicBezTo>
                    <a:pt x="18150" y="301"/>
                    <a:pt x="17849" y="0"/>
                    <a:pt x="17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633;p20">
              <a:extLst>
                <a:ext uri="{FF2B5EF4-FFF2-40B4-BE49-F238E27FC236}">
                  <a16:creationId xmlns:a16="http://schemas.microsoft.com/office/drawing/2014/main" id="{EB18C08E-38FD-4F0F-9A1C-DDE9416A01B3}"/>
                </a:ext>
              </a:extLst>
            </p:cNvPr>
            <p:cNvSpPr/>
            <p:nvPr/>
          </p:nvSpPr>
          <p:spPr>
            <a:xfrm>
              <a:off x="2956187" y="1525375"/>
              <a:ext cx="71343" cy="17678"/>
            </a:xfrm>
            <a:custGeom>
              <a:avLst/>
              <a:gdLst/>
              <a:ahLst/>
              <a:cxnLst/>
              <a:rect l="l" t="t" r="r" b="b"/>
              <a:pathLst>
                <a:path w="2151" h="533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1884" y="533"/>
                  </a:lnTo>
                  <a:cubicBezTo>
                    <a:pt x="2031" y="533"/>
                    <a:pt x="2150" y="414"/>
                    <a:pt x="2150" y="267"/>
                  </a:cubicBezTo>
                  <a:cubicBezTo>
                    <a:pt x="2150" y="120"/>
                    <a:pt x="2031" y="1"/>
                    <a:pt x="1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634;p20">
              <a:extLst>
                <a:ext uri="{FF2B5EF4-FFF2-40B4-BE49-F238E27FC236}">
                  <a16:creationId xmlns:a16="http://schemas.microsoft.com/office/drawing/2014/main" id="{78F714DE-3580-4D3A-8573-D15607C41493}"/>
                </a:ext>
              </a:extLst>
            </p:cNvPr>
            <p:cNvSpPr/>
            <p:nvPr/>
          </p:nvSpPr>
          <p:spPr>
            <a:xfrm>
              <a:off x="2956187" y="1553700"/>
              <a:ext cx="71343" cy="17678"/>
            </a:xfrm>
            <a:custGeom>
              <a:avLst/>
              <a:gdLst/>
              <a:ahLst/>
              <a:cxnLst/>
              <a:rect l="l" t="t" r="r" b="b"/>
              <a:pathLst>
                <a:path w="2151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884" y="532"/>
                  </a:lnTo>
                  <a:cubicBezTo>
                    <a:pt x="2031" y="532"/>
                    <a:pt x="2150" y="413"/>
                    <a:pt x="2150" y="266"/>
                  </a:cubicBezTo>
                  <a:cubicBezTo>
                    <a:pt x="2150" y="119"/>
                    <a:pt x="2031" y="0"/>
                    <a:pt x="18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635;p20">
              <a:extLst>
                <a:ext uri="{FF2B5EF4-FFF2-40B4-BE49-F238E27FC236}">
                  <a16:creationId xmlns:a16="http://schemas.microsoft.com/office/drawing/2014/main" id="{1D1F837E-3A69-447A-BE5F-B3895DD47799}"/>
                </a:ext>
              </a:extLst>
            </p:cNvPr>
            <p:cNvSpPr/>
            <p:nvPr/>
          </p:nvSpPr>
          <p:spPr>
            <a:xfrm>
              <a:off x="3047763" y="1525375"/>
              <a:ext cx="113499" cy="17678"/>
            </a:xfrm>
            <a:custGeom>
              <a:avLst/>
              <a:gdLst/>
              <a:ahLst/>
              <a:cxnLst/>
              <a:rect l="l" t="t" r="r" b="b"/>
              <a:pathLst>
                <a:path w="3422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3155" y="533"/>
                  </a:lnTo>
                  <a:cubicBezTo>
                    <a:pt x="3302" y="533"/>
                    <a:pt x="3421" y="414"/>
                    <a:pt x="3421" y="267"/>
                  </a:cubicBezTo>
                  <a:cubicBezTo>
                    <a:pt x="3421" y="120"/>
                    <a:pt x="3302" y="1"/>
                    <a:pt x="3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636;p20">
              <a:extLst>
                <a:ext uri="{FF2B5EF4-FFF2-40B4-BE49-F238E27FC236}">
                  <a16:creationId xmlns:a16="http://schemas.microsoft.com/office/drawing/2014/main" id="{A6750C64-AE55-4DCC-92C5-35B0385C960C}"/>
                </a:ext>
              </a:extLst>
            </p:cNvPr>
            <p:cNvSpPr/>
            <p:nvPr/>
          </p:nvSpPr>
          <p:spPr>
            <a:xfrm>
              <a:off x="3047763" y="1553700"/>
              <a:ext cx="113499" cy="17678"/>
            </a:xfrm>
            <a:custGeom>
              <a:avLst/>
              <a:gdLst/>
              <a:ahLst/>
              <a:cxnLst/>
              <a:rect l="l" t="t" r="r" b="b"/>
              <a:pathLst>
                <a:path w="3422" h="533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cubicBezTo>
                    <a:pt x="1" y="413"/>
                    <a:pt x="120" y="532"/>
                    <a:pt x="267" y="532"/>
                  </a:cubicBezTo>
                  <a:lnTo>
                    <a:pt x="3155" y="532"/>
                  </a:lnTo>
                  <a:cubicBezTo>
                    <a:pt x="3302" y="532"/>
                    <a:pt x="3421" y="413"/>
                    <a:pt x="3421" y="266"/>
                  </a:cubicBezTo>
                  <a:cubicBezTo>
                    <a:pt x="3421" y="119"/>
                    <a:pt x="3302" y="0"/>
                    <a:pt x="3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617;p20">
            <a:extLst>
              <a:ext uri="{FF2B5EF4-FFF2-40B4-BE49-F238E27FC236}">
                <a16:creationId xmlns:a16="http://schemas.microsoft.com/office/drawing/2014/main" id="{3ECEBB97-50A8-4403-A81D-1DFE4E40EFDF}"/>
              </a:ext>
            </a:extLst>
          </p:cNvPr>
          <p:cNvSpPr txBox="1"/>
          <p:nvPr/>
        </p:nvSpPr>
        <p:spPr>
          <a:xfrm>
            <a:off x="1864444" y="1980147"/>
            <a:ext cx="611421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ru-RU" sz="210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Нейросеть</a:t>
            </a:r>
            <a:r>
              <a:rPr lang="ru-RU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для создания чертежей</a:t>
            </a:r>
            <a:endParaRPr sz="2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39" name="Google Shape;617;p20">
            <a:extLst>
              <a:ext uri="{FF2B5EF4-FFF2-40B4-BE49-F238E27FC236}">
                <a16:creationId xmlns:a16="http://schemas.microsoft.com/office/drawing/2014/main" id="{9114528A-59D6-4809-A7A2-0852D20B23B6}"/>
              </a:ext>
            </a:extLst>
          </p:cNvPr>
          <p:cNvSpPr txBox="1"/>
          <p:nvPr/>
        </p:nvSpPr>
        <p:spPr>
          <a:xfrm>
            <a:off x="1973267" y="2611460"/>
            <a:ext cx="336198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VR</a:t>
            </a:r>
            <a:endParaRPr sz="2100" dirty="0">
              <a:solidFill>
                <a:schemeClr val="bg2">
                  <a:lumMod val="40000"/>
                  <a:lumOff val="60000"/>
                </a:schemeClr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0" name="Google Shape;617;p20">
            <a:extLst>
              <a:ext uri="{FF2B5EF4-FFF2-40B4-BE49-F238E27FC236}">
                <a16:creationId xmlns:a16="http://schemas.microsoft.com/office/drawing/2014/main" id="{4463451C-AA3B-46B4-A9CD-2FAA833C8C3E}"/>
              </a:ext>
            </a:extLst>
          </p:cNvPr>
          <p:cNvSpPr txBox="1"/>
          <p:nvPr/>
        </p:nvSpPr>
        <p:spPr>
          <a:xfrm>
            <a:off x="720000" y="3734266"/>
            <a:ext cx="8209504" cy="4572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ЭКОНОМИЯ ВРЕМЕНИ, ДЕНЕГ И СИЛ</a:t>
            </a:r>
          </a:p>
        </p:txBody>
      </p:sp>
      <p:pic>
        <p:nvPicPr>
          <p:cNvPr id="142" name="Google Shape;439;p15">
            <a:extLst>
              <a:ext uri="{FF2B5EF4-FFF2-40B4-BE49-F238E27FC236}">
                <a16:creationId xmlns:a16="http://schemas.microsoft.com/office/drawing/2014/main" id="{806BA8E5-2D3B-4E70-A835-AC90269D46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020085" flipH="1">
            <a:off x="-1065252" y="1665873"/>
            <a:ext cx="2027357" cy="250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449;p15">
            <a:extLst>
              <a:ext uri="{FF2B5EF4-FFF2-40B4-BE49-F238E27FC236}">
                <a16:creationId xmlns:a16="http://schemas.microsoft.com/office/drawing/2014/main" id="{0E604811-2B3F-499A-9602-230054B73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1152297" flipH="1">
            <a:off x="7726211" y="875753"/>
            <a:ext cx="1647827" cy="107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438;p15">
            <a:extLst>
              <a:ext uri="{FF2B5EF4-FFF2-40B4-BE49-F238E27FC236}">
                <a16:creationId xmlns:a16="http://schemas.microsoft.com/office/drawing/2014/main" id="{9E75131A-3094-468E-8CF0-284FA8DFC858}"/>
              </a:ext>
            </a:extLst>
          </p:cNvPr>
          <p:cNvPicPr preferRelativeResize="0"/>
          <p:nvPr/>
        </p:nvPicPr>
        <p:blipFill rotWithShape="1">
          <a:blip r:embed="rId3">
            <a:alphaModFix amt="57000"/>
          </a:blip>
          <a:srcRect l="25537" t="7152" r="23467" b="5838"/>
          <a:stretch/>
        </p:blipFill>
        <p:spPr>
          <a:xfrm flipH="1">
            <a:off x="1875448" y="539500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ПРОЕКТА</a:t>
            </a:r>
            <a:endParaRPr dirty="0"/>
          </a:p>
        </p:txBody>
      </p:sp>
      <p:sp>
        <p:nvSpPr>
          <p:cNvPr id="747" name="Google Shape;747;p24"/>
          <p:cNvSpPr txBox="1"/>
          <p:nvPr/>
        </p:nvSpPr>
        <p:spPr>
          <a:xfrm>
            <a:off x="1106927" y="2230546"/>
            <a:ext cx="1986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</a:t>
            </a:r>
            <a:endParaRPr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8" name="Google Shape;748;p24"/>
          <p:cNvSpPr txBox="1"/>
          <p:nvPr/>
        </p:nvSpPr>
        <p:spPr>
          <a:xfrm>
            <a:off x="3578975" y="2195509"/>
            <a:ext cx="1986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НЕЙРОСЕТЬ</a:t>
            </a:r>
            <a:endParaRPr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9" name="Google Shape;749;p24"/>
          <p:cNvSpPr txBox="1"/>
          <p:nvPr/>
        </p:nvSpPr>
        <p:spPr>
          <a:xfrm>
            <a:off x="524109" y="3018559"/>
            <a:ext cx="3161364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НЕЙРОКОНСТУРКТОР, КОТОРЫЙ БУДЕТ СОБИРАТЬ С ПОМОЩЬЮ 3Д МОДЕЛЕЙ ВИЗУАЛИЗАЦИЮ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0" name="Google Shape;750;p24"/>
          <p:cNvSpPr txBox="1"/>
          <p:nvPr/>
        </p:nvSpPr>
        <p:spPr>
          <a:xfrm>
            <a:off x="5735519" y="2181568"/>
            <a:ext cx="2603449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VR | </a:t>
            </a:r>
            <a:r>
              <a:rPr lang="ru-RU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ВЕБ-ПРИЛОЖЕНИЕ</a:t>
            </a:r>
            <a:endParaRPr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1" name="Google Shape;751;p24"/>
          <p:cNvSpPr/>
          <p:nvPr/>
        </p:nvSpPr>
        <p:spPr>
          <a:xfrm rot="5400000">
            <a:off x="4209078" y="1460369"/>
            <a:ext cx="720900" cy="624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24"/>
          <p:cNvSpPr/>
          <p:nvPr/>
        </p:nvSpPr>
        <p:spPr>
          <a:xfrm rot="5400000">
            <a:off x="6682462" y="1473259"/>
            <a:ext cx="720900" cy="624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754" name="Google Shape;754;p24"/>
          <p:cNvCxnSpPr>
            <a:cxnSpLocks/>
            <a:stCxn id="747" idx="2"/>
            <a:endCxn id="749" idx="0"/>
          </p:cNvCxnSpPr>
          <p:nvPr/>
        </p:nvCxnSpPr>
        <p:spPr>
          <a:xfrm>
            <a:off x="2099927" y="2779246"/>
            <a:ext cx="4864" cy="239313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755" name="Google Shape;755;p24"/>
          <p:cNvCxnSpPr>
            <a:cxnSpLocks/>
            <a:stCxn id="748" idx="2"/>
            <a:endCxn id="756" idx="0"/>
          </p:cNvCxnSpPr>
          <p:nvPr/>
        </p:nvCxnSpPr>
        <p:spPr>
          <a:xfrm>
            <a:off x="4571975" y="2744209"/>
            <a:ext cx="13771" cy="257622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757" name="Google Shape;757;p24"/>
          <p:cNvCxnSpPr>
            <a:cxnSpLocks/>
            <a:stCxn id="750" idx="2"/>
            <a:endCxn id="758" idx="0"/>
          </p:cNvCxnSpPr>
          <p:nvPr/>
        </p:nvCxnSpPr>
        <p:spPr>
          <a:xfrm>
            <a:off x="7037244" y="2730268"/>
            <a:ext cx="0" cy="2882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756" name="Google Shape;756;p24"/>
          <p:cNvSpPr txBox="1"/>
          <p:nvPr/>
        </p:nvSpPr>
        <p:spPr>
          <a:xfrm>
            <a:off x="3295189" y="3001831"/>
            <a:ext cx="2581113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ГЕНЕРИРУЕТ ПЛАН РАСТАНОВКИ РОЗЕТОК, ОТОПЛЕНИЯ, ВЕНТИЛЯЦИИ И Т Д 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8" name="Google Shape;758;p24"/>
          <p:cNvSpPr txBox="1"/>
          <p:nvPr/>
        </p:nvSpPr>
        <p:spPr>
          <a:xfrm>
            <a:off x="5735519" y="3018559"/>
            <a:ext cx="2603449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ВОЗМОЖНОСТЬ ПОСМОТРЕТЬ РЕЗУЛЬТАТ В </a:t>
            </a: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VR </a:t>
            </a: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ЛИБО ВЕБ-ПРИЛОЖЕНИИ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59" name="Google Shape;759;p24"/>
          <p:cNvGrpSpPr/>
          <p:nvPr/>
        </p:nvGrpSpPr>
        <p:grpSpPr>
          <a:xfrm>
            <a:off x="4390942" y="1568627"/>
            <a:ext cx="357141" cy="408608"/>
            <a:chOff x="2651478" y="2288393"/>
            <a:chExt cx="526136" cy="601957"/>
          </a:xfrm>
        </p:grpSpPr>
        <p:sp>
          <p:nvSpPr>
            <p:cNvPr id="760" name="Google Shape;760;p24"/>
            <p:cNvSpPr/>
            <p:nvPr/>
          </p:nvSpPr>
          <p:spPr>
            <a:xfrm>
              <a:off x="2768194" y="2464446"/>
              <a:ext cx="204046" cy="425904"/>
            </a:xfrm>
            <a:custGeom>
              <a:avLst/>
              <a:gdLst/>
              <a:ahLst/>
              <a:cxnLst/>
              <a:rect l="l" t="t" r="r" b="b"/>
              <a:pathLst>
                <a:path w="6152" h="12841" extrusionOk="0">
                  <a:moveTo>
                    <a:pt x="3077" y="532"/>
                  </a:moveTo>
                  <a:cubicBezTo>
                    <a:pt x="4103" y="532"/>
                    <a:pt x="4956" y="1278"/>
                    <a:pt x="5115" y="2250"/>
                  </a:cubicBezTo>
                  <a:lnTo>
                    <a:pt x="3761" y="2250"/>
                  </a:lnTo>
                  <a:cubicBezTo>
                    <a:pt x="3615" y="2250"/>
                    <a:pt x="3495" y="2369"/>
                    <a:pt x="3495" y="2515"/>
                  </a:cubicBezTo>
                  <a:cubicBezTo>
                    <a:pt x="3495" y="2663"/>
                    <a:pt x="3615" y="2781"/>
                    <a:pt x="3761" y="2781"/>
                  </a:cubicBezTo>
                  <a:lnTo>
                    <a:pt x="5140" y="2781"/>
                  </a:lnTo>
                  <a:lnTo>
                    <a:pt x="5140" y="3147"/>
                  </a:lnTo>
                  <a:lnTo>
                    <a:pt x="3761" y="3147"/>
                  </a:lnTo>
                  <a:cubicBezTo>
                    <a:pt x="3615" y="3147"/>
                    <a:pt x="3495" y="3266"/>
                    <a:pt x="3495" y="3412"/>
                  </a:cubicBezTo>
                  <a:cubicBezTo>
                    <a:pt x="3495" y="3560"/>
                    <a:pt x="3615" y="3678"/>
                    <a:pt x="3761" y="3678"/>
                  </a:cubicBezTo>
                  <a:lnTo>
                    <a:pt x="5140" y="3678"/>
                  </a:lnTo>
                  <a:lnTo>
                    <a:pt x="5140" y="4045"/>
                  </a:lnTo>
                  <a:lnTo>
                    <a:pt x="3761" y="4045"/>
                  </a:lnTo>
                  <a:cubicBezTo>
                    <a:pt x="3615" y="4045"/>
                    <a:pt x="3495" y="4164"/>
                    <a:pt x="3495" y="4311"/>
                  </a:cubicBezTo>
                  <a:cubicBezTo>
                    <a:pt x="3495" y="4457"/>
                    <a:pt x="3615" y="4576"/>
                    <a:pt x="3761" y="4576"/>
                  </a:cubicBezTo>
                  <a:lnTo>
                    <a:pt x="5140" y="4576"/>
                  </a:lnTo>
                  <a:lnTo>
                    <a:pt x="5140" y="4942"/>
                  </a:lnTo>
                  <a:lnTo>
                    <a:pt x="3761" y="4942"/>
                  </a:lnTo>
                  <a:cubicBezTo>
                    <a:pt x="3615" y="4942"/>
                    <a:pt x="3495" y="5061"/>
                    <a:pt x="3495" y="5208"/>
                  </a:cubicBezTo>
                  <a:cubicBezTo>
                    <a:pt x="3495" y="5355"/>
                    <a:pt x="3615" y="5474"/>
                    <a:pt x="3761" y="5474"/>
                  </a:cubicBezTo>
                  <a:lnTo>
                    <a:pt x="5140" y="5474"/>
                  </a:lnTo>
                  <a:lnTo>
                    <a:pt x="5140" y="5838"/>
                  </a:lnTo>
                  <a:lnTo>
                    <a:pt x="4590" y="5838"/>
                  </a:lnTo>
                  <a:cubicBezTo>
                    <a:pt x="4443" y="5838"/>
                    <a:pt x="4324" y="5957"/>
                    <a:pt x="4324" y="6104"/>
                  </a:cubicBezTo>
                  <a:cubicBezTo>
                    <a:pt x="4324" y="6251"/>
                    <a:pt x="4443" y="6370"/>
                    <a:pt x="4590" y="6370"/>
                  </a:cubicBezTo>
                  <a:lnTo>
                    <a:pt x="5579" y="6370"/>
                  </a:lnTo>
                  <a:lnTo>
                    <a:pt x="5579" y="7341"/>
                  </a:lnTo>
                  <a:cubicBezTo>
                    <a:pt x="5579" y="7744"/>
                    <a:pt x="5480" y="8126"/>
                    <a:pt x="5306" y="8463"/>
                  </a:cubicBezTo>
                  <a:lnTo>
                    <a:pt x="846" y="8463"/>
                  </a:lnTo>
                  <a:cubicBezTo>
                    <a:pt x="673" y="8126"/>
                    <a:pt x="573" y="7744"/>
                    <a:pt x="573" y="7341"/>
                  </a:cubicBezTo>
                  <a:lnTo>
                    <a:pt x="573" y="6370"/>
                  </a:lnTo>
                  <a:lnTo>
                    <a:pt x="3136" y="6370"/>
                  </a:lnTo>
                  <a:cubicBezTo>
                    <a:pt x="3283" y="6370"/>
                    <a:pt x="3402" y="6251"/>
                    <a:pt x="3402" y="6104"/>
                  </a:cubicBezTo>
                  <a:cubicBezTo>
                    <a:pt x="3402" y="5958"/>
                    <a:pt x="3283" y="5838"/>
                    <a:pt x="3136" y="5838"/>
                  </a:cubicBezTo>
                  <a:lnTo>
                    <a:pt x="1012" y="5838"/>
                  </a:lnTo>
                  <a:lnTo>
                    <a:pt x="1012" y="5474"/>
                  </a:lnTo>
                  <a:lnTo>
                    <a:pt x="2391" y="5474"/>
                  </a:lnTo>
                  <a:cubicBezTo>
                    <a:pt x="2537" y="5474"/>
                    <a:pt x="2657" y="5355"/>
                    <a:pt x="2657" y="5208"/>
                  </a:cubicBezTo>
                  <a:cubicBezTo>
                    <a:pt x="2657" y="5061"/>
                    <a:pt x="2537" y="4942"/>
                    <a:pt x="2391" y="4942"/>
                  </a:cubicBezTo>
                  <a:lnTo>
                    <a:pt x="1012" y="4942"/>
                  </a:lnTo>
                  <a:lnTo>
                    <a:pt x="1012" y="4577"/>
                  </a:lnTo>
                  <a:lnTo>
                    <a:pt x="2391" y="4577"/>
                  </a:lnTo>
                  <a:cubicBezTo>
                    <a:pt x="2537" y="4577"/>
                    <a:pt x="2657" y="4457"/>
                    <a:pt x="2657" y="4311"/>
                  </a:cubicBezTo>
                  <a:cubicBezTo>
                    <a:pt x="2657" y="4164"/>
                    <a:pt x="2537" y="4045"/>
                    <a:pt x="2391" y="4045"/>
                  </a:cubicBezTo>
                  <a:lnTo>
                    <a:pt x="1012" y="4045"/>
                  </a:lnTo>
                  <a:lnTo>
                    <a:pt x="1012" y="3679"/>
                  </a:lnTo>
                  <a:lnTo>
                    <a:pt x="2391" y="3679"/>
                  </a:lnTo>
                  <a:cubicBezTo>
                    <a:pt x="2537" y="3679"/>
                    <a:pt x="2657" y="3560"/>
                    <a:pt x="2657" y="3413"/>
                  </a:cubicBezTo>
                  <a:cubicBezTo>
                    <a:pt x="2657" y="3266"/>
                    <a:pt x="2537" y="3147"/>
                    <a:pt x="2391" y="3147"/>
                  </a:cubicBezTo>
                  <a:lnTo>
                    <a:pt x="1012" y="3147"/>
                  </a:lnTo>
                  <a:lnTo>
                    <a:pt x="1012" y="2781"/>
                  </a:lnTo>
                  <a:lnTo>
                    <a:pt x="2391" y="2781"/>
                  </a:lnTo>
                  <a:cubicBezTo>
                    <a:pt x="2537" y="2781"/>
                    <a:pt x="2657" y="2662"/>
                    <a:pt x="2657" y="2515"/>
                  </a:cubicBezTo>
                  <a:cubicBezTo>
                    <a:pt x="2657" y="2368"/>
                    <a:pt x="2537" y="2250"/>
                    <a:pt x="2391" y="2250"/>
                  </a:cubicBezTo>
                  <a:lnTo>
                    <a:pt x="1038" y="2250"/>
                  </a:lnTo>
                  <a:cubicBezTo>
                    <a:pt x="1197" y="1278"/>
                    <a:pt x="2050" y="532"/>
                    <a:pt x="3077" y="532"/>
                  </a:cubicBezTo>
                  <a:close/>
                  <a:moveTo>
                    <a:pt x="4937" y="8995"/>
                  </a:moveTo>
                  <a:cubicBezTo>
                    <a:pt x="4478" y="9499"/>
                    <a:pt x="3814" y="9817"/>
                    <a:pt x="3077" y="9817"/>
                  </a:cubicBezTo>
                  <a:cubicBezTo>
                    <a:pt x="2338" y="9817"/>
                    <a:pt x="1674" y="9499"/>
                    <a:pt x="1216" y="8995"/>
                  </a:cubicBezTo>
                  <a:close/>
                  <a:moveTo>
                    <a:pt x="3477" y="10321"/>
                  </a:moveTo>
                  <a:lnTo>
                    <a:pt x="3477" y="11404"/>
                  </a:lnTo>
                  <a:lnTo>
                    <a:pt x="2676" y="11404"/>
                  </a:lnTo>
                  <a:lnTo>
                    <a:pt x="2676" y="10321"/>
                  </a:lnTo>
                  <a:cubicBezTo>
                    <a:pt x="2808" y="10339"/>
                    <a:pt x="2941" y="10348"/>
                    <a:pt x="3077" y="10348"/>
                  </a:cubicBezTo>
                  <a:cubicBezTo>
                    <a:pt x="3212" y="10348"/>
                    <a:pt x="3346" y="10339"/>
                    <a:pt x="3477" y="10321"/>
                  </a:cubicBezTo>
                  <a:close/>
                  <a:moveTo>
                    <a:pt x="3077" y="0"/>
                  </a:moveTo>
                  <a:cubicBezTo>
                    <a:pt x="1644" y="0"/>
                    <a:pt x="480" y="1155"/>
                    <a:pt x="480" y="2574"/>
                  </a:cubicBezTo>
                  <a:lnTo>
                    <a:pt x="480" y="5842"/>
                  </a:lnTo>
                  <a:cubicBezTo>
                    <a:pt x="233" y="5869"/>
                    <a:pt x="41" y="6078"/>
                    <a:pt x="41" y="6330"/>
                  </a:cubicBezTo>
                  <a:lnTo>
                    <a:pt x="41" y="7341"/>
                  </a:lnTo>
                  <a:cubicBezTo>
                    <a:pt x="41" y="8677"/>
                    <a:pt x="927" y="9812"/>
                    <a:pt x="2144" y="10203"/>
                  </a:cubicBezTo>
                  <a:lnTo>
                    <a:pt x="2144" y="11404"/>
                  </a:lnTo>
                  <a:lnTo>
                    <a:pt x="444" y="11404"/>
                  </a:lnTo>
                  <a:cubicBezTo>
                    <a:pt x="200" y="11404"/>
                    <a:pt x="0" y="11604"/>
                    <a:pt x="0" y="11848"/>
                  </a:cubicBezTo>
                  <a:lnTo>
                    <a:pt x="0" y="12398"/>
                  </a:lnTo>
                  <a:cubicBezTo>
                    <a:pt x="0" y="12643"/>
                    <a:pt x="200" y="12841"/>
                    <a:pt x="444" y="12841"/>
                  </a:cubicBezTo>
                  <a:lnTo>
                    <a:pt x="3668" y="12841"/>
                  </a:lnTo>
                  <a:cubicBezTo>
                    <a:pt x="3815" y="12841"/>
                    <a:pt x="3934" y="12722"/>
                    <a:pt x="3934" y="12576"/>
                  </a:cubicBezTo>
                  <a:cubicBezTo>
                    <a:pt x="3934" y="12428"/>
                    <a:pt x="3815" y="12310"/>
                    <a:pt x="3668" y="12310"/>
                  </a:cubicBezTo>
                  <a:lnTo>
                    <a:pt x="532" y="12310"/>
                  </a:lnTo>
                  <a:lnTo>
                    <a:pt x="532" y="11936"/>
                  </a:lnTo>
                  <a:lnTo>
                    <a:pt x="5620" y="11936"/>
                  </a:lnTo>
                  <a:lnTo>
                    <a:pt x="5620" y="12310"/>
                  </a:lnTo>
                  <a:lnTo>
                    <a:pt x="5157" y="12310"/>
                  </a:lnTo>
                  <a:cubicBezTo>
                    <a:pt x="5010" y="12310"/>
                    <a:pt x="4891" y="12428"/>
                    <a:pt x="4891" y="12576"/>
                  </a:cubicBezTo>
                  <a:cubicBezTo>
                    <a:pt x="4891" y="12722"/>
                    <a:pt x="5010" y="12841"/>
                    <a:pt x="5157" y="12841"/>
                  </a:cubicBezTo>
                  <a:lnTo>
                    <a:pt x="5709" y="12841"/>
                  </a:lnTo>
                  <a:cubicBezTo>
                    <a:pt x="5953" y="12841"/>
                    <a:pt x="6152" y="12643"/>
                    <a:pt x="6152" y="12398"/>
                  </a:cubicBezTo>
                  <a:lnTo>
                    <a:pt x="6152" y="11848"/>
                  </a:lnTo>
                  <a:cubicBezTo>
                    <a:pt x="6152" y="11604"/>
                    <a:pt x="5953" y="11404"/>
                    <a:pt x="5709" y="11404"/>
                  </a:cubicBezTo>
                  <a:lnTo>
                    <a:pt x="4008" y="11404"/>
                  </a:lnTo>
                  <a:lnTo>
                    <a:pt x="4008" y="10203"/>
                  </a:lnTo>
                  <a:cubicBezTo>
                    <a:pt x="5227" y="9812"/>
                    <a:pt x="6111" y="8677"/>
                    <a:pt x="6111" y="7341"/>
                  </a:cubicBezTo>
                  <a:lnTo>
                    <a:pt x="6111" y="6330"/>
                  </a:lnTo>
                  <a:cubicBezTo>
                    <a:pt x="6111" y="6078"/>
                    <a:pt x="5919" y="5869"/>
                    <a:pt x="5672" y="5842"/>
                  </a:cubicBezTo>
                  <a:lnTo>
                    <a:pt x="5672" y="2574"/>
                  </a:lnTo>
                  <a:cubicBezTo>
                    <a:pt x="5672" y="1155"/>
                    <a:pt x="4508" y="0"/>
                    <a:pt x="30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4"/>
            <p:cNvSpPr/>
            <p:nvPr/>
          </p:nvSpPr>
          <p:spPr>
            <a:xfrm>
              <a:off x="2662323" y="2288393"/>
              <a:ext cx="230381" cy="200299"/>
            </a:xfrm>
            <a:custGeom>
              <a:avLst/>
              <a:gdLst/>
              <a:ahLst/>
              <a:cxnLst/>
              <a:rect l="l" t="t" r="r" b="b"/>
              <a:pathLst>
                <a:path w="6946" h="6039" extrusionOk="0">
                  <a:moveTo>
                    <a:pt x="6413" y="532"/>
                  </a:moveTo>
                  <a:lnTo>
                    <a:pt x="6413" y="4205"/>
                  </a:lnTo>
                  <a:lnTo>
                    <a:pt x="5038" y="4205"/>
                  </a:lnTo>
                  <a:cubicBezTo>
                    <a:pt x="4870" y="4205"/>
                    <a:pt x="4669" y="4288"/>
                    <a:pt x="4549" y="4406"/>
                  </a:cubicBezTo>
                  <a:lnTo>
                    <a:pt x="3473" y="5472"/>
                  </a:lnTo>
                  <a:lnTo>
                    <a:pt x="2397" y="4406"/>
                  </a:lnTo>
                  <a:cubicBezTo>
                    <a:pt x="2277" y="4288"/>
                    <a:pt x="2075" y="4205"/>
                    <a:pt x="1907" y="4205"/>
                  </a:cubicBezTo>
                  <a:lnTo>
                    <a:pt x="532" y="4205"/>
                  </a:lnTo>
                  <a:lnTo>
                    <a:pt x="532" y="532"/>
                  </a:lnTo>
                  <a:close/>
                  <a:moveTo>
                    <a:pt x="443" y="0"/>
                  </a:moveTo>
                  <a:cubicBezTo>
                    <a:pt x="198" y="0"/>
                    <a:pt x="0" y="198"/>
                    <a:pt x="0" y="443"/>
                  </a:cubicBezTo>
                  <a:lnTo>
                    <a:pt x="0" y="4293"/>
                  </a:lnTo>
                  <a:cubicBezTo>
                    <a:pt x="0" y="4537"/>
                    <a:pt x="198" y="4736"/>
                    <a:pt x="443" y="4736"/>
                  </a:cubicBezTo>
                  <a:lnTo>
                    <a:pt x="1907" y="4736"/>
                  </a:lnTo>
                  <a:cubicBezTo>
                    <a:pt x="1935" y="4736"/>
                    <a:pt x="2002" y="4764"/>
                    <a:pt x="2023" y="4784"/>
                  </a:cubicBezTo>
                  <a:lnTo>
                    <a:pt x="3160" y="5910"/>
                  </a:lnTo>
                  <a:cubicBezTo>
                    <a:pt x="3244" y="5993"/>
                    <a:pt x="3355" y="6038"/>
                    <a:pt x="3473" y="6038"/>
                  </a:cubicBezTo>
                  <a:cubicBezTo>
                    <a:pt x="3591" y="6038"/>
                    <a:pt x="3703" y="5993"/>
                    <a:pt x="3786" y="5910"/>
                  </a:cubicBezTo>
                  <a:lnTo>
                    <a:pt x="4922" y="4785"/>
                  </a:lnTo>
                  <a:cubicBezTo>
                    <a:pt x="4943" y="4764"/>
                    <a:pt x="5011" y="4736"/>
                    <a:pt x="5038" y="4736"/>
                  </a:cubicBezTo>
                  <a:lnTo>
                    <a:pt x="6503" y="4736"/>
                  </a:lnTo>
                  <a:cubicBezTo>
                    <a:pt x="6747" y="4736"/>
                    <a:pt x="6945" y="4537"/>
                    <a:pt x="6945" y="4293"/>
                  </a:cubicBezTo>
                  <a:lnTo>
                    <a:pt x="6945" y="443"/>
                  </a:lnTo>
                  <a:cubicBezTo>
                    <a:pt x="6945" y="198"/>
                    <a:pt x="6747" y="0"/>
                    <a:pt x="6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4"/>
            <p:cNvSpPr/>
            <p:nvPr/>
          </p:nvSpPr>
          <p:spPr>
            <a:xfrm>
              <a:off x="2701262" y="2332208"/>
              <a:ext cx="17678" cy="68823"/>
            </a:xfrm>
            <a:custGeom>
              <a:avLst/>
              <a:gdLst/>
              <a:ahLst/>
              <a:cxnLst/>
              <a:rect l="l" t="t" r="r" b="b"/>
              <a:pathLst>
                <a:path w="533" h="2075" extrusionOk="0">
                  <a:moveTo>
                    <a:pt x="267" y="1"/>
                  </a:moveTo>
                  <a:cubicBezTo>
                    <a:pt x="120" y="1"/>
                    <a:pt x="1" y="120"/>
                    <a:pt x="1" y="266"/>
                  </a:cubicBezTo>
                  <a:lnTo>
                    <a:pt x="1" y="1809"/>
                  </a:lnTo>
                  <a:cubicBezTo>
                    <a:pt x="1" y="1955"/>
                    <a:pt x="120" y="2075"/>
                    <a:pt x="267" y="2075"/>
                  </a:cubicBezTo>
                  <a:cubicBezTo>
                    <a:pt x="414" y="2075"/>
                    <a:pt x="533" y="1955"/>
                    <a:pt x="533" y="1809"/>
                  </a:cubicBezTo>
                  <a:lnTo>
                    <a:pt x="533" y="266"/>
                  </a:lnTo>
                  <a:cubicBezTo>
                    <a:pt x="533" y="120"/>
                    <a:pt x="41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4"/>
            <p:cNvSpPr/>
            <p:nvPr/>
          </p:nvSpPr>
          <p:spPr>
            <a:xfrm>
              <a:off x="2734993" y="2324214"/>
              <a:ext cx="17678" cy="84809"/>
            </a:xfrm>
            <a:custGeom>
              <a:avLst/>
              <a:gdLst/>
              <a:ahLst/>
              <a:cxnLst/>
              <a:rect l="l" t="t" r="r" b="b"/>
              <a:pathLst>
                <a:path w="533" h="2557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lnTo>
                    <a:pt x="0" y="2291"/>
                  </a:lnTo>
                  <a:cubicBezTo>
                    <a:pt x="0" y="2438"/>
                    <a:pt x="119" y="2557"/>
                    <a:pt x="266" y="2557"/>
                  </a:cubicBezTo>
                  <a:cubicBezTo>
                    <a:pt x="413" y="2557"/>
                    <a:pt x="532" y="2438"/>
                    <a:pt x="532" y="2291"/>
                  </a:cubicBezTo>
                  <a:lnTo>
                    <a:pt x="532" y="266"/>
                  </a:lnTo>
                  <a:cubicBezTo>
                    <a:pt x="532" y="120"/>
                    <a:pt x="413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4"/>
            <p:cNvSpPr/>
            <p:nvPr/>
          </p:nvSpPr>
          <p:spPr>
            <a:xfrm>
              <a:off x="2768658" y="2348990"/>
              <a:ext cx="17678" cy="35257"/>
            </a:xfrm>
            <a:custGeom>
              <a:avLst/>
              <a:gdLst/>
              <a:ahLst/>
              <a:cxnLst/>
              <a:rect l="l" t="t" r="r" b="b"/>
              <a:pathLst>
                <a:path w="533" h="106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lnTo>
                    <a:pt x="1" y="796"/>
                  </a:lnTo>
                  <a:cubicBezTo>
                    <a:pt x="1" y="944"/>
                    <a:pt x="120" y="1062"/>
                    <a:pt x="267" y="1062"/>
                  </a:cubicBezTo>
                  <a:cubicBezTo>
                    <a:pt x="414" y="1062"/>
                    <a:pt x="533" y="943"/>
                    <a:pt x="533" y="796"/>
                  </a:cubicBezTo>
                  <a:lnTo>
                    <a:pt x="533" y="267"/>
                  </a:lnTo>
                  <a:cubicBezTo>
                    <a:pt x="533" y="120"/>
                    <a:pt x="41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4"/>
            <p:cNvSpPr/>
            <p:nvPr/>
          </p:nvSpPr>
          <p:spPr>
            <a:xfrm>
              <a:off x="2802357" y="2333800"/>
              <a:ext cx="17678" cy="65638"/>
            </a:xfrm>
            <a:custGeom>
              <a:avLst/>
              <a:gdLst/>
              <a:ahLst/>
              <a:cxnLst/>
              <a:rect l="l" t="t" r="r" b="b"/>
              <a:pathLst>
                <a:path w="533" h="1979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lnTo>
                    <a:pt x="0" y="1712"/>
                  </a:lnTo>
                  <a:cubicBezTo>
                    <a:pt x="0" y="1859"/>
                    <a:pt x="119" y="1978"/>
                    <a:pt x="266" y="1978"/>
                  </a:cubicBezTo>
                  <a:cubicBezTo>
                    <a:pt x="413" y="1978"/>
                    <a:pt x="532" y="1859"/>
                    <a:pt x="532" y="1712"/>
                  </a:cubicBezTo>
                  <a:lnTo>
                    <a:pt x="532" y="267"/>
                  </a:ln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4"/>
            <p:cNvSpPr/>
            <p:nvPr/>
          </p:nvSpPr>
          <p:spPr>
            <a:xfrm>
              <a:off x="2836055" y="2346602"/>
              <a:ext cx="17678" cy="40066"/>
            </a:xfrm>
            <a:custGeom>
              <a:avLst/>
              <a:gdLst/>
              <a:ahLst/>
              <a:cxnLst/>
              <a:rect l="l" t="t" r="r" b="b"/>
              <a:pathLst>
                <a:path w="533" h="1208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lnTo>
                    <a:pt x="1" y="941"/>
                  </a:lnTo>
                  <a:cubicBezTo>
                    <a:pt x="1" y="1088"/>
                    <a:pt x="120" y="1207"/>
                    <a:pt x="267" y="1207"/>
                  </a:cubicBezTo>
                  <a:cubicBezTo>
                    <a:pt x="413" y="1207"/>
                    <a:pt x="533" y="1088"/>
                    <a:pt x="533" y="941"/>
                  </a:cubicBezTo>
                  <a:lnTo>
                    <a:pt x="533" y="267"/>
                  </a:lnTo>
                  <a:cubicBezTo>
                    <a:pt x="533" y="120"/>
                    <a:pt x="4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4"/>
            <p:cNvSpPr/>
            <p:nvPr/>
          </p:nvSpPr>
          <p:spPr>
            <a:xfrm>
              <a:off x="2947199" y="2333833"/>
              <a:ext cx="230415" cy="196882"/>
            </a:xfrm>
            <a:custGeom>
              <a:avLst/>
              <a:gdLst/>
              <a:ahLst/>
              <a:cxnLst/>
              <a:rect l="l" t="t" r="r" b="b"/>
              <a:pathLst>
                <a:path w="6947" h="5936" extrusionOk="0">
                  <a:moveTo>
                    <a:pt x="5290" y="1"/>
                  </a:moveTo>
                  <a:cubicBezTo>
                    <a:pt x="5143" y="1"/>
                    <a:pt x="5024" y="120"/>
                    <a:pt x="5024" y="267"/>
                  </a:cubicBezTo>
                  <a:cubicBezTo>
                    <a:pt x="5024" y="414"/>
                    <a:pt x="5143" y="533"/>
                    <a:pt x="5290" y="533"/>
                  </a:cubicBezTo>
                  <a:lnTo>
                    <a:pt x="6415" y="533"/>
                  </a:lnTo>
                  <a:lnTo>
                    <a:pt x="6415" y="4205"/>
                  </a:lnTo>
                  <a:lnTo>
                    <a:pt x="3614" y="4205"/>
                  </a:lnTo>
                  <a:cubicBezTo>
                    <a:pt x="3465" y="4205"/>
                    <a:pt x="3266" y="4266"/>
                    <a:pt x="3142" y="4348"/>
                  </a:cubicBezTo>
                  <a:lnTo>
                    <a:pt x="1783" y="5247"/>
                  </a:lnTo>
                  <a:lnTo>
                    <a:pt x="1783" y="4649"/>
                  </a:lnTo>
                  <a:cubicBezTo>
                    <a:pt x="1783" y="4405"/>
                    <a:pt x="1584" y="4205"/>
                    <a:pt x="1340" y="4205"/>
                  </a:cubicBezTo>
                  <a:lnTo>
                    <a:pt x="533" y="4205"/>
                  </a:lnTo>
                  <a:lnTo>
                    <a:pt x="533" y="533"/>
                  </a:lnTo>
                  <a:lnTo>
                    <a:pt x="3730" y="533"/>
                  </a:lnTo>
                  <a:cubicBezTo>
                    <a:pt x="3877" y="533"/>
                    <a:pt x="3996" y="415"/>
                    <a:pt x="3996" y="267"/>
                  </a:cubicBezTo>
                  <a:cubicBezTo>
                    <a:pt x="3996" y="120"/>
                    <a:pt x="3877" y="2"/>
                    <a:pt x="3730" y="2"/>
                  </a:cubicBezTo>
                  <a:lnTo>
                    <a:pt x="445" y="2"/>
                  </a:lnTo>
                  <a:cubicBezTo>
                    <a:pt x="200" y="2"/>
                    <a:pt x="1" y="200"/>
                    <a:pt x="1" y="444"/>
                  </a:cubicBezTo>
                  <a:lnTo>
                    <a:pt x="1" y="4295"/>
                  </a:lnTo>
                  <a:cubicBezTo>
                    <a:pt x="1" y="4539"/>
                    <a:pt x="200" y="4738"/>
                    <a:pt x="445" y="4738"/>
                  </a:cubicBezTo>
                  <a:lnTo>
                    <a:pt x="1252" y="4738"/>
                  </a:lnTo>
                  <a:lnTo>
                    <a:pt x="1252" y="5566"/>
                  </a:lnTo>
                  <a:cubicBezTo>
                    <a:pt x="1252" y="5711"/>
                    <a:pt x="1320" y="5835"/>
                    <a:pt x="1435" y="5896"/>
                  </a:cubicBezTo>
                  <a:cubicBezTo>
                    <a:pt x="1485" y="5923"/>
                    <a:pt x="1538" y="5935"/>
                    <a:pt x="1593" y="5935"/>
                  </a:cubicBezTo>
                  <a:cubicBezTo>
                    <a:pt x="1667" y="5935"/>
                    <a:pt x="1743" y="5913"/>
                    <a:pt x="1812" y="5867"/>
                  </a:cubicBezTo>
                  <a:lnTo>
                    <a:pt x="3435" y="4792"/>
                  </a:lnTo>
                  <a:cubicBezTo>
                    <a:pt x="3473" y="4766"/>
                    <a:pt x="3568" y="4738"/>
                    <a:pt x="3614" y="4738"/>
                  </a:cubicBezTo>
                  <a:lnTo>
                    <a:pt x="6503" y="4738"/>
                  </a:lnTo>
                  <a:cubicBezTo>
                    <a:pt x="6748" y="4738"/>
                    <a:pt x="6947" y="4539"/>
                    <a:pt x="6947" y="4295"/>
                  </a:cubicBezTo>
                  <a:lnTo>
                    <a:pt x="6947" y="444"/>
                  </a:lnTo>
                  <a:cubicBezTo>
                    <a:pt x="6947" y="200"/>
                    <a:pt x="6748" y="1"/>
                    <a:pt x="65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4"/>
            <p:cNvSpPr/>
            <p:nvPr/>
          </p:nvSpPr>
          <p:spPr>
            <a:xfrm>
              <a:off x="2986204" y="2377713"/>
              <a:ext cx="17678" cy="68823"/>
            </a:xfrm>
            <a:custGeom>
              <a:avLst/>
              <a:gdLst/>
              <a:ahLst/>
              <a:cxnLst/>
              <a:rect l="l" t="t" r="r" b="b"/>
              <a:pathLst>
                <a:path w="533" h="2075" extrusionOk="0">
                  <a:moveTo>
                    <a:pt x="267" y="0"/>
                  </a:moveTo>
                  <a:cubicBezTo>
                    <a:pt x="120" y="0"/>
                    <a:pt x="1" y="119"/>
                    <a:pt x="1" y="266"/>
                  </a:cubicBezTo>
                  <a:lnTo>
                    <a:pt x="1" y="1808"/>
                  </a:lnTo>
                  <a:cubicBezTo>
                    <a:pt x="1" y="1955"/>
                    <a:pt x="120" y="2074"/>
                    <a:pt x="267" y="2074"/>
                  </a:cubicBezTo>
                  <a:cubicBezTo>
                    <a:pt x="413" y="2074"/>
                    <a:pt x="532" y="1955"/>
                    <a:pt x="532" y="1808"/>
                  </a:cubicBezTo>
                  <a:lnTo>
                    <a:pt x="532" y="266"/>
                  </a:lnTo>
                  <a:cubicBezTo>
                    <a:pt x="532" y="119"/>
                    <a:pt x="4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4"/>
            <p:cNvSpPr/>
            <p:nvPr/>
          </p:nvSpPr>
          <p:spPr>
            <a:xfrm>
              <a:off x="3019902" y="2369687"/>
              <a:ext cx="17645" cy="84842"/>
            </a:xfrm>
            <a:custGeom>
              <a:avLst/>
              <a:gdLst/>
              <a:ahLst/>
              <a:cxnLst/>
              <a:rect l="l" t="t" r="r" b="b"/>
              <a:pathLst>
                <a:path w="532" h="2558" extrusionOk="0">
                  <a:moveTo>
                    <a:pt x="266" y="1"/>
                  </a:moveTo>
                  <a:cubicBezTo>
                    <a:pt x="119" y="1"/>
                    <a:pt x="0" y="120"/>
                    <a:pt x="0" y="267"/>
                  </a:cubicBezTo>
                  <a:lnTo>
                    <a:pt x="0" y="2292"/>
                  </a:lnTo>
                  <a:cubicBezTo>
                    <a:pt x="0" y="2438"/>
                    <a:pt x="119" y="2558"/>
                    <a:pt x="266" y="2558"/>
                  </a:cubicBezTo>
                  <a:cubicBezTo>
                    <a:pt x="413" y="2558"/>
                    <a:pt x="532" y="2438"/>
                    <a:pt x="532" y="2292"/>
                  </a:cubicBezTo>
                  <a:lnTo>
                    <a:pt x="532" y="267"/>
                  </a:ln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4"/>
            <p:cNvSpPr/>
            <p:nvPr/>
          </p:nvSpPr>
          <p:spPr>
            <a:xfrm>
              <a:off x="3053600" y="2394496"/>
              <a:ext cx="17645" cy="35257"/>
            </a:xfrm>
            <a:custGeom>
              <a:avLst/>
              <a:gdLst/>
              <a:ahLst/>
              <a:cxnLst/>
              <a:rect l="l" t="t" r="r" b="b"/>
              <a:pathLst>
                <a:path w="532" h="1063" extrusionOk="0">
                  <a:moveTo>
                    <a:pt x="265" y="0"/>
                  </a:moveTo>
                  <a:cubicBezTo>
                    <a:pt x="119" y="0"/>
                    <a:pt x="1" y="120"/>
                    <a:pt x="1" y="266"/>
                  </a:cubicBezTo>
                  <a:lnTo>
                    <a:pt x="1" y="796"/>
                  </a:lnTo>
                  <a:cubicBezTo>
                    <a:pt x="1" y="943"/>
                    <a:pt x="119" y="1062"/>
                    <a:pt x="265" y="1062"/>
                  </a:cubicBezTo>
                  <a:cubicBezTo>
                    <a:pt x="413" y="1062"/>
                    <a:pt x="531" y="943"/>
                    <a:pt x="531" y="796"/>
                  </a:cubicBezTo>
                  <a:lnTo>
                    <a:pt x="531" y="266"/>
                  </a:lnTo>
                  <a:cubicBezTo>
                    <a:pt x="531" y="120"/>
                    <a:pt x="413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4"/>
            <p:cNvSpPr/>
            <p:nvPr/>
          </p:nvSpPr>
          <p:spPr>
            <a:xfrm>
              <a:off x="3087265" y="2379305"/>
              <a:ext cx="17678" cy="65638"/>
            </a:xfrm>
            <a:custGeom>
              <a:avLst/>
              <a:gdLst/>
              <a:ahLst/>
              <a:cxnLst/>
              <a:rect l="l" t="t" r="r" b="b"/>
              <a:pathLst>
                <a:path w="533" h="1979" extrusionOk="0">
                  <a:moveTo>
                    <a:pt x="267" y="1"/>
                  </a:moveTo>
                  <a:cubicBezTo>
                    <a:pt x="120" y="1"/>
                    <a:pt x="1" y="120"/>
                    <a:pt x="1" y="266"/>
                  </a:cubicBezTo>
                  <a:lnTo>
                    <a:pt x="1" y="1712"/>
                  </a:lnTo>
                  <a:cubicBezTo>
                    <a:pt x="1" y="1859"/>
                    <a:pt x="120" y="1978"/>
                    <a:pt x="267" y="1978"/>
                  </a:cubicBezTo>
                  <a:cubicBezTo>
                    <a:pt x="414" y="1978"/>
                    <a:pt x="533" y="1859"/>
                    <a:pt x="533" y="1712"/>
                  </a:cubicBezTo>
                  <a:lnTo>
                    <a:pt x="533" y="266"/>
                  </a:lnTo>
                  <a:cubicBezTo>
                    <a:pt x="533" y="120"/>
                    <a:pt x="41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4"/>
            <p:cNvSpPr/>
            <p:nvPr/>
          </p:nvSpPr>
          <p:spPr>
            <a:xfrm>
              <a:off x="3120964" y="2392075"/>
              <a:ext cx="17678" cy="40033"/>
            </a:xfrm>
            <a:custGeom>
              <a:avLst/>
              <a:gdLst/>
              <a:ahLst/>
              <a:cxnLst/>
              <a:rect l="l" t="t" r="r" b="b"/>
              <a:pathLst>
                <a:path w="533" h="1207" extrusionOk="0">
                  <a:moveTo>
                    <a:pt x="266" y="1"/>
                  </a:moveTo>
                  <a:cubicBezTo>
                    <a:pt x="120" y="1"/>
                    <a:pt x="0" y="120"/>
                    <a:pt x="0" y="266"/>
                  </a:cubicBezTo>
                  <a:lnTo>
                    <a:pt x="0" y="941"/>
                  </a:lnTo>
                  <a:cubicBezTo>
                    <a:pt x="0" y="1088"/>
                    <a:pt x="120" y="1207"/>
                    <a:pt x="266" y="1207"/>
                  </a:cubicBezTo>
                  <a:cubicBezTo>
                    <a:pt x="413" y="1207"/>
                    <a:pt x="532" y="1088"/>
                    <a:pt x="532" y="941"/>
                  </a:cubicBezTo>
                  <a:lnTo>
                    <a:pt x="532" y="266"/>
                  </a:lnTo>
                  <a:cubicBezTo>
                    <a:pt x="532" y="120"/>
                    <a:pt x="413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4"/>
            <p:cNvSpPr/>
            <p:nvPr/>
          </p:nvSpPr>
          <p:spPr>
            <a:xfrm>
              <a:off x="3026735" y="2670184"/>
              <a:ext cx="25837" cy="77413"/>
            </a:xfrm>
            <a:custGeom>
              <a:avLst/>
              <a:gdLst/>
              <a:ahLst/>
              <a:cxnLst/>
              <a:rect l="l" t="t" r="r" b="b"/>
              <a:pathLst>
                <a:path w="779" h="2334" extrusionOk="0">
                  <a:moveTo>
                    <a:pt x="303" y="0"/>
                  </a:moveTo>
                  <a:cubicBezTo>
                    <a:pt x="264" y="0"/>
                    <a:pt x="224" y="9"/>
                    <a:pt x="186" y="28"/>
                  </a:cubicBezTo>
                  <a:cubicBezTo>
                    <a:pt x="55" y="92"/>
                    <a:pt x="0" y="251"/>
                    <a:pt x="65" y="384"/>
                  </a:cubicBezTo>
                  <a:cubicBezTo>
                    <a:pt x="185" y="629"/>
                    <a:pt x="247" y="893"/>
                    <a:pt x="247" y="1167"/>
                  </a:cubicBezTo>
                  <a:cubicBezTo>
                    <a:pt x="247" y="1441"/>
                    <a:pt x="185" y="1705"/>
                    <a:pt x="65" y="1951"/>
                  </a:cubicBezTo>
                  <a:cubicBezTo>
                    <a:pt x="0" y="2082"/>
                    <a:pt x="55" y="2241"/>
                    <a:pt x="186" y="2307"/>
                  </a:cubicBezTo>
                  <a:cubicBezTo>
                    <a:pt x="224" y="2325"/>
                    <a:pt x="264" y="2334"/>
                    <a:pt x="303" y="2334"/>
                  </a:cubicBezTo>
                  <a:cubicBezTo>
                    <a:pt x="402" y="2334"/>
                    <a:pt x="496" y="2279"/>
                    <a:pt x="543" y="2185"/>
                  </a:cubicBezTo>
                  <a:cubicBezTo>
                    <a:pt x="699" y="1867"/>
                    <a:pt x="779" y="1524"/>
                    <a:pt x="779" y="1167"/>
                  </a:cubicBezTo>
                  <a:cubicBezTo>
                    <a:pt x="779" y="811"/>
                    <a:pt x="699" y="468"/>
                    <a:pt x="543" y="149"/>
                  </a:cubicBezTo>
                  <a:cubicBezTo>
                    <a:pt x="496" y="55"/>
                    <a:pt x="401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4"/>
            <p:cNvSpPr/>
            <p:nvPr/>
          </p:nvSpPr>
          <p:spPr>
            <a:xfrm>
              <a:off x="2993667" y="2685375"/>
              <a:ext cx="22521" cy="47032"/>
            </a:xfrm>
            <a:custGeom>
              <a:avLst/>
              <a:gdLst/>
              <a:ahLst/>
              <a:cxnLst/>
              <a:rect l="l" t="t" r="r" b="b"/>
              <a:pathLst>
                <a:path w="679" h="1418" extrusionOk="0">
                  <a:moveTo>
                    <a:pt x="304" y="0"/>
                  </a:moveTo>
                  <a:cubicBezTo>
                    <a:pt x="263" y="0"/>
                    <a:pt x="222" y="10"/>
                    <a:pt x="183" y="30"/>
                  </a:cubicBezTo>
                  <a:cubicBezTo>
                    <a:pt x="52" y="97"/>
                    <a:pt x="0" y="258"/>
                    <a:pt x="68" y="388"/>
                  </a:cubicBezTo>
                  <a:cubicBezTo>
                    <a:pt x="121" y="490"/>
                    <a:pt x="146" y="597"/>
                    <a:pt x="146" y="709"/>
                  </a:cubicBezTo>
                  <a:cubicBezTo>
                    <a:pt x="146" y="821"/>
                    <a:pt x="121" y="929"/>
                    <a:pt x="68" y="1031"/>
                  </a:cubicBezTo>
                  <a:cubicBezTo>
                    <a:pt x="1" y="1161"/>
                    <a:pt x="53" y="1321"/>
                    <a:pt x="183" y="1388"/>
                  </a:cubicBezTo>
                  <a:cubicBezTo>
                    <a:pt x="222" y="1409"/>
                    <a:pt x="263" y="1418"/>
                    <a:pt x="304" y="1418"/>
                  </a:cubicBezTo>
                  <a:cubicBezTo>
                    <a:pt x="401" y="1418"/>
                    <a:pt x="494" y="1365"/>
                    <a:pt x="542" y="1273"/>
                  </a:cubicBezTo>
                  <a:cubicBezTo>
                    <a:pt x="632" y="1096"/>
                    <a:pt x="678" y="906"/>
                    <a:pt x="678" y="709"/>
                  </a:cubicBezTo>
                  <a:cubicBezTo>
                    <a:pt x="678" y="511"/>
                    <a:pt x="632" y="322"/>
                    <a:pt x="541" y="145"/>
                  </a:cubicBezTo>
                  <a:cubicBezTo>
                    <a:pt x="494" y="53"/>
                    <a:pt x="401" y="0"/>
                    <a:pt x="3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4"/>
            <p:cNvSpPr/>
            <p:nvPr/>
          </p:nvSpPr>
          <p:spPr>
            <a:xfrm>
              <a:off x="3059736" y="2654994"/>
              <a:ext cx="29254" cy="107794"/>
            </a:xfrm>
            <a:custGeom>
              <a:avLst/>
              <a:gdLst/>
              <a:ahLst/>
              <a:cxnLst/>
              <a:rect l="l" t="t" r="r" b="b"/>
              <a:pathLst>
                <a:path w="882" h="3250" extrusionOk="0">
                  <a:moveTo>
                    <a:pt x="304" y="1"/>
                  </a:moveTo>
                  <a:cubicBezTo>
                    <a:pt x="265" y="1"/>
                    <a:pt x="226" y="9"/>
                    <a:pt x="188" y="28"/>
                  </a:cubicBezTo>
                  <a:cubicBezTo>
                    <a:pt x="56" y="91"/>
                    <a:pt x="0" y="251"/>
                    <a:pt x="64" y="383"/>
                  </a:cubicBezTo>
                  <a:cubicBezTo>
                    <a:pt x="253" y="773"/>
                    <a:pt x="349" y="1191"/>
                    <a:pt x="349" y="1625"/>
                  </a:cubicBezTo>
                  <a:cubicBezTo>
                    <a:pt x="349" y="2060"/>
                    <a:pt x="253" y="2478"/>
                    <a:pt x="64" y="2868"/>
                  </a:cubicBezTo>
                  <a:cubicBezTo>
                    <a:pt x="0" y="3000"/>
                    <a:pt x="56" y="3159"/>
                    <a:pt x="188" y="3223"/>
                  </a:cubicBezTo>
                  <a:cubicBezTo>
                    <a:pt x="225" y="3241"/>
                    <a:pt x="264" y="3250"/>
                    <a:pt x="303" y="3250"/>
                  </a:cubicBezTo>
                  <a:cubicBezTo>
                    <a:pt x="402" y="3250"/>
                    <a:pt x="497" y="3194"/>
                    <a:pt x="542" y="3100"/>
                  </a:cubicBezTo>
                  <a:cubicBezTo>
                    <a:pt x="767" y="2637"/>
                    <a:pt x="881" y="2141"/>
                    <a:pt x="881" y="1625"/>
                  </a:cubicBezTo>
                  <a:cubicBezTo>
                    <a:pt x="881" y="1110"/>
                    <a:pt x="767" y="614"/>
                    <a:pt x="543" y="151"/>
                  </a:cubicBezTo>
                  <a:cubicBezTo>
                    <a:pt x="497" y="56"/>
                    <a:pt x="402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4"/>
            <p:cNvSpPr/>
            <p:nvPr/>
          </p:nvSpPr>
          <p:spPr>
            <a:xfrm>
              <a:off x="2687862" y="2670184"/>
              <a:ext cx="25871" cy="77446"/>
            </a:xfrm>
            <a:custGeom>
              <a:avLst/>
              <a:gdLst/>
              <a:ahLst/>
              <a:cxnLst/>
              <a:rect l="l" t="t" r="r" b="b"/>
              <a:pathLst>
                <a:path w="780" h="2335" extrusionOk="0">
                  <a:moveTo>
                    <a:pt x="476" y="0"/>
                  </a:moveTo>
                  <a:cubicBezTo>
                    <a:pt x="378" y="0"/>
                    <a:pt x="284" y="55"/>
                    <a:pt x="237" y="149"/>
                  </a:cubicBezTo>
                  <a:cubicBezTo>
                    <a:pt x="80" y="468"/>
                    <a:pt x="0" y="811"/>
                    <a:pt x="0" y="1167"/>
                  </a:cubicBezTo>
                  <a:cubicBezTo>
                    <a:pt x="0" y="1524"/>
                    <a:pt x="80" y="1867"/>
                    <a:pt x="237" y="2186"/>
                  </a:cubicBezTo>
                  <a:cubicBezTo>
                    <a:pt x="284" y="2279"/>
                    <a:pt x="378" y="2335"/>
                    <a:pt x="476" y="2335"/>
                  </a:cubicBezTo>
                  <a:cubicBezTo>
                    <a:pt x="516" y="2335"/>
                    <a:pt x="556" y="2325"/>
                    <a:pt x="594" y="2307"/>
                  </a:cubicBezTo>
                  <a:cubicBezTo>
                    <a:pt x="725" y="2242"/>
                    <a:pt x="780" y="2083"/>
                    <a:pt x="715" y="1951"/>
                  </a:cubicBezTo>
                  <a:cubicBezTo>
                    <a:pt x="594" y="1705"/>
                    <a:pt x="532" y="1441"/>
                    <a:pt x="532" y="1167"/>
                  </a:cubicBezTo>
                  <a:cubicBezTo>
                    <a:pt x="532" y="893"/>
                    <a:pt x="594" y="629"/>
                    <a:pt x="715" y="384"/>
                  </a:cubicBezTo>
                  <a:cubicBezTo>
                    <a:pt x="780" y="251"/>
                    <a:pt x="725" y="92"/>
                    <a:pt x="594" y="28"/>
                  </a:cubicBezTo>
                  <a:cubicBezTo>
                    <a:pt x="556" y="9"/>
                    <a:pt x="516" y="0"/>
                    <a:pt x="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4"/>
            <p:cNvSpPr/>
            <p:nvPr/>
          </p:nvSpPr>
          <p:spPr>
            <a:xfrm>
              <a:off x="2724247" y="2685375"/>
              <a:ext cx="22521" cy="47065"/>
            </a:xfrm>
            <a:custGeom>
              <a:avLst/>
              <a:gdLst/>
              <a:ahLst/>
              <a:cxnLst/>
              <a:rect l="l" t="t" r="r" b="b"/>
              <a:pathLst>
                <a:path w="679" h="1419" extrusionOk="0">
                  <a:moveTo>
                    <a:pt x="376" y="0"/>
                  </a:moveTo>
                  <a:cubicBezTo>
                    <a:pt x="279" y="0"/>
                    <a:pt x="185" y="53"/>
                    <a:pt x="138" y="145"/>
                  </a:cubicBezTo>
                  <a:cubicBezTo>
                    <a:pt x="47" y="322"/>
                    <a:pt x="1" y="511"/>
                    <a:pt x="1" y="709"/>
                  </a:cubicBezTo>
                  <a:cubicBezTo>
                    <a:pt x="1" y="907"/>
                    <a:pt x="47" y="1096"/>
                    <a:pt x="138" y="1274"/>
                  </a:cubicBezTo>
                  <a:cubicBezTo>
                    <a:pt x="186" y="1365"/>
                    <a:pt x="279" y="1419"/>
                    <a:pt x="375" y="1419"/>
                  </a:cubicBezTo>
                  <a:cubicBezTo>
                    <a:pt x="416" y="1419"/>
                    <a:pt x="458" y="1409"/>
                    <a:pt x="497" y="1389"/>
                  </a:cubicBezTo>
                  <a:cubicBezTo>
                    <a:pt x="627" y="1321"/>
                    <a:pt x="679" y="1161"/>
                    <a:pt x="611" y="1031"/>
                  </a:cubicBezTo>
                  <a:cubicBezTo>
                    <a:pt x="559" y="929"/>
                    <a:pt x="533" y="821"/>
                    <a:pt x="533" y="709"/>
                  </a:cubicBezTo>
                  <a:cubicBezTo>
                    <a:pt x="533" y="597"/>
                    <a:pt x="559" y="490"/>
                    <a:pt x="611" y="388"/>
                  </a:cubicBezTo>
                  <a:cubicBezTo>
                    <a:pt x="679" y="258"/>
                    <a:pt x="627" y="97"/>
                    <a:pt x="497" y="30"/>
                  </a:cubicBezTo>
                  <a:cubicBezTo>
                    <a:pt x="458" y="10"/>
                    <a:pt x="41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4"/>
            <p:cNvSpPr/>
            <p:nvPr/>
          </p:nvSpPr>
          <p:spPr>
            <a:xfrm>
              <a:off x="2651478" y="2654994"/>
              <a:ext cx="29254" cy="107794"/>
            </a:xfrm>
            <a:custGeom>
              <a:avLst/>
              <a:gdLst/>
              <a:ahLst/>
              <a:cxnLst/>
              <a:rect l="l" t="t" r="r" b="b"/>
              <a:pathLst>
                <a:path w="882" h="3250" extrusionOk="0">
                  <a:moveTo>
                    <a:pt x="577" y="1"/>
                  </a:moveTo>
                  <a:cubicBezTo>
                    <a:pt x="479" y="1"/>
                    <a:pt x="384" y="56"/>
                    <a:pt x="339" y="151"/>
                  </a:cubicBezTo>
                  <a:cubicBezTo>
                    <a:pt x="115" y="613"/>
                    <a:pt x="1" y="1109"/>
                    <a:pt x="1" y="1625"/>
                  </a:cubicBezTo>
                  <a:cubicBezTo>
                    <a:pt x="1" y="2141"/>
                    <a:pt x="115" y="2637"/>
                    <a:pt x="339" y="3100"/>
                  </a:cubicBezTo>
                  <a:cubicBezTo>
                    <a:pt x="385" y="3194"/>
                    <a:pt x="479" y="3250"/>
                    <a:pt x="578" y="3250"/>
                  </a:cubicBezTo>
                  <a:cubicBezTo>
                    <a:pt x="617" y="3250"/>
                    <a:pt x="657" y="3241"/>
                    <a:pt x="694" y="3223"/>
                  </a:cubicBezTo>
                  <a:cubicBezTo>
                    <a:pt x="826" y="3159"/>
                    <a:pt x="882" y="3000"/>
                    <a:pt x="817" y="2868"/>
                  </a:cubicBezTo>
                  <a:cubicBezTo>
                    <a:pt x="628" y="2478"/>
                    <a:pt x="533" y="2060"/>
                    <a:pt x="533" y="1625"/>
                  </a:cubicBezTo>
                  <a:cubicBezTo>
                    <a:pt x="533" y="1190"/>
                    <a:pt x="628" y="772"/>
                    <a:pt x="817" y="383"/>
                  </a:cubicBezTo>
                  <a:cubicBezTo>
                    <a:pt x="881" y="251"/>
                    <a:pt x="826" y="91"/>
                    <a:pt x="694" y="28"/>
                  </a:cubicBezTo>
                  <a:cubicBezTo>
                    <a:pt x="656" y="9"/>
                    <a:pt x="617" y="1"/>
                    <a:pt x="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4"/>
            <p:cNvSpPr/>
            <p:nvPr/>
          </p:nvSpPr>
          <p:spPr>
            <a:xfrm>
              <a:off x="2825043" y="2695591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1"/>
                  </a:moveTo>
                  <a:cubicBezTo>
                    <a:pt x="195" y="1"/>
                    <a:pt x="127" y="29"/>
                    <a:pt x="78" y="78"/>
                  </a:cubicBezTo>
                  <a:cubicBezTo>
                    <a:pt x="29" y="128"/>
                    <a:pt x="0" y="196"/>
                    <a:pt x="0" y="267"/>
                  </a:cubicBezTo>
                  <a:cubicBezTo>
                    <a:pt x="0" y="337"/>
                    <a:pt x="29" y="404"/>
                    <a:pt x="78" y="455"/>
                  </a:cubicBezTo>
                  <a:cubicBezTo>
                    <a:pt x="127" y="504"/>
                    <a:pt x="196" y="533"/>
                    <a:pt x="266" y="533"/>
                  </a:cubicBezTo>
                  <a:cubicBezTo>
                    <a:pt x="336" y="533"/>
                    <a:pt x="405" y="504"/>
                    <a:pt x="454" y="455"/>
                  </a:cubicBezTo>
                  <a:cubicBezTo>
                    <a:pt x="503" y="404"/>
                    <a:pt x="532" y="337"/>
                    <a:pt x="532" y="267"/>
                  </a:cubicBezTo>
                  <a:cubicBezTo>
                    <a:pt x="532" y="196"/>
                    <a:pt x="503" y="128"/>
                    <a:pt x="454" y="78"/>
                  </a:cubicBezTo>
                  <a:cubicBezTo>
                    <a:pt x="405" y="29"/>
                    <a:pt x="336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4"/>
            <p:cNvSpPr/>
            <p:nvPr/>
          </p:nvSpPr>
          <p:spPr>
            <a:xfrm>
              <a:off x="2861395" y="2695591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1"/>
                  </a:moveTo>
                  <a:cubicBezTo>
                    <a:pt x="197" y="1"/>
                    <a:pt x="128" y="29"/>
                    <a:pt x="79" y="78"/>
                  </a:cubicBezTo>
                  <a:cubicBezTo>
                    <a:pt x="28" y="128"/>
                    <a:pt x="1" y="196"/>
                    <a:pt x="1" y="267"/>
                  </a:cubicBezTo>
                  <a:cubicBezTo>
                    <a:pt x="1" y="337"/>
                    <a:pt x="28" y="404"/>
                    <a:pt x="79" y="455"/>
                  </a:cubicBezTo>
                  <a:cubicBezTo>
                    <a:pt x="128" y="504"/>
                    <a:pt x="197" y="533"/>
                    <a:pt x="267" y="533"/>
                  </a:cubicBezTo>
                  <a:cubicBezTo>
                    <a:pt x="336" y="533"/>
                    <a:pt x="405" y="504"/>
                    <a:pt x="454" y="455"/>
                  </a:cubicBezTo>
                  <a:cubicBezTo>
                    <a:pt x="504" y="404"/>
                    <a:pt x="532" y="337"/>
                    <a:pt x="532" y="267"/>
                  </a:cubicBezTo>
                  <a:cubicBezTo>
                    <a:pt x="532" y="196"/>
                    <a:pt x="504" y="128"/>
                    <a:pt x="454" y="78"/>
                  </a:cubicBezTo>
                  <a:cubicBezTo>
                    <a:pt x="405" y="29"/>
                    <a:pt x="336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4"/>
            <p:cNvSpPr/>
            <p:nvPr/>
          </p:nvSpPr>
          <p:spPr>
            <a:xfrm>
              <a:off x="2897779" y="2695591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1"/>
                  </a:moveTo>
                  <a:cubicBezTo>
                    <a:pt x="196" y="1"/>
                    <a:pt x="127" y="29"/>
                    <a:pt x="78" y="78"/>
                  </a:cubicBezTo>
                  <a:cubicBezTo>
                    <a:pt x="29" y="128"/>
                    <a:pt x="0" y="196"/>
                    <a:pt x="0" y="267"/>
                  </a:cubicBezTo>
                  <a:cubicBezTo>
                    <a:pt x="0" y="337"/>
                    <a:pt x="29" y="404"/>
                    <a:pt x="78" y="455"/>
                  </a:cubicBezTo>
                  <a:cubicBezTo>
                    <a:pt x="127" y="504"/>
                    <a:pt x="196" y="533"/>
                    <a:pt x="266" y="533"/>
                  </a:cubicBezTo>
                  <a:cubicBezTo>
                    <a:pt x="336" y="533"/>
                    <a:pt x="405" y="504"/>
                    <a:pt x="454" y="455"/>
                  </a:cubicBezTo>
                  <a:cubicBezTo>
                    <a:pt x="503" y="404"/>
                    <a:pt x="532" y="337"/>
                    <a:pt x="532" y="267"/>
                  </a:cubicBezTo>
                  <a:cubicBezTo>
                    <a:pt x="532" y="196"/>
                    <a:pt x="503" y="128"/>
                    <a:pt x="454" y="78"/>
                  </a:cubicBezTo>
                  <a:cubicBezTo>
                    <a:pt x="405" y="29"/>
                    <a:pt x="336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2" name="Google Shape;782;p24"/>
          <p:cNvGrpSpPr/>
          <p:nvPr/>
        </p:nvGrpSpPr>
        <p:grpSpPr>
          <a:xfrm>
            <a:off x="1909570" y="1596421"/>
            <a:ext cx="408631" cy="378800"/>
            <a:chOff x="4696652" y="2310350"/>
            <a:chExt cx="601990" cy="558043"/>
          </a:xfrm>
        </p:grpSpPr>
        <p:sp>
          <p:nvSpPr>
            <p:cNvPr id="783" name="Google Shape;783;p24"/>
            <p:cNvSpPr/>
            <p:nvPr/>
          </p:nvSpPr>
          <p:spPr>
            <a:xfrm>
              <a:off x="4696652" y="2310350"/>
              <a:ext cx="601990" cy="558043"/>
            </a:xfrm>
            <a:custGeom>
              <a:avLst/>
              <a:gdLst/>
              <a:ahLst/>
              <a:cxnLst/>
              <a:rect l="l" t="t" r="r" b="b"/>
              <a:pathLst>
                <a:path w="18150" h="16825" extrusionOk="0">
                  <a:moveTo>
                    <a:pt x="10845" y="532"/>
                  </a:moveTo>
                  <a:lnTo>
                    <a:pt x="10845" y="2436"/>
                  </a:lnTo>
                  <a:lnTo>
                    <a:pt x="7304" y="2436"/>
                  </a:lnTo>
                  <a:lnTo>
                    <a:pt x="7304" y="532"/>
                  </a:lnTo>
                  <a:close/>
                  <a:moveTo>
                    <a:pt x="11764" y="3894"/>
                  </a:moveTo>
                  <a:lnTo>
                    <a:pt x="11764" y="4569"/>
                  </a:lnTo>
                  <a:lnTo>
                    <a:pt x="9146" y="4569"/>
                  </a:lnTo>
                  <a:lnTo>
                    <a:pt x="9146" y="3894"/>
                  </a:lnTo>
                  <a:close/>
                  <a:moveTo>
                    <a:pt x="2616" y="3397"/>
                  </a:moveTo>
                  <a:lnTo>
                    <a:pt x="2616" y="4985"/>
                  </a:lnTo>
                  <a:lnTo>
                    <a:pt x="2298" y="4985"/>
                  </a:lnTo>
                  <a:lnTo>
                    <a:pt x="2298" y="3397"/>
                  </a:lnTo>
                  <a:close/>
                  <a:moveTo>
                    <a:pt x="15852" y="3397"/>
                  </a:moveTo>
                  <a:lnTo>
                    <a:pt x="15852" y="4985"/>
                  </a:lnTo>
                  <a:lnTo>
                    <a:pt x="15533" y="4985"/>
                  </a:lnTo>
                  <a:lnTo>
                    <a:pt x="15533" y="3397"/>
                  </a:lnTo>
                  <a:close/>
                  <a:moveTo>
                    <a:pt x="11206" y="5101"/>
                  </a:moveTo>
                  <a:lnTo>
                    <a:pt x="10966" y="5516"/>
                  </a:lnTo>
                  <a:lnTo>
                    <a:pt x="9944" y="5516"/>
                  </a:lnTo>
                  <a:lnTo>
                    <a:pt x="9705" y="5101"/>
                  </a:lnTo>
                  <a:close/>
                  <a:moveTo>
                    <a:pt x="2298" y="8006"/>
                  </a:moveTo>
                  <a:cubicBezTo>
                    <a:pt x="2595" y="8146"/>
                    <a:pt x="2801" y="8450"/>
                    <a:pt x="2801" y="8793"/>
                  </a:cubicBezTo>
                  <a:lnTo>
                    <a:pt x="2801" y="12054"/>
                  </a:lnTo>
                  <a:cubicBezTo>
                    <a:pt x="2801" y="12397"/>
                    <a:pt x="2595" y="12701"/>
                    <a:pt x="2298" y="12841"/>
                  </a:cubicBezTo>
                  <a:lnTo>
                    <a:pt x="2298" y="8006"/>
                  </a:lnTo>
                  <a:close/>
                  <a:moveTo>
                    <a:pt x="10135" y="8133"/>
                  </a:moveTo>
                  <a:lnTo>
                    <a:pt x="9632" y="9977"/>
                  </a:lnTo>
                  <a:cubicBezTo>
                    <a:pt x="9538" y="10234"/>
                    <a:pt x="9629" y="10522"/>
                    <a:pt x="9852" y="10682"/>
                  </a:cubicBezTo>
                  <a:cubicBezTo>
                    <a:pt x="10210" y="10934"/>
                    <a:pt x="10423" y="11346"/>
                    <a:pt x="10423" y="11782"/>
                  </a:cubicBezTo>
                  <a:cubicBezTo>
                    <a:pt x="10423" y="12237"/>
                    <a:pt x="10196" y="12657"/>
                    <a:pt x="9814" y="12909"/>
                  </a:cubicBezTo>
                  <a:cubicBezTo>
                    <a:pt x="9697" y="12987"/>
                    <a:pt x="9660" y="13142"/>
                    <a:pt x="9730" y="13264"/>
                  </a:cubicBezTo>
                  <a:lnTo>
                    <a:pt x="9900" y="13555"/>
                  </a:lnTo>
                  <a:lnTo>
                    <a:pt x="8251" y="13555"/>
                  </a:lnTo>
                  <a:lnTo>
                    <a:pt x="8347" y="13388"/>
                  </a:lnTo>
                  <a:lnTo>
                    <a:pt x="8826" y="13388"/>
                  </a:lnTo>
                  <a:cubicBezTo>
                    <a:pt x="8972" y="13388"/>
                    <a:pt x="9092" y="13269"/>
                    <a:pt x="9092" y="13122"/>
                  </a:cubicBezTo>
                  <a:cubicBezTo>
                    <a:pt x="9092" y="12975"/>
                    <a:pt x="8972" y="12857"/>
                    <a:pt x="8826" y="12857"/>
                  </a:cubicBezTo>
                  <a:lnTo>
                    <a:pt x="8262" y="12857"/>
                  </a:lnTo>
                  <a:cubicBezTo>
                    <a:pt x="7925" y="12602"/>
                    <a:pt x="7727" y="12206"/>
                    <a:pt x="7727" y="11782"/>
                  </a:cubicBezTo>
                  <a:cubicBezTo>
                    <a:pt x="7727" y="11346"/>
                    <a:pt x="7941" y="10934"/>
                    <a:pt x="8298" y="10682"/>
                  </a:cubicBezTo>
                  <a:cubicBezTo>
                    <a:pt x="8522" y="10522"/>
                    <a:pt x="8612" y="10232"/>
                    <a:pt x="8519" y="9977"/>
                  </a:cubicBezTo>
                  <a:lnTo>
                    <a:pt x="8462" y="9772"/>
                  </a:lnTo>
                  <a:lnTo>
                    <a:pt x="8700" y="9772"/>
                  </a:lnTo>
                  <a:cubicBezTo>
                    <a:pt x="8847" y="9772"/>
                    <a:pt x="8966" y="9653"/>
                    <a:pt x="8966" y="9506"/>
                  </a:cubicBezTo>
                  <a:cubicBezTo>
                    <a:pt x="8966" y="9359"/>
                    <a:pt x="8847" y="9240"/>
                    <a:pt x="8700" y="9240"/>
                  </a:cubicBezTo>
                  <a:lnTo>
                    <a:pt x="8317" y="9240"/>
                  </a:lnTo>
                  <a:lnTo>
                    <a:pt x="8224" y="8899"/>
                  </a:lnTo>
                  <a:lnTo>
                    <a:pt x="8742" y="8899"/>
                  </a:lnTo>
                  <a:cubicBezTo>
                    <a:pt x="8889" y="8899"/>
                    <a:pt x="9008" y="8780"/>
                    <a:pt x="9008" y="8633"/>
                  </a:cubicBezTo>
                  <a:cubicBezTo>
                    <a:pt x="9008" y="8486"/>
                    <a:pt x="8889" y="8367"/>
                    <a:pt x="8742" y="8367"/>
                  </a:cubicBezTo>
                  <a:lnTo>
                    <a:pt x="8079" y="8367"/>
                  </a:lnTo>
                  <a:lnTo>
                    <a:pt x="8016" y="8133"/>
                  </a:lnTo>
                  <a:close/>
                  <a:moveTo>
                    <a:pt x="15409" y="2298"/>
                  </a:moveTo>
                  <a:cubicBezTo>
                    <a:pt x="15653" y="2298"/>
                    <a:pt x="15852" y="2496"/>
                    <a:pt x="15852" y="2742"/>
                  </a:cubicBezTo>
                  <a:lnTo>
                    <a:pt x="15852" y="2865"/>
                  </a:lnTo>
                  <a:lnTo>
                    <a:pt x="15476" y="2865"/>
                  </a:lnTo>
                  <a:cubicBezTo>
                    <a:pt x="15215" y="2865"/>
                    <a:pt x="15002" y="3078"/>
                    <a:pt x="15002" y="3338"/>
                  </a:cubicBezTo>
                  <a:lnTo>
                    <a:pt x="15002" y="3907"/>
                  </a:lnTo>
                  <a:lnTo>
                    <a:pt x="12296" y="3907"/>
                  </a:lnTo>
                  <a:lnTo>
                    <a:pt x="12296" y="3734"/>
                  </a:lnTo>
                  <a:cubicBezTo>
                    <a:pt x="12296" y="3528"/>
                    <a:pt x="12130" y="3362"/>
                    <a:pt x="11924" y="3362"/>
                  </a:cubicBezTo>
                  <a:lnTo>
                    <a:pt x="8987" y="3362"/>
                  </a:lnTo>
                  <a:cubicBezTo>
                    <a:pt x="8781" y="3362"/>
                    <a:pt x="8614" y="3528"/>
                    <a:pt x="8614" y="3734"/>
                  </a:cubicBezTo>
                  <a:lnTo>
                    <a:pt x="8614" y="3907"/>
                  </a:lnTo>
                  <a:lnTo>
                    <a:pt x="5601" y="3907"/>
                  </a:lnTo>
                  <a:cubicBezTo>
                    <a:pt x="5454" y="3907"/>
                    <a:pt x="5335" y="4026"/>
                    <a:pt x="5335" y="4173"/>
                  </a:cubicBezTo>
                  <a:cubicBezTo>
                    <a:pt x="5335" y="4320"/>
                    <a:pt x="5454" y="4439"/>
                    <a:pt x="5601" y="4439"/>
                  </a:cubicBezTo>
                  <a:lnTo>
                    <a:pt x="8614" y="4439"/>
                  </a:lnTo>
                  <a:lnTo>
                    <a:pt x="8614" y="4729"/>
                  </a:lnTo>
                  <a:cubicBezTo>
                    <a:pt x="8614" y="4934"/>
                    <a:pt x="8781" y="5101"/>
                    <a:pt x="8987" y="5101"/>
                  </a:cubicBezTo>
                  <a:lnTo>
                    <a:pt x="9091" y="5101"/>
                  </a:lnTo>
                  <a:lnTo>
                    <a:pt x="9507" y="5822"/>
                  </a:lnTo>
                  <a:cubicBezTo>
                    <a:pt x="9583" y="5954"/>
                    <a:pt x="9744" y="6047"/>
                    <a:pt x="9897" y="6047"/>
                  </a:cubicBezTo>
                  <a:lnTo>
                    <a:pt x="10189" y="6047"/>
                  </a:lnTo>
                  <a:lnTo>
                    <a:pt x="10189" y="6245"/>
                  </a:lnTo>
                  <a:cubicBezTo>
                    <a:pt x="10189" y="6392"/>
                    <a:pt x="10308" y="6511"/>
                    <a:pt x="10455" y="6511"/>
                  </a:cubicBezTo>
                  <a:cubicBezTo>
                    <a:pt x="10602" y="6511"/>
                    <a:pt x="10721" y="6392"/>
                    <a:pt x="10721" y="6245"/>
                  </a:cubicBezTo>
                  <a:lnTo>
                    <a:pt x="10721" y="6048"/>
                  </a:lnTo>
                  <a:lnTo>
                    <a:pt x="11014" y="6048"/>
                  </a:lnTo>
                  <a:cubicBezTo>
                    <a:pt x="11167" y="6048"/>
                    <a:pt x="11327" y="5955"/>
                    <a:pt x="11403" y="5822"/>
                  </a:cubicBezTo>
                  <a:lnTo>
                    <a:pt x="11820" y="5101"/>
                  </a:lnTo>
                  <a:lnTo>
                    <a:pt x="11923" y="5101"/>
                  </a:lnTo>
                  <a:cubicBezTo>
                    <a:pt x="12129" y="5101"/>
                    <a:pt x="12296" y="4934"/>
                    <a:pt x="12296" y="4729"/>
                  </a:cubicBezTo>
                  <a:lnTo>
                    <a:pt x="12296" y="4439"/>
                  </a:lnTo>
                  <a:lnTo>
                    <a:pt x="15001" y="4439"/>
                  </a:lnTo>
                  <a:lnTo>
                    <a:pt x="15001" y="5043"/>
                  </a:lnTo>
                  <a:cubicBezTo>
                    <a:pt x="15001" y="5305"/>
                    <a:pt x="15214" y="5516"/>
                    <a:pt x="15476" y="5516"/>
                  </a:cubicBezTo>
                  <a:lnTo>
                    <a:pt x="15852" y="5516"/>
                  </a:lnTo>
                  <a:lnTo>
                    <a:pt x="15852" y="7441"/>
                  </a:lnTo>
                  <a:cubicBezTo>
                    <a:pt x="15248" y="7602"/>
                    <a:pt x="14817" y="8146"/>
                    <a:pt x="14817" y="8793"/>
                  </a:cubicBezTo>
                  <a:lnTo>
                    <a:pt x="14817" y="12054"/>
                  </a:lnTo>
                  <a:cubicBezTo>
                    <a:pt x="14817" y="12701"/>
                    <a:pt x="15248" y="13245"/>
                    <a:pt x="15852" y="13407"/>
                  </a:cubicBezTo>
                  <a:lnTo>
                    <a:pt x="15852" y="14084"/>
                  </a:lnTo>
                  <a:cubicBezTo>
                    <a:pt x="15852" y="14329"/>
                    <a:pt x="15652" y="14527"/>
                    <a:pt x="15408" y="14527"/>
                  </a:cubicBezTo>
                  <a:lnTo>
                    <a:pt x="14219" y="14527"/>
                  </a:lnTo>
                  <a:lnTo>
                    <a:pt x="14219" y="14237"/>
                  </a:lnTo>
                  <a:cubicBezTo>
                    <a:pt x="14219" y="13861"/>
                    <a:pt x="13913" y="13555"/>
                    <a:pt x="13537" y="13555"/>
                  </a:cubicBezTo>
                  <a:lnTo>
                    <a:pt x="12797" y="13555"/>
                  </a:lnTo>
                  <a:cubicBezTo>
                    <a:pt x="12650" y="13555"/>
                    <a:pt x="12531" y="13675"/>
                    <a:pt x="12531" y="13821"/>
                  </a:cubicBezTo>
                  <a:cubicBezTo>
                    <a:pt x="12531" y="13968"/>
                    <a:pt x="12650" y="14087"/>
                    <a:pt x="12797" y="14087"/>
                  </a:cubicBezTo>
                  <a:lnTo>
                    <a:pt x="13538" y="14087"/>
                  </a:lnTo>
                  <a:cubicBezTo>
                    <a:pt x="13619" y="14087"/>
                    <a:pt x="13688" y="14156"/>
                    <a:pt x="13688" y="14237"/>
                  </a:cubicBezTo>
                  <a:lnTo>
                    <a:pt x="13688" y="14528"/>
                  </a:lnTo>
                  <a:lnTo>
                    <a:pt x="4462" y="14528"/>
                  </a:lnTo>
                  <a:lnTo>
                    <a:pt x="4462" y="14237"/>
                  </a:lnTo>
                  <a:cubicBezTo>
                    <a:pt x="4462" y="14156"/>
                    <a:pt x="4531" y="14087"/>
                    <a:pt x="4612" y="14087"/>
                  </a:cubicBezTo>
                  <a:lnTo>
                    <a:pt x="11308" y="14087"/>
                  </a:lnTo>
                  <a:cubicBezTo>
                    <a:pt x="11455" y="14087"/>
                    <a:pt x="11574" y="13968"/>
                    <a:pt x="11574" y="13821"/>
                  </a:cubicBezTo>
                  <a:cubicBezTo>
                    <a:pt x="11574" y="13675"/>
                    <a:pt x="11455" y="13555"/>
                    <a:pt x="11308" y="13555"/>
                  </a:cubicBezTo>
                  <a:lnTo>
                    <a:pt x="10514" y="13555"/>
                  </a:lnTo>
                  <a:lnTo>
                    <a:pt x="10308" y="13200"/>
                  </a:lnTo>
                  <a:cubicBezTo>
                    <a:pt x="10717" y="12845"/>
                    <a:pt x="10955" y="12332"/>
                    <a:pt x="10955" y="11782"/>
                  </a:cubicBezTo>
                  <a:cubicBezTo>
                    <a:pt x="10955" y="11173"/>
                    <a:pt x="10657" y="10599"/>
                    <a:pt x="10159" y="10247"/>
                  </a:cubicBezTo>
                  <a:cubicBezTo>
                    <a:pt x="10131" y="10227"/>
                    <a:pt x="10119" y="10190"/>
                    <a:pt x="10133" y="10156"/>
                  </a:cubicBezTo>
                  <a:cubicBezTo>
                    <a:pt x="10137" y="10145"/>
                    <a:pt x="10140" y="10133"/>
                    <a:pt x="10143" y="10123"/>
                  </a:cubicBezTo>
                  <a:lnTo>
                    <a:pt x="10696" y="8094"/>
                  </a:lnTo>
                  <a:cubicBezTo>
                    <a:pt x="10728" y="7978"/>
                    <a:pt x="10704" y="7851"/>
                    <a:pt x="10631" y="7754"/>
                  </a:cubicBezTo>
                  <a:cubicBezTo>
                    <a:pt x="10557" y="7659"/>
                    <a:pt x="10441" y="7601"/>
                    <a:pt x="10320" y="7601"/>
                  </a:cubicBezTo>
                  <a:lnTo>
                    <a:pt x="7831" y="7601"/>
                  </a:lnTo>
                  <a:cubicBezTo>
                    <a:pt x="7710" y="7601"/>
                    <a:pt x="7594" y="7659"/>
                    <a:pt x="7520" y="7754"/>
                  </a:cubicBezTo>
                  <a:cubicBezTo>
                    <a:pt x="7447" y="7851"/>
                    <a:pt x="7422" y="7978"/>
                    <a:pt x="7454" y="8095"/>
                  </a:cubicBezTo>
                  <a:lnTo>
                    <a:pt x="8007" y="10122"/>
                  </a:lnTo>
                  <a:cubicBezTo>
                    <a:pt x="8010" y="10133"/>
                    <a:pt x="8013" y="10145"/>
                    <a:pt x="8019" y="10157"/>
                  </a:cubicBezTo>
                  <a:cubicBezTo>
                    <a:pt x="8031" y="10190"/>
                    <a:pt x="8019" y="10227"/>
                    <a:pt x="7991" y="10247"/>
                  </a:cubicBezTo>
                  <a:cubicBezTo>
                    <a:pt x="7492" y="10599"/>
                    <a:pt x="7195" y="11173"/>
                    <a:pt x="7195" y="11782"/>
                  </a:cubicBezTo>
                  <a:cubicBezTo>
                    <a:pt x="7195" y="12332"/>
                    <a:pt x="7433" y="12845"/>
                    <a:pt x="7842" y="13200"/>
                  </a:cubicBezTo>
                  <a:lnTo>
                    <a:pt x="7637" y="13555"/>
                  </a:lnTo>
                  <a:lnTo>
                    <a:pt x="4612" y="13555"/>
                  </a:lnTo>
                  <a:cubicBezTo>
                    <a:pt x="4236" y="13555"/>
                    <a:pt x="3930" y="13861"/>
                    <a:pt x="3930" y="14237"/>
                  </a:cubicBezTo>
                  <a:lnTo>
                    <a:pt x="3930" y="14528"/>
                  </a:lnTo>
                  <a:lnTo>
                    <a:pt x="2741" y="14528"/>
                  </a:lnTo>
                  <a:cubicBezTo>
                    <a:pt x="2497" y="14528"/>
                    <a:pt x="2298" y="14329"/>
                    <a:pt x="2298" y="14084"/>
                  </a:cubicBezTo>
                  <a:lnTo>
                    <a:pt x="2298" y="13407"/>
                  </a:lnTo>
                  <a:cubicBezTo>
                    <a:pt x="2901" y="13245"/>
                    <a:pt x="3333" y="12702"/>
                    <a:pt x="3333" y="12054"/>
                  </a:cubicBezTo>
                  <a:lnTo>
                    <a:pt x="3333" y="8793"/>
                  </a:lnTo>
                  <a:cubicBezTo>
                    <a:pt x="3333" y="8146"/>
                    <a:pt x="2901" y="7602"/>
                    <a:pt x="2298" y="7441"/>
                  </a:cubicBezTo>
                  <a:lnTo>
                    <a:pt x="2298" y="5516"/>
                  </a:lnTo>
                  <a:lnTo>
                    <a:pt x="2674" y="5516"/>
                  </a:lnTo>
                  <a:cubicBezTo>
                    <a:pt x="2935" y="5516"/>
                    <a:pt x="3148" y="5305"/>
                    <a:pt x="3148" y="5043"/>
                  </a:cubicBezTo>
                  <a:lnTo>
                    <a:pt x="3148" y="4439"/>
                  </a:lnTo>
                  <a:lnTo>
                    <a:pt x="4112" y="4439"/>
                  </a:lnTo>
                  <a:cubicBezTo>
                    <a:pt x="4259" y="4439"/>
                    <a:pt x="4378" y="4320"/>
                    <a:pt x="4378" y="4173"/>
                  </a:cubicBezTo>
                  <a:cubicBezTo>
                    <a:pt x="4378" y="4026"/>
                    <a:pt x="4259" y="3908"/>
                    <a:pt x="4112" y="3908"/>
                  </a:cubicBezTo>
                  <a:lnTo>
                    <a:pt x="3148" y="3908"/>
                  </a:lnTo>
                  <a:lnTo>
                    <a:pt x="3148" y="3338"/>
                  </a:lnTo>
                  <a:cubicBezTo>
                    <a:pt x="3148" y="3078"/>
                    <a:pt x="2935" y="2865"/>
                    <a:pt x="2674" y="2865"/>
                  </a:cubicBezTo>
                  <a:lnTo>
                    <a:pt x="2298" y="2865"/>
                  </a:lnTo>
                  <a:lnTo>
                    <a:pt x="2298" y="2742"/>
                  </a:lnTo>
                  <a:cubicBezTo>
                    <a:pt x="2298" y="2497"/>
                    <a:pt x="2497" y="2298"/>
                    <a:pt x="2741" y="2298"/>
                  </a:cubicBezTo>
                  <a:lnTo>
                    <a:pt x="6772" y="2298"/>
                  </a:lnTo>
                  <a:lnTo>
                    <a:pt x="6772" y="2494"/>
                  </a:lnTo>
                  <a:cubicBezTo>
                    <a:pt x="6772" y="2755"/>
                    <a:pt x="6985" y="2968"/>
                    <a:pt x="7246" y="2968"/>
                  </a:cubicBezTo>
                  <a:lnTo>
                    <a:pt x="10904" y="2968"/>
                  </a:lnTo>
                  <a:cubicBezTo>
                    <a:pt x="11165" y="2968"/>
                    <a:pt x="11377" y="2755"/>
                    <a:pt x="11377" y="2493"/>
                  </a:cubicBezTo>
                  <a:lnTo>
                    <a:pt x="11377" y="2298"/>
                  </a:lnTo>
                  <a:close/>
                  <a:moveTo>
                    <a:pt x="17529" y="532"/>
                  </a:moveTo>
                  <a:cubicBezTo>
                    <a:pt x="17578" y="532"/>
                    <a:pt x="17618" y="572"/>
                    <a:pt x="17618" y="621"/>
                  </a:cubicBezTo>
                  <a:lnTo>
                    <a:pt x="17618" y="16204"/>
                  </a:lnTo>
                  <a:cubicBezTo>
                    <a:pt x="17618" y="16253"/>
                    <a:pt x="17578" y="16294"/>
                    <a:pt x="17529" y="16294"/>
                  </a:cubicBezTo>
                  <a:lnTo>
                    <a:pt x="621" y="16294"/>
                  </a:lnTo>
                  <a:cubicBezTo>
                    <a:pt x="573" y="16294"/>
                    <a:pt x="532" y="16253"/>
                    <a:pt x="532" y="16204"/>
                  </a:cubicBezTo>
                  <a:lnTo>
                    <a:pt x="532" y="621"/>
                  </a:lnTo>
                  <a:cubicBezTo>
                    <a:pt x="532" y="572"/>
                    <a:pt x="573" y="532"/>
                    <a:pt x="621" y="532"/>
                  </a:cubicBezTo>
                  <a:lnTo>
                    <a:pt x="6772" y="532"/>
                  </a:lnTo>
                  <a:lnTo>
                    <a:pt x="6772" y="1766"/>
                  </a:lnTo>
                  <a:lnTo>
                    <a:pt x="2741" y="1766"/>
                  </a:lnTo>
                  <a:cubicBezTo>
                    <a:pt x="2204" y="1766"/>
                    <a:pt x="1767" y="2204"/>
                    <a:pt x="1767" y="2742"/>
                  </a:cubicBezTo>
                  <a:lnTo>
                    <a:pt x="1767" y="14084"/>
                  </a:lnTo>
                  <a:cubicBezTo>
                    <a:pt x="1767" y="14621"/>
                    <a:pt x="2204" y="15059"/>
                    <a:pt x="2741" y="15059"/>
                  </a:cubicBezTo>
                  <a:lnTo>
                    <a:pt x="15409" y="15059"/>
                  </a:lnTo>
                  <a:cubicBezTo>
                    <a:pt x="15946" y="15059"/>
                    <a:pt x="16383" y="14621"/>
                    <a:pt x="16383" y="14084"/>
                  </a:cubicBezTo>
                  <a:lnTo>
                    <a:pt x="16383" y="10575"/>
                  </a:lnTo>
                  <a:cubicBezTo>
                    <a:pt x="16383" y="10428"/>
                    <a:pt x="16264" y="10309"/>
                    <a:pt x="16118" y="10309"/>
                  </a:cubicBezTo>
                  <a:cubicBezTo>
                    <a:pt x="15971" y="10309"/>
                    <a:pt x="15852" y="10428"/>
                    <a:pt x="15852" y="10575"/>
                  </a:cubicBezTo>
                  <a:lnTo>
                    <a:pt x="15852" y="12840"/>
                  </a:lnTo>
                  <a:cubicBezTo>
                    <a:pt x="15556" y="12700"/>
                    <a:pt x="15350" y="12397"/>
                    <a:pt x="15350" y="12054"/>
                  </a:cubicBezTo>
                  <a:lnTo>
                    <a:pt x="15350" y="8793"/>
                  </a:lnTo>
                  <a:cubicBezTo>
                    <a:pt x="15350" y="8450"/>
                    <a:pt x="15555" y="8148"/>
                    <a:pt x="15852" y="8008"/>
                  </a:cubicBezTo>
                  <a:lnTo>
                    <a:pt x="15852" y="8980"/>
                  </a:lnTo>
                  <a:cubicBezTo>
                    <a:pt x="15852" y="9127"/>
                    <a:pt x="15971" y="9246"/>
                    <a:pt x="16118" y="9246"/>
                  </a:cubicBezTo>
                  <a:cubicBezTo>
                    <a:pt x="16264" y="9246"/>
                    <a:pt x="16383" y="9127"/>
                    <a:pt x="16383" y="8980"/>
                  </a:cubicBezTo>
                  <a:lnTo>
                    <a:pt x="16383" y="2741"/>
                  </a:lnTo>
                  <a:cubicBezTo>
                    <a:pt x="16383" y="2204"/>
                    <a:pt x="15946" y="1766"/>
                    <a:pt x="15409" y="1766"/>
                  </a:cubicBezTo>
                  <a:lnTo>
                    <a:pt x="11377" y="1766"/>
                  </a:lnTo>
                  <a:lnTo>
                    <a:pt x="11377" y="532"/>
                  </a:lnTo>
                  <a:close/>
                  <a:moveTo>
                    <a:pt x="621" y="0"/>
                  </a:moveTo>
                  <a:cubicBezTo>
                    <a:pt x="279" y="0"/>
                    <a:pt x="1" y="279"/>
                    <a:pt x="1" y="621"/>
                  </a:cubicBezTo>
                  <a:lnTo>
                    <a:pt x="1" y="16204"/>
                  </a:lnTo>
                  <a:cubicBezTo>
                    <a:pt x="1" y="16546"/>
                    <a:pt x="279" y="16825"/>
                    <a:pt x="621" y="16825"/>
                  </a:cubicBezTo>
                  <a:lnTo>
                    <a:pt x="17529" y="16825"/>
                  </a:lnTo>
                  <a:cubicBezTo>
                    <a:pt x="17871" y="16825"/>
                    <a:pt x="18149" y="16546"/>
                    <a:pt x="18149" y="16204"/>
                  </a:cubicBezTo>
                  <a:lnTo>
                    <a:pt x="18149" y="621"/>
                  </a:lnTo>
                  <a:cubicBezTo>
                    <a:pt x="18149" y="279"/>
                    <a:pt x="17871" y="0"/>
                    <a:pt x="17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4"/>
            <p:cNvSpPr/>
            <p:nvPr/>
          </p:nvSpPr>
          <p:spPr>
            <a:xfrm>
              <a:off x="5088095" y="2340698"/>
              <a:ext cx="17612" cy="17645"/>
            </a:xfrm>
            <a:custGeom>
              <a:avLst/>
              <a:gdLst/>
              <a:ahLst/>
              <a:cxnLst/>
              <a:rect l="l" t="t" r="r" b="b"/>
              <a:pathLst>
                <a:path w="531" h="532" extrusionOk="0">
                  <a:moveTo>
                    <a:pt x="265" y="0"/>
                  </a:moveTo>
                  <a:cubicBezTo>
                    <a:pt x="195" y="0"/>
                    <a:pt x="126" y="28"/>
                    <a:pt x="78" y="77"/>
                  </a:cubicBezTo>
                  <a:cubicBezTo>
                    <a:pt x="28" y="127"/>
                    <a:pt x="0" y="195"/>
                    <a:pt x="0" y="265"/>
                  </a:cubicBezTo>
                  <a:cubicBezTo>
                    <a:pt x="0" y="336"/>
                    <a:pt x="28" y="404"/>
                    <a:pt x="78" y="453"/>
                  </a:cubicBezTo>
                  <a:cubicBezTo>
                    <a:pt x="126" y="503"/>
                    <a:pt x="196" y="531"/>
                    <a:pt x="265" y="531"/>
                  </a:cubicBezTo>
                  <a:cubicBezTo>
                    <a:pt x="336" y="531"/>
                    <a:pt x="404" y="503"/>
                    <a:pt x="454" y="453"/>
                  </a:cubicBezTo>
                  <a:cubicBezTo>
                    <a:pt x="503" y="404"/>
                    <a:pt x="531" y="336"/>
                    <a:pt x="531" y="265"/>
                  </a:cubicBezTo>
                  <a:cubicBezTo>
                    <a:pt x="531" y="195"/>
                    <a:pt x="503" y="127"/>
                    <a:pt x="454" y="77"/>
                  </a:cubicBezTo>
                  <a:cubicBezTo>
                    <a:pt x="404" y="28"/>
                    <a:pt x="336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4"/>
            <p:cNvSpPr/>
            <p:nvPr/>
          </p:nvSpPr>
          <p:spPr>
            <a:xfrm>
              <a:off x="4888194" y="2340698"/>
              <a:ext cx="17678" cy="17645"/>
            </a:xfrm>
            <a:custGeom>
              <a:avLst/>
              <a:gdLst/>
              <a:ahLst/>
              <a:cxnLst/>
              <a:rect l="l" t="t" r="r" b="b"/>
              <a:pathLst>
                <a:path w="533" h="532" extrusionOk="0">
                  <a:moveTo>
                    <a:pt x="266" y="0"/>
                  </a:moveTo>
                  <a:cubicBezTo>
                    <a:pt x="195" y="0"/>
                    <a:pt x="127" y="28"/>
                    <a:pt x="78" y="77"/>
                  </a:cubicBezTo>
                  <a:cubicBezTo>
                    <a:pt x="29" y="126"/>
                    <a:pt x="0" y="195"/>
                    <a:pt x="0" y="265"/>
                  </a:cubicBezTo>
                  <a:cubicBezTo>
                    <a:pt x="0" y="336"/>
                    <a:pt x="29" y="404"/>
                    <a:pt x="78" y="454"/>
                  </a:cubicBezTo>
                  <a:cubicBezTo>
                    <a:pt x="127" y="503"/>
                    <a:pt x="196" y="531"/>
                    <a:pt x="266" y="531"/>
                  </a:cubicBezTo>
                  <a:cubicBezTo>
                    <a:pt x="336" y="531"/>
                    <a:pt x="404" y="503"/>
                    <a:pt x="454" y="454"/>
                  </a:cubicBezTo>
                  <a:cubicBezTo>
                    <a:pt x="503" y="404"/>
                    <a:pt x="532" y="335"/>
                    <a:pt x="532" y="265"/>
                  </a:cubicBezTo>
                  <a:cubicBezTo>
                    <a:pt x="532" y="195"/>
                    <a:pt x="503" y="127"/>
                    <a:pt x="454" y="77"/>
                  </a:cubicBezTo>
                  <a:cubicBezTo>
                    <a:pt x="404" y="28"/>
                    <a:pt x="336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4"/>
            <p:cNvSpPr/>
            <p:nvPr/>
          </p:nvSpPr>
          <p:spPr>
            <a:xfrm>
              <a:off x="4977083" y="2821760"/>
              <a:ext cx="41128" cy="17678"/>
            </a:xfrm>
            <a:custGeom>
              <a:avLst/>
              <a:gdLst/>
              <a:ahLst/>
              <a:cxnLst/>
              <a:rect l="l" t="t" r="r" b="b"/>
              <a:pathLst>
                <a:path w="1240" h="533" extrusionOk="0">
                  <a:moveTo>
                    <a:pt x="267" y="1"/>
                  </a:moveTo>
                  <a:cubicBezTo>
                    <a:pt x="120" y="1"/>
                    <a:pt x="1" y="120"/>
                    <a:pt x="1" y="267"/>
                  </a:cubicBezTo>
                  <a:cubicBezTo>
                    <a:pt x="1" y="414"/>
                    <a:pt x="120" y="533"/>
                    <a:pt x="267" y="533"/>
                  </a:cubicBezTo>
                  <a:lnTo>
                    <a:pt x="973" y="533"/>
                  </a:lnTo>
                  <a:cubicBezTo>
                    <a:pt x="1120" y="533"/>
                    <a:pt x="1239" y="414"/>
                    <a:pt x="1239" y="267"/>
                  </a:cubicBezTo>
                  <a:cubicBezTo>
                    <a:pt x="1239" y="120"/>
                    <a:pt x="1120" y="1"/>
                    <a:pt x="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4"/>
            <p:cNvSpPr/>
            <p:nvPr/>
          </p:nvSpPr>
          <p:spPr>
            <a:xfrm>
              <a:off x="4946072" y="2335159"/>
              <a:ext cx="49386" cy="49353"/>
            </a:xfrm>
            <a:custGeom>
              <a:avLst/>
              <a:gdLst/>
              <a:ahLst/>
              <a:cxnLst/>
              <a:rect l="l" t="t" r="r" b="b"/>
              <a:pathLst>
                <a:path w="1489" h="1488" extrusionOk="0">
                  <a:moveTo>
                    <a:pt x="957" y="532"/>
                  </a:moveTo>
                  <a:lnTo>
                    <a:pt x="957" y="957"/>
                  </a:lnTo>
                  <a:lnTo>
                    <a:pt x="532" y="957"/>
                  </a:lnTo>
                  <a:lnTo>
                    <a:pt x="532" y="532"/>
                  </a:lnTo>
                  <a:close/>
                  <a:moveTo>
                    <a:pt x="267" y="1"/>
                  </a:moveTo>
                  <a:cubicBezTo>
                    <a:pt x="120" y="1"/>
                    <a:pt x="1" y="119"/>
                    <a:pt x="1" y="267"/>
                  </a:cubicBezTo>
                  <a:lnTo>
                    <a:pt x="1" y="1223"/>
                  </a:lnTo>
                  <a:cubicBezTo>
                    <a:pt x="1" y="1368"/>
                    <a:pt x="120" y="1488"/>
                    <a:pt x="267" y="1488"/>
                  </a:cubicBezTo>
                  <a:lnTo>
                    <a:pt x="1222" y="1488"/>
                  </a:lnTo>
                  <a:cubicBezTo>
                    <a:pt x="1369" y="1488"/>
                    <a:pt x="1488" y="1368"/>
                    <a:pt x="1488" y="1223"/>
                  </a:cubicBezTo>
                  <a:lnTo>
                    <a:pt x="1488" y="267"/>
                  </a:lnTo>
                  <a:cubicBezTo>
                    <a:pt x="1488" y="119"/>
                    <a:pt x="1369" y="1"/>
                    <a:pt x="1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4"/>
            <p:cNvSpPr/>
            <p:nvPr/>
          </p:nvSpPr>
          <p:spPr>
            <a:xfrm>
              <a:off x="5003982" y="2366868"/>
              <a:ext cx="41095" cy="17645"/>
            </a:xfrm>
            <a:custGeom>
              <a:avLst/>
              <a:gdLst/>
              <a:ahLst/>
              <a:cxnLst/>
              <a:rect l="l" t="t" r="r" b="b"/>
              <a:pathLst>
                <a:path w="1239" h="532" extrusionOk="0">
                  <a:moveTo>
                    <a:pt x="266" y="1"/>
                  </a:moveTo>
                  <a:cubicBezTo>
                    <a:pt x="119" y="1"/>
                    <a:pt x="0" y="120"/>
                    <a:pt x="0" y="266"/>
                  </a:cubicBezTo>
                  <a:cubicBezTo>
                    <a:pt x="0" y="412"/>
                    <a:pt x="119" y="532"/>
                    <a:pt x="266" y="532"/>
                  </a:cubicBezTo>
                  <a:lnTo>
                    <a:pt x="972" y="532"/>
                  </a:lnTo>
                  <a:cubicBezTo>
                    <a:pt x="1119" y="532"/>
                    <a:pt x="1238" y="412"/>
                    <a:pt x="1238" y="266"/>
                  </a:cubicBezTo>
                  <a:cubicBezTo>
                    <a:pt x="1238" y="120"/>
                    <a:pt x="1119" y="1"/>
                    <a:pt x="9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4"/>
            <p:cNvSpPr/>
            <p:nvPr/>
          </p:nvSpPr>
          <p:spPr>
            <a:xfrm>
              <a:off x="5003982" y="2335159"/>
              <a:ext cx="41095" cy="17645"/>
            </a:xfrm>
            <a:custGeom>
              <a:avLst/>
              <a:gdLst/>
              <a:ahLst/>
              <a:cxnLst/>
              <a:rect l="l" t="t" r="r" b="b"/>
              <a:pathLst>
                <a:path w="1239" h="532" extrusionOk="0">
                  <a:moveTo>
                    <a:pt x="266" y="1"/>
                  </a:moveTo>
                  <a:cubicBezTo>
                    <a:pt x="119" y="1"/>
                    <a:pt x="0" y="119"/>
                    <a:pt x="0" y="267"/>
                  </a:cubicBezTo>
                  <a:cubicBezTo>
                    <a:pt x="0" y="414"/>
                    <a:pt x="119" y="532"/>
                    <a:pt x="266" y="532"/>
                  </a:cubicBezTo>
                  <a:lnTo>
                    <a:pt x="972" y="532"/>
                  </a:lnTo>
                  <a:cubicBezTo>
                    <a:pt x="1119" y="532"/>
                    <a:pt x="1238" y="413"/>
                    <a:pt x="1238" y="267"/>
                  </a:cubicBezTo>
                  <a:cubicBezTo>
                    <a:pt x="1238" y="119"/>
                    <a:pt x="1119" y="1"/>
                    <a:pt x="9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4"/>
            <p:cNvSpPr/>
            <p:nvPr/>
          </p:nvSpPr>
          <p:spPr>
            <a:xfrm>
              <a:off x="4945906" y="2539405"/>
              <a:ext cx="31177" cy="17678"/>
            </a:xfrm>
            <a:custGeom>
              <a:avLst/>
              <a:gdLst/>
              <a:ahLst/>
              <a:cxnLst/>
              <a:rect l="l" t="t" r="r" b="b"/>
              <a:pathLst>
                <a:path w="940" h="533" extrusionOk="0">
                  <a:moveTo>
                    <a:pt x="266" y="0"/>
                  </a:moveTo>
                  <a:cubicBezTo>
                    <a:pt x="120" y="0"/>
                    <a:pt x="0" y="119"/>
                    <a:pt x="0" y="266"/>
                  </a:cubicBezTo>
                  <a:cubicBezTo>
                    <a:pt x="0" y="413"/>
                    <a:pt x="120" y="532"/>
                    <a:pt x="266" y="532"/>
                  </a:cubicBezTo>
                  <a:lnTo>
                    <a:pt x="674" y="532"/>
                  </a:lnTo>
                  <a:cubicBezTo>
                    <a:pt x="821" y="532"/>
                    <a:pt x="940" y="413"/>
                    <a:pt x="940" y="266"/>
                  </a:cubicBezTo>
                  <a:cubicBezTo>
                    <a:pt x="940" y="119"/>
                    <a:pt x="821" y="0"/>
                    <a:pt x="6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4"/>
            <p:cNvSpPr/>
            <p:nvPr/>
          </p:nvSpPr>
          <p:spPr>
            <a:xfrm>
              <a:off x="4981063" y="2539405"/>
              <a:ext cx="33168" cy="17678"/>
            </a:xfrm>
            <a:custGeom>
              <a:avLst/>
              <a:gdLst/>
              <a:ahLst/>
              <a:cxnLst/>
              <a:rect l="l" t="t" r="r" b="b"/>
              <a:pathLst>
                <a:path w="1000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733" y="532"/>
                  </a:lnTo>
                  <a:cubicBezTo>
                    <a:pt x="881" y="532"/>
                    <a:pt x="999" y="413"/>
                    <a:pt x="999" y="266"/>
                  </a:cubicBezTo>
                  <a:cubicBezTo>
                    <a:pt x="999" y="119"/>
                    <a:pt x="881" y="0"/>
                    <a:pt x="7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4"/>
            <p:cNvSpPr/>
            <p:nvPr/>
          </p:nvSpPr>
          <p:spPr>
            <a:xfrm>
              <a:off x="5018211" y="2539405"/>
              <a:ext cx="31177" cy="17678"/>
            </a:xfrm>
            <a:custGeom>
              <a:avLst/>
              <a:gdLst/>
              <a:ahLst/>
              <a:cxnLst/>
              <a:rect l="l" t="t" r="r" b="b"/>
              <a:pathLst>
                <a:path w="940" h="533" extrusionOk="0">
                  <a:moveTo>
                    <a:pt x="266" y="0"/>
                  </a:moveTo>
                  <a:cubicBezTo>
                    <a:pt x="119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674" y="532"/>
                  </a:lnTo>
                  <a:cubicBezTo>
                    <a:pt x="821" y="532"/>
                    <a:pt x="940" y="413"/>
                    <a:pt x="940" y="266"/>
                  </a:cubicBezTo>
                  <a:cubicBezTo>
                    <a:pt x="940" y="119"/>
                    <a:pt x="821" y="0"/>
                    <a:pt x="6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813" name="Google Shape;813;p24"/>
          <p:cNvCxnSpPr/>
          <p:nvPr/>
        </p:nvCxnSpPr>
        <p:spPr>
          <a:xfrm>
            <a:off x="2688750" y="1779534"/>
            <a:ext cx="1279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814" name="Google Shape;814;p24"/>
          <p:cNvCxnSpPr/>
          <p:nvPr/>
        </p:nvCxnSpPr>
        <p:spPr>
          <a:xfrm>
            <a:off x="5168225" y="1779534"/>
            <a:ext cx="1279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815" name="Google Shape;815;p24"/>
          <p:cNvSpPr txBox="1"/>
          <p:nvPr/>
        </p:nvSpPr>
        <p:spPr>
          <a:xfrm>
            <a:off x="1108999" y="4329650"/>
            <a:ext cx="1986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-ВИЗУАЛИЦИЯ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6" name="Google Shape;816;p24"/>
          <p:cNvSpPr txBox="1"/>
          <p:nvPr/>
        </p:nvSpPr>
        <p:spPr>
          <a:xfrm>
            <a:off x="3598677" y="4329650"/>
            <a:ext cx="1986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-ЧЕРТЕЖИ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7" name="Google Shape;817;p24"/>
          <p:cNvSpPr txBox="1"/>
          <p:nvPr/>
        </p:nvSpPr>
        <p:spPr>
          <a:xfrm>
            <a:off x="6035757" y="4329650"/>
            <a:ext cx="1986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ВИРТУАЛЬНАЯ РЕАЛЬНОСТЬ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18" name="Google Shape;818;p24"/>
          <p:cNvCxnSpPr>
            <a:cxnSpLocks/>
          </p:cNvCxnSpPr>
          <p:nvPr/>
        </p:nvCxnSpPr>
        <p:spPr>
          <a:xfrm>
            <a:off x="2101999" y="4075771"/>
            <a:ext cx="0" cy="234175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819" name="Google Shape;819;p24"/>
          <p:cNvCxnSpPr>
            <a:cxnSpLocks/>
            <a:endCxn id="816" idx="0"/>
          </p:cNvCxnSpPr>
          <p:nvPr/>
        </p:nvCxnSpPr>
        <p:spPr>
          <a:xfrm>
            <a:off x="4591677" y="3992137"/>
            <a:ext cx="0" cy="337513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820" name="Google Shape;820;p24"/>
          <p:cNvCxnSpPr>
            <a:cxnSpLocks/>
          </p:cNvCxnSpPr>
          <p:nvPr/>
        </p:nvCxnSpPr>
        <p:spPr>
          <a:xfrm>
            <a:off x="7053146" y="3986561"/>
            <a:ext cx="3492" cy="343089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77" name="Google Shape;752;p24">
            <a:extLst>
              <a:ext uri="{FF2B5EF4-FFF2-40B4-BE49-F238E27FC236}">
                <a16:creationId xmlns:a16="http://schemas.microsoft.com/office/drawing/2014/main" id="{983AFE2C-C439-4A71-8BEB-8223388867FB}"/>
              </a:ext>
            </a:extLst>
          </p:cNvPr>
          <p:cNvSpPr/>
          <p:nvPr/>
        </p:nvSpPr>
        <p:spPr>
          <a:xfrm rot="5400000">
            <a:off x="1749894" y="1467084"/>
            <a:ext cx="720900" cy="624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33C9B">
              <a:alpha val="3302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78" name="Google Shape;793;p24">
            <a:extLst>
              <a:ext uri="{FF2B5EF4-FFF2-40B4-BE49-F238E27FC236}">
                <a16:creationId xmlns:a16="http://schemas.microsoft.com/office/drawing/2014/main" id="{6702B5BE-0246-44E0-A861-2750F34DC6D1}"/>
              </a:ext>
            </a:extLst>
          </p:cNvPr>
          <p:cNvGrpSpPr/>
          <p:nvPr/>
        </p:nvGrpSpPr>
        <p:grpSpPr>
          <a:xfrm>
            <a:off x="6821503" y="1633760"/>
            <a:ext cx="409059" cy="307070"/>
            <a:chOff x="5351113" y="3220301"/>
            <a:chExt cx="602620" cy="452372"/>
          </a:xfrm>
        </p:grpSpPr>
        <p:sp>
          <p:nvSpPr>
            <p:cNvPr id="79" name="Google Shape;794;p24">
              <a:extLst>
                <a:ext uri="{FF2B5EF4-FFF2-40B4-BE49-F238E27FC236}">
                  <a16:creationId xmlns:a16="http://schemas.microsoft.com/office/drawing/2014/main" id="{372217CC-2526-402A-B7CC-879C654A5DFD}"/>
                </a:ext>
              </a:extLst>
            </p:cNvPr>
            <p:cNvSpPr/>
            <p:nvPr/>
          </p:nvSpPr>
          <p:spPr>
            <a:xfrm>
              <a:off x="5447995" y="3220301"/>
              <a:ext cx="150846" cy="151376"/>
            </a:xfrm>
            <a:custGeom>
              <a:avLst/>
              <a:gdLst/>
              <a:ahLst/>
              <a:cxnLst/>
              <a:rect l="l" t="t" r="r" b="b"/>
              <a:pathLst>
                <a:path w="4548" h="4564" extrusionOk="0"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lnTo>
                    <a:pt x="1" y="4298"/>
                  </a:lnTo>
                  <a:cubicBezTo>
                    <a:pt x="1" y="4445"/>
                    <a:pt x="120" y="4564"/>
                    <a:pt x="266" y="4564"/>
                  </a:cubicBezTo>
                  <a:cubicBezTo>
                    <a:pt x="413" y="4564"/>
                    <a:pt x="532" y="4445"/>
                    <a:pt x="532" y="4298"/>
                  </a:cubicBezTo>
                  <a:lnTo>
                    <a:pt x="532" y="533"/>
                  </a:lnTo>
                  <a:lnTo>
                    <a:pt x="4281" y="533"/>
                  </a:lnTo>
                  <a:cubicBezTo>
                    <a:pt x="4428" y="533"/>
                    <a:pt x="4546" y="414"/>
                    <a:pt x="4546" y="267"/>
                  </a:cubicBezTo>
                  <a:cubicBezTo>
                    <a:pt x="4547" y="120"/>
                    <a:pt x="4428" y="1"/>
                    <a:pt x="4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795;p24">
              <a:extLst>
                <a:ext uri="{FF2B5EF4-FFF2-40B4-BE49-F238E27FC236}">
                  <a16:creationId xmlns:a16="http://schemas.microsoft.com/office/drawing/2014/main" id="{24CBD0A3-B757-4724-90A2-BAF98BE37473}"/>
                </a:ext>
              </a:extLst>
            </p:cNvPr>
            <p:cNvSpPr/>
            <p:nvPr/>
          </p:nvSpPr>
          <p:spPr>
            <a:xfrm>
              <a:off x="5447995" y="3521296"/>
              <a:ext cx="150846" cy="151376"/>
            </a:xfrm>
            <a:custGeom>
              <a:avLst/>
              <a:gdLst/>
              <a:ahLst/>
              <a:cxnLst/>
              <a:rect l="l" t="t" r="r" b="b"/>
              <a:pathLst>
                <a:path w="4548" h="4564" extrusionOk="0">
                  <a:moveTo>
                    <a:pt x="267" y="0"/>
                  </a:moveTo>
                  <a:cubicBezTo>
                    <a:pt x="120" y="0"/>
                    <a:pt x="1" y="119"/>
                    <a:pt x="1" y="265"/>
                  </a:cubicBezTo>
                  <a:lnTo>
                    <a:pt x="1" y="4120"/>
                  </a:lnTo>
                  <a:cubicBezTo>
                    <a:pt x="1" y="4364"/>
                    <a:pt x="199" y="4563"/>
                    <a:pt x="444" y="4563"/>
                  </a:cubicBezTo>
                  <a:lnTo>
                    <a:pt x="4281" y="4563"/>
                  </a:lnTo>
                  <a:cubicBezTo>
                    <a:pt x="4428" y="4563"/>
                    <a:pt x="4547" y="4444"/>
                    <a:pt x="4547" y="4297"/>
                  </a:cubicBezTo>
                  <a:cubicBezTo>
                    <a:pt x="4547" y="4150"/>
                    <a:pt x="4428" y="4031"/>
                    <a:pt x="4281" y="4031"/>
                  </a:cubicBezTo>
                  <a:lnTo>
                    <a:pt x="533" y="4031"/>
                  </a:lnTo>
                  <a:lnTo>
                    <a:pt x="533" y="265"/>
                  </a:lnTo>
                  <a:cubicBezTo>
                    <a:pt x="533" y="119"/>
                    <a:pt x="414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796;p24">
              <a:extLst>
                <a:ext uri="{FF2B5EF4-FFF2-40B4-BE49-F238E27FC236}">
                  <a16:creationId xmlns:a16="http://schemas.microsoft.com/office/drawing/2014/main" id="{FE3F7116-183E-41F0-9629-95BC6C418A8F}"/>
                </a:ext>
              </a:extLst>
            </p:cNvPr>
            <p:cNvSpPr/>
            <p:nvPr/>
          </p:nvSpPr>
          <p:spPr>
            <a:xfrm>
              <a:off x="5721196" y="3220301"/>
              <a:ext cx="150813" cy="151376"/>
            </a:xfrm>
            <a:custGeom>
              <a:avLst/>
              <a:gdLst/>
              <a:ahLst/>
              <a:cxnLst/>
              <a:rect l="l" t="t" r="r" b="b"/>
              <a:pathLst>
                <a:path w="4547" h="4564" extrusionOk="0">
                  <a:moveTo>
                    <a:pt x="266" y="1"/>
                  </a:moveTo>
                  <a:cubicBezTo>
                    <a:pt x="118" y="1"/>
                    <a:pt x="0" y="120"/>
                    <a:pt x="0" y="267"/>
                  </a:cubicBezTo>
                  <a:cubicBezTo>
                    <a:pt x="0" y="414"/>
                    <a:pt x="119" y="533"/>
                    <a:pt x="266" y="533"/>
                  </a:cubicBezTo>
                  <a:lnTo>
                    <a:pt x="4015" y="533"/>
                  </a:lnTo>
                  <a:lnTo>
                    <a:pt x="4015" y="4298"/>
                  </a:lnTo>
                  <a:cubicBezTo>
                    <a:pt x="4015" y="4445"/>
                    <a:pt x="4134" y="4564"/>
                    <a:pt x="4281" y="4564"/>
                  </a:cubicBezTo>
                  <a:cubicBezTo>
                    <a:pt x="4428" y="4564"/>
                    <a:pt x="4547" y="4445"/>
                    <a:pt x="4547" y="4298"/>
                  </a:cubicBezTo>
                  <a:lnTo>
                    <a:pt x="4547" y="443"/>
                  </a:lnTo>
                  <a:cubicBezTo>
                    <a:pt x="4547" y="199"/>
                    <a:pt x="4348" y="1"/>
                    <a:pt x="4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797;p24">
              <a:extLst>
                <a:ext uri="{FF2B5EF4-FFF2-40B4-BE49-F238E27FC236}">
                  <a16:creationId xmlns:a16="http://schemas.microsoft.com/office/drawing/2014/main" id="{8214E095-155A-489A-A029-28A2FE402A05}"/>
                </a:ext>
              </a:extLst>
            </p:cNvPr>
            <p:cNvSpPr/>
            <p:nvPr/>
          </p:nvSpPr>
          <p:spPr>
            <a:xfrm>
              <a:off x="5721196" y="3521262"/>
              <a:ext cx="150813" cy="151410"/>
            </a:xfrm>
            <a:custGeom>
              <a:avLst/>
              <a:gdLst/>
              <a:ahLst/>
              <a:cxnLst/>
              <a:rect l="l" t="t" r="r" b="b"/>
              <a:pathLst>
                <a:path w="4547" h="4565" extrusionOk="0">
                  <a:moveTo>
                    <a:pt x="4281" y="0"/>
                  </a:moveTo>
                  <a:cubicBezTo>
                    <a:pt x="4134" y="0"/>
                    <a:pt x="4015" y="119"/>
                    <a:pt x="4015" y="266"/>
                  </a:cubicBezTo>
                  <a:lnTo>
                    <a:pt x="4015" y="4032"/>
                  </a:lnTo>
                  <a:lnTo>
                    <a:pt x="266" y="4032"/>
                  </a:lnTo>
                  <a:cubicBezTo>
                    <a:pt x="119" y="4032"/>
                    <a:pt x="0" y="4151"/>
                    <a:pt x="0" y="4298"/>
                  </a:cubicBezTo>
                  <a:cubicBezTo>
                    <a:pt x="0" y="4445"/>
                    <a:pt x="119" y="4564"/>
                    <a:pt x="266" y="4564"/>
                  </a:cubicBezTo>
                  <a:lnTo>
                    <a:pt x="4104" y="4564"/>
                  </a:lnTo>
                  <a:cubicBezTo>
                    <a:pt x="4348" y="4564"/>
                    <a:pt x="4547" y="4365"/>
                    <a:pt x="4547" y="4121"/>
                  </a:cubicBezTo>
                  <a:lnTo>
                    <a:pt x="4547" y="266"/>
                  </a:lnTo>
                  <a:cubicBezTo>
                    <a:pt x="4547" y="119"/>
                    <a:pt x="4428" y="0"/>
                    <a:pt x="4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798;p24">
              <a:extLst>
                <a:ext uri="{FF2B5EF4-FFF2-40B4-BE49-F238E27FC236}">
                  <a16:creationId xmlns:a16="http://schemas.microsoft.com/office/drawing/2014/main" id="{78A4A84E-65F6-4096-82CC-090B6BF5893F}"/>
                </a:ext>
              </a:extLst>
            </p:cNvPr>
            <p:cNvSpPr/>
            <p:nvPr/>
          </p:nvSpPr>
          <p:spPr>
            <a:xfrm>
              <a:off x="5747332" y="3547597"/>
              <a:ext cx="72239" cy="72438"/>
            </a:xfrm>
            <a:custGeom>
              <a:avLst/>
              <a:gdLst/>
              <a:ahLst/>
              <a:cxnLst/>
              <a:rect l="l" t="t" r="r" b="b"/>
              <a:pathLst>
                <a:path w="2178" h="2184" extrusionOk="0">
                  <a:moveTo>
                    <a:pt x="1912" y="1"/>
                  </a:moveTo>
                  <a:cubicBezTo>
                    <a:pt x="1764" y="1"/>
                    <a:pt x="1646" y="120"/>
                    <a:pt x="1646" y="266"/>
                  </a:cubicBezTo>
                  <a:lnTo>
                    <a:pt x="1646" y="1652"/>
                  </a:lnTo>
                  <a:lnTo>
                    <a:pt x="267" y="1652"/>
                  </a:lnTo>
                  <a:cubicBezTo>
                    <a:pt x="120" y="1652"/>
                    <a:pt x="1" y="1771"/>
                    <a:pt x="1" y="1918"/>
                  </a:cubicBezTo>
                  <a:cubicBezTo>
                    <a:pt x="1" y="2065"/>
                    <a:pt x="120" y="2184"/>
                    <a:pt x="267" y="2184"/>
                  </a:cubicBezTo>
                  <a:lnTo>
                    <a:pt x="1734" y="2184"/>
                  </a:lnTo>
                  <a:cubicBezTo>
                    <a:pt x="1978" y="2184"/>
                    <a:pt x="2178" y="1985"/>
                    <a:pt x="2178" y="1740"/>
                  </a:cubicBezTo>
                  <a:lnTo>
                    <a:pt x="2178" y="266"/>
                  </a:lnTo>
                  <a:cubicBezTo>
                    <a:pt x="2178" y="120"/>
                    <a:pt x="2058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799;p24">
              <a:extLst>
                <a:ext uri="{FF2B5EF4-FFF2-40B4-BE49-F238E27FC236}">
                  <a16:creationId xmlns:a16="http://schemas.microsoft.com/office/drawing/2014/main" id="{378C1661-6A42-4266-B036-B76F9FF17D02}"/>
                </a:ext>
              </a:extLst>
            </p:cNvPr>
            <p:cNvSpPr/>
            <p:nvPr/>
          </p:nvSpPr>
          <p:spPr>
            <a:xfrm>
              <a:off x="5497979" y="3270284"/>
              <a:ext cx="72172" cy="72438"/>
            </a:xfrm>
            <a:custGeom>
              <a:avLst/>
              <a:gdLst/>
              <a:ahLst/>
              <a:cxnLst/>
              <a:rect l="l" t="t" r="r" b="b"/>
              <a:pathLst>
                <a:path w="2176" h="2184" extrusionOk="0">
                  <a:moveTo>
                    <a:pt x="443" y="0"/>
                  </a:moveTo>
                  <a:cubicBezTo>
                    <a:pt x="198" y="0"/>
                    <a:pt x="0" y="198"/>
                    <a:pt x="0" y="443"/>
                  </a:cubicBezTo>
                  <a:lnTo>
                    <a:pt x="0" y="1917"/>
                  </a:lnTo>
                  <a:cubicBezTo>
                    <a:pt x="0" y="2064"/>
                    <a:pt x="119" y="2183"/>
                    <a:pt x="265" y="2183"/>
                  </a:cubicBezTo>
                  <a:cubicBezTo>
                    <a:pt x="413" y="2183"/>
                    <a:pt x="531" y="2064"/>
                    <a:pt x="531" y="1917"/>
                  </a:cubicBezTo>
                  <a:lnTo>
                    <a:pt x="531" y="531"/>
                  </a:lnTo>
                  <a:lnTo>
                    <a:pt x="1910" y="531"/>
                  </a:lnTo>
                  <a:cubicBezTo>
                    <a:pt x="2057" y="531"/>
                    <a:pt x="2176" y="412"/>
                    <a:pt x="2176" y="266"/>
                  </a:cubicBezTo>
                  <a:cubicBezTo>
                    <a:pt x="2176" y="119"/>
                    <a:pt x="2057" y="0"/>
                    <a:pt x="1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00;p24">
              <a:extLst>
                <a:ext uri="{FF2B5EF4-FFF2-40B4-BE49-F238E27FC236}">
                  <a16:creationId xmlns:a16="http://schemas.microsoft.com/office/drawing/2014/main" id="{C7C84645-E450-4893-A295-AC58AD89F20F}"/>
                </a:ext>
              </a:extLst>
            </p:cNvPr>
            <p:cNvSpPr/>
            <p:nvPr/>
          </p:nvSpPr>
          <p:spPr>
            <a:xfrm>
              <a:off x="5481461" y="3571180"/>
              <a:ext cx="67861" cy="17678"/>
            </a:xfrm>
            <a:custGeom>
              <a:avLst/>
              <a:gdLst/>
              <a:ahLst/>
              <a:cxnLst/>
              <a:rect l="l" t="t" r="r" b="b"/>
              <a:pathLst>
                <a:path w="2046" h="533" extrusionOk="0">
                  <a:moveTo>
                    <a:pt x="266" y="0"/>
                  </a:moveTo>
                  <a:cubicBezTo>
                    <a:pt x="118" y="0"/>
                    <a:pt x="0" y="120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779" y="532"/>
                  </a:lnTo>
                  <a:cubicBezTo>
                    <a:pt x="1927" y="532"/>
                    <a:pt x="2045" y="413"/>
                    <a:pt x="2045" y="266"/>
                  </a:cubicBezTo>
                  <a:cubicBezTo>
                    <a:pt x="2045" y="120"/>
                    <a:pt x="1926" y="0"/>
                    <a:pt x="1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01;p24">
              <a:extLst>
                <a:ext uri="{FF2B5EF4-FFF2-40B4-BE49-F238E27FC236}">
                  <a16:creationId xmlns:a16="http://schemas.microsoft.com/office/drawing/2014/main" id="{CE1FD6DA-0961-4E2C-B3E3-B39C0EA9A6AB}"/>
                </a:ext>
              </a:extLst>
            </p:cNvPr>
            <p:cNvSpPr/>
            <p:nvPr/>
          </p:nvSpPr>
          <p:spPr>
            <a:xfrm>
              <a:off x="5481461" y="3596387"/>
              <a:ext cx="67861" cy="17678"/>
            </a:xfrm>
            <a:custGeom>
              <a:avLst/>
              <a:gdLst/>
              <a:ahLst/>
              <a:cxnLst/>
              <a:rect l="l" t="t" r="r" b="b"/>
              <a:pathLst>
                <a:path w="2046" h="533" extrusionOk="0">
                  <a:moveTo>
                    <a:pt x="266" y="0"/>
                  </a:moveTo>
                  <a:cubicBezTo>
                    <a:pt x="118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779" y="532"/>
                  </a:lnTo>
                  <a:cubicBezTo>
                    <a:pt x="1927" y="532"/>
                    <a:pt x="2045" y="413"/>
                    <a:pt x="2045" y="266"/>
                  </a:cubicBezTo>
                  <a:cubicBezTo>
                    <a:pt x="2045" y="119"/>
                    <a:pt x="1926" y="0"/>
                    <a:pt x="1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02;p24">
              <a:extLst>
                <a:ext uri="{FF2B5EF4-FFF2-40B4-BE49-F238E27FC236}">
                  <a16:creationId xmlns:a16="http://schemas.microsoft.com/office/drawing/2014/main" id="{04856316-C710-42C0-8938-24EE547AD9EB}"/>
                </a:ext>
              </a:extLst>
            </p:cNvPr>
            <p:cNvSpPr/>
            <p:nvPr/>
          </p:nvSpPr>
          <p:spPr>
            <a:xfrm>
              <a:off x="5481461" y="3621594"/>
              <a:ext cx="67861" cy="17645"/>
            </a:xfrm>
            <a:custGeom>
              <a:avLst/>
              <a:gdLst/>
              <a:ahLst/>
              <a:cxnLst/>
              <a:rect l="l" t="t" r="r" b="b"/>
              <a:pathLst>
                <a:path w="2046" h="532" extrusionOk="0">
                  <a:moveTo>
                    <a:pt x="266" y="0"/>
                  </a:moveTo>
                  <a:cubicBezTo>
                    <a:pt x="118" y="0"/>
                    <a:pt x="0" y="119"/>
                    <a:pt x="0" y="266"/>
                  </a:cubicBezTo>
                  <a:cubicBezTo>
                    <a:pt x="0" y="413"/>
                    <a:pt x="119" y="532"/>
                    <a:pt x="266" y="532"/>
                  </a:cubicBezTo>
                  <a:lnTo>
                    <a:pt x="1779" y="532"/>
                  </a:lnTo>
                  <a:cubicBezTo>
                    <a:pt x="1927" y="532"/>
                    <a:pt x="2045" y="413"/>
                    <a:pt x="2045" y="266"/>
                  </a:cubicBezTo>
                  <a:cubicBezTo>
                    <a:pt x="2045" y="119"/>
                    <a:pt x="1926" y="0"/>
                    <a:pt x="1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03;p24">
              <a:extLst>
                <a:ext uri="{FF2B5EF4-FFF2-40B4-BE49-F238E27FC236}">
                  <a16:creationId xmlns:a16="http://schemas.microsoft.com/office/drawing/2014/main" id="{E12B4473-26E2-4B26-BA28-2551BA6ADB8E}"/>
                </a:ext>
              </a:extLst>
            </p:cNvPr>
            <p:cNvSpPr/>
            <p:nvPr/>
          </p:nvSpPr>
          <p:spPr>
            <a:xfrm>
              <a:off x="5754065" y="3263053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1"/>
                  </a:moveTo>
                  <a:cubicBezTo>
                    <a:pt x="196" y="1"/>
                    <a:pt x="127" y="28"/>
                    <a:pt x="78" y="79"/>
                  </a:cubicBezTo>
                  <a:cubicBezTo>
                    <a:pt x="29" y="128"/>
                    <a:pt x="0" y="197"/>
                    <a:pt x="0" y="266"/>
                  </a:cubicBezTo>
                  <a:cubicBezTo>
                    <a:pt x="0" y="336"/>
                    <a:pt x="29" y="405"/>
                    <a:pt x="78" y="454"/>
                  </a:cubicBezTo>
                  <a:cubicBezTo>
                    <a:pt x="127" y="504"/>
                    <a:pt x="196" y="532"/>
                    <a:pt x="266" y="532"/>
                  </a:cubicBezTo>
                  <a:cubicBezTo>
                    <a:pt x="336" y="532"/>
                    <a:pt x="405" y="504"/>
                    <a:pt x="454" y="454"/>
                  </a:cubicBezTo>
                  <a:cubicBezTo>
                    <a:pt x="503" y="405"/>
                    <a:pt x="532" y="336"/>
                    <a:pt x="532" y="266"/>
                  </a:cubicBezTo>
                  <a:cubicBezTo>
                    <a:pt x="532" y="197"/>
                    <a:pt x="503" y="128"/>
                    <a:pt x="454" y="79"/>
                  </a:cubicBezTo>
                  <a:cubicBezTo>
                    <a:pt x="405" y="28"/>
                    <a:pt x="336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04;p24">
              <a:extLst>
                <a:ext uri="{FF2B5EF4-FFF2-40B4-BE49-F238E27FC236}">
                  <a16:creationId xmlns:a16="http://schemas.microsoft.com/office/drawing/2014/main" id="{D184B2B0-2D4C-4D97-8C19-0C1AF97C4BFF}"/>
                </a:ext>
              </a:extLst>
            </p:cNvPr>
            <p:cNvSpPr/>
            <p:nvPr/>
          </p:nvSpPr>
          <p:spPr>
            <a:xfrm>
              <a:off x="5783286" y="3263053"/>
              <a:ext cx="17645" cy="17678"/>
            </a:xfrm>
            <a:custGeom>
              <a:avLst/>
              <a:gdLst/>
              <a:ahLst/>
              <a:cxnLst/>
              <a:rect l="l" t="t" r="r" b="b"/>
              <a:pathLst>
                <a:path w="532" h="533" extrusionOk="0">
                  <a:moveTo>
                    <a:pt x="266" y="1"/>
                  </a:moveTo>
                  <a:cubicBezTo>
                    <a:pt x="196" y="1"/>
                    <a:pt x="127" y="28"/>
                    <a:pt x="78" y="79"/>
                  </a:cubicBezTo>
                  <a:cubicBezTo>
                    <a:pt x="28" y="128"/>
                    <a:pt x="0" y="197"/>
                    <a:pt x="0" y="266"/>
                  </a:cubicBezTo>
                  <a:cubicBezTo>
                    <a:pt x="0" y="336"/>
                    <a:pt x="28" y="404"/>
                    <a:pt x="78" y="454"/>
                  </a:cubicBezTo>
                  <a:cubicBezTo>
                    <a:pt x="127" y="504"/>
                    <a:pt x="196" y="532"/>
                    <a:pt x="266" y="532"/>
                  </a:cubicBezTo>
                  <a:cubicBezTo>
                    <a:pt x="336" y="532"/>
                    <a:pt x="405" y="504"/>
                    <a:pt x="454" y="454"/>
                  </a:cubicBezTo>
                  <a:cubicBezTo>
                    <a:pt x="503" y="405"/>
                    <a:pt x="532" y="336"/>
                    <a:pt x="532" y="266"/>
                  </a:cubicBezTo>
                  <a:cubicBezTo>
                    <a:pt x="532" y="197"/>
                    <a:pt x="503" y="128"/>
                    <a:pt x="454" y="79"/>
                  </a:cubicBezTo>
                  <a:cubicBezTo>
                    <a:pt x="405" y="28"/>
                    <a:pt x="336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05;p24">
              <a:extLst>
                <a:ext uri="{FF2B5EF4-FFF2-40B4-BE49-F238E27FC236}">
                  <a16:creationId xmlns:a16="http://schemas.microsoft.com/office/drawing/2014/main" id="{9F88DAF5-4592-4423-A551-0C1BBE0E0250}"/>
                </a:ext>
              </a:extLst>
            </p:cNvPr>
            <p:cNvSpPr/>
            <p:nvPr/>
          </p:nvSpPr>
          <p:spPr>
            <a:xfrm>
              <a:off x="5812473" y="3263053"/>
              <a:ext cx="17678" cy="17678"/>
            </a:xfrm>
            <a:custGeom>
              <a:avLst/>
              <a:gdLst/>
              <a:ahLst/>
              <a:cxnLst/>
              <a:rect l="l" t="t" r="r" b="b"/>
              <a:pathLst>
                <a:path w="533" h="533" extrusionOk="0">
                  <a:moveTo>
                    <a:pt x="267" y="1"/>
                  </a:moveTo>
                  <a:cubicBezTo>
                    <a:pt x="197" y="1"/>
                    <a:pt x="128" y="28"/>
                    <a:pt x="79" y="79"/>
                  </a:cubicBezTo>
                  <a:cubicBezTo>
                    <a:pt x="30" y="128"/>
                    <a:pt x="1" y="196"/>
                    <a:pt x="1" y="266"/>
                  </a:cubicBezTo>
                  <a:cubicBezTo>
                    <a:pt x="1" y="336"/>
                    <a:pt x="30" y="405"/>
                    <a:pt x="79" y="454"/>
                  </a:cubicBezTo>
                  <a:cubicBezTo>
                    <a:pt x="128" y="504"/>
                    <a:pt x="197" y="532"/>
                    <a:pt x="267" y="532"/>
                  </a:cubicBezTo>
                  <a:cubicBezTo>
                    <a:pt x="337" y="532"/>
                    <a:pt x="406" y="504"/>
                    <a:pt x="455" y="454"/>
                  </a:cubicBezTo>
                  <a:cubicBezTo>
                    <a:pt x="504" y="405"/>
                    <a:pt x="533" y="336"/>
                    <a:pt x="533" y="266"/>
                  </a:cubicBezTo>
                  <a:cubicBezTo>
                    <a:pt x="533" y="197"/>
                    <a:pt x="504" y="128"/>
                    <a:pt x="455" y="79"/>
                  </a:cubicBezTo>
                  <a:cubicBezTo>
                    <a:pt x="406" y="28"/>
                    <a:pt x="337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06;p24">
              <a:extLst>
                <a:ext uri="{FF2B5EF4-FFF2-40B4-BE49-F238E27FC236}">
                  <a16:creationId xmlns:a16="http://schemas.microsoft.com/office/drawing/2014/main" id="{CE9D61E9-320F-40C6-8A21-11C2E6CE9C1D}"/>
                </a:ext>
              </a:extLst>
            </p:cNvPr>
            <p:cNvSpPr/>
            <p:nvPr/>
          </p:nvSpPr>
          <p:spPr>
            <a:xfrm>
              <a:off x="5399737" y="3401262"/>
              <a:ext cx="106103" cy="95191"/>
            </a:xfrm>
            <a:custGeom>
              <a:avLst/>
              <a:gdLst/>
              <a:ahLst/>
              <a:cxnLst/>
              <a:rect l="l" t="t" r="r" b="b"/>
              <a:pathLst>
                <a:path w="3199" h="2870" extrusionOk="0">
                  <a:moveTo>
                    <a:pt x="2118" y="532"/>
                  </a:moveTo>
                  <a:lnTo>
                    <a:pt x="2638" y="1435"/>
                  </a:lnTo>
                  <a:lnTo>
                    <a:pt x="2118" y="2339"/>
                  </a:lnTo>
                  <a:lnTo>
                    <a:pt x="1081" y="2339"/>
                  </a:lnTo>
                  <a:lnTo>
                    <a:pt x="561" y="1435"/>
                  </a:lnTo>
                  <a:lnTo>
                    <a:pt x="1081" y="532"/>
                  </a:lnTo>
                  <a:close/>
                  <a:moveTo>
                    <a:pt x="1034" y="0"/>
                  </a:moveTo>
                  <a:cubicBezTo>
                    <a:pt x="881" y="0"/>
                    <a:pt x="721" y="92"/>
                    <a:pt x="644" y="225"/>
                  </a:cubicBezTo>
                  <a:lnTo>
                    <a:pt x="78" y="1211"/>
                  </a:lnTo>
                  <a:cubicBezTo>
                    <a:pt x="1" y="1342"/>
                    <a:pt x="1" y="1528"/>
                    <a:pt x="78" y="1659"/>
                  </a:cubicBezTo>
                  <a:lnTo>
                    <a:pt x="644" y="2645"/>
                  </a:lnTo>
                  <a:cubicBezTo>
                    <a:pt x="721" y="2777"/>
                    <a:pt x="881" y="2870"/>
                    <a:pt x="1034" y="2870"/>
                  </a:cubicBezTo>
                  <a:lnTo>
                    <a:pt x="2165" y="2870"/>
                  </a:lnTo>
                  <a:cubicBezTo>
                    <a:pt x="2319" y="2870"/>
                    <a:pt x="2479" y="2777"/>
                    <a:pt x="2555" y="2645"/>
                  </a:cubicBezTo>
                  <a:lnTo>
                    <a:pt x="3122" y="1659"/>
                  </a:lnTo>
                  <a:cubicBezTo>
                    <a:pt x="3198" y="1528"/>
                    <a:pt x="3198" y="1342"/>
                    <a:pt x="3122" y="1211"/>
                  </a:cubicBezTo>
                  <a:lnTo>
                    <a:pt x="2555" y="225"/>
                  </a:lnTo>
                  <a:cubicBezTo>
                    <a:pt x="2479" y="92"/>
                    <a:pt x="2318" y="0"/>
                    <a:pt x="2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07;p24">
              <a:extLst>
                <a:ext uri="{FF2B5EF4-FFF2-40B4-BE49-F238E27FC236}">
                  <a16:creationId xmlns:a16="http://schemas.microsoft.com/office/drawing/2014/main" id="{0D58C230-090C-47EC-AC75-B86577AEC10B}"/>
                </a:ext>
              </a:extLst>
            </p:cNvPr>
            <p:cNvSpPr/>
            <p:nvPr/>
          </p:nvSpPr>
          <p:spPr>
            <a:xfrm>
              <a:off x="5351113" y="3325806"/>
              <a:ext cx="82189" cy="74461"/>
            </a:xfrm>
            <a:custGeom>
              <a:avLst/>
              <a:gdLst/>
              <a:ahLst/>
              <a:cxnLst/>
              <a:rect l="l" t="t" r="r" b="b"/>
              <a:pathLst>
                <a:path w="2478" h="2245" extrusionOk="0">
                  <a:moveTo>
                    <a:pt x="1577" y="533"/>
                  </a:moveTo>
                  <a:lnTo>
                    <a:pt x="1917" y="1123"/>
                  </a:lnTo>
                  <a:lnTo>
                    <a:pt x="1577" y="1712"/>
                  </a:lnTo>
                  <a:lnTo>
                    <a:pt x="900" y="1712"/>
                  </a:lnTo>
                  <a:lnTo>
                    <a:pt x="561" y="1123"/>
                  </a:lnTo>
                  <a:lnTo>
                    <a:pt x="900" y="533"/>
                  </a:lnTo>
                  <a:close/>
                  <a:moveTo>
                    <a:pt x="853" y="1"/>
                  </a:moveTo>
                  <a:cubicBezTo>
                    <a:pt x="700" y="1"/>
                    <a:pt x="540" y="93"/>
                    <a:pt x="463" y="227"/>
                  </a:cubicBezTo>
                  <a:lnTo>
                    <a:pt x="77" y="898"/>
                  </a:lnTo>
                  <a:cubicBezTo>
                    <a:pt x="1" y="1031"/>
                    <a:pt x="1" y="1214"/>
                    <a:pt x="77" y="1347"/>
                  </a:cubicBezTo>
                  <a:lnTo>
                    <a:pt x="463" y="2019"/>
                  </a:lnTo>
                  <a:cubicBezTo>
                    <a:pt x="540" y="2152"/>
                    <a:pt x="700" y="2244"/>
                    <a:pt x="853" y="2244"/>
                  </a:cubicBezTo>
                  <a:lnTo>
                    <a:pt x="1625" y="2244"/>
                  </a:lnTo>
                  <a:cubicBezTo>
                    <a:pt x="1778" y="2244"/>
                    <a:pt x="1938" y="2152"/>
                    <a:pt x="2014" y="2019"/>
                  </a:cubicBezTo>
                  <a:lnTo>
                    <a:pt x="2400" y="1347"/>
                  </a:lnTo>
                  <a:cubicBezTo>
                    <a:pt x="2477" y="1215"/>
                    <a:pt x="2477" y="1031"/>
                    <a:pt x="2400" y="898"/>
                  </a:cubicBezTo>
                  <a:lnTo>
                    <a:pt x="2014" y="227"/>
                  </a:lnTo>
                  <a:cubicBezTo>
                    <a:pt x="1938" y="93"/>
                    <a:pt x="1778" y="1"/>
                    <a:pt x="1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08;p24">
              <a:extLst>
                <a:ext uri="{FF2B5EF4-FFF2-40B4-BE49-F238E27FC236}">
                  <a16:creationId xmlns:a16="http://schemas.microsoft.com/office/drawing/2014/main" id="{46B7E970-F9A4-4F1D-A1FC-9EBA82EFF223}"/>
                </a:ext>
              </a:extLst>
            </p:cNvPr>
            <p:cNvSpPr/>
            <p:nvPr/>
          </p:nvSpPr>
          <p:spPr>
            <a:xfrm>
              <a:off x="5521561" y="3302987"/>
              <a:ext cx="358740" cy="273101"/>
            </a:xfrm>
            <a:custGeom>
              <a:avLst/>
              <a:gdLst/>
              <a:ahLst/>
              <a:cxnLst/>
              <a:rect l="l" t="t" r="r" b="b"/>
              <a:pathLst>
                <a:path w="10816" h="8234" extrusionOk="0">
                  <a:moveTo>
                    <a:pt x="5694" y="550"/>
                  </a:moveTo>
                  <a:cubicBezTo>
                    <a:pt x="5715" y="550"/>
                    <a:pt x="5737" y="551"/>
                    <a:pt x="5759" y="552"/>
                  </a:cubicBezTo>
                  <a:cubicBezTo>
                    <a:pt x="5777" y="910"/>
                    <a:pt x="5647" y="1254"/>
                    <a:pt x="5392" y="1509"/>
                  </a:cubicBezTo>
                  <a:cubicBezTo>
                    <a:pt x="5156" y="1746"/>
                    <a:pt x="4840" y="1877"/>
                    <a:pt x="4508" y="1877"/>
                  </a:cubicBezTo>
                  <a:cubicBezTo>
                    <a:pt x="4486" y="1877"/>
                    <a:pt x="4464" y="1877"/>
                    <a:pt x="4442" y="1876"/>
                  </a:cubicBezTo>
                  <a:cubicBezTo>
                    <a:pt x="4423" y="1518"/>
                    <a:pt x="4553" y="1174"/>
                    <a:pt x="4808" y="919"/>
                  </a:cubicBezTo>
                  <a:cubicBezTo>
                    <a:pt x="5045" y="682"/>
                    <a:pt x="5359" y="550"/>
                    <a:pt x="5694" y="550"/>
                  </a:cubicBezTo>
                  <a:close/>
                  <a:moveTo>
                    <a:pt x="4174" y="1"/>
                  </a:moveTo>
                  <a:cubicBezTo>
                    <a:pt x="4027" y="1"/>
                    <a:pt x="3908" y="120"/>
                    <a:pt x="3908" y="267"/>
                  </a:cubicBezTo>
                  <a:lnTo>
                    <a:pt x="3908" y="1525"/>
                  </a:lnTo>
                  <a:cubicBezTo>
                    <a:pt x="3564" y="1346"/>
                    <a:pt x="3195" y="1252"/>
                    <a:pt x="2817" y="1252"/>
                  </a:cubicBezTo>
                  <a:cubicBezTo>
                    <a:pt x="1263" y="1252"/>
                    <a:pt x="1" y="2818"/>
                    <a:pt x="1" y="4743"/>
                  </a:cubicBezTo>
                  <a:cubicBezTo>
                    <a:pt x="1" y="6668"/>
                    <a:pt x="1263" y="8233"/>
                    <a:pt x="2817" y="8233"/>
                  </a:cubicBezTo>
                  <a:lnTo>
                    <a:pt x="5532" y="8233"/>
                  </a:lnTo>
                  <a:cubicBezTo>
                    <a:pt x="6944" y="8233"/>
                    <a:pt x="8117" y="6938"/>
                    <a:pt x="8317" y="5256"/>
                  </a:cubicBezTo>
                  <a:lnTo>
                    <a:pt x="8995" y="5256"/>
                  </a:lnTo>
                  <a:cubicBezTo>
                    <a:pt x="9163" y="5256"/>
                    <a:pt x="9365" y="5172"/>
                    <a:pt x="9485" y="5051"/>
                  </a:cubicBezTo>
                  <a:lnTo>
                    <a:pt x="10710" y="3820"/>
                  </a:lnTo>
                  <a:cubicBezTo>
                    <a:pt x="10815" y="3717"/>
                    <a:pt x="10814" y="3548"/>
                    <a:pt x="10710" y="3445"/>
                  </a:cubicBezTo>
                  <a:cubicBezTo>
                    <a:pt x="10658" y="3393"/>
                    <a:pt x="10590" y="3367"/>
                    <a:pt x="10523" y="3367"/>
                  </a:cubicBezTo>
                  <a:cubicBezTo>
                    <a:pt x="10455" y="3367"/>
                    <a:pt x="10387" y="3393"/>
                    <a:pt x="10335" y="3446"/>
                  </a:cubicBezTo>
                  <a:lnTo>
                    <a:pt x="9109" y="4677"/>
                  </a:lnTo>
                  <a:cubicBezTo>
                    <a:pt x="9088" y="4696"/>
                    <a:pt x="9023" y="4723"/>
                    <a:pt x="8995" y="4724"/>
                  </a:cubicBezTo>
                  <a:lnTo>
                    <a:pt x="8348" y="4724"/>
                  </a:lnTo>
                  <a:cubicBezTo>
                    <a:pt x="8345" y="4166"/>
                    <a:pt x="8235" y="3614"/>
                    <a:pt x="8029" y="3124"/>
                  </a:cubicBezTo>
                  <a:cubicBezTo>
                    <a:pt x="8006" y="3072"/>
                    <a:pt x="7983" y="3021"/>
                    <a:pt x="7960" y="2971"/>
                  </a:cubicBezTo>
                  <a:cubicBezTo>
                    <a:pt x="7914" y="2875"/>
                    <a:pt x="7818" y="2819"/>
                    <a:pt x="7719" y="2819"/>
                  </a:cubicBezTo>
                  <a:cubicBezTo>
                    <a:pt x="7681" y="2819"/>
                    <a:pt x="7642" y="2828"/>
                    <a:pt x="7606" y="2845"/>
                  </a:cubicBezTo>
                  <a:cubicBezTo>
                    <a:pt x="7473" y="2909"/>
                    <a:pt x="7417" y="3067"/>
                    <a:pt x="7479" y="3200"/>
                  </a:cubicBezTo>
                  <a:cubicBezTo>
                    <a:pt x="7500" y="3242"/>
                    <a:pt x="7519" y="3286"/>
                    <a:pt x="7538" y="3331"/>
                  </a:cubicBezTo>
                  <a:cubicBezTo>
                    <a:pt x="7718" y="3756"/>
                    <a:pt x="7813" y="4237"/>
                    <a:pt x="7816" y="4724"/>
                  </a:cubicBezTo>
                  <a:lnTo>
                    <a:pt x="7024" y="4724"/>
                  </a:lnTo>
                  <a:cubicBezTo>
                    <a:pt x="6878" y="4724"/>
                    <a:pt x="6759" y="4843"/>
                    <a:pt x="6759" y="4990"/>
                  </a:cubicBezTo>
                  <a:cubicBezTo>
                    <a:pt x="6759" y="5137"/>
                    <a:pt x="6878" y="5256"/>
                    <a:pt x="7024" y="5256"/>
                  </a:cubicBezTo>
                  <a:lnTo>
                    <a:pt x="7781" y="5256"/>
                  </a:lnTo>
                  <a:cubicBezTo>
                    <a:pt x="7593" y="6643"/>
                    <a:pt x="6656" y="7701"/>
                    <a:pt x="5532" y="7701"/>
                  </a:cubicBezTo>
                  <a:lnTo>
                    <a:pt x="2817" y="7701"/>
                  </a:lnTo>
                  <a:cubicBezTo>
                    <a:pt x="1557" y="7701"/>
                    <a:pt x="531" y="6374"/>
                    <a:pt x="531" y="4743"/>
                  </a:cubicBezTo>
                  <a:cubicBezTo>
                    <a:pt x="531" y="3112"/>
                    <a:pt x="1557" y="1784"/>
                    <a:pt x="2817" y="1784"/>
                  </a:cubicBezTo>
                  <a:cubicBezTo>
                    <a:pt x="3225" y="1784"/>
                    <a:pt x="3625" y="1928"/>
                    <a:pt x="3976" y="2198"/>
                  </a:cubicBezTo>
                  <a:cubicBezTo>
                    <a:pt x="4039" y="2303"/>
                    <a:pt x="4147" y="2378"/>
                    <a:pt x="4273" y="2394"/>
                  </a:cubicBezTo>
                  <a:cubicBezTo>
                    <a:pt x="4350" y="2404"/>
                    <a:pt x="4428" y="2410"/>
                    <a:pt x="4506" y="2410"/>
                  </a:cubicBezTo>
                  <a:cubicBezTo>
                    <a:pt x="4983" y="2410"/>
                    <a:pt x="5431" y="2223"/>
                    <a:pt x="5769" y="1884"/>
                  </a:cubicBezTo>
                  <a:cubicBezTo>
                    <a:pt x="5792" y="1860"/>
                    <a:pt x="5815" y="1837"/>
                    <a:pt x="5837" y="1812"/>
                  </a:cubicBezTo>
                  <a:cubicBezTo>
                    <a:pt x="6112" y="1860"/>
                    <a:pt x="6379" y="1972"/>
                    <a:pt x="6622" y="2145"/>
                  </a:cubicBezTo>
                  <a:cubicBezTo>
                    <a:pt x="6669" y="2178"/>
                    <a:pt x="6722" y="2194"/>
                    <a:pt x="6775" y="2194"/>
                  </a:cubicBezTo>
                  <a:cubicBezTo>
                    <a:pt x="6859" y="2194"/>
                    <a:pt x="6941" y="2154"/>
                    <a:pt x="6993" y="2081"/>
                  </a:cubicBezTo>
                  <a:cubicBezTo>
                    <a:pt x="7077" y="1962"/>
                    <a:pt x="7049" y="1796"/>
                    <a:pt x="6929" y="1710"/>
                  </a:cubicBezTo>
                  <a:cubicBezTo>
                    <a:pt x="6684" y="1537"/>
                    <a:pt x="6418" y="1412"/>
                    <a:pt x="6143" y="1336"/>
                  </a:cubicBezTo>
                  <a:cubicBezTo>
                    <a:pt x="6271" y="1042"/>
                    <a:pt x="6319" y="715"/>
                    <a:pt x="6276" y="385"/>
                  </a:cubicBezTo>
                  <a:cubicBezTo>
                    <a:pt x="6252" y="202"/>
                    <a:pt x="6109" y="57"/>
                    <a:pt x="5927" y="34"/>
                  </a:cubicBezTo>
                  <a:cubicBezTo>
                    <a:pt x="5850" y="23"/>
                    <a:pt x="5772" y="18"/>
                    <a:pt x="5694" y="18"/>
                  </a:cubicBezTo>
                  <a:cubicBezTo>
                    <a:pt x="5220" y="18"/>
                    <a:pt x="4776" y="202"/>
                    <a:pt x="4440" y="535"/>
                  </a:cubicBezTo>
                  <a:lnTo>
                    <a:pt x="4440" y="267"/>
                  </a:lnTo>
                  <a:cubicBezTo>
                    <a:pt x="4440" y="120"/>
                    <a:pt x="4321" y="1"/>
                    <a:pt x="4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09;p24">
              <a:extLst>
                <a:ext uri="{FF2B5EF4-FFF2-40B4-BE49-F238E27FC236}">
                  <a16:creationId xmlns:a16="http://schemas.microsoft.com/office/drawing/2014/main" id="{3AA2B264-AEA4-48DC-9663-1FAC7D521B53}"/>
                </a:ext>
              </a:extLst>
            </p:cNvPr>
            <p:cNvSpPr/>
            <p:nvPr/>
          </p:nvSpPr>
          <p:spPr>
            <a:xfrm>
              <a:off x="5889455" y="3385342"/>
              <a:ext cx="64279" cy="17645"/>
            </a:xfrm>
            <a:custGeom>
              <a:avLst/>
              <a:gdLst/>
              <a:ahLst/>
              <a:cxnLst/>
              <a:rect l="l" t="t" r="r" b="b"/>
              <a:pathLst>
                <a:path w="1938" h="532" extrusionOk="0">
                  <a:moveTo>
                    <a:pt x="266" y="1"/>
                  </a:moveTo>
                  <a:cubicBezTo>
                    <a:pt x="120" y="1"/>
                    <a:pt x="0" y="120"/>
                    <a:pt x="0" y="265"/>
                  </a:cubicBezTo>
                  <a:cubicBezTo>
                    <a:pt x="0" y="412"/>
                    <a:pt x="120" y="531"/>
                    <a:pt x="266" y="531"/>
                  </a:cubicBezTo>
                  <a:lnTo>
                    <a:pt x="1672" y="531"/>
                  </a:lnTo>
                  <a:cubicBezTo>
                    <a:pt x="1819" y="531"/>
                    <a:pt x="1938" y="412"/>
                    <a:pt x="1938" y="265"/>
                  </a:cubicBezTo>
                  <a:cubicBezTo>
                    <a:pt x="1938" y="120"/>
                    <a:pt x="1819" y="1"/>
                    <a:pt x="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10;p24">
              <a:extLst>
                <a:ext uri="{FF2B5EF4-FFF2-40B4-BE49-F238E27FC236}">
                  <a16:creationId xmlns:a16="http://schemas.microsoft.com/office/drawing/2014/main" id="{12DCDD3A-2A76-440A-AA9C-2575C11998AF}"/>
                </a:ext>
              </a:extLst>
            </p:cNvPr>
            <p:cNvSpPr/>
            <p:nvPr/>
          </p:nvSpPr>
          <p:spPr>
            <a:xfrm>
              <a:off x="5889455" y="3412042"/>
              <a:ext cx="64279" cy="17678"/>
            </a:xfrm>
            <a:custGeom>
              <a:avLst/>
              <a:gdLst/>
              <a:ahLst/>
              <a:cxnLst/>
              <a:rect l="l" t="t" r="r" b="b"/>
              <a:pathLst>
                <a:path w="1938" h="533" extrusionOk="0">
                  <a:moveTo>
                    <a:pt x="266" y="1"/>
                  </a:moveTo>
                  <a:cubicBezTo>
                    <a:pt x="120" y="1"/>
                    <a:pt x="0" y="120"/>
                    <a:pt x="0" y="266"/>
                  </a:cubicBezTo>
                  <a:cubicBezTo>
                    <a:pt x="0" y="413"/>
                    <a:pt x="120" y="532"/>
                    <a:pt x="266" y="532"/>
                  </a:cubicBezTo>
                  <a:lnTo>
                    <a:pt x="1672" y="532"/>
                  </a:lnTo>
                  <a:cubicBezTo>
                    <a:pt x="1819" y="532"/>
                    <a:pt x="1938" y="413"/>
                    <a:pt x="1938" y="266"/>
                  </a:cubicBezTo>
                  <a:cubicBezTo>
                    <a:pt x="1938" y="120"/>
                    <a:pt x="1819" y="1"/>
                    <a:pt x="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11;p24">
              <a:extLst>
                <a:ext uri="{FF2B5EF4-FFF2-40B4-BE49-F238E27FC236}">
                  <a16:creationId xmlns:a16="http://schemas.microsoft.com/office/drawing/2014/main" id="{78284CF8-642E-43AF-94B4-266E17AA4BCD}"/>
                </a:ext>
              </a:extLst>
            </p:cNvPr>
            <p:cNvSpPr/>
            <p:nvPr/>
          </p:nvSpPr>
          <p:spPr>
            <a:xfrm>
              <a:off x="5889455" y="3438775"/>
              <a:ext cx="64279" cy="17678"/>
            </a:xfrm>
            <a:custGeom>
              <a:avLst/>
              <a:gdLst/>
              <a:ahLst/>
              <a:cxnLst/>
              <a:rect l="l" t="t" r="r" b="b"/>
              <a:pathLst>
                <a:path w="1938" h="533" extrusionOk="0">
                  <a:moveTo>
                    <a:pt x="266" y="1"/>
                  </a:moveTo>
                  <a:cubicBezTo>
                    <a:pt x="120" y="1"/>
                    <a:pt x="0" y="120"/>
                    <a:pt x="0" y="266"/>
                  </a:cubicBezTo>
                  <a:cubicBezTo>
                    <a:pt x="0" y="413"/>
                    <a:pt x="120" y="532"/>
                    <a:pt x="266" y="532"/>
                  </a:cubicBezTo>
                  <a:lnTo>
                    <a:pt x="1672" y="532"/>
                  </a:lnTo>
                  <a:cubicBezTo>
                    <a:pt x="1819" y="532"/>
                    <a:pt x="1938" y="413"/>
                    <a:pt x="1938" y="266"/>
                  </a:cubicBezTo>
                  <a:cubicBezTo>
                    <a:pt x="1938" y="120"/>
                    <a:pt x="1819" y="1"/>
                    <a:pt x="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12;p24">
              <a:extLst>
                <a:ext uri="{FF2B5EF4-FFF2-40B4-BE49-F238E27FC236}">
                  <a16:creationId xmlns:a16="http://schemas.microsoft.com/office/drawing/2014/main" id="{CBF1CBD8-410A-4619-99AE-38356B7AF7A2}"/>
                </a:ext>
              </a:extLst>
            </p:cNvPr>
            <p:cNvSpPr/>
            <p:nvPr/>
          </p:nvSpPr>
          <p:spPr>
            <a:xfrm>
              <a:off x="5604380" y="3592274"/>
              <a:ext cx="109386" cy="43516"/>
            </a:xfrm>
            <a:custGeom>
              <a:avLst/>
              <a:gdLst/>
              <a:ahLst/>
              <a:cxnLst/>
              <a:rect l="l" t="t" r="r" b="b"/>
              <a:pathLst>
                <a:path w="3298" h="1312" extrusionOk="0">
                  <a:moveTo>
                    <a:pt x="2766" y="532"/>
                  </a:moveTo>
                  <a:lnTo>
                    <a:pt x="2766" y="780"/>
                  </a:lnTo>
                  <a:lnTo>
                    <a:pt x="532" y="780"/>
                  </a:lnTo>
                  <a:lnTo>
                    <a:pt x="532" y="532"/>
                  </a:lnTo>
                  <a:close/>
                  <a:moveTo>
                    <a:pt x="373" y="0"/>
                  </a:moveTo>
                  <a:cubicBezTo>
                    <a:pt x="168" y="0"/>
                    <a:pt x="1" y="167"/>
                    <a:pt x="1" y="373"/>
                  </a:cubicBezTo>
                  <a:lnTo>
                    <a:pt x="1" y="940"/>
                  </a:lnTo>
                  <a:cubicBezTo>
                    <a:pt x="1" y="1145"/>
                    <a:pt x="168" y="1311"/>
                    <a:pt x="373" y="1311"/>
                  </a:cubicBezTo>
                  <a:lnTo>
                    <a:pt x="2925" y="1311"/>
                  </a:lnTo>
                  <a:cubicBezTo>
                    <a:pt x="3130" y="1311"/>
                    <a:pt x="3297" y="1145"/>
                    <a:pt x="3297" y="940"/>
                  </a:cubicBezTo>
                  <a:lnTo>
                    <a:pt x="3297" y="373"/>
                  </a:lnTo>
                  <a:cubicBezTo>
                    <a:pt x="3297" y="167"/>
                    <a:pt x="3130" y="0"/>
                    <a:pt x="29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1" name="Google Shape;439;p15">
            <a:extLst>
              <a:ext uri="{FF2B5EF4-FFF2-40B4-BE49-F238E27FC236}">
                <a16:creationId xmlns:a16="http://schemas.microsoft.com/office/drawing/2014/main" id="{48CBA2B1-CB30-4C31-AF55-DD53E4C1EB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020085" flipH="1">
            <a:off x="-408281" y="-315376"/>
            <a:ext cx="1187445" cy="1121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449;p15">
            <a:extLst>
              <a:ext uri="{FF2B5EF4-FFF2-40B4-BE49-F238E27FC236}">
                <a16:creationId xmlns:a16="http://schemas.microsoft.com/office/drawing/2014/main" id="{47390182-8F01-44CA-8EF9-CB7A08DC3B5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1152297" flipH="1">
            <a:off x="7712239" y="4317017"/>
            <a:ext cx="1647827" cy="107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335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438;p15">
            <a:extLst>
              <a:ext uri="{FF2B5EF4-FFF2-40B4-BE49-F238E27FC236}">
                <a16:creationId xmlns:a16="http://schemas.microsoft.com/office/drawing/2014/main" id="{12FDBAEE-060C-41CA-BD1A-35D2116EC4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5537" t="7152" r="23467" b="5838"/>
          <a:stretch/>
        </p:blipFill>
        <p:spPr>
          <a:xfrm flipH="1">
            <a:off x="3266044" y="1516218"/>
            <a:ext cx="2547137" cy="2569254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44"/>
          <p:cNvSpPr txBox="1"/>
          <p:nvPr/>
        </p:nvSpPr>
        <p:spPr>
          <a:xfrm>
            <a:off x="339163" y="1801118"/>
            <a:ext cx="3402448" cy="49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Дизайнер вносит в ПО обмерный план со схематичной расстановки мебели + ТЗ заказчика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3" name="Google Shape;1253;p44"/>
          <p:cNvSpPr txBox="1"/>
          <p:nvPr/>
        </p:nvSpPr>
        <p:spPr>
          <a:xfrm>
            <a:off x="5854854" y="3152631"/>
            <a:ext cx="3105631" cy="49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Готовый дизайн проект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Возможность посмотреть в  </a:t>
            </a:r>
            <a:r>
              <a:rPr lang="en-US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VR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4" name="Google Shape;1254;p44"/>
          <p:cNvSpPr txBox="1"/>
          <p:nvPr/>
        </p:nvSpPr>
        <p:spPr>
          <a:xfrm>
            <a:off x="991012" y="1541298"/>
            <a:ext cx="2449596" cy="35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STEP 01</a:t>
            </a:r>
            <a:endParaRPr sz="2000" dirty="0">
              <a:solidFill>
                <a:schemeClr val="bg2">
                  <a:lumMod val="40000"/>
                  <a:lumOff val="60000"/>
                </a:schemeClr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55" name="Google Shape;1255;p44"/>
          <p:cNvSpPr txBox="1"/>
          <p:nvPr/>
        </p:nvSpPr>
        <p:spPr>
          <a:xfrm>
            <a:off x="6140838" y="2773619"/>
            <a:ext cx="2449596" cy="35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STEP 04</a:t>
            </a:r>
            <a:endParaRPr sz="2000" dirty="0">
              <a:solidFill>
                <a:schemeClr val="bg2">
                  <a:lumMod val="40000"/>
                  <a:lumOff val="60000"/>
                </a:schemeClr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56" name="Google Shape;1256;p4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МЕХАНИКИ</a:t>
            </a:r>
            <a:endParaRPr dirty="0"/>
          </a:p>
        </p:txBody>
      </p:sp>
      <p:sp>
        <p:nvSpPr>
          <p:cNvPr id="1257" name="Google Shape;1257;p44"/>
          <p:cNvSpPr txBox="1"/>
          <p:nvPr/>
        </p:nvSpPr>
        <p:spPr>
          <a:xfrm flipH="1">
            <a:off x="5032054" y="1553673"/>
            <a:ext cx="1180724" cy="32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2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58" name="Google Shape;1258;p44"/>
          <p:cNvSpPr txBox="1"/>
          <p:nvPr/>
        </p:nvSpPr>
        <p:spPr>
          <a:xfrm flipH="1">
            <a:off x="3177903" y="1559379"/>
            <a:ext cx="1180724" cy="32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 sz="280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59" name="Google Shape;1259;p44"/>
          <p:cNvSpPr txBox="1"/>
          <p:nvPr/>
        </p:nvSpPr>
        <p:spPr>
          <a:xfrm flipH="1">
            <a:off x="5009695" y="3483860"/>
            <a:ext cx="1180724" cy="32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</a:t>
            </a:r>
            <a:r>
              <a:rPr lang="ru-RU" sz="2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 sz="2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60" name="Google Shape;1260;p44"/>
          <p:cNvSpPr txBox="1"/>
          <p:nvPr/>
        </p:nvSpPr>
        <p:spPr>
          <a:xfrm flipH="1">
            <a:off x="3177903" y="3483860"/>
            <a:ext cx="1180724" cy="32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</a:t>
            </a:r>
            <a:r>
              <a:rPr lang="ru-RU" sz="2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</a:t>
            </a:r>
            <a:endParaRPr sz="2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1261" name="Google Shape;1261;p44"/>
          <p:cNvCxnSpPr>
            <a:stCxn id="1258" idx="1"/>
            <a:endCxn id="1257" idx="3"/>
          </p:cNvCxnSpPr>
          <p:nvPr/>
        </p:nvCxnSpPr>
        <p:spPr>
          <a:xfrm flipV="1">
            <a:off x="4358627" y="1715360"/>
            <a:ext cx="673427" cy="5706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1262" name="Google Shape;1262;p44"/>
          <p:cNvSpPr txBox="1"/>
          <p:nvPr/>
        </p:nvSpPr>
        <p:spPr>
          <a:xfrm>
            <a:off x="5664935" y="1795526"/>
            <a:ext cx="3479065" cy="49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Конструктор собирает дизайн, опираясь на план и ТЗ заказчика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3" name="Google Shape;1263;p44"/>
          <p:cNvSpPr txBox="1"/>
          <p:nvPr/>
        </p:nvSpPr>
        <p:spPr>
          <a:xfrm>
            <a:off x="188134" y="3237402"/>
            <a:ext cx="3778731" cy="49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Нейросеть генерирует все коммуникационные чертежи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4" name="Google Shape;1264;p44"/>
          <p:cNvSpPr txBox="1"/>
          <p:nvPr/>
        </p:nvSpPr>
        <p:spPr>
          <a:xfrm>
            <a:off x="6140838" y="1531577"/>
            <a:ext cx="2449596" cy="35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STEP 02</a:t>
            </a:r>
            <a:endParaRPr sz="2000" dirty="0">
              <a:solidFill>
                <a:schemeClr val="bg2">
                  <a:lumMod val="40000"/>
                  <a:lumOff val="60000"/>
                </a:schemeClr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65" name="Google Shape;1265;p44"/>
          <p:cNvSpPr txBox="1"/>
          <p:nvPr/>
        </p:nvSpPr>
        <p:spPr>
          <a:xfrm>
            <a:off x="987843" y="3041271"/>
            <a:ext cx="2449596" cy="35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STEP 03</a:t>
            </a:r>
            <a:endParaRPr sz="2000" dirty="0">
              <a:solidFill>
                <a:schemeClr val="bg2">
                  <a:lumMod val="40000"/>
                  <a:lumOff val="60000"/>
                </a:schemeClr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1266" name="Google Shape;1266;p44"/>
          <p:cNvCxnSpPr>
            <a:stCxn id="1257" idx="2"/>
            <a:endCxn id="1259" idx="0"/>
          </p:cNvCxnSpPr>
          <p:nvPr/>
        </p:nvCxnSpPr>
        <p:spPr>
          <a:xfrm flipH="1">
            <a:off x="5600057" y="1877047"/>
            <a:ext cx="22359" cy="1606813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267" name="Google Shape;1267;p44"/>
          <p:cNvCxnSpPr>
            <a:stCxn id="1260" idx="0"/>
            <a:endCxn id="1258" idx="2"/>
          </p:cNvCxnSpPr>
          <p:nvPr/>
        </p:nvCxnSpPr>
        <p:spPr>
          <a:xfrm flipV="1">
            <a:off x="3768265" y="1882753"/>
            <a:ext cx="0" cy="1601107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268" name="Google Shape;1268;p44"/>
          <p:cNvCxnSpPr>
            <a:stCxn id="1259" idx="3"/>
            <a:endCxn id="1260" idx="1"/>
          </p:cNvCxnSpPr>
          <p:nvPr/>
        </p:nvCxnSpPr>
        <p:spPr>
          <a:xfrm flipH="1">
            <a:off x="4358627" y="3645547"/>
            <a:ext cx="651068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pic>
        <p:nvPicPr>
          <p:cNvPr id="20" name="Google Shape;439;p15">
            <a:extLst>
              <a:ext uri="{FF2B5EF4-FFF2-40B4-BE49-F238E27FC236}">
                <a16:creationId xmlns:a16="http://schemas.microsoft.com/office/drawing/2014/main" id="{31EDA840-7A49-400F-A7A3-25AD189622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020085" flipH="1">
            <a:off x="-544326" y="4510623"/>
            <a:ext cx="1187445" cy="1121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49;p15">
            <a:extLst>
              <a:ext uri="{FF2B5EF4-FFF2-40B4-BE49-F238E27FC236}">
                <a16:creationId xmlns:a16="http://schemas.microsoft.com/office/drawing/2014/main" id="{D5FEAB67-D2D9-431E-BAD9-8AE9488EC7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1152297" flipH="1">
            <a:off x="7073069" y="-496029"/>
            <a:ext cx="1647827" cy="107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F9B25525-5787-463D-A623-D88AEC276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17" y="3729239"/>
            <a:ext cx="1862403" cy="145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">
            <a:extLst>
              <a:ext uri="{FF2B5EF4-FFF2-40B4-BE49-F238E27FC236}">
                <a16:creationId xmlns:a16="http://schemas.microsoft.com/office/drawing/2014/main" id="{4A92EDC6-1DEF-442D-8B9B-8F0AB84B8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44" y="3727673"/>
            <a:ext cx="1867793" cy="145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8933B111-0102-4B97-A305-874316103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639" y="3841078"/>
            <a:ext cx="1338139" cy="120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">
            <a:extLst>
              <a:ext uri="{FF2B5EF4-FFF2-40B4-BE49-F238E27FC236}">
                <a16:creationId xmlns:a16="http://schemas.microsoft.com/office/drawing/2014/main" id="{015C72C2-748D-4D12-B8A0-A83A3BC8E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00" y="3690791"/>
            <a:ext cx="2060365" cy="161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438;p15">
            <a:extLst>
              <a:ext uri="{FF2B5EF4-FFF2-40B4-BE49-F238E27FC236}">
                <a16:creationId xmlns:a16="http://schemas.microsoft.com/office/drawing/2014/main" id="{091B6AA2-16EB-4626-9D81-C7E64C996E47}"/>
              </a:ext>
            </a:extLst>
          </p:cNvPr>
          <p:cNvPicPr preferRelativeResize="0"/>
          <p:nvPr/>
        </p:nvPicPr>
        <p:blipFill rotWithShape="1">
          <a:blip r:embed="rId3">
            <a:alphaModFix amt="57000"/>
          </a:blip>
          <a:srcRect l="25537" t="7152" r="23467" b="5838"/>
          <a:stretch/>
        </p:blipFill>
        <p:spPr>
          <a:xfrm flipH="1">
            <a:off x="1854349" y="539500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1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ПОТРЕБИТЕЛЬСКИЕ СЕГМЕНТЫ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6" name="Google Shape;556;p17"/>
          <p:cNvSpPr txBox="1"/>
          <p:nvPr/>
        </p:nvSpPr>
        <p:spPr>
          <a:xfrm>
            <a:off x="856665" y="2091969"/>
            <a:ext cx="2189217" cy="41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ДИЗАЙНЕРЫ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ИНТЕРЬЕРА</a:t>
            </a:r>
          </a:p>
        </p:txBody>
      </p:sp>
      <p:sp>
        <p:nvSpPr>
          <p:cNvPr id="557" name="Google Shape;557;p17"/>
          <p:cNvSpPr txBox="1"/>
          <p:nvPr/>
        </p:nvSpPr>
        <p:spPr>
          <a:xfrm>
            <a:off x="-339126" y="3303951"/>
            <a:ext cx="338500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ДИЗАЙН ПРОЕКТИРОВЩИК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58" name="Google Shape;558;p17"/>
          <p:cNvSpPr txBox="1"/>
          <p:nvPr/>
        </p:nvSpPr>
        <p:spPr>
          <a:xfrm>
            <a:off x="6023374" y="2075947"/>
            <a:ext cx="284322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СТУДИИ ДИЗАЙНА ИНТЕРЬЕРА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59" name="Google Shape;559;p17"/>
          <p:cNvSpPr txBox="1"/>
          <p:nvPr/>
        </p:nvSpPr>
        <p:spPr>
          <a:xfrm>
            <a:off x="6023374" y="3290050"/>
            <a:ext cx="294220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АРХИТЕКТУРНЫЕ БЮРО</a:t>
            </a:r>
            <a:endParaRPr sz="18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560" name="Google Shape;560;p17"/>
          <p:cNvCxnSpPr>
            <a:cxnSpLocks/>
            <a:stCxn id="561" idx="1"/>
            <a:endCxn id="557" idx="3"/>
          </p:cNvCxnSpPr>
          <p:nvPr/>
        </p:nvCxnSpPr>
        <p:spPr>
          <a:xfrm rot="10800000" flipV="1">
            <a:off x="3045883" y="2911599"/>
            <a:ext cx="391717" cy="62095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2" name="Google Shape;562;p17"/>
          <p:cNvCxnSpPr>
            <a:cxnSpLocks/>
            <a:stCxn id="561" idx="1"/>
            <a:endCxn id="556" idx="3"/>
          </p:cNvCxnSpPr>
          <p:nvPr/>
        </p:nvCxnSpPr>
        <p:spPr>
          <a:xfrm rot="10800000">
            <a:off x="3045883" y="2299787"/>
            <a:ext cx="391717" cy="61181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3" name="Google Shape;563;p17"/>
          <p:cNvCxnSpPr>
            <a:cxnSpLocks/>
            <a:stCxn id="561" idx="3"/>
            <a:endCxn id="559" idx="1"/>
          </p:cNvCxnSpPr>
          <p:nvPr/>
        </p:nvCxnSpPr>
        <p:spPr>
          <a:xfrm>
            <a:off x="5527999" y="2911599"/>
            <a:ext cx="495375" cy="607051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4" name="Google Shape;564;p17"/>
          <p:cNvCxnSpPr>
            <a:cxnSpLocks/>
            <a:stCxn id="561" idx="3"/>
            <a:endCxn id="558" idx="1"/>
          </p:cNvCxnSpPr>
          <p:nvPr/>
        </p:nvCxnSpPr>
        <p:spPr>
          <a:xfrm flipV="1">
            <a:off x="5527999" y="2304547"/>
            <a:ext cx="495375" cy="60705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67" name="Google Shape;567;p17"/>
          <p:cNvSpPr txBox="1"/>
          <p:nvPr/>
        </p:nvSpPr>
        <p:spPr>
          <a:xfrm>
            <a:off x="3437890" y="3024425"/>
            <a:ext cx="20904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BUSINESS TO BUSINESS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17"/>
          <p:cNvSpPr txBox="1"/>
          <p:nvPr/>
        </p:nvSpPr>
        <p:spPr>
          <a:xfrm>
            <a:off x="3437599" y="2682999"/>
            <a:ext cx="2090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B2B</a:t>
            </a:r>
            <a:endParaRPr sz="2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4" name="Google Shape;439;p15">
            <a:extLst>
              <a:ext uri="{FF2B5EF4-FFF2-40B4-BE49-F238E27FC236}">
                <a16:creationId xmlns:a16="http://schemas.microsoft.com/office/drawing/2014/main" id="{3FCC43C1-CAA2-40BC-941C-14A3BB99F2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009" r="18455"/>
          <a:stretch/>
        </p:blipFill>
        <p:spPr>
          <a:xfrm rot="1020085" flipH="1">
            <a:off x="7580759" y="4340789"/>
            <a:ext cx="1686482" cy="1440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49;p15">
            <a:extLst>
              <a:ext uri="{FF2B5EF4-FFF2-40B4-BE49-F238E27FC236}">
                <a16:creationId xmlns:a16="http://schemas.microsoft.com/office/drawing/2014/main" id="{3B8BAADC-61BB-4463-97BF-98C27A24B09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1152297" flipH="1">
            <a:off x="-570976" y="3994941"/>
            <a:ext cx="1647827" cy="107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353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438;p15">
            <a:extLst>
              <a:ext uri="{FF2B5EF4-FFF2-40B4-BE49-F238E27FC236}">
                <a16:creationId xmlns:a16="http://schemas.microsoft.com/office/drawing/2014/main" id="{93791A5A-C19F-48CC-AC7A-2E7988F7D6D2}"/>
              </a:ext>
            </a:extLst>
          </p:cNvPr>
          <p:cNvPicPr preferRelativeResize="0"/>
          <p:nvPr/>
        </p:nvPicPr>
        <p:blipFill rotWithShape="1">
          <a:blip r:embed="rId3">
            <a:alphaModFix amt="5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9000"/>
                    </a14:imgEffect>
                  </a14:imgLayer>
                </a14:imgProps>
              </a:ext>
            </a:extLst>
          </a:blip>
          <a:srcRect l="25537" t="7152" r="23467" b="5838"/>
          <a:stretch/>
        </p:blipFill>
        <p:spPr>
          <a:xfrm flipH="1">
            <a:off x="1972311" y="265576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1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КОНКУРЕНТЫ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584" name="Google Shape;584;p18"/>
          <p:cNvGraphicFramePr/>
          <p:nvPr>
            <p:extLst>
              <p:ext uri="{D42A27DB-BD31-4B8C-83A1-F6EECF244321}">
                <p14:modId xmlns:p14="http://schemas.microsoft.com/office/powerpoint/2010/main" val="3692624845"/>
              </p:ext>
            </p:extLst>
          </p:nvPr>
        </p:nvGraphicFramePr>
        <p:xfrm>
          <a:off x="720000" y="2200777"/>
          <a:ext cx="7804240" cy="1981050"/>
        </p:xfrm>
        <a:graphic>
          <a:graphicData uri="http://schemas.openxmlformats.org/drawingml/2006/table">
            <a:tbl>
              <a:tblPr>
                <a:noFill/>
                <a:tableStyleId>{3D923328-EB3A-43E7-84CF-C03546BBBD41}</a:tableStyleId>
              </a:tblPr>
              <a:tblGrid>
                <a:gridCol w="16750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05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CAD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VR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ЧЕРТЕЖИ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РЕНДЕР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latin typeface="Montserrat"/>
                          <a:sym typeface="Montserrat"/>
                        </a:rPr>
                        <a:t>НЕЙРОСЕТЬ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 err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homestyler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 err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roomtodo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598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planner5d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794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AREA</a:t>
                      </a:r>
                      <a:endParaRPr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2496817"/>
                  </a:ext>
                </a:extLst>
              </a:tr>
            </a:tbl>
          </a:graphicData>
        </a:graphic>
      </p:graphicFrame>
      <p:pic>
        <p:nvPicPr>
          <p:cNvPr id="3" name="Рисунок 2" descr="Флажок со сплошной заливкой">
            <a:extLst>
              <a:ext uri="{FF2B5EF4-FFF2-40B4-BE49-F238E27FC236}">
                <a16:creationId xmlns:a16="http://schemas.microsoft.com/office/drawing/2014/main" id="{6AE0CEC8-7510-485A-B794-62CE914C42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7798" y="2577758"/>
            <a:ext cx="372576" cy="372576"/>
          </a:xfrm>
          <a:prstGeom prst="rect">
            <a:avLst/>
          </a:prstGeom>
        </p:spPr>
      </p:pic>
      <p:pic>
        <p:nvPicPr>
          <p:cNvPr id="5" name="Рисунок 4" descr="Закрыть со сплошной заливкой">
            <a:extLst>
              <a:ext uri="{FF2B5EF4-FFF2-40B4-BE49-F238E27FC236}">
                <a16:creationId xmlns:a16="http://schemas.microsoft.com/office/drawing/2014/main" id="{58E576F8-1C90-4332-AE4C-0A1DD1FB3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37798" y="2977329"/>
            <a:ext cx="372576" cy="372576"/>
          </a:xfrm>
          <a:prstGeom prst="rect">
            <a:avLst/>
          </a:prstGeom>
        </p:spPr>
      </p:pic>
      <p:pic>
        <p:nvPicPr>
          <p:cNvPr id="21" name="Рисунок 20" descr="Флажок со сплошной заливкой">
            <a:extLst>
              <a:ext uri="{FF2B5EF4-FFF2-40B4-BE49-F238E27FC236}">
                <a16:creationId xmlns:a16="http://schemas.microsoft.com/office/drawing/2014/main" id="{9F224D02-4F4F-4994-8D0F-1AA8D891E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9423" y="2582706"/>
            <a:ext cx="372575" cy="372575"/>
          </a:xfrm>
          <a:prstGeom prst="rect">
            <a:avLst/>
          </a:prstGeom>
        </p:spPr>
      </p:pic>
      <p:pic>
        <p:nvPicPr>
          <p:cNvPr id="22" name="Рисунок 21" descr="Флажок со сплошной заливкой">
            <a:extLst>
              <a:ext uri="{FF2B5EF4-FFF2-40B4-BE49-F238E27FC236}">
                <a16:creationId xmlns:a16="http://schemas.microsoft.com/office/drawing/2014/main" id="{FDA7785C-878D-43AD-B370-7B2A608A29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9007" y="2645434"/>
            <a:ext cx="366098" cy="366098"/>
          </a:xfrm>
          <a:prstGeom prst="rect">
            <a:avLst/>
          </a:prstGeom>
        </p:spPr>
      </p:pic>
      <p:pic>
        <p:nvPicPr>
          <p:cNvPr id="23" name="Рисунок 22" descr="Флажок со сплошной заливкой">
            <a:extLst>
              <a:ext uri="{FF2B5EF4-FFF2-40B4-BE49-F238E27FC236}">
                <a16:creationId xmlns:a16="http://schemas.microsoft.com/office/drawing/2014/main" id="{B5507447-9F89-4ACC-90A9-6C94EB85E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0484" y="2645434"/>
            <a:ext cx="323823" cy="323823"/>
          </a:xfrm>
          <a:prstGeom prst="rect">
            <a:avLst/>
          </a:prstGeom>
        </p:spPr>
      </p:pic>
      <p:pic>
        <p:nvPicPr>
          <p:cNvPr id="10" name="Рисунок 9" descr="Флажок со сплошной заливкой">
            <a:extLst>
              <a:ext uri="{FF2B5EF4-FFF2-40B4-BE49-F238E27FC236}">
                <a16:creationId xmlns:a16="http://schemas.microsoft.com/office/drawing/2014/main" id="{85271380-49C5-473A-A8F9-07C35A396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9423" y="3018886"/>
            <a:ext cx="372575" cy="372575"/>
          </a:xfrm>
          <a:prstGeom prst="rect">
            <a:avLst/>
          </a:prstGeom>
        </p:spPr>
      </p:pic>
      <p:pic>
        <p:nvPicPr>
          <p:cNvPr id="11" name="Рисунок 10" descr="Закрыть со сплошной заливкой">
            <a:extLst>
              <a:ext uri="{FF2B5EF4-FFF2-40B4-BE49-F238E27FC236}">
                <a16:creationId xmlns:a16="http://schemas.microsoft.com/office/drawing/2014/main" id="{2D0684DE-726F-4E30-8D59-BC32904D0D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50863" y="2606638"/>
            <a:ext cx="382765" cy="382765"/>
          </a:xfrm>
          <a:prstGeom prst="rect">
            <a:avLst/>
          </a:prstGeom>
        </p:spPr>
      </p:pic>
      <p:pic>
        <p:nvPicPr>
          <p:cNvPr id="12" name="Рисунок 11" descr="Флажок со сплошной заливкой">
            <a:extLst>
              <a:ext uri="{FF2B5EF4-FFF2-40B4-BE49-F238E27FC236}">
                <a16:creationId xmlns:a16="http://schemas.microsoft.com/office/drawing/2014/main" id="{677CCC9D-D22C-4406-9825-FD0579E1A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9007" y="3032476"/>
            <a:ext cx="366098" cy="366098"/>
          </a:xfrm>
          <a:prstGeom prst="rect">
            <a:avLst/>
          </a:prstGeom>
        </p:spPr>
      </p:pic>
      <p:pic>
        <p:nvPicPr>
          <p:cNvPr id="13" name="Рисунок 12" descr="Закрыть со сплошной заливкой">
            <a:extLst>
              <a:ext uri="{FF2B5EF4-FFF2-40B4-BE49-F238E27FC236}">
                <a16:creationId xmlns:a16="http://schemas.microsoft.com/office/drawing/2014/main" id="{6D307227-8DE9-4112-8918-E0F11E07B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70484" y="3034494"/>
            <a:ext cx="323823" cy="323823"/>
          </a:xfrm>
          <a:prstGeom prst="rect">
            <a:avLst/>
          </a:prstGeom>
        </p:spPr>
      </p:pic>
      <p:pic>
        <p:nvPicPr>
          <p:cNvPr id="14" name="Рисунок 13" descr="Закрыть со сплошной заливкой">
            <a:extLst>
              <a:ext uri="{FF2B5EF4-FFF2-40B4-BE49-F238E27FC236}">
                <a16:creationId xmlns:a16="http://schemas.microsoft.com/office/drawing/2014/main" id="{6ACF3F61-4CE1-4F00-ADDC-069BE2B2D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50863" y="2994525"/>
            <a:ext cx="382765" cy="382765"/>
          </a:xfrm>
          <a:prstGeom prst="rect">
            <a:avLst/>
          </a:prstGeom>
        </p:spPr>
      </p:pic>
      <p:pic>
        <p:nvPicPr>
          <p:cNvPr id="15" name="Рисунок 14" descr="Флажок со сплошной заливкой">
            <a:extLst>
              <a:ext uri="{FF2B5EF4-FFF2-40B4-BE49-F238E27FC236}">
                <a16:creationId xmlns:a16="http://schemas.microsoft.com/office/drawing/2014/main" id="{86DA8A19-AB80-455B-82C7-92E30FF29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9423" y="3393597"/>
            <a:ext cx="372575" cy="372575"/>
          </a:xfrm>
          <a:prstGeom prst="rect">
            <a:avLst/>
          </a:prstGeom>
        </p:spPr>
      </p:pic>
      <p:pic>
        <p:nvPicPr>
          <p:cNvPr id="16" name="Рисунок 15" descr="Закрыть со сплошной заливкой">
            <a:extLst>
              <a:ext uri="{FF2B5EF4-FFF2-40B4-BE49-F238E27FC236}">
                <a16:creationId xmlns:a16="http://schemas.microsoft.com/office/drawing/2014/main" id="{CCE92F5B-A352-41A5-B64C-33BAC04DA0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37798" y="3413042"/>
            <a:ext cx="372576" cy="372576"/>
          </a:xfrm>
          <a:prstGeom prst="rect">
            <a:avLst/>
          </a:prstGeom>
        </p:spPr>
      </p:pic>
      <p:pic>
        <p:nvPicPr>
          <p:cNvPr id="17" name="Рисунок 16" descr="Закрыть со сплошной заливкой">
            <a:extLst>
              <a:ext uri="{FF2B5EF4-FFF2-40B4-BE49-F238E27FC236}">
                <a16:creationId xmlns:a16="http://schemas.microsoft.com/office/drawing/2014/main" id="{ABA8D034-03F1-4F09-A38C-3D7B0ECF2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50863" y="3395236"/>
            <a:ext cx="382765" cy="382765"/>
          </a:xfrm>
          <a:prstGeom prst="rect">
            <a:avLst/>
          </a:prstGeom>
        </p:spPr>
      </p:pic>
      <p:pic>
        <p:nvPicPr>
          <p:cNvPr id="18" name="Рисунок 17" descr="Флажок со сплошной заливкой">
            <a:extLst>
              <a:ext uri="{FF2B5EF4-FFF2-40B4-BE49-F238E27FC236}">
                <a16:creationId xmlns:a16="http://schemas.microsoft.com/office/drawing/2014/main" id="{AAD137AF-A33B-4CFD-A563-C89C1008E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9007" y="3419518"/>
            <a:ext cx="366098" cy="366098"/>
          </a:xfrm>
          <a:prstGeom prst="rect">
            <a:avLst/>
          </a:prstGeom>
        </p:spPr>
      </p:pic>
      <p:pic>
        <p:nvPicPr>
          <p:cNvPr id="19" name="Рисунок 18" descr="Закрыть со сплошной заливкой">
            <a:extLst>
              <a:ext uri="{FF2B5EF4-FFF2-40B4-BE49-F238E27FC236}">
                <a16:creationId xmlns:a16="http://schemas.microsoft.com/office/drawing/2014/main" id="{5D55CFCD-E5FF-44F3-B7D2-D03B51E18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70484" y="3480718"/>
            <a:ext cx="323823" cy="323823"/>
          </a:xfrm>
          <a:prstGeom prst="rect">
            <a:avLst/>
          </a:prstGeom>
        </p:spPr>
      </p:pic>
      <p:pic>
        <p:nvPicPr>
          <p:cNvPr id="67" name="Рисунок 66" descr="Флажок со сплошной заливкой">
            <a:extLst>
              <a:ext uri="{FF2B5EF4-FFF2-40B4-BE49-F238E27FC236}">
                <a16:creationId xmlns:a16="http://schemas.microsoft.com/office/drawing/2014/main" id="{56F9DA72-44EF-4EA5-9AE8-41EAB9DE8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9422" y="3766172"/>
            <a:ext cx="372575" cy="372575"/>
          </a:xfrm>
          <a:prstGeom prst="rect">
            <a:avLst/>
          </a:prstGeom>
        </p:spPr>
      </p:pic>
      <p:pic>
        <p:nvPicPr>
          <p:cNvPr id="68" name="Рисунок 67" descr="Флажок со сплошной заливкой">
            <a:extLst>
              <a:ext uri="{FF2B5EF4-FFF2-40B4-BE49-F238E27FC236}">
                <a16:creationId xmlns:a16="http://schemas.microsoft.com/office/drawing/2014/main" id="{1403D903-0D05-40B4-BDE4-4BC4AEDAD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52625" y="3804541"/>
            <a:ext cx="372575" cy="372575"/>
          </a:xfrm>
          <a:prstGeom prst="rect">
            <a:avLst/>
          </a:prstGeom>
        </p:spPr>
      </p:pic>
      <p:pic>
        <p:nvPicPr>
          <p:cNvPr id="69" name="Рисунок 68" descr="Флажок со сплошной заливкой">
            <a:extLst>
              <a:ext uri="{FF2B5EF4-FFF2-40B4-BE49-F238E27FC236}">
                <a16:creationId xmlns:a16="http://schemas.microsoft.com/office/drawing/2014/main" id="{EF3229AD-C009-4207-B83E-58DF34BAD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0863" y="3824877"/>
            <a:ext cx="372575" cy="372575"/>
          </a:xfrm>
          <a:prstGeom prst="rect">
            <a:avLst/>
          </a:prstGeom>
        </p:spPr>
      </p:pic>
      <p:pic>
        <p:nvPicPr>
          <p:cNvPr id="70" name="Рисунок 69" descr="Флажок со сплошной заливкой">
            <a:extLst>
              <a:ext uri="{FF2B5EF4-FFF2-40B4-BE49-F238E27FC236}">
                <a16:creationId xmlns:a16="http://schemas.microsoft.com/office/drawing/2014/main" id="{24C94BE8-F27D-4BFE-AF3F-5FD854F49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2530" y="3791040"/>
            <a:ext cx="372575" cy="372575"/>
          </a:xfrm>
          <a:prstGeom prst="rect">
            <a:avLst/>
          </a:prstGeom>
        </p:spPr>
      </p:pic>
      <p:pic>
        <p:nvPicPr>
          <p:cNvPr id="71" name="Рисунок 70" descr="Флажок со сплошной заливкой">
            <a:extLst>
              <a:ext uri="{FF2B5EF4-FFF2-40B4-BE49-F238E27FC236}">
                <a16:creationId xmlns:a16="http://schemas.microsoft.com/office/drawing/2014/main" id="{C3A6C3AD-B535-4F5C-B093-05729DF9A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85311" y="3785289"/>
            <a:ext cx="372575" cy="372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438;p15">
            <a:extLst>
              <a:ext uri="{FF2B5EF4-FFF2-40B4-BE49-F238E27FC236}">
                <a16:creationId xmlns:a16="http://schemas.microsoft.com/office/drawing/2014/main" id="{68CD5731-E5C6-412B-A3CE-F6C98333949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5537" t="7152" r="23467" b="5838"/>
          <a:stretch/>
        </p:blipFill>
        <p:spPr>
          <a:xfrm flipH="1">
            <a:off x="1831547" y="170620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7E14619-579C-4EAB-AD2F-EA0D25471AF6}"/>
              </a:ext>
            </a:extLst>
          </p:cNvPr>
          <p:cNvSpPr/>
          <p:nvPr/>
        </p:nvSpPr>
        <p:spPr>
          <a:xfrm>
            <a:off x="4408756" y="2223308"/>
            <a:ext cx="3862973" cy="2286562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B1CF277B-3462-4E41-BA13-AD00A21841F5}"/>
              </a:ext>
            </a:extLst>
          </p:cNvPr>
          <p:cNvSpPr/>
          <p:nvPr/>
        </p:nvSpPr>
        <p:spPr>
          <a:xfrm>
            <a:off x="4390422" y="768749"/>
            <a:ext cx="3862973" cy="1338043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1CF7A65-D80B-4367-84C4-1AC12005FB37}"/>
              </a:ext>
            </a:extLst>
          </p:cNvPr>
          <p:cNvSpPr/>
          <p:nvPr/>
        </p:nvSpPr>
        <p:spPr>
          <a:xfrm>
            <a:off x="167190" y="3367928"/>
            <a:ext cx="3862973" cy="1141942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F9CB9A9-2BA8-4FF3-B475-DF88D4DCAFB5}"/>
              </a:ext>
            </a:extLst>
          </p:cNvPr>
          <p:cNvSpPr/>
          <p:nvPr/>
        </p:nvSpPr>
        <p:spPr>
          <a:xfrm>
            <a:off x="186244" y="2193605"/>
            <a:ext cx="3846327" cy="1141942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BECF10B-B50A-4398-A242-24B28F47AC6C}"/>
              </a:ext>
            </a:extLst>
          </p:cNvPr>
          <p:cNvSpPr/>
          <p:nvPr/>
        </p:nvSpPr>
        <p:spPr>
          <a:xfrm>
            <a:off x="169599" y="783991"/>
            <a:ext cx="3862973" cy="1339602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A6856-8B82-47EC-96DB-FA22118C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77190"/>
            <a:ext cx="7704000" cy="576000"/>
          </a:xfrm>
        </p:spPr>
        <p:txBody>
          <a:bodyPr/>
          <a:lstStyle/>
          <a:p>
            <a:r>
              <a:rPr lang="ru-RU" dirty="0"/>
              <a:t>КАРТА ТЕХНОЛОГИЙ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DBCA85D-C99B-4BAA-B9C5-D064FBFABDE2}"/>
              </a:ext>
            </a:extLst>
          </p:cNvPr>
          <p:cNvSpPr txBox="1">
            <a:spLocks/>
          </p:cNvSpPr>
          <p:nvPr/>
        </p:nvSpPr>
        <p:spPr>
          <a:xfrm>
            <a:off x="4105596" y="1541567"/>
            <a:ext cx="4968240" cy="132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ru-RU" sz="36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0BB6A8B-041B-41C3-AAB2-929FD83FB69F}"/>
              </a:ext>
            </a:extLst>
          </p:cNvPr>
          <p:cNvSpPr txBox="1">
            <a:spLocks/>
          </p:cNvSpPr>
          <p:nvPr/>
        </p:nvSpPr>
        <p:spPr>
          <a:xfrm>
            <a:off x="-385443" y="792156"/>
            <a:ext cx="4968240" cy="415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600" dirty="0">
                <a:solidFill>
                  <a:schemeClr val="tx2"/>
                </a:solidFill>
              </a:rPr>
              <a:t>ЯЗЫКИ ПРОГРАММИРОВАНИЯ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1729D0-EB9E-43A2-9884-E6B53C204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789" y="1228020"/>
            <a:ext cx="1206576" cy="6530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6D34AE-D06A-40E0-A724-980256A74F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62" b="3457"/>
          <a:stretch/>
        </p:blipFill>
        <p:spPr>
          <a:xfrm>
            <a:off x="716862" y="1208647"/>
            <a:ext cx="887601" cy="850779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F9FB92F3-AF33-4F13-9EB7-21920C4CBCD6}"/>
              </a:ext>
            </a:extLst>
          </p:cNvPr>
          <p:cNvSpPr txBox="1">
            <a:spLocks/>
          </p:cNvSpPr>
          <p:nvPr/>
        </p:nvSpPr>
        <p:spPr>
          <a:xfrm>
            <a:off x="3837789" y="825329"/>
            <a:ext cx="4968240" cy="415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1600" dirty="0">
                <a:solidFill>
                  <a:schemeClr val="tx2"/>
                </a:solidFill>
              </a:rPr>
              <a:t>VR-</a:t>
            </a:r>
            <a:r>
              <a:rPr lang="ru-RU" sz="1600" dirty="0">
                <a:solidFill>
                  <a:schemeClr val="tx2"/>
                </a:solidFill>
              </a:rPr>
              <a:t>ТЕХНОЛОГИИ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0F5046-0AAC-4DBD-9E36-789590992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049" y="1282940"/>
            <a:ext cx="1557175" cy="681741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E47B7544-E2C2-4B98-916B-27527AB09495}"/>
              </a:ext>
            </a:extLst>
          </p:cNvPr>
          <p:cNvSpPr txBox="1">
            <a:spLocks/>
          </p:cNvSpPr>
          <p:nvPr/>
        </p:nvSpPr>
        <p:spPr>
          <a:xfrm>
            <a:off x="-559484" y="2164931"/>
            <a:ext cx="4968240" cy="415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600" dirty="0">
                <a:solidFill>
                  <a:schemeClr val="tx2"/>
                </a:solidFill>
              </a:rPr>
              <a:t>БАЗЫ ДАННЫХ</a:t>
            </a:r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3D6DC39-3504-4516-967E-1C70A09C6D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61" y="2587162"/>
            <a:ext cx="1702360" cy="625944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E0203ADD-84B8-4415-B7D3-67922E0210D2}"/>
              </a:ext>
            </a:extLst>
          </p:cNvPr>
          <p:cNvSpPr txBox="1">
            <a:spLocks/>
          </p:cNvSpPr>
          <p:nvPr/>
        </p:nvSpPr>
        <p:spPr>
          <a:xfrm>
            <a:off x="3837789" y="2430786"/>
            <a:ext cx="4968240" cy="415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1600" dirty="0">
                <a:solidFill>
                  <a:schemeClr val="tx2"/>
                </a:solidFill>
              </a:rPr>
              <a:t>3D </a:t>
            </a:r>
            <a:r>
              <a:rPr lang="ru-RU" sz="1600" dirty="0">
                <a:solidFill>
                  <a:schemeClr val="tx2"/>
                </a:solidFill>
              </a:rPr>
              <a:t>МОДЕЛИРОВАНИЕ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88B7D2E-2396-46C4-96AE-322DAEB0B5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66" y="2909376"/>
            <a:ext cx="2115564" cy="64921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867A455-2B19-4595-8082-CB4271752B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2545" y="2970363"/>
            <a:ext cx="1315394" cy="63022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6F1E15F-1ECF-4A03-A80E-7D73EE2703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9662" y="3724317"/>
            <a:ext cx="1796336" cy="649211"/>
          </a:xfrm>
          <a:prstGeom prst="rect">
            <a:avLst/>
          </a:prstGeom>
        </p:spPr>
      </p:pic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5C0CDFB1-A9E4-44EC-AEB7-194FA36B765B}"/>
              </a:ext>
            </a:extLst>
          </p:cNvPr>
          <p:cNvSpPr txBox="1">
            <a:spLocks/>
          </p:cNvSpPr>
          <p:nvPr/>
        </p:nvSpPr>
        <p:spPr>
          <a:xfrm>
            <a:off x="-610853" y="3331092"/>
            <a:ext cx="4968240" cy="415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Black"/>
              <a:buNone/>
              <a:defRPr sz="3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bas Neue"/>
              <a:buNone/>
              <a:defRPr sz="3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600" dirty="0">
                <a:solidFill>
                  <a:schemeClr val="tx2"/>
                </a:solidFill>
              </a:rPr>
              <a:t>СРЕДСТВА РАЗРАБОТКИ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9FEA916-12BC-439F-851D-1C3E084032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6161" y="3757723"/>
            <a:ext cx="1591243" cy="66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7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438;p15">
            <a:extLst>
              <a:ext uri="{FF2B5EF4-FFF2-40B4-BE49-F238E27FC236}">
                <a16:creationId xmlns:a16="http://schemas.microsoft.com/office/drawing/2014/main" id="{59CBA0B8-638D-4FD6-81C9-ACEA51F18B82}"/>
              </a:ext>
            </a:extLst>
          </p:cNvPr>
          <p:cNvPicPr preferRelativeResize="0"/>
          <p:nvPr/>
        </p:nvPicPr>
        <p:blipFill rotWithShape="1">
          <a:blip r:embed="rId3">
            <a:alphaModFix amt="57000"/>
          </a:blip>
          <a:srcRect l="25537" t="7152" r="23467" b="5838"/>
          <a:stretch/>
        </p:blipFill>
        <p:spPr>
          <a:xfrm flipH="1">
            <a:off x="4844292" y="1961900"/>
            <a:ext cx="4968240" cy="4520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438;p15">
            <a:extLst>
              <a:ext uri="{FF2B5EF4-FFF2-40B4-BE49-F238E27FC236}">
                <a16:creationId xmlns:a16="http://schemas.microsoft.com/office/drawing/2014/main" id="{C66BCEFF-9B98-4B40-8A16-7D2C22F79816}"/>
              </a:ext>
            </a:extLst>
          </p:cNvPr>
          <p:cNvPicPr preferRelativeResize="0"/>
          <p:nvPr/>
        </p:nvPicPr>
        <p:blipFill rotWithShape="1">
          <a:blip r:embed="rId3">
            <a:alphaModFix amt="57000"/>
          </a:blip>
          <a:srcRect l="25537" t="7152" r="23467" b="5838"/>
          <a:stretch/>
        </p:blipFill>
        <p:spPr>
          <a:xfrm flipH="1">
            <a:off x="-1991936" y="-1093357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32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ДИНАМИКА МИРОВОГО РЫНКА УСЛУГ ПО ДИЗАЙНУ ИНТЕРЬЕРА</a:t>
            </a:r>
            <a:endParaRPr sz="2400" dirty="0"/>
          </a:p>
        </p:txBody>
      </p:sp>
      <p:sp>
        <p:nvSpPr>
          <p:cNvPr id="993" name="Google Shape;993;p32"/>
          <p:cNvSpPr txBox="1">
            <a:spLocks noGrp="1"/>
          </p:cNvSpPr>
          <p:nvPr>
            <p:ph type="subTitle" idx="4294967295"/>
          </p:nvPr>
        </p:nvSpPr>
        <p:spPr>
          <a:xfrm>
            <a:off x="1436915" y="4599714"/>
            <a:ext cx="627017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https://www.forbes.ru/forbeslife/433499-bytovoe-iskusstvo-kak-dizayn-interera-mozhet-stat-vygodnoy-investiciey</a:t>
            </a:r>
            <a:endParaRPr sz="1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6B2824-6714-4083-9682-0CAB3E4BE3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33" t="11619" r="15699" b="9984"/>
          <a:stretch/>
        </p:blipFill>
        <p:spPr>
          <a:xfrm>
            <a:off x="929911" y="1839783"/>
            <a:ext cx="4099412" cy="2035648"/>
          </a:xfrm>
          <a:prstGeom prst="rect">
            <a:avLst/>
          </a:prstGeom>
        </p:spPr>
      </p:pic>
      <p:pic>
        <p:nvPicPr>
          <p:cNvPr id="21" name="Google Shape;449;p15">
            <a:extLst>
              <a:ext uri="{FF2B5EF4-FFF2-40B4-BE49-F238E27FC236}">
                <a16:creationId xmlns:a16="http://schemas.microsoft.com/office/drawing/2014/main" id="{B7CDF37F-1AE9-4777-9056-8B2630BE24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1152297" flipH="1">
            <a:off x="-663045" y="4380953"/>
            <a:ext cx="1647827" cy="1070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62D921C-8D79-4787-A62A-6529BC60AC77}"/>
              </a:ext>
            </a:extLst>
          </p:cNvPr>
          <p:cNvSpPr txBox="1"/>
          <p:nvPr/>
        </p:nvSpPr>
        <p:spPr>
          <a:xfrm>
            <a:off x="5677619" y="1829745"/>
            <a:ext cx="375121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Целевая доля рынка, которую планирует занять проект:</a:t>
            </a:r>
            <a:endParaRPr lang="en-US" sz="2000" b="1" dirty="0">
              <a:solidFill>
                <a:schemeClr val="bg2">
                  <a:lumMod val="40000"/>
                  <a:lumOff val="60000"/>
                </a:schemeClr>
              </a:solidFill>
              <a:latin typeface="Montserrat" panose="00000500000000000000" pitchFamily="2" charset="-52"/>
            </a:endParaRPr>
          </a:p>
          <a:p>
            <a:endParaRPr lang="en-US" sz="2000" b="1" dirty="0">
              <a:solidFill>
                <a:schemeClr val="bg2">
                  <a:lumMod val="40000"/>
                  <a:lumOff val="6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Montserrat" panose="00000500000000000000" pitchFamily="2" charset="-52"/>
              </a:rPr>
              <a:t>1</a:t>
            </a:r>
            <a:r>
              <a:rPr lang="en-US" sz="2000" b="1" dirty="0">
                <a:solidFill>
                  <a:schemeClr val="tx1"/>
                </a:solidFill>
                <a:latin typeface="Montserrat" panose="00000500000000000000" pitchFamily="2" charset="-52"/>
              </a:rPr>
              <a:t>% </a:t>
            </a:r>
            <a:r>
              <a:rPr lang="ru-RU" sz="2000" b="1" dirty="0">
                <a:solidFill>
                  <a:schemeClr val="tx1"/>
                </a:solidFill>
                <a:latin typeface="Montserrat" panose="00000500000000000000" pitchFamily="2" charset="-52"/>
              </a:rPr>
              <a:t>рынка</a:t>
            </a:r>
          </a:p>
        </p:txBody>
      </p:sp>
      <p:sp>
        <p:nvSpPr>
          <p:cNvPr id="9" name="Google Shape;902;p26">
            <a:extLst>
              <a:ext uri="{FF2B5EF4-FFF2-40B4-BE49-F238E27FC236}">
                <a16:creationId xmlns:a16="http://schemas.microsoft.com/office/drawing/2014/main" id="{C2CE9283-7D99-4529-9C8D-01042D12DD1F}"/>
              </a:ext>
            </a:extLst>
          </p:cNvPr>
          <p:cNvSpPr/>
          <p:nvPr/>
        </p:nvSpPr>
        <p:spPr>
          <a:xfrm rot="5400000">
            <a:off x="5355764" y="3138298"/>
            <a:ext cx="305400" cy="264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F533FE-15BA-4586-8CC0-9CE579EF5C1A}"/>
              </a:ext>
            </a:extLst>
          </p:cNvPr>
          <p:cNvSpPr txBox="1"/>
          <p:nvPr/>
        </p:nvSpPr>
        <p:spPr>
          <a:xfrm>
            <a:off x="881949" y="1780329"/>
            <a:ext cx="9949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Млн долларов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438;p15">
            <a:extLst>
              <a:ext uri="{FF2B5EF4-FFF2-40B4-BE49-F238E27FC236}">
                <a16:creationId xmlns:a16="http://schemas.microsoft.com/office/drawing/2014/main" id="{2B869254-F906-4002-BF25-6533861625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5537" t="7152" r="23467" b="5838"/>
          <a:stretch/>
        </p:blipFill>
        <p:spPr>
          <a:xfrm flipH="1">
            <a:off x="1894815" y="546414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37092-61E0-4E55-B095-78FAC812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5689"/>
            <a:ext cx="7704000" cy="576000"/>
          </a:xfrm>
        </p:spPr>
        <p:txBody>
          <a:bodyPr/>
          <a:lstStyle/>
          <a:p>
            <a:r>
              <a:rPr lang="ru-RU" sz="3200" dirty="0"/>
              <a:t>БИЗНЕС МОДЕЛЬ ПО ШАБЛОНУ </a:t>
            </a:r>
            <a:r>
              <a:rPr lang="ru-RU" sz="3200" b="1" dirty="0"/>
              <a:t>Остервальдера</a:t>
            </a:r>
            <a:endParaRPr lang="ru-RU" dirty="0"/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83259A5F-9188-4474-818C-2B37D44EE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895185"/>
              </p:ext>
            </p:extLst>
          </p:nvPr>
        </p:nvGraphicFramePr>
        <p:xfrm>
          <a:off x="109269" y="1209785"/>
          <a:ext cx="8942718" cy="3788026"/>
        </p:xfrm>
        <a:graphic>
          <a:graphicData uri="http://schemas.openxmlformats.org/drawingml/2006/table">
            <a:tbl>
              <a:tblPr firstRow="1" bandRow="1">
                <a:tableStyleId>{3D923328-EB3A-43E7-84CF-C03546BBBD41}</a:tableStyleId>
              </a:tblPr>
              <a:tblGrid>
                <a:gridCol w="1271599">
                  <a:extLst>
                    <a:ext uri="{9D8B030D-6E8A-4147-A177-3AD203B41FA5}">
                      <a16:colId xmlns:a16="http://schemas.microsoft.com/office/drawing/2014/main" val="1618824639"/>
                    </a:ext>
                  </a:extLst>
                </a:gridCol>
                <a:gridCol w="2044940">
                  <a:extLst>
                    <a:ext uri="{9D8B030D-6E8A-4147-A177-3AD203B41FA5}">
                      <a16:colId xmlns:a16="http://schemas.microsoft.com/office/drawing/2014/main" val="1821934752"/>
                    </a:ext>
                  </a:extLst>
                </a:gridCol>
                <a:gridCol w="1806190">
                  <a:extLst>
                    <a:ext uri="{9D8B030D-6E8A-4147-A177-3AD203B41FA5}">
                      <a16:colId xmlns:a16="http://schemas.microsoft.com/office/drawing/2014/main" val="3071790935"/>
                    </a:ext>
                  </a:extLst>
                </a:gridCol>
                <a:gridCol w="2031445">
                  <a:extLst>
                    <a:ext uri="{9D8B030D-6E8A-4147-A177-3AD203B41FA5}">
                      <a16:colId xmlns:a16="http://schemas.microsoft.com/office/drawing/2014/main" val="3896579568"/>
                    </a:ext>
                  </a:extLst>
                </a:gridCol>
                <a:gridCol w="1788544">
                  <a:extLst>
                    <a:ext uri="{9D8B030D-6E8A-4147-A177-3AD203B41FA5}">
                      <a16:colId xmlns:a16="http://schemas.microsoft.com/office/drawing/2014/main" val="4049919009"/>
                    </a:ext>
                  </a:extLst>
                </a:gridCol>
              </a:tblGrid>
              <a:tr h="1194751">
                <a:tc row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677640"/>
                  </a:ext>
                </a:extLst>
              </a:tr>
              <a:tr h="1646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40892"/>
                  </a:ext>
                </a:extLst>
              </a:tr>
              <a:tr h="12339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9503"/>
                  </a:ext>
                </a:extLst>
              </a:tr>
              <a:tr h="1194751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25669"/>
                  </a:ext>
                </a:extLst>
              </a:tr>
            </a:tbl>
          </a:graphicData>
        </a:graphic>
      </p:graphicFrame>
      <p:sp>
        <p:nvSpPr>
          <p:cNvPr id="10" name="Google Shape;1116;p40">
            <a:extLst>
              <a:ext uri="{FF2B5EF4-FFF2-40B4-BE49-F238E27FC236}">
                <a16:creationId xmlns:a16="http://schemas.microsoft.com/office/drawing/2014/main" id="{B2D9E353-967E-4E9D-922A-EBE568257571}"/>
              </a:ext>
            </a:extLst>
          </p:cNvPr>
          <p:cNvSpPr txBox="1"/>
          <p:nvPr/>
        </p:nvSpPr>
        <p:spPr>
          <a:xfrm>
            <a:off x="167717" y="1282779"/>
            <a:ext cx="1366603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ПАРТНЕРЫ</a:t>
            </a:r>
            <a:endParaRPr sz="12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" name="Google Shape;1116;p40">
            <a:extLst>
              <a:ext uri="{FF2B5EF4-FFF2-40B4-BE49-F238E27FC236}">
                <a16:creationId xmlns:a16="http://schemas.microsoft.com/office/drawing/2014/main" id="{7C4190A0-327C-4254-B174-1703F7BAEFE3}"/>
              </a:ext>
            </a:extLst>
          </p:cNvPr>
          <p:cNvSpPr txBox="1"/>
          <p:nvPr/>
        </p:nvSpPr>
        <p:spPr>
          <a:xfrm>
            <a:off x="1731003" y="1387375"/>
            <a:ext cx="147505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КЛЮЧЕВЫЕ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АКТИВНОСТИ</a:t>
            </a:r>
            <a:endParaRPr sz="12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2E264E-09E1-41F4-AF5C-70F15FCB15FC}"/>
              </a:ext>
            </a:extLst>
          </p:cNvPr>
          <p:cNvSpPr txBox="1"/>
          <p:nvPr/>
        </p:nvSpPr>
        <p:spPr>
          <a:xfrm>
            <a:off x="1428270" y="1740753"/>
            <a:ext cx="21853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РАЗРАБОТКА И ТЕСТИРОВАНИЕ ТЕХГОЛОГИИ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МАРКЕТИНГ И ПАРТНЕРСТВА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ФИНАНСОВЫЙ УЧЕТ И УАПРВЛЕНИЕ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ПРРОДАЖА ПОДПИСОК</a:t>
            </a:r>
          </a:p>
        </p:txBody>
      </p:sp>
      <p:sp>
        <p:nvSpPr>
          <p:cNvPr id="13" name="Google Shape;1116;p40">
            <a:extLst>
              <a:ext uri="{FF2B5EF4-FFF2-40B4-BE49-F238E27FC236}">
                <a16:creationId xmlns:a16="http://schemas.microsoft.com/office/drawing/2014/main" id="{3DC10673-5976-4201-BD6B-BEAE184C7B30}"/>
              </a:ext>
            </a:extLst>
          </p:cNvPr>
          <p:cNvSpPr txBox="1"/>
          <p:nvPr/>
        </p:nvSpPr>
        <p:spPr>
          <a:xfrm>
            <a:off x="181272" y="2501844"/>
            <a:ext cx="467931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КЛЮЧЕВЫЕ РЕСУРСЫ</a:t>
            </a:r>
            <a:endParaRPr sz="1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BA2F3B-BC51-4C85-9B7D-5865988C629A}"/>
              </a:ext>
            </a:extLst>
          </p:cNvPr>
          <p:cNvSpPr txBox="1"/>
          <p:nvPr/>
        </p:nvSpPr>
        <p:spPr>
          <a:xfrm>
            <a:off x="1641991" y="2908247"/>
            <a:ext cx="1906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ЛИЦЕНЗИЯ НА ПО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РАЗРАБОТЧИКИ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ОФИС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ДИЗАЙНЕРЫ ИНТЕРЬЕРА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БУХГАЛТЕР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ЮРИСТ</a:t>
            </a:r>
          </a:p>
        </p:txBody>
      </p:sp>
      <p:sp>
        <p:nvSpPr>
          <p:cNvPr id="15" name="Google Shape;1116;p40">
            <a:extLst>
              <a:ext uri="{FF2B5EF4-FFF2-40B4-BE49-F238E27FC236}">
                <a16:creationId xmlns:a16="http://schemas.microsoft.com/office/drawing/2014/main" id="{38E028CD-4466-401B-B886-3067B591EE70}"/>
              </a:ext>
            </a:extLst>
          </p:cNvPr>
          <p:cNvSpPr txBox="1"/>
          <p:nvPr/>
        </p:nvSpPr>
        <p:spPr>
          <a:xfrm>
            <a:off x="3411085" y="1356294"/>
            <a:ext cx="178522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ЦЕННОСТНОЕ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ПРЕДЛОЖЕНИЕ</a:t>
            </a:r>
            <a:endParaRPr sz="11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28AED8-71E8-436B-BA25-094C1985EC24}"/>
              </a:ext>
            </a:extLst>
          </p:cNvPr>
          <p:cNvSpPr txBox="1"/>
          <p:nvPr/>
        </p:nvSpPr>
        <p:spPr>
          <a:xfrm>
            <a:off x="3548031" y="1774490"/>
            <a:ext cx="15303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ЭКОНОМИЯ ВРЕМЕНИ</a:t>
            </a:r>
          </a:p>
          <a:p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ЦЕНООБРАЗОВАНИЕ</a:t>
            </a:r>
          </a:p>
          <a:p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УЛУЧШЕНИЕ ВЗАИМОДЕЙСТИЯ С КЛИЕНТАМИ</a:t>
            </a:r>
          </a:p>
          <a:p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СОКРАЩЕНИЕ ВОЗДЕЙСТИЯ ВЫСОКОЙ КОНКУРЕНЦИИ</a:t>
            </a:r>
          </a:p>
        </p:txBody>
      </p:sp>
      <p:sp>
        <p:nvSpPr>
          <p:cNvPr id="17" name="Google Shape;1116;p40">
            <a:extLst>
              <a:ext uri="{FF2B5EF4-FFF2-40B4-BE49-F238E27FC236}">
                <a16:creationId xmlns:a16="http://schemas.microsoft.com/office/drawing/2014/main" id="{AB3696F8-4306-4709-B282-CE04B641FCE7}"/>
              </a:ext>
            </a:extLst>
          </p:cNvPr>
          <p:cNvSpPr txBox="1"/>
          <p:nvPr/>
        </p:nvSpPr>
        <p:spPr>
          <a:xfrm>
            <a:off x="5078399" y="1356294"/>
            <a:ext cx="220754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КАНАЛЫ ПРОДВИЖЕНИЯ БУДУЩЕГО ПРОЕКТА</a:t>
            </a:r>
            <a:endParaRPr sz="105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FA8B29-D4AF-4081-88B5-6E4C4E451F2F}"/>
              </a:ext>
            </a:extLst>
          </p:cNvPr>
          <p:cNvSpPr txBox="1"/>
          <p:nvPr/>
        </p:nvSpPr>
        <p:spPr>
          <a:xfrm>
            <a:off x="5078399" y="1774490"/>
            <a:ext cx="19477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РЕКЛАМНЫЕ ЩИТЫ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РЕКЛАМА ЧЕРЕЗ СОЦ. СЕТИ</a:t>
            </a:r>
          </a:p>
          <a:p>
            <a:pPr marL="171450" indent="-171450">
              <a:buFontTx/>
              <a:buChar char="-"/>
            </a:pPr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САРАФАННОЕ РАДИО</a:t>
            </a:r>
          </a:p>
        </p:txBody>
      </p:sp>
      <p:sp>
        <p:nvSpPr>
          <p:cNvPr id="19" name="Google Shape;1116;p40">
            <a:extLst>
              <a:ext uri="{FF2B5EF4-FFF2-40B4-BE49-F238E27FC236}">
                <a16:creationId xmlns:a16="http://schemas.microsoft.com/office/drawing/2014/main" id="{842C75D3-C922-472D-B84F-8115DC583D5F}"/>
              </a:ext>
            </a:extLst>
          </p:cNvPr>
          <p:cNvSpPr txBox="1"/>
          <p:nvPr/>
        </p:nvSpPr>
        <p:spPr>
          <a:xfrm>
            <a:off x="5058361" y="2437977"/>
            <a:ext cx="227488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КАНАЛЫ СБЫТА БУДУЩЕГО ПРОЕКТА</a:t>
            </a:r>
            <a:endParaRPr sz="105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" name="Google Shape;1116;p40">
            <a:extLst>
              <a:ext uri="{FF2B5EF4-FFF2-40B4-BE49-F238E27FC236}">
                <a16:creationId xmlns:a16="http://schemas.microsoft.com/office/drawing/2014/main" id="{0948EBA4-88C9-4C47-B82F-610301F338DD}"/>
              </a:ext>
            </a:extLst>
          </p:cNvPr>
          <p:cNvSpPr txBox="1"/>
          <p:nvPr/>
        </p:nvSpPr>
        <p:spPr>
          <a:xfrm>
            <a:off x="7115879" y="1349860"/>
            <a:ext cx="161867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ЦЕЛЕВАЯ АУДИТОРИЯ</a:t>
            </a:r>
            <a:endParaRPr sz="105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6307D9-DD2F-4AF6-B898-117454821612}"/>
              </a:ext>
            </a:extLst>
          </p:cNvPr>
          <p:cNvSpPr txBox="1"/>
          <p:nvPr/>
        </p:nvSpPr>
        <p:spPr>
          <a:xfrm>
            <a:off x="7081183" y="1787567"/>
            <a:ext cx="185222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ДИЗАЙНЕРЫ ИНТЕРЬЕРА</a:t>
            </a:r>
          </a:p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АРХИТЕКТУРНЫЕ БЮРО</a:t>
            </a:r>
          </a:p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ДИЗАЙН ПРОЕКТИРОВЩИК</a:t>
            </a:r>
          </a:p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СТУДИИ ДИЗАЙНА ИНТЕРЬЕРА</a:t>
            </a:r>
          </a:p>
        </p:txBody>
      </p:sp>
      <p:sp>
        <p:nvSpPr>
          <p:cNvPr id="24" name="Google Shape;1116;p40">
            <a:extLst>
              <a:ext uri="{FF2B5EF4-FFF2-40B4-BE49-F238E27FC236}">
                <a16:creationId xmlns:a16="http://schemas.microsoft.com/office/drawing/2014/main" id="{2DAF78D2-01D7-4332-83BD-F36D50FBED4B}"/>
              </a:ext>
            </a:extLst>
          </p:cNvPr>
          <p:cNvSpPr txBox="1"/>
          <p:nvPr/>
        </p:nvSpPr>
        <p:spPr>
          <a:xfrm>
            <a:off x="5196314" y="3911041"/>
            <a:ext cx="1366603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ДОХОДЫ</a:t>
            </a:r>
            <a:endParaRPr sz="12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5" name="Google Shape;1116;p40">
            <a:extLst>
              <a:ext uri="{FF2B5EF4-FFF2-40B4-BE49-F238E27FC236}">
                <a16:creationId xmlns:a16="http://schemas.microsoft.com/office/drawing/2014/main" id="{9BC31CDA-1A2F-4E0A-881C-BC678B684DC4}"/>
              </a:ext>
            </a:extLst>
          </p:cNvPr>
          <p:cNvSpPr txBox="1"/>
          <p:nvPr/>
        </p:nvSpPr>
        <p:spPr>
          <a:xfrm>
            <a:off x="331529" y="3789527"/>
            <a:ext cx="1366603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РАСХОДЫ</a:t>
            </a:r>
            <a:endParaRPr sz="1200" dirty="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6" name="Подзаголовок 3">
            <a:extLst>
              <a:ext uri="{FF2B5EF4-FFF2-40B4-BE49-F238E27FC236}">
                <a16:creationId xmlns:a16="http://schemas.microsoft.com/office/drawing/2014/main" id="{6D63049A-24D0-42D1-8918-B06E20A72BF7}"/>
              </a:ext>
            </a:extLst>
          </p:cNvPr>
          <p:cNvSpPr txBox="1">
            <a:spLocks/>
          </p:cNvSpPr>
          <p:nvPr/>
        </p:nvSpPr>
        <p:spPr>
          <a:xfrm>
            <a:off x="387343" y="4075758"/>
            <a:ext cx="2874403" cy="11157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39876" hangingPunct="0">
              <a:buClrTx/>
              <a:defRPr/>
            </a:pPr>
            <a:r>
              <a:rPr lang="ru-RU" sz="8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rPr>
              <a:t>-ЗАРПЛАТА;</a:t>
            </a:r>
          </a:p>
          <a:p>
            <a:pPr defTabSz="839876" hangingPunct="0">
              <a:buClrTx/>
              <a:defRPr/>
            </a:pPr>
            <a:r>
              <a:rPr lang="ru-RU" sz="8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rPr>
              <a:t>-АРЕНДА ОФИСА;</a:t>
            </a:r>
          </a:p>
          <a:p>
            <a:pPr defTabSz="839876" hangingPunct="0">
              <a:buClrTx/>
              <a:defRPr/>
            </a:pPr>
            <a:r>
              <a:rPr lang="ru-RU" sz="8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rPr>
              <a:t>-БАНКОВСКОЕ ОБСЛУЖИВАНИЕ;</a:t>
            </a:r>
          </a:p>
          <a:p>
            <a:pPr defTabSz="839876" hangingPunct="0">
              <a:buClrTx/>
              <a:defRPr/>
            </a:pPr>
            <a:r>
              <a:rPr lang="ru-RU" sz="8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rPr>
              <a:t>-ОБОРУДОВАНИЕ И ИНВЕНТАРЬ;</a:t>
            </a:r>
          </a:p>
          <a:p>
            <a:pPr defTabSz="839876" hangingPunct="0">
              <a:buClrTx/>
              <a:defRPr/>
            </a:pPr>
            <a:r>
              <a:rPr lang="ru-RU" sz="8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rPr>
              <a:t>-РАСХОДЫ НА УСЛУГИ ТРЕТЬИХ ЛИЦ </a:t>
            </a:r>
          </a:p>
          <a:p>
            <a:pPr defTabSz="839876" hangingPunct="0">
              <a:buClrTx/>
              <a:defRPr/>
            </a:pPr>
            <a:r>
              <a:rPr lang="ru-RU" sz="8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rPr>
              <a:t>- ОКР, ПРОТОТИП</a:t>
            </a:r>
          </a:p>
          <a:p>
            <a:pPr defTabSz="839876" hangingPunct="0">
              <a:buClrTx/>
              <a:defRPr/>
            </a:pPr>
            <a:r>
              <a:rPr lang="ru-RU" sz="800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rPr>
              <a:t>-ЛИЦЕНЗИИ НА ПО</a:t>
            </a:r>
          </a:p>
          <a:p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018CF0-8396-489C-B406-6E4BC4C41D41}"/>
              </a:ext>
            </a:extLst>
          </p:cNvPr>
          <p:cNvSpPr txBox="1"/>
          <p:nvPr/>
        </p:nvSpPr>
        <p:spPr>
          <a:xfrm>
            <a:off x="5135730" y="4276526"/>
            <a:ext cx="33436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-ПОСТУПЛЕНИЕ ОТ ПРОДАЖ ПОДПИСКИ</a:t>
            </a:r>
          </a:p>
          <a:p>
            <a:pPr marL="171450" indent="-171450">
              <a:buFontTx/>
              <a:buChar char="-"/>
            </a:pPr>
            <a:r>
              <a:rPr lang="ru-RU" sz="1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ВСТРОЕННАЯ РЕКЛАМА </a:t>
            </a:r>
          </a:p>
          <a:p>
            <a:pPr marL="171450" indent="-171450">
              <a:buFontTx/>
              <a:buChar char="-"/>
            </a:pPr>
            <a:r>
              <a:rPr lang="ru-RU" sz="1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СПОНСТОРСТВО</a:t>
            </a:r>
          </a:p>
        </p:txBody>
      </p:sp>
      <p:pic>
        <p:nvPicPr>
          <p:cNvPr id="29" name="Google Shape;449;p15">
            <a:extLst>
              <a:ext uri="{FF2B5EF4-FFF2-40B4-BE49-F238E27FC236}">
                <a16:creationId xmlns:a16="http://schemas.microsoft.com/office/drawing/2014/main" id="{0FDAFF6D-A878-4AA3-B464-F7CD847AE4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8647" t="7960" r="8852" b="8336"/>
          <a:stretch/>
        </p:blipFill>
        <p:spPr>
          <a:xfrm rot="1152297" flipH="1">
            <a:off x="7925621" y="-785618"/>
            <a:ext cx="2130434" cy="147052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D9F736B-BC0B-414A-B66B-91CADEF1DEA2}"/>
              </a:ext>
            </a:extLst>
          </p:cNvPr>
          <p:cNvSpPr txBox="1"/>
          <p:nvPr/>
        </p:nvSpPr>
        <p:spPr>
          <a:xfrm>
            <a:off x="5007967" y="2856139"/>
            <a:ext cx="22412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ОНЛАЙН-ПРОДАЖИ,ЧЕРЕЗ САЙТ</a:t>
            </a:r>
          </a:p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БИЗНЕС-ПАРТНЕРСТВО С АРХИТЕКТУРНЫМИ БЮРО,ДИЗАЙНЕРСКИМИ АГЕНСТВАМИ ИЛИ СТРОИТЕЛЬНЫМИ КОМПАНИЯМИ</a:t>
            </a:r>
          </a:p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 ПРЯМЫЕ ПРОЖАЖИ</a:t>
            </a:r>
          </a:p>
          <a:p>
            <a:pPr marL="171450" indent="-171450">
              <a:buFontTx/>
              <a:buChar char="-"/>
            </a:pPr>
            <a:r>
              <a:rPr lang="ru-RU" sz="7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-СОЦИАЛЬНЫЕ МЕДИА И БЛОГИ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97E7D13-1DF8-437D-823E-A99EB21974B3}"/>
              </a:ext>
            </a:extLst>
          </p:cNvPr>
          <p:cNvSpPr txBox="1"/>
          <p:nvPr/>
        </p:nvSpPr>
        <p:spPr>
          <a:xfrm>
            <a:off x="91581" y="1725364"/>
            <a:ext cx="125418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АРХИТЕКТУРНЫЕ БЮРО И ДИЗАЙНЕРСКИЕ АГЕНСТВА</a:t>
            </a:r>
          </a:p>
          <a:p>
            <a:endParaRPr lang="ru-RU" sz="800" b="1" dirty="0">
              <a:solidFill>
                <a:schemeClr val="accent2">
                  <a:lumMod val="40000"/>
                  <a:lumOff val="6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ПРОИЗВОДИТЕЛИ МЕБЕЛИ И ОТДЕЛОЧНЫХ МАТЕРИАЛЛОВ</a:t>
            </a:r>
          </a:p>
          <a:p>
            <a:endParaRPr lang="ru-RU" sz="800" b="1" dirty="0">
              <a:solidFill>
                <a:schemeClr val="accent2">
                  <a:lumMod val="40000"/>
                  <a:lumOff val="6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СПЕЦИАЛИЗИРОВАННЫХ БЛОГГЕРЫ И ОБЗОРЩИКИ</a:t>
            </a:r>
          </a:p>
        </p:txBody>
      </p:sp>
    </p:spTree>
    <p:extLst>
      <p:ext uri="{BB962C8B-B14F-4D97-AF65-F5344CB8AC3E}">
        <p14:creationId xmlns:p14="http://schemas.microsoft.com/office/powerpoint/2010/main" val="796562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438;p15">
            <a:extLst>
              <a:ext uri="{FF2B5EF4-FFF2-40B4-BE49-F238E27FC236}">
                <a16:creationId xmlns:a16="http://schemas.microsoft.com/office/drawing/2014/main" id="{68CD5731-E5C6-412B-A3CE-F6C98333949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5537" t="7152" r="23467" b="5838"/>
          <a:stretch/>
        </p:blipFill>
        <p:spPr>
          <a:xfrm flipH="1">
            <a:off x="1928500" y="323997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A6856-8B82-47EC-96DB-FA22118C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 ПРОТОТИПА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1867B1-D3A6-4F52-A207-D706D437A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21" y="1230428"/>
            <a:ext cx="8172090" cy="380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47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50B061-C7B3-40FB-A25F-7F36B5E64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77" y="353414"/>
            <a:ext cx="7608498" cy="443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30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84A1A3-81D1-4500-9248-1B5FFE1FD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02" y="637218"/>
            <a:ext cx="7852784" cy="404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78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438;p15">
            <a:extLst>
              <a:ext uri="{FF2B5EF4-FFF2-40B4-BE49-F238E27FC236}">
                <a16:creationId xmlns:a16="http://schemas.microsoft.com/office/drawing/2014/main" id="{8B3EB799-362E-4B26-9EE8-F91DBF3C613B}"/>
              </a:ext>
            </a:extLst>
          </p:cNvPr>
          <p:cNvPicPr preferRelativeResize="0"/>
          <p:nvPr/>
        </p:nvPicPr>
        <p:blipFill rotWithShape="1">
          <a:blip r:embed="rId2">
            <a:alphaModFix amt="42000"/>
          </a:blip>
          <a:srcRect l="25537" t="7152" r="23467" b="5838"/>
          <a:stretch/>
        </p:blipFill>
        <p:spPr>
          <a:xfrm flipH="1">
            <a:off x="1854349" y="539500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E6C6C-A291-4CE0-B87A-A089889D7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443482"/>
            <a:ext cx="7704000" cy="576000"/>
          </a:xfrm>
        </p:spPr>
        <p:txBody>
          <a:bodyPr/>
          <a:lstStyle/>
          <a:p>
            <a:r>
              <a:rPr lang="ru-RU" dirty="0"/>
              <a:t>ФИНАНСОВЫЕ ПОКАЗАТЕЛИ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7F70CC-920D-400D-BCF0-2EC6CD8412E9}"/>
              </a:ext>
            </a:extLst>
          </p:cNvPr>
          <p:cNvSpPr txBox="1"/>
          <p:nvPr/>
        </p:nvSpPr>
        <p:spPr>
          <a:xfrm>
            <a:off x="880856" y="1283633"/>
            <a:ext cx="68829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ДОХОДЫ:</a:t>
            </a:r>
            <a:endParaRPr lang="en-US" sz="1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ru-RU" sz="11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anose="00000500000000000000" pitchFamily="2" charset="-52"/>
              </a:rPr>
              <a:t>-</a:t>
            </a:r>
            <a:r>
              <a:rPr lang="ru-RU" sz="1200" b="1" dirty="0">
                <a:solidFill>
                  <a:schemeClr val="tx1"/>
                </a:solidFill>
                <a:latin typeface="Montserrat" panose="00000500000000000000" pitchFamily="2" charset="-52"/>
              </a:rPr>
              <a:t>Поступление от продаж подписки</a:t>
            </a:r>
          </a:p>
          <a:p>
            <a:pPr marL="171450" indent="-171450">
              <a:buFontTx/>
              <a:buChar char="-"/>
            </a:pPr>
            <a:r>
              <a:rPr lang="ru-RU" sz="1200" b="1" dirty="0">
                <a:solidFill>
                  <a:schemeClr val="tx1"/>
                </a:solidFill>
                <a:latin typeface="Montserrat" panose="00000500000000000000" pitchFamily="2" charset="-52"/>
              </a:rPr>
              <a:t>- Встроенная реклама </a:t>
            </a:r>
          </a:p>
          <a:p>
            <a:pPr marL="171450" indent="-171450">
              <a:buFontTx/>
              <a:buChar char="-"/>
            </a:pPr>
            <a:r>
              <a:rPr lang="ru-RU" sz="1200" b="1" dirty="0">
                <a:solidFill>
                  <a:schemeClr val="tx1"/>
                </a:solidFill>
                <a:latin typeface="Montserrat" panose="00000500000000000000" pitchFamily="2" charset="-52"/>
              </a:rPr>
              <a:t>- Спонсорство</a:t>
            </a:r>
          </a:p>
          <a:p>
            <a:pPr marR="0" lvl="0" algn="l" defTabSz="83987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b="1" kern="1200" dirty="0">
              <a:solidFill>
                <a:schemeClr val="bg2">
                  <a:lumMod val="40000"/>
                  <a:lumOff val="60000"/>
                </a:schemeClr>
              </a:solidFill>
              <a:highlight>
                <a:srgbClr val="FFD05B"/>
              </a:highlight>
              <a:latin typeface="+mn-lt"/>
              <a:ea typeface="+mn-ea"/>
              <a:cs typeface="+mn-cs"/>
            </a:endParaRPr>
          </a:p>
          <a:p>
            <a:pPr marR="0" lvl="0" algn="l" defTabSz="83987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b="1" kern="1200" dirty="0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ОРИЕНТИРОВОЧНАЯ СТОИМОСТЬ:</a:t>
            </a:r>
            <a:endParaRPr lang="ru-RU" sz="1100" b="1" kern="1200" dirty="0">
              <a:solidFill>
                <a:schemeClr val="bg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39876" hangingPunct="0">
              <a:buFont typeface="Wingdings" panose="05000000000000000000" pitchFamily="2" charset="2"/>
              <a:buChar char="§"/>
              <a:defRPr/>
            </a:pPr>
            <a:r>
              <a:rPr lang="ru-RU" sz="1200" b="1" dirty="0">
                <a:solidFill>
                  <a:schemeClr val="tx1"/>
                </a:solidFill>
              </a:rPr>
              <a:t>Продажа Подписки  – 4990 руб. за  1 месяц использования</a:t>
            </a:r>
          </a:p>
          <a:p>
            <a:pPr marL="285750" indent="-285750" defTabSz="839876" hangingPunct="0">
              <a:buFont typeface="Wingdings" panose="05000000000000000000" pitchFamily="2" charset="2"/>
              <a:buChar char="§"/>
              <a:defRPr/>
            </a:pPr>
            <a:r>
              <a:rPr lang="ru-RU" sz="1200" b="1" dirty="0">
                <a:solidFill>
                  <a:schemeClr val="tx1"/>
                </a:solidFill>
              </a:rPr>
              <a:t>Встроенная реклама – 50 000 руб. на 1 месяц</a:t>
            </a:r>
          </a:p>
          <a:p>
            <a:pPr defTabSz="839876" hangingPunct="0">
              <a:defRPr/>
            </a:pPr>
            <a:endParaRPr lang="ru-RU" sz="1200" b="1" dirty="0">
              <a:solidFill>
                <a:schemeClr val="bg2">
                  <a:lumMod val="40000"/>
                  <a:lumOff val="60000"/>
                </a:schemeClr>
              </a:solidFill>
              <a:highlight>
                <a:srgbClr val="FFD05B"/>
              </a:highlight>
            </a:endParaRPr>
          </a:p>
          <a:p>
            <a:pPr defTabSz="839876" hangingPunct="0">
              <a:defRPr/>
            </a:pPr>
            <a:r>
              <a:rPr lang="ru-RU" sz="1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ПЛАНОВЫЙ СРОК ВОЗВРАТА ИНВЕСТИЦИЙ: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tx1"/>
                </a:solidFill>
              </a:rPr>
              <a:t>3 года после начала продаж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F71E1B9-5F7B-415D-AEFB-35A0B7026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272901"/>
              </p:ext>
            </p:extLst>
          </p:nvPr>
        </p:nvGraphicFramePr>
        <p:xfrm>
          <a:off x="325990" y="3671442"/>
          <a:ext cx="8492019" cy="113900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858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0310">
                  <a:extLst>
                    <a:ext uri="{9D8B030D-6E8A-4147-A177-3AD203B41FA5}">
                      <a16:colId xmlns:a16="http://schemas.microsoft.com/office/drawing/2014/main" val="2937066309"/>
                    </a:ext>
                  </a:extLst>
                </a:gridCol>
                <a:gridCol w="1010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4434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9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Прогнозные значения по периодам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36"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2024, 2025, 2026 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29</a:t>
                      </a:r>
                      <a:r>
                        <a:rPr lang="ru-RU" sz="9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г.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31 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255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Объем выручки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руб.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30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36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43,2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51,9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62,3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255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Планы по привлечению инвестиций и бюджетного финансирования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руб.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5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5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799080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566F5094-8B8F-47D1-855E-3F4758F88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546828"/>
              </p:ext>
            </p:extLst>
          </p:nvPr>
        </p:nvGraphicFramePr>
        <p:xfrm>
          <a:off x="914400" y="1230702"/>
          <a:ext cx="6699849" cy="2344722"/>
        </p:xfrm>
        <a:graphic>
          <a:graphicData uri="http://schemas.openxmlformats.org/drawingml/2006/table">
            <a:tbl>
              <a:tblPr/>
              <a:tblGrid>
                <a:gridCol w="6699849">
                  <a:extLst>
                    <a:ext uri="{9D8B030D-6E8A-4147-A177-3AD203B41FA5}">
                      <a16:colId xmlns:a16="http://schemas.microsoft.com/office/drawing/2014/main" val="1663482350"/>
                    </a:ext>
                  </a:extLst>
                </a:gridCol>
              </a:tblGrid>
              <a:tr h="23447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839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672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ED2CC4-0407-4A54-AB6A-F031C0904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7154"/>
            <a:ext cx="7704000" cy="576000"/>
          </a:xfrm>
        </p:spPr>
        <p:txBody>
          <a:bodyPr/>
          <a:lstStyle/>
          <a:p>
            <a:r>
              <a:rPr lang="ru-RU" sz="2400" dirty="0"/>
              <a:t>КАЛЕНДАРНЫЙ ПЛАН СТАРТАП-ПРОЕКТА</a:t>
            </a:r>
          </a:p>
        </p:txBody>
      </p:sp>
      <p:graphicFrame>
        <p:nvGraphicFramePr>
          <p:cNvPr id="4" name="Таблица 2">
            <a:extLst>
              <a:ext uri="{FF2B5EF4-FFF2-40B4-BE49-F238E27FC236}">
                <a16:creationId xmlns:a16="http://schemas.microsoft.com/office/drawing/2014/main" id="{FF91B3F7-4544-4224-AD79-93F212004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584305"/>
              </p:ext>
            </p:extLst>
          </p:nvPr>
        </p:nvGraphicFramePr>
        <p:xfrm>
          <a:off x="720000" y="1006414"/>
          <a:ext cx="7775275" cy="3945148"/>
        </p:xfrm>
        <a:graphic>
          <a:graphicData uri="http://schemas.openxmlformats.org/drawingml/2006/table">
            <a:tbl>
              <a:tblPr firstRow="1" bandRow="1"/>
              <a:tblGrid>
                <a:gridCol w="1015924">
                  <a:extLst>
                    <a:ext uri="{9D8B030D-6E8A-4147-A177-3AD203B41FA5}">
                      <a16:colId xmlns:a16="http://schemas.microsoft.com/office/drawing/2014/main" val="3985348053"/>
                    </a:ext>
                  </a:extLst>
                </a:gridCol>
                <a:gridCol w="2871713">
                  <a:extLst>
                    <a:ext uri="{9D8B030D-6E8A-4147-A177-3AD203B41FA5}">
                      <a16:colId xmlns:a16="http://schemas.microsoft.com/office/drawing/2014/main" val="2127714516"/>
                    </a:ext>
                  </a:extLst>
                </a:gridCol>
                <a:gridCol w="1943819">
                  <a:extLst>
                    <a:ext uri="{9D8B030D-6E8A-4147-A177-3AD203B41FA5}">
                      <a16:colId xmlns:a16="http://schemas.microsoft.com/office/drawing/2014/main" val="1094788528"/>
                    </a:ext>
                  </a:extLst>
                </a:gridCol>
                <a:gridCol w="1943819">
                  <a:extLst>
                    <a:ext uri="{9D8B030D-6E8A-4147-A177-3AD203B41FA5}">
                      <a16:colId xmlns:a16="http://schemas.microsoft.com/office/drawing/2014/main" val="1431936804"/>
                    </a:ext>
                  </a:extLst>
                </a:gridCol>
              </a:tblGrid>
              <a:tr h="98628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Наименование этапа и сроки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Перечень работ этапа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Длительность этапа, мес.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Примерная стоимость, руб.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209"/>
                  </a:ext>
                </a:extLst>
              </a:tr>
              <a:tr h="98628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Этап 1.</a:t>
                      </a:r>
                    </a:p>
                    <a:p>
                      <a:r>
                        <a:rPr lang="ru-RU" dirty="0"/>
                        <a:t>01.24г.-</a:t>
                      </a:r>
                    </a:p>
                    <a:p>
                      <a:r>
                        <a:rPr lang="ru-RU" dirty="0"/>
                        <a:t>06.24г.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ПРОЕКТИРОВКА ПО</a:t>
                      </a:r>
                    </a:p>
                    <a:p>
                      <a:r>
                        <a:rPr lang="ru-RU" dirty="0"/>
                        <a:t>СБОР ДАННЫХ ДЛЯ ИИ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6-7 МЕСЯЦЕВ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1 МЛН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507788"/>
                  </a:ext>
                </a:extLst>
              </a:tr>
              <a:tr h="98628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Этап 2. 07.24г. – 04.25г.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РАЗРАБОТКА </a:t>
                      </a:r>
                      <a:r>
                        <a:rPr lang="en-US" dirty="0"/>
                        <a:t>MVP</a:t>
                      </a:r>
                      <a:endParaRPr lang="ru-RU" dirty="0"/>
                    </a:p>
                    <a:p>
                      <a:r>
                        <a:rPr lang="ru-RU" dirty="0"/>
                        <a:t>ТЕСТИРОВАНИЕ</a:t>
                      </a:r>
                    </a:p>
                    <a:p>
                      <a:r>
                        <a:rPr lang="ru-RU" dirty="0"/>
                        <a:t>ИСПРАВЛЕНИЕ БАГОВ 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7-10 МЕСЯЦЕВ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4.5 МЛН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201041"/>
                  </a:ext>
                </a:extLst>
              </a:tr>
              <a:tr h="98628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Этап 3</a:t>
                      </a:r>
                    </a:p>
                    <a:p>
                      <a:r>
                        <a:rPr lang="ru-RU" dirty="0"/>
                        <a:t>04.25г. – </a:t>
                      </a:r>
                    </a:p>
                    <a:p>
                      <a:r>
                        <a:rPr lang="ru-RU" dirty="0"/>
                        <a:t>04.26г.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РАЗРАБОТКА БЕТА ВЕРСИИ</a:t>
                      </a:r>
                    </a:p>
                    <a:p>
                      <a:r>
                        <a:rPr lang="ru-RU" dirty="0"/>
                        <a:t>ВЫПУСК БЕТА ВЕРСИИ</a:t>
                      </a:r>
                    </a:p>
                    <a:p>
                      <a:r>
                        <a:rPr lang="ru-RU" dirty="0"/>
                        <a:t>СБОР ОТЗЫВОВ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12 МЕСЯЦЕВ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r>
                        <a:rPr lang="ru-RU" dirty="0"/>
                        <a:t>6 МЛН</a:t>
                      </a:r>
                    </a:p>
                  </a:txBody>
                  <a:tcPr>
                    <a:lnL w="12700" cmpd="sng">
                      <a:solidFill>
                        <a:srgbClr val="9D90A0"/>
                      </a:solidFill>
                    </a:lnL>
                    <a:lnR w="12700" cmpd="sng">
                      <a:solidFill>
                        <a:srgbClr val="9D90A0"/>
                      </a:solidFill>
                    </a:lnR>
                    <a:lnT w="12700" cmpd="sng">
                      <a:solidFill>
                        <a:srgbClr val="9D90A0"/>
                      </a:solidFill>
                    </a:lnT>
                    <a:lnB w="12700" cmpd="sng">
                      <a:solidFill>
                        <a:srgbClr val="9D90A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280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948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38;p15">
            <a:extLst>
              <a:ext uri="{FF2B5EF4-FFF2-40B4-BE49-F238E27FC236}">
                <a16:creationId xmlns:a16="http://schemas.microsoft.com/office/drawing/2014/main" id="{F30E9685-E3F8-4170-AEDF-F50C01998CFA}"/>
              </a:ext>
            </a:extLst>
          </p:cNvPr>
          <p:cNvPicPr preferRelativeResize="0"/>
          <p:nvPr/>
        </p:nvPicPr>
        <p:blipFill rotWithShape="1">
          <a:blip r:embed="rId2">
            <a:alphaModFix amt="49000"/>
          </a:blip>
          <a:srcRect l="25537" t="7152" r="23467" b="5838"/>
          <a:stretch/>
        </p:blipFill>
        <p:spPr>
          <a:xfrm flipH="1">
            <a:off x="1854349" y="539500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CA272-A90C-40B3-B312-345350075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92209"/>
            <a:ext cx="7704000" cy="576000"/>
          </a:xfrm>
        </p:spPr>
        <p:txBody>
          <a:bodyPr/>
          <a:lstStyle/>
          <a:p>
            <a:r>
              <a:rPr lang="ru-RU" dirty="0"/>
              <a:t>РИСКИ ПРОЕКТА</a:t>
            </a:r>
          </a:p>
        </p:txBody>
      </p:sp>
      <p:sp>
        <p:nvSpPr>
          <p:cNvPr id="4" name="Скругленный прямоугольник 8">
            <a:extLst>
              <a:ext uri="{FF2B5EF4-FFF2-40B4-BE49-F238E27FC236}">
                <a16:creationId xmlns:a16="http://schemas.microsoft.com/office/drawing/2014/main" id="{64DE7BB2-2321-4B8D-B1D3-14D44380D0BF}"/>
              </a:ext>
            </a:extLst>
          </p:cNvPr>
          <p:cNvSpPr/>
          <p:nvPr/>
        </p:nvSpPr>
        <p:spPr>
          <a:xfrm>
            <a:off x="672860" y="1288211"/>
            <a:ext cx="3220529" cy="3053751"/>
          </a:xfrm>
          <a:prstGeom prst="roundRect">
            <a:avLst>
              <a:gd name="adj" fmla="val 2129"/>
            </a:avLst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86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Перечень технических ограничений и барьеров проекта. Возможные причины недостижения стадии </a:t>
            </a:r>
            <a:r>
              <a:rPr kumimoji="0" lang="en-US" sz="1286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MVP.</a:t>
            </a: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БОЛЬШИЕ ПОГРЕШНОСТИ В ПЛАНИРОВКЕ ПОМЕЩЕНИЙ И СРЕДСТВ КОММУНИКАЦИЙ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РИСК ОТСТАВАНИЯ В ТЕХНОЛОГИЯХ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СЛОЖНОСТЬ РАЗРАБОТКИ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НЕХВАТКА КВАЛИФИЦИРОВАННЫХ СПЕЦИАЛИСТОВ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rgbClr val="8E708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rgbClr val="8E708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Скругленный прямоугольник 18">
            <a:extLst>
              <a:ext uri="{FF2B5EF4-FFF2-40B4-BE49-F238E27FC236}">
                <a16:creationId xmlns:a16="http://schemas.microsoft.com/office/drawing/2014/main" id="{44AC7251-949B-4AB4-8941-9D1330EF5CE1}"/>
              </a:ext>
            </a:extLst>
          </p:cNvPr>
          <p:cNvSpPr/>
          <p:nvPr/>
        </p:nvSpPr>
        <p:spPr>
          <a:xfrm>
            <a:off x="5207479" y="1288211"/>
            <a:ext cx="3220529" cy="3053751"/>
          </a:xfrm>
          <a:prstGeom prst="roundRect">
            <a:avLst>
              <a:gd name="adj" fmla="val 2129"/>
            </a:avLst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86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Перечень рыночных ограничений и барьеров проекта. Возможные причины недостижения показателей по выручке, рентабельности и т.п. 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РИСК ТОГО ЧТО СТУДИИ НЕ БУДУТ ГОТОВЫ ИСПОЛЬЗОВАТЬ НОВЫЕ ТЕХГОЛОГИИ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СИЛЬНАЯ КОНКУРЕНЦИЯ</a:t>
            </a: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rgbClr val="8E708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3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86" b="0" i="0" u="none" strike="noStrike" kern="1200" cap="none" spc="0" normalizeH="0" baseline="0" noProof="0" dirty="0">
              <a:ln>
                <a:noFill/>
              </a:ln>
              <a:solidFill>
                <a:srgbClr val="8E708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3ED53-5544-4778-B30B-90562855FB61}"/>
              </a:ext>
            </a:extLst>
          </p:cNvPr>
          <p:cNvSpPr txBox="1"/>
          <p:nvPr/>
        </p:nvSpPr>
        <p:spPr>
          <a:xfrm>
            <a:off x="1006415" y="908933"/>
            <a:ext cx="2754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ТЕХНИЧЕСКИЕ РИСКИ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366047-42AF-44A5-A196-1C1D56F00B93}"/>
              </a:ext>
            </a:extLst>
          </p:cNvPr>
          <p:cNvSpPr txBox="1"/>
          <p:nvPr/>
        </p:nvSpPr>
        <p:spPr>
          <a:xfrm>
            <a:off x="5669300" y="949657"/>
            <a:ext cx="2754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РЫНОЧНЫЕ РИСКИ</a:t>
            </a:r>
          </a:p>
        </p:txBody>
      </p:sp>
    </p:spTree>
    <p:extLst>
      <p:ext uri="{BB962C8B-B14F-4D97-AF65-F5344CB8AC3E}">
        <p14:creationId xmlns:p14="http://schemas.microsoft.com/office/powerpoint/2010/main" val="625787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38;p15">
            <a:extLst>
              <a:ext uri="{FF2B5EF4-FFF2-40B4-BE49-F238E27FC236}">
                <a16:creationId xmlns:a16="http://schemas.microsoft.com/office/drawing/2014/main" id="{E4B3D174-4933-4E46-9D2D-61799D819B6C}"/>
              </a:ext>
            </a:extLst>
          </p:cNvPr>
          <p:cNvPicPr preferRelativeResize="0"/>
          <p:nvPr/>
        </p:nvPicPr>
        <p:blipFill rotWithShape="1">
          <a:blip r:embed="rId3">
            <a:alphaModFix amt="57000"/>
          </a:blip>
          <a:srcRect l="25537" t="7152" r="23467" b="5838"/>
          <a:stretch/>
        </p:blipFill>
        <p:spPr>
          <a:xfrm flipH="1">
            <a:off x="1854349" y="539500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2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ПОРТРЕТ КЛИЕНТА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C6B5E6-10B1-4FA8-B057-3D85DE2FE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80829" y="2480540"/>
            <a:ext cx="2612064" cy="4246919"/>
          </a:xfrm>
          <a:prstGeom prst="rect">
            <a:avLst/>
          </a:prstGeom>
        </p:spPr>
      </p:pic>
      <p:pic>
        <p:nvPicPr>
          <p:cNvPr id="6" name="Google Shape;449;p15">
            <a:extLst>
              <a:ext uri="{FF2B5EF4-FFF2-40B4-BE49-F238E27FC236}">
                <a16:creationId xmlns:a16="http://schemas.microsoft.com/office/drawing/2014/main" id="{4F547FCB-CBA8-47B2-913D-9FD1F25CC74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647" t="7960" r="8852" b="8336"/>
          <a:stretch/>
        </p:blipFill>
        <p:spPr>
          <a:xfrm rot="1152297" flipH="1">
            <a:off x="7631981" y="-501628"/>
            <a:ext cx="1822250" cy="14991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Google Shape;729;p23">
            <a:extLst>
              <a:ext uri="{FF2B5EF4-FFF2-40B4-BE49-F238E27FC236}">
                <a16:creationId xmlns:a16="http://schemas.microsoft.com/office/drawing/2014/main" id="{604CE499-FD2E-41A0-A77A-C610CD2CBB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6281791"/>
              </p:ext>
            </p:extLst>
          </p:nvPr>
        </p:nvGraphicFramePr>
        <p:xfrm>
          <a:off x="2001329" y="3351045"/>
          <a:ext cx="6084498" cy="1505309"/>
        </p:xfrm>
        <a:graphic>
          <a:graphicData uri="http://schemas.openxmlformats.org/drawingml/2006/table">
            <a:tbl>
              <a:tblPr>
                <a:noFill/>
                <a:tableStyleId>{3D923328-EB3A-43E7-84CF-C03546BBBD41}</a:tableStyleId>
              </a:tblPr>
              <a:tblGrid>
                <a:gridCol w="2081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2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570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dk1"/>
                          </a:solidFill>
                          <a:latin typeface="Montserrat Black" panose="00000A00000000000000" pitchFamily="2" charset="-52"/>
                        </a:rPr>
                        <a:t>СТУДИИ ДИЗАЙНА</a:t>
                      </a:r>
                      <a:endParaRPr lang="en-US" sz="1050" b="1" dirty="0">
                        <a:solidFill>
                          <a:schemeClr val="dk1"/>
                        </a:solidFill>
                        <a:latin typeface="Montserrat Black" panose="00000A00000000000000" pitchFamily="2" charset="-52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РАБОТАЮТ В КОМАНДЕ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(ОТ 3 ДО 50 ЧЕЛОВЕК)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5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 Black"/>
                          <a:sym typeface="Montserrat Black"/>
                        </a:rPr>
                        <a:t>МНОГО ПРОЕКТОВ</a:t>
                      </a:r>
                      <a:endParaRPr sz="105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НЕДОСТАТОК ВРЕМЕНИ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8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 Black"/>
                          <a:sym typeface="Montserrat Black"/>
                        </a:rPr>
                        <a:t>Г. ГРОЗНЫЙ</a:t>
                      </a:r>
                      <a:endParaRPr lang="en-US" sz="105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Повышенные требования к качеству</a:t>
                      </a:r>
                      <a:endParaRPr sz="105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Google Shape;729;p23">
            <a:extLst>
              <a:ext uri="{FF2B5EF4-FFF2-40B4-BE49-F238E27FC236}">
                <a16:creationId xmlns:a16="http://schemas.microsoft.com/office/drawing/2014/main" id="{2952F044-4AD7-4E0B-AE3B-C04870B931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8169805"/>
              </p:ext>
            </p:extLst>
          </p:nvPr>
        </p:nvGraphicFramePr>
        <p:xfrm>
          <a:off x="4875738" y="1255486"/>
          <a:ext cx="4196993" cy="1735423"/>
        </p:xfrm>
        <a:graphic>
          <a:graphicData uri="http://schemas.openxmlformats.org/drawingml/2006/table">
            <a:tbl>
              <a:tblPr>
                <a:noFill/>
                <a:tableStyleId>{3D923328-EB3A-43E7-84CF-C03546BBBD41}</a:tableStyleId>
              </a:tblPr>
              <a:tblGrid>
                <a:gridCol w="1996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964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dk1"/>
                          </a:solidFill>
                        </a:rPr>
                        <a:t>ЭНТУЗИАСТ, ЖЕЛАЮЩИЙ СПРОЕКТИРОВАТЬ СВОЙ ДОМ</a:t>
                      </a:r>
                      <a:endParaRPr lang="en-US" sz="1050"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 ЗНАНИЙ В ПЛАНИРОВКЕ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9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dk1"/>
                          </a:solidFill>
                        </a:rPr>
                        <a:t>ПЕРЕЕХАЛИ В НОВЫЙ ДОМ</a:t>
                      </a:r>
                      <a:endParaRPr sz="1050"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ОБУСТРОЙСВО НОВОГО ДОМА В САМОМ РАЗГАРЕ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8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 Black"/>
                          <a:sym typeface="Montserrat Black"/>
                        </a:rPr>
                        <a:t>Г. ГРОЗНЫЙ</a:t>
                      </a:r>
                      <a:endParaRPr lang="en-US" sz="105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УВИДЕЛ – ПОНРАВИЛОСЬ – ЗАХОТЕЛ - КУПИЛ</a:t>
                      </a:r>
                      <a:endParaRPr sz="105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Google Shape;729;p23">
            <a:extLst>
              <a:ext uri="{FF2B5EF4-FFF2-40B4-BE49-F238E27FC236}">
                <a16:creationId xmlns:a16="http://schemas.microsoft.com/office/drawing/2014/main" id="{1985AF7E-9C22-4281-8BCE-D6CC571D3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8349252"/>
              </p:ext>
            </p:extLst>
          </p:nvPr>
        </p:nvGraphicFramePr>
        <p:xfrm>
          <a:off x="895738" y="1234636"/>
          <a:ext cx="3733771" cy="1891058"/>
        </p:xfrm>
        <a:graphic>
          <a:graphicData uri="http://schemas.openxmlformats.org/drawingml/2006/table">
            <a:tbl>
              <a:tblPr>
                <a:noFill/>
                <a:tableStyleId>{3D923328-EB3A-43E7-84CF-C03546BBBD41}</a:tableStyleId>
              </a:tblPr>
              <a:tblGrid>
                <a:gridCol w="1493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3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  <a:latin typeface="Montserrat Black"/>
                          <a:sym typeface="Montserrat Black"/>
                        </a:rPr>
                        <a:t>МАРЬЯМ</a:t>
                      </a:r>
                      <a:endParaRPr lang="en-US" sz="10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34 ГОДА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dk1"/>
                          </a:solidFill>
                          <a:latin typeface="Montserrat Black" panose="00000A00000000000000" pitchFamily="2" charset="-52"/>
                        </a:rPr>
                        <a:t>ФРИЛАНСЕР</a:t>
                      </a:r>
                      <a:endParaRPr sz="1000" b="1" dirty="0">
                        <a:solidFill>
                          <a:schemeClr val="dk1"/>
                        </a:solidFill>
                        <a:latin typeface="Montserrat Black" panose="00000A00000000000000" pitchFamily="2" charset="-52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strike="noStrik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ТВОРЧЕСКАЯ И ЭНЕРГИЧНАЯ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Montserrat Black"/>
                          <a:sym typeface="Montserrat Black"/>
                        </a:rPr>
                        <a:t>Г. ГРОЗНЫЙ</a:t>
                      </a:r>
                      <a:endParaRPr lang="en-US" sz="10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strike="noStrik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ПОВЫШЕННЫЕ ТРЕБОВАНИЯ К КАЧЕСТВУ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Montserrat Black"/>
                          <a:sym typeface="Montserrat Black"/>
                        </a:rPr>
                        <a:t>ЗАМУЖЕМ</a:t>
                      </a:r>
                      <a:endParaRPr lang="en-US" sz="10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3C9B">
                        <a:alpha val="33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strike="noStrik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НЕДОСТАТОК ВРЕМЕНИ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209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438;p15">
            <a:extLst>
              <a:ext uri="{FF2B5EF4-FFF2-40B4-BE49-F238E27FC236}">
                <a16:creationId xmlns:a16="http://schemas.microsoft.com/office/drawing/2014/main" id="{88CAA0AA-5F41-4552-A588-F0B9EFFAD0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5537" t="7152" r="23467" b="5838"/>
          <a:stretch/>
        </p:blipFill>
        <p:spPr>
          <a:xfrm flipH="1">
            <a:off x="1910079" y="204069"/>
            <a:ext cx="4968240" cy="45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C7CB5-2204-444D-AE7C-ECC20C13C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0" y="1187262"/>
            <a:ext cx="6576000" cy="1551300"/>
          </a:xfrm>
        </p:spPr>
        <p:txBody>
          <a:bodyPr/>
          <a:lstStyle/>
          <a:p>
            <a:r>
              <a:rPr lang="ru-RU" dirty="0"/>
              <a:t>НУЖЕН ДИЗАЙН?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9D8057-3B90-499A-A972-61D103CC4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807" y="3159226"/>
            <a:ext cx="6576000" cy="365700"/>
          </a:xfrm>
        </p:spPr>
        <p:txBody>
          <a:bodyPr/>
          <a:lstStyle/>
          <a:p>
            <a:r>
              <a:rPr lang="ru-RU" dirty="0"/>
              <a:t>ОБРАЩАЙТЕСЬ))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0061A5-AE24-4A90-8F30-161EAD1BD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297" y="3608510"/>
            <a:ext cx="1336322" cy="12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91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rtificial Intelligence (AI) Technology Project Proposal Infographics by Slidesgo">
  <a:themeElements>
    <a:clrScheme name="Simple Light">
      <a:dk1>
        <a:srgbClr val="FFFFFF"/>
      </a:dk1>
      <a:lt1>
        <a:srgbClr val="27173A"/>
      </a:lt1>
      <a:dk2>
        <a:srgbClr val="AE77D6"/>
      </a:dk2>
      <a:lt2>
        <a:srgbClr val="5A1387"/>
      </a:lt2>
      <a:accent1>
        <a:srgbClr val="76F3FB"/>
      </a:accent1>
      <a:accent2>
        <a:srgbClr val="729BC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747</Words>
  <Application>Microsoft Office PowerPoint</Application>
  <PresentationFormat>Экран (16:9)</PresentationFormat>
  <Paragraphs>242</Paragraphs>
  <Slides>20</Slides>
  <Notes>10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Courier New</vt:lpstr>
      <vt:lpstr>Montserrat Black</vt:lpstr>
      <vt:lpstr>Montserrat SemiBold</vt:lpstr>
      <vt:lpstr>Times New Roman</vt:lpstr>
      <vt:lpstr>Arial</vt:lpstr>
      <vt:lpstr>Wingdings</vt:lpstr>
      <vt:lpstr>Calibri</vt:lpstr>
      <vt:lpstr>Montserrat</vt:lpstr>
      <vt:lpstr>Bebas Neue</vt:lpstr>
      <vt:lpstr>TimesNewRomanPS-BoldMT</vt:lpstr>
      <vt:lpstr>Artificial Intelligence (AI) Technology Project Proposal Infographics by Slidesgo</vt:lpstr>
      <vt:lpstr> AREA  РЕВОЛЮЦИЯ В ДИЗАЙНЕ ИНТЕРЬЕРА</vt:lpstr>
      <vt:lpstr>ПРОФИЛЬ ПРОЕКТА</vt:lpstr>
      <vt:lpstr>ПРОФИЛЬ ПРОЕКТА</vt:lpstr>
      <vt:lpstr>ПРОБЛЕМЫ</vt:lpstr>
      <vt:lpstr>АКТУАЛЬНОСТЬ</vt:lpstr>
      <vt:lpstr>ОПИСАНИЕ ПРОЕКТА</vt:lpstr>
      <vt:lpstr>ОПИСАНИЕ МЕХАНИКИ</vt:lpstr>
      <vt:lpstr>ПОТРЕБИТЕЛЬСКИЕ СЕГМЕНТЫ </vt:lpstr>
      <vt:lpstr>КОНКУРЕНТЫ </vt:lpstr>
      <vt:lpstr>КАРТА ТЕХНОЛОГИЙ</vt:lpstr>
      <vt:lpstr>ДИНАМИКА МИРОВОГО РЫНКА УСЛУГ ПО ДИЗАЙНУ ИНТЕРЬЕРА</vt:lpstr>
      <vt:lpstr>БИЗНЕС МОДЕЛЬ ПО ШАБЛОНУ Остервальдера</vt:lpstr>
      <vt:lpstr>ДЕМОНСТРАЦИЯ ПРОТОТИПА</vt:lpstr>
      <vt:lpstr>Презентация PowerPoint</vt:lpstr>
      <vt:lpstr>Презентация PowerPoint</vt:lpstr>
      <vt:lpstr>ФИНАНСОВЫЕ ПОКАЗАТЕЛИ</vt:lpstr>
      <vt:lpstr>КАЛЕНДАРНЫЙ ПЛАН СТАРТАП-ПРОЕКТА</vt:lpstr>
      <vt:lpstr>РИСКИ ПРОЕКТА</vt:lpstr>
      <vt:lpstr>ПОРТРЕТ КЛИЕНТА</vt:lpstr>
      <vt:lpstr>НУЖЕН ДИЗАЙН?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ИИ-AREA  РЕВОЛЮЦИЯ В ДИЗАЙНЕ ИНТЕРЬЕРА С ИССКУСТВЕННЫМ ИНТЕЛЕКТОМ И VR</dc:title>
  <dc:creator>EXPERT</dc:creator>
  <cp:lastModifiedBy>Linda</cp:lastModifiedBy>
  <cp:revision>87</cp:revision>
  <dcterms:modified xsi:type="dcterms:W3CDTF">2023-12-25T11:30:29Z</dcterms:modified>
</cp:coreProperties>
</file>