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74" r:id="rId10"/>
    <p:sldId id="270" r:id="rId11"/>
    <p:sldId id="271" r:id="rId12"/>
    <p:sldId id="275" r:id="rId13"/>
    <p:sldId id="276" r:id="rId14"/>
    <p:sldId id="277" r:id="rId15"/>
    <p:sldId id="272" r:id="rId16"/>
    <p:sldId id="26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2169" autoAdjust="0"/>
    <p:restoredTop sz="94660"/>
  </p:normalViewPr>
  <p:slideViewPr>
    <p:cSldViewPr snapToGrid="0">
      <p:cViewPr>
        <p:scale>
          <a:sx n="53" d="100"/>
          <a:sy n="53" d="100"/>
        </p:scale>
        <p:origin x="-8" y="1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A2CD-4DA6-434A-B1A7-0232F4773AE0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DF976-B235-49DB-9E90-A0D0756E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106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A2CD-4DA6-434A-B1A7-0232F4773AE0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DF976-B235-49DB-9E90-A0D0756E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96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A2CD-4DA6-434A-B1A7-0232F4773AE0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DF976-B235-49DB-9E90-A0D0756E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725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A2CD-4DA6-434A-B1A7-0232F4773AE0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DF976-B235-49DB-9E90-A0D0756E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318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A2CD-4DA6-434A-B1A7-0232F4773AE0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DF976-B235-49DB-9E90-A0D0756E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474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A2CD-4DA6-434A-B1A7-0232F4773AE0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DF976-B235-49DB-9E90-A0D0756E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968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A2CD-4DA6-434A-B1A7-0232F4773AE0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DF976-B235-49DB-9E90-A0D0756E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740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A2CD-4DA6-434A-B1A7-0232F4773AE0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DF976-B235-49DB-9E90-A0D0756E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540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A2CD-4DA6-434A-B1A7-0232F4773AE0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DF976-B235-49DB-9E90-A0D0756E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57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A2CD-4DA6-434A-B1A7-0232F4773AE0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DF976-B235-49DB-9E90-A0D0756E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797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A2CD-4DA6-434A-B1A7-0232F4773AE0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DF976-B235-49DB-9E90-A0D0756E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464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BA2CD-4DA6-434A-B1A7-0232F4773AE0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DF976-B235-49DB-9E90-A0D0756E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3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9BAA99-B76E-55B1-BC41-7C5BFB5F0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24" y="0"/>
            <a:ext cx="12217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001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91F705-E4A2-FAC8-9043-D89E43E9D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24" y="0"/>
            <a:ext cx="12242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10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62107E-9B0B-1FE5-7F6E-660FF8134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2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09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372543-7F6B-D20E-9EB5-4615EF4F0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24" y="0"/>
            <a:ext cx="12242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8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89D5DA-99DD-B3F2-C0B0-1D77C9478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2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89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C3F301-99A9-EFF1-02BD-2131CC403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2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7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79435D-D2AC-2ADD-ACC0-946F4AC47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2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275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2F0386-7F9E-FEBA-C53E-331EC619B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420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87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804F3C-7A4D-45AB-896C-D98163C42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44" y="0"/>
            <a:ext cx="12242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159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F3E9E3-ABE4-F670-B110-92F63560D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85" y="-44727"/>
            <a:ext cx="12357357" cy="700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391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A08EFE-4E68-5F74-943D-A33BA8AB4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1" y="0"/>
            <a:ext cx="121965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64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CF6C46-8967-06E8-0534-2EBB2B8EE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24" y="0"/>
            <a:ext cx="12217024" cy="684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557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7BBD56-BBD0-BF27-4435-51C42C963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420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593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0D2373-E61F-7CD8-0798-52FDF840B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2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901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921432-6D19-C564-1DF6-D9203EBA81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16"/>
            <a:ext cx="12334240" cy="684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82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49176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3511</TotalTime>
  <Words>0</Words>
  <Application>Microsoft Macintosh PowerPoint</Application>
  <PresentationFormat>Широкоэкранный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Дмитриева Елизавета Сергеевна</cp:lastModifiedBy>
  <cp:revision>12</cp:revision>
  <dcterms:created xsi:type="dcterms:W3CDTF">2023-10-01T15:43:06Z</dcterms:created>
  <dcterms:modified xsi:type="dcterms:W3CDTF">2023-11-22T15:01:50Z</dcterms:modified>
</cp:coreProperties>
</file>