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8" r:id="rId6"/>
    <p:sldId id="257" r:id="rId7"/>
    <p:sldId id="264" r:id="rId8"/>
    <p:sldId id="260" r:id="rId9"/>
    <p:sldId id="269" r:id="rId10"/>
    <p:sldId id="268" r:id="rId11"/>
    <p:sldId id="259" r:id="rId12"/>
    <p:sldId id="271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8989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15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04" autoAdjust="0"/>
  </p:normalViewPr>
  <p:slideViewPr>
    <p:cSldViewPr snapToGrid="0">
      <p:cViewPr varScale="1">
        <p:scale>
          <a:sx n="76" d="100"/>
          <a:sy n="76" d="100"/>
        </p:scale>
        <p:origin x="-840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4632" y="144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3E836B6F-6396-4598-9038-359863B42500}" type="datetime1">
              <a:rPr lang="ru-RU" smtClean="0"/>
              <a:pPr rtl="0"/>
              <a:t>28.08.2023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28EEFA9E-C190-4F5C-8394-BD5F1CD55C0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F473520F-76D4-440E-B0A5-5A56D3C7DADF}" type="datetime1">
              <a:rPr lang="ru-RU" smtClean="0"/>
              <a:pPr rtl="0"/>
              <a:t>28.08.2023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22289C57-55D7-40A4-A101-E74FAC7A092B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30953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21343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94044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06589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59160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93660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88837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520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04485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8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lang="ru-RU" sz="3600" spc="150" baseline="0"/>
            </a:lvl1pPr>
          </a:lstStyle>
          <a:p>
            <a:pPr rtl="0"/>
            <a:r>
              <a:rPr lang="ru-RU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buNone/>
              <a:defRPr lang="ru-RU" sz="16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8" name="Графический объект 7">
            <a:extLst>
              <a:ext uri="{FF2B5EF4-FFF2-40B4-BE49-F238E27FC236}">
                <a16:creationId xmlns=""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овестк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Графический объект 7">
            <a:extLst>
              <a:ext uri="{FF2B5EF4-FFF2-40B4-BE49-F238E27FC236}">
                <a16:creationId xmlns=""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rtlCol="0" anchor="b">
            <a:normAutofit/>
          </a:bodyPr>
          <a:lstStyle>
            <a:lvl1pPr>
              <a:defRPr lang="ru-RU"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СТИЛЬ ОБРАЗЦА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0" y="2924175"/>
            <a:ext cx="2895600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lang="ru-RU" sz="1400">
                <a:solidFill>
                  <a:schemeClr val="bg1"/>
                </a:solidFill>
              </a:defRPr>
            </a:lvl1pPr>
            <a:lvl2pPr marL="457200" indent="0">
              <a:lnSpc>
                <a:spcPct val="150000"/>
              </a:lnSpc>
              <a:buNone/>
              <a:defRPr lang="ru-RU" sz="1400">
                <a:solidFill>
                  <a:schemeClr val="bg1"/>
                </a:solidFill>
              </a:defRPr>
            </a:lvl2pPr>
            <a:lvl3pPr marL="914400" indent="0">
              <a:lnSpc>
                <a:spcPct val="150000"/>
              </a:lnSpc>
              <a:buNone/>
              <a:defRPr lang="ru-RU" sz="1400">
                <a:solidFill>
                  <a:schemeClr val="bg1"/>
                </a:solidFill>
              </a:defRPr>
            </a:lvl3pPr>
            <a:lvl4pPr marL="1371600" indent="0">
              <a:lnSpc>
                <a:spcPct val="150000"/>
              </a:lnSpc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lnSpc>
                <a:spcPct val="150000"/>
              </a:lnSpc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ru-RU"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C11EBF9-6826-475B-8079-C11128991B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19200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FB726A3-DF54-47D2-8C3A-34FD43A19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3800" y="6356350"/>
            <a:ext cx="3479800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0CD125A-4493-4967-9146-841D0EF3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D7A1CF8B-3479-49A3-A30E-2F2ECE962075}"/>
              </a:ext>
            </a:extLst>
          </p:cNvPr>
          <p:cNvGrpSpPr/>
          <p:nvPr userDrawn="1"/>
        </p:nvGrpSpPr>
        <p:grpSpPr>
          <a:xfrm>
            <a:off x="6953250" y="-25401"/>
            <a:ext cx="5238750" cy="6902451"/>
            <a:chOff x="6953250" y="-25401"/>
            <a:chExt cx="5238750" cy="6902451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="" xmlns:a16="http://schemas.microsoft.com/office/drawing/2014/main" id="{49FBD260-5143-4B12-B9F8-33E48D548909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="" xmlns:a16="http://schemas.microsoft.com/office/drawing/2014/main" id="{D87F08D6-2CA7-4A5A-BE34-07113DCA535D}"/>
                </a:ext>
              </a:extLst>
            </p:cNvPr>
            <p:cNvCxnSpPr/>
            <p:nvPr userDrawn="1"/>
          </p:nvCxnSpPr>
          <p:spPr>
            <a:xfrm flipH="1">
              <a:off x="6953250" y="-25401"/>
              <a:ext cx="3790950" cy="6902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424973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Разрыв раздел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148840"/>
            <a:ext cx="4179570" cy="1715531"/>
          </a:xfrm>
        </p:spPr>
        <p:txBody>
          <a:bodyPr rtlCol="0" anchor="b">
            <a:noAutofit/>
          </a:bodyPr>
          <a:lstStyle>
            <a:lvl1pPr algn="l">
              <a:defRPr lang="ru-RU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1350" y="3962003"/>
            <a:ext cx="4179570" cy="365125"/>
          </a:xfrm>
        </p:spPr>
        <p:txBody>
          <a:bodyPr rtlCol="0">
            <a:normAutofit/>
          </a:bodyPr>
          <a:lstStyle>
            <a:lvl1pPr marL="0" indent="0" algn="l">
              <a:buNone/>
              <a:defRPr lang="ru-RU" sz="1600">
                <a:solidFill>
                  <a:schemeClr val="bg1"/>
                </a:solidFill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=""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99512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ИЗМЕНИТЬ СТИЛЬ ЗАГОЛОВКА НА ОБРАЗЦЕ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  <p:sp>
        <p:nvSpPr>
          <p:cNvPr id="7" name="Заполнитель для диаграммы 6">
            <a:extLst>
              <a:ext uri="{FF2B5EF4-FFF2-40B4-BE49-F238E27FC236}">
                <a16:creationId xmlns=""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111608"/>
            <a:ext cx="10515600" cy="374491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mtClean="0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85277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ол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ИЗМЕНИТЬ СТИЛЬ ЗАГОЛОВКА НА ОБРАЗЦЕ СЛАЙДА</a:t>
            </a:r>
          </a:p>
        </p:txBody>
      </p:sp>
      <p:sp>
        <p:nvSpPr>
          <p:cNvPr id="8" name="Таблица 7">
            <a:extLst>
              <a:ext uri="{FF2B5EF4-FFF2-40B4-BE49-F238E27FC236}">
                <a16:creationId xmlns=""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74491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mtClean="0"/>
              <a:t>Вставка таблицы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ический объект 6">
            <a:extLst>
              <a:ext uri="{FF2B5EF4-FFF2-40B4-BE49-F238E27FC236}">
                <a16:creationId xmlns="" xmlns:a16="http://schemas.microsoft.com/office/drawing/2014/main" id="{AEE644D4-F9A4-4237-BD5C-4B97ABA933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7724" y="2809875"/>
            <a:ext cx="6696075" cy="1909763"/>
          </a:xfrm>
        </p:spPr>
        <p:txBody>
          <a:bodyPr rtlCol="0" anchor="b">
            <a:normAutofit/>
          </a:bodyPr>
          <a:lstStyle>
            <a:lvl1pPr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СТИЛЬ ОБРАЗЦА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104828DA-5EC5-4A00-9A7B-CD9668EF2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7725" y="5028803"/>
            <a:ext cx="6696074" cy="365125"/>
          </a:xfrm>
        </p:spPr>
        <p:txBody>
          <a:bodyPr rtlCol="0" anchor="b">
            <a:normAutofit/>
          </a:bodyPr>
          <a:lstStyle>
            <a:lvl1pPr marL="0" indent="0" algn="l">
              <a:buNone/>
              <a:defRPr lang="ru-RU" sz="1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D9303E9A-96BC-4283-A6E1-5948AEB1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4" y="6356350"/>
            <a:ext cx="1695450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5A19C49-052B-4D3E-B227-1D787463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3699" y="6356350"/>
            <a:ext cx="2543175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E5E724A-95F0-41B6-A77E-EDD06727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350" y="6356350"/>
            <a:ext cx="1695450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BDAC7E4E-FE06-4E90-8107-6B543E5515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0306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команды: 4 человек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ИЗМЕНИТЬ СТИЛЬ ЗАГОЛОВКА НА ОБРАЗЦЕ СЛАЙДА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=""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28568" y="5084524"/>
            <a:ext cx="2317707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n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=""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78300" y="5084524"/>
            <a:ext cx="2330816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n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=""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lvl="1"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068964" y="5084524"/>
            <a:ext cx="2317707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=""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n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=""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488845" y="5084524"/>
            <a:ext cx="2317706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=""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n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73C911F2-9041-416A-B83C-F23B354E06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34250" y="0"/>
            <a:ext cx="4857750" cy="1724025"/>
            <a:chOff x="7334250" y="0"/>
            <a:chExt cx="4857750" cy="1724025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="" xmlns:a16="http://schemas.microsoft.com/office/drawing/2014/main" id="{4E4B72DA-52CB-4D39-A342-8857B4D959B2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="" xmlns:a16="http://schemas.microsoft.com/office/drawing/2014/main" id="{21D9BCDA-DFB7-41A4-A7C7-CEE86CEDCBE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951227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команды: 8 челове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187AAB93-862D-455E-9E73-3D0DAEFDED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3953"/>
            <a:ext cx="12192000" cy="5621336"/>
            <a:chOff x="0" y="473953"/>
            <a:chExt cx="12192000" cy="5621336"/>
          </a:xfrm>
        </p:grpSpPr>
        <p:pic>
          <p:nvPicPr>
            <p:cNvPr id="13" name="Графический объект 12">
              <a:extLst>
                <a:ext uri="{FF2B5EF4-FFF2-40B4-BE49-F238E27FC236}">
                  <a16:creationId xmlns="" xmlns:a16="http://schemas.microsoft.com/office/drawing/2014/main" id="{B0DFD584-E5CF-41EF-B51E-679CE22DDF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473953"/>
              <a:ext cx="2057400" cy="1647825"/>
            </a:xfrm>
            <a:prstGeom prst="rect">
              <a:avLst/>
            </a:prstGeom>
          </p:spPr>
        </p:pic>
        <p:pic>
          <p:nvPicPr>
            <p:cNvPr id="14" name="Графический объект 13">
              <a:extLst>
                <a:ext uri="{FF2B5EF4-FFF2-40B4-BE49-F238E27FC236}">
                  <a16:creationId xmlns="" xmlns:a16="http://schemas.microsoft.com/office/drawing/2014/main" id="{E5C02DDF-25A6-42C7-9525-F279CE209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049000" y="5180889"/>
              <a:ext cx="1143000" cy="91440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ИЗМЕНИТЬ СТИЛЬ ЗАГОЛОВКА НА ОБРАЗЦЕ СЛАЙДА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=""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lang="ru-RU" sz="900">
                <a:solidFill>
                  <a:sysClr val="windowText" lastClr="000000"/>
                </a:solidFill>
              </a:defRPr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500168" y="3809747"/>
            <a:ext cx="18288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=""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900">
                <a:solidFill>
                  <a:sysClr val="windowText" lastClr="000000"/>
                </a:solidFill>
              </a:defRPr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49262" y="3809747"/>
            <a:ext cx="18288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32" name="Рисунок 10">
            <a:extLst>
              <a:ext uri="{FF2B5EF4-FFF2-40B4-BE49-F238E27FC236}">
                <a16:creationId xmlns="" xmlns:a16="http://schemas.microsoft.com/office/drawing/2014/main" id="{1938DB4D-239F-4E8E-8802-0470B013118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65558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900">
                <a:solidFill>
                  <a:sysClr val="windowText" lastClr="000000"/>
                </a:solidFill>
              </a:defRPr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355" y="3654378"/>
            <a:ext cx="2105135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=""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095999" y="3809747"/>
            <a:ext cx="229985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=""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900">
                <a:solidFill>
                  <a:sysClr val="windowText" lastClr="000000"/>
                </a:solidFill>
              </a:defRPr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=""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4480" y="3809747"/>
            <a:ext cx="1844126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55" name="Рисунок 10">
            <a:extLst>
              <a:ext uri="{FF2B5EF4-FFF2-40B4-BE49-F238E27FC236}">
                <a16:creationId xmlns=""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900">
                <a:solidFill>
                  <a:sysClr val="windowText" lastClr="000000"/>
                </a:solidFill>
              </a:defRPr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54" name="Текст 2">
            <a:extLst>
              <a:ext uri="{FF2B5EF4-FFF2-40B4-BE49-F238E27FC236}">
                <a16:creationId xmlns=""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62" name="Текст 2">
            <a:extLst>
              <a:ext uri="{FF2B5EF4-FFF2-40B4-BE49-F238E27FC236}">
                <a16:creationId xmlns=""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500168" y="5668583"/>
            <a:ext cx="18288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56" name="Рисунок 10">
            <a:extLst>
              <a:ext uri="{FF2B5EF4-FFF2-40B4-BE49-F238E27FC236}">
                <a16:creationId xmlns=""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900">
                <a:solidFill>
                  <a:sysClr val="windowText" lastClr="000000"/>
                </a:solidFill>
              </a:defRPr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59" name="Текст 2">
            <a:extLst>
              <a:ext uri="{FF2B5EF4-FFF2-40B4-BE49-F238E27FC236}">
                <a16:creationId xmlns=""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63" name="Текст 2">
            <a:extLst>
              <a:ext uri="{FF2B5EF4-FFF2-40B4-BE49-F238E27FC236}">
                <a16:creationId xmlns=""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849262" y="5668583"/>
            <a:ext cx="18288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33" name="Рисунок 10">
            <a:extLst>
              <a:ext uri="{FF2B5EF4-FFF2-40B4-BE49-F238E27FC236}">
                <a16:creationId xmlns="" xmlns:a16="http://schemas.microsoft.com/office/drawing/2014/main" id="{E029C5CA-EDDA-4BF9-9051-8B09E98EE1E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65558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900">
                <a:solidFill>
                  <a:sysClr val="windowText" lastClr="000000"/>
                </a:solidFill>
              </a:defRPr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60" name="Текст 2">
            <a:extLst>
              <a:ext uri="{FF2B5EF4-FFF2-40B4-BE49-F238E27FC236}">
                <a16:creationId xmlns=""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=""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339926" y="5668583"/>
            <a:ext cx="1813474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58" name="Рисунок 10">
            <a:extLst>
              <a:ext uri="{FF2B5EF4-FFF2-40B4-BE49-F238E27FC236}">
                <a16:creationId xmlns=""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900">
                <a:solidFill>
                  <a:sysClr val="windowText" lastClr="000000"/>
                </a:solidFill>
              </a:defRPr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61" name="Текст 2">
            <a:extLst>
              <a:ext uri="{FF2B5EF4-FFF2-40B4-BE49-F238E27FC236}">
                <a16:creationId xmlns=""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ru-RU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65" name="Текст 2">
            <a:extLst>
              <a:ext uri="{FF2B5EF4-FFF2-40B4-BE49-F238E27FC236}">
                <a16:creationId xmlns=""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744480" y="5668583"/>
            <a:ext cx="1844126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 sz="900">
                <a:solidFill>
                  <a:srgbClr val="898989"/>
                </a:solidFill>
              </a:defRPr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57120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E786F69D-D4FA-4075-A7EC-8D31A184F6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="" xmlns:a16="http://schemas.microsoft.com/office/drawing/2014/main" id="{66988B2D-0240-4256-8268-4B9FF1E723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="" xmlns:a16="http://schemas.microsoft.com/office/drawing/2014/main" id="{D8EEAAE1-3D04-41C3-B2D2-B3BEF34C3B2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ЩЕЛКНИТЕ, ЧТОБЫ ИЗМЕНИТЬ СТИЛЬ ЗАГОЛОВКА НА ОБРАЗЦЕ СЛАЙДА</a:t>
            </a:r>
          </a:p>
        </p:txBody>
      </p:sp>
      <p:sp>
        <p:nvSpPr>
          <p:cNvPr id="7" name="Заполнитель графического элемента SmartArt 6">
            <a:extLst>
              <a:ext uri="{FF2B5EF4-FFF2-40B4-BE49-F238E27FC236}">
                <a16:creationId xmlns=""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11375"/>
            <a:ext cx="10515600" cy="374491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mtClean="0"/>
              <a:t>Вставка рисунка SmartArt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8311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Графический объект 10">
            <a:extLst>
              <a:ext uri="{FF2B5EF4-FFF2-40B4-BE49-F238E27FC236}">
                <a16:creationId xmlns="" xmlns:a16="http://schemas.microsoft.com/office/drawing/2014/main" id="{9D2AF524-D4B4-4A3A-9CE4-EDAFE1D5A3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noProof="0" dirty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074" y="1507772"/>
            <a:ext cx="2141764" cy="514350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lang="ru-RU" sz="2000"/>
            </a:lvl1pPr>
          </a:lstStyle>
          <a:p>
            <a:pPr lvl="0" rtl="0"/>
            <a:r>
              <a:rPr lang="ru-RU" noProof="0" dirty="0"/>
              <a:t>Щелкните, чтобы изменить</a:t>
            </a:r>
          </a:p>
        </p:txBody>
      </p:sp>
      <p:sp>
        <p:nvSpPr>
          <p:cNvPr id="17" name="Текст 15">
            <a:extLst>
              <a:ext uri="{FF2B5EF4-FFF2-40B4-BE49-F238E27FC236}">
                <a16:creationId xmlns=""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131" y="2584097"/>
            <a:ext cx="2141764" cy="514350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lang="ru-RU" sz="2000"/>
            </a:lvl1pPr>
          </a:lstStyle>
          <a:p>
            <a:pPr lvl="0" rtl="0"/>
            <a:r>
              <a:rPr lang="ru-RU" noProof="0" dirty="0"/>
              <a:t>Щелкните, чтобы изменить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=""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8556" y="3660422"/>
            <a:ext cx="2141764" cy="514350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lang="ru-RU" sz="2000"/>
            </a:lvl1pPr>
          </a:lstStyle>
          <a:p>
            <a:pPr lvl="0" rtl="0"/>
            <a:r>
              <a:rPr lang="ru-RU" noProof="0" dirty="0"/>
              <a:t>Щелкните, чтобы изменить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=""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22756" y="4736748"/>
            <a:ext cx="2141764" cy="514350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lang="ru-RU" sz="2000"/>
            </a:lvl1pPr>
          </a:lstStyle>
          <a:p>
            <a:pPr lvl="0" rtl="0"/>
            <a:r>
              <a:rPr lang="ru-RU" noProof="0" dirty="0"/>
              <a:t>Щелкните, чтобы изменить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=""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6" y="1613528"/>
            <a:ext cx="5102680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1400" spc="50" baseline="0"/>
            </a:lvl1pPr>
          </a:lstStyle>
          <a:p>
            <a:pPr lvl="0" rtl="0"/>
            <a:r>
              <a:rPr lang="ru-RU" noProof="0" dirty="0"/>
              <a:t>Щелкните, чтобы изменить стиль текста на образце слайда</a:t>
            </a:r>
          </a:p>
        </p:txBody>
      </p:sp>
      <p:sp>
        <p:nvSpPr>
          <p:cNvPr id="35" name="Текст 15">
            <a:extLst>
              <a:ext uri="{FF2B5EF4-FFF2-40B4-BE49-F238E27FC236}">
                <a16:creationId xmlns=""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9" y="2682564"/>
            <a:ext cx="5102680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1400" spc="50" baseline="0"/>
            </a:lvl1pPr>
          </a:lstStyle>
          <a:p>
            <a:pPr lvl="0" rtl="0"/>
            <a:r>
              <a:rPr lang="ru-RU" noProof="0" dirty="0"/>
              <a:t>Щелкните, чтобы изменить стиль текста на образце слайда</a:t>
            </a:r>
          </a:p>
        </p:txBody>
      </p:sp>
      <p:sp>
        <p:nvSpPr>
          <p:cNvPr id="36" name="Текст 15">
            <a:extLst>
              <a:ext uri="{FF2B5EF4-FFF2-40B4-BE49-F238E27FC236}">
                <a16:creationId xmlns=""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8" y="3755394"/>
            <a:ext cx="5102680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1400" spc="50" baseline="0"/>
            </a:lvl1pPr>
          </a:lstStyle>
          <a:p>
            <a:pPr lvl="0" rtl="0"/>
            <a:r>
              <a:rPr lang="ru-RU" noProof="0" dirty="0"/>
              <a:t>Щелкните, чтобы изменить стиль текста на образце слайда</a:t>
            </a:r>
          </a:p>
        </p:txBody>
      </p:sp>
      <p:sp>
        <p:nvSpPr>
          <p:cNvPr id="37" name="Текст 15">
            <a:extLst>
              <a:ext uri="{FF2B5EF4-FFF2-40B4-BE49-F238E27FC236}">
                <a16:creationId xmlns=""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80" y="4824430"/>
            <a:ext cx="5102680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1400" spc="50" baseline="0"/>
            </a:lvl1pPr>
          </a:lstStyle>
          <a:p>
            <a:pPr lvl="0" rtl="0"/>
            <a:r>
              <a:rPr lang="ru-RU" noProof="0" dirty="0"/>
              <a:t>Щелкните, чтобы изменить стиль текста на образце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 dirty="0"/>
              <a:t>20XX г.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9143" y="6356350"/>
            <a:ext cx="3775981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 noProof="0" dirty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D3795F91-C721-4363-956D-756673AE79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AC14461-E27D-413D-B31A-47B74646AF2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4D6AEA4C-7710-4829-BA87-8DD77F15932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E9BD473E-6203-491C-87AC-54AC0AB233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65259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ru-RU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ru-RU" sz="1400" spc="50" baseline="0"/>
            </a:lvl1pPr>
            <a:lvl2pPr marL="457200" indent="0">
              <a:lnSpc>
                <a:spcPct val="100000"/>
              </a:lnSpc>
              <a:buNone/>
              <a:defRPr lang="ru-RU" sz="1400" spc="50" baseline="0"/>
            </a:lvl2pPr>
            <a:lvl3pPr marL="914400" indent="0">
              <a:lnSpc>
                <a:spcPct val="100000"/>
              </a:lnSpc>
              <a:buNone/>
              <a:defRPr lang="ru-RU" sz="1400" spc="50" baseline="0"/>
            </a:lvl3pPr>
            <a:lvl4pPr marL="1371600" indent="0">
              <a:lnSpc>
                <a:spcPct val="100000"/>
              </a:lnSpc>
              <a:buNone/>
              <a:defRPr lang="ru-RU" sz="1400" spc="50" baseline="0"/>
            </a:lvl4pPr>
            <a:lvl5pPr marL="1828800" indent="0">
              <a:lnSpc>
                <a:spcPct val="100000"/>
              </a:lnSpc>
              <a:buNone/>
              <a:defRPr lang="ru-RU" sz="1400" spc="50" baseline="0"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ru-RU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dirty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ru-RU" sz="1400" spc="50" baseline="0"/>
            </a:lvl1pPr>
            <a:lvl2pPr marL="457200" indent="0">
              <a:lnSpc>
                <a:spcPct val="100000"/>
              </a:lnSpc>
              <a:buNone/>
              <a:defRPr lang="ru-RU" sz="1400" spc="50" baseline="0"/>
            </a:lvl2pPr>
            <a:lvl3pPr marL="914400" indent="0">
              <a:lnSpc>
                <a:spcPct val="100000"/>
              </a:lnSpc>
              <a:buNone/>
              <a:defRPr lang="ru-RU" sz="1400" spc="50" baseline="0"/>
            </a:lvl3pPr>
            <a:lvl4pPr marL="1371600" indent="0">
              <a:lnSpc>
                <a:spcPct val="100000"/>
              </a:lnSpc>
              <a:buNone/>
              <a:defRPr lang="ru-RU" sz="1400" spc="50" baseline="0"/>
            </a:lvl4pPr>
            <a:lvl5pPr marL="1828800" indent="0">
              <a:lnSpc>
                <a:spcPct val="100000"/>
              </a:lnSpc>
              <a:buNone/>
              <a:defRPr lang="ru-RU" sz="1400" spc="50" baseline="0"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=""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32451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ru-RU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ru-RU" sz="1400" spc="50" baseline="0"/>
            </a:lvl1pPr>
            <a:lvl2pPr marL="457200" indent="0">
              <a:lnSpc>
                <a:spcPct val="100000"/>
              </a:lnSpc>
              <a:buNone/>
              <a:defRPr lang="ru-RU" sz="1400" spc="50" baseline="0"/>
            </a:lvl2pPr>
            <a:lvl3pPr marL="914400" indent="0">
              <a:lnSpc>
                <a:spcPct val="100000"/>
              </a:lnSpc>
              <a:buNone/>
              <a:defRPr lang="ru-RU" sz="1400" spc="50" baseline="0"/>
            </a:lvl3pPr>
            <a:lvl4pPr marL="1371600" indent="0">
              <a:lnSpc>
                <a:spcPct val="100000"/>
              </a:lnSpc>
              <a:buNone/>
              <a:defRPr lang="ru-RU" sz="1400" spc="50" baseline="0"/>
            </a:lvl4pPr>
            <a:lvl5pPr marL="1828800" indent="0">
              <a:lnSpc>
                <a:spcPct val="100000"/>
              </a:lnSpc>
              <a:buNone/>
              <a:defRPr lang="ru-RU" sz="1400" spc="50" baseline="0"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ru-RU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dirty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ru-RU" sz="1400" spc="50" baseline="0"/>
            </a:lvl1pPr>
            <a:lvl2pPr marL="457200" indent="0">
              <a:lnSpc>
                <a:spcPct val="100000"/>
              </a:lnSpc>
              <a:buNone/>
              <a:defRPr lang="ru-RU" sz="1400" spc="50" baseline="0"/>
            </a:lvl2pPr>
            <a:lvl3pPr marL="914400" indent="0">
              <a:lnSpc>
                <a:spcPct val="100000"/>
              </a:lnSpc>
              <a:buNone/>
              <a:defRPr lang="ru-RU" sz="1400" spc="50" baseline="0"/>
            </a:lvl3pPr>
            <a:lvl4pPr marL="1371600" indent="0">
              <a:lnSpc>
                <a:spcPct val="100000"/>
              </a:lnSpc>
              <a:buNone/>
              <a:defRPr lang="ru-RU" sz="1400" spc="50" baseline="0"/>
            </a:lvl4pPr>
            <a:lvl5pPr marL="1828800" indent="0">
              <a:lnSpc>
                <a:spcPct val="100000"/>
              </a:lnSpc>
              <a:buNone/>
              <a:defRPr lang="ru-RU" sz="1400" spc="50" baseline="0"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ru-RU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 ОБРАЗЕЦ ТЕКСТА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=""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ru-RU" sz="1400" spc="50" baseline="0"/>
            </a:lvl1pPr>
            <a:lvl2pPr marL="457200" indent="0">
              <a:lnSpc>
                <a:spcPct val="100000"/>
              </a:lnSpc>
              <a:buNone/>
              <a:defRPr lang="ru-RU" sz="1400" spc="50" baseline="0"/>
            </a:lvl2pPr>
            <a:lvl3pPr marL="914400" indent="0">
              <a:lnSpc>
                <a:spcPct val="100000"/>
              </a:lnSpc>
              <a:buNone/>
              <a:defRPr lang="ru-RU" sz="1400" spc="50" baseline="0"/>
            </a:lvl3pPr>
            <a:lvl4pPr marL="1371600" indent="0">
              <a:lnSpc>
                <a:spcPct val="100000"/>
              </a:lnSpc>
              <a:buNone/>
              <a:defRPr lang="ru-RU" sz="1400" spc="50" baseline="0"/>
            </a:lvl4pPr>
            <a:lvl5pPr marL="1828800" indent="0">
              <a:lnSpc>
                <a:spcPct val="100000"/>
              </a:lnSpc>
              <a:buNone/>
              <a:defRPr lang="ru-RU" sz="1400" spc="50" baseline="0"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B2368EF4-1233-48C7-8DB5-75844BFCD5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238376" cy="3105150"/>
            <a:chOff x="0" y="0"/>
            <a:chExt cx="2238376" cy="3105150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="" xmlns:a16="http://schemas.microsoft.com/office/drawing/2014/main" id="{463D7850-C2A6-43CE-BBE4-8E81A0A593B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="" xmlns:a16="http://schemas.microsoft.com/office/drawing/2014/main" id="{EBAD3E03-2E3B-440C-9105-6F9D33006D6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118896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ru-RU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ru-RU"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D74AA03A-263D-4B5F-B05B-7D6923A9A4D3}"/>
              </a:ext>
            </a:extLst>
          </p:cNvPr>
          <p:cNvGrpSpPr/>
          <p:nvPr userDrawn="1"/>
        </p:nvGrpSpPr>
        <p:grpSpPr>
          <a:xfrm>
            <a:off x="0" y="0"/>
            <a:ext cx="4762501" cy="5186363"/>
            <a:chOff x="0" y="0"/>
            <a:chExt cx="4762501" cy="5186363"/>
          </a:xfrm>
        </p:grpSpPr>
        <p:cxnSp>
          <p:nvCxnSpPr>
            <p:cNvPr id="23" name="Прямая соединительная линия 22">
              <a:extLst>
                <a:ext uri="{FF2B5EF4-FFF2-40B4-BE49-F238E27FC236}">
                  <a16:creationId xmlns="" xmlns:a16="http://schemas.microsoft.com/office/drawing/2014/main" id="{D87F08D6-2CA7-4A5A-BE34-07113DCA535D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="" xmlns:a16="http://schemas.microsoft.com/office/drawing/2014/main" id="{A768C87F-B9C3-4DFF-8454-F3F52CE4346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Дата 6">
            <a:extLst>
              <a:ext uri="{FF2B5EF4-FFF2-40B4-BE49-F238E27FC236}">
                <a16:creationId xmlns=""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=""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=""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ключение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lang="ru-RU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1371997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lang="ru-RU"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=""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Дата 6">
            <a:extLst>
              <a:ext uri="{FF2B5EF4-FFF2-40B4-BE49-F238E27FC236}">
                <a16:creationId xmlns=""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=""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=""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lang="ru-RU" sz="900"/>
            </a:lvl1pPr>
          </a:lstStyle>
          <a:p>
            <a:pPr rtl="0"/>
            <a:fld id="{A49DFD55-3C28-40EF-9E31-A92D2E4017F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20ГГ</a:t>
            </a: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ЗАГОЛОВОК ПРЕЗЕНТАЦИИ</a:t>
            </a:r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49DFD55-3C28-40EF-9E31-A92D2E4017FF}" type="slidenum">
              <a:rPr lang="ru-RU" smtClean="0"/>
              <a:pPr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6" r:id="rId5"/>
    <p:sldLayoutId id="2147483667" r:id="rId6"/>
    <p:sldLayoutId id="2147483654" r:id="rId7"/>
    <p:sldLayoutId id="2147483663" r:id="rId8"/>
    <p:sldLayoutId id="2147483662" r:id="rId9"/>
    <p:sldLayoutId id="2147483668" r:id="rId10"/>
    <p:sldLayoutId id="2147483652" r:id="rId11"/>
    <p:sldLayoutId id="2147483653" r:id="rId12"/>
    <p:sldLayoutId id="2147483660" r:id="rId13"/>
    <p:sldLayoutId id="2147483664" r:id="rId14"/>
    <p:sldLayoutId id="2147483665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s://ru.wikipedia.org/wiki/%D0%9B%D0%B0%D1%82%D0%B8%D0%BD%D1%81%D0%BA%D0%B8%D0%B9_%D1%8F%D0%B7%D1%8B%D0%BA" TargetMode="Externa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hyperlink" Target="https://ru.wikipedia.org/wiki/%D0%98%D0%BE%D1%80%D0%B4%D0%B0%D0%BD" TargetMode="External"/><Relationship Id="rId4" Type="http://schemas.openxmlformats.org/officeDocument/2006/relationships/hyperlink" Target="https://ru.wikipedia.org/wiki/%D0%90%D1%84%D1%80%D0%B8%D0%BA%D0%B0" TargetMode="External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lla.slesarenko@yandex.r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4941771" cy="112220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Исследование продукционных кормов для товарного выращивания африканского </a:t>
            </a:r>
            <a:r>
              <a:rPr lang="ru-RU" dirty="0" err="1" smtClean="0"/>
              <a:t>клариевого</a:t>
            </a:r>
            <a:r>
              <a:rPr lang="ru-RU" dirty="0" smtClean="0"/>
              <a:t> сома 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236A1B4-B8D1-4A72-8E20-0703F54BF1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 err="1" smtClean="0"/>
              <a:t>Слесаренко</a:t>
            </a:r>
            <a:r>
              <a:rPr lang="ru-RU" dirty="0" smtClean="0"/>
              <a:t> Элла Алексеевна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8605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772" y="405545"/>
            <a:ext cx="5111750" cy="120491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ВВЕДЕНИЕ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7142" y="2746374"/>
            <a:ext cx="5450617" cy="208923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r>
              <a:rPr lang="ru-RU" dirty="0" smtClean="0"/>
              <a:t>Российская </a:t>
            </a:r>
            <a:r>
              <a:rPr lang="ru-RU" dirty="0" err="1" smtClean="0"/>
              <a:t>аквакультура</a:t>
            </a:r>
            <a:r>
              <a:rPr lang="ru-RU" dirty="0" smtClean="0"/>
              <a:t> и </a:t>
            </a:r>
            <a:r>
              <a:rPr lang="ru-RU" dirty="0" err="1" smtClean="0"/>
              <a:t>марикультура</a:t>
            </a:r>
            <a:r>
              <a:rPr lang="ru-RU" dirty="0" smtClean="0"/>
              <a:t> по подведенным итогам за 2022 год произвела  383,5 тыс. т продукции, что  на 7,5% больше, чем в перед идущем году  (данные </a:t>
            </a:r>
            <a:r>
              <a:rPr lang="ru-RU" dirty="0" err="1" smtClean="0"/>
              <a:t>Росрыболовства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0E12647-CCB2-45E2-A9CB-A868F4904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19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20</a:t>
            </a:r>
            <a:r>
              <a:rPr lang="en-US" dirty="0" smtClean="0"/>
              <a:t>23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D51ED20-04D4-4894-B0C2-9C541A61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3800" y="6356350"/>
            <a:ext cx="3479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C1787E-7110-4989-B0B8-DD4E0ACC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2</a:t>
            </a:fld>
            <a:endParaRPr lang="ru-RU" dirty="0"/>
          </a:p>
        </p:txBody>
      </p:sp>
      <p:pic>
        <p:nvPicPr>
          <p:cNvPr id="7" name="Рисунок 6" descr="a9977983022c88e6aba491f051b5deb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293" y="925384"/>
            <a:ext cx="4203832" cy="28025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2787a6968d9a3cc79853ca784f5224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04668" y="4048488"/>
            <a:ext cx="4147268" cy="2809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715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EF5859-10C9-4588-9727-B9362E26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020445"/>
            <a:ext cx="3485635" cy="13255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Актуальность проблемы и её решение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671D7E5-EF66-4BCD-8DAA-E9061157F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4514641" cy="3416335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Популярность Африканского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клариевого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сома как объекта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аквакультуры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Нехватка отечественных кормов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аквакультуры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Высокие цены на белковые компоненты кормов;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Решение:Продукционный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корм для товарного выращивания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клариевого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сома с низким содержанием рыбной муки или ее замены и внесением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пробиотика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rtl="0"/>
            <a:endParaRPr lang="ru-RU" dirty="0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AB5BAF8-EA80-4AD4-8D83-5960C29957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20</a:t>
            </a:r>
            <a:r>
              <a:rPr lang="en-US" dirty="0" smtClean="0"/>
              <a:t>23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6C19884-873C-4D13-BE6D-318CF07B0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defPPr>
              <a:defRPr lang="ru-RU"/>
            </a:def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C991F00-87A7-45A6-8029-B097FA72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1321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6A2D15-4D68-4BF7-9421-032AE6C88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Объект разведения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8BCC184-1096-457B-AB72-BD49E6E54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22387" y="4933798"/>
            <a:ext cx="9151379" cy="1547388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Африканский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клариевый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мраморный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клариевый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нильский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клариас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Латинский язык"/>
              </a:rPr>
              <a:t>лат.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Clarias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gariepinus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встречается по всей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Африка"/>
              </a:rPr>
              <a:t>Африке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включая водоёмы Сахары, в бассейне реки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Иордан"/>
              </a:rPr>
              <a:t>Иордан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Южной и в Юго-Восточной Азии.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популярный вид рыб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непрудового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рыбоводства. Высокорентабельный объект промышленного рыбоводства.</a:t>
            </a:r>
          </a:p>
          <a:p>
            <a:pPr rtl="0"/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DB420882-1CC0-49B4-8DDE-24EC2668750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487181" y="5464114"/>
            <a:ext cx="1845511" cy="34306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8F0714D4-1A7C-4D7F-A5C0-4F766382B6A9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578300" y="5084524"/>
            <a:ext cx="2330816" cy="34306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E017101B-2009-4267-8513-19000E37B1F0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3836913" y="5478796"/>
            <a:ext cx="1855949" cy="34306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36AEE506-9967-4592-BC98-D3FD3028A8E5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966790" y="5084524"/>
            <a:ext cx="2522056" cy="34306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D40B843D-6615-46EB-A813-BEBD624EC685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6327577" y="5478796"/>
            <a:ext cx="1845511" cy="34306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F5F1AEEC-D56B-4D10-B1F5-63AA91152B53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8488845" y="5084524"/>
            <a:ext cx="2317706" cy="34306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3099A0B0-BDD0-48DA-AA3E-13153E65129F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8747458" y="5464114"/>
            <a:ext cx="1845510" cy="34306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3" name="Дата 22">
            <a:extLst>
              <a:ext uri="{FF2B5EF4-FFF2-40B4-BE49-F238E27FC236}">
                <a16:creationId xmlns="" xmlns:a16="http://schemas.microsoft.com/office/drawing/2014/main" id="{637DEDF5-3FCD-4BC2-86A5-7BE2BF01E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20</a:t>
            </a:r>
            <a:r>
              <a:rPr lang="en-US" dirty="0" smtClean="0"/>
              <a:t>23</a:t>
            </a:r>
            <a:endParaRPr lang="ru-RU" dirty="0"/>
          </a:p>
        </p:txBody>
      </p:sp>
      <p:sp>
        <p:nvSpPr>
          <p:cNvPr id="24" name="Нижний колонтитул 23">
            <a:extLst>
              <a:ext uri="{FF2B5EF4-FFF2-40B4-BE49-F238E27FC236}">
                <a16:creationId xmlns="" xmlns:a16="http://schemas.microsoft.com/office/drawing/2014/main" id="{918C3C97-444D-4600-8553-B9C4C1F8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5" name="Номер слайда 24">
            <a:extLst>
              <a:ext uri="{FF2B5EF4-FFF2-40B4-BE49-F238E27FC236}">
                <a16:creationId xmlns="" xmlns:a16="http://schemas.microsoft.com/office/drawing/2014/main" id="{148E9129-4CC6-47BA-ACD8-2C632A866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4</a:t>
            </a:fld>
            <a:endParaRPr lang="ru-RU" dirty="0"/>
          </a:p>
        </p:txBody>
      </p:sp>
      <p:pic>
        <p:nvPicPr>
          <p:cNvPr id="28" name="Рисунок 27" descr="som-klarius-2.jpg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/>
          <a:srcRect l="12523" r="12523"/>
          <a:stretch>
            <a:fillRect/>
          </a:stretch>
        </p:blipFill>
        <p:spPr>
          <a:xfrm>
            <a:off x="331596" y="2160396"/>
            <a:ext cx="2528824" cy="2528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Рисунок 28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25" r="18325"/>
          <a:stretch>
            <a:fillRect/>
          </a:stretch>
        </p:blipFill>
        <p:spPr>
          <a:xfrm>
            <a:off x="3101188" y="2150348"/>
            <a:ext cx="2581238" cy="2581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86" name="Picture 2" descr="https://manrule.ru/images/knowledge/orig/2023/01/afrikanskij-klarievyj-som.jpg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8"/>
          <a:srcRect l="15147" r="15147"/>
          <a:stretch>
            <a:fillRect/>
          </a:stretch>
        </p:blipFill>
        <p:spPr bwMode="auto">
          <a:xfrm>
            <a:off x="6034986" y="2120203"/>
            <a:ext cx="2552281" cy="2552281"/>
          </a:xfrm>
          <a:prstGeom prst="rect">
            <a:avLst/>
          </a:prstGeom>
          <a:noFill/>
        </p:spPr>
      </p:pic>
      <p:pic>
        <p:nvPicPr>
          <p:cNvPr id="16392" name="Picture 8" descr="https://tepbac.com/upload/news/ge_image/2020/01/tre%20phi_1580399443.jpg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9"/>
          <a:srcRect l="16647" r="16647"/>
          <a:stretch>
            <a:fillRect/>
          </a:stretch>
        </p:blipFill>
        <p:spPr bwMode="auto">
          <a:xfrm>
            <a:off x="8747458" y="2084212"/>
            <a:ext cx="2647373" cy="26473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1930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892177"/>
            <a:ext cx="8421688" cy="1325563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компоненты корма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45AD8B9-3719-4696-A80F-16A618C5D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3700" y="2776936"/>
            <a:ext cx="3924300" cy="823912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животного происхождения:</a:t>
            </a:r>
          </a:p>
          <a:p>
            <a:pPr rtl="0"/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53797" y="3462817"/>
            <a:ext cx="3836216" cy="2335535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-рыбная мука;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мука мясная, мясокостная, кровяная;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мука из индейки, перьевая;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мука мясокостная из утки.</a:t>
            </a:r>
          </a:p>
          <a:p>
            <a:pPr rtl="0"/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91CDEC5F-B8EE-4BC1-843F-13135E6E7A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10173" y="2776936"/>
            <a:ext cx="4436834" cy="823912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растительного происхождения:</a:t>
            </a:r>
          </a:p>
          <a:p>
            <a:pPr rtl="0"/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0B65871-FA95-449A-B8BC-90486DE53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380027" y="3322140"/>
            <a:ext cx="3943627" cy="199786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пшеница;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ячмень;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рожь;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кукуруза;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люпин;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рис;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-жом свекловичный;</a:t>
            </a:r>
          </a:p>
          <a:p>
            <a:pPr rtl="0"/>
            <a:endParaRPr lang="ru-RU" dirty="0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20</a:t>
            </a:r>
            <a:r>
              <a:rPr lang="en-US" dirty="0" smtClean="0"/>
              <a:t>23</a:t>
            </a:r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5</a:t>
            </a:fld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81" y="5015039"/>
            <a:ext cx="1544938" cy="15312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52" y="4986080"/>
            <a:ext cx="1560594" cy="15390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Объект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593" y="5038838"/>
            <a:ext cx="1542518" cy="14719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990" y="4945675"/>
            <a:ext cx="1621806" cy="14755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66378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3E5FEE2D-79E5-4C1D-8BF7-EE619CA70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 высокоэнергетического продукционного корм</a:t>
            </a:r>
            <a:endParaRPr lang="ru-RU" dirty="0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7F1AE66-47AA-4110-86B9-0626D49539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20</a:t>
            </a:r>
            <a:r>
              <a:rPr lang="en-US" dirty="0" smtClean="0"/>
              <a:t>23</a:t>
            </a:r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8BA5A93F-DCAE-40B8-8E94-3239A1A6A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3091613-153A-4005-9F4D-2F185AE5F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6</a:t>
            </a:fld>
            <a:endParaRPr lang="ru-RU" dirty="0"/>
          </a:p>
        </p:txBody>
      </p:sp>
      <p:pic>
        <p:nvPicPr>
          <p:cNvPr id="11" name="Содержимое 4" descr="Снимок экрана (72).png"/>
          <p:cNvPicPr>
            <a:picLocks noGrp="1" noChangeAspect="1"/>
          </p:cNvPicPr>
          <p:nvPr>
            <p:ph type="tbl" sz="quarter" idx="14"/>
          </p:nvPr>
        </p:nvPicPr>
        <p:blipFill>
          <a:blip r:embed="rId3" cstate="print"/>
          <a:srcRect l="26491" t="18226" r="20403" b="12208"/>
          <a:stretch>
            <a:fillRect/>
          </a:stretch>
        </p:blipFill>
        <p:spPr>
          <a:xfrm>
            <a:off x="2743199" y="1535020"/>
            <a:ext cx="6969155" cy="51351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4996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C6D044-C704-4974-935B-AE3D7EFC9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/>
              <a:t>Поставщики</a:t>
            </a:r>
            <a:endParaRPr lang="ru-RU" dirty="0"/>
          </a:p>
        </p:txBody>
      </p:sp>
      <p:sp>
        <p:nvSpPr>
          <p:cNvPr id="9" name="Дата 8">
            <a:extLst>
              <a:ext uri="{FF2B5EF4-FFF2-40B4-BE49-F238E27FC236}">
                <a16:creationId xmlns="" xmlns:a16="http://schemas.microsoft.com/office/drawing/2014/main" id="{A672774E-BCBF-4B44-9E79-28E9153ABA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20</a:t>
            </a:r>
            <a:r>
              <a:rPr lang="en-US" dirty="0" smtClean="0"/>
              <a:t>23</a:t>
            </a:r>
            <a:endParaRPr lang="ru-RU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="" xmlns:a16="http://schemas.microsoft.com/office/drawing/2014/main" id="{18FAD6D3-B1FB-463D-87D0-FA9A4AEA1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="" xmlns:a16="http://schemas.microsoft.com/office/drawing/2014/main" id="{6D5843A7-CBF3-441B-919C-8467B2BB1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7</a:t>
            </a:fld>
            <a:endParaRPr lang="ru-RU" dirty="0"/>
          </a:p>
        </p:txBody>
      </p:sp>
      <p:pic>
        <p:nvPicPr>
          <p:cNvPr id="8" name="Объект 11"/>
          <p:cNvPicPr>
            <a:picLocks noGrp="1" noChangeAspect="1"/>
          </p:cNvPicPr>
          <p:nvPr>
            <p:ph type="chart" sz="quarter" idx="13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895" y="2250830"/>
            <a:ext cx="3217261" cy="19393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336" r="31336"/>
          <a:stretch>
            <a:fillRect/>
          </a:stretch>
        </p:blipFill>
        <p:spPr>
          <a:xfrm>
            <a:off x="4196124" y="2260879"/>
            <a:ext cx="2948253" cy="1858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Объект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99" r="6599"/>
          <a:stretch>
            <a:fillRect/>
          </a:stretch>
        </p:blipFill>
        <p:spPr>
          <a:xfrm>
            <a:off x="1135464" y="2321170"/>
            <a:ext cx="2673822" cy="17986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230357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93DB88-62DD-4C41-977F-D59BEF14E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09419"/>
            <a:ext cx="5030037" cy="585788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rtl="0"/>
            <a:r>
              <a:rPr lang="ru-RU" dirty="0" smtClean="0"/>
              <a:t>Перечень планируемых работ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EF37E83-2D8B-42EF-A2C4-5D2BBDB1F0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074" y="1507772"/>
            <a:ext cx="2141764" cy="5143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1-й </a:t>
            </a:r>
            <a:r>
              <a:rPr lang="ru-RU" dirty="0" smtClean="0"/>
              <a:t>этап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0D77839-2CFD-4BC8-85DA-9EE69CCE1B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2131" y="2584097"/>
            <a:ext cx="2141764" cy="5143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2-й кв.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7E386FF-C90F-4484-A843-D4BA75FFF0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8556" y="3660422"/>
            <a:ext cx="2141764" cy="5143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3-й кв.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F30780D1-5C1B-411C-81ED-7B9970FCBF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22756" y="4736748"/>
            <a:ext cx="2141764" cy="5143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4-й кв.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FABE7D8B-D1CD-44C0-AD2D-2ABA67684E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01536" y="1613528"/>
            <a:ext cx="5102680" cy="101084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 smtClean="0"/>
              <a:t>Изучение литературных</a:t>
            </a:r>
            <a:r>
              <a:rPr lang="en-US" dirty="0" smtClean="0"/>
              <a:t>/</a:t>
            </a:r>
            <a:r>
              <a:rPr lang="ru-RU" dirty="0" smtClean="0"/>
              <a:t>научных источников. Составление плана работ по разработке рецептуры кормов.</a:t>
            </a:r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8C2F0B15-120C-423F-8EE5-F303B19D5C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6029" y="2682564"/>
            <a:ext cx="5102680" cy="101084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 smtClean="0"/>
              <a:t>Разработка рецептур кормов и подбор компонентов.</a:t>
            </a:r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300D2644-F516-41F1-A88D-93673EA209A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76937" y="3755394"/>
            <a:ext cx="4333182" cy="101084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 smtClean="0"/>
              <a:t>Процесс разработки корма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9405A1F0-98C1-4B11-8D9A-3C009ADC44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5280" y="4824430"/>
            <a:ext cx="5102680" cy="101084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 smtClean="0"/>
              <a:t>Испытание кормов и апробация.</a:t>
            </a:r>
            <a:endParaRPr lang="ru-RU" dirty="0"/>
          </a:p>
        </p:txBody>
      </p:sp>
      <p:sp>
        <p:nvSpPr>
          <p:cNvPr id="16" name="Дата 15">
            <a:extLst>
              <a:ext uri="{FF2B5EF4-FFF2-40B4-BE49-F238E27FC236}">
                <a16:creationId xmlns="" xmlns:a16="http://schemas.microsoft.com/office/drawing/2014/main" id="{24238BD7-9B10-4E64-B1B4-FDE6DD70AA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20</a:t>
            </a:r>
            <a:r>
              <a:rPr lang="en-US" dirty="0" smtClean="0"/>
              <a:t>23</a:t>
            </a:r>
            <a:endParaRPr lang="ru-RU" dirty="0"/>
          </a:p>
        </p:txBody>
      </p:sp>
      <p:sp>
        <p:nvSpPr>
          <p:cNvPr id="17" name="Нижний колонтитул 16">
            <a:extLst>
              <a:ext uri="{FF2B5EF4-FFF2-40B4-BE49-F238E27FC236}">
                <a16:creationId xmlns="" xmlns:a16="http://schemas.microsoft.com/office/drawing/2014/main" id="{CD3D67B7-A821-49FC-94BE-19EDE9D31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9143" y="6356350"/>
            <a:ext cx="3775981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8" name="Номер слайда 17">
            <a:extLst>
              <a:ext uri="{FF2B5EF4-FFF2-40B4-BE49-F238E27FC236}">
                <a16:creationId xmlns="" xmlns:a16="http://schemas.microsoft.com/office/drawing/2014/main" id="{C8D6D0E8-3983-4B7D-ADB2-077E17AD3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210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BDF1EDE-5423-435C-B149-87AB1BC22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0" y="1615736"/>
            <a:ext cx="4179570" cy="152473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F64C29E-DF30-4DC6-AB95-2016F9A70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137199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 err="1" smtClean="0"/>
              <a:t>Слесаренко</a:t>
            </a:r>
            <a:r>
              <a:rPr lang="ru-RU" dirty="0" smtClean="0"/>
              <a:t> Элла Алексеевна </a:t>
            </a:r>
            <a:endParaRPr lang="ru-RU" dirty="0"/>
          </a:p>
          <a:p>
            <a:pPr rtl="0"/>
            <a:r>
              <a:rPr lang="en-US" dirty="0" smtClean="0">
                <a:hlinkClick r:id="rId3"/>
              </a:rPr>
              <a:t>ella.slesarenko@yandex.ru</a:t>
            </a:r>
            <a:endParaRPr lang="en-US" dirty="0"/>
          </a:p>
          <a:p>
            <a:pPr rtl="0"/>
            <a:r>
              <a:rPr lang="en-US" dirty="0" smtClean="0"/>
              <a:t>+79284061223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47C7382-18E7-4821-8C61-461D6BBE08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20</a:t>
            </a:r>
            <a:r>
              <a:rPr lang="en-US" dirty="0" smtClean="0"/>
              <a:t>23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990FA1B-5022-47AB-A0AE-8F5C5797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C127D99-645F-4FCF-9573-FDFE2A34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A49DFD55-3C28-40EF-9E31-A92D2E4017FF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6978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67328976_win32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Arial"/>
      </a:majorFont>
      <a:minorFont>
        <a:latin typeface="Tenorite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53399607_TF67328976_Win32" id="{EF52704F-B2AD-4D23-9D52-684D3A90B128}" vid="{7CF70BFC-7CC9-465C-A5CA-C21DEE4730D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96B61E-1B64-430F-934F-7D1B900280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C43685-694E-4579-B109-3C418D49DA6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FD6FE22-81A0-4500-AFD0-342D21BB9A2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tf67328976_win32</Template>
  <TotalTime>0</TotalTime>
  <Words>223</Words>
  <Application>Microsoft Office PowerPoint</Application>
  <PresentationFormat>Произвольный</PresentationFormat>
  <Paragraphs>69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tf67328976_win32</vt:lpstr>
      <vt:lpstr>Исследование продукционных кормов для товарного выращивания африканского клариевого сома </vt:lpstr>
      <vt:lpstr>ВВЕДЕНИЕ</vt:lpstr>
      <vt:lpstr>Актуальность проблемы и её решение </vt:lpstr>
      <vt:lpstr>Объект разведения</vt:lpstr>
      <vt:lpstr>Основные компоненты корма</vt:lpstr>
      <vt:lpstr>Рецепт высокоэнергетического продукционного корм</vt:lpstr>
      <vt:lpstr>Поставщики</vt:lpstr>
      <vt:lpstr>Перечень планируемых работ </vt:lpstr>
      <vt:lpstr>СПАСИБО за внимание!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2023-08-24T17:00:45Z</dcterms:created>
  <dcterms:modified xsi:type="dcterms:W3CDTF">2023-08-28T16:41:36Z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