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7"/>
  </p:notesMasterIdLst>
  <p:handoutMasterIdLst>
    <p:handoutMasterId r:id="rId28"/>
  </p:handoutMasterIdLst>
  <p:sldIdLst>
    <p:sldId id="323" r:id="rId6"/>
    <p:sldId id="314" r:id="rId7"/>
    <p:sldId id="327" r:id="rId8"/>
    <p:sldId id="328" r:id="rId9"/>
    <p:sldId id="316" r:id="rId10"/>
    <p:sldId id="330" r:id="rId11"/>
    <p:sldId id="317" r:id="rId12"/>
    <p:sldId id="318" r:id="rId13"/>
    <p:sldId id="329" r:id="rId14"/>
    <p:sldId id="319" r:id="rId15"/>
    <p:sldId id="320" r:id="rId16"/>
    <p:sldId id="321" r:id="rId17"/>
    <p:sldId id="303" r:id="rId18"/>
    <p:sldId id="304" r:id="rId19"/>
    <p:sldId id="305" r:id="rId20"/>
    <p:sldId id="306" r:id="rId21"/>
    <p:sldId id="310" r:id="rId22"/>
    <p:sldId id="311" r:id="rId23"/>
    <p:sldId id="312" r:id="rId24"/>
    <p:sldId id="307" r:id="rId25"/>
    <p:sldId id="308" r:id="rId2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57DA2"/>
    <a:srgbClr val="E93B47"/>
    <a:srgbClr val="FFD05B"/>
    <a:srgbClr val="6DA3C0"/>
    <a:srgbClr val="D1E2EB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43EDB-B404-49E5-A6A2-67AF25143DE0}" v="118" dt="2024-10-13T12:37:56.023"/>
    <p1510:client id="{9D1788D3-F76E-4036-B103-B21F1E728BCD}" v="563" dt="2024-10-13T14:44:22.719"/>
    <p1510:client id="{DC8428D4-A2D9-4E26-8DA4-436A2B6F9FDA}" v="1123" dt="2024-10-13T14:43:32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12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3A_A55FBA5E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E24B-A888-534F-AD8F-E9B32620B190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14.10.2024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9" Type="http://schemas.openxmlformats.org/officeDocument/2006/relationships/image" Target="../media/image46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42" Type="http://schemas.openxmlformats.org/officeDocument/2006/relationships/image" Target="../media/image49.png"/><Relationship Id="rId47" Type="http://schemas.openxmlformats.org/officeDocument/2006/relationships/image" Target="../media/image54.png"/><Relationship Id="rId50" Type="http://schemas.openxmlformats.org/officeDocument/2006/relationships/image" Target="../media/image57.png"/><Relationship Id="rId55" Type="http://schemas.openxmlformats.org/officeDocument/2006/relationships/image" Target="../media/image6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29" Type="http://schemas.openxmlformats.org/officeDocument/2006/relationships/image" Target="../media/image37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8" Type="http://schemas.openxmlformats.org/officeDocument/2006/relationships/image" Target="../media/image65.png"/><Relationship Id="rId5" Type="http://schemas.openxmlformats.org/officeDocument/2006/relationships/image" Target="../media/image14.png"/><Relationship Id="rId61" Type="http://schemas.openxmlformats.org/officeDocument/2006/relationships/image" Target="../media/image68.png"/><Relationship Id="rId19" Type="http://schemas.openxmlformats.org/officeDocument/2006/relationships/image" Target="../media/image2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10.png"/><Relationship Id="rId43" Type="http://schemas.openxmlformats.org/officeDocument/2006/relationships/image" Target="../media/image50.png"/><Relationship Id="rId48" Type="http://schemas.openxmlformats.org/officeDocument/2006/relationships/image" Target="../media/image55.png"/><Relationship Id="rId56" Type="http://schemas.openxmlformats.org/officeDocument/2006/relationships/image" Target="../media/image63.png"/><Relationship Id="rId8" Type="http://schemas.openxmlformats.org/officeDocument/2006/relationships/image" Target="../media/image17.png"/><Relationship Id="rId51" Type="http://schemas.openxmlformats.org/officeDocument/2006/relationships/image" Target="../media/image58.png"/><Relationship Id="rId3" Type="http://schemas.openxmlformats.org/officeDocument/2006/relationships/image" Target="../media/image12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38" Type="http://schemas.openxmlformats.org/officeDocument/2006/relationships/image" Target="../media/image45.png"/><Relationship Id="rId46" Type="http://schemas.openxmlformats.org/officeDocument/2006/relationships/image" Target="../media/image53.png"/><Relationship Id="rId59" Type="http://schemas.openxmlformats.org/officeDocument/2006/relationships/image" Target="../media/image66.png"/><Relationship Id="rId20" Type="http://schemas.openxmlformats.org/officeDocument/2006/relationships/image" Target="../media/image28.png"/><Relationship Id="rId41" Type="http://schemas.openxmlformats.org/officeDocument/2006/relationships/image" Target="../media/image48.png"/><Relationship Id="rId54" Type="http://schemas.openxmlformats.org/officeDocument/2006/relationships/image" Target="../media/image61.png"/><Relationship Id="rId6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3.png"/><Relationship Id="rId49" Type="http://schemas.openxmlformats.org/officeDocument/2006/relationships/image" Target="../media/image56.png"/><Relationship Id="rId57" Type="http://schemas.openxmlformats.org/officeDocument/2006/relationships/image" Target="../media/image64.png"/><Relationship Id="rId10" Type="http://schemas.openxmlformats.org/officeDocument/2006/relationships/image" Target="../media/image18.png"/><Relationship Id="rId31" Type="http://schemas.openxmlformats.org/officeDocument/2006/relationships/image" Target="../media/image39.png"/><Relationship Id="rId44" Type="http://schemas.openxmlformats.org/officeDocument/2006/relationships/image" Target="../media/image51.png"/><Relationship Id="rId52" Type="http://schemas.openxmlformats.org/officeDocument/2006/relationships/image" Target="../media/image59.png"/><Relationship Id="rId60" Type="http://schemas.openxmlformats.org/officeDocument/2006/relationships/image" Target="../media/image67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9" Type="http://schemas.openxmlformats.org/officeDocument/2006/relationships/image" Target="../media/image105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42" Type="http://schemas.openxmlformats.org/officeDocument/2006/relationships/image" Target="../media/image108.png"/><Relationship Id="rId47" Type="http://schemas.openxmlformats.org/officeDocument/2006/relationships/image" Target="../media/image113.png"/><Relationship Id="rId50" Type="http://schemas.openxmlformats.org/officeDocument/2006/relationships/image" Target="../media/image116.png"/><Relationship Id="rId55" Type="http://schemas.openxmlformats.org/officeDocument/2006/relationships/image" Target="../media/image121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2.png"/><Relationship Id="rId29" Type="http://schemas.openxmlformats.org/officeDocument/2006/relationships/image" Target="../media/image95.png"/><Relationship Id="rId11" Type="http://schemas.openxmlformats.org/officeDocument/2006/relationships/image" Target="../media/image78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40" Type="http://schemas.openxmlformats.org/officeDocument/2006/relationships/image" Target="../media/image106.png"/><Relationship Id="rId45" Type="http://schemas.openxmlformats.org/officeDocument/2006/relationships/image" Target="../media/image111.png"/><Relationship Id="rId53" Type="http://schemas.openxmlformats.org/officeDocument/2006/relationships/image" Target="../media/image119.png"/><Relationship Id="rId58" Type="http://schemas.openxmlformats.org/officeDocument/2006/relationships/image" Target="../media/image124.png"/><Relationship Id="rId5" Type="http://schemas.openxmlformats.org/officeDocument/2006/relationships/image" Target="../media/image72.png"/><Relationship Id="rId61" Type="http://schemas.openxmlformats.org/officeDocument/2006/relationships/image" Target="../media/image127.png"/><Relationship Id="rId19" Type="http://schemas.openxmlformats.org/officeDocument/2006/relationships/image" Target="../media/image8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43" Type="http://schemas.openxmlformats.org/officeDocument/2006/relationships/image" Target="../media/image109.png"/><Relationship Id="rId48" Type="http://schemas.openxmlformats.org/officeDocument/2006/relationships/image" Target="../media/image114.png"/><Relationship Id="rId56" Type="http://schemas.openxmlformats.org/officeDocument/2006/relationships/image" Target="../media/image122.png"/><Relationship Id="rId8" Type="http://schemas.openxmlformats.org/officeDocument/2006/relationships/image" Target="../media/image75.png"/><Relationship Id="rId51" Type="http://schemas.openxmlformats.org/officeDocument/2006/relationships/image" Target="../media/image117.png"/><Relationship Id="rId3" Type="http://schemas.openxmlformats.org/officeDocument/2006/relationships/image" Target="../media/image70.png"/><Relationship Id="rId12" Type="http://schemas.openxmlformats.org/officeDocument/2006/relationships/image" Target="../media/image79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46" Type="http://schemas.openxmlformats.org/officeDocument/2006/relationships/image" Target="../media/image112.png"/><Relationship Id="rId59" Type="http://schemas.openxmlformats.org/officeDocument/2006/relationships/image" Target="../media/image125.png"/><Relationship Id="rId20" Type="http://schemas.openxmlformats.org/officeDocument/2006/relationships/image" Target="../media/image86.png"/><Relationship Id="rId41" Type="http://schemas.openxmlformats.org/officeDocument/2006/relationships/image" Target="../media/image107.png"/><Relationship Id="rId54" Type="http://schemas.openxmlformats.org/officeDocument/2006/relationships/image" Target="../media/image120.png"/><Relationship Id="rId62" Type="http://schemas.openxmlformats.org/officeDocument/2006/relationships/image" Target="../media/image1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49" Type="http://schemas.openxmlformats.org/officeDocument/2006/relationships/image" Target="../media/image115.png"/><Relationship Id="rId57" Type="http://schemas.openxmlformats.org/officeDocument/2006/relationships/image" Target="../media/image123.png"/><Relationship Id="rId10" Type="http://schemas.openxmlformats.org/officeDocument/2006/relationships/image" Target="../media/image77.png"/><Relationship Id="rId31" Type="http://schemas.openxmlformats.org/officeDocument/2006/relationships/image" Target="../media/image97.png"/><Relationship Id="rId44" Type="http://schemas.openxmlformats.org/officeDocument/2006/relationships/image" Target="../media/image110.png"/><Relationship Id="rId52" Type="http://schemas.openxmlformats.org/officeDocument/2006/relationships/image" Target="../media/image118.png"/><Relationship Id="rId60" Type="http://schemas.openxmlformats.org/officeDocument/2006/relationships/image" Target="../media/image12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26" Type="http://schemas.openxmlformats.org/officeDocument/2006/relationships/image" Target="../media/image152.png"/><Relationship Id="rId39" Type="http://schemas.openxmlformats.org/officeDocument/2006/relationships/image" Target="../media/image165.png"/><Relationship Id="rId21" Type="http://schemas.openxmlformats.org/officeDocument/2006/relationships/image" Target="../media/image147.png"/><Relationship Id="rId34" Type="http://schemas.openxmlformats.org/officeDocument/2006/relationships/image" Target="../media/image160.png"/><Relationship Id="rId42" Type="http://schemas.openxmlformats.org/officeDocument/2006/relationships/image" Target="../media/image168.png"/><Relationship Id="rId47" Type="http://schemas.openxmlformats.org/officeDocument/2006/relationships/image" Target="../media/image173.png"/><Relationship Id="rId50" Type="http://schemas.openxmlformats.org/officeDocument/2006/relationships/image" Target="../media/image176.png"/><Relationship Id="rId55" Type="http://schemas.openxmlformats.org/officeDocument/2006/relationships/image" Target="../media/image181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2.png"/><Relationship Id="rId29" Type="http://schemas.openxmlformats.org/officeDocument/2006/relationships/image" Target="../media/image155.png"/><Relationship Id="rId11" Type="http://schemas.openxmlformats.org/officeDocument/2006/relationships/image" Target="../media/image137.png"/><Relationship Id="rId24" Type="http://schemas.openxmlformats.org/officeDocument/2006/relationships/image" Target="../media/image150.png"/><Relationship Id="rId32" Type="http://schemas.openxmlformats.org/officeDocument/2006/relationships/image" Target="../media/image158.png"/><Relationship Id="rId37" Type="http://schemas.openxmlformats.org/officeDocument/2006/relationships/image" Target="../media/image163.png"/><Relationship Id="rId40" Type="http://schemas.openxmlformats.org/officeDocument/2006/relationships/image" Target="../media/image166.png"/><Relationship Id="rId45" Type="http://schemas.openxmlformats.org/officeDocument/2006/relationships/image" Target="../media/image171.png"/><Relationship Id="rId53" Type="http://schemas.openxmlformats.org/officeDocument/2006/relationships/image" Target="../media/image179.png"/><Relationship Id="rId58" Type="http://schemas.openxmlformats.org/officeDocument/2006/relationships/image" Target="../media/image184.png"/><Relationship Id="rId5" Type="http://schemas.openxmlformats.org/officeDocument/2006/relationships/image" Target="../media/image131.png"/><Relationship Id="rId61" Type="http://schemas.openxmlformats.org/officeDocument/2006/relationships/image" Target="../media/image187.png"/><Relationship Id="rId19" Type="http://schemas.openxmlformats.org/officeDocument/2006/relationships/image" Target="../media/image145.png"/><Relationship Id="rId14" Type="http://schemas.openxmlformats.org/officeDocument/2006/relationships/image" Target="../media/image140.png"/><Relationship Id="rId22" Type="http://schemas.openxmlformats.org/officeDocument/2006/relationships/image" Target="../media/image148.png"/><Relationship Id="rId27" Type="http://schemas.openxmlformats.org/officeDocument/2006/relationships/image" Target="../media/image153.png"/><Relationship Id="rId30" Type="http://schemas.openxmlformats.org/officeDocument/2006/relationships/image" Target="../media/image156.png"/><Relationship Id="rId35" Type="http://schemas.openxmlformats.org/officeDocument/2006/relationships/image" Target="../media/image161.png"/><Relationship Id="rId43" Type="http://schemas.openxmlformats.org/officeDocument/2006/relationships/image" Target="../media/image169.png"/><Relationship Id="rId48" Type="http://schemas.openxmlformats.org/officeDocument/2006/relationships/image" Target="../media/image174.png"/><Relationship Id="rId56" Type="http://schemas.openxmlformats.org/officeDocument/2006/relationships/image" Target="../media/image182.png"/><Relationship Id="rId8" Type="http://schemas.openxmlformats.org/officeDocument/2006/relationships/image" Target="../media/image134.png"/><Relationship Id="rId51" Type="http://schemas.openxmlformats.org/officeDocument/2006/relationships/image" Target="../media/image177.png"/><Relationship Id="rId3" Type="http://schemas.openxmlformats.org/officeDocument/2006/relationships/image" Target="../media/image129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5" Type="http://schemas.openxmlformats.org/officeDocument/2006/relationships/image" Target="../media/image151.png"/><Relationship Id="rId33" Type="http://schemas.openxmlformats.org/officeDocument/2006/relationships/image" Target="../media/image159.png"/><Relationship Id="rId38" Type="http://schemas.openxmlformats.org/officeDocument/2006/relationships/image" Target="../media/image164.png"/><Relationship Id="rId46" Type="http://schemas.openxmlformats.org/officeDocument/2006/relationships/image" Target="../media/image172.png"/><Relationship Id="rId59" Type="http://schemas.openxmlformats.org/officeDocument/2006/relationships/image" Target="../media/image185.png"/><Relationship Id="rId20" Type="http://schemas.openxmlformats.org/officeDocument/2006/relationships/image" Target="../media/image146.png"/><Relationship Id="rId41" Type="http://schemas.openxmlformats.org/officeDocument/2006/relationships/image" Target="../media/image167.png"/><Relationship Id="rId54" Type="http://schemas.openxmlformats.org/officeDocument/2006/relationships/image" Target="../media/image180.png"/><Relationship Id="rId62" Type="http://schemas.openxmlformats.org/officeDocument/2006/relationships/image" Target="../media/image1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2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28" Type="http://schemas.openxmlformats.org/officeDocument/2006/relationships/image" Target="../media/image154.png"/><Relationship Id="rId36" Type="http://schemas.openxmlformats.org/officeDocument/2006/relationships/image" Target="../media/image162.png"/><Relationship Id="rId49" Type="http://schemas.openxmlformats.org/officeDocument/2006/relationships/image" Target="../media/image175.png"/><Relationship Id="rId57" Type="http://schemas.openxmlformats.org/officeDocument/2006/relationships/image" Target="../media/image183.png"/><Relationship Id="rId10" Type="http://schemas.openxmlformats.org/officeDocument/2006/relationships/image" Target="../media/image136.png"/><Relationship Id="rId31" Type="http://schemas.openxmlformats.org/officeDocument/2006/relationships/image" Target="../media/image157.png"/><Relationship Id="rId44" Type="http://schemas.openxmlformats.org/officeDocument/2006/relationships/image" Target="../media/image170.png"/><Relationship Id="rId52" Type="http://schemas.openxmlformats.org/officeDocument/2006/relationships/image" Target="../media/image178.png"/><Relationship Id="rId60" Type="http://schemas.openxmlformats.org/officeDocument/2006/relationships/image" Target="../media/image18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9.png"/><Relationship Id="rId18" Type="http://schemas.openxmlformats.org/officeDocument/2006/relationships/image" Target="../media/image204.png"/><Relationship Id="rId26" Type="http://schemas.openxmlformats.org/officeDocument/2006/relationships/image" Target="../media/image212.png"/><Relationship Id="rId39" Type="http://schemas.openxmlformats.org/officeDocument/2006/relationships/image" Target="../media/image225.png"/><Relationship Id="rId21" Type="http://schemas.openxmlformats.org/officeDocument/2006/relationships/image" Target="../media/image207.png"/><Relationship Id="rId34" Type="http://schemas.openxmlformats.org/officeDocument/2006/relationships/image" Target="../media/image220.png"/><Relationship Id="rId42" Type="http://schemas.openxmlformats.org/officeDocument/2006/relationships/image" Target="../media/image228.png"/><Relationship Id="rId47" Type="http://schemas.openxmlformats.org/officeDocument/2006/relationships/image" Target="../media/image233.png"/><Relationship Id="rId50" Type="http://schemas.openxmlformats.org/officeDocument/2006/relationships/image" Target="../media/image236.png"/><Relationship Id="rId55" Type="http://schemas.openxmlformats.org/officeDocument/2006/relationships/image" Target="../media/image241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2.png"/><Relationship Id="rId29" Type="http://schemas.openxmlformats.org/officeDocument/2006/relationships/image" Target="../media/image215.png"/><Relationship Id="rId11" Type="http://schemas.openxmlformats.org/officeDocument/2006/relationships/image" Target="../media/image197.png"/><Relationship Id="rId24" Type="http://schemas.openxmlformats.org/officeDocument/2006/relationships/image" Target="../media/image210.png"/><Relationship Id="rId32" Type="http://schemas.openxmlformats.org/officeDocument/2006/relationships/image" Target="../media/image218.png"/><Relationship Id="rId37" Type="http://schemas.openxmlformats.org/officeDocument/2006/relationships/image" Target="../media/image223.png"/><Relationship Id="rId40" Type="http://schemas.openxmlformats.org/officeDocument/2006/relationships/image" Target="../media/image226.png"/><Relationship Id="rId45" Type="http://schemas.openxmlformats.org/officeDocument/2006/relationships/image" Target="../media/image231.png"/><Relationship Id="rId53" Type="http://schemas.openxmlformats.org/officeDocument/2006/relationships/image" Target="../media/image239.png"/><Relationship Id="rId58" Type="http://schemas.openxmlformats.org/officeDocument/2006/relationships/image" Target="../media/image244.png"/><Relationship Id="rId5" Type="http://schemas.openxmlformats.org/officeDocument/2006/relationships/image" Target="../media/image191.png"/><Relationship Id="rId61" Type="http://schemas.openxmlformats.org/officeDocument/2006/relationships/image" Target="../media/image247.png"/><Relationship Id="rId19" Type="http://schemas.openxmlformats.org/officeDocument/2006/relationships/image" Target="../media/image205.png"/><Relationship Id="rId14" Type="http://schemas.openxmlformats.org/officeDocument/2006/relationships/image" Target="../media/image200.png"/><Relationship Id="rId22" Type="http://schemas.openxmlformats.org/officeDocument/2006/relationships/image" Target="../media/image208.png"/><Relationship Id="rId27" Type="http://schemas.openxmlformats.org/officeDocument/2006/relationships/image" Target="../media/image213.png"/><Relationship Id="rId30" Type="http://schemas.openxmlformats.org/officeDocument/2006/relationships/image" Target="../media/image216.png"/><Relationship Id="rId35" Type="http://schemas.openxmlformats.org/officeDocument/2006/relationships/image" Target="../media/image221.png"/><Relationship Id="rId43" Type="http://schemas.openxmlformats.org/officeDocument/2006/relationships/image" Target="../media/image229.png"/><Relationship Id="rId48" Type="http://schemas.openxmlformats.org/officeDocument/2006/relationships/image" Target="../media/image234.png"/><Relationship Id="rId56" Type="http://schemas.openxmlformats.org/officeDocument/2006/relationships/image" Target="../media/image242.png"/><Relationship Id="rId8" Type="http://schemas.openxmlformats.org/officeDocument/2006/relationships/image" Target="../media/image194.png"/><Relationship Id="rId51" Type="http://schemas.openxmlformats.org/officeDocument/2006/relationships/image" Target="../media/image237.png"/><Relationship Id="rId3" Type="http://schemas.openxmlformats.org/officeDocument/2006/relationships/image" Target="../media/image189.png"/><Relationship Id="rId12" Type="http://schemas.openxmlformats.org/officeDocument/2006/relationships/image" Target="../media/image198.png"/><Relationship Id="rId17" Type="http://schemas.openxmlformats.org/officeDocument/2006/relationships/image" Target="../media/image203.png"/><Relationship Id="rId25" Type="http://schemas.openxmlformats.org/officeDocument/2006/relationships/image" Target="../media/image211.png"/><Relationship Id="rId33" Type="http://schemas.openxmlformats.org/officeDocument/2006/relationships/image" Target="../media/image219.png"/><Relationship Id="rId38" Type="http://schemas.openxmlformats.org/officeDocument/2006/relationships/image" Target="../media/image224.png"/><Relationship Id="rId46" Type="http://schemas.openxmlformats.org/officeDocument/2006/relationships/image" Target="../media/image232.png"/><Relationship Id="rId59" Type="http://schemas.openxmlformats.org/officeDocument/2006/relationships/image" Target="../media/image245.png"/><Relationship Id="rId20" Type="http://schemas.openxmlformats.org/officeDocument/2006/relationships/image" Target="../media/image206.png"/><Relationship Id="rId41" Type="http://schemas.openxmlformats.org/officeDocument/2006/relationships/image" Target="../media/image227.png"/><Relationship Id="rId54" Type="http://schemas.openxmlformats.org/officeDocument/2006/relationships/image" Target="../media/image240.png"/><Relationship Id="rId62" Type="http://schemas.openxmlformats.org/officeDocument/2006/relationships/image" Target="../media/image2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2.png"/><Relationship Id="rId15" Type="http://schemas.openxmlformats.org/officeDocument/2006/relationships/image" Target="../media/image201.png"/><Relationship Id="rId23" Type="http://schemas.openxmlformats.org/officeDocument/2006/relationships/image" Target="../media/image209.png"/><Relationship Id="rId28" Type="http://schemas.openxmlformats.org/officeDocument/2006/relationships/image" Target="../media/image214.png"/><Relationship Id="rId36" Type="http://schemas.openxmlformats.org/officeDocument/2006/relationships/image" Target="../media/image222.png"/><Relationship Id="rId49" Type="http://schemas.openxmlformats.org/officeDocument/2006/relationships/image" Target="../media/image235.png"/><Relationship Id="rId57" Type="http://schemas.openxmlformats.org/officeDocument/2006/relationships/image" Target="../media/image243.png"/><Relationship Id="rId10" Type="http://schemas.openxmlformats.org/officeDocument/2006/relationships/image" Target="../media/image196.png"/><Relationship Id="rId31" Type="http://schemas.openxmlformats.org/officeDocument/2006/relationships/image" Target="../media/image217.png"/><Relationship Id="rId44" Type="http://schemas.openxmlformats.org/officeDocument/2006/relationships/image" Target="../media/image230.png"/><Relationship Id="rId52" Type="http://schemas.openxmlformats.org/officeDocument/2006/relationships/image" Target="../media/image238.png"/><Relationship Id="rId60" Type="http://schemas.openxmlformats.org/officeDocument/2006/relationships/image" Target="../media/image24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9.png"/><Relationship Id="rId18" Type="http://schemas.openxmlformats.org/officeDocument/2006/relationships/image" Target="../media/image264.png"/><Relationship Id="rId26" Type="http://schemas.openxmlformats.org/officeDocument/2006/relationships/image" Target="../media/image272.png"/><Relationship Id="rId39" Type="http://schemas.openxmlformats.org/officeDocument/2006/relationships/image" Target="../media/image285.png"/><Relationship Id="rId21" Type="http://schemas.openxmlformats.org/officeDocument/2006/relationships/image" Target="../media/image267.png"/><Relationship Id="rId34" Type="http://schemas.openxmlformats.org/officeDocument/2006/relationships/image" Target="../media/image280.png"/><Relationship Id="rId42" Type="http://schemas.openxmlformats.org/officeDocument/2006/relationships/image" Target="../media/image288.png"/><Relationship Id="rId47" Type="http://schemas.openxmlformats.org/officeDocument/2006/relationships/image" Target="../media/image293.png"/><Relationship Id="rId50" Type="http://schemas.openxmlformats.org/officeDocument/2006/relationships/image" Target="../media/image296.png"/><Relationship Id="rId55" Type="http://schemas.openxmlformats.org/officeDocument/2006/relationships/image" Target="../media/image301.png"/><Relationship Id="rId7" Type="http://schemas.openxmlformats.org/officeDocument/2006/relationships/image" Target="../media/image25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2.png"/><Relationship Id="rId29" Type="http://schemas.openxmlformats.org/officeDocument/2006/relationships/image" Target="../media/image275.png"/><Relationship Id="rId11" Type="http://schemas.openxmlformats.org/officeDocument/2006/relationships/image" Target="../media/image257.png"/><Relationship Id="rId24" Type="http://schemas.openxmlformats.org/officeDocument/2006/relationships/image" Target="../media/image270.png"/><Relationship Id="rId32" Type="http://schemas.openxmlformats.org/officeDocument/2006/relationships/image" Target="../media/image278.png"/><Relationship Id="rId37" Type="http://schemas.openxmlformats.org/officeDocument/2006/relationships/image" Target="../media/image283.png"/><Relationship Id="rId40" Type="http://schemas.openxmlformats.org/officeDocument/2006/relationships/image" Target="../media/image286.png"/><Relationship Id="rId45" Type="http://schemas.openxmlformats.org/officeDocument/2006/relationships/image" Target="../media/image291.png"/><Relationship Id="rId53" Type="http://schemas.openxmlformats.org/officeDocument/2006/relationships/image" Target="../media/image299.png"/><Relationship Id="rId58" Type="http://schemas.openxmlformats.org/officeDocument/2006/relationships/image" Target="../media/image304.png"/><Relationship Id="rId5" Type="http://schemas.openxmlformats.org/officeDocument/2006/relationships/image" Target="../media/image251.png"/><Relationship Id="rId61" Type="http://schemas.openxmlformats.org/officeDocument/2006/relationships/image" Target="../media/image307.png"/><Relationship Id="rId19" Type="http://schemas.openxmlformats.org/officeDocument/2006/relationships/image" Target="../media/image265.png"/><Relationship Id="rId14" Type="http://schemas.openxmlformats.org/officeDocument/2006/relationships/image" Target="../media/image260.png"/><Relationship Id="rId22" Type="http://schemas.openxmlformats.org/officeDocument/2006/relationships/image" Target="../media/image268.png"/><Relationship Id="rId27" Type="http://schemas.openxmlformats.org/officeDocument/2006/relationships/image" Target="../media/image273.png"/><Relationship Id="rId30" Type="http://schemas.openxmlformats.org/officeDocument/2006/relationships/image" Target="../media/image276.png"/><Relationship Id="rId35" Type="http://schemas.openxmlformats.org/officeDocument/2006/relationships/image" Target="../media/image281.png"/><Relationship Id="rId43" Type="http://schemas.openxmlformats.org/officeDocument/2006/relationships/image" Target="../media/image289.png"/><Relationship Id="rId48" Type="http://schemas.openxmlformats.org/officeDocument/2006/relationships/image" Target="../media/image294.png"/><Relationship Id="rId56" Type="http://schemas.openxmlformats.org/officeDocument/2006/relationships/image" Target="../media/image302.png"/><Relationship Id="rId8" Type="http://schemas.openxmlformats.org/officeDocument/2006/relationships/image" Target="../media/image254.png"/><Relationship Id="rId51" Type="http://schemas.openxmlformats.org/officeDocument/2006/relationships/image" Target="../media/image297.png"/><Relationship Id="rId3" Type="http://schemas.openxmlformats.org/officeDocument/2006/relationships/image" Target="../media/image249.png"/><Relationship Id="rId12" Type="http://schemas.openxmlformats.org/officeDocument/2006/relationships/image" Target="../media/image258.png"/><Relationship Id="rId17" Type="http://schemas.openxmlformats.org/officeDocument/2006/relationships/image" Target="../media/image263.png"/><Relationship Id="rId25" Type="http://schemas.openxmlformats.org/officeDocument/2006/relationships/image" Target="../media/image271.png"/><Relationship Id="rId33" Type="http://schemas.openxmlformats.org/officeDocument/2006/relationships/image" Target="../media/image279.png"/><Relationship Id="rId38" Type="http://schemas.openxmlformats.org/officeDocument/2006/relationships/image" Target="../media/image284.png"/><Relationship Id="rId46" Type="http://schemas.openxmlformats.org/officeDocument/2006/relationships/image" Target="../media/image292.png"/><Relationship Id="rId59" Type="http://schemas.openxmlformats.org/officeDocument/2006/relationships/image" Target="../media/image305.png"/><Relationship Id="rId20" Type="http://schemas.openxmlformats.org/officeDocument/2006/relationships/image" Target="../media/image266.png"/><Relationship Id="rId41" Type="http://schemas.openxmlformats.org/officeDocument/2006/relationships/image" Target="../media/image287.png"/><Relationship Id="rId54" Type="http://schemas.openxmlformats.org/officeDocument/2006/relationships/image" Target="../media/image300.png"/><Relationship Id="rId62" Type="http://schemas.openxmlformats.org/officeDocument/2006/relationships/image" Target="../media/image30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2.png"/><Relationship Id="rId15" Type="http://schemas.openxmlformats.org/officeDocument/2006/relationships/image" Target="../media/image261.png"/><Relationship Id="rId23" Type="http://schemas.openxmlformats.org/officeDocument/2006/relationships/image" Target="../media/image269.png"/><Relationship Id="rId28" Type="http://schemas.openxmlformats.org/officeDocument/2006/relationships/image" Target="../media/image274.png"/><Relationship Id="rId36" Type="http://schemas.openxmlformats.org/officeDocument/2006/relationships/image" Target="../media/image282.png"/><Relationship Id="rId49" Type="http://schemas.openxmlformats.org/officeDocument/2006/relationships/image" Target="../media/image295.png"/><Relationship Id="rId57" Type="http://schemas.openxmlformats.org/officeDocument/2006/relationships/image" Target="../media/image303.png"/><Relationship Id="rId10" Type="http://schemas.openxmlformats.org/officeDocument/2006/relationships/image" Target="../media/image256.png"/><Relationship Id="rId31" Type="http://schemas.openxmlformats.org/officeDocument/2006/relationships/image" Target="../media/image277.png"/><Relationship Id="rId44" Type="http://schemas.openxmlformats.org/officeDocument/2006/relationships/image" Target="../media/image290.png"/><Relationship Id="rId52" Type="http://schemas.openxmlformats.org/officeDocument/2006/relationships/image" Target="../media/image298.png"/><Relationship Id="rId60" Type="http://schemas.openxmlformats.org/officeDocument/2006/relationships/image" Target="../media/image30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9.png"/><Relationship Id="rId18" Type="http://schemas.openxmlformats.org/officeDocument/2006/relationships/image" Target="../media/image324.png"/><Relationship Id="rId26" Type="http://schemas.openxmlformats.org/officeDocument/2006/relationships/image" Target="../media/image332.png"/><Relationship Id="rId39" Type="http://schemas.openxmlformats.org/officeDocument/2006/relationships/image" Target="../media/image345.png"/><Relationship Id="rId21" Type="http://schemas.openxmlformats.org/officeDocument/2006/relationships/image" Target="../media/image327.png"/><Relationship Id="rId34" Type="http://schemas.openxmlformats.org/officeDocument/2006/relationships/image" Target="../media/image340.png"/><Relationship Id="rId42" Type="http://schemas.openxmlformats.org/officeDocument/2006/relationships/image" Target="../media/image348.png"/><Relationship Id="rId47" Type="http://schemas.openxmlformats.org/officeDocument/2006/relationships/image" Target="../media/image353.png"/><Relationship Id="rId50" Type="http://schemas.openxmlformats.org/officeDocument/2006/relationships/image" Target="../media/image356.png"/><Relationship Id="rId55" Type="http://schemas.openxmlformats.org/officeDocument/2006/relationships/image" Target="../media/image361.png"/><Relationship Id="rId7" Type="http://schemas.openxmlformats.org/officeDocument/2006/relationships/image" Target="../media/image31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22.png"/><Relationship Id="rId29" Type="http://schemas.openxmlformats.org/officeDocument/2006/relationships/image" Target="../media/image335.png"/><Relationship Id="rId11" Type="http://schemas.openxmlformats.org/officeDocument/2006/relationships/image" Target="../media/image317.png"/><Relationship Id="rId24" Type="http://schemas.openxmlformats.org/officeDocument/2006/relationships/image" Target="../media/image330.png"/><Relationship Id="rId32" Type="http://schemas.openxmlformats.org/officeDocument/2006/relationships/image" Target="../media/image338.png"/><Relationship Id="rId37" Type="http://schemas.openxmlformats.org/officeDocument/2006/relationships/image" Target="../media/image343.png"/><Relationship Id="rId40" Type="http://schemas.openxmlformats.org/officeDocument/2006/relationships/image" Target="../media/image346.png"/><Relationship Id="rId45" Type="http://schemas.openxmlformats.org/officeDocument/2006/relationships/image" Target="../media/image351.png"/><Relationship Id="rId53" Type="http://schemas.openxmlformats.org/officeDocument/2006/relationships/image" Target="../media/image359.png"/><Relationship Id="rId58" Type="http://schemas.openxmlformats.org/officeDocument/2006/relationships/image" Target="../media/image364.png"/><Relationship Id="rId5" Type="http://schemas.openxmlformats.org/officeDocument/2006/relationships/image" Target="../media/image311.png"/><Relationship Id="rId61" Type="http://schemas.openxmlformats.org/officeDocument/2006/relationships/image" Target="../media/image367.png"/><Relationship Id="rId19" Type="http://schemas.openxmlformats.org/officeDocument/2006/relationships/image" Target="../media/image325.png"/><Relationship Id="rId14" Type="http://schemas.openxmlformats.org/officeDocument/2006/relationships/image" Target="../media/image320.png"/><Relationship Id="rId22" Type="http://schemas.openxmlformats.org/officeDocument/2006/relationships/image" Target="../media/image328.png"/><Relationship Id="rId27" Type="http://schemas.openxmlformats.org/officeDocument/2006/relationships/image" Target="../media/image333.png"/><Relationship Id="rId30" Type="http://schemas.openxmlformats.org/officeDocument/2006/relationships/image" Target="../media/image336.png"/><Relationship Id="rId35" Type="http://schemas.openxmlformats.org/officeDocument/2006/relationships/image" Target="../media/image341.png"/><Relationship Id="rId43" Type="http://schemas.openxmlformats.org/officeDocument/2006/relationships/image" Target="../media/image349.png"/><Relationship Id="rId48" Type="http://schemas.openxmlformats.org/officeDocument/2006/relationships/image" Target="../media/image354.png"/><Relationship Id="rId56" Type="http://schemas.openxmlformats.org/officeDocument/2006/relationships/image" Target="../media/image362.png"/><Relationship Id="rId8" Type="http://schemas.openxmlformats.org/officeDocument/2006/relationships/image" Target="../media/image314.png"/><Relationship Id="rId51" Type="http://schemas.openxmlformats.org/officeDocument/2006/relationships/image" Target="../media/image357.png"/><Relationship Id="rId3" Type="http://schemas.openxmlformats.org/officeDocument/2006/relationships/image" Target="../media/image309.png"/><Relationship Id="rId12" Type="http://schemas.openxmlformats.org/officeDocument/2006/relationships/image" Target="../media/image318.png"/><Relationship Id="rId17" Type="http://schemas.openxmlformats.org/officeDocument/2006/relationships/image" Target="../media/image323.png"/><Relationship Id="rId25" Type="http://schemas.openxmlformats.org/officeDocument/2006/relationships/image" Target="../media/image331.png"/><Relationship Id="rId33" Type="http://schemas.openxmlformats.org/officeDocument/2006/relationships/image" Target="../media/image339.png"/><Relationship Id="rId38" Type="http://schemas.openxmlformats.org/officeDocument/2006/relationships/image" Target="../media/image344.png"/><Relationship Id="rId46" Type="http://schemas.openxmlformats.org/officeDocument/2006/relationships/image" Target="../media/image352.png"/><Relationship Id="rId59" Type="http://schemas.openxmlformats.org/officeDocument/2006/relationships/image" Target="../media/image365.png"/><Relationship Id="rId20" Type="http://schemas.openxmlformats.org/officeDocument/2006/relationships/image" Target="../media/image326.png"/><Relationship Id="rId41" Type="http://schemas.openxmlformats.org/officeDocument/2006/relationships/image" Target="../media/image347.png"/><Relationship Id="rId54" Type="http://schemas.openxmlformats.org/officeDocument/2006/relationships/image" Target="../media/image360.png"/><Relationship Id="rId62" Type="http://schemas.openxmlformats.org/officeDocument/2006/relationships/image" Target="../media/image3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2.png"/><Relationship Id="rId15" Type="http://schemas.openxmlformats.org/officeDocument/2006/relationships/image" Target="../media/image321.png"/><Relationship Id="rId23" Type="http://schemas.openxmlformats.org/officeDocument/2006/relationships/image" Target="../media/image329.png"/><Relationship Id="rId28" Type="http://schemas.openxmlformats.org/officeDocument/2006/relationships/image" Target="../media/image334.png"/><Relationship Id="rId36" Type="http://schemas.openxmlformats.org/officeDocument/2006/relationships/image" Target="../media/image342.png"/><Relationship Id="rId49" Type="http://schemas.openxmlformats.org/officeDocument/2006/relationships/image" Target="../media/image355.png"/><Relationship Id="rId57" Type="http://schemas.openxmlformats.org/officeDocument/2006/relationships/image" Target="../media/image363.png"/><Relationship Id="rId10" Type="http://schemas.openxmlformats.org/officeDocument/2006/relationships/image" Target="../media/image316.png"/><Relationship Id="rId31" Type="http://schemas.openxmlformats.org/officeDocument/2006/relationships/image" Target="../media/image337.png"/><Relationship Id="rId44" Type="http://schemas.openxmlformats.org/officeDocument/2006/relationships/image" Target="../media/image350.png"/><Relationship Id="rId52" Type="http://schemas.openxmlformats.org/officeDocument/2006/relationships/image" Target="../media/image358.png"/><Relationship Id="rId60" Type="http://schemas.openxmlformats.org/officeDocument/2006/relationships/image" Target="../media/image366.png"/><Relationship Id="rId4" Type="http://schemas.openxmlformats.org/officeDocument/2006/relationships/image" Target="../media/image310.png"/><Relationship Id="rId9" Type="http://schemas.openxmlformats.org/officeDocument/2006/relationships/image" Target="../media/image315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9.png"/><Relationship Id="rId18" Type="http://schemas.openxmlformats.org/officeDocument/2006/relationships/image" Target="../media/image384.png"/><Relationship Id="rId26" Type="http://schemas.openxmlformats.org/officeDocument/2006/relationships/image" Target="../media/image392.png"/><Relationship Id="rId39" Type="http://schemas.openxmlformats.org/officeDocument/2006/relationships/image" Target="../media/image405.png"/><Relationship Id="rId21" Type="http://schemas.openxmlformats.org/officeDocument/2006/relationships/image" Target="../media/image387.png"/><Relationship Id="rId34" Type="http://schemas.openxmlformats.org/officeDocument/2006/relationships/image" Target="../media/image400.png"/><Relationship Id="rId42" Type="http://schemas.openxmlformats.org/officeDocument/2006/relationships/image" Target="../media/image408.png"/><Relationship Id="rId47" Type="http://schemas.openxmlformats.org/officeDocument/2006/relationships/image" Target="../media/image413.png"/><Relationship Id="rId50" Type="http://schemas.openxmlformats.org/officeDocument/2006/relationships/image" Target="../media/image416.png"/><Relationship Id="rId55" Type="http://schemas.openxmlformats.org/officeDocument/2006/relationships/image" Target="../media/image421.png"/><Relationship Id="rId7" Type="http://schemas.openxmlformats.org/officeDocument/2006/relationships/image" Target="../media/image37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82.png"/><Relationship Id="rId29" Type="http://schemas.openxmlformats.org/officeDocument/2006/relationships/image" Target="../media/image395.png"/><Relationship Id="rId11" Type="http://schemas.openxmlformats.org/officeDocument/2006/relationships/image" Target="../media/image377.png"/><Relationship Id="rId24" Type="http://schemas.openxmlformats.org/officeDocument/2006/relationships/image" Target="../media/image390.png"/><Relationship Id="rId32" Type="http://schemas.openxmlformats.org/officeDocument/2006/relationships/image" Target="../media/image398.png"/><Relationship Id="rId37" Type="http://schemas.openxmlformats.org/officeDocument/2006/relationships/image" Target="../media/image403.png"/><Relationship Id="rId40" Type="http://schemas.openxmlformats.org/officeDocument/2006/relationships/image" Target="../media/image406.png"/><Relationship Id="rId45" Type="http://schemas.openxmlformats.org/officeDocument/2006/relationships/image" Target="../media/image411.png"/><Relationship Id="rId53" Type="http://schemas.openxmlformats.org/officeDocument/2006/relationships/image" Target="../media/image419.png"/><Relationship Id="rId58" Type="http://schemas.openxmlformats.org/officeDocument/2006/relationships/image" Target="../media/image424.png"/><Relationship Id="rId5" Type="http://schemas.openxmlformats.org/officeDocument/2006/relationships/image" Target="../media/image371.png"/><Relationship Id="rId61" Type="http://schemas.openxmlformats.org/officeDocument/2006/relationships/image" Target="../media/image427.png"/><Relationship Id="rId19" Type="http://schemas.openxmlformats.org/officeDocument/2006/relationships/image" Target="../media/image385.png"/><Relationship Id="rId14" Type="http://schemas.openxmlformats.org/officeDocument/2006/relationships/image" Target="../media/image380.png"/><Relationship Id="rId22" Type="http://schemas.openxmlformats.org/officeDocument/2006/relationships/image" Target="../media/image388.png"/><Relationship Id="rId27" Type="http://schemas.openxmlformats.org/officeDocument/2006/relationships/image" Target="../media/image393.png"/><Relationship Id="rId30" Type="http://schemas.openxmlformats.org/officeDocument/2006/relationships/image" Target="../media/image396.png"/><Relationship Id="rId35" Type="http://schemas.openxmlformats.org/officeDocument/2006/relationships/image" Target="../media/image401.png"/><Relationship Id="rId43" Type="http://schemas.openxmlformats.org/officeDocument/2006/relationships/image" Target="../media/image409.png"/><Relationship Id="rId48" Type="http://schemas.openxmlformats.org/officeDocument/2006/relationships/image" Target="../media/image414.png"/><Relationship Id="rId56" Type="http://schemas.openxmlformats.org/officeDocument/2006/relationships/image" Target="../media/image422.png"/><Relationship Id="rId8" Type="http://schemas.openxmlformats.org/officeDocument/2006/relationships/image" Target="../media/image374.png"/><Relationship Id="rId51" Type="http://schemas.openxmlformats.org/officeDocument/2006/relationships/image" Target="../media/image417.png"/><Relationship Id="rId3" Type="http://schemas.openxmlformats.org/officeDocument/2006/relationships/image" Target="../media/image369.png"/><Relationship Id="rId12" Type="http://schemas.openxmlformats.org/officeDocument/2006/relationships/image" Target="../media/image378.png"/><Relationship Id="rId17" Type="http://schemas.openxmlformats.org/officeDocument/2006/relationships/image" Target="../media/image383.png"/><Relationship Id="rId25" Type="http://schemas.openxmlformats.org/officeDocument/2006/relationships/image" Target="../media/image391.png"/><Relationship Id="rId33" Type="http://schemas.openxmlformats.org/officeDocument/2006/relationships/image" Target="../media/image399.png"/><Relationship Id="rId38" Type="http://schemas.openxmlformats.org/officeDocument/2006/relationships/image" Target="../media/image404.png"/><Relationship Id="rId46" Type="http://schemas.openxmlformats.org/officeDocument/2006/relationships/image" Target="../media/image412.png"/><Relationship Id="rId59" Type="http://schemas.openxmlformats.org/officeDocument/2006/relationships/image" Target="../media/image425.png"/><Relationship Id="rId20" Type="http://schemas.openxmlformats.org/officeDocument/2006/relationships/image" Target="../media/image386.png"/><Relationship Id="rId41" Type="http://schemas.openxmlformats.org/officeDocument/2006/relationships/image" Target="../media/image407.png"/><Relationship Id="rId54" Type="http://schemas.openxmlformats.org/officeDocument/2006/relationships/image" Target="../media/image420.png"/><Relationship Id="rId62" Type="http://schemas.openxmlformats.org/officeDocument/2006/relationships/image" Target="../media/image4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2.png"/><Relationship Id="rId15" Type="http://schemas.openxmlformats.org/officeDocument/2006/relationships/image" Target="../media/image381.png"/><Relationship Id="rId23" Type="http://schemas.openxmlformats.org/officeDocument/2006/relationships/image" Target="../media/image389.png"/><Relationship Id="rId28" Type="http://schemas.openxmlformats.org/officeDocument/2006/relationships/image" Target="../media/image394.png"/><Relationship Id="rId36" Type="http://schemas.openxmlformats.org/officeDocument/2006/relationships/image" Target="../media/image402.png"/><Relationship Id="rId49" Type="http://schemas.openxmlformats.org/officeDocument/2006/relationships/image" Target="../media/image415.png"/><Relationship Id="rId57" Type="http://schemas.openxmlformats.org/officeDocument/2006/relationships/image" Target="../media/image423.png"/><Relationship Id="rId10" Type="http://schemas.openxmlformats.org/officeDocument/2006/relationships/image" Target="../media/image376.png"/><Relationship Id="rId31" Type="http://schemas.openxmlformats.org/officeDocument/2006/relationships/image" Target="../media/image397.png"/><Relationship Id="rId44" Type="http://schemas.openxmlformats.org/officeDocument/2006/relationships/image" Target="../media/image410.png"/><Relationship Id="rId52" Type="http://schemas.openxmlformats.org/officeDocument/2006/relationships/image" Target="../media/image418.png"/><Relationship Id="rId60" Type="http://schemas.openxmlformats.org/officeDocument/2006/relationships/image" Target="../media/image426.png"/><Relationship Id="rId4" Type="http://schemas.openxmlformats.org/officeDocument/2006/relationships/image" Target="../media/image370.png"/><Relationship Id="rId9" Type="http://schemas.openxmlformats.org/officeDocument/2006/relationships/image" Target="../media/image37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9.png"/><Relationship Id="rId18" Type="http://schemas.openxmlformats.org/officeDocument/2006/relationships/image" Target="../media/image444.png"/><Relationship Id="rId26" Type="http://schemas.openxmlformats.org/officeDocument/2006/relationships/image" Target="../media/image452.png"/><Relationship Id="rId39" Type="http://schemas.openxmlformats.org/officeDocument/2006/relationships/image" Target="../media/image465.png"/><Relationship Id="rId21" Type="http://schemas.openxmlformats.org/officeDocument/2006/relationships/image" Target="../media/image447.png"/><Relationship Id="rId34" Type="http://schemas.openxmlformats.org/officeDocument/2006/relationships/image" Target="../media/image460.png"/><Relationship Id="rId42" Type="http://schemas.openxmlformats.org/officeDocument/2006/relationships/image" Target="../media/image468.png"/><Relationship Id="rId47" Type="http://schemas.openxmlformats.org/officeDocument/2006/relationships/image" Target="../media/image473.png"/><Relationship Id="rId50" Type="http://schemas.openxmlformats.org/officeDocument/2006/relationships/image" Target="../media/image476.png"/><Relationship Id="rId55" Type="http://schemas.openxmlformats.org/officeDocument/2006/relationships/image" Target="../media/image481.png"/><Relationship Id="rId7" Type="http://schemas.openxmlformats.org/officeDocument/2006/relationships/image" Target="../media/image43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42.png"/><Relationship Id="rId29" Type="http://schemas.openxmlformats.org/officeDocument/2006/relationships/image" Target="../media/image455.png"/><Relationship Id="rId11" Type="http://schemas.openxmlformats.org/officeDocument/2006/relationships/image" Target="../media/image437.png"/><Relationship Id="rId24" Type="http://schemas.openxmlformats.org/officeDocument/2006/relationships/image" Target="../media/image450.png"/><Relationship Id="rId32" Type="http://schemas.openxmlformats.org/officeDocument/2006/relationships/image" Target="../media/image458.png"/><Relationship Id="rId37" Type="http://schemas.openxmlformats.org/officeDocument/2006/relationships/image" Target="../media/image463.png"/><Relationship Id="rId40" Type="http://schemas.openxmlformats.org/officeDocument/2006/relationships/image" Target="../media/image466.png"/><Relationship Id="rId45" Type="http://schemas.openxmlformats.org/officeDocument/2006/relationships/image" Target="../media/image471.png"/><Relationship Id="rId53" Type="http://schemas.openxmlformats.org/officeDocument/2006/relationships/image" Target="../media/image479.png"/><Relationship Id="rId58" Type="http://schemas.openxmlformats.org/officeDocument/2006/relationships/image" Target="../media/image484.png"/><Relationship Id="rId5" Type="http://schemas.openxmlformats.org/officeDocument/2006/relationships/image" Target="../media/image431.png"/><Relationship Id="rId61" Type="http://schemas.openxmlformats.org/officeDocument/2006/relationships/image" Target="../media/image487.png"/><Relationship Id="rId19" Type="http://schemas.openxmlformats.org/officeDocument/2006/relationships/image" Target="../media/image445.png"/><Relationship Id="rId14" Type="http://schemas.openxmlformats.org/officeDocument/2006/relationships/image" Target="../media/image440.png"/><Relationship Id="rId22" Type="http://schemas.openxmlformats.org/officeDocument/2006/relationships/image" Target="../media/image448.png"/><Relationship Id="rId27" Type="http://schemas.openxmlformats.org/officeDocument/2006/relationships/image" Target="../media/image453.png"/><Relationship Id="rId30" Type="http://schemas.openxmlformats.org/officeDocument/2006/relationships/image" Target="../media/image456.png"/><Relationship Id="rId35" Type="http://schemas.openxmlformats.org/officeDocument/2006/relationships/image" Target="../media/image461.png"/><Relationship Id="rId43" Type="http://schemas.openxmlformats.org/officeDocument/2006/relationships/image" Target="../media/image469.png"/><Relationship Id="rId48" Type="http://schemas.openxmlformats.org/officeDocument/2006/relationships/image" Target="../media/image474.png"/><Relationship Id="rId56" Type="http://schemas.openxmlformats.org/officeDocument/2006/relationships/image" Target="../media/image482.png"/><Relationship Id="rId8" Type="http://schemas.openxmlformats.org/officeDocument/2006/relationships/image" Target="../media/image434.png"/><Relationship Id="rId51" Type="http://schemas.openxmlformats.org/officeDocument/2006/relationships/image" Target="../media/image477.png"/><Relationship Id="rId3" Type="http://schemas.openxmlformats.org/officeDocument/2006/relationships/image" Target="../media/image429.png"/><Relationship Id="rId12" Type="http://schemas.openxmlformats.org/officeDocument/2006/relationships/image" Target="../media/image438.png"/><Relationship Id="rId17" Type="http://schemas.openxmlformats.org/officeDocument/2006/relationships/image" Target="../media/image443.png"/><Relationship Id="rId25" Type="http://schemas.openxmlformats.org/officeDocument/2006/relationships/image" Target="../media/image451.png"/><Relationship Id="rId33" Type="http://schemas.openxmlformats.org/officeDocument/2006/relationships/image" Target="../media/image459.png"/><Relationship Id="rId38" Type="http://schemas.openxmlformats.org/officeDocument/2006/relationships/image" Target="../media/image464.png"/><Relationship Id="rId46" Type="http://schemas.openxmlformats.org/officeDocument/2006/relationships/image" Target="../media/image472.png"/><Relationship Id="rId59" Type="http://schemas.openxmlformats.org/officeDocument/2006/relationships/image" Target="../media/image485.png"/><Relationship Id="rId20" Type="http://schemas.openxmlformats.org/officeDocument/2006/relationships/image" Target="../media/image446.png"/><Relationship Id="rId41" Type="http://schemas.openxmlformats.org/officeDocument/2006/relationships/image" Target="../media/image467.png"/><Relationship Id="rId54" Type="http://schemas.openxmlformats.org/officeDocument/2006/relationships/image" Target="../media/image480.png"/><Relationship Id="rId62" Type="http://schemas.openxmlformats.org/officeDocument/2006/relationships/image" Target="../media/image4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2.png"/><Relationship Id="rId15" Type="http://schemas.openxmlformats.org/officeDocument/2006/relationships/image" Target="../media/image441.png"/><Relationship Id="rId23" Type="http://schemas.openxmlformats.org/officeDocument/2006/relationships/image" Target="../media/image449.png"/><Relationship Id="rId28" Type="http://schemas.openxmlformats.org/officeDocument/2006/relationships/image" Target="../media/image454.png"/><Relationship Id="rId36" Type="http://schemas.openxmlformats.org/officeDocument/2006/relationships/image" Target="../media/image462.png"/><Relationship Id="rId49" Type="http://schemas.openxmlformats.org/officeDocument/2006/relationships/image" Target="../media/image475.png"/><Relationship Id="rId57" Type="http://schemas.openxmlformats.org/officeDocument/2006/relationships/image" Target="../media/image483.png"/><Relationship Id="rId10" Type="http://schemas.openxmlformats.org/officeDocument/2006/relationships/image" Target="../media/image436.png"/><Relationship Id="rId31" Type="http://schemas.openxmlformats.org/officeDocument/2006/relationships/image" Target="../media/image457.png"/><Relationship Id="rId44" Type="http://schemas.openxmlformats.org/officeDocument/2006/relationships/image" Target="../media/image470.png"/><Relationship Id="rId52" Type="http://schemas.openxmlformats.org/officeDocument/2006/relationships/image" Target="../media/image478.png"/><Relationship Id="rId60" Type="http://schemas.openxmlformats.org/officeDocument/2006/relationships/image" Target="../media/image486.png"/><Relationship Id="rId4" Type="http://schemas.openxmlformats.org/officeDocument/2006/relationships/image" Target="../media/image430.png"/><Relationship Id="rId9" Type="http://schemas.openxmlformats.org/officeDocument/2006/relationships/image" Target="../media/image43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9.png"/><Relationship Id="rId18" Type="http://schemas.openxmlformats.org/officeDocument/2006/relationships/image" Target="../media/image504.png"/><Relationship Id="rId26" Type="http://schemas.openxmlformats.org/officeDocument/2006/relationships/image" Target="../media/image512.png"/><Relationship Id="rId39" Type="http://schemas.openxmlformats.org/officeDocument/2006/relationships/image" Target="../media/image525.png"/><Relationship Id="rId21" Type="http://schemas.openxmlformats.org/officeDocument/2006/relationships/image" Target="../media/image507.png"/><Relationship Id="rId34" Type="http://schemas.openxmlformats.org/officeDocument/2006/relationships/image" Target="../media/image520.png"/><Relationship Id="rId42" Type="http://schemas.openxmlformats.org/officeDocument/2006/relationships/image" Target="../media/image528.png"/><Relationship Id="rId47" Type="http://schemas.openxmlformats.org/officeDocument/2006/relationships/image" Target="../media/image533.png"/><Relationship Id="rId7" Type="http://schemas.openxmlformats.org/officeDocument/2006/relationships/image" Target="../media/image49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02.png"/><Relationship Id="rId29" Type="http://schemas.openxmlformats.org/officeDocument/2006/relationships/image" Target="../media/image5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2.png"/><Relationship Id="rId11" Type="http://schemas.openxmlformats.org/officeDocument/2006/relationships/image" Target="../media/image497.png"/><Relationship Id="rId24" Type="http://schemas.openxmlformats.org/officeDocument/2006/relationships/image" Target="../media/image510.png"/><Relationship Id="rId32" Type="http://schemas.openxmlformats.org/officeDocument/2006/relationships/image" Target="../media/image518.png"/><Relationship Id="rId37" Type="http://schemas.openxmlformats.org/officeDocument/2006/relationships/image" Target="../media/image523.png"/><Relationship Id="rId40" Type="http://schemas.openxmlformats.org/officeDocument/2006/relationships/image" Target="../media/image526.png"/><Relationship Id="rId45" Type="http://schemas.openxmlformats.org/officeDocument/2006/relationships/image" Target="../media/image531.png"/><Relationship Id="rId5" Type="http://schemas.openxmlformats.org/officeDocument/2006/relationships/image" Target="../media/image491.png"/><Relationship Id="rId15" Type="http://schemas.openxmlformats.org/officeDocument/2006/relationships/image" Target="../media/image501.png"/><Relationship Id="rId23" Type="http://schemas.openxmlformats.org/officeDocument/2006/relationships/image" Target="../media/image509.png"/><Relationship Id="rId28" Type="http://schemas.openxmlformats.org/officeDocument/2006/relationships/image" Target="../media/image514.png"/><Relationship Id="rId36" Type="http://schemas.openxmlformats.org/officeDocument/2006/relationships/image" Target="../media/image522.png"/><Relationship Id="rId10" Type="http://schemas.openxmlformats.org/officeDocument/2006/relationships/image" Target="../media/image496.png"/><Relationship Id="rId19" Type="http://schemas.openxmlformats.org/officeDocument/2006/relationships/image" Target="../media/image505.png"/><Relationship Id="rId31" Type="http://schemas.openxmlformats.org/officeDocument/2006/relationships/image" Target="../media/image517.png"/><Relationship Id="rId44" Type="http://schemas.openxmlformats.org/officeDocument/2006/relationships/image" Target="../media/image530.png"/><Relationship Id="rId4" Type="http://schemas.openxmlformats.org/officeDocument/2006/relationships/image" Target="../media/image490.png"/><Relationship Id="rId9" Type="http://schemas.openxmlformats.org/officeDocument/2006/relationships/image" Target="../media/image495.png"/><Relationship Id="rId14" Type="http://schemas.openxmlformats.org/officeDocument/2006/relationships/image" Target="../media/image500.png"/><Relationship Id="rId22" Type="http://schemas.openxmlformats.org/officeDocument/2006/relationships/image" Target="../media/image508.png"/><Relationship Id="rId27" Type="http://schemas.openxmlformats.org/officeDocument/2006/relationships/image" Target="../media/image513.png"/><Relationship Id="rId30" Type="http://schemas.openxmlformats.org/officeDocument/2006/relationships/image" Target="../media/image516.png"/><Relationship Id="rId35" Type="http://schemas.openxmlformats.org/officeDocument/2006/relationships/image" Target="../media/image521.png"/><Relationship Id="rId43" Type="http://schemas.openxmlformats.org/officeDocument/2006/relationships/image" Target="../media/image529.png"/><Relationship Id="rId8" Type="http://schemas.openxmlformats.org/officeDocument/2006/relationships/image" Target="../media/image494.png"/><Relationship Id="rId3" Type="http://schemas.openxmlformats.org/officeDocument/2006/relationships/image" Target="../media/image489.png"/><Relationship Id="rId12" Type="http://schemas.openxmlformats.org/officeDocument/2006/relationships/image" Target="../media/image498.png"/><Relationship Id="rId17" Type="http://schemas.openxmlformats.org/officeDocument/2006/relationships/image" Target="../media/image503.png"/><Relationship Id="rId25" Type="http://schemas.openxmlformats.org/officeDocument/2006/relationships/image" Target="../media/image511.png"/><Relationship Id="rId33" Type="http://schemas.openxmlformats.org/officeDocument/2006/relationships/image" Target="../media/image519.png"/><Relationship Id="rId38" Type="http://schemas.openxmlformats.org/officeDocument/2006/relationships/image" Target="../media/image524.png"/><Relationship Id="rId46" Type="http://schemas.openxmlformats.org/officeDocument/2006/relationships/image" Target="../media/image532.png"/><Relationship Id="rId20" Type="http://schemas.openxmlformats.org/officeDocument/2006/relationships/image" Target="../media/image506.png"/><Relationship Id="rId41" Type="http://schemas.openxmlformats.org/officeDocument/2006/relationships/image" Target="../media/image5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A8D336-6EE6-6ADD-E78C-D87D2285F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2" r="89" b="292"/>
          <a:stretch/>
        </p:blipFill>
        <p:spPr>
          <a:xfrm>
            <a:off x="-135499" y="103044"/>
            <a:ext cx="8999600" cy="6692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255" y="5845148"/>
            <a:ext cx="1661692" cy="950259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636487" y="1722247"/>
            <a:ext cx="3576917" cy="14990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7200" b="1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Calibri Light" panose="020F0302020204030204" pitchFamily="34" charset="0"/>
              </a:rPr>
              <a:t>УМНЫЙ</a:t>
            </a:r>
            <a:r>
              <a:rPr lang="ru-RU" sz="3200" b="1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Calibri Light" panose="020F0302020204030204" pitchFamily="34" charset="0"/>
              </a:rPr>
              <a:t> 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3200" b="1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Calibri Light" panose="020F0302020204030204" pitchFamily="34" charset="0"/>
              </a:rPr>
              <a:t>ЭЛЕКТРОПРИВОД </a:t>
            </a:r>
            <a:br>
              <a:rPr lang="ru-RU" sz="3200" b="1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>
                <a:solidFill>
                  <a:schemeClr val="accent4">
                    <a:lumMod val="50000"/>
                  </a:schemeClr>
                </a:solidFill>
                <a:latin typeface="Oswald" pitchFamily="2" charset="-52"/>
              </a:rPr>
              <a:t>2024,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9931" y="5187271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ea typeface="+mj-ea"/>
                <a:cs typeface="Lato Black"/>
              </a:rPr>
              <a:t>Школа студенческого технологического предпринимательства «Мой стартап» 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36487" y="488073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36487" y="3794041"/>
            <a:ext cx="4953000" cy="7941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Рынок НТИ: «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AUTONET</a:t>
            </a: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»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 </a:t>
            </a: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«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NEURONET</a:t>
            </a: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»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 </a:t>
            </a: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«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TECHNET</a:t>
            </a: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»</a:t>
            </a:r>
            <a:r>
              <a:rPr lang="en-US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 </a:t>
            </a:r>
            <a:b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</a:br>
            <a:r>
              <a:rPr lang="ru-RU" sz="1400" spc="-2">
                <a:solidFill>
                  <a:schemeClr val="accent2">
                    <a:lumMod val="50000"/>
                  </a:schemeClr>
                </a:solidFill>
                <a:latin typeface="Oswald" pitchFamily="2" charset="-52"/>
                <a:cs typeface="Lato"/>
              </a:rPr>
              <a:t>Сквозные технологии: «Компонентов в робототехнике» «Машинного обучения» «Сенсорики»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8F2EE96-9E4A-433B-882F-413F168C60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05" b="97503" l="977" r="99561">
                        <a14:foregroundMark x1="39697" y1="24442" x2="39697" y2="23719"/>
                        <a14:foregroundMark x1="39648" y1="23062" x2="39404" y2="14783"/>
                        <a14:foregroundMark x1="18311" y1="15309" x2="18115" y2="15309"/>
                        <a14:foregroundMark x1="18066" y1="15309" x2="14014" y2="17017"/>
                        <a14:foregroundMark x1="13916" y1="17608" x2="14746" y2="29041"/>
                        <a14:foregroundMark x1="14941" y1="33246" x2="9424" y2="40670"/>
                        <a14:foregroundMark x1="9424" y1="40670" x2="12793" y2="64520"/>
                        <a14:foregroundMark x1="12793" y1="64520" x2="11230" y2="83114"/>
                        <a14:foregroundMark x1="11230" y1="83114" x2="30859" y2="85874"/>
                        <a14:foregroundMark x1="30859" y1="85874" x2="40332" y2="75558"/>
                        <a14:foregroundMark x1="40332" y1="75558" x2="37305" y2="78712"/>
                        <a14:foregroundMark x1="44043" y1="60907" x2="30859" y2="39619"/>
                        <a14:foregroundMark x1="30859" y1="39619" x2="30566" y2="34691"/>
                        <a14:foregroundMark x1="47021" y1="58936" x2="38623" y2="61629"/>
                        <a14:foregroundMark x1="38623" y1="61629" x2="27197" y2="61104"/>
                        <a14:foregroundMark x1="27197" y1="61104" x2="26709" y2="60381"/>
                        <a14:foregroundMark x1="17871" y1="16097" x2="26465" y2="11695"/>
                        <a14:foregroundMark x1="26465" y1="11695" x2="33447" y2="11629"/>
                        <a14:foregroundMark x1="33447" y1="11629" x2="39697" y2="12943"/>
                        <a14:foregroundMark x1="49902" y1="24047" x2="41064" y2="22011"/>
                        <a14:foregroundMark x1="41064" y1="22011" x2="41064" y2="22011"/>
                        <a14:foregroundMark x1="11719" y1="34166" x2="6201" y2="41590"/>
                        <a14:foregroundMark x1="15039" y1="39093" x2="18652" y2="55979"/>
                        <a14:foregroundMark x1="37061" y1="46781" x2="31396" y2="55716"/>
                        <a14:foregroundMark x1="9521" y1="66360" x2="9131" y2="67017"/>
                        <a14:foregroundMark x1="8984" y1="67083" x2="781" y2="64060"/>
                        <a14:foregroundMark x1="781" y1="64060" x2="49" y2="90079"/>
                        <a14:foregroundMark x1="49" y1="90079" x2="5371" y2="95729"/>
                        <a14:foregroundMark x1="9050" y1="96104" x2="11816" y2="96386"/>
                        <a14:foregroundMark x1="5371" y1="95729" x2="8983" y2="96097"/>
                        <a14:foregroundMark x1="11816" y1="96386" x2="22656" y2="95072"/>
                        <a14:foregroundMark x1="22656" y1="95072" x2="29102" y2="97043"/>
                        <a14:foregroundMark x1="29102" y1="97043" x2="34033" y2="94350"/>
                        <a14:foregroundMark x1="34033" y1="94350" x2="39795" y2="88239"/>
                        <a14:foregroundMark x1="39795" y1="88239" x2="46582" y2="75493"/>
                        <a14:foregroundMark x1="46582" y1="75493" x2="53223" y2="68791"/>
                        <a14:foregroundMark x1="53223" y1="68791" x2="56592" y2="68265"/>
                        <a14:foregroundMark x1="17529" y1="77135" x2="8057" y2="76478"/>
                        <a14:foregroundMark x1="8691" y1="76413" x2="1074" y2="70959"/>
                        <a14:foregroundMark x1="24414" y1="79369" x2="18164" y2="61564"/>
                        <a14:foregroundMark x1="67852" y1="62520" x2="87305" y2="59527"/>
                        <a14:foregroundMark x1="87305" y1="59527" x2="99707" y2="61038"/>
                        <a14:foregroundMark x1="74316" y1="8607" x2="63916" y2="10315"/>
                        <a14:foregroundMark x1="62793" y1="12943" x2="48291" y2="19317"/>
                        <a14:foregroundMark x1="48291" y1="19317" x2="48242" y2="19514"/>
                        <a14:foregroundMark x1="56396" y1="24704" x2="46680" y2="21025"/>
                        <a14:foregroundMark x1="59473" y1="22799" x2="47705" y2="19777"/>
                        <a14:foregroundMark x1="59619" y1="26281" x2="47314" y2="17280"/>
                        <a14:foregroundMark x1="64502" y1="9658" x2="45947" y2="17083"/>
                        <a14:foregroundMark x1="45947" y1="17083" x2="45557" y2="17608"/>
                        <a14:foregroundMark x1="53955" y1="12418" x2="62744" y2="6505"/>
                        <a14:foregroundMark x1="58936" y1="73325" x2="72705" y2="71419"/>
                        <a14:foregroundMark x1="72705" y1="71419" x2="79590" y2="71879"/>
                        <a14:foregroundMark x1="79590" y1="71879" x2="82861" y2="71288"/>
                        <a14:foregroundMark x1="70703" y1="73456" x2="73779" y2="72668"/>
                        <a14:foregroundMark x1="70850" y1="73259" x2="70068" y2="72996"/>
                        <a14:foregroundMark x1="70166" y1="72405" x2="75830" y2="72536"/>
                        <a14:foregroundMark x1="78418" y1="71156" x2="81934" y2="65046"/>
                        <a14:foregroundMark x1="82031" y1="64323" x2="82471" y2="62155"/>
                        <a14:foregroundMark x1="82471" y1="62155" x2="82471" y2="62155"/>
                        <a14:foregroundMark x1="83203" y1="59724" x2="79980" y2="71025"/>
                        <a14:foregroundMark x1="79980" y1="71025" x2="79590" y2="71616"/>
                        <a14:foregroundMark x1="88184" y1="60184" x2="82471" y2="71156"/>
                        <a14:foregroundMark x1="82471" y1="71156" x2="81494" y2="72076"/>
                        <a14:foregroundMark x1="90869" y1="61564" x2="85205" y2="69711"/>
                        <a14:foregroundMark x1="85205" y1="69711" x2="84082" y2="70434"/>
                        <a14:foregroundMark x1="90527" y1="61104" x2="80713" y2="71353"/>
                        <a14:foregroundMark x1="83838" y1="61827" x2="80664" y2="65703"/>
                        <a14:foregroundMark x1="80225" y1="59855" x2="77295" y2="66097"/>
                        <a14:foregroundMark x1="77295" y1="66097" x2="77295" y2="66097"/>
                        <a14:foregroundMark x1="75244" y1="63075" x2="77637" y2="66623"/>
                        <a14:foregroundMark x1="77637" y1="66623" x2="77637" y2="66623"/>
                        <a14:foregroundMark x1="77490" y1="64915" x2="82080" y2="62812"/>
                        <a14:foregroundMark x1="83398" y1="63732" x2="74268" y2="63666"/>
                        <a14:foregroundMark x1="74268" y1="63666" x2="74023" y2="63732"/>
                        <a14:foregroundMark x1="79443" y1="67806" x2="63135" y2="67083"/>
                        <a14:foregroundMark x1="63135" y1="67083" x2="62695" y2="66426"/>
                        <a14:foregroundMark x1="75342" y1="62024" x2="67578" y2="62089"/>
                        <a14:foregroundMark x1="67578" y1="62089" x2="60107" y2="65637"/>
                        <a14:foregroundMark x1="60107" y1="65637" x2="64551" y2="72142"/>
                        <a14:foregroundMark x1="64551" y1="72142" x2="75830" y2="69185"/>
                        <a14:foregroundMark x1="78564" y1="64126" x2="61621" y2="64717"/>
                        <a14:foregroundMark x1="61621" y1="64717" x2="61084" y2="66426"/>
                        <a14:foregroundMark x1="75342" y1="66294" x2="59766" y2="67083"/>
                        <a14:foregroundMark x1="59766" y1="67083" x2="74707" y2="65177"/>
                        <a14:foregroundMark x1="76270" y1="65177" x2="81250" y2="66886"/>
                        <a14:foregroundMark x1="77197" y1="62286" x2="70068" y2="61367"/>
                        <a14:foregroundMark x1="70068" y1="61367" x2="72900" y2="69514"/>
                        <a14:foregroundMark x1="72900" y1="69514" x2="64355" y2="68791"/>
                        <a14:foregroundMark x1="64355" y1="68791" x2="59717" y2="70105"/>
                        <a14:foregroundMark x1="62939" y1="57884" x2="62598" y2="65834"/>
                        <a14:foregroundMark x1="62598" y1="65834" x2="67090" y2="68397"/>
                        <a14:foregroundMark x1="62939" y1="62286" x2="69580" y2="64915"/>
                        <a14:foregroundMark x1="69580" y1="64915" x2="61816" y2="63206"/>
                        <a14:foregroundMark x1="61816" y1="63206" x2="62842" y2="71813"/>
                        <a14:foregroundMark x1="62842" y1="71813" x2="62939" y2="62352"/>
                        <a14:foregroundMark x1="62939" y1="62352" x2="61328" y2="63272"/>
                        <a14:foregroundMark x1="93018" y1="60512" x2="86768" y2="67674"/>
                        <a14:foregroundMark x1="86768" y1="67674" x2="69775" y2="75690"/>
                        <a14:foregroundMark x1="69775" y1="75690" x2="67773" y2="75756"/>
                        <a14:foregroundMark x1="61768" y1="68857" x2="63037" y2="68857"/>
                        <a14:backgroundMark x1="60645" y1="71748" x2="60753" y2="70852"/>
                        <a14:backgroundMark x1="92629" y1="62409" x2="99707" y2="62024"/>
                        <a14:backgroundMark x1="85343" y1="62805" x2="85820" y2="62779"/>
                        <a14:backgroundMark x1="58154" y1="73719" x2="58350" y2="73653"/>
                        <a14:backgroundMark x1="5273" y1="98423" x2="635" y2="97438"/>
                        <a14:backgroundMark x1="7666" y1="97963" x2="5029" y2="97503"/>
                        <a14:backgroundMark x1="7764" y1="97766" x2="8594" y2="97175"/>
                        <a14:backgroundMark x1="8594" y1="97175" x2="7959" y2="98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920" y="-193444"/>
            <a:ext cx="5745605" cy="426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057" y="428992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5888" y="748221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5056" y="84719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881559" y="866480"/>
            <a:ext cx="115403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Цель проекта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>
          <a:xfrm flipH="1">
            <a:off x="287841" y="3023876"/>
            <a:ext cx="36461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06214" y="3166711"/>
            <a:ext cx="159896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 flipH="1">
            <a:off x="282189" y="5296838"/>
            <a:ext cx="9353447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493" y="5360624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329636" y="5395037"/>
            <a:ext cx="461390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>
                <a:sym typeface="Calibri"/>
              </a:rPr>
              <a:t>Общая стоимость проекта (тыс. рублей)</a:t>
            </a:r>
            <a:endParaRPr sz="1286"/>
          </a:p>
        </p:txBody>
      </p:sp>
      <p:sp>
        <p:nvSpPr>
          <p:cNvPr id="29" name="Shape 189"/>
          <p:cNvSpPr/>
          <p:nvPr/>
        </p:nvSpPr>
        <p:spPr>
          <a:xfrm>
            <a:off x="5168445" y="540656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</a:t>
            </a:r>
            <a:endParaRPr sz="1286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512203" y="598669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-------</a:t>
            </a:r>
            <a:endParaRPr sz="1143" b="1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3934022" y="598709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-------</a:t>
            </a:r>
            <a:endParaRPr sz="1143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1522800256"/>
              </p:ext>
            </p:extLst>
          </p:nvPr>
        </p:nvGraphicFramePr>
        <p:xfrm>
          <a:off x="3077234" y="576018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385056" y="1277372"/>
            <a:ext cx="354896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</a:rPr>
              <a:t>Создание системы интеллектуального управления электроприводами нового поколения. Данная система поможет преодолевать неблагоприятные дорожные условия с большей уверенностью, безопасностью и комфортом. </a:t>
            </a:r>
          </a:p>
        </p:txBody>
      </p:sp>
      <p:sp>
        <p:nvSpPr>
          <p:cNvPr id="37" name="Shape 208"/>
          <p:cNvSpPr/>
          <p:nvPr/>
        </p:nvSpPr>
        <p:spPr>
          <a:xfrm>
            <a:off x="382215" y="3652825"/>
            <a:ext cx="3333290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</a:rPr>
              <a:t>Создание масштабируемой, модульной </a:t>
            </a:r>
            <a:r>
              <a:rPr lang="ru-RU" sz="1071" err="1">
                <a:latin typeface="Calibri" panose="020F0502020204030204" pitchFamily="34" charset="0"/>
                <a:cs typeface="Calibri" panose="020F0502020204030204" pitchFamily="34" charset="0"/>
              </a:rPr>
              <a:t>мультиплатформы</a:t>
            </a:r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</a:rPr>
              <a:t>, готовой к установке на разрабатываемые или уже существующие транспортные средства.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388" y="312674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4193051" y="757727"/>
            <a:ext cx="144231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Команда проекта</a:t>
            </a:r>
          </a:p>
        </p:txBody>
      </p:sp>
      <p:sp>
        <p:nvSpPr>
          <p:cNvPr id="47" name="Shape 280"/>
          <p:cNvSpPr/>
          <p:nvPr/>
        </p:nvSpPr>
        <p:spPr>
          <a:xfrm>
            <a:off x="7935446" y="1429413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4222745" y="1071402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100" b="1">
                <a:solidFill>
                  <a:srgbClr val="002060"/>
                </a:solidFill>
              </a:rPr>
              <a:t>Елена Захарова</a:t>
            </a:r>
            <a:endParaRPr sz="1100" b="1">
              <a:solidFill>
                <a:srgbClr val="002060"/>
              </a:solidFill>
            </a:endParaRPr>
          </a:p>
        </p:txBody>
      </p:sp>
      <p:sp>
        <p:nvSpPr>
          <p:cNvPr id="50" name="Shape 275"/>
          <p:cNvSpPr/>
          <p:nvPr/>
        </p:nvSpPr>
        <p:spPr>
          <a:xfrm>
            <a:off x="5927849" y="1093552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Павел Орлов</a:t>
            </a:r>
            <a:b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7937348" y="1864617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8" name="Picture 5" descr="C:\Users\User\Desktop\246134109_3192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267" y="2547523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рямоугольник 58"/>
          <p:cNvSpPr/>
          <p:nvPr/>
        </p:nvSpPr>
        <p:spPr>
          <a:xfrm>
            <a:off x="5672676" y="3378862"/>
            <a:ext cx="4139244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29"/>
              </a:spcBef>
            </a:pPr>
            <a:r>
              <a:rPr lang="ru-RU" sz="1429"/>
              <a:t>Компания-инициатор</a:t>
            </a:r>
            <a:endParaRPr lang="ru-RU" sz="1429" b="1" u="sng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Shape 179"/>
          <p:cNvSpPr/>
          <p:nvPr/>
        </p:nvSpPr>
        <p:spPr>
          <a:xfrm>
            <a:off x="3967088" y="3932124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br>
              <a:rPr lang="ru-RU" sz="1071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--------- </a:t>
            </a:r>
          </a:p>
          <a:p>
            <a:endParaRPr lang="ru-RU" sz="1071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---------</a:t>
            </a:r>
          </a:p>
          <a:p>
            <a:endParaRPr lang="ru-RU" sz="1071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r>
              <a:rPr lang="ru-RU" sz="1071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----------</a:t>
            </a:r>
          </a:p>
          <a:p>
            <a:pPr>
              <a:spcBef>
                <a:spcPts val="429"/>
              </a:spcBef>
            </a:pPr>
            <a:endParaRPr sz="107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18152" y="3435350"/>
            <a:ext cx="352459" cy="36139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Прямоугольник 69"/>
          <p:cNvSpPr/>
          <p:nvPr/>
        </p:nvSpPr>
        <p:spPr>
          <a:xfrm>
            <a:off x="4363212" y="3380978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>
                <a:sym typeface="Calibri"/>
              </a:rPr>
              <a:t>Сроки проекта</a:t>
            </a:r>
            <a:endParaRPr lang="ru-RU" sz="1286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3934022" y="762154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5" descr="C:\Users\User\Desktop\246134109_3192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60" y="1332997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7057" y="121300"/>
            <a:ext cx="215995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 </a:t>
            </a:r>
          </a:p>
        </p:txBody>
      </p:sp>
      <p:pic>
        <p:nvPicPr>
          <p:cNvPr id="73" name="Picture 5" descr="C:\Users\User\Desktop\246134109_3192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583" y="2571411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5" descr="C:\Users\User\Desktop\246134109_3192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29" y="2547523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Shape 190"/>
          <p:cNvSpPr/>
          <p:nvPr/>
        </p:nvSpPr>
        <p:spPr>
          <a:xfrm>
            <a:off x="6821080" y="633886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br>
              <a:rPr lang="ru-RU" sz="1143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-------</a:t>
            </a:r>
            <a:endParaRPr sz="1143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534832" y="549943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------</a:t>
            </a:r>
            <a:endParaRPr sz="1143" b="1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761858" y="567795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761858" y="616561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Shape 288">
            <a:extLst>
              <a:ext uri="{FF2B5EF4-FFF2-40B4-BE49-F238E27FC236}">
                <a16:creationId xmlns:a16="http://schemas.microsoft.com/office/drawing/2014/main" id="{EC0858B7-9D0D-0B41-8479-3A45DAE96D47}"/>
              </a:ext>
            </a:extLst>
          </p:cNvPr>
          <p:cNvSpPr/>
          <p:nvPr/>
        </p:nvSpPr>
        <p:spPr>
          <a:xfrm>
            <a:off x="7664190" y="3814002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1">
                <a:solidFill>
                  <a:schemeClr val="dk1"/>
                </a:solidFill>
                <a:latin typeface="Calibri"/>
                <a:sym typeface="Calibri"/>
              </a:rPr>
              <a:t>Лого</a:t>
            </a:r>
            <a:endParaRPr sz="561"/>
          </a:p>
        </p:txBody>
      </p:sp>
      <p:sp>
        <p:nvSpPr>
          <p:cNvPr id="89" name="Прямоугольник 88"/>
          <p:cNvSpPr/>
          <p:nvPr/>
        </p:nvSpPr>
        <p:spPr>
          <a:xfrm>
            <a:off x="7706235" y="3366241"/>
            <a:ext cx="3138294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29"/>
              </a:spcBef>
            </a:pPr>
            <a:r>
              <a:rPr lang="ru-RU" sz="1429"/>
              <a:t>Компании-соисполнители</a:t>
            </a:r>
            <a:endParaRPr lang="ru-RU" sz="1429" b="1" u="sng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Shape 288">
            <a:extLst>
              <a:ext uri="{FF2B5EF4-FFF2-40B4-BE49-F238E27FC236}">
                <a16:creationId xmlns:a16="http://schemas.microsoft.com/office/drawing/2014/main" id="{EC0858B7-9D0D-0B41-8479-3A45DAE96D47}"/>
              </a:ext>
            </a:extLst>
          </p:cNvPr>
          <p:cNvSpPr/>
          <p:nvPr/>
        </p:nvSpPr>
        <p:spPr>
          <a:xfrm>
            <a:off x="7664190" y="4489202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1">
                <a:solidFill>
                  <a:schemeClr val="dk1"/>
                </a:solidFill>
                <a:latin typeface="Calibri"/>
                <a:sym typeface="Calibri"/>
              </a:rPr>
              <a:t>Лого</a:t>
            </a:r>
            <a:endParaRPr sz="561"/>
          </a:p>
        </p:txBody>
      </p:sp>
      <p:sp>
        <p:nvSpPr>
          <p:cNvPr id="95" name="Shape 288">
            <a:extLst>
              <a:ext uri="{FF2B5EF4-FFF2-40B4-BE49-F238E27FC236}">
                <a16:creationId xmlns:a16="http://schemas.microsoft.com/office/drawing/2014/main" id="{EC0858B7-9D0D-0B41-8479-3A45DAE96D47}"/>
              </a:ext>
            </a:extLst>
          </p:cNvPr>
          <p:cNvSpPr/>
          <p:nvPr/>
        </p:nvSpPr>
        <p:spPr>
          <a:xfrm>
            <a:off x="5733928" y="3821662"/>
            <a:ext cx="367347" cy="36734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646" tIns="23316" rIns="46646" bIns="23316" anchor="ctr" anchorCtr="0">
            <a:noAutofit/>
          </a:bodyPr>
          <a:lstStyle/>
          <a:p>
            <a:pPr algn="ctr"/>
            <a:r>
              <a:rPr lang="ru-RU" sz="561">
                <a:solidFill>
                  <a:schemeClr val="dk1"/>
                </a:solidFill>
                <a:latin typeface="Calibri"/>
                <a:sym typeface="Calibri"/>
              </a:rPr>
              <a:t>Лого</a:t>
            </a:r>
            <a:endParaRPr sz="561"/>
          </a:p>
        </p:txBody>
      </p:sp>
      <p:pic>
        <p:nvPicPr>
          <p:cNvPr id="61" name="Picture 5" descr="C:\Users\User\Desktop\246134109_319279.jpg">
            <a:extLst>
              <a:ext uri="{FF2B5EF4-FFF2-40B4-BE49-F238E27FC236}">
                <a16:creationId xmlns:a16="http://schemas.microsoft.com/office/drawing/2014/main" id="{424B7321-257E-458C-AD54-3B00A2CBA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228" y="1364548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User\Desktop\246134109_319279.jpg">
            <a:extLst>
              <a:ext uri="{FF2B5EF4-FFF2-40B4-BE49-F238E27FC236}">
                <a16:creationId xmlns:a16="http://schemas.microsoft.com/office/drawing/2014/main" id="{FED54451-DD90-4E80-B2E7-73E4578EE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194" y="1336730"/>
            <a:ext cx="363374" cy="545274"/>
          </a:xfrm>
          <a:prstGeom prst="rect">
            <a:avLst/>
          </a:prstGeom>
          <a:noFill/>
          <a:ln w="15875" cap="flat" cmpd="sng">
            <a:noFill/>
            <a:round/>
            <a:headEnd/>
            <a:tailEnd/>
          </a:ln>
          <a:effectLst>
            <a:outerShdw blurRad="127000" dist="38100" dir="270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Shape 275">
            <a:extLst>
              <a:ext uri="{FF2B5EF4-FFF2-40B4-BE49-F238E27FC236}">
                <a16:creationId xmlns:a16="http://schemas.microsoft.com/office/drawing/2014/main" id="{94ABE66C-4E8C-4535-A366-F4D30B7B5434}"/>
              </a:ext>
            </a:extLst>
          </p:cNvPr>
          <p:cNvSpPr/>
          <p:nvPr/>
        </p:nvSpPr>
        <p:spPr>
          <a:xfrm>
            <a:off x="7826973" y="107476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Артём Романюк</a:t>
            </a:r>
            <a:b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8" name="Shape 275">
            <a:extLst>
              <a:ext uri="{FF2B5EF4-FFF2-40B4-BE49-F238E27FC236}">
                <a16:creationId xmlns:a16="http://schemas.microsoft.com/office/drawing/2014/main" id="{E7D29604-C1F9-49ED-BA9C-CDA3FA13DC88}"/>
              </a:ext>
            </a:extLst>
          </p:cNvPr>
          <p:cNvSpPr/>
          <p:nvPr/>
        </p:nvSpPr>
        <p:spPr>
          <a:xfrm>
            <a:off x="4222745" y="228792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Дмитрий Болдин</a:t>
            </a:r>
            <a:b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9" name="Shape 275">
            <a:extLst>
              <a:ext uri="{FF2B5EF4-FFF2-40B4-BE49-F238E27FC236}">
                <a16:creationId xmlns:a16="http://schemas.microsoft.com/office/drawing/2014/main" id="{1B4D86A3-0EEB-40E8-ADF4-703B768F949D}"/>
              </a:ext>
            </a:extLst>
          </p:cNvPr>
          <p:cNvSpPr/>
          <p:nvPr/>
        </p:nvSpPr>
        <p:spPr>
          <a:xfrm>
            <a:off x="5927849" y="228792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Сергей Иванов</a:t>
            </a:r>
            <a:b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0" name="Shape 275">
            <a:extLst>
              <a:ext uri="{FF2B5EF4-FFF2-40B4-BE49-F238E27FC236}">
                <a16:creationId xmlns:a16="http://schemas.microsoft.com/office/drawing/2014/main" id="{40507441-8499-43EB-A03D-CACAD702122D}"/>
              </a:ext>
            </a:extLst>
          </p:cNvPr>
          <p:cNvSpPr/>
          <p:nvPr/>
        </p:nvSpPr>
        <p:spPr>
          <a:xfrm>
            <a:off x="7826973" y="2281320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Владимир Городничев</a:t>
            </a:r>
            <a:br>
              <a:rPr lang="ru-RU" sz="1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1" name="Shape 275">
            <a:extLst>
              <a:ext uri="{FF2B5EF4-FFF2-40B4-BE49-F238E27FC236}">
                <a16:creationId xmlns:a16="http://schemas.microsoft.com/office/drawing/2014/main" id="{362A5325-CF5A-4CB7-A0B0-2C769DE1D274}"/>
              </a:ext>
            </a:extLst>
          </p:cNvPr>
          <p:cNvSpPr/>
          <p:nvPr/>
        </p:nvSpPr>
        <p:spPr>
          <a:xfrm>
            <a:off x="4222745" y="372393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929">
              <a:latin typeface="Calibri"/>
              <a:ea typeface="Calibri"/>
              <a:cs typeface="Calibri"/>
            </a:endParaRPr>
          </a:p>
        </p:txBody>
      </p:sp>
      <p:sp>
        <p:nvSpPr>
          <p:cNvPr id="82" name="Shape 275">
            <a:extLst>
              <a:ext uri="{FF2B5EF4-FFF2-40B4-BE49-F238E27FC236}">
                <a16:creationId xmlns:a16="http://schemas.microsoft.com/office/drawing/2014/main" id="{15D0A547-7CF8-4606-8DF3-5353C9693D64}"/>
              </a:ext>
            </a:extLst>
          </p:cNvPr>
          <p:cNvSpPr/>
          <p:nvPr/>
        </p:nvSpPr>
        <p:spPr>
          <a:xfrm>
            <a:off x="4688372" y="1323256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err="1">
                <a:latin typeface="Calibri"/>
                <a:ea typeface="Calibri"/>
                <a:cs typeface="Calibri"/>
                <a:sym typeface="Calibri"/>
              </a:rPr>
              <a:t>Трекер</a:t>
            </a:r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 технической части проекта </a:t>
            </a:r>
          </a:p>
          <a:p>
            <a:b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>
              <a:latin typeface="Calibri"/>
              <a:ea typeface="Calibri"/>
              <a:cs typeface="Calibri"/>
            </a:endParaRPr>
          </a:p>
        </p:txBody>
      </p:sp>
      <p:sp>
        <p:nvSpPr>
          <p:cNvPr id="88" name="Shape 275">
            <a:extLst>
              <a:ext uri="{FF2B5EF4-FFF2-40B4-BE49-F238E27FC236}">
                <a16:creationId xmlns:a16="http://schemas.microsoft.com/office/drawing/2014/main" id="{D01654F1-1581-4403-9E73-FB822A1E6683}"/>
              </a:ext>
            </a:extLst>
          </p:cNvPr>
          <p:cNvSpPr/>
          <p:nvPr/>
        </p:nvSpPr>
        <p:spPr>
          <a:xfrm>
            <a:off x="6394274" y="1323051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err="1">
                <a:latin typeface="Calibri"/>
                <a:ea typeface="Calibri"/>
                <a:cs typeface="Calibri"/>
              </a:rPr>
              <a:t>Трекер</a:t>
            </a:r>
            <a:r>
              <a:rPr lang="ru-RU" sz="1000">
                <a:latin typeface="Calibri"/>
                <a:ea typeface="Calibri"/>
                <a:cs typeface="Calibri"/>
              </a:rPr>
              <a:t> экономической части проекта 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96" name="Shape 275">
            <a:extLst>
              <a:ext uri="{FF2B5EF4-FFF2-40B4-BE49-F238E27FC236}">
                <a16:creationId xmlns:a16="http://schemas.microsoft.com/office/drawing/2014/main" id="{44220E9E-B368-4922-9DEE-ABAAA92EA144}"/>
              </a:ext>
            </a:extLst>
          </p:cNvPr>
          <p:cNvSpPr/>
          <p:nvPr/>
        </p:nvSpPr>
        <p:spPr>
          <a:xfrm>
            <a:off x="8305475" y="1272556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>
                <a:latin typeface="Calibri"/>
                <a:ea typeface="Calibri"/>
                <a:cs typeface="Calibri"/>
              </a:rPr>
              <a:t>Руководитель проекта, инженер, механик </a:t>
            </a:r>
          </a:p>
        </p:txBody>
      </p:sp>
      <p:sp>
        <p:nvSpPr>
          <p:cNvPr id="97" name="Shape 275">
            <a:extLst>
              <a:ext uri="{FF2B5EF4-FFF2-40B4-BE49-F238E27FC236}">
                <a16:creationId xmlns:a16="http://schemas.microsoft.com/office/drawing/2014/main" id="{71E15B47-594F-4698-AFB1-752268990AA1}"/>
              </a:ext>
            </a:extLst>
          </p:cNvPr>
          <p:cNvSpPr/>
          <p:nvPr/>
        </p:nvSpPr>
        <p:spPr>
          <a:xfrm>
            <a:off x="4688372" y="2542743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>
                <a:latin typeface="Calibri"/>
                <a:ea typeface="Calibri"/>
                <a:cs typeface="Calibri"/>
                <a:sym typeface="Calibri"/>
              </a:rPr>
              <a:t>Инженер, программист </a:t>
            </a:r>
            <a:b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>
              <a:latin typeface="Calibri"/>
              <a:ea typeface="Calibri"/>
              <a:cs typeface="Calibri"/>
            </a:endParaRPr>
          </a:p>
        </p:txBody>
      </p:sp>
      <p:sp>
        <p:nvSpPr>
          <p:cNvPr id="98" name="Shape 275">
            <a:extLst>
              <a:ext uri="{FF2B5EF4-FFF2-40B4-BE49-F238E27FC236}">
                <a16:creationId xmlns:a16="http://schemas.microsoft.com/office/drawing/2014/main" id="{14349096-9BD0-49DB-B97B-23D52C4AD424}"/>
              </a:ext>
            </a:extLst>
          </p:cNvPr>
          <p:cNvSpPr/>
          <p:nvPr/>
        </p:nvSpPr>
        <p:spPr>
          <a:xfrm>
            <a:off x="6453413" y="2510049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>
                <a:latin typeface="Calibri"/>
                <a:ea typeface="Calibri"/>
                <a:cs typeface="Calibri"/>
              </a:rPr>
              <a:t>экономист</a:t>
            </a:r>
            <a:br>
              <a:rPr lang="ru-RU" sz="1000">
                <a:latin typeface="Calibri"/>
                <a:ea typeface="Calibri"/>
                <a:cs typeface="Calibri"/>
              </a:rPr>
            </a:br>
            <a:endParaRPr sz="929">
              <a:latin typeface="Calibri"/>
              <a:ea typeface="Calibri"/>
              <a:cs typeface="Calibri"/>
            </a:endParaRPr>
          </a:p>
        </p:txBody>
      </p:sp>
      <p:sp>
        <p:nvSpPr>
          <p:cNvPr id="99" name="Shape 275">
            <a:extLst>
              <a:ext uri="{FF2B5EF4-FFF2-40B4-BE49-F238E27FC236}">
                <a16:creationId xmlns:a16="http://schemas.microsoft.com/office/drawing/2014/main" id="{F0CD9160-89C8-49F8-B1D7-9F0A365248B8}"/>
              </a:ext>
            </a:extLst>
          </p:cNvPr>
          <p:cNvSpPr/>
          <p:nvPr/>
        </p:nvSpPr>
        <p:spPr>
          <a:xfrm>
            <a:off x="8305475" y="2491357"/>
            <a:ext cx="1192692" cy="60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>
                <a:latin typeface="Calibri"/>
                <a:ea typeface="Calibri"/>
                <a:cs typeface="Calibri"/>
              </a:rPr>
              <a:t>Экономист</a:t>
            </a:r>
            <a:endParaRPr lang="ru-RU" sz="929">
              <a:latin typeface="Calibri"/>
              <a:ea typeface="Calibri"/>
              <a:cs typeface="Calibri"/>
            </a:endParaRPr>
          </a:p>
          <a:p>
            <a:br>
              <a:rPr lang="ru-RU" sz="1000">
                <a:latin typeface="Calibri"/>
                <a:ea typeface="Calibri"/>
                <a:cs typeface="Calibri"/>
              </a:rPr>
            </a:br>
            <a:endParaRPr sz="900">
              <a:latin typeface="Calibri"/>
              <a:ea typeface="Calibri"/>
              <a:cs typeface="Calibri"/>
            </a:endParaRPr>
          </a:p>
        </p:txBody>
      </p: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C96C9DA7-93FB-4394-830B-11D553A72BA8}"/>
              </a:ext>
            </a:extLst>
          </p:cNvPr>
          <p:cNvCxnSpPr>
            <a:cxnSpLocks/>
          </p:cNvCxnSpPr>
          <p:nvPr/>
        </p:nvCxnSpPr>
        <p:spPr>
          <a:xfrm>
            <a:off x="5635369" y="3328229"/>
            <a:ext cx="0" cy="196860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591E365E-C4F2-4C90-B8CB-21F42EECC963}"/>
              </a:ext>
            </a:extLst>
          </p:cNvPr>
          <p:cNvCxnSpPr>
            <a:cxnSpLocks/>
          </p:cNvCxnSpPr>
          <p:nvPr/>
        </p:nvCxnSpPr>
        <p:spPr>
          <a:xfrm flipH="1">
            <a:off x="3940788" y="3308427"/>
            <a:ext cx="5694848" cy="1980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44829FC6-9ADA-48F0-8D79-90B9AFDDE56B}"/>
              </a:ext>
            </a:extLst>
          </p:cNvPr>
          <p:cNvCxnSpPr>
            <a:cxnSpLocks/>
          </p:cNvCxnSpPr>
          <p:nvPr/>
        </p:nvCxnSpPr>
        <p:spPr>
          <a:xfrm>
            <a:off x="7586966" y="3308427"/>
            <a:ext cx="0" cy="196860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Shape 280">
            <a:extLst>
              <a:ext uri="{FF2B5EF4-FFF2-40B4-BE49-F238E27FC236}">
                <a16:creationId xmlns:a16="http://schemas.microsoft.com/office/drawing/2014/main" id="{201DF1C2-8AAD-4FA7-AEB5-424D7548EABF}"/>
              </a:ext>
            </a:extLst>
          </p:cNvPr>
          <p:cNvSpPr/>
          <p:nvPr/>
        </p:nvSpPr>
        <p:spPr>
          <a:xfrm>
            <a:off x="6245102" y="3876949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687"/>
              <a:t>--------------</a:t>
            </a:r>
            <a:endParaRPr sz="687"/>
          </a:p>
        </p:txBody>
      </p:sp>
      <p:sp>
        <p:nvSpPr>
          <p:cNvPr id="105" name="Shape 280">
            <a:extLst>
              <a:ext uri="{FF2B5EF4-FFF2-40B4-BE49-F238E27FC236}">
                <a16:creationId xmlns:a16="http://schemas.microsoft.com/office/drawing/2014/main" id="{82A14AFF-350B-4DDD-8AA9-578357C595A9}"/>
              </a:ext>
            </a:extLst>
          </p:cNvPr>
          <p:cNvSpPr/>
          <p:nvPr/>
        </p:nvSpPr>
        <p:spPr>
          <a:xfrm>
            <a:off x="8276073" y="3871629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687"/>
              <a:t>--------------</a:t>
            </a:r>
            <a:endParaRPr sz="687"/>
          </a:p>
        </p:txBody>
      </p:sp>
      <p:sp>
        <p:nvSpPr>
          <p:cNvPr id="106" name="Shape 280">
            <a:extLst>
              <a:ext uri="{FF2B5EF4-FFF2-40B4-BE49-F238E27FC236}">
                <a16:creationId xmlns:a16="http://schemas.microsoft.com/office/drawing/2014/main" id="{03B772DC-BAD0-4C35-9A76-B2EDB8AFA7A8}"/>
              </a:ext>
            </a:extLst>
          </p:cNvPr>
          <p:cNvSpPr/>
          <p:nvPr/>
        </p:nvSpPr>
        <p:spPr>
          <a:xfrm>
            <a:off x="8281442" y="4531277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687"/>
              <a:t>---------------</a:t>
            </a:r>
            <a:endParaRPr sz="687"/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991" y="398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6991" y="111746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AE150-F869-47F7-821E-DC20CCBA3D1F}"/>
              </a:ext>
            </a:extLst>
          </p:cNvPr>
          <p:cNvSpPr txBox="1"/>
          <p:nvPr/>
        </p:nvSpPr>
        <p:spPr>
          <a:xfrm>
            <a:off x="1168803" y="1598725"/>
            <a:ext cx="67186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С каждым днем в мире растёт численность электрического наземного транспорта и колёсной робототехники. В связи с этим, наша команда предлагает выйти на новый уровень управления электродвигателями. С помощью наших разработок колёсный транспорт станет совершеннее. Мы предлагаем модульные масштабируемые решения, которые можно интегрировать в любую технику с приводом от электромоторов. Острота управления, высокая безопасность, недостижимая ранее проходимость и улучшенные показания экономичности – вот такие высказывания применимы к нашему «Умному приводу».</a:t>
            </a:r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43675"/>
            <a:ext cx="1060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/>
              <a:t>Проблемы</a:t>
            </a:r>
            <a:r>
              <a:rPr lang="ru-RU" sz="1286" b="1"/>
              <a:t>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3757" y="109609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86" b="1"/>
              <a:t>Проблемы клиентов, которые мы решаем:</a:t>
            </a:r>
          </a:p>
          <a:p>
            <a:pPr marL="0" indent="0">
              <a:buNone/>
            </a:pPr>
            <a:endParaRPr lang="ru-RU" sz="1286" b="1"/>
          </a:p>
          <a:p>
            <a:pPr marL="0" indent="0">
              <a:buNone/>
            </a:pPr>
            <a:r>
              <a:rPr lang="ru-RU" sz="1400"/>
              <a:t>1.  Проблема проскальзывания ведущих колёс</a:t>
            </a:r>
          </a:p>
          <a:p>
            <a:pPr marL="0" indent="0">
              <a:buNone/>
            </a:pPr>
            <a:r>
              <a:rPr lang="ru-RU" sz="1400"/>
              <a:t>2.  Проблема отсутствия физического дифференциала на платформах с мотор-колёсами или мотор-редукторами</a:t>
            </a:r>
          </a:p>
          <a:p>
            <a:pPr marL="0" indent="0">
              <a:buNone/>
            </a:pPr>
            <a:r>
              <a:rPr lang="ru-RU" sz="1400"/>
              <a:t>3.  Проблема заблаговременного определения типа дорожного покрытия </a:t>
            </a:r>
          </a:p>
          <a:p>
            <a:pPr marL="0" indent="0">
              <a:buNone/>
            </a:pPr>
            <a:r>
              <a:rPr lang="ru-RU" sz="1400"/>
              <a:t>4.  Проблема заноса транспортного средства </a:t>
            </a:r>
          </a:p>
          <a:p>
            <a:pPr marL="0" indent="0">
              <a:buNone/>
            </a:pPr>
            <a:r>
              <a:rPr lang="ru-RU" sz="1400"/>
              <a:t>5.  Проблема "</a:t>
            </a:r>
            <a:r>
              <a:rPr lang="ru-RU" sz="1400" err="1"/>
              <a:t>застрявания</a:t>
            </a:r>
            <a:r>
              <a:rPr lang="ru-RU" sz="1400"/>
              <a:t>" транспортного средства в грязи, снегу, песке и </a:t>
            </a:r>
            <a:r>
              <a:rPr lang="ru-RU" sz="1400" err="1"/>
              <a:t>т.д</a:t>
            </a:r>
            <a:endParaRPr lang="ru-RU" sz="1400"/>
          </a:p>
          <a:p>
            <a:pPr marL="0" indent="0">
              <a:buNone/>
            </a:pPr>
            <a:r>
              <a:rPr lang="ru-RU" sz="1400"/>
              <a:t>6.  Проблема курсовой устойчивости</a:t>
            </a:r>
          </a:p>
          <a:p>
            <a:pPr marL="0" indent="0">
              <a:buNone/>
            </a:pPr>
            <a:r>
              <a:rPr lang="ru-RU" sz="1400"/>
              <a:t>7.  Проблема блокировки колёс при торможении </a:t>
            </a:r>
          </a:p>
          <a:p>
            <a:pPr marL="0" indent="0">
              <a:buNone/>
            </a:pPr>
            <a:r>
              <a:rPr lang="ru-RU" sz="1400"/>
              <a:t>8.  Проблема неэффективного использования энергии </a:t>
            </a:r>
          </a:p>
          <a:p>
            <a:pPr marL="0" indent="0">
              <a:buNone/>
            </a:pPr>
            <a:r>
              <a:rPr lang="ru-RU" sz="1400"/>
              <a:t>9.  Проблему чрезмерного разгона при спуске или недостаточного ускорения при подъеме</a:t>
            </a:r>
          </a:p>
          <a:p>
            <a:pPr marL="0" indent="0">
              <a:buNone/>
            </a:pPr>
            <a:r>
              <a:rPr lang="ru-RU" sz="1400"/>
              <a:t>10. Проблема попадания авто в аквапланирование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/>
              <a:t>Почему существующих вариантов решения </a:t>
            </a:r>
            <a:br>
              <a:rPr lang="ru-RU" sz="1200" b="1"/>
            </a:br>
            <a:r>
              <a:rPr lang="ru-RU" sz="1200" b="1"/>
              <a:t>не достаточно? </a:t>
            </a:r>
          </a:p>
          <a:p>
            <a:pPr marL="0" indent="0">
              <a:buNone/>
            </a:pPr>
            <a:r>
              <a:rPr lang="ru-RU" sz="1400"/>
              <a:t>1.  Никто не предлагает решения «Всё в одном»</a:t>
            </a:r>
          </a:p>
          <a:p>
            <a:pPr marL="0" indent="0">
              <a:buNone/>
            </a:pPr>
            <a:r>
              <a:rPr lang="ru-RU" sz="1400"/>
              <a:t>2.  Большинство производителей создают платформы исключительно для собственных нужд и не предоставляют возможности использовать их наработки </a:t>
            </a:r>
          </a:p>
          <a:p>
            <a:pPr marL="0" indent="0">
              <a:buNone/>
            </a:pPr>
            <a:r>
              <a:rPr lang="ru-RU" sz="1400"/>
              <a:t>3.  На рынке отсутствуют модульные и масштабируемые решения </a:t>
            </a:r>
          </a:p>
          <a:p>
            <a:pPr marL="0" indent="0">
              <a:buNone/>
            </a:pPr>
            <a:r>
              <a:rPr lang="ru-RU" sz="1400"/>
              <a:t>4.  Большинство производителей являются зарубежными </a:t>
            </a:r>
          </a:p>
          <a:p>
            <a:pPr marL="0" indent="0">
              <a:buNone/>
            </a:pPr>
            <a:r>
              <a:rPr lang="ru-RU" sz="1400"/>
              <a:t>5.  В нынешней ситуации зарубежные производители не оказывают гарантийную поддержку на территории РФ </a:t>
            </a:r>
          </a:p>
          <a:p>
            <a:pPr marL="0" indent="0">
              <a:buNone/>
            </a:pPr>
            <a:r>
              <a:rPr lang="ru-RU" sz="1400"/>
              <a:t>6.  Стоимость решений конкурентов значительно выше </a:t>
            </a:r>
          </a:p>
          <a:p>
            <a:pPr marL="0" indent="0">
              <a:buNone/>
            </a:pPr>
            <a:endParaRPr lang="ru-RU" sz="1286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07" y="408476"/>
            <a:ext cx="313476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Описание технологий и принцип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16107" y="93529"/>
            <a:ext cx="215995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E0F408-3BA8-49BD-8B3E-C7722C51BC19}"/>
              </a:ext>
            </a:extLst>
          </p:cNvPr>
          <p:cNvSpPr txBox="1"/>
          <p:nvPr/>
        </p:nvSpPr>
        <p:spPr>
          <a:xfrm>
            <a:off x="520864" y="1228594"/>
            <a:ext cx="8864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/>
              <a:t>1.Мониторинг проскальзывания колёс: Датчики Холла, установленные в каждом колесе считывают обороты и передают информацию в микроконтроллер. Датчики потребляемой мощности измеряют потребляемый ток и напряжения питания. На основе полученных данных ведется мониторинг проскальзывания колёс. Пример одного из алгоритмов: ток скачкообразно уменьшился, напряжение осталось прежним, обороты возросли –</a:t>
            </a:r>
            <a:r>
              <a:rPr lang="en-US" sz="1200"/>
              <a:t>&gt;</a:t>
            </a:r>
            <a:r>
              <a:rPr lang="ru-RU" sz="1200"/>
              <a:t> колесо попало на скользкий участок дороги –</a:t>
            </a:r>
            <a:r>
              <a:rPr lang="en-US" sz="1200"/>
              <a:t>&gt;</a:t>
            </a:r>
            <a:r>
              <a:rPr lang="ru-RU" sz="1200"/>
              <a:t> необходимо уменьшить подаваемую мощность на этот мотор и увеличить на диагонально расположенном от него (в случае с четырёх колёсной компоновкой)</a:t>
            </a:r>
          </a:p>
          <a:p>
            <a:endParaRPr lang="ru-RU" sz="1200"/>
          </a:p>
          <a:p>
            <a:r>
              <a:rPr lang="ru-RU" sz="1200"/>
              <a:t>2.Электронный дифференциал: Контроллер заблаговременно высчитывает необходимую разность скоростей вращения колес в повороте и имитирует работу физического дифференциала. Возможно включение частичной или полной блокировки для достижения необходимой цели. </a:t>
            </a:r>
          </a:p>
          <a:p>
            <a:endParaRPr lang="ru-RU"/>
          </a:p>
          <a:p>
            <a:r>
              <a:rPr lang="ru-RU" sz="1200"/>
              <a:t>3. Заблаговременное определение типа дорожного покрытия: Камера с искусственным интеллектом считывает дорогу впереди и разделяет картинку на зоны. Каждой зоне присваивается номер, который соответствует определенному типу покрытия. Номера передаются в микроконтроллер и на основе этих данных </a:t>
            </a:r>
            <a:r>
              <a:rPr lang="ru-RU" sz="1200" err="1"/>
              <a:t>данных</a:t>
            </a:r>
            <a:r>
              <a:rPr lang="ru-RU" sz="1200"/>
              <a:t> контроллер меняет настройки драйверов электромоторов. В качестве вспомогательно датчика используется датчик температуры, благодаря которому высчитывается вероятность гололёда.  Пример работы: Температура ниже нуля, на асфальте монотонное, гладкое, темное пятно –</a:t>
            </a:r>
            <a:r>
              <a:rPr lang="en-US" sz="1200"/>
              <a:t>&gt;</a:t>
            </a:r>
            <a:r>
              <a:rPr lang="ru-RU" sz="1200"/>
              <a:t> в этом месте гололёд -</a:t>
            </a:r>
            <a:r>
              <a:rPr lang="en-US" sz="1200"/>
              <a:t>&gt; </a:t>
            </a:r>
            <a:r>
              <a:rPr lang="ru-RU" sz="1200"/>
              <a:t>необходимо подготовиться к проскальзыванию колёс на льду. </a:t>
            </a:r>
          </a:p>
          <a:p>
            <a:r>
              <a:rPr lang="ru-RU" sz="1200"/>
              <a:t>Второй пример: Температура выше нуля, на асфальте тёмное пятно с рябью –</a:t>
            </a:r>
            <a:r>
              <a:rPr lang="en-US" sz="1200"/>
              <a:t>&gt; </a:t>
            </a:r>
            <a:r>
              <a:rPr lang="ru-RU" sz="1200"/>
              <a:t>в этом месте лужа -</a:t>
            </a:r>
            <a:r>
              <a:rPr lang="en-US" sz="1200"/>
              <a:t>&gt;</a:t>
            </a:r>
            <a:r>
              <a:rPr lang="ru-RU" sz="1200"/>
              <a:t>необходимо</a:t>
            </a:r>
            <a:r>
              <a:rPr lang="en-US" sz="1200"/>
              <a:t> </a:t>
            </a:r>
            <a:r>
              <a:rPr lang="ru-RU" sz="1200"/>
              <a:t>подготовиться к аквапланированию </a:t>
            </a:r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07" y="408476"/>
            <a:ext cx="313476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Описание технологий и принцип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16107" y="93529"/>
            <a:ext cx="2159950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E0F408-3BA8-49BD-8B3E-C7722C51BC19}"/>
              </a:ext>
            </a:extLst>
          </p:cNvPr>
          <p:cNvSpPr txBox="1"/>
          <p:nvPr/>
        </p:nvSpPr>
        <p:spPr>
          <a:xfrm>
            <a:off x="520864" y="1228594"/>
            <a:ext cx="8864272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200">
                <a:cs typeface="Calibri"/>
              </a:rPr>
              <a:t>4.Противозаносная система: основана на одном или нескольких акселерометрах. Во время движения считываются данные и передаются в контроллер. При обнаружении заноса автоматически принимаются меры по его ликвидации. Пример работы: задний датчик акселерометра резко сместился в правую сторону -&gt; заднюю часть транспортного средства занесло в правую сторону -&gt; необходимо снизить подаваемую мощность на колёса по правому борту и увеличить на колёсах по левому борту. </a:t>
            </a:r>
          </a:p>
          <a:p>
            <a:r>
              <a:rPr lang="ru-RU" sz="1200">
                <a:cs typeface="Calibri"/>
              </a:rPr>
              <a:t>5.Система помощи на бездорожье: состоит из совокупности вышеперечисленных систем, направленных на повышение проходимости транспортного средства. Пример работы: система определила, что ТС движется по снегу -&gt; нельзя допускать пробуксовки, иначе колёса начнут закапываться -&gt; необходимо изменить настройки системы -&gt; разгон и торможение становятся более плавными </a:t>
            </a:r>
          </a:p>
          <a:p>
            <a:r>
              <a:rPr lang="ru-RU" sz="1200">
                <a:cs typeface="Calibri"/>
              </a:rPr>
              <a:t>6.Система курсовой устойчивости: при повороте ТС на неблагоприятных дорожных покрытиях контроллер активно перераспределяет момент между колёсами и притормаживает задним внутренним (к повороту) колесом. Данная система работает по аналогии со спортивными дифференциалами Audi Quattro, но в отличии от Audi наш дифференциал полностью электронный, а торможение выполняется с помощью системы интеллектуальной рекуперации, благодаря этому не изнашиваются колодки и диски, не нужно обслуживать физический дифференциал, а КПД выше. Пример работы: совершается поворот в правую сторону -&gt; необходимо увеличить скорость вращения левых колёс и притормозить заднее правое колесо при резком повороте (в случае с четырёх колёсной компоновкой) </a:t>
            </a:r>
          </a:p>
          <a:p>
            <a:r>
              <a:rPr lang="ru-RU" sz="1200">
                <a:cs typeface="Calibri"/>
              </a:rPr>
              <a:t>7.Антиблокировочная система: работает по аналогии с решениями других производителей электроавтомобилей. При блокировке колеса на нём необходимо снизить тормозное усилие. </a:t>
            </a:r>
          </a:p>
          <a:p>
            <a:r>
              <a:rPr lang="ru-RU" sz="1200">
                <a:cs typeface="Calibri"/>
              </a:rPr>
              <a:t>8.Система помощи при подъеме и спуске: контроллер с помощью акселерометров и камеры анализирует углы наклона ТС и тип дорожного покрытия впереди. На основе этих данных система автоматически подбирает необходимую скорость движения.</a:t>
            </a:r>
          </a:p>
          <a:p>
            <a:r>
              <a:rPr lang="ru-RU" sz="1200">
                <a:cs typeface="Calibri"/>
              </a:rPr>
              <a:t>9.Система предотвращения аквапланирования.  Благодаря камере с искусственным интеллектом контроллер заблаговременно обнаруживает затопленные участки и снижает скорость перед ними. </a:t>
            </a:r>
          </a:p>
        </p:txBody>
      </p:sp>
    </p:spTree>
    <p:extLst>
      <p:ext uri="{BB962C8B-B14F-4D97-AF65-F5344CB8AC3E}">
        <p14:creationId xmlns:p14="http://schemas.microsoft.com/office/powerpoint/2010/main" val="1187648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390589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146901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386" y="1301318"/>
            <a:ext cx="8316829" cy="291951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ru-RU" sz="1286" b="1"/>
              <a:t>Целевые рынки</a:t>
            </a:r>
          </a:p>
          <a:p>
            <a:endParaRPr lang="ru-RU" sz="1286" b="1"/>
          </a:p>
          <a:p>
            <a:pPr marL="244475" indent="-244475">
              <a:buFontTx/>
              <a:buChar char="-"/>
            </a:pPr>
            <a:r>
              <a:rPr lang="ru-RU" sz="1250"/>
              <a:t>Описание рынков:</a:t>
            </a:r>
            <a:endParaRPr lang="ru-RU" sz="1250">
              <a:cs typeface="Calibri"/>
            </a:endParaRPr>
          </a:p>
          <a:p>
            <a:pPr marL="244475" indent="-244475">
              <a:buFont typeface="Arial"/>
              <a:buChar char="•"/>
            </a:pPr>
            <a:r>
              <a:rPr lang="ru-RU" sz="1200">
                <a:solidFill>
                  <a:srgbClr val="272727"/>
                </a:solidFill>
                <a:cs typeface="Calibri"/>
              </a:rPr>
              <a:t>На быстро развивающемся рынке интеллектуальных электроприводов компании стратегически</a:t>
            </a:r>
            <a:endParaRPr lang="ru-RU" sz="1200">
              <a:cs typeface="Calibri"/>
            </a:endParaRPr>
          </a:p>
          <a:p>
            <a:pPr marL="244475" indent="-244475">
              <a:buFont typeface="Arial,Sans-Serif"/>
              <a:buChar char="•"/>
            </a:pPr>
            <a:r>
              <a:rPr lang="ru-RU" sz="1200">
                <a:solidFill>
                  <a:srgbClr val="272727"/>
                </a:solidFill>
                <a:cs typeface="Calibri"/>
              </a:rPr>
              <a:t>фокусируются на инновациях и партнерстве для укрепления своих позиций на рынке.</a:t>
            </a:r>
            <a:endParaRPr lang="ru-RU" sz="1200">
              <a:cs typeface="Calibri"/>
            </a:endParaRPr>
          </a:p>
          <a:p>
            <a:pPr marL="244475" indent="-244475">
              <a:buFont typeface="Arial"/>
              <a:buChar char="•"/>
            </a:pPr>
            <a:r>
              <a:rPr lang="ru-RU" sz="1200">
                <a:solidFill>
                  <a:srgbClr val="272727"/>
                </a:solidFill>
                <a:latin typeface="Calibri"/>
                <a:cs typeface="Calibri"/>
              </a:rPr>
              <a:t>Рост рынка характеризуется резким ростом внедрения электромобилей (EV), чему способствует благоприятная</a:t>
            </a:r>
            <a:endParaRPr lang="ru-RU" sz="120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272727"/>
                </a:solidFill>
                <a:latin typeface="Calibri"/>
                <a:cs typeface="Calibri"/>
              </a:rPr>
              <a:t>Политика государств</a:t>
            </a:r>
            <a:endParaRPr lang="ru-RU" sz="1200">
              <a:solidFill>
                <a:srgbClr val="0C0C0C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C0C0C"/>
                </a:solidFill>
                <a:latin typeface="Calibri"/>
                <a:cs typeface="Calibri"/>
              </a:rPr>
              <a:t>Динамика</a:t>
            </a:r>
            <a:r>
              <a:rPr lang="ru-RU" sz="1200"/>
              <a:t> рынков:</a:t>
            </a:r>
            <a:endParaRPr lang="ru-RU" sz="12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272727"/>
                </a:solidFill>
                <a:latin typeface="Calibri"/>
                <a:cs typeface="Calibri"/>
              </a:rPr>
              <a:t>Объем рынка интеллектуальных электроприводов оценивается в 1 720,0 млн долларов США в 2023 году</a:t>
            </a:r>
            <a:endParaRPr lang="ru-RU" sz="1200">
              <a:solidFill>
                <a:srgbClr val="0C0C0C"/>
              </a:solidFill>
              <a:latin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272727"/>
                </a:solidFill>
                <a:latin typeface="Calibri"/>
                <a:cs typeface="Calibri"/>
              </a:rPr>
              <a:t> вырастет с 2 257,8 млн долларов США в 2024 году до 18 506,9 млн долларов США к 2031 году</a:t>
            </a:r>
            <a:endParaRPr lang="ru-RU" sz="1200">
              <a:solidFill>
                <a:srgbClr val="0C0C0C"/>
              </a:solidFill>
              <a:latin typeface="Calibri"/>
              <a:cs typeface="Calibri"/>
            </a:endParaRPr>
          </a:p>
          <a:p>
            <a:pPr marL="244475" indent="-244475">
              <a:buFontTx/>
              <a:buChar char="-"/>
            </a:pPr>
            <a:r>
              <a:rPr lang="ru-RU" sz="1200"/>
              <a:t>Целевая доля рынков, которую планирует занять проект:</a:t>
            </a:r>
            <a:endParaRPr lang="ru-RU" sz="1200">
              <a:cs typeface="Calibri"/>
            </a:endParaRPr>
          </a:p>
          <a:p>
            <a:pPr marL="244475" indent="-244475">
              <a:buFontTx/>
              <a:buChar char="-"/>
            </a:pPr>
            <a:r>
              <a:rPr lang="ru-RU" sz="1200">
                <a:cs typeface="Calibri"/>
              </a:rPr>
              <a:t>Проект планирует занять 11% к 2029 году</a:t>
            </a:r>
          </a:p>
          <a:p>
            <a:pPr marL="244475" indent="-244475">
              <a:buFontTx/>
              <a:buChar char="-"/>
            </a:pPr>
            <a:r>
              <a:rPr lang="ru-RU" sz="1250"/>
              <a:t>Барьеры для выхода на целевые рынки:</a:t>
            </a:r>
            <a:endParaRPr lang="ru-RU" sz="1250">
              <a:cs typeface="Calibri"/>
            </a:endParaRPr>
          </a:p>
          <a:p>
            <a:pPr marL="244475" indent="-244475">
              <a:buFont typeface="Arial"/>
              <a:buChar char="•"/>
            </a:pPr>
            <a:r>
              <a:rPr lang="ru-RU" sz="1250">
                <a:ea typeface="+mn-lt"/>
                <a:cs typeface="+mn-lt"/>
              </a:rPr>
              <a:t>Регуляторные </a:t>
            </a:r>
            <a:r>
              <a:rPr lang="ru-RU" sz="1250" err="1">
                <a:ea typeface="+mn-lt"/>
                <a:cs typeface="+mn-lt"/>
              </a:rPr>
              <a:t>барьеры,Конкуренция,Технологические</a:t>
            </a:r>
            <a:r>
              <a:rPr lang="ru-RU" sz="1250">
                <a:ea typeface="+mn-lt"/>
                <a:cs typeface="+mn-lt"/>
              </a:rPr>
              <a:t> </a:t>
            </a:r>
            <a:r>
              <a:rPr lang="ru-RU" sz="1250" err="1">
                <a:ea typeface="+mn-lt"/>
                <a:cs typeface="+mn-lt"/>
              </a:rPr>
              <a:t>барьеры,Финансовые</a:t>
            </a:r>
            <a:r>
              <a:rPr lang="ru-RU" sz="1250">
                <a:ea typeface="+mn-lt"/>
                <a:cs typeface="+mn-lt"/>
              </a:rPr>
              <a:t> </a:t>
            </a:r>
            <a:r>
              <a:rPr lang="ru-RU" sz="1250" err="1">
                <a:ea typeface="+mn-lt"/>
                <a:cs typeface="+mn-lt"/>
              </a:rPr>
              <a:t>барьеры,Недостаток</a:t>
            </a:r>
            <a:r>
              <a:rPr lang="ru-RU" sz="1250">
                <a:ea typeface="+mn-lt"/>
                <a:cs typeface="+mn-lt"/>
              </a:rPr>
              <a:t> инфраструктуры,</a:t>
            </a:r>
          </a:p>
          <a:p>
            <a:pPr marL="244475" indent="-244475">
              <a:buFont typeface="Arial"/>
              <a:buChar char="•"/>
            </a:pPr>
            <a:r>
              <a:rPr lang="ru-RU" sz="1250">
                <a:ea typeface="+mn-lt"/>
                <a:cs typeface="+mn-lt"/>
              </a:rPr>
              <a:t>Потребительские </a:t>
            </a:r>
            <a:r>
              <a:rPr lang="ru-RU" sz="1250" err="1">
                <a:ea typeface="+mn-lt"/>
                <a:cs typeface="+mn-lt"/>
              </a:rPr>
              <a:t>привычки,Проблемы</a:t>
            </a:r>
            <a:r>
              <a:rPr lang="ru-RU" sz="1250">
                <a:ea typeface="+mn-lt"/>
                <a:cs typeface="+mn-lt"/>
              </a:rPr>
              <a:t> с кадрами и </a:t>
            </a:r>
            <a:r>
              <a:rPr lang="ru-RU" sz="1250" err="1">
                <a:ea typeface="+mn-lt"/>
                <a:cs typeface="+mn-lt"/>
              </a:rPr>
              <a:t>компетенциями,Культурные</a:t>
            </a:r>
            <a:r>
              <a:rPr lang="ru-RU" sz="1250">
                <a:ea typeface="+mn-lt"/>
                <a:cs typeface="+mn-lt"/>
              </a:rPr>
              <a:t> и социальные барьеры</a:t>
            </a:r>
            <a:endParaRPr lang="ru-RU" sz="125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249" y="300285"/>
            <a:ext cx="1999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/>
              <a:t>Сравнение с конкурентами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2249" y="9526"/>
            <a:ext cx="2453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Умный электропривод 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1B4D1271-E4BF-4DDD-97A6-1784EC818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525325"/>
              </p:ext>
            </p:extLst>
          </p:nvPr>
        </p:nvGraphicFramePr>
        <p:xfrm>
          <a:off x="222249" y="577284"/>
          <a:ext cx="9505950" cy="621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383931729"/>
                    </a:ext>
                  </a:extLst>
                </a:gridCol>
                <a:gridCol w="1293585">
                  <a:extLst>
                    <a:ext uri="{9D8B030D-6E8A-4147-A177-3AD203B41FA5}">
                      <a16:colId xmlns:a16="http://schemas.microsoft.com/office/drawing/2014/main" val="3603421740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2451336597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2919536531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128311274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3485780993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2389739132"/>
                    </a:ext>
                  </a:extLst>
                </a:gridCol>
              </a:tblGrid>
              <a:tr h="814224">
                <a:tc>
                  <a:txBody>
                    <a:bodyPr/>
                    <a:lstStyle/>
                    <a:p>
                      <a:pPr algn="l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«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Terrain Response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» от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Land Rover </a:t>
                      </a:r>
                      <a:endParaRPr lang="ru-RU" sz="1200" b="1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«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Quattro 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или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Quattro Ultra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Audi </a:t>
                      </a:r>
                      <a:endParaRPr lang="ru-RU" sz="1200" b="1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«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X-drive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» от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«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Dual Drive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Tesla </a:t>
                      </a:r>
                      <a:endParaRPr lang="ru-RU" sz="1200" b="1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полного привода от 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Yandex</a:t>
                      </a:r>
                      <a:endParaRPr lang="ru-RU" sz="1200" b="1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Система «Умный электропривод»</a:t>
                      </a:r>
                      <a:r>
                        <a:rPr lang="en-US" sz="1200" b="1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00" b="1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52493"/>
                  </a:ext>
                </a:extLst>
              </a:tr>
              <a:tr h="47859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Система </a:t>
                      </a:r>
                      <a:r>
                        <a:rPr lang="ru-RU" sz="1100" err="1"/>
                        <a:t>антипробуксовки</a:t>
                      </a:r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12042"/>
                  </a:ext>
                </a:extLst>
              </a:tr>
              <a:tr h="47859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Антиблокировочная система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83918"/>
                  </a:ext>
                </a:extLst>
              </a:tr>
              <a:tr h="58805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Интеллектуальная система рекуперации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87091"/>
                  </a:ext>
                </a:extLst>
              </a:tr>
              <a:tr h="753911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Возможность установки независимого генератора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65265"/>
                  </a:ext>
                </a:extLst>
              </a:tr>
              <a:tr h="58805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Анализ энергопотребления каждого колеса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127060"/>
                  </a:ext>
                </a:extLst>
              </a:tr>
              <a:tr h="47859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Электронный дифференциал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18912"/>
                  </a:ext>
                </a:extLst>
              </a:tr>
              <a:tr h="478590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Система помощи на бездорожье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879614"/>
                  </a:ext>
                </a:extLst>
              </a:tr>
              <a:tr h="753911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Наличие нескольких режимов работы (</a:t>
                      </a:r>
                      <a:r>
                        <a:rPr lang="ru-RU" sz="1100" err="1"/>
                        <a:t>электро</a:t>
                      </a:r>
                      <a:r>
                        <a:rPr lang="ru-RU" sz="1100"/>
                        <a:t>, гибрид, авто)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30330"/>
                  </a:ext>
                </a:extLst>
              </a:tr>
              <a:tr h="753911">
                <a:tc>
                  <a:txBody>
                    <a:bodyPr/>
                    <a:lstStyle/>
                    <a:p>
                      <a:pPr algn="l"/>
                      <a:r>
                        <a:rPr lang="ru-RU" sz="1100"/>
                        <a:t>Заблаговременное распознавание типа дорожного покрытия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462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820" y="342944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54646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ru-RU" sz="1250">
                <a:solidFill>
                  <a:schemeClr val="accent1">
                    <a:lumMod val="50000"/>
                  </a:schemeClr>
                </a:solidFill>
              </a:rPr>
              <a:t>Бизнес-модель – </a:t>
            </a: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Потребительский сегмент: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отрасль автомобилестроения, военная промышленность, робототехника, производители автоматизированной передвижной техники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Ценностное предложение: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новизна устройства, позволяющая объединить решение большого спектра проблем данной отрасли в одном продукте; сниженная стоимость и более высокая доступность в сравнении с зарубежными аналогами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Каналы сбыта и продвижения: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продажи будут вестись через сайт компании, продвижение продукта через специализированные выставки и рекламу Взаимоотношения с клиентами: консультирование и послепродажное обслуживание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Потоки поступления доходов: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прямые продажи оборудования и плата за его обслуживание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 Ключевые ресурсы: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 материалы, программное обеспечение, разработчики Ключевые виды деятельности: производство и обслуживание приводов Партнёры: государственные и частные инвесторы, фонды, госкорпорации, так как на начальном этапе предполагается финансирование проекта за счёт грантов 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Структура расходов:</a:t>
            </a: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  <a:p>
            <a:r>
              <a:rPr lang="ru-RU" sz="1200">
                <a:solidFill>
                  <a:srgbClr val="1F1F1F"/>
                </a:solidFill>
                <a:ea typeface="+mn-lt"/>
                <a:cs typeface="+mn-lt"/>
              </a:rPr>
              <a:t> на начальном этапе высока доля расходов на НИОКР и создание прототипа, в дальнейшем предполагается масштабирование производства и снижение удельных издержек</a:t>
            </a:r>
            <a:br>
              <a:rPr lang="ru-RU" sz="1200">
                <a:ea typeface="+mn-lt"/>
                <a:cs typeface="+mn-lt"/>
              </a:rPr>
            </a:br>
            <a:endParaRPr lang="ru-RU" sz="900">
              <a:solidFill>
                <a:srgbClr val="1F1F1F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353154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50553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372975"/>
              </p:ext>
            </p:extLst>
          </p:nvPr>
        </p:nvGraphicFramePr>
        <p:xfrm>
          <a:off x="683954" y="5648167"/>
          <a:ext cx="8492018" cy="66115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0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71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8062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900" b="1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36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__г.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__г.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__</a:t>
                      </a:r>
                      <a:r>
                        <a:rPr lang="ru-RU" sz="900" b="1" baseline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__</a:t>
                      </a: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__г.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55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</a:t>
                      </a:r>
                      <a:r>
                        <a:rPr lang="ru-RU" sz="900" kern="120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руб</a:t>
                      </a:r>
                      <a:endParaRPr lang="ru-RU" sz="900" kern="120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7324337" y="1572978"/>
            <a:ext cx="1851634" cy="2029930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143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Стратегия выхода </a:t>
            </a:r>
            <a:br>
              <a:rPr lang="ru-RU" sz="1143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</a:br>
            <a:r>
              <a:rPr lang="ru-RU" sz="1143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из проекта для инвесторов: </a:t>
            </a:r>
          </a:p>
          <a:p>
            <a:pPr>
              <a:spcAft>
                <a:spcPts val="429"/>
              </a:spcAft>
            </a:pPr>
            <a:r>
              <a:rPr lang="ru-RU" sz="1000" spc="71">
                <a:solidFill>
                  <a:schemeClr val="accent1">
                    <a:lumMod val="75000"/>
                  </a:schemeClr>
                </a:solidFill>
              </a:rPr>
              <a:t>Заполняется только для проектов с желаемой формой финансирования «взнос в уставной капитал» рекомендуется указать стратегии выхода из проекта для инвесторов</a:t>
            </a:r>
          </a:p>
          <a:p>
            <a:pPr>
              <a:spcAft>
                <a:spcPts val="429"/>
              </a:spcAft>
            </a:pPr>
            <a:endParaRPr lang="ru-RU" sz="1000" spc="7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ounded Rectangle 2099"/>
          <p:cNvSpPr/>
          <p:nvPr/>
        </p:nvSpPr>
        <p:spPr>
          <a:xfrm>
            <a:off x="683954" y="4614528"/>
            <a:ext cx="8492016" cy="525964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10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Бюджетные деньги, ранее привлекавшиеся для финансирования проекта:</a:t>
            </a:r>
          </a:p>
          <a:p>
            <a:pPr>
              <a:spcAft>
                <a:spcPts val="429"/>
              </a:spcAft>
            </a:pPr>
            <a:r>
              <a:rPr lang="ru-RU" sz="1000" spc="7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Личные сбережения-100.000,Венчурный капитал-2.000.000</a:t>
            </a:r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097" y="1185179"/>
            <a:ext cx="6405279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2518" y="1478177"/>
            <a:ext cx="6447536" cy="302265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418804A-C5BE-F66B-47A3-A258B6640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919887"/>
              </p:ext>
            </p:extLst>
          </p:nvPr>
        </p:nvGraphicFramePr>
        <p:xfrm>
          <a:off x="866765" y="1480074"/>
          <a:ext cx="6276561" cy="303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187">
                  <a:extLst>
                    <a:ext uri="{9D8B030D-6E8A-4147-A177-3AD203B41FA5}">
                      <a16:colId xmlns:a16="http://schemas.microsoft.com/office/drawing/2014/main" val="3161747549"/>
                    </a:ext>
                  </a:extLst>
                </a:gridCol>
                <a:gridCol w="2092187">
                  <a:extLst>
                    <a:ext uri="{9D8B030D-6E8A-4147-A177-3AD203B41FA5}">
                      <a16:colId xmlns:a16="http://schemas.microsoft.com/office/drawing/2014/main" val="1850837249"/>
                    </a:ext>
                  </a:extLst>
                </a:gridCol>
                <a:gridCol w="2092187">
                  <a:extLst>
                    <a:ext uri="{9D8B030D-6E8A-4147-A177-3AD203B41FA5}">
                      <a16:colId xmlns:a16="http://schemas.microsoft.com/office/drawing/2014/main" val="1253688598"/>
                    </a:ext>
                  </a:extLst>
                </a:gridCol>
              </a:tblGrid>
              <a:tr h="567572">
                <a:tc>
                  <a:txBody>
                    <a:bodyPr/>
                    <a:lstStyle/>
                    <a:p>
                      <a:r>
                        <a:rPr lang="ru-RU" sz="1200"/>
                        <a:t>Хар-ка модели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/>
                        <a:t>Применимость/важность для проекта +-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Достижимость +-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9772"/>
                  </a:ext>
                </a:extLst>
              </a:tr>
              <a:tr h="340543">
                <a:tc>
                  <a:txBody>
                    <a:bodyPr/>
                    <a:lstStyle/>
                    <a:p>
                      <a:r>
                        <a:rPr lang="ru-RU" sz="900"/>
                        <a:t>Потенциал высоких доходов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315619"/>
                  </a:ext>
                </a:extLst>
              </a:tr>
              <a:tr h="465409">
                <a:tc>
                  <a:txBody>
                    <a:bodyPr/>
                    <a:lstStyle/>
                    <a:p>
                      <a:r>
                        <a:rPr lang="ru-RU" sz="900"/>
                        <a:t>Лёгкость </a:t>
                      </a:r>
                      <a:r>
                        <a:rPr lang="ru-RU" sz="900" err="1"/>
                        <a:t>маштабирования</a:t>
                      </a:r>
                      <a:r>
                        <a:rPr lang="ru-RU" sz="900"/>
                        <a:t> </a:t>
                      </a:r>
                    </a:p>
                    <a:p>
                      <a:pPr lvl="0">
                        <a:buNone/>
                      </a:pPr>
                      <a:endParaRPr lang="ru-RU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32348"/>
                  </a:ext>
                </a:extLst>
              </a:tr>
              <a:tr h="465409">
                <a:tc>
                  <a:txBody>
                    <a:bodyPr/>
                    <a:lstStyle/>
                    <a:p>
                      <a:r>
                        <a:rPr lang="ru-RU" sz="900"/>
                        <a:t>Долгосрочный проект с перспективой создания новых услуг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07029"/>
                  </a:ext>
                </a:extLst>
              </a:tr>
              <a:tr h="340543">
                <a:tc>
                  <a:txBody>
                    <a:bodyPr/>
                    <a:lstStyle/>
                    <a:p>
                      <a:r>
                        <a:rPr lang="ru-RU" sz="900"/>
                        <a:t>Высокие первоначальные затраты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138431"/>
                  </a:ext>
                </a:extLst>
              </a:tr>
              <a:tr h="465409">
                <a:tc>
                  <a:txBody>
                    <a:bodyPr/>
                    <a:lstStyle/>
                    <a:p>
                      <a:r>
                        <a:rPr lang="ru-RU" sz="900"/>
                        <a:t>Требует большое кол-во времени и ресурсов на создание и развитие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15358"/>
                  </a:ext>
                </a:extLst>
              </a:tr>
              <a:tr h="340543">
                <a:tc>
                  <a:txBody>
                    <a:bodyPr/>
                    <a:lstStyle/>
                    <a:p>
                      <a:r>
                        <a:rPr lang="ru-RU" sz="900"/>
                        <a:t>Меньше времени на проработку продукта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31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820" y="390589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77164"/>
            <a:ext cx="2115066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электропривод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157119"/>
              </p:ext>
            </p:extLst>
          </p:nvPr>
        </p:nvGraphicFramePr>
        <p:xfrm>
          <a:off x="581086" y="857287"/>
          <a:ext cx="8692393" cy="5756516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7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№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Вид расходов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 финансового обеспечения</a:t>
                      </a:r>
                      <a:r>
                        <a:rPr lang="ru-RU" sz="900" baseline="0">
                          <a:effectLst/>
                        </a:rPr>
                        <a:t> </a:t>
                      </a:r>
                      <a:r>
                        <a:rPr lang="ru-RU" sz="900">
                          <a:effectLst/>
                        </a:rPr>
                        <a:t>реализации проекта (рублей)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 счет средств федерального бюджета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 счет внебюджетных источников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расходы на оплату труда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+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материально-технические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технологические работы и услуги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заказ исследований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расходы на патентование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расходы на сертификацию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патенты и ноу-хау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лицензионные платежи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56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консультационные услуги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капитальное строительство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92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приобретение недвижимого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08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организационные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403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/>
          </a:p>
        </p:txBody>
      </p:sp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82591" y="1589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Объект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591" y="1589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5452" y="881265"/>
          <a:ext cx="2156460" cy="1260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3155">
                <a:tc gridSpan="2">
                  <a:txBody>
                    <a:bodyPr/>
                    <a:lstStyle/>
                    <a:p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УЧАСТНИКИ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14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Руководитель</a:t>
                      </a:r>
                      <a:r>
                        <a:rPr lang="ru-RU" sz="700" baseline="0">
                          <a:solidFill>
                            <a:schemeClr val="tx1"/>
                          </a:solidFill>
                        </a:rPr>
                        <a:t> проекта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ФИО и организация</a:t>
                      </a: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14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Получатель поддержки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Организация</a:t>
                      </a: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429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Соисполнитель 1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90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Соисполнитель 2</a:t>
                      </a:r>
                    </a:p>
                  </a:txBody>
                  <a:tcPr marL="0" marR="36000" marT="21600" marB="252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21600" marB="252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Таблица 65"/>
          <p:cNvGraphicFramePr>
            <a:graphicFrameLocks noGrp="1"/>
          </p:cNvGraphicFramePr>
          <p:nvPr/>
        </p:nvGraphicFramePr>
        <p:xfrm>
          <a:off x="2682240" y="877568"/>
          <a:ext cx="2207456" cy="132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232">
                <a:tc gridSpan="2">
                  <a:txBody>
                    <a:bodyPr/>
                    <a:lstStyle/>
                    <a:p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БЮДЖЕТ ( тыс.</a:t>
                      </a:r>
                      <a:r>
                        <a:rPr lang="ru-RU" sz="900" baseline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руб. с учетом</a:t>
                      </a:r>
                      <a:r>
                        <a:rPr lang="ru-RU" sz="900" baseline="0">
                          <a:solidFill>
                            <a:schemeClr val="bg1"/>
                          </a:solidFill>
                        </a:rPr>
                        <a:t> налогов</a:t>
                      </a:r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02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Форма</a:t>
                      </a:r>
                      <a:r>
                        <a:rPr lang="ru-RU" sz="700" baseline="0">
                          <a:solidFill>
                            <a:schemeClr val="tx1"/>
                          </a:solidFill>
                        </a:rPr>
                        <a:t> поддержки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02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Затраты всего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02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Бюджетная поддержка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Внебюджетная</a:t>
                      </a:r>
                      <a:r>
                        <a:rPr lang="ru-RU" sz="700" baseline="0">
                          <a:solidFill>
                            <a:schemeClr val="tx1"/>
                          </a:solidFill>
                        </a:rPr>
                        <a:t> поддержка/источники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14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% бюджетной поддержки</a:t>
                      </a:r>
                    </a:p>
                  </a:txBody>
                  <a:tcPr marL="0" marR="36000" marT="32400" marB="324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2400" marB="324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3" name="Таблица 72"/>
          <p:cNvGraphicFramePr>
            <a:graphicFrameLocks noGrp="1"/>
          </p:cNvGraphicFramePr>
          <p:nvPr/>
        </p:nvGraphicFramePr>
        <p:xfrm>
          <a:off x="377192" y="2508246"/>
          <a:ext cx="4480560" cy="2703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03833">
                <a:tc>
                  <a:txBody>
                    <a:bodyPr/>
                    <a:lstStyle/>
                    <a:p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9" name="Таблица 98"/>
          <p:cNvGraphicFramePr>
            <a:graphicFrameLocks noGrp="1"/>
          </p:cNvGraphicFramePr>
          <p:nvPr/>
        </p:nvGraphicFramePr>
        <p:xfrm>
          <a:off x="381002" y="2364735"/>
          <a:ext cx="4473574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ЦЕЛЬ ПРОЕКТА И ОПИСАНИЕ ПРОДУКТА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/>
        </p:nvGraphicFramePr>
        <p:xfrm>
          <a:off x="5038054" y="877567"/>
          <a:ext cx="4486946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6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ПЛАН РАБОТ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82888"/>
              </p:ext>
            </p:extLst>
          </p:nvPr>
        </p:nvGraphicFramePr>
        <p:xfrm>
          <a:off x="5038054" y="1045922"/>
          <a:ext cx="4453563" cy="4211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9154"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Этап</a:t>
                      </a:r>
                      <a:r>
                        <a:rPr lang="ru-RU" sz="700" b="1" baseline="0">
                          <a:solidFill>
                            <a:schemeClr val="tx1"/>
                          </a:solidFill>
                          <a:latin typeface="+mn-lt"/>
                        </a:rPr>
                        <a:t>ы / Основные мероприятия</a:t>
                      </a:r>
                      <a:endParaRPr lang="ru-RU" sz="7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1" err="1">
                          <a:solidFill>
                            <a:schemeClr val="tx1"/>
                          </a:solidFill>
                          <a:latin typeface="+mn-lt"/>
                        </a:rPr>
                        <a:t>Ответст</a:t>
                      </a:r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-венный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Срок реализации</a:t>
                      </a:r>
                    </a:p>
                    <a:p>
                      <a:pPr algn="ctr"/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План</a:t>
                      </a:r>
                    </a:p>
                    <a:p>
                      <a:pPr algn="ctr"/>
                      <a:endParaRPr lang="ru-RU" sz="7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7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Бюджет (тыс. руб. с учетом</a:t>
                      </a:r>
                      <a:r>
                        <a:rPr lang="ru-RU" sz="700" b="1" baseline="0">
                          <a:solidFill>
                            <a:schemeClr val="tx1"/>
                          </a:solidFill>
                          <a:latin typeface="+mn-lt"/>
                        </a:rPr>
                        <a:t> налогов</a:t>
                      </a:r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112">
                <a:tc vMerge="1">
                  <a:txBody>
                    <a:bodyPr/>
                    <a:lstStyle/>
                    <a:p>
                      <a:pPr algn="ctr"/>
                      <a:endParaRPr lang="ru-RU" sz="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Бюджетная </a:t>
                      </a:r>
                      <a:r>
                        <a:rPr lang="ru-RU" sz="700" b="1" baseline="0">
                          <a:solidFill>
                            <a:schemeClr val="tx1"/>
                          </a:solidFill>
                          <a:latin typeface="+mn-lt"/>
                        </a:rPr>
                        <a:t>поддержка</a:t>
                      </a:r>
                      <a:endParaRPr lang="ru-RU" sz="7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err="1">
                          <a:solidFill>
                            <a:schemeClr val="tx1"/>
                          </a:solidFill>
                          <a:latin typeface="+mn-lt"/>
                        </a:rPr>
                        <a:t>Внебюджет</a:t>
                      </a:r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r>
                        <a:rPr lang="ru-RU" sz="700" b="1" baseline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700" b="1">
                          <a:solidFill>
                            <a:schemeClr val="tx1"/>
                          </a:solidFill>
                          <a:latin typeface="+mn-lt"/>
                        </a:rPr>
                        <a:t>поддержка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514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</a:t>
                      </a:r>
                      <a:r>
                        <a:rPr lang="ru-RU" sz="900" b="1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1514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2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616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3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1514">
                <a:tc gridSpan="6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Этап 4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1514">
                <a:tc>
                  <a:txBody>
                    <a:bodyPr/>
                    <a:lstStyle/>
                    <a:p>
                      <a:pPr algn="l" fontAlgn="t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5678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Завершение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F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Итоговый</a:t>
                      </a:r>
                      <a:r>
                        <a:rPr lang="ru-RU" sz="7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отчет о результатах проекта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aphicFrame>
        <p:nvGraphicFramePr>
          <p:cNvPr id="104" name="Таблица 103"/>
          <p:cNvGraphicFramePr>
            <a:graphicFrameLocks noGrp="1"/>
          </p:cNvGraphicFramePr>
          <p:nvPr/>
        </p:nvGraphicFramePr>
        <p:xfrm>
          <a:off x="381003" y="5315354"/>
          <a:ext cx="4483099" cy="14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514">
                <a:tc>
                  <a:txBody>
                    <a:bodyPr/>
                    <a:lstStyle/>
                    <a:p>
                      <a:r>
                        <a:rPr lang="ru-RU" sz="900">
                          <a:solidFill>
                            <a:schemeClr val="bg1"/>
                          </a:solidFill>
                        </a:rPr>
                        <a:t>ЦЕЛЕВЫЕ</a:t>
                      </a:r>
                      <a:r>
                        <a:rPr lang="ru-RU" sz="900" baseline="0">
                          <a:solidFill>
                            <a:schemeClr val="bg1"/>
                          </a:solidFill>
                        </a:rPr>
                        <a:t> ПОКАЗАТЕЛИ</a:t>
                      </a:r>
                      <a:endParaRPr lang="ru-RU" sz="90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/>
        </p:nvGraphicFramePr>
        <p:xfrm>
          <a:off x="381000" y="5484817"/>
          <a:ext cx="4483103" cy="1139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4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69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114">
                <a:tc>
                  <a:txBody>
                    <a:bodyPr/>
                    <a:lstStyle/>
                    <a:p>
                      <a:pPr algn="ctr"/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ЦЕЛЕВОЙ ПОКАЗАТЕЛЬ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ЕДИНИЦЫ</a:t>
                      </a:r>
                      <a:r>
                        <a:rPr lang="ru-RU" sz="700" baseline="0">
                          <a:solidFill>
                            <a:schemeClr val="tx1"/>
                          </a:solidFill>
                        </a:rPr>
                        <a:t> ИЗМЕРЕНИЯ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ИСХОДНОЕ</a:t>
                      </a:r>
                      <a:r>
                        <a:rPr lang="ru-RU" sz="700" baseline="0">
                          <a:solidFill>
                            <a:schemeClr val="tx1"/>
                          </a:solidFill>
                        </a:rPr>
                        <a:t> ЗНАЧЕНИЕ</a:t>
                      </a:r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20__</a:t>
                      </a:r>
                    </a:p>
                    <a:p>
                      <a:pPr algn="ctr"/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20__</a:t>
                      </a:r>
                    </a:p>
                    <a:p>
                      <a:pPr algn="ctr"/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20__</a:t>
                      </a:r>
                    </a:p>
                    <a:p>
                      <a:pPr algn="ctr"/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>
                          <a:solidFill>
                            <a:schemeClr val="tx1"/>
                          </a:solidFill>
                        </a:rPr>
                        <a:t>20__</a:t>
                      </a:r>
                    </a:p>
                    <a:p>
                      <a:pPr algn="ctr"/>
                      <a:endParaRPr lang="ru-RU" sz="7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54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54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2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27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ru-RU" sz="60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 bwMode="auto">
          <a:xfrm>
            <a:off x="2617472" y="877568"/>
            <a:ext cx="0" cy="138112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Прямая соединительная линия 107"/>
          <p:cNvCxnSpPr/>
          <p:nvPr/>
        </p:nvCxnSpPr>
        <p:spPr bwMode="auto">
          <a:xfrm>
            <a:off x="4951512" y="882698"/>
            <a:ext cx="0" cy="572384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Номер слайда 4"/>
          <p:cNvSpPr txBox="1">
            <a:spLocks/>
          </p:cNvSpPr>
          <p:nvPr/>
        </p:nvSpPr>
        <p:spPr>
          <a:xfrm>
            <a:off x="7237646" y="6412493"/>
            <a:ext cx="2057400" cy="365125"/>
          </a:xfrm>
          <a:prstGeom prst="rect">
            <a:avLst/>
          </a:prstGeom>
        </p:spPr>
        <p:txBody>
          <a:bodyPr vert="horz" lIns="87273" tIns="43636" rIns="87273" bIns="43636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857"/>
              <a:pPr/>
              <a:t>12</a:t>
            </a:fld>
            <a:endParaRPr lang="ru-RU" sz="857"/>
          </a:p>
        </p:txBody>
      </p:sp>
      <p:sp>
        <p:nvSpPr>
          <p:cNvPr id="3" name="TextBox 2"/>
          <p:cNvSpPr txBox="1"/>
          <p:nvPr/>
        </p:nvSpPr>
        <p:spPr>
          <a:xfrm>
            <a:off x="3554136" y="191813"/>
            <a:ext cx="5552097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6">
                <a:solidFill>
                  <a:srgbClr val="FF0000"/>
                </a:solidFill>
              </a:rPr>
              <a:t>(</a:t>
            </a:r>
            <a:r>
              <a:rPr lang="ru-RU" sz="1286">
                <a:solidFill>
                  <a:srgbClr val="FF0000"/>
                </a:solidFill>
              </a:rPr>
              <a:t>заполняется опционально при желании получения бюджетной поддержки)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7192" y="105344"/>
            <a:ext cx="2007024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/>
              <a:t>Умный </a:t>
            </a:r>
            <a:r>
              <a:rPr lang="ru-RU" sz="1571" err="1"/>
              <a:t>электопривод</a:t>
            </a:r>
            <a:endParaRPr lang="ru-RU" sz="1571"/>
          </a:p>
        </p:txBody>
      </p:sp>
      <p:sp>
        <p:nvSpPr>
          <p:cNvPr id="19" name="TextBox 18"/>
          <p:cNvSpPr txBox="1"/>
          <p:nvPr/>
        </p:nvSpPr>
        <p:spPr>
          <a:xfrm>
            <a:off x="377192" y="392932"/>
            <a:ext cx="204581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/>
              <a:t>Резюме (модель)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2563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9" name="Picture 86" descr="C:\Users\pankratov.in\YandexDisk\!NTI\DOCS\ProjectPresentation\icons\PNG\256\3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7" descr="C:\Users\pankratov.in\YandexDisk\!NTI\DOCS\ProjectPresentation\icons\PNG\256\2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1872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8" descr="C:\Users\pankratov.in\YandexDisk\!NTI\DOCS\ProjectPresentation\icons\PNG\256\24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51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9" descr="C:\Users\pankratov.in\YandexDisk\!NTI\DOCS\ProjectPresentation\icons\PNG\256\24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720" y="19080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0" descr="C:\Users\pankratov.in\YandexDisk\!NTI\DOCS\ProjectPresentation\icons\PNG\256\24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963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1" descr="C:\Users\pankratov.in\YandexDisk\!NTI\DOCS\ProjectPresentation\icons\PNG\256\2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69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2" descr="C:\Users\pankratov.in\YandexDisk\!NTI\DOCS\ProjectPresentation\icons\PNG\256\24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79" y="1872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3" descr="C:\Users\pankratov.in\YandexDisk\!NTI\DOCS\ProjectPresentation\icons\PNG\256\24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89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4" descr="C:\Users\pankratov.in\YandexDisk\!NTI\DOCS\ProjectPresentation\icons\PNG\256\24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54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5" descr="C:\Users\pankratov.in\YandexDisk\!NTI\DOCS\ProjectPresentation\icons\PNG\256\24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5" y="27555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6" descr="C:\Users\pankratov.in\YandexDisk\!NTI\DOCS\ProjectPresentation\icons\PNG\256\25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0" y="186311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7" descr="C:\Users\pankratov.in\YandexDisk\!NTI\DOCS\ProjectPresentation\icons\PNG\256\25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302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8" descr="C:\Users\pankratov.in\YandexDisk\!NTI\DOCS\ProjectPresentation\icons\PNG\256\25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9" descr="C:\Users\pankratov.in\YandexDisk\!NTI\DOCS\ProjectPresentation\icons\PNG\256\25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60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0" descr="C:\Users\pankratov.in\YandexDisk\!NTI\DOCS\ProjectPresentation\icons\PNG\256\25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5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1" descr="C:\Users\pankratov.in\YandexDisk\!NTI\DOCS\ProjectPresentation\icons\PNG\256\25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48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2" descr="C:\Users\pankratov.in\YandexDisk\!NTI\DOCS\ProjectPresentation\icons\PNG\256\25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6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3" descr="C:\Users\pankratov.in\YandexDisk\!NTI\DOCS\ProjectPresentation\icons\PNG\256\25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7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4" descr="C:\Users\pankratov.in\YandexDisk\!NTI\DOCS\ProjectPresentation\icons\PNG\256\25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4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5" descr="C:\Users\pankratov.in\YandexDisk\!NTI\DOCS\ProjectPresentation\icons\PNG\256\25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5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6" descr="C:\Users\pankratov.in\YandexDisk\!NTI\DOCS\ProjectPresentation\icons\PNG\256\36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19227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7" descr="C:\Users\pankratov.in\YandexDisk\!NTI\DOCS\ProjectPresentation\icons\PNG\256\36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08" descr="C:\Users\pankratov.in\YandexDisk\!NTI\DOCS\ProjectPresentation\icons\PNG\256\36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9" descr="C:\Users\pankratov.in\YandexDisk\!NTI\DOCS\ProjectPresentation\icons\PNG\256\36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54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0" descr="C:\Users\pankratov.in\YandexDisk\!NTI\DOCS\ProjectPresentation\icons\PNG\256\36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310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11" descr="C:\Users\pankratov.in\YandexDisk\!NTI\DOCS\ProjectPresentation\icons\PNG\256\36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71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12" descr="C:\Users\pankratov.in\YandexDisk\!NTI\DOCS\ProjectPresentation\icons\PNG\256\36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281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13" descr="C:\Users\pankratov.in\YandexDisk\!NTI\DOCS\ProjectPresentation\icons\PNG\256\36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14" descr="C:\Users\pankratov.in\YandexDisk\!NTI\DOCS\ProjectPresentation\icons\PNG\256\36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15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15" descr="C:\Users\pankratov.in\YandexDisk\!NTI\DOCS\ProjectPresentation\icons\PNG\256\36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80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16" descr="C:\Users\pankratov.in\YandexDisk\!NTI\DOCS\ProjectPresentation\icons\PNG\256\37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38" y="54852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17" descr="C:\Users\pankratov.in\YandexDisk\!NTI\DOCS\ProjectPresentation\icons\PNG\256\37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45307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18" descr="C:\Users\pankratov.in\YandexDisk\!NTI\DOCS\ProjectPresentation\icons\PNG\256\37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35" y="45716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19" descr="C:\Users\pankratov.in\YandexDisk\!NTI\DOCS\ProjectPresentation\icons\PNG\256\37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522" y="45361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20" descr="C:\Users\pankratov.in\YandexDisk\!NTI\DOCS\ProjectPresentation\icons\PNG\256\37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232" y="45716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21" descr="C:\Users\pankratov.in\YandexDisk\!NTI\DOCS\ProjectPresentation\icons\PNG\256\37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71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22" descr="C:\Users\pankratov.in\YandexDisk\!NTI\DOCS\ProjectPresentation\icons\PNG\256\37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414" y="454886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3" descr="C:\Users\pankratov.in\YandexDisk\!NTI\DOCS\ProjectPresentation\icons\PNG\256\37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905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4" descr="C:\Users\pankratov.in\YandexDisk\!NTI\DOCS\ProjectPresentation\icons\PNG\256\37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63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25" descr="C:\Users\pankratov.in\YandexDisk\!NTI\DOCS\ProjectPresentation\icons\PNG\256\37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80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26" descr="C:\Users\pankratov.in\YandexDisk\!NTI\DOCS\ProjectPresentation\icons\PNG\256\38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5708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27" descr="C:\Users\pankratov.in\YandexDisk\!NTI\DOCS\ProjectPresentation\icons\PNG\256\38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03" y="361124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28" descr="C:\Users\pankratov.in\YandexDisk\!NTI\DOCS\ProjectPresentation\icons\PNG\256\38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361124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29" descr="C:\Users\pankratov.in\YandexDisk\!NTI\DOCS\ProjectPresentation\icons\PNG\256\38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381" y="36465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30" descr="C:\Users\pankratov.in\YandexDisk\!NTI\DOCS\ProjectPresentation\icons\PNG\256\38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461" y="36465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31" descr="C:\Users\pankratov.in\YandexDisk\!NTI\DOCS\ProjectPresentation\icons\PNG\256\38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9" y="36445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32" descr="C:\Users\pankratov.in\YandexDisk\!NTI\DOCS\ProjectPresentation\icons\PNG\256\38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95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33" descr="C:\Users\pankratov.in\YandexDisk\!NTI\DOCS\ProjectPresentation\icons\PNG\256\38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53" y="36445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34" descr="C:\Users\pankratov.in\YandexDisk\!NTI\DOCS\ProjectPresentation\icons\PNG\256\38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89" y="364370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35" descr="C:\Users\pankratov.in\YandexDisk\!NTI\DOCS\ProjectPresentation\icons\PNG\256\38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39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36" descr="C:\Users\pankratov.in\YandexDisk\!NTI\DOCS\ProjectPresentation\icons\PNG\256\39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5" y="36417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37" descr="C:\Users\pankratov.in\YandexDisk\!NTI\DOCS\ProjectPresentation\icons\PNG\256\39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302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38" descr="C:\Users\pankratov.in\YandexDisk\!NTI\DOCS\ProjectPresentation\icons\PNG\256\39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90" y="277837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39" descr="C:\Users\pankratov.in\YandexDisk\!NTI\DOCS\ProjectPresentation\icons\PNG\256\39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51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40" descr="C:\Users\pankratov.in\YandexDisk\!NTI\DOCS\ProjectPresentation\icons\PNG\256\39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309" y="278569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41" descr="C:\Users\pankratov.in\YandexDisk\!NTI\DOCS\ProjectPresentation\icons\PNG\256\39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855" y="277837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42" descr="C:\Users\pankratov.in\YandexDisk\!NTI\DOCS\ProjectPresentation\icons\PNG\256\39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043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43" descr="C:\Users\pankratov.in\YandexDisk\!NTI\DOCS\ProjectPresentation\icons\PNG\256\39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909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44" descr="C:\Users\pankratov.in\YandexDisk\!NTI\DOCS\ProjectPresentation\icons\PNG\256\39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59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45" descr="C:\Users\pankratov.in\YandexDisk\!NTI\DOCS\ProjectPresentation\icons\PNG\256\39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494" y="276375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601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72" name="Picture 166" descr="C:\Users\pankratov.in\YandexDisk\!NTI\DOCS\ProjectPresentation\icons\PNG\256\4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25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67" descr="C:\Users\pankratov.in\YandexDisk\!NTI\DOCS\ProjectPresentation\icons\PNG\256\32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68" descr="C:\Users\pankratov.in\YandexDisk\!NTI\DOCS\ProjectPresentation\icons\PNG\256\3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782" y="36002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69" descr="C:\Users\pankratov.in\YandexDisk\!NTI\DOCS\ProjectPresentation\icons\PNG\256\32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17" y="36002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70" descr="C:\Users\pankratov.in\YandexDisk\!NTI\DOCS\ProjectPresentation\icons\PNG\256\3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35240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71" descr="C:\Users\pankratov.in\YandexDisk\!NTI\DOCS\ProjectPresentation\icons\PNG\256\32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02" y="35811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72" descr="C:\Users\pankratov.in\YandexDisk\!NTI\DOCS\ProjectPresentation\icons\PNG\256\32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239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73" descr="C:\Users\pankratov.in\YandexDisk\!NTI\DOCS\ProjectPresentation\icons\PNG\256\32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4" descr="C:\Users\pankratov.in\YandexDisk\!NTI\DOCS\ProjectPresentation\icons\PNG\256\32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619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75" descr="C:\Users\pankratov.in\YandexDisk\!NTI\DOCS\ProjectPresentation\icons\PNG\256\32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89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76" descr="C:\Users\pankratov.in\YandexDisk\!NTI\DOCS\ProjectPresentation\icons\PNG\256\33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354307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77" descr="C:\Users\pankratov.in\YandexDisk\!NTI\DOCS\ProjectPresentation\icons\PNG\256\33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79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78" descr="C:\Users\pankratov.in\YandexDisk\!NTI\DOCS\ProjectPresentation\icons\PNG\256\33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739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79" descr="C:\Users\pankratov.in\YandexDisk\!NTI\DOCS\ProjectPresentation\icons\PNG\256\33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99" y="267383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80" descr="C:\Users\pankratov.in\YandexDisk\!NTI\DOCS\ProjectPresentation\icons\PNG\256\33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1" descr="C:\Users\pankratov.in\YandexDisk\!NTI\DOCS\ProjectPresentation\icons\PNG\256\33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26833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82" descr="C:\Users\pankratov.in\YandexDisk\!NTI\DOCS\ProjectPresentation\icons\PNG\256\33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99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183" descr="C:\Users\pankratov.in\YandexDisk\!NTI\DOCS\ProjectPresentation\icons\PNG\256\33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84" descr="C:\Users\pankratov.in\YandexDisk\!NTI\DOCS\ProjectPresentation\icons\PNG\256\33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185" descr="C:\Users\pankratov.in\YandexDisk\!NTI\DOCS\ProjectPresentation\icons\PNG\256\33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392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86" descr="C:\Users\pankratov.in\YandexDisk\!NTI\DOCS\ProjectPresentation\icons\PNG\256\34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264526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87" descr="C:\Users\pankratov.in\YandexDisk\!NTI\DOCS\ProjectPresentation\icons\PNG\256\34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782" y="18108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88" descr="C:\Users\pankratov.in\YandexDisk\!NTI\DOCS\ProjectPresentation\icons\PNG\256\34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6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89" descr="C:\Users\pankratov.in\YandexDisk\!NTI\DOCS\ProjectPresentation\icons\PNG\256\34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90" descr="C:\Users\pankratov.in\YandexDisk\!NTI\DOCS\ProjectPresentation\icons\PNG\256\34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91" descr="C:\Users\pankratov.in\YandexDisk\!NTI\DOCS\ProjectPresentation\icons\PNG\256\34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92" descr="C:\Users\pankratov.in\YandexDisk\!NTI\DOCS\ProjectPresentation\icons\PNG\256\34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181411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93" descr="C:\Users\pankratov.in\YandexDisk\!NTI\DOCS\ProjectPresentation\icons\PNG\256\34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94" descr="C:\Users\pankratov.in\YandexDisk\!NTI\DOCS\ProjectPresentation\icons\PNG\256\34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18203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95" descr="C:\Users\pankratov.in\YandexDisk\!NTI\DOCS\ProjectPresentation\icons\PNG\256\34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67" y="17950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96" descr="C:\Users\pankratov.in\YandexDisk\!NTI\DOCS\ProjectPresentation\icons\PNG\256\35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181411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7" descr="C:\Users\pankratov.in\YandexDisk\!NTI\DOCS\ProjectPresentation\icons\PNG\256\35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73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8" descr="C:\Users\pankratov.in\YandexDisk\!NTI\DOCS\ProjectPresentation\icons\PNG\256\35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6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99" descr="C:\Users\pankratov.in\YandexDisk\!NTI\DOCS\ProjectPresentation\icons\PNG\256\35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00" descr="C:\Users\pankratov.in\YandexDisk\!NTI\DOCS\ProjectPresentation\icons\PNG\256\35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5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01" descr="C:\Users\pankratov.in\YandexDisk\!NTI\DOCS\ProjectPresentation\icons\PNG\256\35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02" descr="C:\Users\pankratov.in\YandexDisk\!NTI\DOCS\ProjectPresentation\icons\PNG\256\35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2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03" descr="C:\Users\pankratov.in\YandexDisk\!NTI\DOCS\ProjectPresentation\icons\PNG\256\35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7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04" descr="C:\Users\pankratov.in\YandexDisk\!NTI\DOCS\ProjectPresentation\icons\PNG\256\35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3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05" descr="C:\Users\pankratov.in\YandexDisk\!NTI\DOCS\ProjectPresentation\icons\PNG\256\35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392" y="9606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62" descr="C:\Users\pankratov.in\YandexDisk\!NTI\DOCS\ProjectPresentation\icons\PNG\256\46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63" descr="C:\Users\pankratov.in\YandexDisk\!NTI\DOCS\ProjectPresentation\icons\PNG\256\46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501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64" descr="C:\Users\pankratov.in\YandexDisk\!NTI\DOCS\ProjectPresentation\icons\PNG\256\46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42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65" descr="C:\Users\pankratov.in\YandexDisk\!NTI\DOCS\ProjectPresentation\icons\PNG\256\46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27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66" descr="C:\Users\pankratov.in\YandexDisk\!NTI\DOCS\ProjectPresentation\icons\PNG\256\46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931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67" descr="C:\Users\pankratov.in\YandexDisk\!NTI\DOCS\ProjectPresentation\icons\PNG\256\46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68" descr="C:\Users\pankratov.in\YandexDisk\!NTI\DOCS\ProjectPresentation\icons\PNG\256\46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49" y="53701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69" descr="C:\Users\pankratov.in\YandexDisk\!NTI\DOCS\ProjectPresentation\icons\PNG\256\46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663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70" descr="C:\Users\pankratov.in\YandexDisk\!NTI\DOCS\ProjectPresentation\icons\PNG\256\46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73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71" descr="C:\Users\pankratov.in\YandexDisk\!NTI\DOCS\ProjectPresentation\icons\PNG\256\46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42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72" descr="C:\Users\pankratov.in\YandexDisk\!NTI\DOCS\ProjectPresentation\icons\PNG\256\47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" y="533417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73" descr="C:\Users\pankratov.in\YandexDisk\!NTI\DOCS\ProjectPresentation\icons\PNG\256\47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7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74" descr="C:\Users\pankratov.in\YandexDisk\!NTI\DOCS\ProjectPresentation\icons\PNG\256\47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42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75" descr="C:\Users\pankratov.in\YandexDisk\!NTI\DOCS\ProjectPresentation\icons\PNG\256\47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9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76" descr="C:\Users\pankratov.in\YandexDisk\!NTI\DOCS\ProjectPresentation\icons\PNG\256\47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217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77" descr="C:\Users\pankratov.in\YandexDisk\!NTI\DOCS\ProjectPresentation\icons\PNG\256\47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93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78" descr="C:\Users\pankratov.in\YandexDisk\!NTI\DOCS\ProjectPresentation\icons\PNG\256\47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4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79" descr="C:\Users\pankratov.in\YandexDisk\!NTI\DOCS\ProjectPresentation\icons\PNG\256\47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141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80" descr="C:\Users\pankratov.in\YandexDisk\!NTI\DOCS\ProjectPresentation\icons\PNG\256\47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929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81" descr="C:\Users\pankratov.in\YandexDisk\!NTI\DOCS\ProjectPresentation\icons\PNG\256\47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42" y="44638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10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Picture 82" descr="C:\Users\pankratov.in\YandexDisk\!NTI\DOCS\ProjectPresentation\icons\PNG\256\48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3" descr="C:\Users\pankratov.in\YandexDisk\!NTI\DOCS\ProjectPresentation\icons\PNG\256\48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71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4" descr="C:\Users\pankratov.in\YandexDisk\!NTI\DOCS\ProjectPresentation\icons\PNG\256\48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2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5" descr="C:\Users\pankratov.in\YandexDisk\!NTI\DOCS\ProjectPresentation\icons\PNG\256\48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6" descr="C:\Users\pankratov.in\YandexDisk\!NTI\DOCS\ProjectPresentation\icons\PNG\256\4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4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7" descr="C:\Users\pankratov.in\YandexDisk\!NTI\DOCS\ProjectPresentation\icons\PNG\256\48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17" y="45493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8" descr="C:\Users\pankratov.in\YandexDisk\!NTI\DOCS\ProjectPresentation\icons\PNG\256\48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9" descr="C:\Users\pankratov.in\YandexDisk\!NTI\DOCS\ProjectPresentation\icons\PNG\256\48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356253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0" descr="C:\Users\pankratov.in\YandexDisk\!NTI\DOCS\ProjectPresentation\icons\PNG\256\48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27" y="3575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1" descr="C:\Users\pankratov.in\YandexDisk\!NTI\DOCS\ProjectPresentation\icons\PNG\256\49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37" y="3575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2" descr="C:\Users\pankratov.in\YandexDisk\!NTI\DOCS\ProjectPresentation\icons\PNG\256\49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6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3" descr="C:\Users\pankratov.in\YandexDisk\!NTI\DOCS\ProjectPresentation\icons\PNG\256\49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71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4" descr="C:\Users\pankratov.in\YandexDisk\!NTI\DOCS\ProjectPresentation\icons\PNG\256\49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2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5" descr="C:\Users\pankratov.in\YandexDisk\!NTI\DOCS\ProjectPresentation\icons\PNG\256\494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357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6" descr="C:\Users\pankratov.in\YandexDisk\!NTI\DOCS\ProjectPresentation\icons\PNG\256\49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39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7" descr="C:\Users\pankratov.in\YandexDisk\!NTI\DOCS\ProjectPresentation\icons\PNG\256\496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49" y="3623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8" descr="C:\Users\pankratov.in\YandexDisk\!NTI\DOCS\ProjectPresentation\icons\PNG\256\497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9" descr="C:\Users\pankratov.in\YandexDisk\!NTI\DOCS\ProjectPresentation\icons\PNG\256\498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0" descr="C:\Users\pankratov.in\YandexDisk\!NTI\DOCS\ProjectPresentation\icons\PNG\256\499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1" descr="C:\Users\pankratov.in\YandexDisk\!NTI\DOCS\ProjectPresentation\icons\PNG\256\500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3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2" descr="C:\Users\pankratov.in\YandexDisk\!NTI\DOCS\ProjectPresentation\icons\PNG\256\501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6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3" descr="C:\Users\pankratov.in\YandexDisk\!NTI\DOCS\ProjectPresentation\icons\PNG\256\502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4" descr="C:\Users\pankratov.in\YandexDisk\!NTI\DOCS\ProjectPresentation\icons\PNG\256\503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2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5" descr="C:\Users\pankratov.in\YandexDisk\!NTI\DOCS\ProjectPresentation\icons\PNG\256\504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35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6" descr="C:\Users\pankratov.in\YandexDisk\!NTI\DOCS\ProjectPresentation\icons\PNG\256\505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7" descr="C:\Users\pankratov.in\YandexDisk\!NTI\DOCS\ProjectPresentation\icons\PNG\256\506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2695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8" descr="C:\Users\pankratov.in\YandexDisk\!NTI\DOCS\ProjectPresentation\icons\PNG\256\507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9" descr="C:\Users\pankratov.in\YandexDisk\!NTI\DOCS\ProjectPresentation\icons\PNG\256\508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0" descr="C:\Users\pankratov.in\YandexDisk\!NTI\DOCS\ProjectPresentation\icons\PNG\256\509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11" descr="C:\Users\pankratov.in\YandexDisk\!NTI\DOCS\ProjectPresentation\icons\PNG\256\510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57" y="17629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12" descr="C:\Users\pankratov.in\YandexDisk\!NTI\DOCS\ProjectPresentation\icons\PNG\256\51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8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13" descr="C:\Users\pankratov.in\YandexDisk\!NTI\DOCS\ProjectPresentation\icons\PNG\256\512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14" descr="C:\Users\pankratov.in\YandexDisk\!NTI\DOCS\ProjectPresentation\icons\PNG\256\513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64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15" descr="C:\Users\pankratov.in\YandexDisk\!NTI\DOCS\ProjectPresentation\icons\PNG\256\514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6" descr="C:\Users\pankratov.in\YandexDisk\!NTI\DOCS\ProjectPresentation\icons\PNG\256\515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17" descr="C:\Users\pankratov.in\YandexDisk\!NTI\DOCS\ProjectPresentation\icons\PNG\256\516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" y="181206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18" descr="C:\Users\pankratov.in\YandexDisk\!NTI\DOCS\ProjectPresentation\icons\PNG\256\517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8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19" descr="C:\Users\pankratov.in\YandexDisk\!NTI\DOCS\ProjectPresentation\icons\PNG\256\518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1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0" descr="C:\Users\pankratov.in\YandexDisk\!NTI\DOCS\ProjectPresentation\icons\PNG\256\519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1" descr="C:\Users\pankratov.in\YandexDisk\!NTI\DOCS\ProjectPresentation\icons\PNG\256\520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5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22" descr="C:\Users\pankratov.in\YandexDisk\!NTI\DOCS\ProjectPresentation\icons\PNG\256\521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8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3" descr="C:\Users\pankratov.in\YandexDisk\!NTI\DOCS\ProjectPresentation\icons\PNG\256\522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1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4" descr="C:\Users\pankratov.in\YandexDisk\!NTI\DOCS\ProjectPresentation\icons\PNG\256\523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64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25" descr="C:\Users\pankratov.in\YandexDisk\!NTI\DOCS\ProjectPresentation\icons\PNG\256\524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6" descr="C:\Users\pankratov.in\YandexDisk\!NTI\DOCS\ProjectPresentation\icons\PNG\256\525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07" y="951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7" descr="C:\Users\pankratov.in\YandexDisk\!NTI\DOCS\ProjectPresentation\icons\PNG\256\44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69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8" descr="C:\Users\pankratov.in\YandexDisk\!NTI\DOCS\ProjectPresentation\icons\PNG\256\44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353" y="537853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9" descr="C:\Users\pankratov.in\YandexDisk\!NTI\DOCS\ProjectPresentation\icons\PNG\256\44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3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0" descr="C:\Users\pankratov.in\YandexDisk\!NTI\DOCS\ProjectPresentation\icons\PNG\256\44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73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1" descr="C:\Users\pankratov.in\YandexDisk\!NTI\DOCS\ProjectPresentation\icons\PNG\256\44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9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2" descr="C:\Users\pankratov.in\YandexDisk\!NTI\DOCS\ProjectPresentation\icons\PNG\256\45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79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3" descr="C:\Users\pankratov.in\YandexDisk\!NTI\DOCS\ProjectPresentation\icons\PNG\256\45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97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4" descr="C:\Users\pankratov.in\YandexDisk\!NTI\DOCS\ProjectPresentation\icons\PNG\256\45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27" y="54035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5" descr="C:\Users\pankratov.in\YandexDisk\!NTI\DOCS\ProjectPresentation\icons\PNG\256\45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551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6" descr="C:\Users\pankratov.in\YandexDisk\!NTI\DOCS\ProjectPresentation\icons\PNG\256\45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34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7" descr="C:\Users\pankratov.in\YandexDisk\!NTI\DOCS\ProjectPresentation\icons\PNG\256\45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71" y="53938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8" descr="C:\Users\pankratov.in\YandexDisk\!NTI\DOCS\ProjectPresentation\icons\PNG\256\45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07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9" descr="C:\Users\pankratov.in\YandexDisk\!NTI\DOCS\ProjectPresentation\icons\PNG\256\45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3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0" descr="C:\Users\pankratov.in\YandexDisk\!NTI\DOCS\ProjectPresentation\icons\PNG\256\45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73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1" descr="C:\Users\pankratov.in\YandexDisk\!NTI\DOCS\ProjectPresentation\icons\PNG\256\45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69" y="455226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77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Picture 106" descr="C:\Users\pankratov.in\YandexDisk\!NTI\DOCS\ProjectPresentation\icons\PNG\256\2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7" descr="C:\Users\pankratov.in\YandexDisk\!NTI\DOCS\ProjectPresentation\icons\PNG\256\26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79" y="55435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8" descr="C:\Users\pankratov.in\YandexDisk\!NTI\DOCS\ProjectPresentation\icons\PNG\256\26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9" descr="C:\Users\pankratov.in\YandexDisk\!NTI\DOCS\ProjectPresentation\icons\PNG\256\26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383" y="54987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0" descr="C:\Users\pankratov.in\YandexDisk\!NTI\DOCS\ProjectPresentation\icons\PNG\256\26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983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1" descr="C:\Users\pankratov.in\YandexDisk\!NTI\DOCS\ProjectPresentation\icons\PNG\256\26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75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2" descr="C:\Users\pankratov.in\YandexDisk\!NTI\DOCS\ProjectPresentation\icons\PNG\256\26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734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3" descr="C:\Users\pankratov.in\YandexDisk\!NTI\DOCS\ProjectPresentation\icons\PNG\256\26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99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4" descr="C:\Users\pankratov.in\YandexDisk\!NTI\DOCS\ProjectPresentation\icons\PNG\256\26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552803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5" descr="C:\Users\pankratov.in\YandexDisk\!NTI\DOCS\ProjectPresentation\icons\PNG\256\26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481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6" descr="C:\Users\pankratov.in\YandexDisk\!NTI\DOCS\ProjectPresentation\icons\PNG\256\27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54695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7" descr="C:\Users\pankratov.in\YandexDisk\!NTI\DOCS\ProjectPresentation\icons\PNG\256\27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79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8" descr="C:\Users\pankratov.in\YandexDisk\!NTI\DOCS\ProjectPresentation\icons\PNG\256\27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9" descr="C:\Users\pankratov.in\YandexDisk\!NTI\DOCS\ProjectPresentation\icons\PNG\256\27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0" descr="C:\Users\pankratov.in\YandexDisk\!NTI\DOCS\ProjectPresentation\icons\PNG\256\27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35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1" descr="C:\Users\pankratov.in\YandexDisk\!NTI\DOCS\ProjectPresentation\icons\PNG\256\27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2" descr="C:\Users\pankratov.in\YandexDisk\!NTI\DOCS\ProjectPresentation\icons\PNG\256\27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103" y="456242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3" descr="C:\Users\pankratov.in\YandexDisk\!NTI\DOCS\ProjectPresentation\icons\PNG\256\27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4" descr="C:\Users\pankratov.in\YandexDisk\!NTI\DOCS\ProjectPresentation\icons\PNG\256\27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5" descr="C:\Users\pankratov.in\YandexDisk\!NTI\DOCS\ProjectPresentation\icons\PNG\256\27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221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6" descr="C:\Users\pankratov.in\YandexDisk\!NTI\DOCS\ProjectPresentation\icons\PNG\256\28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456974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7" descr="C:\Users\pankratov.in\YandexDisk\!NTI\DOCS\ProjectPresentation\icons\PNG\256\28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019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8" descr="C:\Users\pankratov.in\YandexDisk\!NTI\DOCS\ProjectPresentation\icons\PNG\256\28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9" descr="C:\Users\pankratov.in\YandexDisk\!NTI\DOCS\ProjectPresentation\icons\PNG\256\28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37000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0" descr="C:\Users\pankratov.in\YandexDisk\!NTI\DOCS\ProjectPresentation\icons\PNG\256\28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795" y="188679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31" descr="C:\Users\pankratov.in\YandexDisk\!NTI\DOCS\ProjectPresentation\icons\PNG\256\28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35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32" descr="C:\Users\pankratov.in\YandexDisk\!NTI\DOCS\ProjectPresentation\icons\PNG\256\28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33" descr="C:\Users\pankratov.in\YandexDisk\!NTI\DOCS\ProjectPresentation\icons\PNG\256\28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99" y="37000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34" descr="C:\Users\pankratov.in\YandexDisk\!NTI\DOCS\ProjectPresentation\icons\PNG\256\28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426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35" descr="C:\Users\pankratov.in\YandexDisk\!NTI\DOCS\ProjectPresentation\icons\PNG\256\28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481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36" descr="C:\Users\pankratov.in\YandexDisk\!NTI\DOCS\ProjectPresentation\icons\PNG\256\29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37" descr="C:\Users\pankratov.in\YandexDisk\!NTI\DOCS\ProjectPresentation\icons\PNG\256\29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649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38" descr="C:\Users\pankratov.in\YandexDisk\!NTI\DOCS\ProjectPresentation\icons\PNG\256\29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9" descr="C:\Users\pankratov.in\YandexDisk\!NTI\DOCS\ProjectPresentation\icons\PNG\256\29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4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40" descr="C:\Users\pankratov.in\YandexDisk\!NTI\DOCS\ProjectPresentation\icons\PNG\256\29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983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1" descr="C:\Users\pankratov.in\YandexDisk\!NTI\DOCS\ProjectPresentation\icons\PNG\256\29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7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42" descr="C:\Users\pankratov.in\YandexDisk\!NTI\DOCS\ProjectPresentation\icons\PNG\256\29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3" descr="C:\Users\pankratov.in\YandexDisk\!NTI\DOCS\ProjectPresentation\icons\PNG\256\29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44" descr="C:\Users\pankratov.in\YandexDisk\!NTI\DOCS\ProjectPresentation\icons\PNG\256\29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511" y="27418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45" descr="C:\Users\pankratov.in\YandexDisk\!NTI\DOCS\ProjectPresentation\icons\PNG\256\29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79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6" descr="C:\Users\pankratov.in\YandexDisk\!NTI\DOCS\ProjectPresentation\icons\PNG\256\30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27702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47" descr="C:\Users\pankratov.in\YandexDisk\!NTI\DOCS\ProjectPresentation\icons\PNG\256\30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019" y="188679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48" descr="C:\Users\pankratov.in\YandexDisk\!NTI\DOCS\ProjectPresentation\icons\PNG\256\30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911" y="189237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49" descr="C:\Users\pankratov.in\YandexDisk\!NTI\DOCS\ProjectPresentation\icons\PNG\256\30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012" y="18639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50" descr="C:\Users\pankratov.in\YandexDisk\!NTI\DOCS\ProjectPresentation\icons\PNG\256\30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89" y="18558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51" descr="C:\Users\pankratov.in\YandexDisk\!NTI\DOCS\ProjectPresentation\icons\PNG\256\30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18566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2" descr="C:\Users\pankratov.in\YandexDisk\!NTI\DOCS\ProjectPresentation\icons\PNG\256\30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8411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53" descr="C:\Users\pankratov.in\YandexDisk\!NTI\DOCS\ProjectPresentation\icons\PNG\256\30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68" y="18411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4" descr="C:\Users\pankratov.in\YandexDisk\!NTI\DOCS\ProjectPresentation\icons\PNG\256\30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180352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55" descr="C:\Users\pankratov.in\YandexDisk\!NTI\DOCS\ProjectPresentation\icons\PNG\256\30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36846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56" descr="C:\Users\pankratov.in\YandexDisk\!NTI\DOCS\ProjectPresentation\icons\PNG\256\31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5" y="18558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57" descr="C:\Users\pankratov.in\YandexDisk\!NTI\DOCS\ProjectPresentation\icons\PNG\256\31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649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58" descr="C:\Users\pankratov.in\YandexDisk\!NTI\DOCS\ProjectPresentation\icons\PNG\256\31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7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59" descr="C:\Users\pankratov.in\YandexDisk\!NTI\DOCS\ProjectPresentation\icons\PNG\256\31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95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60" descr="C:\Users\pankratov.in\YandexDisk\!NTI\DOCS\ProjectPresentation\icons\PNG\256\31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04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61" descr="C:\Users\pankratov.in\YandexDisk\!NTI\DOCS\ProjectPresentation\icons\PNG\256\31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10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62" descr="C:\Users\pankratov.in\YandexDisk\!NTI\DOCS\ProjectPresentation\icons\PNG\256\31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63" descr="C:\Users\pankratov.in\YandexDisk\!NTI\DOCS\ProjectPresentation\icons\PNG\256\31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16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64" descr="C:\Users\pankratov.in\YandexDisk\!NTI\DOCS\ProjectPresentation\icons\PNG\256\31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65" descr="C:\Users\pankratov.in\YandexDisk\!NTI\DOCS\ProjectPresentation\icons\PNG\256\31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22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17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6" name="Picture 2" descr="C:\Users\pankratov.in\YandexDisk\!NTI\DOCS\ProjectPresentation\icons\PNG\256\23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453" y="19091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ankratov.in\YandexDisk\!NTI\DOCS\ProjectPresentation\icons\PNG\256\2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pankratov.in\YandexDisk\!NTI\DOCS\ProjectPresentation\icons\PNG\256\16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5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pankratov.in\YandexDisk\!NTI\DOCS\ProjectPresentation\icons\PNG\256\16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99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pankratov.in\YandexDisk\!NTI\DOCS\ProjectPresentation\icons\PNG\256\1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pankratov.in\YandexDisk\!NTI\DOCS\ProjectPresentation\icons\PNG\256\16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421" y="55078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pankratov.in\YandexDisk\!NTI\DOCS\ProjectPresentation\icons\PNG\256\1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4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pankratov.in\YandexDisk\!NTI\DOCS\ProjectPresentation\icons\PNG\256\16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pankratov.in\YandexDisk\!NTI\DOCS\ProjectPresentation\icons\PNG\256\16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337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C:\Users\pankratov.in\YandexDisk\!NTI\DOCS\ProjectPresentation\icons\PNG\256\168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C:\Users\pankratov.in\YandexDisk\!NTI\DOCS\ProjectPresentation\icons\PNG\256\16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pankratov.in\YandexDisk\!NTI\DOCS\ProjectPresentation\icons\PNG\256\17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549948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:\Users\pankratov.in\YandexDisk\!NTI\DOCS\ProjectPresentation\icons\PNG\256\17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45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" descr="C:\Users\pankratov.in\YandexDisk\!NTI\DOCS\ProjectPresentation\icons\PNG\256\17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C:\Users\pankratov.in\YandexDisk\!NTI\DOCS\ProjectPresentation\icons\PNG\256\17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46440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C:\Users\pankratov.in\YandexDisk\!NTI\DOCS\ProjectPresentation\icons\PNG\256\17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43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C:\Users\pankratov.in\YandexDisk\!NTI\DOCS\ProjectPresentation\icons\PNG\256\17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461022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C:\Users\pankratov.in\YandexDisk\!NTI\DOCS\ProjectPresentation\icons\PNG\256\176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627" y="4601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C:\Users\pankratov.in\YandexDisk\!NTI\DOCS\ProjectPresentation\icons\PNG\256\17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35" y="4601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 descr="C:\Users\pankratov.in\YandexDisk\!NTI\DOCS\ProjectPresentation\icons\PNG\256\17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Users\pankratov.in\YandexDisk\!NTI\DOCS\ProjectPresentation\icons\PNG\256\179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61" y="45807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3" descr="C:\Users\pankratov.in\YandexDisk\!NTI\DOCS\ProjectPresentation\icons\PNG\256\180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45512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:\Users\pankratov.in\YandexDisk\!NTI\DOCS\ProjectPresentation\icons\PNG\256\18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51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5" descr="C:\Users\pankratov.in\YandexDisk\!NTI\DOCS\ProjectPresentation\icons\PNG\256\182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pankratov.in\YandexDisk\!NTI\DOCS\ProjectPresentation\icons\PNG\256\183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37844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 descr="C:\Users\pankratov.in\YandexDisk\!NTI\DOCS\ProjectPresentation\icons\PNG\256\184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C:\Users\pankratov.in\YandexDisk\!NTI\DOCS\ProjectPresentation\icons\PNG\256\185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753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9" descr="C:\Users\pankratov.in\YandexDisk\!NTI\DOCS\ProjectPresentation\icons\PNG\256\186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627" y="37550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C:\Users\pankratov.in\YandexDisk\!NTI\DOCS\ProjectPresentation\icons\PNG\256\187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373393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1" descr="C:\Users\pankratov.in\YandexDisk\!NTI\DOCS\ProjectPresentation\icons\PNG\256\188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370420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2" descr="C:\Users\pankratov.in\YandexDisk\!NTI\DOCS\ProjectPresentation\icons\PNG\256\189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37252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3" descr="C:\Users\pankratov.in\YandexDisk\!NTI\DOCS\ProjectPresentation\icons\PNG\256\190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36871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4" descr="C:\Users\pankratov.in\YandexDisk\!NTI\DOCS\ProjectPresentation\icons\PNG\256\191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153" y="289953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5" descr="C:\Users\pankratov.in\YandexDisk\!NTI\DOCS\ProjectPresentation\icons\PNG\256\192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29206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6" descr="C:\Users\pankratov.in\YandexDisk\!NTI\DOCS\ProjectPresentation\icons\PNG\256\193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292062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7" descr="C:\Users\pankratov.in\YandexDisk\!NTI\DOCS\ProjectPresentation\icons\PNG\256\194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2899538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8" descr="C:\Users\pankratov.in\YandexDisk\!NTI\DOCS\ProjectPresentation\icons\PNG\256\195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282384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9" descr="C:\Users\pankratov.in\YandexDisk\!NTI\DOCS\ProjectPresentation\icons\PNG\256\196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463" y="279006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0" descr="C:\Users\pankratov.in\YandexDisk\!NTI\DOCS\ProjectPresentation\icons\PNG\256\197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27646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1" descr="C:\Users\pankratov.in\YandexDisk\!NTI\DOCS\ProjectPresentation\icons\PNG\256\198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27519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 descr="C:\Users\pankratov.in\YandexDisk\!NTI\DOCS\ProjectPresentation\icons\PNG\256\19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63" y="27181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3" descr="C:\Users\pankratov.in\YandexDisk\!NTI\DOCS\ProjectPresentation\icons\PNG\256\20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276466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4" descr="C:\Users\pankratov.in\YandexDisk\!NTI\DOCS\ProjectPresentation\icons\PNG\256\20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195567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5" descr="C:\Users\pankratov.in\YandexDisk\!NTI\DOCS\ProjectPresentation\icons\PNG\256\20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3" y="195999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6" descr="C:\Users\pankratov.in\YandexDisk\!NTI\DOCS\ProjectPresentation\icons\PNG\256\20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43" y="196837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7" descr="C:\Users\pankratov.in\YandexDisk\!NTI\DOCS\ProjectPresentation\icons\PNG\256\20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19218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8" descr="C:\Users\pankratov.in\YandexDisk\!NTI\DOCS\ProjectPresentation\icons\PNG\256\20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92189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9" descr="C:\Users\pankratov.in\YandexDisk\!NTI\DOCS\ProjectPresentation\icons\PNG\256\20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35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0" descr="C:\Users\pankratov.in\YandexDisk\!NTI\DOCS\ProjectPresentation\icons\PNG\256\20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6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1" descr="C:\Users\pankratov.in\YandexDisk\!NTI\DOCS\ProjectPresentation\icons\PNG\256\20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6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2" descr="C:\Users\pankratov.in\YandexDisk\!NTI\DOCS\ProjectPresentation\icons\PNG\256\20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3" y="19008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3" descr="C:\Users\pankratov.in\YandexDisk\!NTI\DOCS\ProjectPresentation\icons\PNG\256\21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1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4" descr="C:\Users\pankratov.in\YandexDisk\!NTI\DOCS\ProjectPresentation\icons\PNG\256\21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5" descr="C:\Users\pankratov.in\YandexDisk\!NTI\DOCS\ProjectPresentation\icons\PNG\256\21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1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6" descr="C:\Users\pankratov.in\YandexDisk\!NTI\DOCS\ProjectPresentation\icons\PNG\256\21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7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7" descr="C:\Users\pankratov.in\YandexDisk\!NTI\DOCS\ProjectPresentation\icons\PNG\256\21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8" descr="C:\Users\pankratov.in\YandexDisk\!NTI\DOCS\ProjectPresentation\icons\PNG\256\21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227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9" descr="C:\Users\pankratov.in\YandexDisk\!NTI\DOCS\ProjectPresentation\icons\PNG\256\21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0" descr="C:\Users\pankratov.in\YandexDisk\!NTI\DOCS\ProjectPresentation\icons\PNG\256\21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5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1" descr="C:\Users\pankratov.in\YandexDisk\!NTI\DOCS\ProjectPresentation\icons\PNG\256\21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43" y="100724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91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6" name="Picture 2" descr="C:\Users\pankratov.in\YandexDisk\!NTI\DOCS\ProjectPresentation\icons\PNG\256\1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Users\pankratov.in\YandexDisk\!NTI\DOCS\ProjectPresentation\icons\PNG\256\8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53" y="35808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pankratov.in\YandexDisk\!NTI\DOCS\ProjectPresentation\icons\PNG\256\9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57" y="358927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pankratov.in\YandexDisk\!NTI\DOCS\ProjectPresentation\icons\PNG\256\9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358927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:\Users\pankratov.in\YandexDisk\!NTI\DOCS\ProjectPresentation\icons\PNG\256\9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09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pankratov.in\YandexDisk\!NTI\DOCS\ProjectPresentation\icons\PNG\256\9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3513076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pankratov.in\YandexDisk\!NTI\DOCS\ProjectPresentation\icons\PNG\256\9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055" y="350901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C:\Users\pankratov.in\YandexDisk\!NTI\DOCS\ProjectPresentation\icons\PNG\256\9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553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C:\Users\pankratov.in\YandexDisk\!NTI\DOCS\ProjectPresentation\icons\PNG\256\9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355549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7" descr="C:\Users\pankratov.in\YandexDisk\!NTI\DOCS\ProjectPresentation\icons\PNG\256\97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53" y="354711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:\Users\pankratov.in\YandexDisk\!NTI\DOCS\ProjectPresentation\icons\PNG\256\98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54711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pankratov.in\YandexDisk\!NTI\DOCS\ProjectPresentation\icons\PNG\256\9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853" y="272593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 descr="C:\Users\pankratov.in\YandexDisk\!NTI\DOCS\ProjectPresentation\icons\PNG\256\10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274701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1" descr="C:\Users\pankratov.in\YandexDisk\!NTI\DOCS\ProjectPresentation\icons\PNG\256\10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27386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C:\Users\pankratov.in\YandexDisk\!NTI\DOCS\ProjectPresentation\icons\PNG\256\10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55" y="2713228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3" descr="C:\Users\pankratov.in\YandexDisk\!NTI\DOCS\ProjectPresentation\icons\PNG\256\10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272593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C:\Users\pankratov.in\YandexDisk\!NTI\DOCS\ProjectPresentation\icons\PNG\256\10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456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5" descr="C:\Users\pankratov.in\YandexDisk\!NTI\DOCS\ProjectPresentation\icons\PNG\256\10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5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C:\Users\pankratov.in\YandexDisk\!NTI\DOCS\ProjectPresentation\icons\PNG\256\106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7" descr="C:\Users\pankratov.in\YandexDisk\!NTI\DOCS\ProjectPresentation\icons\PNG\256\107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056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8" descr="C:\Users\pankratov.in\YandexDisk\!NTI\DOCS\ProjectPresentation\icons\PNG\256\108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70484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9" descr="C:\Users\pankratov.in\YandexDisk\!NTI\DOCS\ProjectPresentation\icons\PNG\256\109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9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C:\Users\pankratov.in\YandexDisk\!NTI\DOCS\ProjectPresentation\icons\PNG\256\110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192176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1" descr="C:\Users\pankratov.in\YandexDisk\!NTI\DOCS\ProjectPresentation\icons\PNG\256\11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192176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2" descr="C:\Users\pankratov.in\YandexDisk\!NTI\DOCS\ProjectPresentation\icons\PNG\256\112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3" descr="C:\Users\pankratov.in\YandexDisk\!NTI\DOCS\ProjectPresentation\icons\PNG\256\113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8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4" descr="C:\Users\pankratov.in\YandexDisk\!NTI\DOCS\ProjectPresentation\icons\PNG\256\114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653" y="1904746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5" descr="C:\Users\pankratov.in\YandexDisk\!NTI\DOCS\ProjectPresentation\icons\PNG\256\115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6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6" descr="C:\Users\pankratov.in\YandexDisk\!NTI\DOCS\ProjectPresentation\icons\PNG\256\116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453" y="189636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7" descr="C:\Users\pankratov.in\YandexDisk\!NTI\DOCS\ProjectPresentation\icons\PNG\256\117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8" descr="C:\Users\pankratov.in\YandexDisk\!NTI\DOCS\ProjectPresentation\icons\PNG\256\118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3" y="191338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9" descr="C:\Users\pankratov.in\YandexDisk\!NTI\DOCS\ProjectPresentation\icons\PNG\256\119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0" descr="C:\Users\pankratov.in\YandexDisk\!NTI\DOCS\ProjectPresentation\icons\PNG\256\120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1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1" descr="C:\Users\pankratov.in\YandexDisk\!NTI\DOCS\ProjectPresentation\icons\PNG\256\121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2" descr="C:\Users\pankratov.in\YandexDisk\!NTI\DOCS\ProjectPresentation\icons\PNG\256\122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3" descr="C:\Users\pankratov.in\YandexDisk\!NTI\DOCS\ProjectPresentation\icons\PNG\256\123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4" descr="C:\Users\pankratov.in\YandexDisk\!NTI\DOCS\ProjectPresentation\icons\PNG\256\124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6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5" descr="C:\Users\pankratov.in\YandexDisk\!NTI\DOCS\ProjectPresentation\icons\PNG\256\125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756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6" descr="C:\Users\pankratov.in\YandexDisk\!NTI\DOCS\ProjectPresentation\icons\PNG\256\126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53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7" descr="C:\Users\pankratov.in\YandexDisk\!NTI\DOCS\ProjectPresentation\icons\PNG\256\127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656" y="10751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2" descr="C:\Users\pankratov.in\YandexDisk\!NTI\DOCS\ProjectPresentation\icons\PNG\256\21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1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3" descr="C:\Users\pankratov.in\YandexDisk\!NTI\DOCS\ProjectPresentation\icons\PNG\256\22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9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4" descr="C:\Users\pankratov.in\YandexDisk\!NTI\DOCS\ProjectPresentation\icons\PNG\256\22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07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5" descr="C:\Users\pankratov.in\YandexDisk\!NTI\DOCS\ProjectPresentation\icons\PNG\256\22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64" y="5379723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6" descr="C:\Users\pankratov.in\YandexDisk\!NTI\DOCS\ProjectPresentation\icons\PNG\256\22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16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7" descr="C:\Users\pankratov.in\YandexDisk\!NTI\DOCS\ProjectPresentation\icons\PNG\256\22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61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8" descr="C:\Users\pankratov.in\YandexDisk\!NTI\DOCS\ProjectPresentation\icons\PNG\256\22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61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9" descr="C:\Users\pankratov.in\YandexDisk\!NTI\DOCS\ProjectPresentation\icons\PNG\256\22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6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0" descr="C:\Users\pankratov.in\YandexDisk\!NTI\DOCS\ProjectPresentation\icons\PNG\256\22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2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1" descr="C:\Users\pankratov.in\YandexDisk\!NTI\DOCS\ProjectPresentation\icons\PNG\256\22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36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2" descr="C:\Users\pankratov.in\YandexDisk\!NTI\DOCS\ProjectPresentation\icons\PNG\256\22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4267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3" descr="C:\Users\pankratov.in\YandexDisk\!NTI\DOCS\ProjectPresentation\icons\PNG\256\23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63" y="45034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4" descr="C:\Users\pankratov.in\YandexDisk\!NTI\DOCS\ProjectPresentation\icons\PNG\256\23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63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5" descr="C:\Users\pankratov.in\YandexDisk\!NTI\DOCS\ProjectPresentation\icons\PNG\256\23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864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6" descr="C:\Users\pankratov.in\YandexDisk\!NTI\DOCS\ProjectPresentation\icons\PNG\256\23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16" y="45034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77" descr="C:\Users\pankratov.in\YandexDisk\!NTI\DOCS\ProjectPresentation\icons\PNG\256\23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53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8" descr="C:\Users\pankratov.in\YandexDisk\!NTI\DOCS\ProjectPresentation\icons\PNG\256\23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63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9" descr="C:\Users\pankratov.in\YandexDisk\!NTI\DOCS\ProjectPresentation\icons\PNG\256\23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924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0" descr="C:\Users\pankratov.in\YandexDisk\!NTI\DOCS\ProjectPresentation\icons\PNG\256\23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08" y="444436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1" descr="C:\Users\pankratov.in\YandexDisk\!NTI\DOCS\ProjectPresentation\icons\PNG\256\23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408" y="44488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139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6" name="Picture 2" descr="C:\Users\pankratov.in\YandexDisk\!NTI\DOCS\ProjectPresentation\icons\PNG\256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406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1" descr="C:\Users\pankratov.in\YandexDisk\!NTI\DOCS\ProjectPresentation\icons\PNG\256\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2" descr="C:\Users\pankratov.in\YandexDisk\!NTI\DOCS\ProjectPresentation\icons\PNG\256\3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55626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3" descr="C:\Users\pankratov.in\YandexDisk\!NTI\DOCS\ProjectPresentation\icons\PNG\256\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55372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C:\Users\pankratov.in\YandexDisk\!NTI\DOCS\ProjectPresentation\icons\PNG\256\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209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5" descr="C:\Users\pankratov.in\YandexDisk\!NTI\DOCS\ProjectPresentation\icons\PNG\256\3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6" descr="C:\Users\pankratov.in\YandexDisk\!NTI\DOCS\ProjectPresentation\icons\PNG\256\3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80" y="5511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7" descr="C:\Users\pankratov.in\YandexDisk\!NTI\DOCS\ProjectPresentation\icons\PNG\256\3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408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8" descr="C:\Users\pankratov.in\YandexDisk\!NTI\DOCS\ProjectPresentation\icons\PNG\256\3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09" y="55245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9" descr="C:\Users\pankratov.in\YandexDisk\!NTI\DOCS\ProjectPresentation\icons\PNG\256\38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511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 descr="C:\Users\pankratov.in\YandexDisk\!NTI\DOCS\ProjectPresentation\icons\PNG\256\3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46228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1" descr="C:\Users\pankratov.in\YandexDisk\!NTI\DOCS\ProjectPresentation\icons\PNG\256\4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06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2" descr="C:\Users\pankratov.in\YandexDisk\!NTI\DOCS\ProjectPresentation\icons\PNG\256\4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3" descr="C:\Users\pankratov.in\YandexDisk\!NTI\DOCS\ProjectPresentation\icons\PNG\256\4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4" descr="C:\Users\pankratov.in\YandexDisk\!NTI\DOCS\ProjectPresentation\icons\PNG\256\4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5" descr="C:\Users\pankratov.in\YandexDisk\!NTI\DOCS\ProjectPresentation\icons\PNG\256\4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80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6" descr="C:\Users\pankratov.in\YandexDisk\!NTI\DOCS\ProjectPresentation\icons\PNG\256\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7" descr="C:\Users\pankratov.in\YandexDisk\!NTI\DOCS\ProjectPresentation\icons\PNG\256\46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8" descr="C:\Users\pankratov.in\YandexDisk\!NTI\DOCS\ProjectPresentation\icons\PNG\256\4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6101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9" descr="C:\Users\pankratov.in\YandexDisk\!NTI\DOCS\ProjectPresentation\icons\PNG\256\4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707" y="3721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0" descr="C:\Users\pankratov.in\YandexDisk\!NTI\DOCS\ProjectPresentation\icons\PNG\256\49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715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1" descr="C:\Users\pankratov.in\YandexDisk\!NTI\DOCS\ProjectPresentation\icons\PNG\256\50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2" descr="C:\Users\pankratov.in\YandexDisk\!NTI\DOCS\ProjectPresentation\icons\PNG\256\5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37084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3" descr="C:\Users\pankratov.in\YandexDisk\!NTI\DOCS\ProjectPresentation\icons\PNG\256\52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554" y="3683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4" descr="C:\Users\pankratov.in\YandexDisk\!NTI\DOCS\ProjectPresentation\icons\PNG\256\53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3721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5" descr="C:\Users\pankratov.in\YandexDisk\!NTI\DOCS\ProjectPresentation\icons\PNG\256\54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408" y="36703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6" descr="C:\Users\pankratov.in\YandexDisk\!NTI\DOCS\ProjectPresentation\icons\PNG\256\55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36957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7" descr="C:\Users\pankratov.in\YandexDisk\!NTI\DOCS\ProjectPresentation\icons\PNG\256\56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6957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8" descr="C:\Users\pankratov.in\YandexDisk\!NTI\DOCS\ProjectPresentation\icons\PNG\256\57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208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9" descr="C:\Users\pankratov.in\YandexDisk\!NTI\DOCS\ProjectPresentation\icons\PNG\256\58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06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0" descr="C:\Users\pankratov.in\YandexDisk\!NTI\DOCS\ProjectPresentation\icons\PNG\256\59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1" descr="C:\Users\pankratov.in\YandexDisk\!NTI\DOCS\ProjectPresentation\icons\PNG\256\60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2" descr="C:\Users\pankratov.in\YandexDisk\!NTI\DOCS\ProjectPresentation\icons\PNG\256\61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3" descr="C:\Users\pankratov.in\YandexDisk\!NTI\DOCS\ProjectPresentation\icons\PNG\256\62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4" descr="C:\Users\pankratov.in\YandexDisk\!NTI\DOCS\ProjectPresentation\icons\PNG\256\63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5" descr="C:\Users\pankratov.in\YandexDisk\!NTI\DOCS\ProjectPresentation\icons\PNG\256\64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6" descr="C:\Users\pankratov.in\YandexDisk\!NTI\DOCS\ProjectPresentation\icons\PNG\256\65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7" descr="C:\Users\pankratov.in\YandexDisk\!NTI\DOCS\ProjectPresentation\icons\PNG\256\66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8" descr="C:\Users\pankratov.in\YandexDisk\!NTI\DOCS\ProjectPresentation\icons\PNG\256\67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9" descr="C:\Users\pankratov.in\YandexDisk\!NTI\DOCS\ProjectPresentation\icons\PNG\256\68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0" descr="C:\Users\pankratov.in\YandexDisk\!NTI\DOCS\ProjectPresentation\icons\PNG\256\69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1" descr="C:\Users\pankratov.in\YandexDisk\!NTI\DOCS\ProjectPresentation\icons\PNG\256\70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2" descr="C:\Users\pankratov.in\YandexDisk\!NTI\DOCS\ProjectPresentation\icons\PNG\256\71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19177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3" descr="C:\Users\pankratov.in\YandexDisk\!NTI\DOCS\ProjectPresentation\icons\PNG\256\72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74" descr="C:\Users\pankratov.in\YandexDisk\!NTI\DOCS\ProjectPresentation\icons\PNG\256\73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75" descr="C:\Users\pankratov.in\YandexDisk\!NTI\DOCS\ProjectPresentation\icons\PNG\256\74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76" descr="C:\Users\pankratov.in\YandexDisk\!NTI\DOCS\ProjectPresentation\icons\PNG\256\75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77" descr="C:\Users\pankratov.in\YandexDisk\!NTI\DOCS\ProjectPresentation\icons\PNG\256\76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8" descr="C:\Users\pankratov.in\YandexDisk\!NTI\DOCS\ProjectPresentation\icons\PNG\256\77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54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9" descr="C:\Users\pankratov.in\YandexDisk\!NTI\DOCS\ProjectPresentation\icons\PNG\256\78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7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0" descr="C:\Users\pankratov.in\YandexDisk\!NTI\DOCS\ProjectPresentation\icons\PNG\256\79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1" descr="C:\Users\pankratov.in\YandexDisk\!NTI\DOCS\ProjectPresentation\icons\PNG\256\80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80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2" descr="C:\Users\pankratov.in\YandexDisk\!NTI\DOCS\ProjectPresentation\icons\PNG\256\81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3" descr="C:\Users\pankratov.in\YandexDisk\!NTI\DOCS\ProjectPresentation\icons\PNG\256\82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C:\Users\pankratov.in\YandexDisk\!NTI\DOCS\ProjectPresentation\icons\PNG\256\83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09" y="55626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pankratov.in\YandexDisk\!NTI\DOCS\ProjectPresentation\icons\PNG\256\84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309" y="460578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pankratov.in\YandexDisk\!NTI\DOCS\ProjectPresentation\icons\PNG\256\85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36703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pankratov.in\YandexDisk\!NTI\DOCS\ProjectPresentation\icons\PNG\256\86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28067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" descr="C:\Users\pankratov.in\YandexDisk\!NTI\DOCS\ProjectPresentation\icons\PNG\256\87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12" y="188849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C:\Users\pankratov.in\YandexDisk\!NTI\DOCS\ProjectPresentation\icons\PNG\256\88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18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6" name="Picture 3" descr="C:\Users\pankratov.in\YandexDisk\!NTI\DOCS\ProjectPresentation\icons\PNG\256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06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pankratov.in\YandexDisk\!NTI\DOCS\ProjectPresentation\icons\PNG\256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pankratov.in\YandexDisk\!NTI\DOCS\ProjectPresentation\icons\PNG\256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0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pankratov.in\YandexDisk\!NTI\DOCS\ProjectPresentation\icons\PNG\256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pankratov.in\YandexDisk\!NTI\DOCS\ProjectPresentation\icons\PNG\256\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pankratov.in\YandexDisk\!NTI\DOCS\ProjectPresentation\icons\PNG\256\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2946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pankratov.in\YandexDisk\!NTI\DOCS\ProjectPresentation\icons\PNG\256\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pankratov.in\YandexDisk\!NTI\DOCS\ProjectPresentation\icons\PNG\256\9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C:\Users\pankratov.in\YandexDisk\!NTI\DOCS\ProjectPresentation\icons\PNG\256\1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C:\Users\pankratov.in\YandexDisk\!NTI\DOCS\ProjectPresentation\icons\PNG\256\1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pankratov.in\YandexDisk\!NTI\DOCS\ProjectPresentation\icons\PNG\256\1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19177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C:\Users\pankratov.in\YandexDisk\!NTI\DOCS\ProjectPresentation\icons\PNG\256\1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" descr="C:\Users\pankratov.in\YandexDisk\!NTI\DOCS\ProjectPresentation\icons\PNG\256\1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C:\Users\pankratov.in\YandexDisk\!NTI\DOCS\ProjectPresentation\icons\PNG\256\1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 descr="C:\Users\pankratov.in\YandexDisk\!NTI\DOCS\ProjectPresentation\icons\PNG\256\16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455" y="19431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C:\Users\pankratov.in\YandexDisk\!NTI\DOCS\ProjectPresentation\icons\PNG\256\17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9" descr="C:\Users\pankratov.in\YandexDisk\!NTI\DOCS\ProjectPresentation\icons\PNG\256\1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C:\Users\pankratov.in\YandexDisk\!NTI\DOCS\ProjectPresentation\icons\PNG\256\19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1" descr="C:\Users\pankratov.in\YandexDisk\!NTI\DOCS\ProjectPresentation\icons\PNG\256\20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19304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2" descr="C:\Users\pankratov.in\YandexDisk\!NTI\DOCS\ProjectPresentation\icons\PNG\256\21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3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3" descr="C:\Users\pankratov.in\YandexDisk\!NTI\DOCS\ProjectPresentation\icons\PNG\256\22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C:\Users\pankratov.in\YandexDisk\!NTI\DOCS\ProjectPresentation\icons\PNG\256\23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5" descr="C:\Users\pankratov.in\YandexDisk\!NTI\DOCS\ProjectPresentation\icons\PNG\256\24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C:\Users\pankratov.in\YandexDisk\!NTI\DOCS\ProjectPresentation\icons\PNG\256\2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7" descr="C:\Users\pankratov.in\YandexDisk\!NTI\DOCS\ProjectPresentation\icons\PNG\256\26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1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8" descr="C:\Users\pankratov.in\YandexDisk\!NTI\DOCS\ProjectPresentation\icons\PNG\256\27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9" descr="C:\Users\pankratov.in\YandexDisk\!NTI\DOCS\ProjectPresentation\icons\PNG\256\28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0" descr="C:\Users\pankratov.in\YandexDisk\!NTI\DOCS\ProjectPresentation\icons\PNG\256\29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1016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8" descr="C:\Users\pankratov.in\YandexDisk\!NTI\DOCS\ProjectPresentation\icons\PNG\256\12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9" descr="C:\Users\pankratov.in\YandexDisk\!NTI\DOCS\ProjectPresentation\icons\PNG\256\12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56769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0" descr="C:\Users\pankratov.in\YandexDisk\!NTI\DOCS\ProjectPresentation\icons\PNG\256\13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5689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1" descr="C:\Users\pankratov.in\YandexDisk\!NTI\DOCS\ProjectPresentation\icons\PNG\256\13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2" descr="C:\Users\pankratov.in\YandexDisk\!NTI\DOCS\ProjectPresentation\icons\PNG\256\13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3" descr="C:\Users\pankratov.in\YandexDisk\!NTI\DOCS\ProjectPresentation\icons\PNG\256\13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4" descr="C:\Users\pankratov.in\YandexDisk\!NTI\DOCS\ProjectPresentation\icons\PNG\256\13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262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5" descr="C:\Users\pankratov.in\YandexDisk\!NTI\DOCS\ProjectPresentation\icons\PNG\256\13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6" descr="C:\Users\pankratov.in\YandexDisk\!NTI\DOCS\ProjectPresentation\icons\PNG\256\13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309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7" descr="C:\Users\pankratov.in\YandexDisk\!NTI\DOCS\ProjectPresentation\icons\PNG\256\13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58" descr="C:\Users\pankratov.in\YandexDisk\!NTI\DOCS\ProjectPresentation\icons\PNG\256\13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5702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9" descr="C:\Users\pankratov.in\YandexDisk\!NTI\DOCS\ProjectPresentation\icons\PNG\256\13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47498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0" descr="C:\Users\pankratov.in\YandexDisk\!NTI\DOCS\ProjectPresentation\icons\PNG\256\14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47625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1" descr="C:\Users\pankratov.in\YandexDisk\!NTI\DOCS\ProjectPresentation\icons\PNG\256\14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47117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2" descr="C:\Users\pankratov.in\YandexDisk\!NTI\DOCS\ProjectPresentation\icons\PNG\256\14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59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3" descr="C:\Users\pankratov.in\YandexDisk\!NTI\DOCS\ProjectPresentation\icons\PNG\256\14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262" y="47498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4" descr="C:\Users\pankratov.in\YandexDisk\!NTI\DOCS\ProjectPresentation\icons\PNG\256\14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53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5" descr="C:\Users\pankratov.in\YandexDisk\!NTI\DOCS\ProjectPresentation\icons\PNG\256\145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53" y="48006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6" descr="C:\Users\pankratov.in\YandexDisk\!NTI\DOCS\ProjectPresentation\icons\PNG\256\146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47752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7" descr="C:\Users\pankratov.in\YandexDisk\!NTI\DOCS\ProjectPresentation\icons\PNG\256\147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471170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8" descr="C:\Users\pankratov.in\YandexDisk\!NTI\DOCS\ProjectPresentation\icons\PNG\256\148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3" y="480060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9" descr="C:\Users\pankratov.in\YandexDisk\!NTI\DOCS\ProjectPresentation\icons\PNG\256\149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392430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0" descr="C:\Users\pankratov.in\YandexDisk\!NTI\DOCS\ProjectPresentation\icons\PNG\256\150.pn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09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1" descr="C:\Users\pankratov.in\YandexDisk\!NTI\DOCS\ProjectPresentation\icons\PNG\256\151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54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2" descr="C:\Users\pankratov.in\YandexDisk\!NTI\DOCS\ProjectPresentation\icons\PNG\256\152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3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3" descr="C:\Users\pankratov.in\YandexDisk\!NTI\DOCS\ProjectPresentation\icons\PNG\256\153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6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4" descr="C:\Users\pankratov.in\YandexDisk\!NTI\DOCS\ProjectPresentation\icons\PNG\256\154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4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75" descr="C:\Users\pankratov.in\YandexDisk\!NTI\DOCS\ProjectPresentation\icons\PNG\256\155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256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6" descr="C:\Users\pankratov.in\YandexDisk\!NTI\DOCS\ProjectPresentation\icons\PNG\256\156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2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7" descr="C:\Users\pankratov.in\YandexDisk\!NTI\DOCS\ProjectPresentation\icons\PNG\256\157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55" y="38608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8" descr="C:\Users\pankratov.in\YandexDisk\!NTI\DOCS\ProjectPresentation\icons\PNG\256\158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09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79" descr="C:\Users\pankratov.in\YandexDisk\!NTI\DOCS\ProjectPresentation\icons\PNG\256\159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56" y="2895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353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Набор иконок для визуализации моделей</a:t>
            </a:r>
            <a:endParaRPr lang="ru-RU" b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/>
              <a:pPr/>
              <a:t>14.10.2024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1220" y="6426078"/>
            <a:ext cx="2228850" cy="365125"/>
          </a:xfrm>
        </p:spPr>
        <p:txBody>
          <a:bodyPr/>
          <a:lstStyle/>
          <a:p>
            <a:fld id="{3EF660E9-E116-4F2D-91B7-27BAC0D3A970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6" name="Picture 2" descr="C:\Users\pankratov.in\YandexDisk\!NTI\DOCS\ProjectPresentation\icons\PNG\256\4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24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ankratov.in\YandexDisk\!NTI\DOCS\ProjectPresentation\icons\PNG\256\4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86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pankratov.in\YandexDisk\!NTI\DOCS\ProjectPresentation\icons\PNG\256\4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77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pankratov.in\YandexDisk\!NTI\DOCS\ProjectPresentation\icons\PNG\256\40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pankratov.in\YandexDisk\!NTI\DOCS\ProjectPresentation\icons\PNG\256\40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39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pankratov.in\YandexDisk\!NTI\DOCS\ProjectPresentation\icons\PNG\256\40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3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pankratov.in\YandexDisk\!NTI\DOCS\ProjectPresentation\icons\PNG\256\40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6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pankratov.in\YandexDisk\!NTI\DOCS\ProjectPresentation\icons\PNG\256\40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57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pankratov.in\YandexDisk\!NTI\DOCS\ProjectPresentation\icons\PNG\256\40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67" y="459422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C:\Users\pankratov.in\YandexDisk\!NTI\DOCS\ProjectPresentation\icons\PNG\256\40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803" y="37343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C:\Users\pankratov.in\YandexDisk\!NTI\DOCS\ProjectPresentation\icons\PNG\256\41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613" y="373431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pankratov.in\YandexDisk\!NTI\DOCS\ProjectPresentation\icons\PNG\256\41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33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:\Users\pankratov.in\YandexDisk\!NTI\DOCS\ProjectPresentation\icons\PNG\256\41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88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" descr="C:\Users\pankratov.in\YandexDisk\!NTI\DOCS\ProjectPresentation\icons\PNG\256\41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86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C:\Users\pankratov.in\YandexDisk\!NTI\DOCS\ProjectPresentation\icons\PNG\256\41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96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C:\Users\pankratov.in\YandexDisk\!NTI\DOCS\ProjectPresentation\icons\PNG\256\41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748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C:\Users\pankratov.in\YandexDisk\!NTI\DOCS\ProjectPresentation\icons\PNG\256\416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34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C:\Users\pankratov.in\YandexDisk\!NTI\DOCS\ProjectPresentation\icons\PNG\256\41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7" y="372148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C:\Users\pankratov.in\YandexDisk\!NTI\DOCS\ProjectPresentation\icons\PNG\256\418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903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 descr="C:\Users\pankratov.in\YandexDisk\!NTI\DOCS\ProjectPresentation\icons\PNG\256\419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C:\Users\pankratov.in\YandexDisk\!NTI\DOCS\ProjectPresentation\icons\PNG\256\420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33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3" descr="C:\Users\pankratov.in\YandexDisk\!NTI\DOCS\ProjectPresentation\icons\PNG\256\42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431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C:\Users\pankratov.in\YandexDisk\!NTI\DOCS\ProjectPresentation\icons\PNG\256\42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279869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5" descr="C:\Users\pankratov.in\YandexDisk\!NTI\DOCS\ProjectPresentation\icons\PNG\256\423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36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pankratov.in\YandexDisk\!NTI\DOCS\ProjectPresentation\icons\PNG\256\424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67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 descr="C:\Users\pankratov.in\YandexDisk\!NTI\DOCS\ProjectPresentation\icons\PNG\256\425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179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C:\Users\pankratov.in\YandexDisk\!NTI\DOCS\ProjectPresentation\icons\PNG\256\426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28277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9" descr="C:\Users\pankratov.in\YandexDisk\!NTI\DOCS\ProjectPresentation\icons\PNG\256\42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6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C:\Users\pankratov.in\YandexDisk\!NTI\DOCS\ProjectPresentation\icons\PNG\256\428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23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1" descr="C:\Users\pankratov.in\YandexDisk\!NTI\DOCS\ProjectPresentation\icons\PNG\256\429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21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2" descr="C:\Users\pankratov.in\YandexDisk\!NTI\DOCS\ProjectPresentation\icons\PNG\256\43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431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3" descr="C:\Users\pankratov.in\YandexDisk\!NTI\DOCS\ProjectPresentation\icons\PNG\256\431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29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4" descr="C:\Users\pankratov.in\YandexDisk\!NTI\DOCS\ProjectPresentation\icons\PNG\256\432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5" descr="C:\Users\pankratov.in\YandexDisk\!NTI\DOCS\ProjectPresentation\icons\PNG\256\433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67" y="1887985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6" descr="C:\Users\pankratov.in\YandexDisk\!NTI\DOCS\ProjectPresentation\icons\PNG\256\434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57" y="1926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7" descr="C:\Users\pankratov.in\YandexDisk\!NTI\DOCS\ProjectPresentation\icons\PNG\256\435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" y="19260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8" descr="C:\Users\pankratov.in\YandexDisk\!NTI\DOCS\ProjectPresentation\icons\PNG\256\436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9" descr="C:\Users\pankratov.in\YandexDisk\!NTI\DOCS\ProjectPresentation\icons\PNG\256\437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23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0" descr="C:\Users\pankratov.in\YandexDisk\!NTI\DOCS\ProjectPresentation\icons\PNG\256\438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21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1" descr="C:\Users\pankratov.in\YandexDisk\!NTI\DOCS\ProjectPresentation\icons\PNG\256\439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131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 descr="C:\Users\pankratov.in\YandexDisk\!NTI\DOCS\ProjectPresentation\icons\PNG\256\440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29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3" descr="C:\Users\pankratov.in\YandexDisk\!NTI\DOCS\ProjectPresentation\icons\PNG\256\441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32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4" descr="C:\Users\pankratov.in\YandexDisk\!NTI\DOCS\ProjectPresentation\icons\PNG\256\442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3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5" descr="C:\Users\pankratov.in\YandexDisk\!NTI\DOCS\ProjectPresentation\icons\PNG\256\443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6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6" descr="C:\Users\pankratov.in\YandexDisk\!NTI\DOCS\ProjectPresentation\icons\PNG\256\444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57" y="94818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640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69cc3dea-af89-41ea-b8da-7ab11462d30a"/>
    <ds:schemaRef ds:uri="d8b453d6-be7a-4931-bedf-235701e603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69cc3dea-af89-41ea-b8da-7ab11462d30a"/>
    <ds:schemaRef ds:uri="d8b453d6-be7a-4931-bedf-235701e6035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Лист A4 (210x297 мм)</PresentationFormat>
  <Slides>21</Slides>
  <Notes>9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  <vt:lpstr>Набор иконок для визуализации моделей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revision>4</cp:revision>
  <cp:lastPrinted>2017-09-07T15:28:26Z</cp:lastPrinted>
  <dcterms:created xsi:type="dcterms:W3CDTF">2016-03-23T11:46:06Z</dcterms:created>
  <dcterms:modified xsi:type="dcterms:W3CDTF">2024-10-14T13:13:58Z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