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3" r:id="rId9"/>
    <p:sldId id="264" r:id="rId10"/>
    <p:sldId id="269" r:id="rId11"/>
    <p:sldId id="265" r:id="rId12"/>
    <p:sldId id="266" r:id="rId13"/>
    <p:sldId id="267" r:id="rId14"/>
    <p:sldId id="270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A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3" autoAdjust="0"/>
    <p:restoredTop sz="94660"/>
  </p:normalViewPr>
  <p:slideViewPr>
    <p:cSldViewPr snapToGrid="0">
      <p:cViewPr varScale="1">
        <p:scale>
          <a:sx n="86" d="100"/>
          <a:sy n="86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702DA-BCFC-0207-B410-26688015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E40557-3FED-0FD0-7FEA-02125CB52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2D3461-67B3-BAE4-E374-12F3D7ECA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519D05-C28E-F7DF-3622-88CC8D0F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C2E4F3-99B2-A363-B81E-5C09B5BB6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18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D54AC-3B08-41A7-1030-BE0141106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4C6FB8-424D-36B0-7805-015522FFC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A5A0A6-53EE-AB75-696B-E5EED307A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360BE0-AB4C-3E5D-5F48-2EB4E2D82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FA2017-A4EC-2F66-0719-150B70A1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57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8BF5B-C5A4-B86A-30B6-D3D016A03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BAAF40-9EBC-5A3E-1598-A583815CC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A30839-334E-C2E7-2929-6DF9C343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26DF1E-5102-17D4-6654-909FBA4D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076223-69D3-CD6A-7615-A6B7D548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34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D19E72-7116-DE4C-7296-7528B535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8F71A8-BB99-62A0-1D27-C7DB416E8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2D1987-055D-6A0E-0A18-C8E0CD7D4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46E756-46B9-C100-A473-CED8441B2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1F73F5-516B-C467-96A1-FDCFA0D9E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2AF515-201C-4D53-5A29-39C93390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92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42FDA-6871-F7BA-6500-38E4F86D7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2BCCAA-366A-848E-85C3-D4B8C487E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DBBFE3-F9A7-58BF-0018-FE185596AD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260816-B845-8C84-0961-45969FC54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1729CF-27EE-0FA4-540A-985572A6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61454F-50E1-DC2D-C8F3-B4F8A47A5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FE2A14-E98D-0D56-6DBD-C31D79A38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C7AACC-5E6D-B084-8BD4-5CA73DB71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1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DD301-9FB0-B171-B9DF-56806109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B4A844-D781-0615-6564-4D1EA389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73DBA7-E9A8-452F-AA67-7269C2DD7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65CC8F-0A57-FA14-214D-AB2D4DC6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76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4D49A7-85BB-7AC2-504D-4B9DED62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6C09F06-D91A-E79C-14D7-CB622DF6F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921FF7-E31A-5F8E-43BA-2CAB27A4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07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DE3F2-742D-2186-C17A-75D42DC6A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CDFABE-8AFD-E110-6F6C-5F38954E2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550E71-46D1-7D26-A7C5-1FF8F25FB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B72DD-67DC-D376-183D-C5F9D2761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9EECDF-4DD5-57E8-CC9F-587C6BC4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A419A2-A5E1-B21D-2406-7ED8CBB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72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7C27E-153B-29C4-A258-237DE4F4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6CC8EF-6EB2-F01C-043F-B8B2B690CD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A29531-3943-0974-601F-A261E37E2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0D40A-03A9-DF36-D4A6-8F2DB95A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A3AC73-0327-5D62-B387-FE3221419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F90831-BE1E-3764-F6D3-866BEA9CD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59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D31CA-4C3D-8F4B-E194-049410CD3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9D0DF1-4D25-7FAD-C7A1-2BFA6CBDB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87E566-6C9C-5CCD-9A0F-BF1CE87CC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0B9304-B9A1-D61C-A584-36D11A269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5152FB-68B6-2571-6C7A-01396463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58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0CB3DE-0057-B7AE-FD88-8B0F6CEE3D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82D76E-490C-1007-1FA4-3C98A0A62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B14584-31A8-1567-9500-5731CB5F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617C42-EEC4-6467-DE8C-89225234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76BC7D-7759-FD0E-4E5B-7E9C9530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37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C3466-BD09-6EA5-7771-621117A3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9CA49B-5124-FF6D-8F3B-E84C88D13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26D976-D1D7-855E-6A36-8E6AF31ED5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C4FF8-7271-42D5-A05B-DA6B24E2466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6AEE42-0CDB-C22C-BF7F-906DBEC8B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1019BC-2A93-2552-35EE-60102079B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F0E04-3994-419E-BCFD-536F47C60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74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D1364BF-F70D-B60A-4063-3A0267EEF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21" y="0"/>
            <a:ext cx="1221182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057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D5E4348-2EE8-2231-2029-51AF759A7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2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570E048-617D-5860-BD65-C6DAF37A8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8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A73214A-0247-69CE-19C2-25943DAE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85" y="0"/>
            <a:ext cx="122287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921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1608CF3-9622-9D5D-1788-078E91C4F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89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16E8501-EBEE-77DB-00A6-F0E86DF27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19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716B155-80BB-005D-11B7-7C50E9D1F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97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0CCA8A5-D9CC-1F63-2B7C-F735C27CA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538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73718E-11DE-68A9-4E6D-572E428AC6A9}"/>
              </a:ext>
            </a:extLst>
          </p:cNvPr>
          <p:cNvSpPr txBox="1"/>
          <p:nvPr/>
        </p:nvSpPr>
        <p:spPr>
          <a:xfrm>
            <a:off x="9436894" y="2133570"/>
            <a:ext cx="2447925" cy="646331"/>
          </a:xfrm>
          <a:prstGeom prst="rect">
            <a:avLst/>
          </a:prstGeom>
          <a:solidFill>
            <a:srgbClr val="EEA8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КАНАЛЫ ПРОДАЖ</a:t>
            </a:r>
          </a:p>
          <a:p>
            <a:pPr algn="ctr"/>
            <a:endParaRPr lang="ru-RU" u="sng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A807CD-DA67-47D3-F42F-34B15E47DCF5}"/>
              </a:ext>
            </a:extLst>
          </p:cNvPr>
          <p:cNvSpPr/>
          <p:nvPr/>
        </p:nvSpPr>
        <p:spPr>
          <a:xfrm>
            <a:off x="7527132" y="3047970"/>
            <a:ext cx="2026443" cy="6381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Образовательные учреждения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09B6CE-CF00-B482-E574-3F0D4CC31E7E}"/>
              </a:ext>
            </a:extLst>
          </p:cNvPr>
          <p:cNvSpPr/>
          <p:nvPr/>
        </p:nvSpPr>
        <p:spPr>
          <a:xfrm>
            <a:off x="7527133" y="3954213"/>
            <a:ext cx="2026442" cy="6381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Маркетплейсы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E456C2D-4401-F981-84E4-0073867AC2D9}"/>
              </a:ext>
            </a:extLst>
          </p:cNvPr>
          <p:cNvSpPr/>
          <p:nvPr/>
        </p:nvSpPr>
        <p:spPr>
          <a:xfrm>
            <a:off x="10078643" y="3019395"/>
            <a:ext cx="2026442" cy="10940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Компании по производству медицинской техники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F720-1FE0-06A8-2005-F23A1280B59E}"/>
              </a:ext>
            </a:extLst>
          </p:cNvPr>
          <p:cNvSpPr/>
          <p:nvPr/>
        </p:nvSpPr>
        <p:spPr>
          <a:xfrm>
            <a:off x="5919788" y="5582960"/>
            <a:ext cx="5172076" cy="6381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КОНЕЧНЫЙ ПОТРЕБИТЕЛЬ:           Пациент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19DE629-8F53-F8F0-2B82-7BF44F63FEB4}"/>
              </a:ext>
            </a:extLst>
          </p:cNvPr>
          <p:cNvCxnSpPr>
            <a:cxnSpLocks/>
          </p:cNvCxnSpPr>
          <p:nvPr/>
        </p:nvCxnSpPr>
        <p:spPr>
          <a:xfrm flipV="1">
            <a:off x="10295337" y="1447770"/>
            <a:ext cx="0" cy="68580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7F9881C-B364-C569-30E5-E2EFCBF58460}"/>
              </a:ext>
            </a:extLst>
          </p:cNvPr>
          <p:cNvCxnSpPr>
            <a:cxnSpLocks/>
          </p:cNvCxnSpPr>
          <p:nvPr/>
        </p:nvCxnSpPr>
        <p:spPr>
          <a:xfrm flipH="1">
            <a:off x="9436894" y="1457295"/>
            <a:ext cx="858443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178FEED-CE03-7687-8C22-A73F9737797C}"/>
              </a:ext>
            </a:extLst>
          </p:cNvPr>
          <p:cNvCxnSpPr>
            <a:cxnSpLocks/>
          </p:cNvCxnSpPr>
          <p:nvPr/>
        </p:nvCxnSpPr>
        <p:spPr>
          <a:xfrm flipV="1">
            <a:off x="6334124" y="2370356"/>
            <a:ext cx="0" cy="268069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D2760E5-D864-D0DA-2241-76637197BB43}"/>
              </a:ext>
            </a:extLst>
          </p:cNvPr>
          <p:cNvCxnSpPr>
            <a:cxnSpLocks/>
          </p:cNvCxnSpPr>
          <p:nvPr/>
        </p:nvCxnSpPr>
        <p:spPr>
          <a:xfrm>
            <a:off x="9786937" y="2779901"/>
            <a:ext cx="0" cy="1493399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B26FD1EA-AE1A-0DDC-1F27-43C9C4BA66F1}"/>
              </a:ext>
            </a:extLst>
          </p:cNvPr>
          <p:cNvCxnSpPr>
            <a:cxnSpLocks/>
          </p:cNvCxnSpPr>
          <p:nvPr/>
        </p:nvCxnSpPr>
        <p:spPr>
          <a:xfrm flipH="1">
            <a:off x="9553575" y="3367057"/>
            <a:ext cx="525068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727B1B83-74AD-6799-02DE-0EBC65238412}"/>
              </a:ext>
            </a:extLst>
          </p:cNvPr>
          <p:cNvCxnSpPr>
            <a:cxnSpLocks/>
          </p:cNvCxnSpPr>
          <p:nvPr/>
        </p:nvCxnSpPr>
        <p:spPr>
          <a:xfrm flipH="1">
            <a:off x="9553575" y="4278062"/>
            <a:ext cx="23336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: вниз 47">
            <a:extLst>
              <a:ext uri="{FF2B5EF4-FFF2-40B4-BE49-F238E27FC236}">
                <a16:creationId xmlns:a16="http://schemas.microsoft.com/office/drawing/2014/main" id="{70F5B913-2670-19F2-A534-0970100E0D87}"/>
              </a:ext>
            </a:extLst>
          </p:cNvPr>
          <p:cNvSpPr/>
          <p:nvPr/>
        </p:nvSpPr>
        <p:spPr>
          <a:xfrm>
            <a:off x="9407723" y="4771309"/>
            <a:ext cx="696515" cy="890569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A849A3CF-A4A1-3970-0107-9E8670D27195}"/>
              </a:ext>
            </a:extLst>
          </p:cNvPr>
          <p:cNvCxnSpPr>
            <a:cxnSpLocks/>
          </p:cNvCxnSpPr>
          <p:nvPr/>
        </p:nvCxnSpPr>
        <p:spPr>
          <a:xfrm flipV="1">
            <a:off x="6326981" y="2370356"/>
            <a:ext cx="0" cy="268069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220678D-72B7-9CE8-6358-D87BFB8F3D09}"/>
              </a:ext>
            </a:extLst>
          </p:cNvPr>
          <p:cNvSpPr txBox="1"/>
          <p:nvPr/>
        </p:nvSpPr>
        <p:spPr>
          <a:xfrm>
            <a:off x="4872037" y="2132230"/>
            <a:ext cx="2447925" cy="646331"/>
          </a:xfrm>
          <a:prstGeom prst="rect">
            <a:avLst/>
          </a:prstGeom>
          <a:solidFill>
            <a:srgbClr val="EEA8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КАНАЛЫ ПРОДВИЖЕНИЯ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8E3B9E36-AD83-49A1-A439-163CF8BC3674}"/>
              </a:ext>
            </a:extLst>
          </p:cNvPr>
          <p:cNvCxnSpPr/>
          <p:nvPr/>
        </p:nvCxnSpPr>
        <p:spPr>
          <a:xfrm flipH="1">
            <a:off x="6348412" y="1455955"/>
            <a:ext cx="89535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17B2D0E7-FA5D-52E7-A99D-D274530200A1}"/>
              </a:ext>
            </a:extLst>
          </p:cNvPr>
          <p:cNvCxnSpPr>
            <a:cxnSpLocks/>
          </p:cNvCxnSpPr>
          <p:nvPr/>
        </p:nvCxnSpPr>
        <p:spPr>
          <a:xfrm>
            <a:off x="6348412" y="1455955"/>
            <a:ext cx="0" cy="676275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B93AB7C6-9DFB-2F23-25FF-AF723DF10F5E}"/>
              </a:ext>
            </a:extLst>
          </p:cNvPr>
          <p:cNvSpPr/>
          <p:nvPr/>
        </p:nvSpPr>
        <p:spPr>
          <a:xfrm>
            <a:off x="4864894" y="3046630"/>
            <a:ext cx="2447925" cy="20369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- Интернет – ресурсы</a:t>
            </a:r>
          </a:p>
          <a:p>
            <a:r>
              <a:rPr lang="ru-RU" dirty="0">
                <a:solidFill>
                  <a:schemeClr val="tx1"/>
                </a:solidFill>
              </a:rPr>
              <a:t>- Маркетплейсы</a:t>
            </a:r>
          </a:p>
          <a:p>
            <a:r>
              <a:rPr lang="ru-RU" dirty="0">
                <a:solidFill>
                  <a:schemeClr val="tx1"/>
                </a:solidFill>
              </a:rPr>
              <a:t>- Циклы повышения квалификации</a:t>
            </a:r>
          </a:p>
          <a:p>
            <a:r>
              <a:rPr lang="ru-RU" dirty="0">
                <a:solidFill>
                  <a:schemeClr val="tx1"/>
                </a:solidFill>
              </a:rPr>
              <a:t>- Программы по формированию ЗОЖ</a:t>
            </a:r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BC1BCE0B-12EF-B9E3-4451-A7A2519CA176}"/>
              </a:ext>
            </a:extLst>
          </p:cNvPr>
          <p:cNvCxnSpPr>
            <a:cxnSpLocks/>
          </p:cNvCxnSpPr>
          <p:nvPr/>
        </p:nvCxnSpPr>
        <p:spPr>
          <a:xfrm flipV="1">
            <a:off x="6326981" y="2778561"/>
            <a:ext cx="0" cy="268069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D8E23C-A813-0CCD-4961-6B6592C71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791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7874B77-B26E-AF2D-4DFD-51A103C7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926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2769FBE-21EB-2A03-1ABD-244A8D309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18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un9-80.userapi.com/impg/QAh8tfB-RUlUZMiFMnUyOP7d3C-mpI1x_plB9Q/RLIeClvq4Ws.jpg?size=2015x1123&amp;quality=95&amp;sign=9107898340453b17e7e74196f324b868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12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47C6508B-9ED8-D690-5EC5-D5223AD0D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103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1BA1161-604F-1C78-1144-92DAF91DE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046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DB8028BA-5503-597E-B1A5-12CAF1D20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486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31</Words>
  <Application>Microsoft Office PowerPoint</Application>
  <PresentationFormat>Широкоэкранный</PresentationFormat>
  <Paragraphs>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Смирнова</dc:creator>
  <cp:lastModifiedBy>Елизавета Смирнова</cp:lastModifiedBy>
  <cp:revision>10</cp:revision>
  <dcterms:created xsi:type="dcterms:W3CDTF">2023-10-16T17:13:25Z</dcterms:created>
  <dcterms:modified xsi:type="dcterms:W3CDTF">2023-11-27T16:56:23Z</dcterms:modified>
</cp:coreProperties>
</file>