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7" r:id="rId10"/>
    <p:sldId id="269" r:id="rId11"/>
  </p:sldIdLst>
  <p:sldSz cx="18300700" cy="10299700"/>
  <p:notesSz cx="18300700" cy="10299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499" y="-5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u="none" strike="noStrike" baseline="0" dirty="0" smtClean="0">
                <a:solidFill>
                  <a:schemeClr val="bg1">
                    <a:lumMod val="75000"/>
                  </a:schemeClr>
                </a:solidFill>
                <a:effectLst/>
              </a:rPr>
              <a:t>Масштаб проблемы автоматизации процесса</a:t>
            </a:r>
            <a:endParaRPr lang="ru-RU" sz="2400" dirty="0">
              <a:solidFill>
                <a:schemeClr val="bg1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0440364871877764"/>
          <c:y val="3.64194640548812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595635134174186"/>
          <c:y val="0.1095420743036067"/>
          <c:w val="0.77083634879992413"/>
          <c:h val="0.8648961662639020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Масштаб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shade val="51000"/>
                      <a:satMod val="130000"/>
                    </a:schemeClr>
                  </a:gs>
                  <a:gs pos="80000">
                    <a:schemeClr val="accent4">
                      <a:shade val="76000"/>
                      <a:shade val="93000"/>
                      <a:satMod val="130000"/>
                    </a:schemeClr>
                  </a:gs>
                  <a:gs pos="100000">
                    <a:schemeClr val="accent4">
                      <a:shade val="76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15B0-47BB-A1CC-8A8E80EE235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77000"/>
                      <a:shade val="51000"/>
                      <a:satMod val="130000"/>
                    </a:schemeClr>
                  </a:gs>
                  <a:gs pos="80000">
                    <a:schemeClr val="accent4">
                      <a:tint val="77000"/>
                      <a:shade val="93000"/>
                      <a:satMod val="130000"/>
                    </a:schemeClr>
                  </a:gs>
                  <a:gs pos="100000">
                    <a:schemeClr val="accent4">
                      <a:tint val="77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3006-4D14-8F40-905C090032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Нехватка времени</c:v>
                </c:pt>
                <c:pt idx="1">
                  <c:v>Успевают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0-47BB-A1CC-8A8E80EE235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4373378897769003E-2"/>
          <c:y val="0.85664197839768685"/>
          <c:w val="0.88973599858171637"/>
          <c:h val="0.143358036496932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целевой аудитории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DC3-4259-9BA5-073F1DC59B4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DC3-4259-9BA5-073F1DC59B4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DC3-4259-9BA5-073F1DC59B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ИТ-компании (менеджеры проектов)</c:v>
                </c:pt>
                <c:pt idx="1">
                  <c:v>Консалтинговые фирмы</c:v>
                </c:pt>
                <c:pt idx="2">
                  <c:v>Средние и крупные организации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</c:v>
                </c:pt>
                <c:pt idx="1">
                  <c:v>0.3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6-4224-8978-5FA697B3F5F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8EAB7F-402D-4378-BF46-F66650125672}" type="doc">
      <dgm:prSet loTypeId="urn:microsoft.com/office/officeart/2005/8/layout/vProcess5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5779380-DAD0-408B-BF2E-E6767D0423EC}">
      <dgm:prSet phldrT="[Текст]"/>
      <dgm:spPr/>
      <dgm:t>
        <a:bodyPr/>
        <a:lstStyle/>
        <a:p>
          <a:r>
            <a:rPr lang="ru-RU" b="0" i="0" dirty="0" smtClean="0"/>
            <a:t>Во время собрания обсуждаемые задачи фиксируются на планшет с помощью технологии </a:t>
          </a:r>
          <a:r>
            <a:rPr lang="ru-RU" b="1" i="0" dirty="0" smtClean="0"/>
            <a:t>распознавания голоса</a:t>
          </a:r>
          <a:r>
            <a:rPr lang="ru-RU" b="0" i="0" dirty="0" smtClean="0"/>
            <a:t>.</a:t>
          </a:r>
          <a:endParaRPr lang="ru-RU" dirty="0"/>
        </a:p>
      </dgm:t>
    </dgm:pt>
    <dgm:pt modelId="{C193BED1-4EE1-48C9-AB1A-61D83CCBA3C6}" type="parTrans" cxnId="{C17D90F6-7799-47B9-8437-024E786E80E1}">
      <dgm:prSet/>
      <dgm:spPr/>
      <dgm:t>
        <a:bodyPr/>
        <a:lstStyle/>
        <a:p>
          <a:endParaRPr lang="ru-RU"/>
        </a:p>
      </dgm:t>
    </dgm:pt>
    <dgm:pt modelId="{8D67DC16-4292-4828-923C-7B344F1687CD}" type="sibTrans" cxnId="{C17D90F6-7799-47B9-8437-024E786E80E1}">
      <dgm:prSet/>
      <dgm:spPr/>
      <dgm:t>
        <a:bodyPr/>
        <a:lstStyle/>
        <a:p>
          <a:endParaRPr lang="ru-RU"/>
        </a:p>
      </dgm:t>
    </dgm:pt>
    <dgm:pt modelId="{13D722CC-C5FC-4F0B-8556-D70A4351B338}">
      <dgm:prSet phldrT="[Текст]"/>
      <dgm:spPr/>
      <dgm:t>
        <a:bodyPr/>
        <a:lstStyle/>
        <a:p>
          <a:r>
            <a:rPr lang="ru-RU" b="0" i="0" dirty="0" smtClean="0"/>
            <a:t>Автоматический перевод речи в текст через API. Обработка текста с помощью локальной текстовой </a:t>
          </a:r>
          <a:r>
            <a:rPr lang="ru-RU" b="0" i="0" dirty="0" err="1" smtClean="0"/>
            <a:t>нейросети</a:t>
          </a:r>
          <a:r>
            <a:rPr lang="ru-RU" b="0" i="0" dirty="0" smtClean="0"/>
            <a:t>.</a:t>
          </a:r>
          <a:endParaRPr lang="ru-RU" dirty="0"/>
        </a:p>
      </dgm:t>
    </dgm:pt>
    <dgm:pt modelId="{0F4DDBC3-8F17-4D10-83DA-00FA7A30C7B4}" type="parTrans" cxnId="{C807A0FA-198B-42A9-AE73-78BB3BF9B188}">
      <dgm:prSet/>
      <dgm:spPr/>
      <dgm:t>
        <a:bodyPr/>
        <a:lstStyle/>
        <a:p>
          <a:endParaRPr lang="ru-RU"/>
        </a:p>
      </dgm:t>
    </dgm:pt>
    <dgm:pt modelId="{83B79F40-0F45-4CD0-8F5D-4A16D670409D}" type="sibTrans" cxnId="{C807A0FA-198B-42A9-AE73-78BB3BF9B188}">
      <dgm:prSet/>
      <dgm:spPr/>
      <dgm:t>
        <a:bodyPr/>
        <a:lstStyle/>
        <a:p>
          <a:endParaRPr lang="ru-RU"/>
        </a:p>
      </dgm:t>
    </dgm:pt>
    <dgm:pt modelId="{BCC34251-D1BE-43C2-BACD-45C99BDD8DFA}">
      <dgm:prSet phldrT="[Текст]"/>
      <dgm:spPr/>
      <dgm:t>
        <a:bodyPr/>
        <a:lstStyle/>
        <a:p>
          <a:r>
            <a:rPr lang="ru-RU" b="0" i="0" dirty="0" smtClean="0"/>
            <a:t>Интеграция данных в </a:t>
          </a:r>
          <a:r>
            <a:rPr lang="ru-RU" b="1" i="0" dirty="0" smtClean="0"/>
            <a:t>веб-интерфейс</a:t>
          </a:r>
          <a:r>
            <a:rPr lang="ru-RU" b="0" i="0" dirty="0" smtClean="0"/>
            <a:t>, где фиксируется прогресс выполнения задач.</a:t>
          </a:r>
          <a:endParaRPr lang="ru-RU" dirty="0"/>
        </a:p>
      </dgm:t>
    </dgm:pt>
    <dgm:pt modelId="{3FF92198-6FBD-4B69-9E9D-88DC068EA6D5}" type="parTrans" cxnId="{8DF8A657-3511-4F74-9B8E-70C6D268A9FE}">
      <dgm:prSet/>
      <dgm:spPr/>
      <dgm:t>
        <a:bodyPr/>
        <a:lstStyle/>
        <a:p>
          <a:endParaRPr lang="ru-RU"/>
        </a:p>
      </dgm:t>
    </dgm:pt>
    <dgm:pt modelId="{02DC81E2-FD3A-4FB2-960D-B0829B4C2327}" type="sibTrans" cxnId="{8DF8A657-3511-4F74-9B8E-70C6D268A9FE}">
      <dgm:prSet/>
      <dgm:spPr/>
      <dgm:t>
        <a:bodyPr/>
        <a:lstStyle/>
        <a:p>
          <a:endParaRPr lang="ru-RU"/>
        </a:p>
      </dgm:t>
    </dgm:pt>
    <dgm:pt modelId="{52405CB2-68E9-40F4-9F9A-62C6B555B206}" type="pres">
      <dgm:prSet presAssocID="{1F8EAB7F-402D-4378-BF46-F6665012567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7DF0FF-B31E-434B-BA22-9E3F704800F0}" type="pres">
      <dgm:prSet presAssocID="{1F8EAB7F-402D-4378-BF46-F66650125672}" presName="dummyMaxCanvas" presStyleCnt="0">
        <dgm:presLayoutVars/>
      </dgm:prSet>
      <dgm:spPr/>
    </dgm:pt>
    <dgm:pt modelId="{4219D319-5EA3-47B5-B377-C8CDC81B3745}" type="pres">
      <dgm:prSet presAssocID="{1F8EAB7F-402D-4378-BF46-F6665012567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A199D8-F943-44D1-AD2D-2DAC614E236E}" type="pres">
      <dgm:prSet presAssocID="{1F8EAB7F-402D-4378-BF46-F66650125672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21C068-43B6-49E1-B530-F2205898CA87}" type="pres">
      <dgm:prSet presAssocID="{1F8EAB7F-402D-4378-BF46-F66650125672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F1A01-1FA3-401A-A59D-47D060A1A54A}" type="pres">
      <dgm:prSet presAssocID="{1F8EAB7F-402D-4378-BF46-F66650125672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C93F9-C9FF-4385-AA0D-1180CB23DF54}" type="pres">
      <dgm:prSet presAssocID="{1F8EAB7F-402D-4378-BF46-F66650125672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C92B1E-DC14-4E92-9848-D3D9AB586CC5}" type="pres">
      <dgm:prSet presAssocID="{1F8EAB7F-402D-4378-BF46-F6665012567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E7EBC1-7E41-4170-8B42-AD6B011D4F0F}" type="pres">
      <dgm:prSet presAssocID="{1F8EAB7F-402D-4378-BF46-F6665012567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9CB9A-C71C-47C8-9487-8A47A293F5F9}" type="pres">
      <dgm:prSet presAssocID="{1F8EAB7F-402D-4378-BF46-F6665012567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0A9ABB-810F-4D6F-A8D0-996CF3AB900A}" type="presOf" srcId="{1F8EAB7F-402D-4378-BF46-F66650125672}" destId="{52405CB2-68E9-40F4-9F9A-62C6B555B206}" srcOrd="0" destOrd="0" presId="urn:microsoft.com/office/officeart/2005/8/layout/vProcess5"/>
    <dgm:cxn modelId="{08AB39B8-8329-4056-9498-32489BDB67A3}" type="presOf" srcId="{BCC34251-D1BE-43C2-BACD-45C99BDD8DFA}" destId="{9121C068-43B6-49E1-B530-F2205898CA87}" srcOrd="0" destOrd="0" presId="urn:microsoft.com/office/officeart/2005/8/layout/vProcess5"/>
    <dgm:cxn modelId="{4D5E4DB7-5512-4D8A-97CA-FEA3E9E0BDCD}" type="presOf" srcId="{F5779380-DAD0-408B-BF2E-E6767D0423EC}" destId="{4219D319-5EA3-47B5-B377-C8CDC81B3745}" srcOrd="0" destOrd="0" presId="urn:microsoft.com/office/officeart/2005/8/layout/vProcess5"/>
    <dgm:cxn modelId="{06D5986A-F8FE-40E3-8787-36BBF65B0411}" type="presOf" srcId="{8D67DC16-4292-4828-923C-7B344F1687CD}" destId="{4C3F1A01-1FA3-401A-A59D-47D060A1A54A}" srcOrd="0" destOrd="0" presId="urn:microsoft.com/office/officeart/2005/8/layout/vProcess5"/>
    <dgm:cxn modelId="{8DF8A657-3511-4F74-9B8E-70C6D268A9FE}" srcId="{1F8EAB7F-402D-4378-BF46-F66650125672}" destId="{BCC34251-D1BE-43C2-BACD-45C99BDD8DFA}" srcOrd="2" destOrd="0" parTransId="{3FF92198-6FBD-4B69-9E9D-88DC068EA6D5}" sibTransId="{02DC81E2-FD3A-4FB2-960D-B0829B4C2327}"/>
    <dgm:cxn modelId="{25C16521-0950-4BFA-9EBA-B2065105B193}" type="presOf" srcId="{13D722CC-C5FC-4F0B-8556-D70A4351B338}" destId="{ADE7EBC1-7E41-4170-8B42-AD6B011D4F0F}" srcOrd="1" destOrd="0" presId="urn:microsoft.com/office/officeart/2005/8/layout/vProcess5"/>
    <dgm:cxn modelId="{88764D32-9883-4C10-A073-0B48C39E07FB}" type="presOf" srcId="{83B79F40-0F45-4CD0-8F5D-4A16D670409D}" destId="{840C93F9-C9FF-4385-AA0D-1180CB23DF54}" srcOrd="0" destOrd="0" presId="urn:microsoft.com/office/officeart/2005/8/layout/vProcess5"/>
    <dgm:cxn modelId="{E32169C3-1C0D-46F2-8C86-EA0D2F0E5726}" type="presOf" srcId="{F5779380-DAD0-408B-BF2E-E6767D0423EC}" destId="{0AC92B1E-DC14-4E92-9848-D3D9AB586CC5}" srcOrd="1" destOrd="0" presId="urn:microsoft.com/office/officeart/2005/8/layout/vProcess5"/>
    <dgm:cxn modelId="{C17D90F6-7799-47B9-8437-024E786E80E1}" srcId="{1F8EAB7F-402D-4378-BF46-F66650125672}" destId="{F5779380-DAD0-408B-BF2E-E6767D0423EC}" srcOrd="0" destOrd="0" parTransId="{C193BED1-4EE1-48C9-AB1A-61D83CCBA3C6}" sibTransId="{8D67DC16-4292-4828-923C-7B344F1687CD}"/>
    <dgm:cxn modelId="{C807A0FA-198B-42A9-AE73-78BB3BF9B188}" srcId="{1F8EAB7F-402D-4378-BF46-F66650125672}" destId="{13D722CC-C5FC-4F0B-8556-D70A4351B338}" srcOrd="1" destOrd="0" parTransId="{0F4DDBC3-8F17-4D10-83DA-00FA7A30C7B4}" sibTransId="{83B79F40-0F45-4CD0-8F5D-4A16D670409D}"/>
    <dgm:cxn modelId="{B7D44DCC-8140-48D1-BDBA-14D89D123D81}" type="presOf" srcId="{BCC34251-D1BE-43C2-BACD-45C99BDD8DFA}" destId="{3739CB9A-C71C-47C8-9487-8A47A293F5F9}" srcOrd="1" destOrd="0" presId="urn:microsoft.com/office/officeart/2005/8/layout/vProcess5"/>
    <dgm:cxn modelId="{FDFB536B-C9B8-4B24-9205-371EF2D65392}" type="presOf" srcId="{13D722CC-C5FC-4F0B-8556-D70A4351B338}" destId="{A3A199D8-F943-44D1-AD2D-2DAC614E236E}" srcOrd="0" destOrd="0" presId="urn:microsoft.com/office/officeart/2005/8/layout/vProcess5"/>
    <dgm:cxn modelId="{E03A7195-6C54-481F-A3F4-38667016A87D}" type="presParOf" srcId="{52405CB2-68E9-40F4-9F9A-62C6B555B206}" destId="{C37DF0FF-B31E-434B-BA22-9E3F704800F0}" srcOrd="0" destOrd="0" presId="urn:microsoft.com/office/officeart/2005/8/layout/vProcess5"/>
    <dgm:cxn modelId="{D277DC8B-F376-42AA-90F7-96F7A6A64BCC}" type="presParOf" srcId="{52405CB2-68E9-40F4-9F9A-62C6B555B206}" destId="{4219D319-5EA3-47B5-B377-C8CDC81B3745}" srcOrd="1" destOrd="0" presId="urn:microsoft.com/office/officeart/2005/8/layout/vProcess5"/>
    <dgm:cxn modelId="{412BB8E3-9FFA-4934-B1FA-F110985009F1}" type="presParOf" srcId="{52405CB2-68E9-40F4-9F9A-62C6B555B206}" destId="{A3A199D8-F943-44D1-AD2D-2DAC614E236E}" srcOrd="2" destOrd="0" presId="urn:microsoft.com/office/officeart/2005/8/layout/vProcess5"/>
    <dgm:cxn modelId="{F8561620-AAE8-4AFF-B3D2-08776FF07D64}" type="presParOf" srcId="{52405CB2-68E9-40F4-9F9A-62C6B555B206}" destId="{9121C068-43B6-49E1-B530-F2205898CA87}" srcOrd="3" destOrd="0" presId="urn:microsoft.com/office/officeart/2005/8/layout/vProcess5"/>
    <dgm:cxn modelId="{3559CC32-9FAD-4ACB-8639-2EB120451CF1}" type="presParOf" srcId="{52405CB2-68E9-40F4-9F9A-62C6B555B206}" destId="{4C3F1A01-1FA3-401A-A59D-47D060A1A54A}" srcOrd="4" destOrd="0" presId="urn:microsoft.com/office/officeart/2005/8/layout/vProcess5"/>
    <dgm:cxn modelId="{D33CAF71-9EED-4B2F-8312-8352BFEE027B}" type="presParOf" srcId="{52405CB2-68E9-40F4-9F9A-62C6B555B206}" destId="{840C93F9-C9FF-4385-AA0D-1180CB23DF54}" srcOrd="5" destOrd="0" presId="urn:microsoft.com/office/officeart/2005/8/layout/vProcess5"/>
    <dgm:cxn modelId="{CAA6B0DB-5998-4A1D-BB96-2F63632ADC63}" type="presParOf" srcId="{52405CB2-68E9-40F4-9F9A-62C6B555B206}" destId="{0AC92B1E-DC14-4E92-9848-D3D9AB586CC5}" srcOrd="6" destOrd="0" presId="urn:microsoft.com/office/officeart/2005/8/layout/vProcess5"/>
    <dgm:cxn modelId="{0FA1175C-306D-4586-8E0F-E5124B6427ED}" type="presParOf" srcId="{52405CB2-68E9-40F4-9F9A-62C6B555B206}" destId="{ADE7EBC1-7E41-4170-8B42-AD6B011D4F0F}" srcOrd="7" destOrd="0" presId="urn:microsoft.com/office/officeart/2005/8/layout/vProcess5"/>
    <dgm:cxn modelId="{78EBE760-DA28-46DE-8222-1640780B381A}" type="presParOf" srcId="{52405CB2-68E9-40F4-9F9A-62C6B555B206}" destId="{3739CB9A-C71C-47C8-9487-8A47A293F5F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19D319-5EA3-47B5-B377-C8CDC81B3745}">
      <dsp:nvSpPr>
        <dsp:cNvPr id="0" name=""/>
        <dsp:cNvSpPr/>
      </dsp:nvSpPr>
      <dsp:spPr>
        <a:xfrm>
          <a:off x="0" y="0"/>
          <a:ext cx="10985474" cy="13755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dirty="0" smtClean="0"/>
            <a:t>Во время собрания обсуждаемые задачи фиксируются на планшет с помощью технологии </a:t>
          </a:r>
          <a:r>
            <a:rPr lang="ru-RU" sz="2700" b="1" i="0" kern="1200" dirty="0" smtClean="0"/>
            <a:t>распознавания голоса</a:t>
          </a:r>
          <a:r>
            <a:rPr lang="ru-RU" sz="2700" b="0" i="0" kern="1200" dirty="0" smtClean="0"/>
            <a:t>.</a:t>
          </a:r>
          <a:endParaRPr lang="ru-RU" sz="2700" kern="1200" dirty="0"/>
        </a:p>
      </dsp:txBody>
      <dsp:txXfrm>
        <a:off x="40288" y="40288"/>
        <a:ext cx="9501161" cy="1294963"/>
      </dsp:txXfrm>
    </dsp:sp>
    <dsp:sp modelId="{A3A199D8-F943-44D1-AD2D-2DAC614E236E}">
      <dsp:nvSpPr>
        <dsp:cNvPr id="0" name=""/>
        <dsp:cNvSpPr/>
      </dsp:nvSpPr>
      <dsp:spPr>
        <a:xfrm>
          <a:off x="969306" y="1604795"/>
          <a:ext cx="10985474" cy="13755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dirty="0" smtClean="0"/>
            <a:t>Автоматический перевод речи в текст через API. Обработка текста с помощью локальной текстовой </a:t>
          </a:r>
          <a:r>
            <a:rPr lang="ru-RU" sz="2700" b="0" i="0" kern="1200" dirty="0" err="1" smtClean="0"/>
            <a:t>нейросети</a:t>
          </a:r>
          <a:r>
            <a:rPr lang="ru-RU" sz="2700" b="0" i="0" kern="1200" dirty="0" smtClean="0"/>
            <a:t>.</a:t>
          </a:r>
          <a:endParaRPr lang="ru-RU" sz="2700" kern="1200" dirty="0"/>
        </a:p>
      </dsp:txBody>
      <dsp:txXfrm>
        <a:off x="1009594" y="1645083"/>
        <a:ext cx="9041491" cy="1294963"/>
      </dsp:txXfrm>
    </dsp:sp>
    <dsp:sp modelId="{9121C068-43B6-49E1-B530-F2205898CA87}">
      <dsp:nvSpPr>
        <dsp:cNvPr id="0" name=""/>
        <dsp:cNvSpPr/>
      </dsp:nvSpPr>
      <dsp:spPr>
        <a:xfrm>
          <a:off x="1938613" y="3209590"/>
          <a:ext cx="10985474" cy="13755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dirty="0" smtClean="0"/>
            <a:t>Интеграция данных в </a:t>
          </a:r>
          <a:r>
            <a:rPr lang="ru-RU" sz="2700" b="1" i="0" kern="1200" dirty="0" smtClean="0"/>
            <a:t>веб-интерфейс</a:t>
          </a:r>
          <a:r>
            <a:rPr lang="ru-RU" sz="2700" b="0" i="0" kern="1200" dirty="0" smtClean="0"/>
            <a:t>, где фиксируется прогресс выполнения задач.</a:t>
          </a:r>
          <a:endParaRPr lang="ru-RU" sz="2700" kern="1200" dirty="0"/>
        </a:p>
      </dsp:txBody>
      <dsp:txXfrm>
        <a:off x="1978901" y="3249878"/>
        <a:ext cx="9041491" cy="1294963"/>
      </dsp:txXfrm>
    </dsp:sp>
    <dsp:sp modelId="{4C3F1A01-1FA3-401A-A59D-47D060A1A54A}">
      <dsp:nvSpPr>
        <dsp:cNvPr id="0" name=""/>
        <dsp:cNvSpPr/>
      </dsp:nvSpPr>
      <dsp:spPr>
        <a:xfrm>
          <a:off x="10091374" y="1043117"/>
          <a:ext cx="894100" cy="89410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10292546" y="1043117"/>
        <a:ext cx="491756" cy="672810"/>
      </dsp:txXfrm>
    </dsp:sp>
    <dsp:sp modelId="{840C93F9-C9FF-4385-AA0D-1180CB23DF54}">
      <dsp:nvSpPr>
        <dsp:cNvPr id="0" name=""/>
        <dsp:cNvSpPr/>
      </dsp:nvSpPr>
      <dsp:spPr>
        <a:xfrm>
          <a:off x="11060681" y="2638742"/>
          <a:ext cx="894100" cy="89410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11261853" y="2638742"/>
        <a:ext cx="491756" cy="672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62477" y="342711"/>
            <a:ext cx="16761460" cy="9600565"/>
          </a:xfrm>
          <a:custGeom>
            <a:avLst/>
            <a:gdLst/>
            <a:ahLst/>
            <a:cxnLst/>
            <a:rect l="l" t="t" r="r" b="b"/>
            <a:pathLst>
              <a:path w="16761460" h="9600565">
                <a:moveTo>
                  <a:pt x="8380709" y="9600349"/>
                </a:moveTo>
                <a:lnTo>
                  <a:pt x="0" y="9600349"/>
                </a:lnTo>
                <a:lnTo>
                  <a:pt x="0" y="0"/>
                </a:lnTo>
                <a:lnTo>
                  <a:pt x="16761363" y="0"/>
                </a:lnTo>
                <a:lnTo>
                  <a:pt x="16761363" y="9600349"/>
                </a:lnTo>
                <a:lnTo>
                  <a:pt x="8380709" y="9600349"/>
                </a:lnTo>
                <a:close/>
              </a:path>
            </a:pathLst>
          </a:custGeom>
          <a:ln w="18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2480" y="341998"/>
            <a:ext cx="16762094" cy="742315"/>
          </a:xfrm>
          <a:custGeom>
            <a:avLst/>
            <a:gdLst/>
            <a:ahLst/>
            <a:cxnLst/>
            <a:rect l="l" t="t" r="r" b="b"/>
            <a:pathLst>
              <a:path w="16762094" h="742315">
                <a:moveTo>
                  <a:pt x="8380745" y="742239"/>
                </a:moveTo>
                <a:lnTo>
                  <a:pt x="0" y="742239"/>
                </a:lnTo>
                <a:lnTo>
                  <a:pt x="0" y="0"/>
                </a:lnTo>
                <a:lnTo>
                  <a:pt x="16761475" y="0"/>
                </a:lnTo>
                <a:lnTo>
                  <a:pt x="16761475" y="742239"/>
                </a:lnTo>
                <a:lnTo>
                  <a:pt x="8380745" y="742239"/>
                </a:lnTo>
                <a:close/>
              </a:path>
            </a:pathLst>
          </a:custGeom>
          <a:ln w="1871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999946" y="567404"/>
            <a:ext cx="226060" cy="225425"/>
          </a:xfrm>
          <a:custGeom>
            <a:avLst/>
            <a:gdLst/>
            <a:ahLst/>
            <a:cxnLst/>
            <a:rect l="l" t="t" r="r" b="b"/>
            <a:pathLst>
              <a:path w="226059" h="225425">
                <a:moveTo>
                  <a:pt x="634" y="0"/>
                </a:moveTo>
                <a:lnTo>
                  <a:pt x="225875" y="225354"/>
                </a:lnTo>
              </a:path>
              <a:path w="226059" h="225425">
                <a:moveTo>
                  <a:pt x="225240" y="0"/>
                </a:moveTo>
                <a:lnTo>
                  <a:pt x="0" y="225354"/>
                </a:lnTo>
              </a:path>
            </a:pathLst>
          </a:custGeom>
          <a:ln w="187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929216" y="678979"/>
            <a:ext cx="320040" cy="20320"/>
          </a:xfrm>
          <a:custGeom>
            <a:avLst/>
            <a:gdLst/>
            <a:ahLst/>
            <a:cxnLst/>
            <a:rect l="l" t="t" r="r" b="b"/>
            <a:pathLst>
              <a:path w="320040" h="20320">
                <a:moveTo>
                  <a:pt x="319786" y="1435"/>
                </a:moveTo>
                <a:lnTo>
                  <a:pt x="0" y="0"/>
                </a:lnTo>
                <a:lnTo>
                  <a:pt x="0" y="18707"/>
                </a:lnTo>
                <a:lnTo>
                  <a:pt x="319659" y="20154"/>
                </a:lnTo>
                <a:lnTo>
                  <a:pt x="319786" y="1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6512413" y="567359"/>
            <a:ext cx="224790" cy="224790"/>
          </a:xfrm>
          <a:custGeom>
            <a:avLst/>
            <a:gdLst/>
            <a:ahLst/>
            <a:cxnLst/>
            <a:rect l="l" t="t" r="r" b="b"/>
            <a:pathLst>
              <a:path w="224790" h="224790">
                <a:moveTo>
                  <a:pt x="112395" y="224612"/>
                </a:moveTo>
                <a:lnTo>
                  <a:pt x="0" y="224612"/>
                </a:lnTo>
                <a:lnTo>
                  <a:pt x="0" y="0"/>
                </a:lnTo>
                <a:lnTo>
                  <a:pt x="224663" y="0"/>
                </a:lnTo>
                <a:lnTo>
                  <a:pt x="224663" y="224612"/>
                </a:lnTo>
                <a:lnTo>
                  <a:pt x="112395" y="224612"/>
                </a:lnTo>
                <a:close/>
              </a:path>
            </a:pathLst>
          </a:custGeom>
          <a:ln w="1871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9871" y="2124240"/>
            <a:ext cx="467614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31504" y="3163589"/>
            <a:ext cx="7378065" cy="3427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hart" Target="../charts/chart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microsoft.com/office/2007/relationships/diagramDrawing" Target="../diagrams/drawing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5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4.png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9.png"/><Relationship Id="rId7" Type="http://schemas.openxmlformats.org/officeDocument/2006/relationships/image" Target="../media/image2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11.png"/><Relationship Id="rId10" Type="http://schemas.openxmlformats.org/officeDocument/2006/relationships/image" Target="../media/image29.jpeg"/><Relationship Id="rId4" Type="http://schemas.openxmlformats.org/officeDocument/2006/relationships/image" Target="../media/image10.pn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1836" y="1064711"/>
            <a:ext cx="15442565" cy="8155940"/>
            <a:chOff x="1421836" y="1064711"/>
            <a:chExt cx="15442565" cy="8155940"/>
          </a:xfrm>
        </p:grpSpPr>
        <p:sp>
          <p:nvSpPr>
            <p:cNvPr id="3" name="object 3"/>
            <p:cNvSpPr/>
            <p:nvPr/>
          </p:nvSpPr>
          <p:spPr>
            <a:xfrm>
              <a:off x="1431367" y="1074247"/>
              <a:ext cx="15423515" cy="8136890"/>
            </a:xfrm>
            <a:custGeom>
              <a:avLst/>
              <a:gdLst/>
              <a:ahLst/>
              <a:cxnLst/>
              <a:rect l="l" t="t" r="r" b="b"/>
              <a:pathLst>
                <a:path w="15423515" h="8136890">
                  <a:moveTo>
                    <a:pt x="7711936" y="8136609"/>
                  </a:moveTo>
                  <a:lnTo>
                    <a:pt x="0" y="8136609"/>
                  </a:lnTo>
                  <a:lnTo>
                    <a:pt x="0" y="0"/>
                  </a:lnTo>
                  <a:lnTo>
                    <a:pt x="15423097" y="0"/>
                  </a:lnTo>
                  <a:lnTo>
                    <a:pt x="15423097" y="8136609"/>
                  </a:lnTo>
                  <a:lnTo>
                    <a:pt x="7711936" y="813660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1361" y="1074236"/>
              <a:ext cx="15423515" cy="742315"/>
            </a:xfrm>
            <a:custGeom>
              <a:avLst/>
              <a:gdLst/>
              <a:ahLst/>
              <a:cxnLst/>
              <a:rect l="l" t="t" r="r" b="b"/>
              <a:pathLst>
                <a:path w="15423515" h="742314">
                  <a:moveTo>
                    <a:pt x="7711876" y="742250"/>
                  </a:moveTo>
                  <a:lnTo>
                    <a:pt x="0" y="742250"/>
                  </a:lnTo>
                  <a:lnTo>
                    <a:pt x="0" y="0"/>
                  </a:lnTo>
                  <a:lnTo>
                    <a:pt x="15423016" y="0"/>
                  </a:lnTo>
                  <a:lnTo>
                    <a:pt x="15423016" y="742250"/>
                  </a:lnTo>
                  <a:lnTo>
                    <a:pt x="7711876" y="742250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30320" y="1298929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761" y="0"/>
                  </a:moveTo>
                  <a:lnTo>
                    <a:pt x="226002" y="225354"/>
                  </a:lnTo>
                </a:path>
                <a:path w="226059" h="225425">
                  <a:moveTo>
                    <a:pt x="225240" y="0"/>
                  </a:moveTo>
                  <a:lnTo>
                    <a:pt x="0" y="225354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59545" y="1411211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19">
                  <a:moveTo>
                    <a:pt x="319786" y="1435"/>
                  </a:moveTo>
                  <a:lnTo>
                    <a:pt x="127" y="0"/>
                  </a:lnTo>
                  <a:lnTo>
                    <a:pt x="0" y="18719"/>
                  </a:lnTo>
                  <a:lnTo>
                    <a:pt x="319659" y="20167"/>
                  </a:lnTo>
                  <a:lnTo>
                    <a:pt x="319786" y="1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42869" y="1298879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268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268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303775" y="2920222"/>
            <a:ext cx="9474574" cy="246157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algn="ctr">
              <a:lnSpc>
                <a:spcPct val="100200"/>
              </a:lnSpc>
              <a:spcBef>
                <a:spcPts val="115"/>
              </a:spcBef>
              <a:tabLst>
                <a:tab pos="2724785" algn="l"/>
              </a:tabLst>
            </a:pPr>
            <a:r>
              <a:rPr lang="ru-RU" sz="5300" spc="3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Аналитическая система управления проектами с голосовым вводом</a:t>
            </a:r>
            <a:endParaRPr sz="5300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55150" y="7097267"/>
            <a:ext cx="7201466" cy="197938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r>
              <a:rPr lang="ru-RU" sz="3200" b="1" dirty="0" smtClean="0"/>
              <a:t>Группа и направление</a:t>
            </a:r>
            <a:r>
              <a:rPr lang="ru-RU" sz="3200" dirty="0" smtClean="0"/>
              <a:t>: </a:t>
            </a:r>
            <a:r>
              <a:rPr lang="ru-RU" sz="3200" dirty="0" smtClean="0">
                <a:solidFill>
                  <a:schemeClr val="bg1"/>
                </a:solidFill>
              </a:rPr>
              <a:t>Проектное программирование </a:t>
            </a:r>
            <a:r>
              <a:rPr lang="en-US" sz="3200" dirty="0" smtClean="0">
                <a:solidFill>
                  <a:schemeClr val="bg1"/>
                </a:solidFill>
              </a:rPr>
              <a:t>Python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2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ru-RU" sz="3200" b="1" dirty="0" smtClean="0"/>
              <a:t>Педагог</a:t>
            </a:r>
            <a:r>
              <a:rPr lang="ru-RU" sz="3200" dirty="0" smtClean="0"/>
              <a:t>: </a:t>
            </a:r>
            <a:r>
              <a:rPr lang="ru-RU" sz="3200" dirty="0" smtClean="0">
                <a:solidFill>
                  <a:schemeClr val="bg1"/>
                </a:solidFill>
              </a:rPr>
              <a:t>Косова Полина Алексеев</a:t>
            </a:r>
            <a:r>
              <a:rPr lang="ru-RU" sz="3200" dirty="0" smtClean="0"/>
              <a:t>на</a:t>
            </a:r>
          </a:p>
          <a:p>
            <a:r>
              <a:rPr lang="ru-RU" sz="3200" b="1" dirty="0" smtClean="0"/>
              <a:t>Дата </a:t>
            </a:r>
            <a:r>
              <a:rPr lang="ru-RU" sz="3200" b="1" dirty="0"/>
              <a:t>защиты</a:t>
            </a:r>
            <a:r>
              <a:rPr lang="ru-RU" sz="3200" dirty="0"/>
              <a:t>: </a:t>
            </a:r>
            <a:r>
              <a:rPr lang="ru-RU" sz="3200" dirty="0" smtClean="0">
                <a:solidFill>
                  <a:schemeClr val="bg1"/>
                </a:solidFill>
              </a:rPr>
              <a:t>21.12.2024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578328" y="2467794"/>
            <a:ext cx="99377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600" spc="-535" dirty="0">
                <a:solidFill>
                  <a:srgbClr val="00FFFF"/>
                </a:solidFill>
                <a:latin typeface="Cambria"/>
                <a:cs typeface="Cambria"/>
              </a:rPr>
              <a:t>⥫</a:t>
            </a:r>
            <a:endParaRPr sz="9600">
              <a:latin typeface="Cambria"/>
              <a:cs typeface="Cambr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52296" y="5035670"/>
            <a:ext cx="4429760" cy="3396615"/>
            <a:chOff x="952296" y="5035670"/>
            <a:chExt cx="4429760" cy="3396615"/>
          </a:xfrm>
        </p:grpSpPr>
        <p:sp>
          <p:nvSpPr>
            <p:cNvPr id="12" name="object 12"/>
            <p:cNvSpPr/>
            <p:nvPr/>
          </p:nvSpPr>
          <p:spPr>
            <a:xfrm>
              <a:off x="961652" y="5045037"/>
              <a:ext cx="4408170" cy="3377565"/>
            </a:xfrm>
            <a:custGeom>
              <a:avLst/>
              <a:gdLst/>
              <a:ahLst/>
              <a:cxnLst/>
              <a:rect l="l" t="t" r="r" b="b"/>
              <a:pathLst>
                <a:path w="4408170" h="3377565">
                  <a:moveTo>
                    <a:pt x="4407729" y="0"/>
                  </a:moveTo>
                  <a:lnTo>
                    <a:pt x="0" y="0"/>
                  </a:lnTo>
                  <a:lnTo>
                    <a:pt x="0" y="3377387"/>
                  </a:lnTo>
                  <a:lnTo>
                    <a:pt x="2203872" y="3377387"/>
                  </a:lnTo>
                  <a:lnTo>
                    <a:pt x="4407729" y="3377387"/>
                  </a:lnTo>
                  <a:lnTo>
                    <a:pt x="4407729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1656" y="5045030"/>
              <a:ext cx="4408170" cy="3377565"/>
            </a:xfrm>
            <a:custGeom>
              <a:avLst/>
              <a:gdLst/>
              <a:ahLst/>
              <a:cxnLst/>
              <a:rect l="l" t="t" r="r" b="b"/>
              <a:pathLst>
                <a:path w="4408170" h="3377565">
                  <a:moveTo>
                    <a:pt x="2203875" y="3377392"/>
                  </a:moveTo>
                  <a:lnTo>
                    <a:pt x="0" y="3377392"/>
                  </a:lnTo>
                  <a:lnTo>
                    <a:pt x="0" y="0"/>
                  </a:lnTo>
                  <a:lnTo>
                    <a:pt x="4407741" y="0"/>
                  </a:lnTo>
                  <a:lnTo>
                    <a:pt x="4407741" y="3377392"/>
                  </a:lnTo>
                  <a:lnTo>
                    <a:pt x="2203875" y="3377392"/>
                  </a:lnTo>
                  <a:close/>
                </a:path>
                <a:path w="4408170" h="3377565">
                  <a:moveTo>
                    <a:pt x="2203875" y="742297"/>
                  </a:moveTo>
                  <a:lnTo>
                    <a:pt x="0" y="742297"/>
                  </a:lnTo>
                  <a:lnTo>
                    <a:pt x="0" y="0"/>
                  </a:lnTo>
                  <a:lnTo>
                    <a:pt x="4407741" y="0"/>
                  </a:lnTo>
                  <a:lnTo>
                    <a:pt x="4407741" y="742297"/>
                  </a:lnTo>
                  <a:lnTo>
                    <a:pt x="2203875" y="742297"/>
                  </a:lnTo>
                  <a:close/>
                </a:path>
                <a:path w="4408170" h="3377565">
                  <a:moveTo>
                    <a:pt x="3883594" y="224636"/>
                  </a:moveTo>
                  <a:lnTo>
                    <a:pt x="4108945" y="449983"/>
                  </a:lnTo>
                </a:path>
                <a:path w="4408170" h="3377565">
                  <a:moveTo>
                    <a:pt x="4108234" y="224636"/>
                  </a:moveTo>
                  <a:lnTo>
                    <a:pt x="3882870" y="449983"/>
                  </a:lnTo>
                </a:path>
                <a:path w="4408170" h="3377565">
                  <a:moveTo>
                    <a:pt x="2812262" y="336954"/>
                  </a:moveTo>
                  <a:lnTo>
                    <a:pt x="3131924" y="338389"/>
                  </a:lnTo>
                </a:path>
                <a:path w="4408170" h="3377565">
                  <a:moveTo>
                    <a:pt x="3507759" y="449272"/>
                  </a:moveTo>
                  <a:lnTo>
                    <a:pt x="3395452" y="449272"/>
                  </a:lnTo>
                  <a:lnTo>
                    <a:pt x="3395452" y="224636"/>
                  </a:lnTo>
                  <a:lnTo>
                    <a:pt x="3620079" y="224636"/>
                  </a:lnTo>
                  <a:lnTo>
                    <a:pt x="3620079" y="449272"/>
                  </a:lnTo>
                  <a:lnTo>
                    <a:pt x="3507759" y="449272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6087" y="6623304"/>
              <a:ext cx="518159" cy="9479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1927" y="6623304"/>
              <a:ext cx="460248" cy="9479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2863" y="6623304"/>
              <a:ext cx="886967" cy="9479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03775" y="6623304"/>
              <a:ext cx="487680" cy="9479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2499" y="5038318"/>
              <a:ext cx="4429124" cy="33908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1836" y="1064711"/>
            <a:ext cx="15442565" cy="8155940"/>
            <a:chOff x="1421836" y="1064711"/>
            <a:chExt cx="15442565" cy="8155940"/>
          </a:xfrm>
        </p:grpSpPr>
        <p:sp>
          <p:nvSpPr>
            <p:cNvPr id="3" name="object 3"/>
            <p:cNvSpPr/>
            <p:nvPr/>
          </p:nvSpPr>
          <p:spPr>
            <a:xfrm>
              <a:off x="1431367" y="1074247"/>
              <a:ext cx="15423515" cy="8136890"/>
            </a:xfrm>
            <a:custGeom>
              <a:avLst/>
              <a:gdLst/>
              <a:ahLst/>
              <a:cxnLst/>
              <a:rect l="l" t="t" r="r" b="b"/>
              <a:pathLst>
                <a:path w="15423515" h="8136890">
                  <a:moveTo>
                    <a:pt x="7711936" y="8136609"/>
                  </a:moveTo>
                  <a:lnTo>
                    <a:pt x="0" y="8136609"/>
                  </a:lnTo>
                  <a:lnTo>
                    <a:pt x="0" y="0"/>
                  </a:lnTo>
                  <a:lnTo>
                    <a:pt x="15423097" y="0"/>
                  </a:lnTo>
                  <a:lnTo>
                    <a:pt x="15423097" y="8136609"/>
                  </a:lnTo>
                  <a:lnTo>
                    <a:pt x="7711936" y="813660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1361" y="1074236"/>
              <a:ext cx="15423515" cy="742315"/>
            </a:xfrm>
            <a:custGeom>
              <a:avLst/>
              <a:gdLst/>
              <a:ahLst/>
              <a:cxnLst/>
              <a:rect l="l" t="t" r="r" b="b"/>
              <a:pathLst>
                <a:path w="15423515" h="742314">
                  <a:moveTo>
                    <a:pt x="7711876" y="742250"/>
                  </a:moveTo>
                  <a:lnTo>
                    <a:pt x="0" y="742250"/>
                  </a:lnTo>
                  <a:lnTo>
                    <a:pt x="0" y="0"/>
                  </a:lnTo>
                  <a:lnTo>
                    <a:pt x="15423016" y="0"/>
                  </a:lnTo>
                  <a:lnTo>
                    <a:pt x="15423016" y="742250"/>
                  </a:lnTo>
                  <a:lnTo>
                    <a:pt x="7711876" y="742250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30320" y="1298929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761" y="0"/>
                  </a:moveTo>
                  <a:lnTo>
                    <a:pt x="226002" y="225354"/>
                  </a:lnTo>
                </a:path>
                <a:path w="226059" h="225425">
                  <a:moveTo>
                    <a:pt x="225240" y="0"/>
                  </a:moveTo>
                  <a:lnTo>
                    <a:pt x="0" y="225354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59545" y="1411211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19">
                  <a:moveTo>
                    <a:pt x="319786" y="1435"/>
                  </a:moveTo>
                  <a:lnTo>
                    <a:pt x="127" y="0"/>
                  </a:lnTo>
                  <a:lnTo>
                    <a:pt x="0" y="18719"/>
                  </a:lnTo>
                  <a:lnTo>
                    <a:pt x="319659" y="20167"/>
                  </a:lnTo>
                  <a:lnTo>
                    <a:pt x="319786" y="1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42869" y="1298879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268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268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36278" y="1055592"/>
            <a:ext cx="621367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algn="ctr">
              <a:lnSpc>
                <a:spcPct val="100000"/>
              </a:lnSpc>
              <a:spcBef>
                <a:spcPts val="100"/>
              </a:spcBef>
            </a:pPr>
            <a:r>
              <a:rPr lang="ru-RU" sz="5400" spc="-10" dirty="0"/>
              <a:t>А</a:t>
            </a:r>
            <a:r>
              <a:rPr lang="ru-RU" sz="5400" spc="-10" dirty="0" smtClean="0"/>
              <a:t>ктуальность</a:t>
            </a:r>
            <a:endParaRPr sz="5400" spc="-10" dirty="0"/>
          </a:p>
        </p:txBody>
      </p:sp>
      <p:sp>
        <p:nvSpPr>
          <p:cNvPr id="9" name="object 9"/>
          <p:cNvSpPr/>
          <p:nvPr/>
        </p:nvSpPr>
        <p:spPr>
          <a:xfrm>
            <a:off x="1953539" y="462086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58950" y="2101850"/>
            <a:ext cx="777240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0"/>
              </a:spcBef>
            </a:pPr>
            <a:r>
              <a:rPr lang="ru-RU" sz="2000" b="1" spc="114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	Проблема</a:t>
            </a:r>
            <a:r>
              <a:rPr lang="ru-RU" sz="2000" spc="114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: Современные компании сталкиваются с трудностью в эффективном управлении проектами из-за большого количества задач, слабо структурированных собраний и необходимости вручную фиксировать информацию.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9824440" y="2213711"/>
            <a:ext cx="7788909" cy="7756525"/>
            <a:chOff x="9824440" y="2213711"/>
            <a:chExt cx="7788909" cy="77565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4440" y="2213711"/>
              <a:ext cx="6496049" cy="63436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063472" y="7662304"/>
              <a:ext cx="3540760" cy="2298700"/>
            </a:xfrm>
            <a:custGeom>
              <a:avLst/>
              <a:gdLst/>
              <a:ahLst/>
              <a:cxnLst/>
              <a:rect l="l" t="t" r="r" b="b"/>
              <a:pathLst>
                <a:path w="3540759" h="2298700">
                  <a:moveTo>
                    <a:pt x="3540252" y="0"/>
                  </a:moveTo>
                  <a:lnTo>
                    <a:pt x="0" y="0"/>
                  </a:lnTo>
                  <a:lnTo>
                    <a:pt x="0" y="2298120"/>
                  </a:lnTo>
                  <a:lnTo>
                    <a:pt x="1770507" y="2298120"/>
                  </a:lnTo>
                  <a:lnTo>
                    <a:pt x="3540252" y="2298120"/>
                  </a:lnTo>
                  <a:lnTo>
                    <a:pt x="3540252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063498" y="7661590"/>
              <a:ext cx="3540760" cy="2299335"/>
            </a:xfrm>
            <a:custGeom>
              <a:avLst/>
              <a:gdLst/>
              <a:ahLst/>
              <a:cxnLst/>
              <a:rect l="l" t="t" r="r" b="b"/>
              <a:pathLst>
                <a:path w="3540759" h="2299334">
                  <a:moveTo>
                    <a:pt x="1770415" y="2298835"/>
                  </a:moveTo>
                  <a:lnTo>
                    <a:pt x="0" y="2298835"/>
                  </a:lnTo>
                  <a:lnTo>
                    <a:pt x="0" y="723"/>
                  </a:lnTo>
                  <a:lnTo>
                    <a:pt x="3540195" y="723"/>
                  </a:lnTo>
                  <a:lnTo>
                    <a:pt x="3540195" y="2298835"/>
                  </a:lnTo>
                  <a:lnTo>
                    <a:pt x="1770415" y="2298835"/>
                  </a:lnTo>
                  <a:close/>
                </a:path>
                <a:path w="3540759" h="2299334">
                  <a:moveTo>
                    <a:pt x="1770415" y="753803"/>
                  </a:moveTo>
                  <a:lnTo>
                    <a:pt x="0" y="753803"/>
                  </a:lnTo>
                  <a:lnTo>
                    <a:pt x="0" y="0"/>
                  </a:lnTo>
                  <a:lnTo>
                    <a:pt x="3540195" y="0"/>
                  </a:lnTo>
                  <a:lnTo>
                    <a:pt x="3540195" y="753803"/>
                  </a:lnTo>
                  <a:lnTo>
                    <a:pt x="1770415" y="753803"/>
                  </a:lnTo>
                  <a:close/>
                </a:path>
                <a:path w="3540759" h="2299334">
                  <a:moveTo>
                    <a:pt x="3008817" y="228226"/>
                  </a:moveTo>
                  <a:lnTo>
                    <a:pt x="3237040" y="456452"/>
                  </a:lnTo>
                </a:path>
                <a:path w="3540759" h="2299334">
                  <a:moveTo>
                    <a:pt x="3236278" y="228226"/>
                  </a:moveTo>
                  <a:lnTo>
                    <a:pt x="3008055" y="456452"/>
                  </a:lnTo>
                </a:path>
                <a:path w="3540759" h="2299334">
                  <a:moveTo>
                    <a:pt x="1921548" y="341977"/>
                  </a:moveTo>
                  <a:lnTo>
                    <a:pt x="2245658" y="343425"/>
                  </a:lnTo>
                </a:path>
                <a:path w="3540759" h="2299334">
                  <a:moveTo>
                    <a:pt x="2627174" y="455729"/>
                  </a:moveTo>
                  <a:lnTo>
                    <a:pt x="2513380" y="455729"/>
                  </a:lnTo>
                  <a:lnTo>
                    <a:pt x="2513380" y="228226"/>
                  </a:lnTo>
                  <a:lnTo>
                    <a:pt x="2740968" y="228226"/>
                  </a:lnTo>
                  <a:lnTo>
                    <a:pt x="2740968" y="455729"/>
                  </a:lnTo>
                  <a:lnTo>
                    <a:pt x="2627174" y="45572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66976" y="8686800"/>
              <a:ext cx="487680" cy="9448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5007" y="8686800"/>
              <a:ext cx="460248" cy="9448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31767" y="8686800"/>
              <a:ext cx="649223" cy="9448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54454" y="7655414"/>
              <a:ext cx="3543300" cy="2311657"/>
            </a:xfrm>
            <a:prstGeom prst="rect">
              <a:avLst/>
            </a:prstGeom>
          </p:spPr>
        </p:pic>
      </p:grp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914416948"/>
              </p:ext>
            </p:extLst>
          </p:nvPr>
        </p:nvGraphicFramePr>
        <p:xfrm>
          <a:off x="1758950" y="4083050"/>
          <a:ext cx="7931332" cy="4925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2952" y="332473"/>
            <a:ext cx="16781145" cy="9620250"/>
            <a:chOff x="752952" y="332473"/>
            <a:chExt cx="16781145" cy="9620250"/>
          </a:xfrm>
        </p:grpSpPr>
        <p:sp>
          <p:nvSpPr>
            <p:cNvPr id="3" name="object 3"/>
            <p:cNvSpPr/>
            <p:nvPr/>
          </p:nvSpPr>
          <p:spPr>
            <a:xfrm>
              <a:off x="762477" y="342711"/>
              <a:ext cx="16761460" cy="9600565"/>
            </a:xfrm>
            <a:custGeom>
              <a:avLst/>
              <a:gdLst/>
              <a:ahLst/>
              <a:cxnLst/>
              <a:rect l="l" t="t" r="r" b="b"/>
              <a:pathLst>
                <a:path w="16761460" h="9600565">
                  <a:moveTo>
                    <a:pt x="8380709" y="9600349"/>
                  </a:moveTo>
                  <a:lnTo>
                    <a:pt x="0" y="9600349"/>
                  </a:lnTo>
                  <a:lnTo>
                    <a:pt x="0" y="0"/>
                  </a:lnTo>
                  <a:lnTo>
                    <a:pt x="16761363" y="0"/>
                  </a:lnTo>
                  <a:lnTo>
                    <a:pt x="16761363" y="9600349"/>
                  </a:lnTo>
                  <a:lnTo>
                    <a:pt x="8380709" y="960034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2480" y="341998"/>
              <a:ext cx="16762094" cy="742315"/>
            </a:xfrm>
            <a:custGeom>
              <a:avLst/>
              <a:gdLst/>
              <a:ahLst/>
              <a:cxnLst/>
              <a:rect l="l" t="t" r="r" b="b"/>
              <a:pathLst>
                <a:path w="16762094" h="742315">
                  <a:moveTo>
                    <a:pt x="8380745" y="742239"/>
                  </a:moveTo>
                  <a:lnTo>
                    <a:pt x="0" y="742239"/>
                  </a:lnTo>
                  <a:lnTo>
                    <a:pt x="0" y="0"/>
                  </a:lnTo>
                  <a:lnTo>
                    <a:pt x="16761475" y="0"/>
                  </a:lnTo>
                  <a:lnTo>
                    <a:pt x="16761475" y="742239"/>
                  </a:lnTo>
                  <a:lnTo>
                    <a:pt x="8380745" y="742239"/>
                  </a:lnTo>
                  <a:close/>
                </a:path>
              </a:pathLst>
            </a:custGeom>
            <a:ln w="187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999946" y="567404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634" y="0"/>
                  </a:moveTo>
                  <a:lnTo>
                    <a:pt x="225875" y="225367"/>
                  </a:lnTo>
                </a:path>
                <a:path w="226059" h="225425">
                  <a:moveTo>
                    <a:pt x="225240" y="0"/>
                  </a:moveTo>
                  <a:lnTo>
                    <a:pt x="0" y="225367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929216" y="678979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20">
                  <a:moveTo>
                    <a:pt x="319786" y="1435"/>
                  </a:moveTo>
                  <a:lnTo>
                    <a:pt x="0" y="0"/>
                  </a:lnTo>
                  <a:lnTo>
                    <a:pt x="0" y="18707"/>
                  </a:lnTo>
                  <a:lnTo>
                    <a:pt x="319659" y="20154"/>
                  </a:lnTo>
                  <a:lnTo>
                    <a:pt x="319786" y="1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12413" y="567359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395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395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03051" y="359116"/>
            <a:ext cx="9356324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2347595" algn="l"/>
              </a:tabLst>
            </a:pPr>
            <a:r>
              <a:rPr lang="ru-RU" sz="5400" spc="-20" dirty="0"/>
              <a:t>Предлагаемое решение</a:t>
            </a:r>
            <a:endParaRPr sz="5400" spc="-30" dirty="0"/>
          </a:p>
        </p:txBody>
      </p:sp>
      <p:sp>
        <p:nvSpPr>
          <p:cNvPr id="9" name="object 9"/>
          <p:cNvSpPr/>
          <p:nvPr/>
        </p:nvSpPr>
        <p:spPr>
          <a:xfrm>
            <a:off x="1179215" y="59809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79261" y="1329740"/>
            <a:ext cx="16584930" cy="5068570"/>
            <a:chOff x="1179261" y="1329740"/>
            <a:chExt cx="16584930" cy="50685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9261" y="1329740"/>
              <a:ext cx="15811498" cy="29337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346938" y="3924427"/>
              <a:ext cx="4408170" cy="2465070"/>
            </a:xfrm>
            <a:custGeom>
              <a:avLst/>
              <a:gdLst/>
              <a:ahLst/>
              <a:cxnLst/>
              <a:rect l="l" t="t" r="r" b="b"/>
              <a:pathLst>
                <a:path w="4408169" h="2465070">
                  <a:moveTo>
                    <a:pt x="4407662" y="0"/>
                  </a:moveTo>
                  <a:lnTo>
                    <a:pt x="0" y="0"/>
                  </a:lnTo>
                  <a:lnTo>
                    <a:pt x="0" y="2464485"/>
                  </a:lnTo>
                  <a:lnTo>
                    <a:pt x="2203831" y="2464485"/>
                  </a:lnTo>
                  <a:lnTo>
                    <a:pt x="4407662" y="2464485"/>
                  </a:lnTo>
                  <a:lnTo>
                    <a:pt x="4407662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346811" y="3924427"/>
              <a:ext cx="4408170" cy="2465070"/>
            </a:xfrm>
            <a:custGeom>
              <a:avLst/>
              <a:gdLst/>
              <a:ahLst/>
              <a:cxnLst/>
              <a:rect l="l" t="t" r="r" b="b"/>
              <a:pathLst>
                <a:path w="4408169" h="2465070">
                  <a:moveTo>
                    <a:pt x="2203958" y="2464475"/>
                  </a:moveTo>
                  <a:lnTo>
                    <a:pt x="0" y="2464475"/>
                  </a:lnTo>
                  <a:lnTo>
                    <a:pt x="0" y="0"/>
                  </a:lnTo>
                  <a:lnTo>
                    <a:pt x="4407789" y="0"/>
                  </a:lnTo>
                  <a:lnTo>
                    <a:pt x="4407789" y="2464475"/>
                  </a:lnTo>
                  <a:lnTo>
                    <a:pt x="2203958" y="2464475"/>
                  </a:lnTo>
                  <a:close/>
                </a:path>
                <a:path w="4408169" h="2465070">
                  <a:moveTo>
                    <a:pt x="2203958" y="742299"/>
                  </a:moveTo>
                  <a:lnTo>
                    <a:pt x="0" y="742299"/>
                  </a:lnTo>
                  <a:lnTo>
                    <a:pt x="0" y="0"/>
                  </a:lnTo>
                  <a:lnTo>
                    <a:pt x="4407789" y="0"/>
                  </a:lnTo>
                  <a:lnTo>
                    <a:pt x="4407789" y="742299"/>
                  </a:lnTo>
                  <a:lnTo>
                    <a:pt x="2203958" y="742299"/>
                  </a:lnTo>
                  <a:close/>
                </a:path>
                <a:path w="4408169" h="2465070">
                  <a:moveTo>
                    <a:pt x="3883660" y="225360"/>
                  </a:moveTo>
                  <a:lnTo>
                    <a:pt x="4108958" y="450708"/>
                  </a:lnTo>
                </a:path>
                <a:path w="4408169" h="2465070">
                  <a:moveTo>
                    <a:pt x="4108323" y="225360"/>
                  </a:moveTo>
                  <a:lnTo>
                    <a:pt x="3882898" y="450708"/>
                  </a:lnTo>
                </a:path>
                <a:path w="4408169" h="2465070">
                  <a:moveTo>
                    <a:pt x="2812288" y="336955"/>
                  </a:moveTo>
                  <a:lnTo>
                    <a:pt x="3131947" y="338390"/>
                  </a:lnTo>
                </a:path>
                <a:path w="4408169" h="2465070">
                  <a:moveTo>
                    <a:pt x="3507740" y="449984"/>
                  </a:moveTo>
                  <a:lnTo>
                    <a:pt x="3395472" y="449984"/>
                  </a:lnTo>
                  <a:lnTo>
                    <a:pt x="3395472" y="225360"/>
                  </a:lnTo>
                  <a:lnTo>
                    <a:pt x="3620135" y="225360"/>
                  </a:lnTo>
                  <a:lnTo>
                    <a:pt x="3620135" y="449984"/>
                  </a:lnTo>
                  <a:lnTo>
                    <a:pt x="3507740" y="449984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89736" y="5053584"/>
              <a:ext cx="518159" cy="9479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43175" y="5053584"/>
              <a:ext cx="460248" cy="9479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38119" y="5053584"/>
              <a:ext cx="890015" cy="9479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24960" y="5050536"/>
              <a:ext cx="557784" cy="9540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53414" y="3912895"/>
              <a:ext cx="4410075" cy="2484437"/>
            </a:xfrm>
            <a:prstGeom prst="rect">
              <a:avLst/>
            </a:prstGeom>
          </p:spPr>
        </p:pic>
      </p:grp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971666092"/>
              </p:ext>
            </p:extLst>
          </p:nvPr>
        </p:nvGraphicFramePr>
        <p:xfrm>
          <a:off x="1179262" y="4755720"/>
          <a:ext cx="12924088" cy="4585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2952" y="332473"/>
            <a:ext cx="16781145" cy="9620250"/>
            <a:chOff x="752952" y="332473"/>
            <a:chExt cx="16781145" cy="9620250"/>
          </a:xfrm>
        </p:grpSpPr>
        <p:sp>
          <p:nvSpPr>
            <p:cNvPr id="3" name="object 3"/>
            <p:cNvSpPr/>
            <p:nvPr/>
          </p:nvSpPr>
          <p:spPr>
            <a:xfrm>
              <a:off x="762477" y="342711"/>
              <a:ext cx="16761460" cy="9600565"/>
            </a:xfrm>
            <a:custGeom>
              <a:avLst/>
              <a:gdLst/>
              <a:ahLst/>
              <a:cxnLst/>
              <a:rect l="l" t="t" r="r" b="b"/>
              <a:pathLst>
                <a:path w="16761460" h="9600565">
                  <a:moveTo>
                    <a:pt x="8380709" y="9600349"/>
                  </a:moveTo>
                  <a:lnTo>
                    <a:pt x="0" y="9600349"/>
                  </a:lnTo>
                  <a:lnTo>
                    <a:pt x="0" y="0"/>
                  </a:lnTo>
                  <a:lnTo>
                    <a:pt x="16761363" y="0"/>
                  </a:lnTo>
                  <a:lnTo>
                    <a:pt x="16761363" y="9600349"/>
                  </a:lnTo>
                  <a:lnTo>
                    <a:pt x="8380709" y="960034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2480" y="341998"/>
              <a:ext cx="16762094" cy="742315"/>
            </a:xfrm>
            <a:custGeom>
              <a:avLst/>
              <a:gdLst/>
              <a:ahLst/>
              <a:cxnLst/>
              <a:rect l="l" t="t" r="r" b="b"/>
              <a:pathLst>
                <a:path w="16762094" h="742315">
                  <a:moveTo>
                    <a:pt x="8380745" y="742239"/>
                  </a:moveTo>
                  <a:lnTo>
                    <a:pt x="0" y="742239"/>
                  </a:lnTo>
                  <a:lnTo>
                    <a:pt x="0" y="0"/>
                  </a:lnTo>
                  <a:lnTo>
                    <a:pt x="16761475" y="0"/>
                  </a:lnTo>
                  <a:lnTo>
                    <a:pt x="16761475" y="742239"/>
                  </a:lnTo>
                  <a:lnTo>
                    <a:pt x="8380745" y="742239"/>
                  </a:lnTo>
                  <a:close/>
                </a:path>
              </a:pathLst>
            </a:custGeom>
            <a:ln w="187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999946" y="567404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634" y="0"/>
                  </a:moveTo>
                  <a:lnTo>
                    <a:pt x="225875" y="225367"/>
                  </a:lnTo>
                </a:path>
                <a:path w="226059" h="225425">
                  <a:moveTo>
                    <a:pt x="225240" y="0"/>
                  </a:moveTo>
                  <a:lnTo>
                    <a:pt x="0" y="225367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929216" y="678979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20">
                  <a:moveTo>
                    <a:pt x="319786" y="1435"/>
                  </a:moveTo>
                  <a:lnTo>
                    <a:pt x="0" y="0"/>
                  </a:lnTo>
                  <a:lnTo>
                    <a:pt x="0" y="18707"/>
                  </a:lnTo>
                  <a:lnTo>
                    <a:pt x="319659" y="20154"/>
                  </a:lnTo>
                  <a:lnTo>
                    <a:pt x="319786" y="1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12413" y="567359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395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395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66357" y="341998"/>
            <a:ext cx="10553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396740" algn="l"/>
                <a:tab pos="7966709" algn="l"/>
              </a:tabLst>
            </a:pPr>
            <a:r>
              <a:rPr lang="ru-RU" sz="5400" spc="-10" dirty="0"/>
              <a:t>Описание технологии</a:t>
            </a:r>
            <a:endParaRPr sz="5400" spc="-50" dirty="0"/>
          </a:p>
        </p:txBody>
      </p:sp>
      <p:sp>
        <p:nvSpPr>
          <p:cNvPr id="9" name="object 9"/>
          <p:cNvSpPr/>
          <p:nvPr/>
        </p:nvSpPr>
        <p:spPr>
          <a:xfrm>
            <a:off x="8642210" y="267545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04595" y="7243528"/>
            <a:ext cx="3544893" cy="2305986"/>
            <a:chOff x="504595" y="7243528"/>
            <a:chExt cx="3544893" cy="2305986"/>
          </a:xfrm>
        </p:grpSpPr>
        <p:sp>
          <p:nvSpPr>
            <p:cNvPr id="13" name="object 13"/>
            <p:cNvSpPr/>
            <p:nvPr/>
          </p:nvSpPr>
          <p:spPr>
            <a:xfrm>
              <a:off x="504596" y="7244245"/>
              <a:ext cx="3540760" cy="2298700"/>
            </a:xfrm>
            <a:custGeom>
              <a:avLst/>
              <a:gdLst/>
              <a:ahLst/>
              <a:cxnLst/>
              <a:rect l="l" t="t" r="r" b="b"/>
              <a:pathLst>
                <a:path w="3540760" h="2298700">
                  <a:moveTo>
                    <a:pt x="3540201" y="0"/>
                  </a:moveTo>
                  <a:lnTo>
                    <a:pt x="0" y="0"/>
                  </a:lnTo>
                  <a:lnTo>
                    <a:pt x="0" y="2298115"/>
                  </a:lnTo>
                  <a:lnTo>
                    <a:pt x="1770468" y="2298115"/>
                  </a:lnTo>
                  <a:lnTo>
                    <a:pt x="3540201" y="2298115"/>
                  </a:lnTo>
                  <a:lnTo>
                    <a:pt x="3540201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4595" y="7243528"/>
              <a:ext cx="3540760" cy="2299335"/>
            </a:xfrm>
            <a:custGeom>
              <a:avLst/>
              <a:gdLst/>
              <a:ahLst/>
              <a:cxnLst/>
              <a:rect l="l" t="t" r="r" b="b"/>
              <a:pathLst>
                <a:path w="3540760" h="2299334">
                  <a:moveTo>
                    <a:pt x="1770464" y="2298833"/>
                  </a:moveTo>
                  <a:lnTo>
                    <a:pt x="0" y="2298833"/>
                  </a:lnTo>
                  <a:lnTo>
                    <a:pt x="0" y="723"/>
                  </a:lnTo>
                  <a:lnTo>
                    <a:pt x="3540194" y="723"/>
                  </a:lnTo>
                  <a:lnTo>
                    <a:pt x="3540194" y="2298833"/>
                  </a:lnTo>
                  <a:lnTo>
                    <a:pt x="1770464" y="2298833"/>
                  </a:lnTo>
                  <a:close/>
                </a:path>
                <a:path w="3540760" h="2299334">
                  <a:moveTo>
                    <a:pt x="1770464" y="753803"/>
                  </a:moveTo>
                  <a:lnTo>
                    <a:pt x="0" y="753803"/>
                  </a:lnTo>
                  <a:lnTo>
                    <a:pt x="0" y="0"/>
                  </a:lnTo>
                  <a:lnTo>
                    <a:pt x="3540194" y="0"/>
                  </a:lnTo>
                  <a:lnTo>
                    <a:pt x="3540194" y="753803"/>
                  </a:lnTo>
                  <a:lnTo>
                    <a:pt x="1770464" y="753803"/>
                  </a:lnTo>
                  <a:close/>
                </a:path>
                <a:path w="3540760" h="2299334">
                  <a:moveTo>
                    <a:pt x="3008841" y="228226"/>
                  </a:moveTo>
                  <a:lnTo>
                    <a:pt x="3237077" y="456452"/>
                  </a:lnTo>
                </a:path>
                <a:path w="3540760" h="2299334">
                  <a:moveTo>
                    <a:pt x="3236353" y="228226"/>
                  </a:moveTo>
                  <a:lnTo>
                    <a:pt x="3008117" y="456452"/>
                  </a:lnTo>
                </a:path>
                <a:path w="3540760" h="2299334">
                  <a:moveTo>
                    <a:pt x="1921648" y="341977"/>
                  </a:moveTo>
                  <a:lnTo>
                    <a:pt x="2245644" y="343425"/>
                  </a:lnTo>
                </a:path>
                <a:path w="3540760" h="2299334">
                  <a:moveTo>
                    <a:pt x="2627249" y="455741"/>
                  </a:moveTo>
                  <a:lnTo>
                    <a:pt x="2513480" y="455741"/>
                  </a:lnTo>
                  <a:lnTo>
                    <a:pt x="2513480" y="228226"/>
                  </a:lnTo>
                  <a:lnTo>
                    <a:pt x="2741005" y="228226"/>
                  </a:lnTo>
                  <a:lnTo>
                    <a:pt x="2741005" y="455741"/>
                  </a:lnTo>
                  <a:lnTo>
                    <a:pt x="2627249" y="455741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1663" y="8308848"/>
              <a:ext cx="374903" cy="9479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40" y="8293608"/>
              <a:ext cx="630936" cy="9448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1695" y="8293608"/>
              <a:ext cx="496824" cy="9448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190" y="7244464"/>
              <a:ext cx="3543298" cy="2305050"/>
            </a:xfrm>
            <a:prstGeom prst="rect">
              <a:avLst/>
            </a:prstGeom>
          </p:spPr>
        </p:pic>
      </p:grpSp>
      <p:sp>
        <p:nvSpPr>
          <p:cNvPr id="21" name="AutoShape 4" descr="data:image/png;base64,iVBORw0KGgoAAAANSUhEUgAACSwAAAlgCAYAAACIy+tAAAAAAXNSR0IArs4c6QAAMBV0RVh0bXhmaWxlACUzQ214R3JhcGhNb2RlbCUzRSUzQ3Jvb3QlM0UlM0NteENlbGwlMjBpZCUzRCUyMjAlMjIlMkYlM0UlM0NteENlbGwlMjBpZCUzRCUyMjElMjIlMjBwYXJlbnQlM0QlMjIwJTIyJTJGJTNFJTNDbXhDZWxsJTIwaWQlM0QlMjIyJTIyJTIwdmFsdWUlM0QlMjIlMjIlMjBzdHlsZSUzRCUyMndoaXRlU3BhY2UlM0R3cmFwJTNCaHRtbCUzRDElM0JzdHJva2VDb2xvciUzRG5vbmUlM0JzdHJva2VXaWR0aCUzRDElM0JmaWxsQ29sb3IlM0QlMjNmNWY1ZjUlM0Jmb250U2l6ZSUzRDE0JTNCJTIyJTIwdmVydGV4JTNEJTIyMSUyMiUyMHBhcmVudCUzRCUyMjElMjIlM0UlM0NteEdlb21ldHJ5JTIweCUzRCUyMjE5NCUyMiUyMHklM0QlMjI2NDUlMjIlMjB3aWR0aCUzRCUyMjU2NiUyMiUyMGhlaWdodCUzRCUyMjI2NSUyMiUyMGFzJTNEJTIyZ2VvbWV0cnklMjIlMkYlM0UlM0MlMkZteENlbGwlM0UlM0NteENlbGwlMjBpZCUzRCUyMjMlMjIlMjB2YWx1ZSUzRCUyMiUyMiUyMHN0eWxlJTNEJTIyd2hpdGVTcGFjZSUzRHdyYXAlM0JodG1sJTNEMSUzQnN0cm9rZUNvbG9yJTNEbm9uZSUzQnN0cm9rZVdpZHRoJTNEMSUzQmZpbGxDb2xvciUzRCUyM2Y1ZjVmNSUzQmZvbnRTaXplJTNEMTQlM0IlMjIlMjB2ZXJ0ZXglM0QlMjIxJTIyJTIwcGFyZW50JTNEJTIyMSUyMiUzRSUzQ214R2VvbWV0cnklMjB4JTNEJTIyMTk0JTIyJTIweSUzRCUyMjQ5NSUyMiUyMHdpZHRoJTNEJTIyNTY2JTIyJTIwaGVpZ2h0JTNEJTIyMTMwJTIyJTIwYXMlM0QlMjJnZW9tZXRyeSUyMiUyRiUzRSUzQyUyRm14Q2VsbCUzRSUzQ214Q2VsbCUyMGlkJTNEJTIyNCUyMiUyMHZhbHVlJTNEJTIyJTIyJTIwc3R5bGUlM0QlMjJ3aGl0ZVNwYWNlJTNEd3JhcCUzQmh0bWwlM0QxJTNCc3Ryb2tlQ29sb3IlM0Rub25lJTNCc3Ryb2tlV2lkdGglM0QxJTNCZmlsbENvbG9yJTNEJTIzZjVmNWY1JTNCZm9udFNpemUlM0QxNCUzQiUyMiUyMHZlcnRleCUzRCUyMjElMjIlMjBwYXJlbnQlM0QlMjIxJTIyJTNFJTNDbXhHZW9tZXRyeSUyMHglM0QlMjIyMDAlMjIlMjB5JTNEJTIyMzMwJTIyJTIwd2lkdGglM0QlMjI1NjAlMjIlMjBoZWlnaHQlM0QlMjIxNDAlMjIlMjBhcyUzRCUyMmdlb21ldHJ5JTIyJTJGJTNFJTNDJTJGbXhDZWxsJTNFJTNDbXhDZWxsJTIwaWQlM0QlMjI1JTIyJTIwdmFsdWUlM0QlMjIlMjIlMjBzdHlsZSUzRCUyMmh0bWwlM0QxJTNCd2hpdGVTcGFjZSUzRHdyYXAlM0JmaWxsQ29sb3IlM0QlMjNiYWM4ZDMlM0JzaGFwZSUzRG14Z3JhcGguYXJjaGltYXRlMy5hcHBsaWNhdGlvbiUzQmFwcFR5cGUlM0Rub2RlJTNCYXJjaGlUeXBlJTNEc3F1YXJlJTNCZm9udFNpemUlM0QxNCUzQnZlcnRpY2FsQWxpZ24lM0R0b3AlM0JzdHJva2VDb2xvciUzRCUyMzIzNDQ1ZCUzQiUyMiUyMHZlcnRleCUzRCUyMjElMjIlMjBwYXJlbnQlM0QlMjIxJTIyJTNFJTNDbXhHZW9tZXRyeSUyMHglM0QlMjI0MTUlMjIlMjB5JTNEJTIyNzM3LjUlMjIlMjB3aWR0aCUzRCUyMjI0MCUyMiUyMGhlaWdodCUzRCUyMjE0NSUyMiUyMGFzJTNEJTIyZ2VvbWV0cnklMjIlMkYlM0UlM0MlMkZteENlbGwlM0UlM0NteENlbGwlMjBpZCUzRCUyMjYlMjIlMjBzdHlsZSUzRCUyMmVkZ2VTdHlsZSUzRGVsYm93RWRnZVN0eWxlJTNCcm91bmRlZCUzRDElM0JlbGJvdyUzRHZlcnRpY2FsJTNCaHRtbCUzRDElM0JzdGFydFNpemUlM0QxMCUzQmVuZEFycm93JTNEYmxvY2slM0JlbmRGaWxsJTNEMCUzQmVuZFNpemUlM0QxMCUzQmpldHR5U2l6ZSUzRGF1dG8lM0JvcnRob2dvbmFsTG9vcCUzRDElM0JzdHJva2VDb2xvciUzRCUyMzgwODA4MCUzQmZvbnRTaXplJTNEMTQlM0JkYXNoZWQlM0QxJTNCJTIyJTIwZWRnZSUzRCUyMjElMjIlMjBzb3VyY2UlM0QlMjI3JTIyJTIwdGFyZ2V0JTNEJTIyOSUyMiUyMHBhcmVudCUzRCUyMjElMjIlM0UlM0NteEdlb21ldHJ5JTIwcmVsYXRpdmUlM0QlMjIxJTIyJTIwYXMlM0QlMjJnZW9tZXRyeSUyMiUyRiUzRSUzQyUyRm14Q2VsbCUzRSUzQ214Q2VsbCUyMGlkJTNEJTIyNyUyMiUyMHZhbHVlJTNEJTIyJTI2bHQlM0JkaXYlMjZndCUzQiUyNmx0JTNCYnIlMjZndCUzQiUyNmx0JTNCJTJGZGl2JTI2Z3QlM0JTeXN0ZW0lMjZsdCUzQmRpdiUyNmd0JTNCU29mdHdhcmUlMjZsdCUzQiUyRmRpdiUyNmd0JTNCJTIyJTIwc3R5bGUlM0QlMjJodG1sJTNEMSUzQndoaXRlU3BhY2UlM0R3cmFwJTNCZmlsbENvbG9yJTNEJTIzYjBlM2U2JTNCc2hhcGUlM0RteGdyYXBoLmFyY2hpbWF0ZTMudGVjaCUzQnRlY2hUeXBlJTNEc3lzU3clM0Jmb250U2l6ZSUzRDE0JTNCc3Ryb2tlQ29sb3IlM0QlMjMwZTgwODglM0IlMjIlMjB2ZXJ0ZXglM0QlMjIxJTIyJTIwcGFyZW50JTNEJTIyMSUyMiUzRSUzQ214R2VvbWV0cnklMjB4JTNEJTIyNDY1JTIyJTIweSUzRCUyMjc4MCUyMiUyMHdpZHRoJTNEJTIyMTQwJTIyJTIwaGVpZ2h0JTNEJTIyNjAlMjIlMjBhcyUzRCUyMmdlb21ldHJ5JTIyJTJGJTNFJTNDJTJGbXhDZWxsJTNFJTNDbXhDZWxsJTIwaWQlM0QlMjI4JTIyJTIwc3R5bGUlM0QlMjJlZGdlU3R5bGUlM0RlbGJvd0VkZ2VTdHlsZSUzQnJvdW5kZWQlM0QxJTNCZWxib3clM0R2ZXJ0aWNhbCUzQmh0bWwlM0QxJTNCc3RhcnRTaXplJTNEMTAlM0JlbmRBcnJvdyUzRG9wZW4lM0JlbmRGaWxsJTNEMCUzQmVuZFNpemUlM0QxMCUzQmpldHR5U2l6ZSUzRGF1dG8lM0JvcnRob2dvbmFsTG9vcCUzRDElM0JzdHJva2VDb2xvciUzRCUyMzgwODA4MCUzQmZvbnRTaXplJTNEMTQlM0JlbnRyeVglM0QwLjUlM0JlbnRyeVklM0QxJTNCZXhpdFglM0QwLjUlM0JleGl0WSUzRDAlM0JleGl0UGVyaW1ldGVyJTNEMCUzQmV4aXREeCUzRDAlM0JleGl0RHklM0QwJTNCZW50cnlEeCUzRDAlM0JlbnRyeUR5JTNEMCUzQiUyMiUyMGVkZ2UlM0QlMjIxJTIyJTIwc291cmNlJTNEJTIyOSUyMiUyMHRhcmdldCUzRCUyMjExJTIyJTIwcGFyZW50JTNEJTIyMSUyMiUzRSUzQ214R2VvbWV0cnklMjByZWxhdGl2ZSUzRCUyMjElMjIlMjBhcyUzRCUyMmdlb21ldHJ5JTIyJTNFJTNDQXJyYXklMjBhcyUzRCUyMnBvaW50cyUyMiUyRiUzRSUzQ214UG9pbnQlMjB4JTNEJTIyNTQ5LjUwMDAwMDAwMDAwMDIlMjIlMjB5JTNEJTIyNzAwLjM0OTk5OTk5OTk5OTclMjIlMjBhcyUzRCUyMnNvdXJjZVBvaW50JTIyJTJGJTNFJTNDbXhQb2ludCUyMHglM0QlMjI0MjUlMjIlMjB5JTNEJTIyNTg5Ljk5OTk5OTk5OTk5OTglMjIlMjBhcyUzRCUyMnRhcmdldFBvaW50JTIyJTJGJTNFJTNDJTJGbXhHZW9tZXRyeSUzRSUzQyUyRm14Q2VsbCUzRSUzQ214Q2VsbCUyMGlkJTNEJTIyOSUyMiUyMHZhbHVlJTNEJTIyJTI2bHQlM0JzcGFuJTIwc3R5bGUlM0QlMjZxdW90JTNCYm94LXNpemluZyUzQSUyMGJvcmRlci1ib3glM0IlMjBib3JkZXItd2lkdGglM0ElMjAwcHglM0IlMjBib3JkZXItc3R5bGUlM0ElMjBzb2xpZCUzQiUyMGJvcmRlci1jb2xvciUzQSUyMGhzbCh2YXIoLS1ib3JkZXIpKSUzQiUyMGJvcmRlci1pbWFnZSUzQSUyMGluaXRpYWwlM0IlMjAtLXR3LWJvcmRlci1zcGFjaW5nLXglM0ElMjAwJTNCJTIwLS10dy1ib3JkZXItc3BhY2luZy15JTNBJTIwMCUzQiUyMC0tdHctdHJhbnNsYXRlLXglM0ElMjAwJTNCJTIwLS10dy10cmFuc2xhdGUteSUzQSUyMDAlM0IlMjAtLXR3LXJvdGF0ZSUzQSUyMDAlM0IlMjAtLXR3LXNrZXcteCUzQSUyMDAlM0IlMjAtLXR3LXNrZXcteSUzQSUyMDAlM0IlMjAtLXR3LXNjYWxlLXglM0ElMjAxJTNCJTIwLS10dy1zY2FsZS15JTNBJTIwMSUzQiUyMC0tdHctcGFuLXglM0ElMjAlM0IlMjAtLXR3LXBhbi15JTNBJTIwJTNCJTIwLS10dy1waW5jaC16b29tJTNBJTIwJTNCJTIwLS10dy1zY3JvbGwtc25hcC1zdHJpY3RuZXNzJTNBJTIwcHJveGltaXR5JTNCJTIwLS10dy1ncmFkaWVudC1mcm9tLXBvc2l0aW9uJTNBJTIwJTNCJTIwLS10dy1ncmFkaWVudC12aWEtcG9zaXRpb24lM0ElMjAlM0IlMjAtLXR3LWdyYWRpZW50LXRvLXBvc2l0aW9uJTNBJTIwJTNCJTIwLS10dy1vcmRpbmFsJTNBJTIwJTNCJTIwLS10dy1zbGFzaGVkLXplcm8lM0ElMjAlM0IlMjAtLXR3LW51bWVyaWMtZmlndXJlJTNBJTIwJTNCJTIwLS10dy1udW1lcmljLXNwYWNpbmclM0ElMjAlM0IlMjAtLXR3LW51bWVyaWMtZnJhY3Rpb24lM0ElMjAlM0IlMjAtLXR3LXJpbmctaW5zZXQlM0ElMjAlM0IlMjAtLXR3LXJpbmctb2Zmc2V0LXdpZHRoJTNBJTIwMHB4JTNCJTIwLS10dy1yaW5nLW9mZnNldC1jb2xvciUzQSUyMCUyM2ZmZiUzQiUyMC0tdHctcmluZy1jb2xvciUzQSUyMHJnYmEoNTklMkMxMzAlMkMyNDYlMkMuNSklM0IlMjAtLXR3LXJpbmctb2Zmc2V0LXNoYWRvdyUzQSUyMDAlMjAwJTIwJTIzMDAwMCUzQiUyMC0tdHctcmluZy1zaGFkb3clM0ElMjAwJTIwMCUyMCUyMzAwMDAlM0IlMjAtLXR3LXNoYWRvdyUzQSUyMDAlMjAwJTIwJTIzMDAwMCUzQiUyMC0tdHctc2hhZG93LWNvbG9yZWQlM0ElMjAwJTIwMCUyMCUyMzAwMDAlM0IlMjAtLXR3LWJsdXIlM0ElMjAlM0IlMjAtLXR3LWJyaWdodG5lc3MlM0ElMjAlM0IlMjAtLXR3LWNvbnRyYXN0JTNBJTIwJTNCJTIwLS10dy1ncmF5c2NhbGUlM0ElMjAlM0IlMjAtLXR3LWh1ZS1yb3RhdGUlM0ElMjAlM0IlMjAtLXR3LWludmVydCUzQSUyMCUzQiUyMC0tdHctc2F0dXJhdGUlM0ElMjAlM0IlMjAtLXR3LXNlcGlhJTNBJTIwJTNCJTIwLS10dy1kcm9wLXNoYWRvdyUzQSUyMCUzQiUyMC0tdHctYmFja2Ryb3AtYmx1ciUzQSUyMCUzQiUyMC0tdHctYmFja2Ryb3AtYnJpZ2h0bmVzcyUzQSUyMCUzQiUyMC0tdHctYmFja2Ryb3AtY29udHJhc3QlM0ElMjAlM0IlMjAtLXR3LWJhY2tkcm9wLWdyYXlzY2FsZSUzQSUyMCUzQiUyMC0tdHctYmFja2Ryb3AtaHVlLXJvdGF0ZSUzQSUyMCUzQiUyMC0tdHctYmFja2Ryb3AtaW52ZXJ0JTNBJTIwJTNCJTIwLS10dy1iYWNrZHJvcC1vcGFjaXR5JTNBJTIwJTNCJTIwLS10dy1iYWNrZHJvcC1zYXR1cmF0ZSUzQSUyMCUzQiUyMC0tdHctYmFja2Ryb3Atc2VwaWElM0ElMjAlM0IlMjAtLXR3LWNvbnRhaW4tc2l6ZSUzQSUyMCUzQiUyMC0tdHctY29udGFpbi1sYXlvdXQlM0ElMjAlM0IlMjAtLXR3LWNvbnRhaW4tcGFpbnQlM0ElMjAlM0IlMjAtLXR3LWNvbnRhaW4tc3R5bGUlM0ElMjAlM0IlMjBmb250LXdlaWdodCUzQSUyMHZhcigtLWJhc2UtdGV4dC13ZWlnaHQtc2VtaWJvbGQlMkM2MDApJTNCJTIwY29sb3IlM0ElMjByZ2IoMzYlMkMlMjA0MSUyQyUyMDQ3KSUzQiUyMGZvbnQtZmFtaWx5JTNBJTIwJTI2YW1wJTNCcXVvdCUzQlRpbWVzJTIwTmV3JTIwUm9tYW4lMjZhbXAlM0JxdW90JTNCJTNCJTIwdGV4dC1hbGlnbiUzQSUyMGxlZnQlM0IlMjBiYWNrZ3JvdW5kLWNvbG9yJTNBJTIwcmdiYSgwJTJDJTIwMCUyQyUyMDAlMkMlMjAwLjA1KSUzQiUyNnF1b3QlM0IlMjZndCUzQiVEMCVBMSVEMCVCNSVEMSU4MCVEMCVCMiVEMCVCNSVEMSU4MCVEMCVCRCVEMCVCMCVEMSU4RiUyMCVEMCVCOCVEMCVCRCVEMSU4MiVEMCVCNSVEMCVCMyVEMSU4MCVEMCVCMCVEMSU4NiVEMCVCOCVEMSU4RiUyNmx0JTNCJTJGc3BhbiUyNmd0JTNCJTI2bHQlM0JzcGFuJTIwc3R5bGUlM0QlMjZxdW90JTNCY29sb3IlM0ElMjByZ2IoMzYlMkMlMjA0MSUyQyUyMDQ3KSUzQiUyMGZvbnQtZmFtaWx5JTNBJTIwJTI2YW1wJTNCcXVvdCUzQlRpbWVzJTIwTmV3JTIwUm9tYW4lMjZhbXAlM0JxdW90JTNCJTNCJTIwdGV4dC1hbGlnbiUzQSUyMGxlZnQlM0IlMjBiYWNrZ3JvdW5kLWNvbG9yJTNBJTIwcmdiYSgwJTJDJTIwMCUyQyUyMDAlMkMlMjAwLjA1KSUzQiUyNnF1b3QlM0IlMjZndCUzQiUyNmFtcCUzQm5ic3AlM0IlRDElODElMjAlRDAlQkYlRDAlQkUlRDAlQkYlRDElODMlRDAlQkIlRDElOEYlRDElODAlRDAlQkQlRDElOEIlRDAlQkMlRDAlQjglMjAlRDElODElRDAlQjglRDElODElRDElODIlRDAlQjUlRDAlQkMlRDAlQjAlRDAlQkMlRDAlQjglMjAlRDElODMlRDAlQkYlRDElODAlRDAlQjAlRDAlQjIlRDAlQkIlRDAlQjUlRDAlQkQlRDAlQjglRDElOEYlMjAlRDAlQkYlRDElODAlRDAlQkUlRDAlQjUlRDAlQkElRDElODIlRDAlQjAlRDAlQkMlRDAlQjglMjAoVHJlbGxvKSUyNmx0JTNCJTJGc3BhbiUyNmd0JTNCJTIyJTIwc3R5bGUlM0QlMjJodG1sJTNEMSUzQndoaXRlU3BhY2UlM0R3cmFwJTNCZmlsbENvbG9yJTNEJTIzYjFkZGYwJTNCc2hhcGUlM0RteGdyYXBoLmFyY2hpbWF0ZTMuc2VydmljZSUzQmZvbnRTaXplJTNEMTQlM0JzdHJva2VDb2xvciUzRCUyMzEwNzM5ZSUzQiUyMiUyMHZlcnRleCUzRCUyMjElMjIlMjBwYXJlbnQlM0QlMjIxJTIyJTNFJTNDbXhHZW9tZXRyeSUyMHglM0QlMjIzODcuNSUyMiUyMHklM0QlMjI2NjAlMjIlMjB3aWR0aCUzRCUyMjI5NSUyMiUyMGhlaWdodCUzRCUyMjUwJTIyJTIwYXMlM0QlMjJnZW9tZXRyeSUyMiUyRiUzRSUzQyUyRm14Q2VsbCUzRSUzQ214Q2VsbCUyMGlkJTNEJTIyMTAlMjIlMjBzdHlsZSUzRCUyMmVkZ2VTdHlsZSUzRGVsYm93RWRnZVN0eWxlJTNCcm91bmRlZCUzRDElM0JlbGJvdyUzRHZlcnRpY2FsJTNCaHRtbCUzRDElM0JzdGFydFNpemUlM0QxMCUzQmVuZEFycm93JTNEb3BlbiUzQmVuZEZpbGwlM0QwJTNCZW5kU2l6ZSUzRDEwJTNCamV0dHlTaXplJTNEYXV0byUzQm9ydGhvZ29uYWxMb29wJTNEMSUzQnN0cm9rZUNvbG9yJTNEJTIzODA4MDgwJTNCZm9udFNpemUlM0QxNCUzQiUyMiUyMGVkZ2UlM0QlMjIxJTIyJTIwc291cmNlJTNEJTIyMTElMjIlMjB0YXJnZXQlM0QlMjIxMiUyMiUyMHBhcmVudCUzRCUyMjElMjIlM0UlM0NteEdlb21ldHJ5JTIwcmVsYXRpdmUlM0QlMjIxJTIyJTIwYXMlM0QlMjJnZW9tZXRyeSUyMiUyRiUzRSUzQyUyRm14Q2VsbCUzRSUzQ214Q2VsbCUyMGlkJTNEJTIyMTElMjIlMjB2YWx1ZSUzRCUyMkFQSSUyMCVEMSU4MCVEMCVCMCVEMSU4MSVEMCVCRiVEMCVCRSVEMCVCNyVEMCVCRCVEMCVCMCVEMCVCMiVEMCVCMCVEMCVCRCVEMCVCOCVEMSU4RiUyMCVEMSU4MCVEMCVCNSVEMSU4NyVEMCVCOCUyNiUyMzEwJTNCJUMyJUEwKFlhbmRleCUyMFNwZWVjaEtpdCklMjIlMjBzdHlsZSUzRCUyMnNoYXBlJTNEY29tcG9uZW50JTNCYWxpZ24lM0RjZW50ZXIlM0JmaWxsQ29sb3IlM0QlMjNkYWU4ZmMlM0Jmb250U2l6ZSUzRDE0JTNCc3Ryb2tlQ29sb3IlM0QlMjM2YzhlYmYlM0Job3Jpem9udGFsJTNEMSUzQnZlcnRpY2FsQWxpZ24lM0RtaWRkbGUlM0JsYWJlbFBvc2l0aW9uJTNEY2VudGVyJTNCdmVydGljYWxMYWJlbFBvc2l0aW9uJTNEbWlkZGxlJTNCJTIyJTIwdmVydGV4JTNEJTIyMSUyMiUyMHBhcmVudCUzRCUyMjElMjIlM0UlM0NteEdlb21ldHJ5JTIweCUzRCUyMjQyMCUyMiUyMHklM0QlMjI1MjAlMjIlMjB3aWR0aCUzRCUyMjIyNy41JTIyJTIwaGVpZ2h0JTNEJTIyODAlMjIlMjBhcyUzRCUyMmdlb21ldHJ5JTIyJTJGJTNFJTNDJTJGbXhDZWxsJTNFJTNDbXhDZWxsJTIwaWQlM0QlMjIxMiUyMiUyMHZhbHVlJTNEJTIyJTI2bHQlM0JzcGFuJTIwc3R5bGUlM0QlMjZxdW90JTNCYm94LXNpemluZyUzQSUyMGJvcmRlci1ib3glM0IlMjBib3JkZXItd2lkdGglM0ElMjAwcHglM0IlMjBib3JkZXItc3R5bGUlM0ElMjBzb2xpZCUzQiUyMGJvcmRlci1jb2xvciUzQSUyMGhzbCh2YXIoLS1ib3JkZXIpKSUzQiUyMGJvcmRlci1pbWFnZSUzQSUyMGluaXRpYWwlM0IlMjAtLXR3LWJvcmRlci1zcGFjaW5nLXglM0ElMjAwJTNCJTIwLS10dy1ib3JkZXItc3BhY2luZy15JTNBJTIwMCUzQiUyMC0tdHctdHJhbnNsYXRlLXglM0ElMjAwJTNCJTIwLS10dy10cmFuc2xhdGUteSUzQSUyMDAlM0IlMjAtLXR3LXJvdGF0ZSUzQSUyMDAlM0IlMjAtLXR3LXNrZXcteCUzQSUyMDAlM0IlMjAtLXR3LXNrZXcteSUzQSUyMDAlM0IlMjAtLXR3LXNjYWxlLXglM0ElMjAxJTNCJTIwLS10dy1zY2FsZS15JTNBJTIwMSUzQiUyMC0tdHctcGFuLXglM0ElMjAlM0IlMjAtLXR3LXBhbi15JTNBJTIwJTNCJTIwLS10dy1waW5jaC16b29tJTNBJTIwJTNCJTIwLS10dy1zY3JvbGwtc25hcC1zdHJpY3RuZXNzJTNBJTIwcHJveGltaXR5JTNCJTIwLS10dy1ncmFkaWVudC1mcm9tLXBvc2l0aW9uJTNBJTIwJTNCJTIwLS10dy1ncmFkaWVudC12aWEtcG9zaXRpb24lM0ElMjAlM0IlMjAtLXR3LWdyYWRpZW50LXRvLXBvc2l0aW9uJTNBJTIwJTNCJTIwLS10dy1vcmRpbmFsJTNBJTIwJTNCJTIwLS10dy1zbGFzaGVkLXplcm8lM0ElMjAlM0IlMjAtLXR3LW51bWVyaWMtZmlndXJlJTNBJTIwJTNCJTIwLS10dy1udW1lcmljLXNwYWNpbmclM0ElMjAlM0IlMjAtLXR3LW51bWVyaWMtZnJhY3Rpb24lM0ElMjAlM0IlMjAtLXR3LXJpbmctaW5zZXQlM0ElMjAlM0IlMjAtLXR3LXJpbmctb2Zmc2V0LXdpZHRoJTNBJTIwMHB4JTNCJTIwLS10dy1yaW5nLW9mZnNldC1jb2xvciUzQSUyMCUyM2ZmZiUzQiUyMC0tdHctcmluZy1jb2xvciUzQSUyMHJnYmEoNTklMkMxMzAlMkMyNDYlMkMuNSklM0IlMjAtLXR3LXJpbmctb2Zmc2V0LXNoYWRvdyUzQSUyMDAlMjAwJTIwJTIzMDAwMCUzQiUyMC0tdHctcmluZy1zaGFkb3clM0ElMjAwJTIwMCUyMCUyMzAwMDAlM0IlMjAtLXR3LXNoYWRvdyUzQSUyMDAlMjAwJTIwJTIzMDAwMCUzQiUyMC0tdHctc2hhZG93LWNvbG9yZWQlM0ElMjAwJTIwMCUyMCUyMzAwMDAlM0IlMjAtLXR3LWJsdXIlM0ElMjAlM0IlMjAtLXR3LWJyaWdodG5lc3MlM0ElMjAlM0IlMjAtLXR3LWNvbnRyYXN0JTNBJTIwJTNCJTIwLS10dy1ncmF5c2NhbGUlM0ElMjAlM0IlMjAtLXR3LWh1ZS1yb3RhdGUlM0ElMjAlM0IlMjAtLXR3LWludmVydCUzQSUyMCUzQiUyMC0tdHctc2F0dXJhdGUlM0ElMjAlM0IlMjAtLXR3LXNlcGlhJTNBJTIwJTNCJTIwLS10dy1kcm9wLXNoYWRvdyUzQSUyMCUzQiUyMC0tdHctYmFja2Ryb3AtYmx1ciUzQSUyMCUzQiUyMC0tdHctYmFja2Ryb3AtYnJpZ2h0bmVzcyUzQSUyMCUzQiUyMC0tdHctYmFja2Ryb3AtY29udHJhc3QlM0ElMjAlM0IlMjAtLXR3LWJhY2tkcm9wLWdyYXlzY2FsZSUzQSUyMCUzQiUyMC0tdHctYmFja2Ryb3AtaHVlLXJvdGF0ZSUzQSUyMCUzQiUyMC0tdHctYmFja2Ryb3AtaW52ZXJ0JTNBJTIwJTNCJTIwLS10dy1iYWNrZHJvcC1vcGFjaXR5JTNBJTIwJTNCJTIwLS10dy1iYWNrZHJvcC1zYXR1cmF0ZSUzQSUyMCUzQiUyMC0tdHctYmFja2Ryb3Atc2VwaWElM0ElMjAlM0IlMjAtLXR3LWNvbnRhaW4tc2l6ZSUzQSUyMCUzQiUyMC0tdHctY29udGFpbi1sYXlvdXQlM0ElMjAlM0IlMjAtLXR3LWNvbnRhaW4tcGFpbnQlM0ElMjAlM0IlMjAtLXR3LWNvbnRhaW4tc3R5bGUlM0ElMjAlM0IlMjBmb250LXdlaWdodCUzQSUyMHZhcigtLWJhc2UtdGV4dC13ZWlnaHQtc2VtaWJvbGQlMkM2MDApJTNCJTIwY29sb3IlM0ElMjByZ2IoMzYlMkMlMjA0MSUyQyUyMDQ3KSUzQiUyMGZvbnQtZmFtaWx5JTNBJTIwJTI2YW1wJTNCcXVvdCUzQlRpbWVzJTIwTmV3JTIwUm9tYW4lMjZhbXAlM0JxdW90JTNCJTNCJTIwdGV4dC1hbGlnbiUzQSUyMGxlZnQlM0IlMjBiYWNrZ3JvdW5kLWNvbG9yJTNBJTIwcmdiYSgwJTJDJTIwMCUyQyUyMDAlMkMlMjAwLjA1KSUzQiUyNnF1b3QlM0IlMjZndCUzQkFQSSUyMCVEMSU4MCVEMCVCMCVEMSU4MSVEMCVCRiVEMCVCRSVEMCVCNyVEMCVCRCVEMCVCMCVEMCVCMiVEMCVCMCVEMCVCRCVEMCVCOCVEMSU4RiUyMCVEMSU4MCVEMCVCNSVEMSU4NyVEMCVCOCUyNmx0JTNCJTJGc3BhbiUyNmd0JTNCJTI2bHQlM0JzcGFuJTIwc3R5bGUlM0QlMjZxdW90JTNCY29sb3IlM0ElMjByZ2IoMzYlMkMlMjA0MSUyQyUyMDQ3KSUzQiUyMGZvbnQtZmFtaWx5JTNBJTIwJTI2YW1wJTNCcXVvdCUzQlRpbWVzJTIwTmV3JTIwUm9tYW4lMjZhbXAlM0JxdW90JTNCJTNCJTIwdGV4dC1hbGlnbiUzQSUyMGxlZnQlM0IlMjBiYWNrZ3JvdW5kLWNvbG9yJTNBJTIwcmdiYSgwJTJDJTIwMCUyQyUyMDAlMkMlMjAwLjA1KSUzQiUyNnF1b3QlM0IlMjZndCUzQiUyNmFtcCUzQm5ic3AlM0IoJUQwJUJEJUQwJUIwJUQwJUJGJUQxJTgwJUQwJUI4JUQwJUJDJUQwJUI1JUQxJTgwJTJDJTIwWWFuZGV4JTIwU3BlZWNoS2l0KSUyNmx0JTNCJTJGc3BhbiUyNmd0JTNCJTIyJTIwc3R5bGUlM0QlMjJodG1sJTNEMSUzQndoaXRlU3BhY2UlM0R3cmFwJTNCZmlsbENvbG9yJTNEJTIzZTFkNWU3JTNCc2hhcGUlM0RteGdyYXBoLmFyY2hpbWF0ZTMuYXBwbGljYXRpb24lM0JhcHBUeXBlJTNEZnVuYyUzQmFyY2hpVHlwZSUzRHJvdW5kZWQlM0Jmb250U2l6ZSUzRDE0JTNCc3Ryb2tlQ29sb3IlM0QlMjM5NjczYTYlM0IlMjIlMjB2ZXJ0ZXglM0QlMjIxJTIyJTIwcGFyZW50JTNEJTIyMSUyMiUzRSUzQ214R2VvbWV0cnklMjB4JTNEJTIyNDUwJTIyJTIweSUzRCUyMjM2Mi41JTIyJTIwd2lkdGglM0QlMjIxNzAlMjIlMjBoZWlnaHQlM0QlMjI3NSUyMiUyMGFzJTNEJTIyZ2VvbWV0cnklMjIlMkYlM0UlM0MlMkZteENlbGwlM0UlM0NteENlbGwlMjBpZCUzRCUyMjEzJTIyJTIwdmFsdWUlM0QlMjJUZWNobm9sb2d5JTIyJTIwc3R5bGUlM0QlMjJ0ZXh0JTNCaHRtbCUzRDElM0JzdHJva2VDb2xvciUzRG5vbmUlM0JmaWxsQ29sb3IlM0Rub25lJTNCYWxpZ24lM0RjZW50ZXIlM0J2ZXJ0aWNhbEFsaWduJTNEbWlkZGxlJTNCd2hpdGVTcGFjZSUzRHdyYXAlM0Jmb250U2l6ZSUzRDE0JTNCJTIyJTIwdmVydGV4JTNEJTIyMSUyMiUyMHBhcmVudCUzRCUyMjElMjIlM0UlM0NteEdlb21ldHJ5JTIweCUzRCUyMjIxOSUyMiUyMHklM0QlMjI3NjcuNSUyMiUyMHdpZHRoJTNEJTIyMTAwJTIyJTIwaGVpZ2h0JTNEJTIyMjAlMjIlMjBhcyUzRCUyMmdlb21ldHJ5JTIyJTJGJTNFJTNDJTJGbXhDZWxsJTNFJTNDbXhDZWxsJTIwaWQlM0QlMjIxNCUyMiUyMHZhbHVlJTNEJTIyQXBwbGljYXRpb24lMjIlMjBzdHlsZSUzRCUyMnRleHQlM0JodG1sJTNEMSUzQnN0cm9rZUNvbG9yJTNEbm9uZSUzQmZpbGxDb2xvciUzRG5vbmUlM0JhbGlnbiUzRGNlbnRlciUzQnZlcnRpY2FsQWxpZ24lM0RtaWRkbGUlM0J3aGl0ZVNwYWNlJTNEd3JhcCUzQmZvbnRTaXplJTNEMTQlM0IlMjIlMjB2ZXJ0ZXglM0QlMjIxJTIyJTIwcGFyZW50JTNEJTIyMSUyMiUzRSUzQ214R2VvbWV0cnklMjB4JTNEJTIyMjE0JTIyJTIweSUzRCUyMjU1NSUyMiUyMHdpZHRoJTNEJTIyMTAwJTIyJTIwaGVpZ2h0JTNEJTIyMjAlMjIlMjBhcyUzRCUyMmdlb21ldHJ5JTIyJTJGJTNFJTNDJTJGbXhDZWxsJTNFJTNDbXhDZWxsJTIwaWQlM0QlMjIxNSUyMiUyMHZhbHVlJTNEJTIyQnVzaW5lc3MlMjIlMjBzdHlsZSUzRCUyMnRleHQlM0JodG1sJTNEMSUzQnN0cm9rZUNvbG9yJTNEbm9uZSUzQmZpbGxDb2xvciUzRG5vbmUlM0JhbGlnbiUzRGNlbnRlciUzQnZlcnRpY2FsQWxpZ24lM0RtaWRkbGUlM0J3aGl0ZVNwYWNlJTNEd3JhcCUzQmZvbnRTaXplJTNEMTQlM0IlMjIlMjB2ZXJ0ZXglM0QlMjIxJTIyJTIwcGFyZW50JTNEJTIyMSUyMiUzRSUzQ214R2VvbWV0cnklMjB4JTNEJTIyMjE5JTIyJTIweSUzRCUyMjM5MCUyMiUyMHdpZHRoJTNEJTIyOTAlMjIlMjBoZWlnaHQlM0QlMjIyMCUyMiUyMGFzJTNEJTIyZ2VvbWV0cnklMjIlMkYlM0UlM0MlMkZteENlbGwlM0UlM0NteENlbGwlMjBpZCUzRCUyMjE2JTIyJTIwc3R5bGUlM0QlMjJlZGdlU3R5bGUlM0RlbGJvd0VkZ2VTdHlsZSUzQnJvdW5kZWQlM0QxJTNCZWxib3clM0R2ZXJ0aWNhbCUzQmh0bWwlM0QxJTNCZGFzaGVkJTNEMSUzQnN0YXJ0U2l6ZSUzRDEwJTNCZW5kQXJyb3clM0RibG9jayUzQmVuZEZpbGwlM0QwJTNCZW5kU2l6ZSUzRDEwJTNCamV0dHlTaXplJTNEYXV0byUzQm9ydGhvZ29uYWxMb29wJTNEMSUzQnN0cm9rZUNvbG9yJTNEJTIzODA4MDgwJTNCZm9udFNpemUlM0QxNCUzQiUyMiUyMGVkZ2UlM0QlMjIxJTIyJTIwc291cmNlJTNEJTIyMTclMjIlMjB0YXJnZXQlM0QlMjIxMiUyMiUyMHBhcmVudCUzRCUyMjElMjIlM0UlM0NteEdlb21ldHJ5JTIwcmVsYXRpdmUlM0QlMjIxJTIyJTIwYXMlM0QlMjJnZW9tZXRyeSUyMiUyRiUzRSUzQyUyRm14Q2VsbCUzRSUzQ214Q2VsbCUyMGlkJTNEJTIyMTclMjIlMjB2YWx1ZSUzRCUyMiUyMiUyMHN0eWxlJTNEJTIyaHRtbCUzRDElM0J3aGl0ZVNwYWNlJTNEd3JhcCUzQmZpbGxDb2xvciUzRCUyM2UxZDVlNyUzQnNoYXBlJTNEbXhncmFwaC5hcmNoaW1hdGUzLmFjdG9yJTNCZm9udFNpemUlM0QxNCUzQnN0cm9rZUNvbG9yJTNEJTIzOTY3M2E2JTNCJTIyJTIwdmVydGV4JTNEJTIyMSUyMiUyMHBhcmVudCUzRCUyMjElMjIlM0UlM0NteEdlb21ldHJ5JTIweCUzRCUyMjM1MCUyMiUyMHklM0QlMjIzNTIuNSUyMiUyMHdpZHRoJTNEJTIyNTAlMjIlMjBoZWlnaHQlM0QlMjI5NSUyMiUyMGFzJTNEJTIyZ2VvbWV0cnklMjIlMkYlM0UlM0MlMkZteENlbGwlM0UlM0MlMkZyb290JTNFJTNDJTJGbXhHcmFwaE1vZGVsJTNFOz/cCAAAIABJREFUeF7s3QmYl/V5L/ybYRsYYNj3HQFHWRQBxQ1Ro4nG7DVNmqVv3rfrOU3T5Vw5PW3N2zTnbfO2fZsm7zlNz5LTxDRp1iYxJtGoiBsKiCLoCMg2MGzDOjAwwzKc60+bP/6FgVn+22/4PNeVyyvheX73/fvcPyPIl+fpES4CBAgQIECAAAECBAgQIECAAAECBAgQIECAAAECBAgQIECAAAECBAgUSaBHkeooQ4AAAQIECBAgQIAAAQIECBAgQIAAAQIECBAgQIAAAQIECBAgQIAAgRBYcggIECBAgAABAgQIECBAgAABAgQIECBAgAABAgQIECBAgAABAgQIECiagMBS0agVIkCAAAECBAgQIECAAAECBAgQIECAAAECBAgQIECAAAECBAgQIEBAYMkZIECAAAECBAgQIECAAAECBAgQIECAAAECBAgQIECAAAECBAgQIECgaAICS0WjVogAAQIECBAgQIAAAQIECBAgQIAAAQIECBAgQIAAAQIECBAgQIAAAYElZ4AAAQIECBAgQIAAAQIECBAgQIAAAQIECBAgQIAAAQIECBAgQIAAgaIJCCwVjVohAgQIECBAgAABAgQIECBAgAABAgQIECBAgAABAgQIECBAgAABAgQElpwBAgQIECBAgAABAgQIECBAgAABAgQIECBAgAABAgQIECBAgAABAgSKJiCwVDRqhQgQIECAAAECBAgQIECAAAECBAgQIECAAAECBAgQIECAAAECBAgQEFhyBggQIECAAAECBAgQIECAAAECBAgQIECAAAECBAgQIECAAAECBAgQKJqAwFLRqBUiQIAAAQIECBAgQIAAAQIECBAgQIAAAQIECBAgQIAAAQIECBAgQEBgyRkgQIAAAQIECBAgQIAAAQIECBAgQIAAAQIECBAgQIAAAQIECBAgQKBoAgJLRaNWiAABAgQIECBAgAABAgQIECBAgAABAgQIECBAgAABAgQIECBAgAABgSVngAABAgQIECBAgAABAgQIECBAgAABAgQIECBAgAABAgQIECBAgACBogkILBWNWiECBAgQIECAAAECBAgQIECAAAECBAgQIECAAAECBAgQIECAAAECBASWnAECBAgQIECAAAECBAgQIECAAAECBAgQIECAAAECBAgQIECAAAECBIomILBUNGqFCBAgQIAAAQIECBAgQIAAAQIECBAgQIAAAQIECBAgQIAAAQIECBAQWHIGCBAgQIAAAQIECBAgQIAAAQIECBAgQIAAAQIECBAgQIAAAQIECBAomoDAUtGoFSJAgAABAgQIECBAgAABAgQIECBAgAABAgQIECBAgAABAgQIECBAQGDJGSBAgAABAgQIECBAgAABAgQIECBAgAABAgQIECBAgAABAgQIECBAoGgCAktFo1aIAAECBAgQIECAAAECBAgQIECAAAECBAgQIECAAAECBAgQIECAAAGBJWeAAAECBAgQIECAAAECBAgQIECAAAECBAgQIECAAAECBAgQIECAAIGiCQgsFY1aIQIECBAgQIAAAQIECBAgQIAAAQIECBAgQIAAAQIECBAgQIAAAQIEBJacAQIECBAgQIAAAQIECBAgQIAAAQIECBAgQIAAAQIECBAgQIAAAQIEiiYgsFQ0aoUIECBAgAABAgQIECBAgAABAgQIECBAgAABAgQIECBAgAABAgQIEBBYcgYIECBAgAABAgQIECBAgAABAgQIECBAgAABAgQIECBAgAABAgQIECiagMBS0agVIkCAAAECBAgQIECAAAECBAgQIECAAAECBAgQIECAAAECBAgQIEBAYMkZIECAAAECBAgQIECAAAECBAgQIECAAAECBAgQIECAAAECBAgQIECgaAICS0WjVogAAQIECBAgQIAAAQIECBAgQIAAAQIECBAgQIAAAQIECBAgQIAAAYElZ4AAAQIECBAgQIAAAQIECBAgQIAAAQIECBAgQIAAAQIECBAgQIAAgaIJCCwVjVohAgQIECBAgAABAgQIECBAgAABAgQIECBAgAABAgQIECBAgAABAgQElpwBAgQIECBAgAABAgQIECBAgAABAgQIECBAgAABAgQIECBAgAABAgSKJiCwVDRqhQgQIECAAAECBAgQIECAAAECBAgQIECAAAECBAgQIECAAAECBAgQEFhyBggQIECAAAECBAgQIECAAAECBAgQIECAAAECBAgQIECAAAECBAgQKJqAwFLRqBUiQIAAAQIECBAgQIAAAQIECBAgQIAAAQIECBAgQIAAAQIECBAgQEBgyRkgQIAAAQIECBAgQIAAAQIECBAgQIAAAQIECBAgQIAAAQIECBAgQKBoAgJLRaNWiAABAgQIECBAgAABAgQIECBAgAABAgQIECBAgAABAgQIECBAgAABgSVngAABAgQIECBAgAABAgQIECBAgAABAgQIECBAgAABAgQIECBAgACBogkILBWNWiECBAgQIECAAAECBAgQIECAAAECBAgQIECAAAECBAgQIECAAAECBASWnAECBAgQIECAAAECBAgQIECAAAECBAgQIECAAAECBAgQIECAAAECBIomILBUNGqFCBAgQIAAAQIECBAgQIAAAQIECBAgQIAAAQIECBAgQIAAAQIECBAQWPq3M9DU1HTGcSBAgAABAgQIECBAgAABAgQIECBAgAABAgQIECBAgAABAgQIECCQqkBVVVUSWaAkmizGIRBYKoayGgQIECBAgAABAgQIECBAgAABAgQIECBAgAABAgQIECBAgAABAoUSEFgqlGyB1hVYKhCsZQkQIECAAAECBAgQIECAAAECBAgQIECAAAECBAgQIECAAAECBIoiILBUFOb8FRFYyp+llQgQIECAAAECBAgQIECAAAECBAgQIECAAAECBAgQIECAAAECBIovILBUfPMuVRRY6hKfhwkQIECAAAECBAgQIECAAAECBAgQIECAAAECBAgQIECAAAECBEosILBU4gF0tLzAUkfF3E+AAAECBAgQIECAAAECBAgQIECAAAECBAgQIECAAAECBAgQIFBOAgJL5TSNdvQisNQOJLcQIECAAAECBAgQIECAAAECBAgQIECAAAECBAgQIECAAAECBAiUrYDAUtmO5sKNCSwlNjDtEiBAgAABAgQIECBAgAABAgQIECBAgAABAgQIECBAgAABAgQI5AgILCV2IASWEhuYdgkQIECAAAECBAgQIECAAAECBAgQIECAAAECBAgQIECAAAECBHIEBJYSOxACS4kNTLsECBAgQIAAAQIECBAgQIAAAQIECBAgQIAAAQIECBAgQIAAAQI5AgJLiR0IgaXEBqZdAgQIECBAgAABAgQIECBAgAABAgQIECBAgAABAgQIECBAgACBHAGBpcQOhMBSYgPTLgECBAgQIECAAAECBAgQIECAAAECBAgQIECAAAECBAgQIECAQI6AwFJiB0JgKbGBaZcAAQIECBAgQIAAAQIECBAgQIAAAQIECBAgQIAAAQIECBAgQCBHQGApsQMhsJTYwLRLgAABAgQIECBAgAABAgQIECBAgAABAgQIECBAgAABAgQIECCQIyCwlNiBEFhKbGDaJUCAAAECBAgQIECAAAECBAgQIECAAAECBAgQIECAAAECBAgQyBEQWErsQAgsJTYw7RIgQIAAAQIECBAgQIAAAQIECBAgQIAAAQIECBAgQIAAAQIECOQICCwldiAElhIbmHYJECBAgAABAgQIECBAgAABAgQIECBAgAABAgQIECBAgAABAgRyBASWEjsQAkuJDUy7BAgQIECAAAECBAgQIECAAAECBAgQIECAAAECBAgQIECAAAECOQICS4kdCIGlxAamXQIECBAgQIAAAQIECBAgQIAAAQIECBAgQIAAAQIECBAgQIAAgRwBgaXEDoTAUmID0y4BAgQIECBAgAABAgQIECBAgAABAgQIECBAgAABAgQIECBAgECOgMBSYgdCYCmxgWmXAAECBAgQIECAAAECBAgQIECAAAECBAgQIECAAAECBAgQIEAgR0BgKbEDIbCU2MC0S4AAAQIECBAgQIAAAQIECBAgQIAAAQIECBAgQIAAAQIECBAgkCMgsJTYgRBYSmxg2iVAgAABAgQIECBAgAABAgQIECBAgAABAgQIECBAgAABAgQIEMgREFhK7EAILCU2MO0SIECAAAECBAgQIECAAAECBAgQIECAAAECBAgQIECAAAECBAjkCAgsJXYgBJYSG5h2CRAgQIAAAQIECBAgQIAAAQIECBAgQIAAAQIECBAgQIAAAQIEcgQElhI7EAJLiQ1MuwQIECBAgAABAgQIECBAgAABAgQIECBAgAABAgQIECBAgAABAjkCAkuJHQiBpcQGpl0CBAgQIECAAAECBAgQIECAAAECBAgQIECAAAECBAgQIECAAIEcAYGlxA6EwFJiA9MuAQIECBAgQIAAAQIECBAgQIAAAQIECBAgQIAAAQIECBAgQIBAjoDAUmIHQmApsYFplwABAgQIECBAgAABAgQIECBAgAABAgQIECBAgAABAgQIECBAIEdAYCmxAyGwlNjAtEuAAAECBAgQIECAAAECBAgQIECAAAECBAgQIECAAAECBAgQIJAjILCU2IEQWEpsYNolQIAAAQIECBAgQIAAAQIECBAgQIAAAQIECBAgQIAAAQIECBDIERBYSuxACCwlNjDtEiBAgAABAgQIECBAgAABAgQIECBAgAABAgQIECBAgAABAgQI5AgILCV2IASWEhuYdgkQIECAAAECBAgQIECAAAECBAgQIECAAAECBAgQIECAAAECBHIEBJYSOxACS4kNTLsECBAgQIAAAQIECBAgQIAAAQIECBAgQIAAAQIECBAgQIAAAQI5AgJLiR0IgaXEBqZdAgQIECBAgAABAgQIECBAgAABAgQIECBAgAABAgQIECBAgACBHAGBpcQOhMBSYgPTLgECBAgQIECAAAECBAgQIECAAAECBAgQIECAAAECBAgQIECAQI6AwFJiB0JgKbGBaZcAAQIECBAgQIAAAQIECBAgQIAAAQIECBAgQIAAAQIECBAgQCBHQGApsQMhsJTYwLRLgAABAgQIECBAgAABAgQIECBAgAABAgQIECBAgAABAgQIECCQIyCwlNiBEFhKbGDaJUCAAAECBAgQIECAAAECBAgQIECAAAECBAgQIECAAAECBAgQyBEQWErsQAgsJTYw7RIgQIAAAQIECBAgQIAAAQIECBAgQIAAAQIECBAgQIAAAQIECOQICCwldiAElhIbmHYJECBAgAABAgQIECBAgAABAgQIECBAgAABAgQIECBAgAABAgRyBASWEjsQAkuJDUy7BAgQIECAAAECBAgQIECAAAECBAgQIECAAAECBAgQIECAAAECOQICS4kdCIGlxAamXQIECBAgQIAAAQIECBAgQIAAAQIECBAgQIAAAQIECBAgQIAAgRwBgaXEDoTAUmID0y4BAgQIECBAgAABAgQIECBAgAABAgQIECBAgAABAgQIECBAgECOgMBSYgdCYCmxgWmXAAECBAgQIECAAAECBAgQIECAAAECBAgQIECAAAECBAgQIEAgR0BgKbEDIbCU2MC0S4AAAQIECBAgQIAAAQIECBAgQIAAAQIECBAgQIAAAQIECBAgkCMgsJTYgRBYSmxg2iVAgAABAgQIECBAgAABAgQIECBAgAABAgQIECBAgAABAgQIEMgREFhK7EAILCU2MO0SIECAAAECBAgQIECAAAECBAgQIECAAAECBAgQIECAAAECBAjkCAgsJXYgBJYSG5h2CRAgQIAAAQIECBAgQIAAAQIECBAgQIAAAQIECBAgQIAAAQIEcgQElhI7EAJLiQ1MuwQIECBAgAABAgQIECBAgAABAgQIECBAgAABAgQIECBAgAABAjkCAkuJHQiBpcQGpl0CBAgQIECAAAECBAgQIECAAAECBAgQIECAAAECBAgQIECAAIEcAYGlxA6EwFJiA9MuAQIECBAgQIAAAQIECBAgQIAAAQIECBAgQIAAAQIECBAgQIBAjoDAUmIHQmApsYFplwABAgQIECBAgAABAgQIECBAgAABAgQIECBAgAABAgQIECBAIEdAYCmxAyGwlNjAtEuAAAECBAgQIECAAAECBAgQIECAAAECBAgQIECAAAECBAgQIJAjILCU2IEQWEpsYNolQIAAAQIECBAgQIAAAQIECBAgQIAAAQIECBAgQIAAAQIECBDIERBYSuxACCwlNjDtEiBAgAABAgQIECBAgAABAgQIECBAgAABAgQIECBAgAABAgQI5AgILCV2IASWEhuYdgkQIECAAAECBAgQIECAAAECBAgQIECAAAECBAgQIECAAAECBHIEBJYSOxACS4kNTLsECBAgQIAAAQIECBAgQIAAAQIECBAgQIAAAQIECBAgQIAAAQI5AgJLiR0IgaXEBqZdAgQIECBAgAABAgQIECBAgAABAgQIECBAgAABAgQIECBAgACBHAGBpcQOhMBSYgPTLgECBAgQIECAAAECBAgQIECAAAECBAgQIECAAAECBAgQIECAQI6AwFJiB0JgKbGBaZcAAQIECBAgQIAAAQIECBAgQIAAAQIECBAgQIAAAQIECBAgQCBHQGApsQMhsJTYwLRLgAABAgQIECBAgAABAgQIECBAgAABAgQIECBAgAABAgQIECCQIyCwlNiBEFhKbGDaJUCAAAECBAgQIECAAAECBAgQIECAAAECBAgQIECAAAECBAgQyBEQWErsQAgsJTYw7RIgQIAAAQIECBAgQIAAAQIECBAgQIAAAQIECBAgQIAAAQIECOQICCwldiAElhIbmHYJECBAgAABAgQIECBAgAABAgQIECBAgAABAgQIECBAgAABAgRyBASWEjsQAkuJDUy7BAgQIECAAAECBAgQIECAAAECBAgQIECAAAECBAgQIECAAAECOQICS4kdCIGlxAamXQIECBAgQIAAAQIECBAgQIAAAQIECBAgQIAAAQIECBAgQIAAgRwBgaXEDoTAUmID0y4BAgQIECBAgAABAgQIECBAgAABAgQIECBAgAABAgQIECBAgECOgMBSYgdCYCmxgWmXAAECBAgQIECAAAECBAgQIECAAAECBAgQIECAAAECBAgQIEAgR0BgKbEDIbCU2MC0S4AAAQIECBAgQIAAAQIECBAgQIAAAQIECBAgQIAAAQIECBAgkCMgsJTYgRBYSmxg2iVAgAABAgQIECBAgAABAgQIECBAgAABAgQIECBAgAABAgQIEMgREFhK7EAILCU2MO0SIECAAAECBAgQIECAAAECBAgQIECAAAECBAgQIECAAAECBAjkCAgsJXYgBJYSG5h2CRAgQIAAAQIECBAgQIAAAQIECBAgQIAAAQIECBAgQIAAAQIEcgQElhI7EAJLiQ1MuwQIECBAgAABAgQIECBAgAABAgQIECBAgAABAgQIECBAgAABAjkCAkuJHQiBpcQGpl0CBAgQIECAAAECBAgQIECAAAECBAgQIECAAAECBAgQIECAAIEcAYGlxA6EwFJiA9MuAQIECBAgQIAAAQIECBAgQIAAAQIECBAgQIAAAQIECBAgQIBAjoDAUmIHQmApsYFplwABAgQIECBAgAABAgQIECBAgAABAgQIECBAgAABAgQIECBAIEdAYCmxAyGwlNjAtEuAAAECBAgQIECAAAECBAgQIECAAAECBAgQIECAAAECBAgQIJAjILCU2IEQWEpsYNolQIAAAQIECBAgQIAAAQIECBAgQIAAAQIECBAgQIAAAQIECBDIERBYSuxACCwlNjDtEiBAgAABAgQIECBAgAABAgQIECBAgAABAgQIECBAgAABAgQI5AgILCV2IASWEhuYdgkQIECAAAECBAgQIECAAAECBAgQIECAAAECBAgQIECAAAECBHIEBJYSOxACS4kNTLsECBAgQIAAAQIECBAgQIAAAQIECBAgQIAAAQIECBAgQIAAAQI5AgJLiR0IgaXEBqZdAgQIECBAgAABAgQIECBAgAABAgQIECBAgAABAgQIECBAgACBHAGBpcQOhMBSYgPTLgECBAgQIECAAAECBAgQIECAAAECBAgQIECAAAECBAgQIECAQI6AwFJiB0JgKbGBaZcAAQIECBAgQIAAAQIECBAgQIAAAQIECBAgQIAAAQIECBAgQCBHQGApsQMhsJTYwLRLgAABAgQIECBAgAABAgQIECBAgAABAgQIECBAgAABAgQIECCQIyCwlNiBEFhKbGDaJUCAAAECBAgQIECAAAECBAgQIECAAAECBAgQIECAAAECBAgQyBEQWErsQAgsJTYw7RIgQIAAAQIECBAgQIAAAQIECBAgQIAAAQIECBAgQIAAAQIECOQICCwldiAElhIbmHYJECBAgAABAgSicf/RONxwNI4caIqmw8ejqfF4HD/SHC3HTsSJ5lNx6uSpOH3ydLS2njmrVVHRI3r27hm9eveKPpW9om//PtFvYGVUDeoXVdX9YuDQqqgeMSAGDRtAlwABAgQIECBAgAABAgQIECBAgAABAgQIEEhQQGApsaEJLCU2MO0SIECAAAECBC4zgUwoaW/dgWjYcTAO7DwUB/c0xqmTpwui0Kt3zxgyalAMHTs4RowfEiMnDj0bZnIRIECAAAECBAgQIECAAAECBAgQIECAAAEC5S0gsFTe8zmvO4GlxAamXQIECBAgQIBANxfIvBlpx8Y9sWtTQ+zc1HD2LUqlvDKBpbHTRsSYaSNi/PRRZ9/U5CJAgAABAgQIECBAgAABAgQIECBAgAABAgTKS0BgqbzmccluBJYuSeQGAgQIECBAgACBAgucaT0TW9bVx/ba3VFXuzP7KbcCl+3w8plPy02sGRsTakbHlFnjokdFjw6v4QECBAgQIECAAAECBAgQIECAAAECBAgQIEAg/wICS/k3LeiKAksF5bU4AQIECBAgQIDARQQath+MTS/XxaY1O+LUiVPtturbv28MqO4fA6r7Rb8B/aJyQN+o7N83+lb2id59ekXP3hVR0atnVPT410BR65kz0XrqdJw+2RonT5yKluYT0XysJZqPtsTxo8fj6OHMf45Fy7GWdvfQq0+vmDZ3fEy7ZmKMmDCk3c+5kQABAgQIECBAgAABAgQIECBAgAABAgQIEMi/gMBS/k0LuqLAUkF5LU6AAAECBAgQIHABgS1r62P9yq2xZ+u+S/r0qKiIYaMHx5CRg6J6xMAYPGxgZAJLhbgygaVD+4/E4YYjcXBvY+zffSjOtLZestSoycNj5oLJMWX2uEve6wYCBAgQIECAAAECBAgQIECAAAECBAgQIEAg/wICS/k3LeiKAksF5bU4AQIECBAgQIDAmwQyIaXa5Zvi8L6jF3WpGtQ/Rk4YGsPHDYvh4wZHRY+Kkji2nmmNffWHYl/9/ti7/UA0NR67aB/VwwdEzaJpZ8NLLgIECBAgQIAAAQIECBAgQIAAAQIECBAgQKB4AgJLxbPOSyWBpbwwWoQAAQIECBAgQOAiAhtX18Wrz2y8aFCpX/++MWbaqBgzeUQMHjGoLD0PNTTGrq0NsWvTnjh+kc/HZYJLV988PabPm1iW+9AUAQIECBAgQIAAAQIECBAgQIAAAQIECBDobgICS4lNVGApsYFplwABAgQIECCQkMDON/bGmqXrz76dqK1r1IThMX7G6Bg9aURCO4vYva0hdmzYHXu2t/1Zu8xbouYumRljrxiZ1N40S4AAAQIECBAgQIAAAQIECBAgQIAAAQIEUhMQWEpsYgJLiQ1MuwQIECBAgACBBASOH2mO1Y/Vxhsv1bXZ7aQrx8akK8fFwKEDEthR2y0eOXA0tr1eH9te39nmTVdcOzHm3VkT/QZWJr1XzRMgQIAAAQIECBAgQIAAAQIECBAgQIAAgXIVEFgq18m00ZfAUmID0y4BAgQIECBAoMwFNr64LVb+bF2cbDl1wU4nXzU+ps2eGJVVfct8Jx1rr7mpJTatrYutr+244IO9+/aKBW+fFdOvm9Sxhd1NgAABAgQIECBAgAABAgQIECBAgAABAgQIXFJAYOmSROV1g8BSec1DNwQIECBAgACBVAWaj52IFQ+/ElvW1l9wC+OvGB1XXDMpqgb1T3WL7eq7qfFYvPHyttjxxu4L3j9l9rhYeO+cqOzfp13ruYkAAQIECBAgQIAAAQIECBAgQIAAAQIECBC4tIDA0qWNyuoOgaWyGodmCBAgQIAAAQJJCuxYvzuWP7QmjjU2n9f/kJHVMfO6KTFszJAk99bZpvfvOhjrX9wSB/cePm+J/oMqY9F9c2P8zNGdXd5zBAgQIECAAAECBAgQIECAAAECBAgQIECAwJsEBJYSOw4CS4kNTLsECBAgQIAAgTITeGXZhnjp8doLdlWzYFpMnT2xzDoubjub19ZF7cpNFyx67R01MWfxjOI2pBoBAgQIECBAgAABAgQIECBAgAABAgQIEOiGAgJLiQ1VYCmxgWmXAAECBAgQIFBGAk9/78XYvGbHeR0NGzskrr5+egwcUlVG3ZaulSMHm+LVFzbG/p0Hz2ti6tzxccv7rytdcyoTIECAAAECBAgQIECAAAECBAgQIECAAIFuICCwlNgQBZYSG5h2CRAgQIAAAQJlIHD8aEs89Z1VsXvLvvO6mX7N5Jgxb0oZdFl+LWxYvSU2vrz1vMZGTxket/7S/Og3oG/5Na0jAgQIECBAgAABAgQIECBAgAABAgQIECCQgIDAUgJDenOLAkuJDUy7BAgQIECAAIESCxxuOBJL/3llZP765qtPZe+Yc/OVMWri8BJ3WN7l99Tti1eeeT1ONJ/MabR6xMBY8ssLIvNXFwECBAgQIECAAAECBAgQIECAAAECBAgQINAxAYGljnmV/G6BpZKPQAMECBAgQIAAgWQE9u/lKO5zAAAgAElEQVQ8FE98Y0Ucazye0/PgkYPimluviqpB/ZLZSykbbWo8Hi8/9Voc2tuY00b/Qf3i9g8vjGFjB5eyPbUJECBAgAABAgQIECBAgAABAgQIECBAgEByAgJLiY1MYCmxgWmXAAECBAgQIFAigUxY6bEHn4/mppacDkZPHhHzllwdPXr0KFFnaZY9c+ZMrF76auze2pCzgcqqvnHnR28QWkpzrLomQIAAAQIECBAgQIAAAQIECBAgQIAAgRIJCCyVCL6zZQWWOivnOQIECBAgQIDA5SNwaE9jPPq15XH8SHPOpifOHBuzb5p5+UAUYKdrn10fdet35qzcb2Bl3PWxRTF41KACVLQkAQIECBAgQIAAAQIECBAgQIAAAQIECBDofgICS4nNVGApsYFplwABAgQIECBQZIGmw8fj0a8+F437juZUnnL1+Ljq+ulF7qZ7lnvthY2x5dUdOZsbNHxA3PXxG6Oq2mf2uufU7YoAAQIECBAgQIAAAQIECBAgQIAAAQIE8ikgsJRPzSKsJbBUBGQlCBAgQIAAAQKJCrSebo2ffeXZaNh+IGcHU68eHzXCSnmdau0LG2PzW0JLIyYMjbd/4qao6FmR11oWI0CAAAECBAgQIECAAAECBAgQIECAAAEC3U1AYCmxiQosJTYw7RIgQIAAAQIEiiiw7NurYuu6+pyKk2rGx6xF3qxUiDGsW74xttXmvmlp8qxxsfj++YUoZ00CBAgQIECAAAECBAgQIECAAAECBAgQINBtBASWEhulwFJiA9MuAQIECBAgQKBIAqsfq421T23IqTZ22ui4dnFNkTq4PMu8tKw2dm7anbP52bfOiHl3cr88T4RdEyBAgAABAgQIECBAgAABAgQIECBAgEB7BASW2qNURvcILJXRMLRCgAABAgQIECgTgcxblTJvV3rzNWz04LjhnmvLpMPu3cbzP3kp9u8+lLPJzFuWMm9bchEgQIAAAQIECBAgQIAAAQIECBAgQIAAAQLnCwgsJXYqBJYSG5h2CRAgQIAAAQIFFjh68Fg89OUn48Txk9lKlf37xE3vmh+V/fsWuLrlMwLNx1ri2R+tiuZjJ7Igffr1jvt+87YYMKQ/JAIECBAgQIAAAQIECBAgQIAAAQIECBAgQOAtAgJLiR0JgaXEBqZdAgQIECBAgECBBR7/pxdix/rcT5ItvHtujBg3tMCVLf9mgYb6A7HikTU5KONnjo47fuV6UAQIECBAgAABAgQIECBAgAABAgQIECBAgMBbBASWEjsSAkuJDUy7BAgQIECAAIECCtQu3xQrfroup0LN/Gkxdc7EAla1dFsCm1+pi9pVm3J+eOE7ZkXNomnQCBAgQIAAAQIECBAgQIAAAQIECBAgQIAAgTcJCCwldhwElhIbmHYJECBAgAABAgUSaNx/NH74pSeitfVMtsKoicNj/p2zC1TRsu0RWPXY2thTty97a0VFj3j379weg4YNaM/j7iFAgAABAgQIECBAgAABAgQIECBAgAABApeFgMBSYmMWWEpsYNolQIAAAQIECBRIYNm3V8bWdTuzq/fq3Stufc+C6DewskAVLdsegeNHmuOpH6yMUydPZW+fPGtsLL5/QXsedw8BAgQIECBAgAABAgQIECBAgAABAgQIELgsBASWEhuzwFJiA9MuAQIECBAgQKAAAnW1u2LpN1fkrDxr0YyYVDOuANUs2VGBbbX1sW75hpzHlnxoYUysGdPRpdxPgAABAgQIECBAgAABAgQIECBAgAABAgS6pYDAUmJjFVhKbGDaJUCAAAECBAgUQOChv38yDuw6nF15xLihsfDuuQWoZMnOCqx4ZE001B/IPj50THXc91u3dXY5zxEgQIAAAQIECBAgQIAAAQIECBAgQIAAgW4lILCU2DgFlhIbmHYJECBAgAABAnkWWL9ySzz/0Cs5q970znkxeGR1nitZrisCh/Yejmd/vDpniRvumxMzF0zpyrKeJUCAAAECBAgQIECAAAECBAgQIECAAAEC3UJAYCmxMQosJTYw7RIgQIAAAQIE8izw/S88FkcONGVXnXTl2Jh148w8V7FcPgTWPbc+tr2+M7vUwKFV8b5P3ZmPpa1BgAABAgQIECBAgAABAgQIECBAgAABAgSSFhBYSmx8AkuJDUy7BAgQIECAAIE8CqxfsSWe/3Hu25Vuv39R9BtQmccqlsqXwPGjzfHEt5fnLHfDO+fEzIXespQvY+sQIECAAAECBAgQIECAAAECBAgQIECAQJoCAkuJzU1gKbGBaZcAAQIECBAgkEeBH37piTjUcCS74tRZE6Jm4RV5rGCpfAvUrngjNq/bnl128IiB8e7fuT3fZaxHgAABAgQIECBAgAABAgQIECBAgAABAgSSEhBYSmpcEQJLiQ1MuwQIECBAgACBPAlse3VnPPmtlTmr3f7BG6NfVd88VbBMIQSON7XEE996Lmfp2z64ICZdPbYQ5axJgAABAgQIECBAgAABAgQIECBAgAABAgSSEBBYSmJM55oUWEpsYNolQIAAAQIECORJ4LEHl0f9xr3Z1SbOHBOzb7oyT6tbppACa599PerW78qWGDd9ZNz50UWFLGltAgQIECBAgAABAgQIECBAgAABAgQIECBQ1gICS2U9nvObE1hKbGDaJUCAAAECBAjkQeDwvqPxgy8+nrPSze+aH9XDB+ZhdUsUWuDwviPxzI9W5ZR5zyfviOrhAwpd2voECBAgQIAAAQIECBAgQIAAAQIECBAgQKAsBQSWynIsbTclsJTYwLRLgAABAgQIEMiDwEuP18YryzZkVxo6enAsuufaPKxsiWIJLP/JS3Fg96FsuTmLZ8S1d9QUq7w6BAgQIECAAAECBAgQIECAAAECBAgQIECgrAQElspqHJduRmDp0kbuIECAAAECBAh0N4F/+bvHo3H/0ey25tw8MybMGNvdttmt97N9w8545Zn12T0OGjYg3vu7d3TrPdscAQKFEzhyoCn27zoUhxuOxpH9TdF0+HgcP9oSzU0tcerkqWg93RpnzhSuvpUJECBAgAABApejQI8eERU9K6JX715RWdU3+g3oG1XV/WLgsKqoHjEgho0ZHAOHVl2ONPZMgAABAgQIEOiUgMBSp9hK95DAUunsVSZAgAABAgQIlEKgYfuB+Ml/fzpbukePHnH3x26Nnj0rStGOmp0UOH26NR752lNx5k0Jgnt+7ZYYMWFoJ1f0GAECl5NAJpBUv3FP7Nq8L/Zs2x/HjzRfTtu3VwIECBAgQIBAMgL9BlbGqEnDYszU4TFu+qizgSYXAQIECBAgQIDAhQUElhI7GQJLiQ1MuwQIECBAgACBLgqs/vlrsfbpjdlVxkwZGfOWXN3FVT1eCoHVS1+NXVv2ZkvPvmV6zHvbVaVoRU0CBBIQONF8Mjat2R51r+6K3Vv3JdCxFgkQIECAAAECBN4qMHry8Jh49ZiYNndC9KnsDYgAAQIECBAgQOBNAgJLiR0HgaXEBqZdAgQIECBAgEAXBR76r0/Ggd2Hs6tcu/iqGDttVBdX9XgpBHZu2hMvLXstW3ro6Oq477dvK0UrahIgUMYC++oPxYZVW+ON1dt81q2M56Q1AgQIECBAgEBHBDKfk7ti3qSYMX9yDB83uCOPupcAAQIECBAg0G0FBJYSG63AUmID0y4BAgQIECBAoAsCmU8AffdvHs1Z4a6P3BK9+/TqwqoeLZXAyROn4tGvn/u8X6aPD/zBXT4RUKqBqEugzAT21h2IV599I+pqd12ys169ekb1iEExaGhVDBg8IPoN6BuVVX2jT2WfyPxYRc+KyPymmIsAAQIECBAgQCB/ApkvfLeebo1Tp07HieYT0dzUEsePtsTRQ0ej8UBTHG5oPPtjl7om1oyJq2+6IkZO9InwS1n5cQIECBAgQKB7CwgsJTZfgaXEBqZdAgQIECBAgEAXBDav2RFPf+/F7ApDR1XHonvndWFFj5ZaYPnDq+PAnnNvzLrl/dfF1LnjS92W+gQIlFDgyIGmWLN0/dnPv13sGjKyOkZOGBbDxg6JISMGlbBjpQkQIECAAAECBNoSONjQGPt3Hoy92/fHwb3nfu13ofszn4mbu2RmDBxaBZQAAQIECBAgcFkKCCwlNnaBpcQGpl0CBAgQIECAQBcEnn9oTaxfuTW7wvS5k2LGdVO7sKJHSy2w4cXNsXHNtmwbMxdMjhvum1vqttQnQKBEAuue3hirH3utzU+/VVX3j/FXjI4xU0dG1cB+JepSWQIECBAgQIAAgc4INB05Hrs2740db+yOpsPHLrhE5q2Y8+68KmbdMr0zJTxDgAABAgQIEEhaQGApsfEJLCU2MO0SIECAAAECBLog8OMvL4v9Ow9lV1h419wYMd4r47tAWvJHG3YciBWPrsn2MWzs4Hjnby4ueV8aIECguAIHdzfGip+sjd1b912w8LAxQ2LyVeNi9KQRxW1MNQIECBAgQIAAgYII7N7WEFtfq4/9uw5ecP3Rk4fHwntmx5DR3qRZkAFYlAABAgQIEChLAYGlshxL200JLCU2MO0SIECAAAECBDop0Hq6NR78s4dynn7br9wcffr27uSKHisHgRMtJ+Pn//RMTisf/cx9UdGzohza0wMBAkUQ2LBqa2TeoHfmzPnFMp99u2LupLOffnMRIECAAAECBAh0P4HMp+LeWLPtgp+Ly7xtKfMG3hnzJ3e/jdsRAQIECBAgQOACAgJLiR0LgaXEBqZdAgQIECBAgEAnBfbvOhw//vsns09nPgV02y/d0MnVPFZOAk9+5/nIfBrgF9c7f+u2GDamupxa1AsBAgUSWPnTdfHa8k3nrZ4Jo86cPy0mzhxToMqWJUCAAAECBAgQKCeBuvW7Yv2qTZH5Qy1vva5aNC0WvGNWObWrFwIECBAgQIBAQQQElgrCWrhFBZYKZ2tlAgQIECBAgEA5CWx+ZUc8/d0Xsy2Nmjg85t85u5xa1EsnBVY9tjb21J37DNQtH7gups4Z38nVPEaAQAoCmbfmLfv2qqir3XVeu+OmjYqa66dH30pv0EthlnokQIAAAQIECORLoKX5ZNS+sDHqN+05b8mJNWNi8f3zvY03X9jWIUCAAAECBMpSQGCpLMfSdlMCS4kNTLsECBAgQIAAgU4KrFm6Pl5e+nr26amzJ0bNgmmdXM1j5SRQu3JTbF5bl23pmiVXxtwlM8upRb0QIJBHgRPNJ2PpN1bE7q3ngoq/WH72TVd6q1IerS1FgAABAgQIEEhRIPO2pbXPnvv1/y/2MHry8Fjy4YXRR7A9xbHqmQABAgQIEGiHgMBSO5DK6RaBpXKahl4IECBAgAABAoUTeOZfVseml7ZnC8y6cWZMunJs4QpauWgC217fGeueW5+tN+3aCXHze+cVrb5CBAgUTyATVnrsweejYfuBnKJV1f1j7q01MWTEoOI1oxIBAgQIECBAgEDZChxsaIw1T9VG0+FjOT2OmDA07vzoDUJLZTs5jREgQIAAAQJdERBY6opeCZ4VWCoBupIECBAgQIAAgRIIPPrV52LXpoZs5YV3zYkR44eVoBMl8y3QsGN/rHj0leyyY6aNiLs+fmO+y1iPAIESC2Q+A/fzry4/781Kw8YMiWuXXO0TcCWej/IECBAgQIAAgXITyHwi7qWlr8b+XQdzWsu8aeltH1/k83DlNjD9ECBAgAABAl0WEFjqMmFxFxBYKq63agQIECBAgACBUgn86L8sjYN7GrPlb37X/KgePrBU7aibR4HD+47EMz9alV1xyKhB8a5/tySPFSxFgEA5CCz95oqoq92V+5tNE0fEvDtmRY8e5dChHggQIECAAAECBMpN4MyZiNWPr4vddef+AFOmx4k1Y2LJhxaWW7v6IUCAAAECBAh0SUBgqUt8xX9YYKn45ioSIECAAAECBEoh8N2/fjSaGo9nS99x/6KoHFBZilbUzLNA89HmePzby7OrVg3qFx/4w7vyXMVyBAiUUmDlT9fFa8s35bQweuKIuO7OWaVsS20CBAgQIECAAIFEBF587PzQ0lWLpsWCd/j5ZCIj1CYBAgQIECDQDgGBpXYgldMtAkvlNA29ECBAgAABAgQKJ/CN//xwnGw5lS1w90duiV59ehWuoJWLJnDqxKl45OtPZ+v17tsrPvzH9xatvkIECBRWYMOqrbH8R2tyimQ+A3f926/xZqXC0ludAAECBAgQINBtBDJvWnrhZy+f93m4Re+aGzPmT+42+7QRAgQIECBA4PIWEFhKbP4CS4kNTLsECBAgQIAAgU4KPPhnD0Xr6dbs0/f86uLoUVHRydU8Vk4CZ1pb4yf/uCzbUkXPivjoZ+4rpxb1QoBAJwUO7m6Mh/5+aWR+g+kXV1V1/1h077zoW9m7k6t6jAABAgQIECBA4HIUaGk+GcsfXh1Nh49lt5/5tPB9v7UkhowedDmS2DMBAgQIECDQzQQElhIbqMBSYgPTLgECBAgQIECgkwJffeCHOU/e+4klnVzJY+Uo8PBXlua09fHPvrsc29QTAQIdFHjkK8/G7q37cp668b7rYsgIv6HUQUq3EyBAgAABAgQIRMTBhsZ47qEXcyxGTx4ed3/iJj4ECBAgQIAAgeQFBJYSG6HAUmID0y4BAgQIECBAoJMCAkudhEvkMYGlRAalTQIdEFj39MZ48eev5Twx+6YrY+LMMR1Yxa0ECBAgQIAAAQLFFDjRcjIyb73t1atnMct2qFbd+l2x9tnXc5657m1XxaxbpndoHTcTIECAAAECBMpNQGCp3CZyiX4ElhIbmHYJECBAgAABAp0U8Em4TsIl8JhPwiUwJC0S6KDAkQNN8S9/91jOp+DGTRsV1yy+qoMruZ0AAQIECBAgQKAYAgf2HI669fVR/8ae6DegMqZcNT7GzxgTvfv0Kkb5Dtd4edlrUb9pT/a5zKfh3vu7d8bAoVUdXssDBAgQIECAAIFyERBYKpdJtLMPgaV2QrmNAAECBAgQIJC4wDf+88NxsuVUdhd3f+SW6FWm/+I0ceqit3/qxKl45OtPZ+v27tsrPvzH9xa9DwUJEMifwDPfWx2b1mzPLtinb++49f3XR9/K3vkrYiUCBAgQIECAAIEuCWR+LZYJ/Wx7vT6OHGw6b62Knj1i9KSRMXHm2Bg2ZnCXauX74Zbmk/HU916IzBuhfnFNmzshbn7/vHyXsh4BAgQIECBAoGgCAktFo85PIYGl/DhahQABAgQIECBQ7gLf/etHo6nxeLbNO+5fFJUDKsu9bf21Q6D5aHM8/u3l2TurBvWLD/zhXe140i0ECJSjwN66A/HT/3EuhJjp0afgynFSeiJAgAABAgQuV4HGA0dja2197Nq0J06dOt0uhqrq/meDSxPK6K1LF/o03Dv+r1ti5MSh7dqTmwgQIECAAAEC5SYgsFRuE7lEPwJLiQ1MuwQIECBAgACBTgr86L8sjYN7GrNP3/yu+VE9fGAnV/NYOQkc3ncknvnRqmxLQ0YNinf9uyXl1KJeCBDogMDSb66Iutpd5/6eHlkdN77Tn3TvAKFbCRAgQIAAAQJ5Fzh9qjXqN++JutfrI/NrsK5cY6eOiolXjo1ho0v/1qXnfrw6Du49nN3OxJoxseRDC7uyPc8SIECAAAECBEomILBUMvrOFRZY6pybpwgQIECAAAECqQk8+tXnYtemhmzbC++aEyPGD0ttG/q9gEDDjv2x4tFXsj8yZtqIuOvjN7IiQCBBgX31h+Lhf1iW0/mCt82JkRP8/3WC49QyAQIECBAg0A0Ejh5qOvs2pR1v7InTJ899Zv1CWxt3xagYN2XU2R+q37In6t/Yc1GBzFuXJs0cG+NL+Nalvdv3x8qfn/v1ZKbhe39jcQwfV/owVTc4PrZAgAABAgQIFFlAYKnI4F0tJ7DUVUHPEyBAgAABAgTSEHjmX1bHppe2Z5uddePMmHTl2DSa1+VFBba9vjPWPbc+e8+0ayfEze/1NhbHhkCKAs/98OXY+OK2bOvDxgyJG95xTYpb0TMBAgQIECBAIFmB1tNnYvfWvbHt9fo4sOfc24cutKGLfert5IlTsX3DrqhbvzOaDh9r06OiZ48YPWlkyd669PxPX479uw5m+5t+3aS48d1+DprsAdY4AQIECBC4jAUElhIbvsBSYgPTLgECBAgQIECgkwJrlq6Pl5e+nn166uyJUbNgWidX81g5CdSu3BSb19ZlW7pmyZUxd8nMcmpRLwQItEPgRPPJ+Oe/+EmcOXPu5uvumBWjJ41ox9NuIUCAAAECBAgQ6KpAU+Oxs+GiHRt2x4mWk20ulw0YzRwbw8a0701E+3cdiu3rd8aubXsjE4hq67pYAKqr+2vr+d3bGuLFx9dlf7hHj4hf/qN7ok9l70KVtC4BAgQIECBAoCACAksFYS3cogJLhbO1MgECBAgQIECgnAQ2v7Ijnv7ui9mWRk0cHvPvnF1OLeqlkwKrHlsbe+r2ZZ++5QPXxdQ54zu5mscIECiVQO0Lm2PFw2uz5TO/WXXb+68vVTvqEiBAgAABAgQuC4HWM2di77Z9kXlz7b5dByLazhJFPsJE5frWpSe/90LOW6AW3js7aq6felmcAZskQIAAAQIEuo+AwFJisxRYSmxg2iVAgAABAgQIdFJg/67D8eO/f/Lcb4QP7Be3/dINnVzNY+Uk8OR3no+mI8ezLb3zt26LYWOqy6lFvRAg0A6BR77ybOzeei58OPO6qXHF3EnteNItBAgQIECAAAECHRU43tQSdevrY/v6XdFy/ESbj3fmbUrt7aWc3rr0xpptsf7FzdnWR08eHnd/4qb2bsV9BAgQIECAAIGyEBBYKosxtL8JgaX2W7mTAAECBAgQIJCyQOvp1njwzx7K2cLbfuXm6NPXK95TnmvmMwU//6dncrbw0c/cFxU9K1Lelt4JXHYCTYePx3f/5tGcfWdCpVUD+112FjZMgAABAgQIECiUwJkzZ6Jhx4Gzb1Nq2LE/Mv+9rSsfb1Nq7z7K4a1LmT8Ek/nDMG++PvAHd0VVtZ+PtneO7iNAgAABAgRKLyCwVPoZdKgDgaUOcbmZAAECBAgQIJC0wI+/vCz27zyU3cPCu+bGiPFDk97T5d585l+2r3h0TZZh2NjB8c7fXHy5s9g/geQENqzaGst/dO7v5SEjq+PGd85Lbh8aJkCAAAECBAiUo0DmDUp163edfaNSc1NLmy0W8m1K7XXp0FuXrhwXE6aPjt59erV3+Yve99yPV8fBvYez9yx619yYMX9yXta2CAECBAgQIECgGAICS8VQzmMNgaU8YlqKAAECBAgQIFDmAs8/tCbWr9ya7XL63Ekx47qpZd619i4msOHFzbFxzbbsLTMXTI4b7psLjQCBxASWfXtVbF1Xf+7vZZ+DS2yC2iVAgAABAgTKUWDfzoNR93p97Nm2L1rL5G1K7XUqxVuX3vpZuMmzxsXi++e3t2X3ESBAgAABAgRKLiCwVPIRdKwBgaWOebmbAAECBAgQIJCywOY1O+Lp772Y3cLQUdWx6F5v8Eh5pssfXh0H9pz7E7C3vP+6mDp3fMpb0juBy1Lg23/1SBw/0pzd+433XRdDRgy6LC1smgABAgQIECDQVYEtr+6IbbX10dR47KJLjZ06KiZeOTaGjR7c1ZIFfX7/7kNR9/rO2Ll5z0XrZD5jN7lmXEy+qnO/JjzY0BjPPXTu3xn0G1gZ9/+Huwu6N4sTIECAAAECBPIpILCUT80irCWwVARkJQgQIECAAAECZSLQdPh4fPdvHs3p5q6P3JK318eXyTYvmzYyf+L20a8/nbPfD/zBXVFV3e+yMbBRAt1B4MiBpvj+Fx7LbqVXr55x98du7Q5bswcCBAgQIECAQEkEHv7K0jbrZkI9E2eOjQkzxiT3a+H2vnXp3k8s6bT7I197Kk6dOp19/n2fujMGDq3q9HoeJECAAAECBAgUU0BgqZjaeaglsJQHREsQIECAAAECBBISeOi/PhkHdp97I8+1i6+KsdNGJbQDrf5CYOemPfHSsteyIENHV8d9v30bIAIEEhPY+mp9LPvWqmzXw8YMiRvecU1iu9AuAQIECBAgQKB8BN4aWKro2SNGTxp5Nqg0bEx5v02pvYr7dx2K7et3xq5te6P19Jmcx7oSWHr+py/H/l0Hs+st/uD8mHz1uPa25T4CBAgQIECAQEkFBJZKyt/x4gJLHTfzBAECBAgQIEAgZYHVP38t1j69MbuFMVNGxrwlV6e8pcu299VLX41dW/Zm9z/7lukx721XXbYeNk4gVYE1T66Pl594Pdv+lKvHx1XXT091O/omQIAAAQIECJRc4K2Bpe78ZuELvXm3K4Gl117YGJlP6v3iuub2K2PubTNLPlMNECBAgAABAgTaIyCw1B6lMrpHYKmMhqEVAgQIECBAgEARBBq2H4if/PdznxHr0aPH2U8P9exZUYTqSuRL4PTp1si8qv/MmXN/kvaeX7slRkwYmq8S1iFAoEgCz3xvdWxasz1bbfZNV8bEmWOKVF0ZAgQIECBAgED3E3hrYKkrAZ4UdPK537r1u2Lts+fC9NPmToib3z8vBQY9EiBAgAABAgRCYCmxQyCwlNjAtEuAAAECBAgQyIPAv/zd49G4/2h2pTk3z4wJM8bmYWVLFEtg+4ad8coz67PlBg0bEO/93TuKVV4dAgTyKPDIV56N3Vv3ZVdcePfcGDFO+DCPxJYiQIAAAQIELjOBfAZ4UqDL534b6g/EikfWZLc9evLwuPsTN6XAoEcCBAgQIECAgMBSamdAYCm1iemXAAECBAgQINB1gZcer41Xlm3ILjR09OBYdM+1XV/YCkUTWP6Tl+LA7kPZenMWz4hr76gpWn2FCBDIn8APvvhEHN53JLvgre9bGAMHV+WvgJUIECBAgAABApeZQD4DPCnQ5XO/Rw41xVPfX5HddvXwgfGeT96eAoMeCRAgQIAAAQICS6mdAYGl1DpwgfsAACAASURBVCamXwIECBAgQIBA1wUO7zsaP/ji4zkL3fyu+ZH5F5Gu8hfIBBue+dGqnEbf88k7onr4gPJvXocECJwn8M9/8dNoOX4i+7/f+eGbo29lb1IECBAgQIAAAQKdFMhngKeTLRT1sXzut6X5ZDz2jWey/fft1yd++Y/eUdT9KEaAAAECBAgQ6KyAT8J1Vq5EzwkslQheWQIECBAgQIBAiQUee3B51G/cm+1i4swxMfumK0vclfLtEVj77OtRt35X9tZx00fGnR9d1J5H3UOAQBkKfP2zD8XpU63Zzt7+scXRs1dFGXaqJQIECBAgQIBAGgL5DPCksON87jfz89KffW1ZdtuZn5d+5IH7UmDQIwECBAgQIEDAG5ZSOwMCS6lNTL8ECBAgQIAAgfwIbHt1Zzz5rZU5i93+wRujX1Xf/BSwSkEEjje1xBPfei5n7ds+uCAmXT22IPUsSoBA4QW+9pkfxpkz5+rc838siR49Cl9XBQIECBAgQIBAdxXIZ4AnBaN87jfz89Kf/K+l2W1nfl76sT97dwoMeiRAgAABAgQICCyldgYEllKbmH4JECBAgAABAvkT+OGXnohDDUeyC06dNSFqFl6RvwJWyrtA7Yo3YvO67dl1B48YGO/+ndvzXseCBAgUT+CrD/wwp9i9n1hSvOIqESBAgAABAgS6oUA+Azwp8OR7v29d7+OfFVhK4RzokQABAgQIEAiBpdQOgcBSahPTLwECBAgQIEAgfwLrV2yJ53/8Ss6Ct9+/KPoNqMxfESvlTeD40eZ44tvLc9a74Z1zYubCKXmrYSECBIovILBUfHMVCRAgQIAAge4tkO8AT7lr5Xu/AkvlPnH9ESBAgAABAm0JVFVVJfHe8iSaLMYxE1gqhrIaBAgQIECAAIHyFfj+Fx6LIweasg1OunJszLpxZvk2fBl3tu659bHt9Z1ZgYFDq+J9n7rzMhaxdQLdQ0BgqXvM0S4IECBAgACB8hHId4CnfHZ24U7yvV+BpXKfuP4IECBAgACBtgQElhI7GwJLiQ1MuwQIECBAgACBPAusX7klnn8o9y1LN71zXgweWZ3nSpbrisChvYfj2R+vzlnihvvmxMwF3q7UFVfPEigHAYGlcpiCHggQIECAAIHuJJDvAE+52+R7vwJL5T5x/REgQIAAAQJtCQgsJXY2BJYSG5h2CRAgQIAAAQIFEHjo75+MA7sOZ1ceMW5oLLx7bgEqWbKzAiseWRMN9Qeyjw8dUx33/dZtnV3OcwQIlJGAwFIZDUMrBAgQIECAQLcQyHeAp9xR8r1fgaVyn7j+CBAgQIAAgbYEBJYSOxsCS4kNTLsECBAgQIAAgQII1NXuiqXfXJGz8qxFM2JSzbgCVLNkRwW21dbHuuUbch5b8qGFMbFmTEeXcj8BAmUoILBUhkPREgECBAgQIJC0QL4DPOWOke/9CiyV+8T1R4AAAQIECLQlILCU2NkQWEpsYNolQIAAAQIECBRIYNm3V8bWdTuzq/fq3Stufc+C6DewskAVLdsegeNHmuOpH6yMUydPZW+fPGtsLL5/QXsedw8BAgkICCwlMCQtEiBAgAABAkkJ5DvAU+6bz/d+BZbKfeL6I0CAAAECBNoSEFhK7GwILCU2MO0SIECAAAECBAok0Lj/aPzwS09Ea+uZbIVRE4fH/DtnF6iiZdsjsOqxtbGnbl/21oqKHvHu37k9Bg0b0J7H3UOAQAICAksJDEmLBAgQIECAQFIC+Q7wlPvm871fgaVyn7j+CBAgQIAAgbYEBJYSOxsCS4kNTLsECBAgQIAAgQIK1C7fFCt+ui6nQs38aTF1zsQCVrV0WwKbX6mL2lWbcn544TtmRc2iadAIEOhGAgJLpR1mU9PR0jagOgECBAgQIHCeQFVV1/6ARr4DPOU+onzvV2Cp3CeuPwIECBAgQKAtAYGlxM6GwFJiA9MuAQIECBAgQKDAAo//0wuxY/3unCoL754bI8YNLXBly79ZoKH+QKx4ZE0OyviZo+OOX7keFAEC3UxAYKm0AxVYKq2/6gQIECBA4EICAksdOxcCSx3zcjcBAgQIECDQfQUElhKbrcBSYgPTLgECBAgQIECgwAJHDx6Lh778ZJw4fjJbqbJ/n7jpXfOjsn/fAle3fEag+VhLPPujVdF87EQWpE+/3nHfb94WA4b0h0SAQDcTEFgq7UAFlkrrrzoBAgQIELiQgMBSx86FwFLHvNxNgAABAgQIdF8BgaXEZiuwlNjAtEuAAAECBAgQKILA1nX1sezbq3IqDRs9OG6459oiVFfi+Z+8FPt3H8qBWHz//Jg8axwcAgS6oYDAUmmHKrBUWn/VCRAgQIDAhQQEljp2LgSWOublbgIECBAgQKD7CggsJTZbgaXEBqZdAgQIECBAgECRBFY/Vhtrn9qQU23stNFx7eKaInVweZZ5aVlt7NyU+0m+2bfOiHl3cr88T4RdXw4CAkulnbLAUmn9VSdAgAABAhcSEFjq2LkQWOqYl7sJECBAgACB7isgsJTYbAWWEhuYdgkQIECAAAECRRTIvGUp87alN1+TasbHrEXTi9jF5VNq3fKNsa12R86GM29VyrxdyUWAQPcVEFgq7WwFlkrrrzoBAgQIELiQgMBSx86FwFLHvNxNgAABAgQIdF8BgaXEZiuwlNjAtEuAAAECBAgQKKJA6+nW+NlXno2G7Qdyqk69enzUXC+0lM9R1L6wMTa/mhtWGjFhaLz9EzdFRc+KfJayFgECZSYgsFTagQgsldZfdQIECBAgcCEBgaWOnQuBpY55uZsAAQIECBDovgICS4nNVmApsYFplwABAgQIECBQZIGmw8fj0a8+F437juZUnnL1+LhKaCkv03jthY2x5S1hpUHDB8RdH78xqqr75aWGRQgQKF8BgaXSzkZgqbT+qhMgQIAAgQsJCCx17FwILHXMy90ECBAgQIBA9xUQWEpstgJLiQ1MuwQIECBAgACBEggc2tMYj35teRw/0pxTfeLMsTH7ppkl6Kj7lFz77PqoW78zZ0P9BlbGXR9bFINHDeo+G7UTAgTaFBBYKu3hEFgqrb/qBAgQIEDgQgICSx07FwJLHfNyNwECBAgQINB9BQSWEputwFJiA9MuAQIECBAgQKBEAvt3HorHHnw+mptacjoYPXlEzFtydfTo0aNEnaVZ9syZM7F66auxe2tDzgYqq/rGnR+9IYaNHZzmxnRNgECHBQSWOkyW1wcElvLKaTECBAgQIJAXAYGljjEKLHXMy90ECBAgQIBA9xUQWEpstgJLiQ1MuwQIECBAgACBEgpkQktPfGNFHGs8ntPF4JGD4ppbr4qqQT5f1p7xNDUej5efei0O7W3Mub3/oH5x+4cXCiu1B9E9BLqRgMBSaYeZr8DS93/yw1j67LL4808/EIMHCZ2WdqqqEyBAgEDqAgJLHZugwFLHvNxNgAABAgQIdF8BgaXEZiuwlNjAtEuAAAECBAgQKLHA4YYjsfSfV0bmr2+++lT2jjk3XxmjJg4vcYflXX5P3b545ZnX40TzyZxGq0cMjCW/vCAyf3URIHB5CQgslXbe+QgsHWo8FH/6+c/Gjp074vd+45Nx6w03521TK15aFZ/7wl/mZb2+ffrE4OrBMXTwkKiZfmXMrrk6pk+ZHoMGXvqfPZlA1j9+68G89DGnZnb8yac+HZWVlXlZzyIECBAg0P0EBJY6NlOBpY55uZsAAQIECBDovgICS4nNVmApsYFplwABAgQIECBQBgLHj7bEU99ZFbu37Duvm+nXTI4Z86aUQZfl18KG1Vti48tbz2ts9JThcesvzY9+A/qWX9M6IkCg4AICSwUnvmiBfASWnnr+mfjbf/hinG5tjevmzIv/+Dt/GJlwUD6v06dPx559e+OHP/txPPLkz6O1tTUvy/esqIhxY8bFB9/9gbhx/g3Rs2fPi66b2eP2+u3xje9/K1a+vOrsni91jR87Lj76/g/HdXOvjT698+tyqdp+nAABAgTSFBBY6tjcBJY65uVuAgQIECBAoPsKCCwlNluBpcQGpl0CBAgQIECAQBkJPP29F2Pzmh3ndTRs7JC4+vrpMXBIVRl1W7pWjhxsildf2Bj7dx48r4mpc8fHLe+/rnTNqUyAQMkFBJZKO4KuBpZaTpyIv/zSX8eLr6w+u5H+/frFA7//n+KqGTUF2diZM2fiew//IL72nX+66Pq/+sGPxvvueXdk7m882hjrXn8tvv/wD2Ljlk1tPjdp/MT4/d/8ZEyZMPmSvWcCVP////pyPP700oveO3TIkPjsf3ggJo6bcMk13UCAAAECBH4hILDUsbMgsNQxL3cTIECAAAEC3VdAYCmx2QosJTYw7RIgQIAAAQIEykzglWUb4qXHay/YVc2CaTF19sQy67i47WxeWxe1Ky/8m8PX3lETcxbPKG5DqhEgUHYCAkulHUlXA0ur174Un/vC5+PUqVPZjSxedHP83q9/MioqKgqyudc21MZn/vpz0dLS0ub6vwgsvfmGzNuQnnhmafy3B/9nZIJWF7oG9B9wNrQ0f+68S/a+bPnT8Tdf/ruL3rfgmuvi0//+D7xZ6ZKabiBAgACBNwsILHXsPAgsdczL3QQIECBAgED3FRBYSmy2AkuJDUy7BAgQIECAAIEyFNixfncsf2hNHGtsPq+7ISOrY+Z1U2LYmCFl2HnhWtq/62Csf3FLHNx7+Lwi/QdVxqL75sb4maML14CVCRBIRkBgqbSj6kpgKfNZtr/9b1+MZcufydlE9cDq+Nx//Exk3lhUiOuNrZvigc//eRw9drTN5S8UWMrcnHnj0g9++lB87Ttfb/Nzbpn+H/j9P4rpU6+4aPsrXloVn/vCX170njtuvi1+99f+fSEYrEmAAAEC3VhAYKljwxVY6piXuwkQIECAAIHuKyCwlNhsBZYSG5h2CRAgQIAAAQJlKtB87ESsePiV2LK2/oIdjr9idFxxzaSoGtS/THeQn7aaGo/FGy9vix1v7L7gglNmj4uF986Jyv598lPQKgQIJC8gsFTaEXYlsLRtR138yV/+WRw+cn449UPvvT8+9J77C7K5rgSWMg0dajwUf/r5z0am/7auOTWz408+9emorKxs8x6BpYKM16IECBAgEBECSx07BgJLHfNyNwECBAgQINB9BQSWEputwFJiA9MuAQIECBAgQKDMBTa+uC1W/mxdnGw592mcN7c8+arxMW32xKis6lvmO+lYe81NLbFpbV1sfW3HBR/s3bdXLHj7rJh+3aSOLexuAgS6vYDAUmlH3NnAUuZNRf/zm/8YP3rk4QtuIPN2pT//9AMxeNDgvG+wq4GlTEMPfveb8Z2Hvtdmbz0rKuL3fuOTcesNN7d5j8BS3kdrQQIECBD4N4GUA0snWk6e3UWfvr2LNk+BpaJRK0SAAAECBAiUuYDAUpkP6K3tCSwlNjDtEiBAgAABAgQSEDh+pDlWP1Ybb7zU9psbJl05NiZdOS4GDh2QwI7abvHIgaOx7fX62Pb6zjZvuuLaiTHvzproN7Dtt1QkjaB5AgS6JCCw1CW+Lj/c2cDSnoa98Sef/78j89cLXe0J/HS2+XwElpaveiH+4kt/ddEW7rhlSXzy//zt6NGjxwXvE1jq7AQ9R4AAAQKXEkgxsJT5HHjm14a7tvzrzw3GTBl59te8mc+kF/oSWCq0sPUJECBAgACBVAQEllKZ1L/1KbCU2MC0S4AAAQIECBBISGDnG3tjzdL1sXf7gTa7HjVheIyfMTpGTxqR0M4idm9riB0bdsee7fva7HvkhKExd8nMGHvFyKT2plkCBIorILBUXO+3VutsYOnhx34W//Dg/7ho8zXTZ8YDv//HUdU/v59DzUdgaeOWN+KB//fPo+lYU5t7mHXlVfGnv/dH0a+y3wXvEVgq7dlVnQABAt1ZIJXA0qkTp6J+056zQaUjBy/8z9SBQ6rOBpfGXzEqevbuVZCxCSwVhNWiBAgQIECAQIICAkuJDU1gKbGBaZcAAQIECBAgkKDAxtV18eozG+PwvqNtdt+vf98YM21UjJk8IgaPGFSWuzzU0Bi7tjbErk174vixljZ7rB4+IK6+eXpMnzexLPehKQIEyktAYKm08+hMYOnwkcPxp5//bGzdvu2izffq1Sv+5FOfjnmzr83rJvMRWGrPGqNHjo7P//HnYsjgC3/WTmApr2O1GAECBAi8SaDcA0uNB47G1tr6s782PHXqdLtm16tXz7O/5p1cMy4G5flNwwJL7RqBmwgQIECAAIHLQEBgKbEhCywlNjDtEiBAgAABAgQSFli/cmvULt900eBSZntVg/pH5u1Ew8cNi+HjBkdFj4qS7Lr1TGvsqz8U++r3n31LVFPjsYv2kQkq1SyaFjMXTC5Jv4oSIJCmgMBSaefWmcDSU88/E3/7D1+M062tl2x+8aKb4/d+/ZNRUZG/f5a1J2z0qx/8aLzvnne32V971hBYuuR43UCAAAECBRIox8DS6VOtsXPLnthWWx+H9x3p0s6rhw+MSTXjYuyUUdGzV9d/jiCw1KVxeJgAAQIECBDoRgICS4kNU2ApsYFplwABAgQIECDQDQS2rK2PTHhpz9a2P6f2i232qKiIYaMHx5CRg6J6xMAYPGxg9O3ftyAKLcda4tD+I3G44Ugc3NsY+3cfijPt+M3oUZOHnw0pTZk9riB9WZQAge4tILBU2vl2NLDUcuJE/OWX/jpefGV13LRgUby07uU4dvx4m5uoHlgdn/uPn4lJ4/P31r32hI0uFVhqzyfh5tTMPvuGqMrKygvuzxuWSnt2VSdAgEB3FiinwNLRQ02xtXZn7Hhjd5w+eeqi7GOnjYpxU//1k+D1m/fGzk17Lnp/5hNxE6aPPvvWparqzn9CVmCpO//dYG8ECBAgQIBARwQEljqiVQb3CiyVwRC0QIAAAQIECBC4TAUath+MTS/XxaY1O+LUiYv/i983E2UCSwOq+8eA6n7Rb0C/qBzQNyr7942+lX2id59e0bN3RVT06hkVPXqcfaz1zJloPXU6Tp9sjZMnTkVL84loPtYSzUdb4vjR43H0cOY/xyITWGrv1atPr5g2d3xMu2ZijJgwpL2PuY8AAQLnCQgslfZQdDSw9NqG2vjs//f/xMABA+OB3/9P8ZVvfu1seOli14fee3986D33522j+QgsLV/1QvzFl/7qoj298233xK9/5BNt3pNiYCkTOHt25XPxg58+FHX126O1tTUGDhgQM6bOiHvvfHtcO/ua6NnFt2E1HTsWL7+6Jl5YvTI2bNoY+w/uj0zdzJV509bI4SPjmqvn/G/2zgLOqqrt23+6Y+juLkkRkRKQECQElFYEQUQEBAccOoR5RMABlBYpkVIJAQEJkZQSpBGkuzu/7968ezznzM4zJ2f+6/d7X308e611r2utvQ/Mvua+8VrV6sibMw/i/N+fV9w9IPfv38eOvbuwcesmHDx6CNdvXI/M/pU6ZWrkzZUHNSpXQ5nipXTlM3fn9lU/dY2rN6zFsRP/4PrN6048ixYshJqVq6Ng3gKIFy+epbCuXb+OgSOH4r2WbVG0QBGcOX8WO/bswq6/d+PMubO4cu2qcj6kyRnJljkralR+FS+VLq/872Btvj6f/uL08NFD7Dv4Nzbv2IYDhw/i0pXLuHf/uVwq93jqVKlRtFAR1KxUHcUKF432fe+vdcbkef0tLD17+gznTlxUsildvXDDEHXSFEmQo1Bm5CiQFQkSxXe69uH9Rzh1+CxOHjqHu7f0BWfplCZjKiXrUuZcGRAn7vO/y1ptFJaskuJ1JEACJEACJEACMZ0AhaUg22EKS0G2YQyXBEiABEiABEiABGIgAflh8PF9Z3DqwHmcPHAWT58+C8hVxo0bBzkKZ0H2wpmQu1hW2z9EDshFMSgSIAG/E6Cw5N8tsCMsibwwelIE1m/eiHo166BDy3b4fesfpuXhJLvSkND+EHnEE80TwtKkWdOwdNUvuuEkSpgQ/XuEoXjhorrX+FNY+mryOKzZuM4UZ/KkyTE4tB/y5cqL46dOYNSECPx7+qRuPxFeurbvjOxZspmO7XjBs2fPcOSfo5g29zscOnrYUrlA6S/zdXu/C7JmymJrPrlYJKhf1izHvMWLcOfuHdP+qVKmRIcW7VCx/MuacoZVpqYTWbzALAtY5BpXr8Dcn+dHyiZGw6cNSYN332qju0bHviKS9R7WDxcuXbQY8fPLRDqrW7022jRpoSmAiQgVOqwvzl88b3lc9ZymTZ3W7b5yxvWat89ndM9OksRJkCZ1CPLnyYfypcuhZNEXkCype5lmRDabuXAOtuzYFimcmW1EtixZ0bltRxQrVMTw0kW//IzpP8w0G87p8+qvVMXHHbogOn3VAa08+12DU0t7Xrl+Bf3Dh+D23duW4zcrCyrn6uyFc1i/+Xfs+fsvXLtxXXkW3bptfQ6tYNR5s2W19xx2HctdgUekon8PnsXpI+cgspFek1+OSZ8jLXIWzob0mUMAM7/oGXDp7FX8e/AMLp28ovxSjV5LlCQBsuXPjBwFs0BkKCvN3fXqje06XtvB+mVmrcTHa0iABEiABEiABEjAVwQoLPmKtIfmobDkIZAchgRIgARIgARIgARIwCMEnjx6gtNHLuDcsUs4e+wSbl01fwGnPbH8AFh+aiz/574AlSJNMmTJmx6Z86ZHtvwZES+Btd/a9wgMDkICJBArCFBY8u822xGWRHTpO2KQErBa5k1ezErGpUPHDhsupGPr9koGH080Ky+tjWQQyU7TL3ywobhTqXxF9OjY1TBbjT+FJXlRLhlTZi6Yg41b/9AVhFQR5PqNG4qsZOVlvfTp0akryr5Q2tJ23b5zG998Nxmbtm9W4pD+bzdsiqovV0bKFCkgmV42bd+Cqd9Px42bN6OMKWUDP/v4UxTOX9DSfHLRtRvXMHrSWOze91dknwJ58yt7ljlDJuzatwejJ47FjVvOWUEks8xrVWsqmbNcMxEp8sH5cxg9eaySGcpb7aXSL+Ldt9sgU4aMhtmlRCgaPnakUywS/yvlK6Jts5ZIlyadIkZM+3461m3a4HQGShYrge7vf4SQVPpZMB3vIxm3ZpXqaFKvMdKnTaeILidO/YsJM6bo3tsyR+iHPTXFmidPnigZtsZNm2B45mTeN+s1QqM6DSLHkb6rf1+LKbOnRWbm0toLkQpbvdkCdaq/hoQJEupuly/Op5yd8xcv4Nu5M7Bl57ZoHx2RwqTk5rtvt1b22UoTgW/Oj3Px84qlyv4Jn7rV66BBrXoISZ1a+W979u/FlDnf4vTZM1GGlOu7tv8Qr7z4suG5vHrtGibNnqbc70ZNJMQenT5Gnpy5IwVBkeMipo7H3gN/G/aVe7l7h4+QJVPmKLHImZ88e5py5o2a1vmQ58E3300xjV36tm/xLqq9UkX3bMkz6KvJX2PP33ssC5pm+6jeD01eb6TIgL7MsCTy0MWTlxVR6fLZq4Z/fUycLBFyFsyCHIWyIGFi/XvPaL0P7z9U5jp16Czu3THI8hsHigwlUlSG7GkNf2GGwpLZCePnJEACJEACJEACsYUAhaUg22kKS0G2YQyXBEiABEiABEiABGIZARGWLp68ikunr+Hq2eu4duEmHj96YomCqixZuvj/v3yOnyAeQjKmRJosqZE+Wwgy5EgDEZbYSIAESMCbBCgseZOu+dhWhSV5IT970VzMW7wQVSq8gu7vd1UyrUhbtnoFJs6cYjiZyCiSscjdrCGOg0dHWJJ1LFz2E2bMn60br2QXGvBJGDKkS2+4Jn8KS2pgN2/dwqAvh+HI8aOasYo81PLNtzH3p/kokDcfROSS0l6379zB7EXfY+XaVZov20Ui6t+jj5LxxahJea3w8SMjxaH48eOjb7dQlC5eKko3tZzg3XtRSwKlCQnB4F79kSNrdtNDe/HyJQwdM0IRatQmcsSgXv2c9mzmgu8xf8nCKOOJFND2rdZoWLu+5lwS54CRQ/HggfZL9BKFiytrFKHAtZmdTavZxrTWKHNpiXQi+IyaGKFkO3NsZudYjfXe/bto07QVGtapH0UOcd1f1/U2e+NNtGz8tqbgIvea3Gdyv+k1EVMG9gxTJDfHJiXwho4Jx18H9ur2rVC2PD7t3MNQKvT1+TTbf1UgzJ0jN27evIn9Rw5gxW+rsO/gPt37sOcH3fBC0eKG94WcAXkGr1i7KvI6PUn03IXz6Bs+UBEeXZuIOmEf94bIaEZNsgqFDR+glA3Ua590+hhVKlSK8vG2XdsxPOILXcknUaJE6Ne9D0oULqY7thXptEyJ0uj9UU9F3HJsqnjrKjM6XvPm6w3RpmlLXXFL7k957p46e1ozRvlurFW1JmQcEQCl7KVkXtqwZaMid+o11+9JXwhLIgudPHQWpw+fU0qG6zVZQ/psaZGzUGbln9Et5anOI8+Ji6ev4OTBs7h0+irkf+s1KYGevUBmRZSSf3dtFJYMb1t+SAIkQAIkQAIkEIsIUFgKss2msBRkG8ZwSYAESIAESIAESIAEcPPKbdy4dFvJvnTnxj3cuXkP927dx4O7D/Hw/mM8fvQYjx48diAVBwkSxUP8BPGRMHF8JEqaEElSJEaylEmQLFUSRUpKlT45UqZ1fllE1CRAAiTgCwIUlnxBWX8Oq8KSZMaQl9zygtpVSFE/MyotZSSy2CVgJgXIeFoZliT7z28b12LSzKm6mVtEnJEX9vlz65eXUuMNBGFJXu5KpiG9bCPCPUH8BIro0qFVO6eX91qSg+NeSDm8z7qG6kpmWv1lvl4fdIfIJK7t3v17GDJ6OPYd3K+55WqZQaMX4SKyjBg3Ejv37nYao3mjZmjesJnTfzPaHyNxyKykWXSEJcma06tz90jZTwuEZMoZ+c1oJUORYzOTwbQkK6MsSOp9VLRQYfT8oHsUsUOde+feXYo89Pix458tn3+aO3suDAkdoGTS0mpm94hk842hPgAAIABJREFU4ZJMUFp7blZm7cN3OqJWtZq6jw9/nE+zs+NYolENXO7hjds2IWLKeM3nkpxVkbrShqTVXKv0/2n5EsyYP8tJAtLLMmf2zNATfRwnNxPKkiVNhsGf9kP+3FGFR7Pnt9mZUuMwK+vZuklzNK3/pu3nkNxnA3qE6UpievenOpEIkXoCoNn9oJbPU8fymrAkpdlOX1EyHF08cwVSnlyvJVIkoUzIWTAbEidzL5uS1e/4+3ce4uSh0zh56Bwe3Huo2y1O3DjImC0dshfKggxZ00SWoqOwZJU0ryMBEiABEiABEojpBCgsBdkOU1gKsg1juCRAAiRAAiRAAiRAAqYEJAPTr9P/wKVT15RrJXPSW73rKP9kIwESIIFAI0Bhyb87YlVYUrMoacka8gJcSvQsXbXccDGumZncXbnZC28Z1/Flvbxcl0wmkh3q0NHDupk9RO7o+l5nyyWYzF4+SxyuL6DdXbNRP7MX90bCg1G2EXnx3rFNe9Su9prm9AePHsbAkUPgmjFJL7OPmShRrFARJbNKksRJdJf704ol+O6HmU57qCWByABG50Svj/QzE6uiIyxZOQ8r1v6KiTOmRDmnGdNnwIiwIZriimTa6hc+CMdPnYjCTi8L0p6/9+LziP8htEsPzYxY6kBSmq73sH7QEhJFVBry6QDkzpFLc88k81f//w1Rsstotdeq1ECXdp00P1v0y8+Y/sNM3bPQt1tvvFiqrO7n/jifZiKP3rkze4bqZSuSxesJo0ZZ0iTzmGQg02pG50y93uxeNjoXZlKX0f3lGK9khxs/faLu/usJW1Ia74uvR+MPnZJ2Rs8GmUzum0GjhmkKfPK5UTZBs+8M15g9LSzVbFERJw+fUzIqyS+76Lb/K8OWo3BWZMyezrAMmze+02TM8ycu/VeezmCSpCmSIEfBzMheIAtWzdnodOXr7apFKzxXAart4AbRGo+dSYAESIAESIAESMBXBCgs+Yq0h+ahsOQhkByGBEiABEiABEiABEggYAiIsLRm5hacP/G81EP8hPHRrFctJEgUP2BiZCAkQAIkoBKgsOTfs2BFWJKySoNHDcPhY0fQvWNXVH7plShB68kBjhfKC/ShvQdABJroNCvCktXxpXRPoXwF0LpJCxQpUNhWmRuzl88SgxVBxWqseteZiR16paFkvIePHiJ83JfYvnuH5vBGL9/1Sq7JQHpymlHWnEwZMiE8bChCUqfWjEVPzNDLyHL77m0MHPn83Lo2I6HCTDrxprB0+eplRfA5fe5MlJiNhC4pXzcsIjyyNJ9jZylJNTR0IDJnzOQ0ppzf2QvnGmZIkg5Ggons1bDeg5Qyg1rN7F7Vk0pkLLNzbSYs+fp8SsxmZ8dIhjF6nhhxWr/5d3w54Stb968RWzNhR53I3XvZU8KS2fPX6HwYxW62frNzKVmdJLuTVjOL2dvCktl3TYKE8ZGjYFbkKJQZIgIFQrt7654iLp06dBaPHkbN8mYUI4WlQNhBxkACJEACJEACJOAPAhSW/EE9GnNSWIoGPHYlARIgARIgARIgARIISAIUlgJyWxgUCZCADgEKS/49GlaEpQ1bNmL0xAhky5INQ0L7I3XKqEKJlMkZMXYkdvy103BBetle7FAwkyC0xhIxKW1IGsSLFw+ZMmREnhy5UapYSRTMmx+JEye2M33ktWYvn+VCfwtLZi/fJUajbCtJkyTBwJ79FKnLtRm99M+aKQuGhw2OclbclRxk7u9/mofvf5wXJQ4jgUgvW1H50uV0y6CZSSfeFJbUTGZaB7JcyTII7fIJEibQLstkxFavZN7mHVuVrGJGZfiMBBMjoU3WYHavelNY8vX5lPWanR13hSWj8ndGAo2emBebhaWLly9h0JfDcOrsac3nvtkz06xUodGZNvvO8JewlDZzauQomAVZ8mR067vQV53O/HMBJw+cwdULNyxNSWHJEiZeRAIkQAIkQAIkEAMJUFgKsk2lsBRkG8ZwSYAESIAESIAESIAETAlQWDJFxAtIgAQCiACFJf9uhpmw5CgiaUkPjtGrYtOTp091FyXlhiTbi/zT3WYmQci4Ri+N3Z3XtZ/Zy2e5PhiEpc1/bsXwsV/oYtFjaSQ9FMibHwN7hkFe/js2d4Ulo2xJVV+ujO7vf6Qp3Ujpqo3bNuG7ebMgooKUm6tSoRLaNG2B5MmcY1PjNJNOvCUsmUl/ZmfJiK3VMltah2Dn3l0YOiY8SgksKRn4cYcuEP56zexe9aaw5MvzafXsuFMSLk1ICAb36o8cWbNrYt62azuGR3yhWeoyXZp0+LzPIEXSdGyxVViSbIHh40dqZiJT+ZgJS0aZu8y+e8y+M3wpLEnm3ez5MkHKviVLmdRTX4s+GefOzbv498BZnD5yzjDrEoUln2wHJyEBEiABEiABEghAAhSWAnBTjEKisBRkG8ZwSYAESIAESIAESIAETAlQWDJFxAtIgAQCiACFJf9uhpmwpJZ6S5Y0mWZZKcfor9+8jn7hg/Hv6ZOGizIqUWaFhpkEIWNQWHpO0uzlu1yz//ABDBg5FFJWTKtVLFcBvTp3h2SpcmxXrl1RRJZjJ/5x+u8isnRs0x61q70WZTgjqUZPrpBBjhw/qpRKu3P3TpQxzUQeK2fK8Rp/CUtSBi5sxAClBJtWM1unkUhhVrpNj5Ge4CFnoUWjt/Dm6w2VrGV6zexe9aaw5Mvzqa7f7Oxo3Y8i1f22cT0mzJgEkdYcW6KECdH9/a54udxLuoxlzv99PQp/7oma3e6NWq/jvebvRJH5jISlRIkSYVDPvkqJTKPmrnzor5Jwwnnq99OxeOUyw3WZPTONSvDJwHrPS/ksEISlkAypIrMpxY0Xx+7jMaCuf/rkGc4ev6CUjLt+MWrWJQpLAbVdDIYESIAESIAESMCHBCgs+RC2J6aisOQJihyDBEiABEiABEiABEggkAhQWAqk3WAsJEACZgQoLJkR8u7nRsLS06dP8fX0Sfh1/WrUq1kHHVq2MywdJZHqle1yXIVZGSmzFZtJENKfwtJzimYv3+UaM57FChVBv+59lOxEru3uvXuY8+NcrFr/G+7dv4cM6dKjTZOWqFj+ZYi4pDYRMf7YvgmzFszF5auXNbfYKFYjScAow5LZWdL63Ew68VaGJSmnOHT0CM1MORJn6ybN0bT+m7pLMpJQZC/6du+NMiVKW0IiDPbs34vZi+bixKl/nfrkz50X7Zq3VYQWo1JyVs6WN4Ulmd9X51MFZHZ21DMu2ZKu37ihyIJSBvDo8aNR9j1nthwQuVPuP7Mm99cva5Zj0bLFuHHrBlKlSIXGr7+ButXrQKQntUn2u117d2PG/NlR9tVxjr7deuPFUmUNpw02YWnT9i0YPSkCGdJlQPJkyXDgyCHbzyHpIM8vkSdFMNRqsseSXU6yzLk2fwlL8RPGR9a8GZG7SDYkSxVc2ZTMzr76+e3rd3DiwBmcPnoBTx49Vv4zhSWr9HgdCZAACZAACZBATCNAYSnIdpTCUpBtGMMlARIgARIgARIgARIwJUBhyRQRLyABEgggAhSW/LsZRsKSZErqO2IQHj1+iIE9+6FQvgKmwZ67cB59wwfi0hVtKUUGiB8/Pvp2C0Xp4qVMx9O6wEywkT4Ulp6TsyIsmWX2yZQhE8LDhkKy9NhtIoysXLsKi5b/hBs3bxp2N4p1/pKFkAxCWi065c60xjOTTrwlLAmn8dMn6jIyO9NGwpIM+uE7HVGrWk3DPTBae4Uy5dG6SQtkzZzFVFRSJ7Fyr9o9U+r1VqQas7E9dT7VeczOjlk8IhdVqVAZjeq+gSwZM1vmbDauKgzO/WkBzl88b3Y5rLA1EpZMJzC4wOr9bCb/OK7hyD9HMXjUcDx58kSRiZb/thJrNq7TjMLKM1OVn1wzYqkDZs+STWGYOWMmpznMYvZ0SbiNP29HzkJZkSVvJsSL75whLzp7FMh9nzx5ijPHLuDf/adRqWG5aIW6bNpap/5tBzeI1njsTAIkQAIkQAIkQAK+IkBhyVekPTQPhSUPgeQwJEACJEACJEACJEACAUOAwlLAbAUDIQESsECAwpIFSF68xEhYspItyd3QqlR4RSl15FpmzMp4ViQIM7nDyjxm15i9fJb+ZmW8zOaw8rmRqGLl5btZiSZ3hCURQX5YPB8rflulZF6SfX67QVOlXOAf2zdrLssoViM5Inf2XBgSOgApU6Swgsv0GjPpxFvCkplwZHamo9tfwJitXfaxdPGSaFKvMQrmK+CURUsLrJV71XRDdC6wItXoje3p86nOY8bP6lolm5lksKrz6msoU6KUYdk9ozFFqFm1fo1yL4owKJm2JCNZmpA0mL9kkW5XK2yDRVi6dfs2Bo/6XMli1aZpKzSsUx8RU8ZHS1iS8nJSgi9i6nhdEVP2sFbVGqj96mvImC6Dsodm3xmeFpasnjdep02AwhJPBgmQAAmQAAmQQLASoLAUZDtHYSnINozhkgAJkAAJkAAJkAAJmBKgsGSKiBeQAAkEEAEKS/7dDD1hyazsTXSjtiLS6M1hRYIwkzuiG7/0N3v5LNfENmFJhI1la1Zg3uKFiqgkLVOGjOjVuTvy584HI8nBXWFJMj8N6z0I2TJn9cS2mko7gSosSQYqyUSl16zeE1I27Nr1q9ixZxcW/vKzbkYeEWp6dOyqlAF09171dkk417i8dT7VecyEJcczLtdeuX4Ve/7ei6Wrf8Hps9olxrJlyYrObTtaKg2nxiGZhDZu24Qpc76NFGpk7m7vf4hyJcvix+WLMf2Hmbr7Fl1hyUhyNBMkPZlhSWSviTOnYMXaVahdraZSYk/EIXefQ67ARHyTe07Gv3P3TrSfPxSWoo3QowNQWPIoTg5GAiRAAiRAAiTgQwIUlnwI2xNTUVjyBEWOQQIkQAIkQAIkQAIkEEgEKCwF0m4wFhIgATMCFJbMCHn3cz1hadnqFcqL3sL5C6J/jzAkS5rUciCS1WPE2JHY8ddOwz71atZBh5btbJc9orDkjDUQMiyJ5PLH1k2YPGeaU8aR4oWLoucH3RCSKkQJ2l1RwKifZI3p07UXXiwVvfI/KlUz6cRbwtLPK5Zi6vfTde8ZM+HILOPNe83fQYPa9Szfx3KhsPhmxmSs/WO9Zj8pfTXgkzBdacnsXvWVsOTt82n17OhJeRLf8jUr8N28WdAqMybZerp16IIKZcsb7p9k/tl7cB8mzJjiJEBlzZQFYd1CI6U+s2xcMUNYCsWZc+cwY/4sFClYGJ91DY38HnP3OaQH/+yFcwgbPgBXrl21dX+5XkxhKVr4PN6ZwpLHkXJAEiABEiABEiABHxGgsOQj0J6ahsKSp0hyHBIgARIgARIgARIggUAhQGEpUHaCcZAACVghQGHJCiXvXaMlLN25exeDRw3DgSOHlIwUr9eobTuADVs2YvTECMiLeL2WMX0GDA0dCPmnnWYmQchYZnKHnfn0ro0pGZauXLuC3sP64cKli5pLNct4cu3GNXwzfTK27Nzm1N9VVpIP3RUFzAQLd+U3rQX7S1gyO09mZ9pMWLIioWjxuHHrBvqFD8aJU/9qno/XqtRA53fe1yzvaHav+kJY8sX5VMGYnR2jLGJPnz7F19Mn4df1qzU558qeE0NC+yNVilSan8vc382fhRW//er03HWVlaSz2f1k5awYnbdAyLDUpF4jrFr/m8Kqf48+yJ8nXyQ3d59Det8FquCr9bns19DeA5AzWw7TrHwUljzxzey5MSgseY4lRyIBEiABEiABEvAtAQpLvuUd7dkoLEUbIQcgARIgARIgARIgARIIMAIUlgJsQxgOCZCAIQEKS/49IFrC0s69uzB0TDjkRbe8IE+dMrXtIK/fvK5IDv+ePmnY1x0hykyCkAnN5A7bC9LoYCaYSJdgKAlnxrPqy5XR/f2PNDNhXbx8CYO+HIZTZ087ERIxY2DPMBTIm9/pv7srCmz+cyuGj/1Cd9tEBnD3rLoOaiadeCvD0ulzZxA2YgCkZJZWMzvTRmxTpkiBIZ8OQO4cudw6+kbl5oxK8pmdLW8LS746nypUs7NjVgpTysMNGjUMjx8/jrJPRpnERDINHz8Su/f95dQvfvz4yr1bqXxFp/8eG4QlWXCihAnR/f2ueLncSx55DmndPI6Cr9bnVSq8osQQN25cCktuPX3814nCkv/Yc2YSIAESIAESIIHoEaCwFD1+Pu9NYcnnyDkhCZAACZAACZAACZCAlwlQWPIyYA5PAiTgUQIUljyK0/ZgrsKSlCMa+c1obN25Hc0bNUPzhs1sj6l2+P6nefj+x3mG/d0pOWcmQciEZnKH24ty6BhbhCW9UmJ6koQg0st45K6wZCbziMzRsU171K72WrS31kw68ZawZCY+NK3/Jlo3aa67PiO2Io6JQCbCjDvN7KzrZeQxu1e9KSz58nyqTM3Ojpmw5A6vJ0+eKOU7V6xdFWVry5Qojd4f9VTEHccWW4SlNk1b4s3XG0aRLd19DmndO6rgqyWZiTDWt1soShcvpXQ1u4+YYcmdp5P3+lBY8h5bjkwCJEACJEACJOBdAhSWvMvX46NTWPI4Ug5IAiRAAiRAAiRAAiTgZwIUlvy8AZyeBEjAFgEKS7ZwefxiV2Hp4NHDGDhyCOLGiYfBof2QL1det+eU7Ep9RwyClJTSa/JCt9cH3VGhbHnL85i91JeBKCw9x2kmSMg1Ri/RkyZJgoE9+6FQvgJR9sdISOvzUS/NPXVXFBCRbsTYkdjx107dcyJZlkTKSRuS1vJZ0rrQTDrxlrAksRgxNcrWZRZzdOVDu6KFytXsXvWmsOTL86mu12wfzO7HI8ePov//huDO3TuaZ1iLl1H5TRHcRHRzbbFBWCpZrARCP+yJZEmTRlm/u88h14FEFhs1MQK/b/1Dc79chVy791GyZO4JhtF6ALJzJAEKSzwMJEACJEACJEACwUqAwlKQ7RyFpSDbMIZLAiRAAiRAAiRAAiRgSoDCkikiXkACJBBABCgs+XczHIWlp0+fYvSkCKzfvBHFChVBv+59kCRxErcDdBzPaBC9LCB6fcwkCOlHYek5PTNBQq75ecVSTP1+uiZuvQxYN2/dQr/wQTh+6oRmP08LSzKJkZihBlG7Wk1ImcF48eLpHrlnz55hya+/4PLVy2j7VmtIdibHZiadeFNYOnfhPPqGD8SlK5ejxC8CRljXUCRKlCjKZ/fu38OQ0cOx7+D+KJ+lSpEKQ3sPgAhd7rb1m3/HlxO+0u0eaBmW/HE+BY7Z2TG7H5etXqFkS9JrrtnOHj56iPBxX2L77h2aXWKzsKT3DBJQnhKWVMH37r17mvxdS55SWHL3CeSffhSW/MOds5IACZAACZAACUSfAIWl6DP06QgUlnyKm5ORAAmQAAmQAAmQAAn4gACFJR9A5hQkQAIeI0BhyWMo3RrIUVjaf/gABo/6HPLy1Sibi52JjMrlqONIuaKwj3tDhAwrjcKSMyWjbCnJkibD4E/7IX/ufJpoRd4ZPWks1m3aEOVzozJrx0+eQL//DYKIIVqteqVq6PJuJydx6Mg/RzF41HDdjFtmMoeZDCJxSMxv1KqPNk1baEpLkhFl3pKFWLTsJ3Rt/yEqla8YJXwj+UcuzpopC4aHDUbqlKmj9DU7m1buK739zJ09F4aEDkDKFCmizHvl2hX0HtYPFy5djPLZG7Veh4guceLEifxMSjUmSZIEDWrVi1Iuy3UAOSOTZ0/D0lXLNffaSIiSZ8qAkUPx4MEDzb6vVamBLu06aX4WnSxA/jifsgizs2N0xiUTXb/wwThx6l/LnK/fvI4+w/rjzPmzmn2KFy6Kz7qGOmUZunj5EgZ9OQynzp7WfdzqCWhqB5FRv/h6NP7YvllzDDmjQz4dgNw5ckX5/Nr16wgd1hfnL57X7GskBDp2MJPo9KRVs9jNnkNqDGb3Rcb0GTA0dCDkn2ozE5ZcBTNmWLLyJwLvXUNhyXtsOTIJkAAJkAAJkIB3CVBY8i5fj49OYcnjSDkgCZAACZAACZAACZCAnwlQWPLzBnB6EiABWwQoLNnC5fGLVWHpzt27+DwiHHsP/K3MUbFcBfTq3B1xXbLP2A3ASKRwHEvrxbreXGYShPSrV7Mu3m/Vzm64tq43e2Eug5UrWQahXT5BwgQJbY1t52IzscOoNNKVa1fx2fD+kMw+rq1g3gLo3+MzpEgetSyRmZgj4tCb9RqhyeuNkCBBAqVk0qSZ03D77m3dpUmfLu0649VXquhKNGbSkzp4/tx50eyNJnihSHEkTpwYkolm1949mLd4AY4cPwajTExmQkWmDJkQHjYUIamjCktSsm7o6BF48vSp5jqt3FdyL4aPH4nd+/5yGsOoPJ+eGJgre04MCe0PkYoc2z//HsfQMeFo2fhtQ97Sxyjrk3wu0lePjl01BbHNf27F8LFf6O551Zcro/v7H2nu97hpE/Dr+tW6fT/p9DGqVKik+bm/zqfZ2ZHsWIN69kWRAoWd4pY9H//tBGzctkl3vc3eeFPZL0fxzGw+GUwYd2jZDkmTJsXe/fvw9XcTcf7iBcNHTNP6jdGi8dtRso+pnczELCNR0kwmK5A3v1LaUcQhozZ/yULMXPC97iV6Mpw8gwaOHIbDx45o9tXbI9eLze6LejXrKNwd98vsWe0qNFJYsvNN6PlrKSx5nilHJAESIAESIAES8A0BCku+4eyxWSgseQwlByIBEiABEiABEiABEggQAhSWAmQjGAYJkIAlAhSWLGHy2kUiLD14+BCTZ01zkgPShIRgcK/+yJE1e7Tmlhfjnw0foJTfMmoiq7Rp2goN69Q3zPgiWS1mL5qLeYsXGo5nJNtEa0H/11ky9YyaGKGIOEYtfdp0SpaNzBkzeWJazTGMXoLHjx8fSRInxgtFSuDDdzs5ZVoRlguX/YQZ82dHGVcEl/49+iB/Hu3MTEaik1aQsr9VK1ZBkkRJsHT1L6YsJIvRoF79kCFd+ijXrv1jPb6ePlE5t+60si+UxiedujmxcBzHTIgzEhrMhAQpyyYCkVZ2JscY9LLgaMlBwmHkN6Oxded2JxyZMmRE7y49kSdnbk1Mm7ZvwVdTxqNRnTfQqG4DSKYz16YnT6nXGT0nzDLQyBh6coqVbFpaQogal7/Op9nZkfhqVq6ODi3fVUQ6WeeufXswc+EcnD57RnOfRBqVPWr1ZvMoUpgVTq6DisBYqmhJfPvDDNPbR6QhkYdknxzbv6dPou+IQbrZ0uRaPaFs267tGB7xha7UZ6WEoZz5EWNHQgRBvaZ3r5mVcZPxzEqKyvNfSvetWLtKc3otudBKzJIJb8AnYZFZ1CgsmR5Rr15AYcmreDk4CZAACZAACZCAFwlQWPIiXG8MTWHJG1Q5JgmQAAmQAAmQAAmQgD8JUFjyJ33OTQIkYJcAhSW7xDx3/ZMnj7F15zbMmDdbyTrj2tKlSYcm9RrhhaLFkTZ1GuUFu9UmL3Sl5NDMBXOwffcOS93kxXytqjXx5usNIaKPY2YKGe/C5Yv4ecVSrFy3ClLWx6yJtPTu260hL64l44cnmmTOkVJGsq6tO7bpvnR3nEvEkXffaoMyL5TySqYlI0lGhIMu7Tpi7s8L8PjJY7R+s4USR7y48bD697WYMntaFPFH+vTo1BUi9ug1kVGmfj8di1cuM8WaJHESRdCo9kpV7Pl7j5LZ5/Hjx7r9RJzp/n5XvFzuJc1rZO5f1qzE9B9m2JKWVGmqY6v3NM+yjCuC3bhvv4nMNKYXZPnS5ZRSZmrmIukrmWOkTJZeeS51LMl40655G1Np6fS5Mwgf9yVEDlGbrOGV8hXRtllLyP0pIuD0H2Zhw5aNTqHKmZfMXtkyZzXcw7Wb1mPijKmKGNai0VuRZ9SKSCOykpRylGxWrk3uV73z5XitYyYu9flita+ck/Yt5FxViXJf+fp8SsyHjh3G1DnTNZ+lpjeJxgXyPCxdvCRaN22BXNly6oqcK9b+iokzppg+i2S8txs0VeQ0eYaZCUd6EqmUHYyYOt70HhHpULL0SVk49Vluta9k3Ovy7geQZ6fj94BgkrO5YNmPWLj0R9M1y73WqU0HiEAkTe4XKYGpZhLU2xe5rz/u8CFKFXvBSRKT5/+/p/7FN99NVvZbr5UpURq9P+oZKQFajVmY16pWEy0bN1cy21FYcufO8VwfCkueY8mRSIAESIAESIAEfEuAwpJveUd7NgpL0UbIAUiABEiABEiABEiABAKMAIWlANsQhkMCJGBIgMKS/w7I/8aNxMp1+iWXXCMzyzoh12/b9SeGjhkR7UWpc3lqPAnItdyOnSDNMufYGatE4eLo2y3UlgBmNL6ZsDQ4tB/ShqTBxJlTTSUrkby6tu+M7FmymS5Jsu98OWEM/tyjneVEXr6XL/Mi2rd4R5FrpJllJrEiS6mBiRAXMeVrQ3FAvVbKuL3TrBUqlC2vK358NXkc1mxcZ7puxwvUcxqdvkYT3r13D7MWfo9V61dbkrNEDqtbvRbeeqOJ5fMlHKUc2aGjh00FEIlVxBcpbScyoLqvjmuwUqbMdc2y78o5TZ0WocP6KkKN1ab2zZfLWZzy5fl0Z/8d1yf3SupUqRGSKgQF8+VHqWIlUbRgEd0sYI595Z6aJBny1q3S3T/X+1qErp+WL8GM+bM0+4gM9s5bbZSzZKekmdaeqc9dd56hrs9ss1J/WvOrJRyvXL+C/uFDDMtSuvZ3LP9o9VzLXnbv2BWVX3pFGc6dLFjqvNmymj+Hrd4nvM4+AQpL9pmxBwmQAAmQAAmQQGAQoLAUGPtgOQoKS5ZR8UISIAESIAESIAESIIEgIUBhKUg2imGSAAkoBCgs+fcgSEk4tuAmYEVYEplDJIUj/xzF4lXL8Nff+3D95nVl4VKerETRYqj7am0UzFcA8sLdapMyR6vWr8GSVctw8dJFpVuG9BlQ6cWKqP1qTU2hRbKUbP5zi1LW7+SZU0q2rLTywFpeAAAgAElEQVQhaVH5pYpoWPsNhKRObXV6RbY4dvyYks1n999/4eLli8p4soa0adJCMrXUrFzD9rosB+CjC2/dvo0tO7cqJQhPnDwZuXfq/uXNlQc1KldDmeKlLItKjqHL2Th74Rx+27geu/buVrJE3bt/T7lElWmyZ80GKUn3UunySvaXYGj+Pp++YqR3T5UrWQb1X6urZNpyzVQkey4l7GYtnIujx48qQpzs64ulyqHJ642QNXMWX4XPeXQIMMOSf48GhSX/8ufsJEACJEACJEAC7hOgsOQ+O7/0pLDkF+yclARIgARIgARIgARIwIsEKCx5ES6HJgES8DgBCkseR2prQApLtnAF5MVWhaWADJ5BkQAJkAAJaBKgsOTfg0Fhyb/8OTsJkAAJkAAJkID7BCgsuc/OLz0pLPkFOyclARIgARIgARIgARLwIgEKS16Ey6FJgAQ8ToDCkseR2hqQwpItXAF5MYWlgNwWBkUCJEAC0SJAYSla+KLdmcJStBFyABIgARIgARIgAT8RoLDkJ/DuTkthyV1y7EcCJEACJEACJEACJBCoBCgsBerOMC4SIAEtAhSW/HsuKCz5l78nZqew5AmKHIMESIAEAosAhSX/7geFJf/y5+wkQAIkQAIkQALuE6Cw5D47v/SksOQX7JyUBEiABEiABEiABEjAiwQoLHkRLocmARLwOAEKSx5HamtACku2cAXkxRSWAnJbGBQJkAAJRIsAhaVo4Yt2ZwpL0UbIAUiABEiABEiABPxEgMKSn8C7Oy2FJXfJsR8JkAAJkAAJkAAJkECgEqCwFKg7w7hIgAS0CFBY8u+5oLDkX/6emJ3CkicocgwSIAESCCwCFJb8ux8UlvzLn7OTAAmQAAmQAAm4T4DCkvvs/NKTwpJfsHNSEiABEiABEiABEiABLxKgsORFuByaBEjA4wQoLHkcqa0BKSzZwhWQF1NYCshtYVAkQAIkEC0CFJaihS/anSksRRshByABEiABEiABEvATAQpLfgLv7rQUltwlx34kQAIkQAIkQAIkQAKBSoDCUqDuDOMiARLQIkBhyb/ngsKSf/l7YvaZC77H/CULNYdKlCgRBvXsiyIFCntiKo5BAiRAAiTgIwIUlnwEWmcaCkv+5c/ZSYAESIAESIAE3CdAYcl9dn7pSWHJL9g5KQmQAAmQAAmQAAmQgBcJUFjyIlwOTQIk4HECFJY8jtTWgBSWbOEKyIu/mjwOazau042tb7feeLFU2YCMnUGRAAmQAAloE6Cw5N+TQWHJv/w5OwmQAAmQAAmQgPsEKCy5z84vPSks+QU7JyUBEiABEiABEiABEvAiAQpLXoTLoUmABDxOgMKSx5HaGpDCki1cAXfxzVu3MOjLYThy/KhubPVq1kGHlu0QJ06cgIufAZEACZAACWgToLDk35NBYcm//Dk7CZAACZAACZCA+wQoLLnPzi89KSz5BTsnJQESIAESIAESIAES8CIBCktehMuhSYAEPE6AwpLHkdoakMKSLVwBc/GzZ89w/uIFfDt3Brbs3GYYV6KECdG+xbuoUqESEidOHDBrYCAkQAIkQAL6BCgs+fd0UFjyL3/OTgIkQAIkQAIk4D4BCkvus/NLTwpLfsHOSUmABEiABEiABEiABLxIgMKSF+FyaBIgAY8ToLDkcaS2BqSwZAtXwFxsVgZOL9DkSZNjcGg/5MuVN2DWwkBIgARIgASiEqCw5N9TQWHJv/w5OwmQAAmQAAmQgPsEKCy5z84vPSks+QU7JyUBEiABEiABEiABEvAiAQpLXoTLoUmABDxOgMKSx5FyQBIgARIgARIgARIggWgQoLAUDXjsSgIkQAIkQAIk4FcCFJb8it/+5BSW7DNjDxIgARIgARIgARIggcAmQGEpsPeH0ZEACTgToLDEE0ECJEACJEACJEACJBBIBCgsBdJuMBYSIAESIAESIAE7BCgs2aEVANdSWAqATWAIJEACJEACJEACJEACHiVAYcmjODkYCZCAlwlQWPIyYA5PAiRAAiRAAiRAAiRgiwCFJVu4eDEJkAAJkAAJkEAAEaCwFECbYSUUCktWKPEaEiABEiABEiABEiCBYCJAYSmYdouxkgAJUFjiGSABEiABEiABEiABEggkAhSWAmk3GAsJkAAJkAAJkIAdAhSW7NAKgGspLAXAJjAEEiABEiABEiABEiABjxKgsORRnByMBEjAywQoLHkZMIcnARIgARIgARIgARKwRYDCki1cvJgESIAESIAESCCACFBYCqDNsBIKhSUrlHgNCZAACZAACZAACZBAMBGgsBRMu8VYSYAEKCzxDJAACZAACZAACZAACQQSAQpLgbQbjIUESIAESIAESMAOAQpLdmgFwLUUlgJgExgCCZAACZAACZAACZCARwlQWPIoTg5GAiTgZQIUlrwMmMOTAAmQAAmQAAmQAAnYIkBhyRYuXkwCJEACJEACJBBABCgsBdBmWAmFwpIVSryGBEiABEiABEiABEggmAhQWAqm3WKsJEACFJZ4BkiABEiABEiABEiABAKJAIWlQNoNxkICJEACJEACJGCHAIUlO7QC4FoKSwGwCQyBBEiABEiABEiABEjAowQoLHkUJwcjARLwMgEKS14GzOFJgARIgARIgARIgARsEaCwZAsXLyYBEiABEiABEgggAhSWAmgzrIRCYckKJV5DAiRAAiRAAiRAAiQQTAQoLAXTbjFWEiABCks8AyRAAiRAAiRAAiRAAoFEgMJSIO0GYyEBEiABEiABErBDgMKSHVoBcC2FpQDYBIZAAiRAAiRAAiRAAiTgUQIUljyKk4ORAAl4mQCFJS8D5vAkQAIkQAIkQAIkQAK2CFBYsoWLF5MACZAACZAACQQQAQpLAbQZVkKhsGSFEq8hARIgARIgARIgARIIJgIUloJptxgrCZAAhSWeARIgARIgARIgARIggUAiQGEpkHaDsZAACZAACZAACdghQGHJDq0AuJbCUgBsAkMgARIgARIgARIgARLwKAEKSx7FycFIgAS8TCCmCUt37tz2MjEOTwIkQAIkQAIkQAKBRSBZsuSBFVA0o6GwFE2A7E4CJEACJEACJOA3AhSW/IbevYkpLLnHjb1IgARIgARIgARIgAQClwCFpcDdG0ZGAiQQlQCFJZ4KEiABEiABEiABEghuAhSWgnv/GD0JkAAJkAAJkEDMIUBhKcj2ksJSkG0YwyUBEiABEiABEiABEjAlQGHJFBEvIAESCCACFJYCaDMYCgmQAAmQAAmQAAm4QYDCkhvQ2IUESIAESIAESIAEvECAwpIXoHpzSApL3qTLsUmABEiABEiABEiABPxBgMKSP6hzThIgAXcJUFhylxz7kQAJkAAJkAAJkEBgEKCwFBj7wChIgARIgARIgARIgMJSkJ0BCktBtmEMlwRIgARIgARIgARIwJQAhSVTRLyABEgggAhQWAqgzWAoJEACJEACJEACJOAGAQpLbkBjFxIgARIgARIgARLwAgEKS16A6s0hKSx5ky7HJgESIAESIAESIAES8AcBCkv+oM45SYAE3CVAYcldcuxHAiRAAiRAAiRAAoFBgMJSYOwDoyABEiABEiABEiABCktBdgYoLAXZhjFcEiABEiABEiABEiABUwKPHjzG6pmbcfHkVeXa+Ani4a3edZR/spEACcQsAps3b0bJkiWRJEmSoF0YhaWg3ToGTgIkQAIkQAIkQAIKAQpLPAgkQAIkQAIkQAIkEBgEKCwFxj5YjoLCkmVUvJAESIAESIAESIAESCBICNy6egerZ23Bzcu3lYjjxouL1gPqB0n0DJMESMAOARGWtmzZgrJly6JcuXJInDixne4BcS2FpYDYBgZBAiRAAiRAAiRAAm4ToLDkNjp2JAESIAESIAESIAGPEqCw5FGc3h+MwpL3GcfkGX755Rc0bdo02ktMly4dcufOjYoVK6JBgwYoVaoUEiRIEO1xY/oAo0aNQr9+/ZyWOWTIEPTo0SOmL53rIwESIIGAJ/Dw3iPcu/MAePYs4GONSQHGTxgfjx8+wZ51B3F83xnAAX+15i8iQ860eCD7wuZjAnEQJ24cpEybzMfzcrrYQECEpY0bNypLjR8/flCKSxSWYsNJ5RpJgARIgARIgARiMgEKSzF5d7k2EiABEiABEiCBYCJAYSmYdgsAhaUg27AAC9dTwpLrsqScQ69evdC5c2ekSJEiwFYdOOFQWAqcvWAkJEACJKASePb0GZZOXI9r52/iGWUlHgwScCKQPlsI6nSohDhx4pAMCXiMgKOwpA4abOIShSWPHQcOFIMIyJ+j9h7ch41bN6Pd222CMntaDNoOLoUESIAEbBO4f/8+Vv/+GxYu+wkJEiREeNhQhKRObXucYOlAYSlYdopxkgAJkAAJkAAJxHQCFJaCbIcpLAXZhgVYuN4SltRlZsuWDXPmzEGZMmUCbOWBEQ6FpcDYB0ZBAiRAAo4EHtx9iEVfrYZkWGIjARJwJpAsVRI07Fod8RPEIxoS8BgBLWFJHTxYxCUKSx47DhwohhC4ePkSRk2MwJnzZ/B+q/fwyosvU3aNIXvLZZAACcR8ApevXsbilcuwct1q3Lt/T1lwpgyZKCwF2dYvm7bWKeK2gxsE2QoYLgmQAAmQAAmQQGwlQGEpyHaewlKQbViAhettYUmWmypVKixevFgp7cDmTIDCEk8ECZAACQQegft3HmDJ1+tw99b9wAuOEZGAnwmkzpAC9TpVRbz4cf0cCaePSQSMhCV1nYEuLlFYikknkmuJDgHJqrR203pMnDEVBfPlR/f3P0JIqpDoDMm+JEACMYjAtevXETqsL85fPO/WqkoULo6+3UJNM7ZJZqChY8Lx14G9ludJnjQ5Bof2Q75ceS33iUkXyvP7xOl/MXP+HOzcuxtPnz51Wh6FpeDbbQpLwbdnjJgESIAESIAESOA5AQpLQXYSKCwF2YYFWLhawlLatGlRp04dJEiQwDTaJ0+eYNeuXTh37hwuX76se32+fPmwZMkS5MiRw3TM2HQBhaXYtNtcKwmQQDAR+HPF37hx+RZuXbuDB3cf4ekT5x/WBtNagjFWKcv36OFjzdATJjb/80kwrjnQY46XIB6EfeGX8qBguVyBHi7jCzICrsJSsmTJpPS55ioCVVyisBRkh47heoWA/Hxgxvw5WLxyCapXehUdWrVDooQJvTIXByUBEgheAiLGnD53RhFjtu/+E09cxBjXlZUrWQatm7RA9qzZES+uPWlexKVNO7ZgyqzpuH33dhRoSRInQa2qNfBGrdeRLk264IXqgcgnzZyGX35bgZBUqXHtxnUKSx5g6u8hKCz5ewc4PwmQAAmQAAmQgLsEKCy5S85P/Sgs+Ql8DJlWS1iqVKkSFixYgOTJk9ta5aNHj7BixQp89tln+Oeff6L0bdu2LSIiIiAvGdieE6CwxJNAAiRAAoFJ4MG9h3hw7xEeP3iMZxLiM+X/s/mAQIJE8fH0yTMc230SB7cex+NHTyJnfbFucWTNl0FXZvJBeLF2irhx4yBu/HhInjoJ4sVnObhYexC8tHBXYemll15CkiRJsG3btqARlygseelwcNigIfDg4UNMnjUNv65fjdrVaqJj6/aIF4/fF0GzgQyUBPxAQMSlPX/vxZgpY3H12jXNCMqUKI3eH/WMtvz4+9Y/MHrSWDx+/N8vRZQsVgJd3+sc60UlFfyDBw+Un9nKs/vwsSMYOHKYk+TFDEt+uEmiOSWFpWgCZHcSIAESIAESIAG/EaCw5Df07k1MYck9buz1nIAnhSWV6bVr19CiRQts2LDBCbOUhlu9ejWKFClC/CRAAiRAAiRAAiRgSODm5dv47fttuHHplnKdSDKt+tcjNRIggRhIQEtYkl+ikPbnn38GhbhEYSkGHkwuyTIByaw0ceYUrFi7CgXzFkD/Hp8hhc1fgLI8GS8kARKIcQT2Hz6AwaM+x91796KsrforVfFxhy7RXvP5ixfw2fABuHz1eXZ4kZVCP+yJZEmTRnvsmDiAyEvDIsKxe99fkcujsBR8O01hKfj2jBGTAAmQAAmQAAk8J0BhKchOAoWlINuwAAvXG8KSLHH//v2oUaMGbty44bTiIUOGoEePHgFGgeGQAAmQAAmQAAkEGgHJcLVm5mZcOv38t63jJ4yPFp/VRZy4cQItVMZDAiQQTQJGwpI6dKCLSxSWonkI2D1oCUiGlJ+WL8GM+bOQJHFSDOwZhgJ58wftehg4CZCA7wk4Pkdcy8MVzl8Q/XuERVssEilqwMihEBEne5ZsGPBJGDKkS+/7xQbRjF9NHoc1G9dFRkxhKYg27/9CpbAUfHvGiEmABEiABEiABJ4ToLAUZCeBwlKQbViAhestYUlSLLdv3x7z5893WnGtWrUwZ84cJE6cOMBIMBwSIAESIAESIIFAIiCl4NbM3ILzJ57/FrQIS8161YKUjGMjARKIWQSsCEvqikVc2r59O27fvq0JQUqZlC1bFuXKlfPp3zkoLMWsM8nVWCewafsWjJ4UASkJ90at1/Fe83cQJw7lYusEeSUJkIAQuHP3LsLHj3TK6CP/PV7cuEqGpaovV3YblAhRk2dPw9JVy5E8aXKKlRZJUliyCCqAL6OwFMCbw9BIgARIgARIgAQMCVBYCrIDQmEpyDYswML1lrAky5w6dSq6du3qtOLSpUtjyZIlSJ06dYCRYDgkQAIkQAIkQAKBRIDCUiDtBmMhAe8SsCMsqZEEmrhEYcm7Z4SjByaBi5cvYcAXQ3Dm/FmkCQnB4F79kSNr9sAMllGRAAkEPIEj/xzF4FHDceOWc7b2nNlyKJJR2pC0bq3h5JlT6P/FYFy9dg3N3ngTLRu/TbHSAslx0ybg1/WrI69khiUL0ALsEgpLAbYhDIcESIAESIAESMAyAQpLllEFxoUUlgJjH4I1Cm8KS1pjZ8+eHevWrUOmTJmCFRnjJgESIAESIAES8AEBCks+gMwpSCBACLgjLKmhB4q4RGEpQA4Tw/AZgSdPnmDctxOw5ve1ypz1atZBh5btKAH4bAc4EQnEPAJGpeHqvFoLHVu/h7hx49pauDyrRk2MwO9b/0Cu7DkxJLQ/UqVIZWuM2Hrxol9+xvQfZkYun8JS8J0ECkvBt2eMmARIgARIgARI4DkBCktBdhIoLAXZhgVYuL4WlipVqoQFCxYgefLkuiQ6dOiglI1zbFJarm7durbonT9/HlWrVsWpU6ci+9kVph49eoQNGzbgp59+wvr163H8+HE8ffo0crx06dKhWLFikFJ3DRo0QI4cOWz9gHbUqFHo16+f07qGDBmCHj16aK5Va02u18sPY6RMxrRp05TYHdcvma1KliyJZs2aoX79+kiTJo0tpnoXm3ES7pUrV8Zbb72l/DNBggTRnvfq1atKti45w1u2bMHly89LBkmTH2DJnOXLl1fWWaNGDaRMmTJac/p6vmgFy84kQAIkEAMIUFiKAZvIJZCARQLREZbUKfwtLlFYsrjZvCzGENi97y8M+2qEUgpOSjEO6BGGF4oWjzHr40JIgAT8Q0BKw30eEY69B/52CiBRwoQI+7g3ShYrYSswEZVGTxqrlJZzp7+tyWLYxRSWgn9DKSwF/x5yBSRAAiRAAiQQWwlQWAqynaewFGQbFmDhelNYioiIQJ8+fZxW3KpVK0yYMMFQ6gkEYenevXuYOHEihg4dCvl3q61AgQIYM2aMIuXEiRPHtJsnhSX5TTQRlLp06YJ//vnHdG65oFOnThg4cCBSpEhh6XrXi9zhlCRJEvTt2xcdO3aE/LvddubMGfTu3RuLFi2y1bVx48YYMWIEsmbNaqufr+ezFRwvJgESIIEYTIDCUgzeXC6NBFwIeEJYUof0l7hEYYnHOjYRuH//PoaOCcdfB/Yqyy6QN79Sril5Uv1fTIpNfLhWEiCB6BE4fOwIBo4chtt3bzsNZDdDkpStHPTlMJw6exruZmiK3kqCuzeFpeDeP4mewlLw7yFXQAIkQAIkQAKxlQCFpSDbeQpLQbZhARaut4QlEVnefvttrF79X61zWfr06dPRtGlTQwr+FpaOHTumZAI6cOCA27slYpbISMmSJTMcw1PC0kcffaTMN3jwYNsx586dGwsXLkTBggVt9d2xYwfeeecdy3KU6+B58uRRzkOZMmUszStC1o8//oh27dpBMjq50ySz09dff43mzZubCmW+ns+d9bAPCZAACcRkAhSWYvLucm0k4EzAk8KSOrKvxSUKSzzVsYnA5j+34otvRuPx48fKsuvVrIv3W7WLTQi4VhIgAS8SkJ/HLFz2E2bMnx1llmZvvImWjd82/ZmOZEefOHMqlv+2ElkzZcGgXv2QIV16L0Yd84amsBT8e0phKfj3kCsgARIgARIggdhKgMJSkO08haUg27AAC9dbwpKUUGvdurVT+bTChQtj+fLlSJ/e+AcE/hSWTp48qZQQO3r0aLR36t1338Xo0aMNy595Qljq378/rl+/Dslo5W6zujfq+D///DPatm3rtjikjpM0aVLMnDkTtWvXNg1d60yZdtK4QMrFyZwNGzY07O7r+dxZC/uQAAmQQEwmQGEpJu8u10YCzgS8ISypM/hKXKKwxFMdWwhICbgRY0dix187I5fc56NeqFC2fGxBwHWSAAn4gMCt27cxeNTnOHTssNNsSZMkQf8en6FIgcKGUahlK588fYru73+ESuUr+iDqmDUFhaXg308KS8G/h1wBCZAACZAACcRWAhSWgmznKSwF2YYFWLieFpbkt6AWLFiAzp074+7du5GrFUlk7ty5eP31100J+EtYkt8O/eSTTzBlypQoMZYoUQIiIJUuXRrZsmVTPn/48CE2bdqEWbNmYe3atZrrMsso5QlhqWjRoko2KPntMbWp8b7yyitIkyZNZKySXUgyI2m1zz77DGFhYab7I1mzJEOR4/6qnaTEW4sWLdCoUSOIBCXt6tWrWLZsGWbMmKGZjSlVqlRYvHgxypYtqzu3lGWrV68eDh92/kGVnCuZSySzUqVKIXny5yUIzObMkiULVq1ahVy5cmnO6ev5TKHzAhIgARKIhQQoLMXCTeeSYy0BbwpLKlRvi0sUlp6Tvnb9On5asRgbtvyBK9euIF7cuEibJi1KFy+FBrXqIWvmLNE+55evXsaK31Zh059bcOnKJYhAI38vyJIpM14u8xJqv1oT6dKki/Y8HECbwMGjhzFw5BDc/b/S6SlTpMCQTwcgdw7tv1u5jvLV5HFYs3GdZbx9u/XGi6We/11x264/MXTMCMt9q79SFR936KJ7/ZMnT/DXgX3YsOV3HDh8SDmzcp6kyZlKG5IGBfLkR7WKVVCmRCnEixdPdyy7sVlehMaFmTJkQnjYUISkTh3lUynX98f2LVj4y494/PhJlOtEAlmyahnWb/4dFy9dhMgcKZInR6niJVH31doomK+Act/qNbvrdN0DO/vvuE6zfvHjx0ffbqHKs8adtmz1CkycGfVnQepYUu5wcGg/5MuV13R4Ybx+8wb8vvUPnD53BvK/pSVJnETJ9CPiTNWXK2vun97gclZ3/LUL85cswrmL5zCwZ1+nWGTf5b5auW4VTp45pfx8SOYTqafOq6+Znl/TRfnpgv2HDyjSkvq8UcMomLeAIi3J2dVqjrKT8O7Rsavh/es6hvxs8+yFc/ht43rs2rsbFy5fiNxHuTZ1ytTInDGjspdVKlTWjUMPm9l9KvMf+eco5i1ZhL0H9uHe/XvKfhYvXAzN6jdG/jz5TDNMGW2Z4xk9ceqkMr66rhJFi+HN1xsiV7ac+HH5Ykz/YWbkUEbPHt2z+/QpDh09jFUbVuPvQwdx8fJF5XzKcyZ1qtQoWqgIalaqjmKFi+o+e+w+d955qzUa122ghORawlQrTsfnVLJkMau0KYUlPz28OC0JkAAJkAAJkEC0CVBYijZC3w5AYcm3vGPabJ4Qlm7cuAH5P5F2xo4dq1lKbejQoejWrZulv1D7S1jav38/atSooaxFbZIBSKSjunXrGsYuEpCIOqdPn3Y6IjKeiFoi8mg1TwhLjuNKmbVx48ahcuXKmvHKDz1kz6WUm6twVKBAAaxcuRIZMmTQPeZ6Gajkh7kDBw5URDW9tcrcckZk7itXrjjNYZbhacKECYpM5thEHhNZLGfOnLrxyg/1pG/v3r2dhC7p8OWXX6JTp06afX09X0x7rnA9JEACJOAJAhSWPEGRY5BAcBDwhbCkkvCWuBSThKWr167io7AeOH/xvOkBKlG4uCIJJEiYEGs3rsPk2d9Gvvh07Sx/ZxAholWT5pAMGXabiEpT5kzH1h3bFMlCrynzVK+NNk1aIHHixE6XiVAVOqyvpbWpHdUXtPK/7fZV+TjGYSZeaK1Lffkanb52eetdP3PB95i/ZGHkx7mz58KQ0AEQcclqe/joIfYd/BsTZkzB+YsXnLrJS+xa1WqiWf0mitARJ04cp89l7y9dvohZC+diw5aNUabMnzsv3mvxDkRo0BOM5O+mf+7Zia+nT8SVa1eVMVKlSIUXihZXzua5i+dx8MihSHlJ+TxlSnR970OUfaG07s8GZFw5Y9PnzcS6TRucYkuUMKHyct51PVrM7t9/gOs3rzt9JLJCu+ZtUeWlV6Kca5lXxJhFy37Cxm2bIuN2lAuUv49vWo+JM6bq3qMyYcliJZRsNCGpQnS302id0ilnthzo2r4z8uTIrbkHd+7eVcp0/fDzfCfG0tdonfL3+39OHseoCRE4c/5slPiqVHgF3d/vqshmdprEM3jUMBw4csipm4zz1htN8HqNOpbOt0g1sxZ8j19+WxHl5w+az0Od55TjtfLcW/LrL/h1/RrcuXtH+chVnvrrwF6MmhiBq9eu6S5b9iS0yyfIljmrHTR+v1bO2uxFczFv8X/PHDWoNk1bKmKN6z3l2CdNSAgG9+qPHFmzW17LxcuX8NWUcdh/6IDyXSP3bnDMriMAACAASURBVKH8BZE5QyZFnNrz917cuPXfzw3lnDSoXQ8tGr2tXKvXZCwRdxYsXYSde3dHnhFXCUj2PGLq15AMUVpNnpFv1KqPNk1b2JKwZCytMyrSV7KkyeD43JE5qlasokibjuztCEuyD3sP7lOe86fPnjHlny1LVnRu2xHFChXRvFbu/1NnT2PmgjnYvlv7FzHlGd7zg27K89yxSSy79u3GyK+/wu27zwVCWWPNKtXRpF5jpE+bLvIcUVgy3SpeQAIkQAIkQAIkQAI+IUBhySeYPTcJhSXPsYyNI2kJS57kIH9xHzFihCKGGP02ouOc/hKWpk6diq5duzot30hqceUkLz/eeOONKMLTr7/+qmT/0WqeFJZEUpozZw5CQvR/sKjGIFmwRBySv7SrTX7Is2TJElSrVk0zVrk2NDQU48ePd/pcMiTNnj1bt5/rYMeOHUPjxo2jlN3Ty/Akvw0lMpjIVGqTOSXTU5Ei2j/IcP3BxJgxY9C3b1+nUCpVqqRkA1OzMqkf+no+T95vHIsESIAEYhIBCksxaTe5FhIwJuBLYUmNxNPiUkwSloTRzZs3lJf3knHk39MndTdQhBx5Cb5g6Y9YvHKJoUikDlIgb370+agn0oaktXRryN9Dtu/+E2MmjXd60ShSS8vGzZE8WTIc/ucIvpzwlZP8ojePkSzhGJAqzsgcahYPeZH83bzZ2Lj1D8O1ykvrtxo0Rb0adaLIJfLSeve+3cp6HF96a8GQNXTv8JGSPUr+viZ9t+3ajrFTvolkoQexeOGi6PLuB8iUIaMlScbKZsiL3oEjh+HwsSORl1csVwG9One3LYnIAJLdaMjo4Xjw4EHkeIXzF0T/HmFIljSpYUha5aJENhrYsx8K5Sug21cY/vjLz5i98PtIGaFts1aoU722U3YPebE/YcZkJ/FI9lWEmJfLvWQY281btzDoy2E4cvy/UvNa8preIFrZRJo3aobmDZs5dXHM0qIlBKhyQepUqfDT8iWYMX+WpXtUsgCFdQs1lVu01mllD2QRkmHl6+mT8Ov61U5r0lqnKyetcyPXiKQwtPcARZiy03bu3YWhY8IhWbcdmx0BSvb6i69HK88gES9av9kCpYq9oNz/Iujt2rsH8xYvwJHjx5zm0HpOOWZTOnr8aJQ9cxSWNm3fgtGTIqKIX1rrFz4ic4jUEUxNnpP9wgfjxKl/ncIWDgN7hkEYOjZ5Pslz6t79u2j7Vms0rF3f8nLle+/zr/4X+Wx+uVwFdHm3I5I7ZN2RZ8hvG9di0sypTtxrV6uJjq3bR/nZpzyrVm/4DYt/XRopSDoG5CgBWZHPpK98P3Vs0x61q71meW3//HscI8aNjPyeFKmz87vvK5mUVOlLvuNEUFq1fo3ms8KqsCSZ6uQZu+TXZZCfOtaqWhON6tRH+nQZEDdOHFy6chlLV/2CletWOwmU8ox95602qFu9lu73ltwf8meTFWtXRVl76ybN0bT+m5pMJIuUfN/sO7hfEcv05qGwZPlI8UISIAESIAESIAES8CoBCktexev5wSkseZ5pbBrRm8KSlCX79ttvUahQIVtI/SUs9ezZE998801krJJdyUg2cl2U/CBdsgBNnDjR6aOIiAi89957mgw8JSzZjfX27dto0qQJfv/9d6e4hg8fHkXaUi/QykAlP9SQDFQylp22fft2JWuVY5YnvTJtko3ptddew8GDByOn0JON9GK4ePEiatWq5VRSTsSuNWvWoGDBgk7dfD2fHW68lgRIgARiEwEKS7Fpt7nW2E7AH8KSytxT4lJME5bu3HmegUBPDFD5iRRTOF8h/PzrUjSu0wD1atZVBKITp//FuKnfRHk5r/aTLC6hH/Y0lVLk71iSMSZiyninF8PVK1VDl3edfylGfUmtZk+QufTmkXElg8Wa37VLe0vfMiVKo/dHPaNkzNCSdlzvYYmv63udDUUhsxJUeiWuJPbJs6dh6arluo8OyYoxrM8gZMmY2aOPl6MnjqF/+BAnWUr2/P1W7dyaRyvjlVkZN8eJXDNOWXmZLmW6Rk8aGymnGEkpWlJUruw5MSS0f5QMHq4AXGOLrrDkWBpPnWvRLz8rGVtEpjhw9GCULCYqjwNHDkZKLWqmJxGGJLuUY2l5xzWI9CMyiJlY6M4eqPNIWToRDR2b1jpd2RplSrMiPDmOJ+sX4Wf95qjZuhzLShkdcMm4M/KbMbh95xZqVqmhZPjSyrQjosWM+XOiyJ2uz6nNf27F8rUrkSl9Rhw78Q9ENHHMKqcKS8+ePsPgUcMVuUYtYSj/vH7juq7AJNLSoF59kSdnbrfuWX91kmxDw74aEWVdruxESA0fP1LJTmT1e0Zdk2RWGvDFkMjsXRnTZ8DQ0IGQf7o2rcxPsudhH/dW5nVsIuXs2LMTIg5Kub79h//72ZZcp96nB48ewpjJ4/Dg4QPky50XFctWQMb06XHm/Dms2vBblMyAki1r8Kf9LJVAFVFO+KlZuF6rUgMdWrXTPKeyNimFN2HGpCi8rTxjRaT8ZsZkrP1jPSTDVe8uvXQlUleJSnhYEUMd99mRtVGpQFVMfPb0Kdo0bYWGdeprfkdTWPLXXc55SYAESIAESIAESMCZAIWlIDsRFJaCbMMCLFxvCkuy1IoVK2LYsGEoW7as5d/q9Jew5DqvyDg//vgjatasaXnXli1bhnbt2iFz5swoV66ckgFIxBxXKUYd0FPCUqtWrZTSZ1bSy6tzSwm3L774wmltQ4YMQY8ePTTXqxVrnTp1MHPmTN0ycHrg9OSuadOm4a233nLqdv78eVStWhWnTp2K/O9Wytc5DiLzffDBB1i+fDly586NkiVL4sUXX4TE75qRytfzWT5cvJAESIAEYhkBCkuxbMO53FhNwJ/CkoCXPytKiWeR6kXs12oij8jfaeTP+K5lxuT6mCosXbl2Bb2H9cOFSxc1uUj5prhx46DzOx3xyosvO/19RF7+SpYZKeGi1fTK+Theq/WSWi+LiogHkuHkj+2bnaZ7o9breK/5O1H+riSyx/QfZuree0aZGsxKs33S6WNUqVDJ8L6WEl5hIwYoJcS0mrwkHxE2RFMYEaFh+Fjnv8s5jlGuZBkl81XCBPrlidx56Kxcuwrjpzv/go6wlXJI7jRPC0uSGWh42GCkTplaMxyt0l9mUoqrWJYoUSIM6tkXRQoUNlyyJ4UlyabSt3tvRaLTa1pylcgFIpN9NXk8UqRIjvdbvofiRYpFZpISsWDZmhVKRhXJPuLa9O4dx+uiIyy5ZpKysk6ZWz039+7dU0r1iQSiNhGtRCjTOwOua5QMcn1HDII840VGdMz2ZeVsn7twHn3DByoZY7REStf5JPPMyG9GY+vO7U4fNXvjTbRs/HbUEohPnijl3kS0U5sIS107dMbshXOV0oHtW7yrPH/VrOYiRonoOWXOt7hx82aUfS1fuhx6ftDdsHyZO/ezN/vI9/TU76dj8cplTtPImXHMovTTiiX47oeZSJI4qWb2JaMYv/9pHr7/cV7kJWaSoXp2HDPlSXYf+e7Qa1rPILlPG9dtgJkLZqN44WJ49602USQpuVdHTvhKybDn2Kx817h+F1sRueT7dOLMqUrpRsdmJiw5ilx6GbBc2Wh9z0uJNpHFMmfMpMtS688Ych60ZCTH56NeJix1IgpL3ryTOTYJkAAJkAAJkAAJWCdAYck6q4C4ksJSQGxD0AbhbWFJBSOl0qQsV8aMGU1Z+UtYkkxIffr0cYovX758WLRoEfLmzWsatzsXeEpYklJwDRo0sBXCDz/8oMhVjq1t27b4+uuvo4xz584dNGvWDOvWrXP6TLIrNW3a1Na86sWrVq1Co0aNnMrSNWzYEN99953yw0K16c0tsUrJviT/P+2/J5uv5/Nk7ByLBEiABGISAQpLMWk3uRYSMCbgb2FJjS464lJMFZak5FO/8EE4fuqE7ibWebUWOrZ+T7MkmFEWIcm8MLhXf+TIml1zbJGlpKyPa0k6oxJkP69YqrzUdmx6gpNWdhfHfh++0xFSdk6rmclOVrLEmLE1ejG8//ABDBg51EmucIzTTpYiO8+ncdMmRCnhZWWtenNoCUtmApHjWHalIHfm02JtZc12Y3Ncl6vI41gCzGi/Js2SzFu/RF4iZz9tmjRKBhfXslaO46gZglxLFFqZ13WdxQoVQb/ufSAyo1HTypBiZT4ZU91H+fc6r76GGfP+K3UnwkL3jl1R+aVXLB1tkVTmL1mEZvXfVGQYxwxtZvssYpAqE9kpRyfSyfCIL5yyJhll83EVBZMlTRZZJvLTzj2QIV16zbWKFDlsTHhkxiD1Ivl5S68PuqNC2fKWGAXKRXql4dSsUbKu/l8MVrII6QlgRmuxe89qZduz8ux1fY7KmU2YMJEiOrmWpnSM9+DRwxg4cgikXKXaJFNSl3addJclZ3TctxMiswlavcdkQC0hy0xYkufl4FGfKzHWq1kHHVq2M/3FSpGxpCSjlMNzbFaypWmVRJTz0L9HH+TPk08ZzlG+siJrUVgKlDuecZAACZAACZAACcR2AhSWguwEUFgKsg0LsHC1hKW0adMqmWcSJEhgKVr5DTT5beSzZ89CZA+9JpltFi5cqJttSO3nL2Fp69atqF27Nh4+fOi0BOHQvn17paybCExWuViB5wlhyW45ODUurb1v0aIFJk+eHCX048ePo3r16rhw4ULkZyKfSUk12Vd3mtaYUj5QyvDJGXRskqXr888/jzJN9uzZ0atXLyWLVaZMmUx/EGI1Tl/PZzUuXkcCJEACsYkAhaXA3W3HrIdWopTvazst2MeXPy+5/nnSaP3yZxg7f760y8fu+Hbj98T+/v3339i7978XVS+99BKkBLC/mjviUkwVlvReJKp7Y/aS3iyLkNELSddsF+qcRkKLq+ih9tHKeqF3rdrHSFbwhLBkxtYou4dWaTbH+8XKS3O795dWvCIIDOgRhheKFrc7nHK9OwKR40R2BQMtScxITJO5tFib9ZF+dmNzXJe7wpLWuaxWsQo+aNNBMzOc45wr1v6KiTOmOEk08rlZyT931imy0pcTxuDPPTudzo1VmcJRWOrd5ROlxJ+j2GiWGUedVLIT9QsfjKRJkqBF47cQPnaULWHJUSCxk9VM67loJFppPaukHGfPD7ohJFWI4b2nV0rNTrxu3dxe6iSyl2TSk0xVjq108ZKKNCtnymrZRtcQXYU/M0Zaz0SzPjKn630qJdC6tv8wSpZC1/gkC9qQ0cOx7+D+yI/MzrorL6MSmK7zPXz0EOHjvsT23TsiPzISlhzLK9r9bnBlLxMWzl8Q/XuEGZaO1csEJeehd5eeynNPlZoSJ0riJDLpHVEKS166eTksCZAACZAACZAACdgkQGHJJjB/X05hyd87ENzza0kr8nJgwYIFSJ48ue3F3bx5Uymj1r9/f1y+fDlKfynltXTpUmTNmlV3bH8JS5JOvHXr1krZML0mPwApXbo02rRpg2rVqiFnzpyRabdtwwLgCWFJXhJJ5iN5GWWn2RGWNm3apEhsjx8/jpwiT548kCxNadKksTNt5LVyVkSQOnDgQOR/k/JsIkG5ltCTa2rVqoUrV67ozpUsWTIlRikpJy+53I1LJvD1fG4BZCcSIAESiOEEKCwF7ga7lpQ1i1TkYjst2MeXcrlSYtZqe+edd5A+vXZ2BK0xJMOkvKCx2iSjpqsMbtR31qxZOHfunNXhFXncTtPaXxGEHEsb+1tYUtdjR1w6tvoy4jyLG4ni9XbV7GAJuGvv3HleGi86Uo3013rB6rhYvReSqkjgml1J+hqJRJIpZtCoYU5/b5E+BfLmV8oDiRChtmAVluRc/rR8CWbM/y+rjOsB8oawJHvSZ1h/p2wtVgUTvQPua2FJ4tjx105IhpNrN64rWXg6tm5v+ELc3RjdEXn0zqZVzq4ihFFZQdc90bvXte4dx7521ykZXybOnIIVa1chJHVqp5KIVtfpKCyFhw3F2k3rnco7iizRt1soShcvZfhs3bBlI0ZPjED7lu1QMF9+9A8fYllYkvtw8mzJaPX850dGJSRdg9A6U3KNnhzm+qySDEuDP+2H/LmfZ5AxavLnha+nT4qSGS1dmnT4vM8gZMpgngXdbA5ffq4nqKgxiPzTq3N3vFiqnO2wJKufZMzaf+gAsmXJhu7vf4Q8OY1/Qc/u+ZegXO9Ts6xF6kLkzImct27Thsi1GQlLrve0SHF9uvayxcZVJDKK1TEjk51njxYT+W/yfBjWexCyZdb/+bFcp5V5S9basU175Rkw4IshuHD5orKflcpXND0XFJZMEfECEiABEiABEiABEvAJAQpLPsHsuUkoLHmOZWwcydPCksrw1q1b6Nq1K+bN+6/+u/rZhx9+iPDwcN1sOP4SliS+P//8E1K+7saNG5aOg/w2fJUqVSDlyWrUqIGUKVNa6qdeFCzCkq9KB0p5t5UrV6JMmTJOHOUHM1JSsG/fvpb5yos/2ctWrVqhVKlStjIX+Ho+y4vihSRAAiQQiwhQWArczQ52ocjb8VNYMj67wSQsqSuxIi7hWRwkfRSCpA9DEPdZPFBYek5P6wWr4wnRExS0Siap/YyEJb3MQylTpMCQTwcgd45ckdMHq7CkVQLH9a7zhrB0/uIFfDZ8AC5f/e8Xk6wKJnpPBXdlIHU8d2QBu9+u7sYYndg8lWHJqgihMlEFnicOUqzWvePI0M46HWW74kWKodrLVRQBQ21Wz5OrsCSZYPqGD8SFSxcjxzLLJKPKHBcuX8DQ0IG4deeWLWHJrKSj3XMm11d9ubIiVTgKvPLf3T0PagxapcRE6OjbvTfKlCjtTqh+7aNXLlSCMipR6o2g7Zx/dX53hSXp7zqfkVDoWs7SqgDkyMlOrK6lC6PL246Yp5VJTDJAyvPr1NnTqF2tpiKnxosXzzQsCkumiHgBCZAACZAACZAACfiEAIUln2D23CQUljzHMjaO5C1hSVhKBp3mzZsr2X8cW6pUqbB69WoUKVJEE7k/hSUJSErDNW3a1DCbj95ZyZ8/P+S32EWSsZLhJ1iEpalTpyoCmi/a/PnzlRJvrk1+EzMiIsKWtKSOIZmxJCNWp06dULNmTUvykq/n8wVbzkECJEACwUSAwlLg7pa3hZ9gH5/CkvHZDTZhScr7Sflr+cUGvVJ/It3HvZ4MyR6lAZ49Xz+Fpf/OwcwF32P+koW6B+OTTh+jSgXnEoBa5WHUAdwRlqSva79gFJZOnjmF/l8MxtVr1wxvNG8IS1oymFXBRC9Yd2UgdTx3ZAGr366SUWrtxg1YtmY5Ll6+5NTNqCyhJ2JzV1CxIxdocbhy7So+G94f5y78lyXQTGyxsweqbFe4QCGEftgTfx/aj6FjRkSGYvU8uQpLqVOlcsp2JAOalavcuXcXho4JR93qtfBe83dw7N9/bAlLx0+eQL//DYKIS9Ly58mHvCbZeMzOXuaMmfB6jTpImCCh06Xungd1EL3sWbLuBrXrmYUVkJ//vvUPRXZzzAJuR3CJzqJEkNu1dw9+XP4zRAZzzHppVqJN5o3OfSrfpfKdqjYjKdFOdiQ9HnZilcx1v65frQwlZRYly1XiRImigxq1q71mmuVKJhAZcvaiuZi3OOqfNaR84mddQw0z6TkGSWEpWlvGziRAAiRAAiRAAiTgMQIUljyG0jcDUVjyDeeYOos3hSVh9ttvv6FBgwZRylaIePLee+9pYvW3sCRBSYYoyQI1YcIESKk4u00EmY8//hhhYWGQFxh6LViEJa047TKxer2esKT2P3jwIHr37o1Vq1ZZHdLpunTp0in7Wrt2bd0sX44dfD2fW4tiJxIgARKIgQQoLAXups6dO9dWcG+//bat64N9fPkzilEZW1cY8meS1KlTW2YkGUztlIQTEdxOFlC78XtifyW7qfyyg9oCoSScVVGpXLlyKFu2LGYNWuq0hxSW/sPh+sLT9bC7llKSl8Hh477E9t07LN8XVi50fTlvJiwZvcw3W5ORVKXGarfc3p27dxE+fiT27t+nvAj+68A+3Ll7R3PpvhKW7GbwcQ020IQlVURYsPRHHD1+VAk3c6bMuHrtKu46/FwgpgpLevee0Xm2Kiwd+ecoBo8armQ8GfBJGDKkS+925iBXYUkyx2hlEWreqBmaN2wW5R6R79DRkyKwe99eDO09ADmz5YCWkGe0biktOHT0CKjZqKycCSvPKa1roissyZhaEqg3Y3Z3rVb7eUOgNJpb9vnUmVP4ecUSbNy2CQ8ePkTakDSIEyeuU9Y5bwtLVgWiBw8eYFhEOCTzkNqsxObKwN35ovvdYPUcOF4n35GfR4Rj74G/nbp/+G4n1Kpaw/KQFJYso+KFJEACJEACJEACJOBVAhSWvIrX84NTWPI809g0oreFpevXr6N+/frYuXOnE9ZmzZph2rRpmsJIIAhLarCPHj3Chg0bMH78eEWQsfNySMaQbD4zZszQfUlEYSnq3WYmLKk9rl69ih9//BFjx47FkSNHbN+2w4cPx0cfRU23rjeQr+ezvSB2IAESIIEYRoDCUgzbUC6HBAwIbN68GRs3boy8wp/Ckl1RSS0v8l3/n51WSGHpPxxmZWJc5Zr/x955gEdVbX/7R2+hhC5NkCIIQXoHQUGqAiIICoiAYAEEBAOEGkDIpQo2iogUUYoX6VIERHoRAUXpQuggLVQp37fO/c845cyccyZTzpn89vPcx2tmn73XfteeQZI3ayXcSsDQsSNx6Kjx/8b39kZz/eG8a7sc12fz58mHft37IN9jeZWXridcx59HDkPaZm3fs0P5gbWn4W9hSaq/Tpk9HavWr8FzNeugfu16iB33IYSV2giWsJQ9a3Z82H8YcufM5dNnnJqw5NNC//eQLz+Ql0elzd2SH5bjhw1rcfvObUVEePH5Jqhb61mlgkv0yIE4d+HfqkN6RA+9Io/aeX0VVPTKBd4YO1ZJsc3zdl4954w/exojJ8Yh4eZNDO7dX6lGJMPXc6oJS/J+HD15LEQksg0RkYZHD0aWTM5S8F/xJzFw9DCUKRWFXl16QH7hzKiw5Bq7q3iZmHvs+qyvnBzX+X7VMnwxb6bT0oH4nPDnub2tFSxhScTSzTu34dslC5XPgDSpU6NGpWp4qXEz5c+GSdM/wbqf/60qr+czKDHvU73Pqn226onNlbne/VwF3Fw5cmJ0zHBki8wWrCuh7GMTI6/duGbfN0e27ErbR6lgpmdQWNJDiXNIgARIgARIgARIIPAEKCwFnrFfd6Cw5FecSW6xQAtLAlRNQKpZsyYWLlyIiIgIN+ZmEpYcg5NvEh85cgTz5s3DsmXLcPDgQV33pXPnzhg3bhxSpkzpNt8qwpLaPXn11Vcxbdo0XQwCPUm+ObJp0yaI7LR69WpcvOhcsl9tf/mmpFRwaNy4seHwgr2f4QD5AAmQAAmEAQEKS2GQRB6BBHQSMIOw5KuoZDsihaW0HrOtVcnI9YfmWhKLWgs5nVfNaZpWhSNf1rQ9429hacOWnyBiSJ7ceZTqNCJPDY4bHnJhSW8LL08s1XKdMSIC0tpJz7h2/boiGNmG0R/In794AbMWzMXmnVuVX056snAxvNG6PZ4sUgzSCk2Gr1Wg9Ig8ns7oq6CiVy7wxlatelj/7n1RtUJl1ce0zint9IaNG4kLly4oclC1ilXs6/h6TjVhSRYVmXDClEn2qkeSw15de6BWlRpOsc9bPB8Lln6HgT2jUS6qrPKaUWFp2ZqVmDrnC/u6tavVQq8u+n8hSs/9ts3xlZPjHmqfw4GUrIycz5e5gRaW5M+HlT+uxvyli5RKdpkzZUL7lq+hZqXqSJv23z/vtO6/2tkS8z7V+6xry0KJw+jnozyjdz8RhAZ8OASnzsQrRw5Wez5XvvJLp//5dDy279np9FLlchXR5+1einCmNSgsaRHi6yRAAiRAAiRAAiQQHAIUloLD2W+7UFjyG8okuVA4C0vHjx/Hc889h/Pnz9tzmz9/fmzYsAG5c+v7zRpvl0L+IiwCk8hLc+fO9VjlJ3Xq1Fi1ahUqV3b/Bp9VhCWRgJo3b+6Eo3bt2pCWJBky6PtmcjDfYAkJCdi5c6dSgUnEOGkzojakhceSJUsMtUlRWyfY+wWTJfciARIggVARoLAUKvLclwSCTyCUwlJiRSUbLQpLwROW9FS30XuLL1+5jDGfToRUW9Ia8oPO0k9FoUm9RkoVhzmL5nl8xJ/CkvwAWFppybBVp1H7Yb1jMIGonBIIQcBXGch2Vl9kAXlWqvEsW7MC3yyer/z/rJGR6Nm5O54uGeVWBdrXGH2NTeLzVVDRKxd4u+tqwpKvLeEc2xi2b9kWzRq+4MTX13N6EpZuJCQgdvyH+PPoIfsRy5cup1RKs4kKV69fxaC4WKRPlw6De8cgQ/r0ylyjwpJr7IXyF8Tw6CFKyzt/D185OcahJiz587PU32fWWi8Qn0ey56NHj7D/jwOQSmPnLpxXqm+1btoSzRs1VZVdfHmfJ+Z9qvdZNT6+tGnTu5+aAPxuh66oX6eeVir99rrkbvHKpZi1YI5dWrQtLvLi66+0Q7MGL2juR2FJExEnkAAJkAAJkAAJkEBQCFBYCgpm/21CYcl/LJPiSmYUloYOHYoxY8Y4pUNvmzDHh3bv3o369evj9u1/f+PSn8KS632RlmGxsbGqVYek/ViPHj3crphVhKU///xTkb+uXLliP0OePHkU+Stv3v+1SDDrkG9a/Pbbb0qlr3379jmFKRW+1q5di6ioKL+FH+z9/BY4FyIBEiABkxGgsGSyhDAcEggggVAIS/4SlWxYKCwFT1jydyWTBw8f4pf9e7F87SocOnYIIj3IkEo/0vLn6ZKlUbFMBTxRoCBsLQDVpA7Ht4i/hKU3276B/3wyHmcvnFOqt9SsXF3ZJhTCkshd/UYOglQlso1AVFgyIlH4IgtcuXYFE6ZOxt4D//u7obT+k3x5aheUXXaoKQAAIABJREFU1IUlrUopnnKQKlUqpY3hmo3r0Krpy2j1Qgv7+8d2f3wVcTwJS7KuvI9lX9sQMWlon0EoXqSY8iVbFabOr3VE47oN7PMSKyylSZMGw/oMxFPFSvj9T0tfOTkGoiYseauc5fdD+HnBQAhLUlV90fLF+Pq/3yoV10Ry69H5XaUFXLJkyVRP4MtnkF4JSG1Dvc+qVViKzJIFI/sNs7c51ZMSvfupCUvVK1ZF33d6KdJXMIa0kZV2svLndPtWr2Lud9/gb4fvYWbOmNmpJaWnmCgsBSNb3IMESIAESIAESIAEtAlQWNJmZKoZFJZMlQ7LBRNoYenq1at44YUXsGfPHic2rVq1wowZM1T/0m9U4vEE/dtvv0XHjh2dXvYkLIls9PPPP2P79u3Yu3cvDhw4gO7du6NPnz6GcipVl2TP7777zuk5T+3TjJ713LlzkMpGp06dsq/vq4RlpM2bpzzOnDkTLVu2NMTINvn3339HkyZNlG8mFCtWDEWLFkWVKlXQqFEje8UjkX+kitWWLVuwa9cupWrS5cuXlVZu5cuXN7Tv0aNH8fzzz0MYOg5HGS7Y+xk6ACeTAAmQQBIjQGEpiSWcx03SBIIpLPlbVLIljsKSZ2Fp667tGDXZ+RdSHC+8q6AiLb6GTxiFA3/8rvq+KFa4KIb2iYHIMqEawRCWShR9Ejmy5VAEiwZ16qFru8524SMUwpJUpuk/cjBOnztjx64ls2jlx1cZyLauUVnAVvHHJivJHZK7JHfK0/A1RqOxOe7vq6CiVy7wlhfXNUTk+rB/LLJFZlV9TO2cA977AD+sX6NUOqn3zHNOd9cf5/QmLIlQNzBuqJNY9/wzdfFOhy745/59jJ48FvFn4zEieihy5chpD8eosHT4+BEM/s9wpV2Ybdj28UXQkDt57ORxvNSoqRtnX++DP1hrvYdD9bq/hSW16jzSAq5F42YeZSU5uy/v88S8T/U+q/a5JVWG+vfoi0plK+pOm979hJ+IoNK+1DYSI7RK5bvZC+eiSd2GkMpQWkOt9aStlapIybYRVaIkBvSItldWU1uXwpIWbb5OAiRAAiRAAiRAAsEhQGEpOJz9tguFJb+hTJILBVpY2rx5syKlyA8GHMfw4cPRu3dvVeZqEs/bb7+NsWPH6s7R/fv30blzZ4iM4jg8yT3r169XxCr5S7Zt1K1bVxFj0v3/38gzMtREKasLS3J+kbc+++wzJxS+MhLOcgfi4uKc1itXrhyWLl2KLFmy2L+utu+4cePw1ltvGUkL5E68/vrrWLx4sdNzrtW7gr2foUNwMgmQAAkkIQIUlpJQsnnUJE8gGMJSoEQlW/IoLHkWlrTkHtcqH1LZYsynE7B551bV94ZrxZRQvIG0zuSPCku2c5UpVRrR7/Zx+gFrKISlu3fvYuSkOHtlIlt8es7qKUe+ykC29YzKAq7Vd/RUAPE1RqOxOTLyVVDRKxd4e89IK6zVG9fap2gxUjtnneq18PmsaShRrLjb3fXHOb0JS/K9hmlzZ2DZmpX2raSyyoh+Q3D7zh0MHTscz9aojTdf6+gkohgVli5f+RsDRg3G2fP//kLU/9rMDTBcZUnkjLGfTUCBvAXQ7uU2bunx9T44LvT9qmX4Yt5M+5fMIH4m5rPb38LSX/EnMXD0MFy7cU0JK3vW7Piw/zDkzpnLa5i+vM8T8z7V+6ynz+sm9Rq63X1vB9S7n6yh9ueiVAXs3bWHW3U1rdyLwPfZrKkY1meQZg6kMtb4KZOwaftmNHy2Prq266RUdXL8uuN+rV5sgddeau1RRKOwpJUdvk4CJEACJEACJEACwSFAYSk4nP22C4Ulv6FMkgsFUli6fv062rRpo7QNcxypU6fGqlWrULlyZVXm33//PUTwcRwVK1bEkiVL7JV3tJIllXikUs+tW7ecpnoSlk6cOIF69erhzJl/f1tU4ly2bBmqV/9f2X29Q0246tu3L6TVneuwSoUliVuqTzVo0MBNPvvoo48UOczIkGpJL774Iq5d+983g2xjwIABiImJcfqaCEUdOnRw+ppUVxLxKGtW9d/yVIslISEBL7/8MjZt2mR/OWXKlFi5ciWqVatm/1qw9zPCjXNJgARIICkRoLCUlLLNsyZ1AoEUluSHdvLfnvI/11+isHGXX1CQv29UqFDB8A/VbGtQWPJNWMqUMSOGfzAEhQoUdHobzF44DwuWLvL41jD6Q1d/v8eCJSzlzZ0Hw/oOQs7sOZyOEAphSQKYOkdEkBVOsbz/1nt4pmpNnxD7KgPZNjMiC6j9AP+5GrXx3pvdvMbua4xGYnMNwFdBxYhcoHZoV0ZSkaVX1x6oVaWGR0au51TaJj56hDy582DI+zFud9dxIV/P6U1YkvX/OHJIEZNu3b5t3651s5ZIuJmAH3/e4NQizjbBqLDkSayUFoNa53aFKaKFiGIDenyAp0u6t6v3lZPjPq4iWpvmrdCmWSuf3rdmeMjfwpKr0CVVfeJiRkDaqHkbvrzPE/M+NfKs2p+jObJlV6qLeWqB6XpWI/v9fugghowdAfkcsQ35DGnfsi2aNXzBa6Uqx32lEt6Hk+KQNk1aRHd7H6lTpfaYAsfKWFFPlXITJKXy0pAxw50qA0qrv5j3+kFkYLVBYckM73DGQAIkQAIkQAIkQAIAhSWL3QIKSxZLmMnCDZSwdPv2bbz//vv46quv3E7csGFDzJ4922Plol9++UVp3eUqG33xxRdo3bq1JsGTJ08q1ZKklZjr8CQsearIVKtWLXz99deIjIzU3FcmeNp7/vz5aNy4sdsaVhKWPLW7S5UqldLer3nz5rq+AeGJUe7cubF69WoULlzYiZOaTCYThg0bhl69eun+oZIITu3atYN8Y9E2ChQogHXr1iFPnjz2rwV7P10Xi5NIgARIIAkSoLCUBJPOIydZAoEQloIlKtmSRmHJs7Dk+gNdx4subc8G945xa8/y62/7MWz8SKVKqtrQ08rL9pxUWZi98GtUr1QNRQs5/13D1zddMIQl+aFqry49UK1iFbcwQyUsbdy6CeM+/8gpHteWfkaY+ioD2fYwIguo7VW7Wi306tLd699jfY3RSGyuzHwVVFzvpdGWTOcunMeAUUNw6e9LSkgF8z+O4dGDIRWKPA2197fMH9y7P4o+UcTrdfD1nFrCklQsktZvu/ftse+fIX163H/wAKWeLIl+3ftA3l+Ow6iwJM9Ku8YJUybBseWUfF1Ew5ie0cj3WF7Nt8PhY0cQO34U8uTOrfpZKAu4cpKvGalslnArAUPHjsSho4eVeLJGRiK272AUyJtfMz6zTvC3sOR6j6Vd4OiY4cgWmc0rAl/e50YkINfNjTyrJu7Jeq4tRr0d0Mh+IhrFjh+Jg4f/dFpSpKVWTV9GqxdaaH7/Tv68njJ7OtZsXKcpS8omUolp5EejkTZNOgzrOxBPPF7I7TgiBEq7Osf/nng8XwGlHahafiksmfVdz7hIgARIgARIgASSGgEKSxbLOIUliyXMZOH6W1gSqUWqJw0ePBiHDh1yO62eqkVSmUmq70iVJMehJcbIb9b89NNP6NKlC+Lj41VJexKWZLKn9nWlS5fGl19+ieLFi3vN3l9//YW2bdtiz55/vykmD5QoUUKp4pMjh/NvxcprVhKWJN5ff/0VIpy5VkaS16RFm1SRypgxo0dOBw4cUKQhtbsxatQo9OjRw+1ZT+3jZOKbb76ptJbztqc8L/dcqjS5SnDvvvuu0pYuWbJk9n2DvZ/JPhIYDgmQAAmYhgCFJdOkgoGQQMAJ+FNYCraoZINDYUldWPLUlsbGzVOVD08/+HS8jGqt0lwvq636wteLv0VMj2iPFRWMXvJgCEulij+FQb36I11a9xbloRKW1PbVU6XIE181GUhaYrV8oYWulBiRBdT2EqEk9oNBSvsntSH3Z9O2zfj0qylO1XpcJS0RfUQCcawE4hqbt3y67u2ryON6L9OkSYNhfQbqblHm2DJPJAOpPiVSl7fhek5vop2/zqklLMk+e/b/ghET45wkBW8Vo3wRlu7cuaPsse/gfjdE8r5t3bQlGtVt4CZHyWQRM0SkmDp7Bu7cu4O+b/dC1QrqVcjVhCUjlc1cWWi1xBJhbea3c7B9zw7lXKWfikLHNq8rIpZZRqCFJanG7S0nwuH0uTP4z8fjcfzUCTuW0iWiMLBnNNKm/d+fiddv3IB8jmTOlMk+x4gE5MrbyLOeWqLprXokcc9fsghzv/vGHoanqoi2CVt3bceYzyaoysZPFi6GHp3fgVQhUxvnL17AF1/PxLY9O+DKUW2+VE8aNm4kLly64FHutb3XRIJatX6N0zKexC0KS2Z5lzMOEiABEiABEiCBpE6AwpLFbgCFJYslzGThqglL2bJlU6QUEYT0DpGMduzYgVOnTnl9JDo6GoMGDdKsxDN9+nS89957qmtJO7B33nlHaeMlAtTff/+N5cuXY9asWTh27Jj9GelZLq0dpJWZbXgTluS3baQqlOytNmrWrImXXnoJNWrUsLcik71FrJI2YuvXr3d7TGKQalLNmjVTXdNqwpIcQq1Ske1wcl6ptCTnlZYakh9pxSY5mDJlCnbv3q3K4dlnn8W8efMQERGh+vrp06fRpEkTVdFJWnhIXqRdnW1PWeTw4cPYtm2b272wbVCkSBEsXboUUmXJdQR7P73vM84jARIggaREgMJSUso2z5rUCfhDWAqVqGTLXVIVlrQkjMtXLqPfyEGQH0S6Dq0qH6vWr8aUWdPdqpc4rlMuqiz6vP0eIjK4/z1Cqp6sXLcKX82fgzrVn0HXdp01qzvofS/6Q1hyrXriure3lkRqrXccn0+MROSNgZpIJuKYyGAixxgdahKRkdhdZRkRKkbFxCJLJvc2Trfv3MbwCaNw4I/fncL09ENrkTamfz0T23fvcLuDz9Wsgx6d3lHW+fHnjYp40q/b+3ZJQb7uGpveFlPyrKugIoLBwF79UL50Oa+I1e7li/Ubo1ObDprfg3FtnVSzcnX07tpD8z1jJAeuwft6Tj3CktpdlaoqUjFK7X6oCTB6qofZKiRdu+Hc7t52VhGXypQsjadLlkaWTJlw8/Yt7D/4G37Z/ytsz2hVvFETliqXq4g+b/dSlaEcOdvaa8meMkQaGdx7ADJ6+N6LfGZLNaa/4k86pUtv1SyjnwG+zlfLV4b0GRQBsWgh75W91PaUFqTSQs1xeGrvJxW8VqxdhW++XwD5XHEc0mrtw/6xyBaZFfFnTyuVfd5+/U0UKfhvdT8j0pFrrK5tObU+V479dRxDxoyw3zXbevK9u1ebv4IWjZupvscd//yU89qGlshoq5DkKgc5Pp/3sbwoF1VGqcAm652IP4k9+/fiyPGjSkV0PXdN7nXcJ2OVCksNn62Pru06Qc7kaXhqDadWxZDCkq/vSj5HAiRAAiRAAiRAAv4lQGHJvzwDvhqFpYAjDusN1ISlQB1Y2rlNmjRJ+k5qbiECVJs2bbBhwwbNuZ4mSMUeqfgk1Z5sw5uwJHP8sa9jPAMGDMAHH3zgUf6yorAkv2Ul8lHfvn2d2qv5mqjq1asrUleuXLm8LrFr1y6l8pZadSeje2fOnBlz585FnTp1PD4a7P2MnoHzSYAESCDcCVBYCvcM83wk8C+BxAhLoRaVbKdIqsKSVqWGHb/sxKhJY1SlI60qH1K9ZPTHY5UfZHobUrmifcvXULlsJUj1B/mB6Z9HDymVIX79bR/y5M6DIe/HIGd294q3vr4PXX9o7LpO/+59PVZLsc31JnPJHG+VLNRasznGUL1iVfR9p5fXH+D6evZ5i+dj3n/n2x/3Jglp7eHagkzm6xWW5AfbYz6dgM07t9q30frhvWvstgdF4mjTvCUK5S+E46eOY+1P67Fl1zblzrR9qQ3mfPcNzl04Z99HWq21atoCp8+exk/bNuO9zu86te7zJTZHVmr51dMCTE1Y0lPxSN5rn82ahvWbNyphFCtcFP2799Fsh6V2Tr2ttGQfX89puzcSd2z0ICcZxJGjY8Uo+bo3AUmtDaUeYUnW3bJzGyZMnQRHsUPr7ttel7Z7kltvn09qwpLWZ6+sL5+F85cuwvzvFyqfwblz5kK/bn1U22bZ4vlh/Rp8MnOKavhaspPeM/tjnhoTWVfPZ6/a/p7ap8mfL62btkLFMuUVOWnDlp+wdtOPkLv3avPWOHryGH7a+rN9SclLnRq18XjeAli4/DtULV/ZTZZ1/fPDSOtGX1rXebufIvGJuFS21NOKcHnvn3uKTDd/yUKcPH0KIheJ9OQ4RMIrX7qsIstdvHxJad0mgpZtOMpERnMt0pG875rWb+JRsnSUory1dnPdW02CVpOjKCwZzRrnkwAJkAAJkAAJkEBgCFBYCgzXgK1KYSlgaJPEwsESlgYOHIiePXtCquHoHVLlRiQn1xZrWs/LX3DHjBmDrl27YsKECUpFJ9vQEpZk3vnz59GxY8dEyVISw+jRo5U2aSlSpPAYshWFJTmMSEvS+u+NN97AjRs3tFLi8XVpoScM9EhsssjGjRuVlnKXL1/2ec98+fLh66+/hlTq0hrB3k8rHr5OAiRAAkmJAIWlpJRtnjWpE/BFWDKLqGTLXVIVljKkT69IMfKD20bP1Xf6AaNrZQ/He66nnZvMl5Y7w8ePwpnzZ316m+ip1GB0YZESRk8ei937nFuBO64jLc2ktZm3odayynW+VIVqXLeB05dFEhE5YqPDD8ldn3Os8mH0fFrzXSubJKaqiZrQpleKuHzlbwwYNRhnz/8rEqX//99vGNpnEIoXKaZ6DFsLoVNn1FvIOz5UpVwlvN3hTeWXj6TizKGjh93WlB/Yd3ilvdvd9yU22+Lyd+1pc2dg2ZqVTvt5ap/oOMlVWBJ5AsmSIWWKFGjdrBWa1GvkVpFHqp99MvNzpVKJDL2yksxVO6e00pKWWFL9zNuQc0764lOs2+RcqVrPOW33JplUnvKyl5xtYNxQpcKbiFQjoocq/1QbajLbM1VrKK2mvFVukbXkLCK4TZr+qVvFHW8M9MhK8rxaJSrJKx49Qv069dC+ZVvI3XccNxISMGPeTEWw0SsryfPfr1qGL+bNVA1b7lP/Hn1RqWxFrY+JgL4uwsrHX37udndkU6l+1u0N79+HUwtOqzKQ4zMifvXo9C6kwqBUZZLqTGqjRqVqePeNtyB/TtqGWuUvb60KXXMaO/5DRci1DT3vN1/up0hUPbu8i1NnTitVCl2HfPbJ+V5q3AzSWjOZ3EeHkXAzAWM/+0hpzah36JGVbG1eZy2Yo9xraVnZq0t3zQpyEoP8d0TMqCHK55bjcK2kRWFJb8Y4jwRIgARIgARIgAQCS4DCUmD5+n11Ckt+R5qkFgyksCR/2RQhRdrAFSxY0Ceut2/fxueff45hw4Yp1ZK0hkgoU6dORfHixZWprkKQHmFJnpNvVixatEipInTp0iWtbZ1elypAsbGxKFq0qOZzVhWWbAcTWSkuLk7JkeRK7yhWrBgmTpyIWrVq6frGguO6sqfcB6nyJN+s1ztElpN8SjvBjBkz6n1MEbKCuZ/uwDiRBEiABMKcAIWlME8wj0cCDgSMCEtmE5Vsx0iqwlLpElGoU+MZTJ87A1HFS+HVl15B/rz5cevWLUW6kB+Wuw4jQoQ8K9UdpNKSVFUxMvRUEzGynsy9ev0qlvywHCKGePu7iPyw9/VX2uKZKjWc2oTJGvID1+MnTyjVgUTI8jZEuOrVtbtS/UJ+ICw/oP3x5/WYOvsLzWou8oPcjm3aq7a/Mnpux/lqwtb7b72HZ6rW1L2sVPH488hhfDpziiqDWlVqoG2L1siRPafSMshxCAOpdvTVt3Owbc8Otz2l4kaXtp3wZJGiSJ0qtdvrWvdJqoe0bvYyXny+ifLLR5IvETgk745D5nVt3wl1qj1j/zutxHbx0gXMWfQNftr2b9UV23MSW4/O7+CJAoVUf7Hp+o0bWL1xLb79foFbfmW/jm1eV71TtvXVWk11avM6vlowB/FnTiuyUqECBSGizIMHDxXxQapESdzKuZu2RKO6DTTbjGmds2ihwoqo8Xj+x93yJ7H6ek61eyPv87fad0ap4iXd8u0ofzWp1xBvvtbR7fsPUilny+5tmD5nJqRNo+MQXi81aoaGzz2v630k7+eJUz92EkrU3hTyvbJna9RG51ffcBON1Oa7Ckvy+dKtY1csWb0C0h5S1iuQN7/SCi1FiuQ4dvKEvb2WvNbo2QZo+3IbXXt5qjRki0uPjKn7g8DgRMmnVPRZuOw7rNm4TrVyn3xeVC5fCe1efhVScc3188PbliITffLl5/h5xxbVaba1pf1YZOZIZY6IfiM/Gu30fpV5taUNadtOTp//8ufHf1cuwZJVy9xi17rH0gZx5vzZqn+mSpU7eb+VKPqk11+YFFFTpDpH4UntoCKN9uzSDbKu62dKvjx50aJRc1SvWMXtzzbXteT7qktWL8M3ixdqinxSYazbG2/j6ZJRHr9HKBLe3O/mQaqAyWeQDHmPyvtI/jtE7fPeFpPas47xCv83Xmmv/FmbLVt2gzfT3NOXz3CWQl+PbWrugBkdCZAACZAACZAACfwfAQpLFrsKFJYsljCThesvYUl+61BaehUpUgRVq1ZFo0aNEBUV5bEVmlEMN2/exA8//ICvvvoK0qrr6tWr9iWeeOIJNGjQAJ06dcKTTz7p9JdbX4Ul2+LyF+x9+/Zh+fLlWLt2LQ4fPuy0t8zLnTs3qlSpghYtWqBu3brIlCmT7uNZXViyHVRksi1btmDZsmVYs2YNTpw44SSYZcmSRRG4hM8rr7yi3BPX38DSDe3/JsqdkApIK1euxKZNm9z2lDspoly9evXQsmVLlC1bNlH3Mdj7GeXB+SRAAiQQbgQoLIVbRnkeEvBMQI+wZFZRyXaqpCwsSYWTIyeO4dOvpihShKdh9AfnjutcuXYF0+fOVNp/af3SguwjLdE6v9bB/kNlf7z/PLUg8ra2CF3CR1rt2IZrSx89sdlaUyXmWT376J3jWh1Kqpr06PSOrr/jGT2DYys0oznw1F7u1u3bWLxqCX78eQOk6pIIBtmyZlPuTbMGLyIySxYnFCIyTJk9XZGQUqVMiQpPl8frrV5ThAjbSExsIiNEjxzo1HbOWy48tb5TE5biYkYgffr02LZ7B1asW4kTp07a5YGMERFKdZS6tZ5FlXKVIf+uNYyc07XVVWLOqefeqL3fpCKYtKXs+05vp8pbIiqNmBiHfQf3ax1ZeV1v2y6RauLPnsaq9Wvwy4G9OHPurPKZJZ9LeXI/hmrlq6DBs/WQPat+KUJNWJJWeIUKFMIv+/dCWt8dOnYIImXIEPlMZJOalaujZpVqhvaS+EXYmTHvK1y9dhVPlywNad85Z9E8HPjjd90tG3VB1TnJyJ1TW1JPO0XbcyLCbN+9A9+t/N4ufcn7okTREmj1wkso+oTz97KU6uPrV2PWgq9x585tRdiVFqXSMs32PS+j8TveNT333vHMau8Bx9flfH8eOYQVP67Cvt8OKBKuDDlj2agyitz2ZJFidtFLPlNmLZiLclFl0K7lqyiY73Fdn/OOe8p7TeTSHzdvwNETx+z3VPYs9kQxNHz2eYWXt+r0Wp8d3t6faq0yvV29Ef2GomqFKjpvp/mnUVgyf44YIQmQAAmQAAmQgDoBCksWuxkUliyWMIZLAiRAAiRAAiRAAiSgSYDCkiYiTiCBsCHgTVgyu6hkS0JSF5ZEyJHKO65SRGJ+SK92wS/9fQmbtm3Bpu2blco8t+/8r8prYn5AHzZvpCAexFX2KJS/IIZHD0EmA5VsgxhuktnKk7DkKmAlGSBhclBPwlKRgoWDdsIvv52F/65YEhJhKWiH5EYkAIAt4XgNSIAESIAESIAESMAcBCgsmSMPuqOgsKQbFSeSAAmQAAmQAAmQAAlYhACFJYskimGSgB8IqAlLlSpVUiqryv/u3bunuou0/K1YsSIqVKjg9Tfz/RCi5hIUlv6tIKQJixPCgoBjK6SUKVMqlaTKRZUNi7NZ9RAUlqyaOe9xh1pYkipCE6ZOVtqRdWrTAU0bNAlP0DwVCVBY4h0gARIgARIgARIgAdMQoLBkmlToC4TCkj5OnEUCJEACJEACJEACJGAdAhSWrJMrRkoCiSWgJizt2bPHEqKS7ewUligsJfZ9YLXnpc3VlNlfYOWPPyihP1O1Bnp16aG0vuIIDQEKS6HhHuhdQy0sXb9xA4PihuH8pfMY2meQU2u9QJ+d65NAsAmwwlKwiXM/EiABEiABEiABElAnQGHJYjeDwpLFEsZwSYAESIAESIAESIAENAlQWNJExAkkEDYEXIUlTwczU0Ul1xgpLFFYCps3pIGDXLh0EcPGjcSpM/GISB+B2OhBCGabKgOhJompFJbCM82hFpa27tqOMZ9NQPnSZdHn7V5Ikzp1eILmqUiAFZZ4B0iABEiABEiABEjANAQoLJkmFfoCobCkjxNnkQAJkAAJkAAJkAAJWIcAhSXr5IqRkkBiCWgJS2YWlWxnp7BEYSmx7wOrPr/jl50Y8+kE3L13DzUrV0fvrj1C3qLRqiwTGzeFpcQSNOfzoRSWLl+5jKFjR+LqtWsY3Ls/ij5RxJyQGBUJ+IkAKyz5CSSXIQESIAESIAESIIFEEqCwlEiAwX6cwlKwiXM/EiABEiABEiABEiCBQBOgsBRowlyfBMxDwJOwZAVRyUaRwhKFJfO8o4IbyaNHj7B45VLMWjAHKVOmVNrCVatYJbhBcDeFAIWl8LwIoRKWbt66hU++/Bw79+7i+zo8rxZPpUKAwhKvBQmQAAmQAAmQAAmYgwCFJXPkQXcUFJZ0o+JEEiABEiABEiABEiABixCgsGSRRDFMEvADAVdhyUqiku34FJYoLPnhrWDZJR48eIBZC77Gkh+WInfO3BjWdxByZs9h2fNYNXAKS1bNnPe4QyEsSbvH8VMEpRXcAAAgAElEQVQm4fjJE+jR+R1Uq1AFyZIlC0/APBUJOBCgsMTrQAIkQAIkQAIkQALmIEBhyRx50B0FhSXdqDiRBEiABEiABEiABEjAIgQoLFkkUQyTBPxAwCYspU+fHhUqVFD+lyJFCj+sHLwlwlVYSriVoLQDOnT0sCrMYoWLYmifGESkjwgebO5kSgKO0lKpEiUR/e77iMjAexHMZLkKS9mzZseH/Ychd85cwQyDe/mZgKuwlCZNGgzrMxBPFSvh552AK1evYv7ShVj703qUf7osOr/aAXKPOEggqRCgsJRUMs1zkgAJkAAJkAAJmJ0AhSWzZ8glPgpLFksYwyUBEiABEiABEiABEtAkQGFJExEnkEDYEBBhKXny5JYUlWxJCFdhSX54HT1yIM5dOKd636SaTlzMCERmyRI295EH8Z3Ag4cPsWTVMny1YA6iKC35DtLHJ6fOmYFla1bYnxaRMDZ6EIoULOzjinzMDAR+WL8Gn8yc4hTKwJ79UKlsBb+Ht3T1chz76zheatwM+R7Ly6pKfifMBc1OgMKS2TPE+EiABEiABEiABJIKAQpLFss0hSWLJYzhkgAJkAAJkAAJkAAJaBKgsKSJiBNIIGwISGUWq1VUcoUfrsLSvoMHMHzCKNy9e1f1vqVMmRIDe0ajXFTZsLmPPEjiCDx69Ai//rYfE6dPViqzfPBOb7aHSxxSXU/fvXcPoyePxe59e5zmv9e5G56rWVvXGpxkPgLyfpo2V0S0lU7BtWjcDO1bvkahyHwpY0QWJ0BhyeIJZPgkQAIkQAIkQAJhQ4DCksVSSWHJYgljuCRAAiRAAiRAAiRAApoEKCxpIuIEEiABExEIN2Hp+vVr+PX3/fh81jScu3DeK+m8ufOg91s98ESBQpYXz0x0pSwfSsLNBHz21TT8fuggRJp5umQU5YoAZFWqWl28dAHSDm7NxnWQf3ccUmXp9Vfaomr5ysiUMWMAIuCSgSAgopJUuPthwxp8t2IxREhzHGlSp8ZLjZqhfu16SoW7ZMmSBSIMrkkCSY4AhaUkl3IemARIgARIgARIwKQEKCyZNDGewqKwZLGEMVwSIAESIAESIAESIAFNAhSWNBFxAgmQgIkIhJOw9PeVv9E9prfHNnDesJcuEaVUXEqbNq2JssNQQkVApIvDx45g886taNOsFe+FHxNx584djJgYh30H9xtaNVCtxAwFwcleCXw07WOs+3mDIUodXmmHlxo1NfQMJ5MACbgToLDEW0ECJEACJEACJEAC5iBAYckcedAdBYUl3ag4kQRIgARIgARIgARIwCIEKCxZJFEMkwRIQCEQTsISU0oCJEACJEACJEACJGB9AstnrHc6xOuxFButn1WegARIgARIgASSBgEKSxbLM4UliyWM4ZIACZAACZAACZAACWgSoLCkiYgTSIAETESAwpKJksFQSIAESIAESIAESIAEQGGJl4AESIAESIAESMCqBCgsWSxzFJYsljCGSwIkQAIkQAIkQAIkoEmAwpImIk4gARIwEQEKSyZKBkMhARIgARIgARIgARKgsMQ7QAIkQAIkQAIkYFkCFJYsljoKSxZLGMMlARIgARIgARIgARLQJEBhSRMRJ5AACZiIAIUlEyWDoZAACZAACZAACZAACVBY4h0gARIgARIgARKwLAEKSxZLHYUliyWM4ZIACZAACZAACZAACWgSoLCkiYgTSIAETESAwpKJksFQSIAESIAESIAESIAEKCzxDpAACZAACZAACViWAIUli6WOwpLFEsZwSYAESIAESIAESIAENAlQWNJExAkkQAImIkBhyUTJYCgkQAIkQAIkQAIkQAIUlngHSIAESIAESIAELEuAwpLFUkdhyWIJY7gkQAIkQAIkQAIkQAKaBCgsaSLiBBIgARMRoLBkomQwFBIgARIgARIgARIgAQpLvAMkQAIkQAIkQAKWJUBhyWKpo7BksYQxXBIgARIgARIgARIgAU0CFJY0EXECCZCAiQhQWDJRMhgKCZAACZAACZAACZAAhSXeARIgARIgARIgAcsSoLBksdRRWLJYwhguCZAACZAACZAACZCAJgEKS5qIOIEESMBEBCgsmSgZDCXsCNy8mRB2Z+KBSIAE/kcgQ4YIoiABEggQgeUz1jut/Hps0wDtxGVJgARIgARIgARIwL8EKCz5l2fAV6OwFHDE3IAESIAESIAESIAESCDIBCgsBRk4tyMBEkgUAQpLicLHh0nAKwEKS7wgJBC+BCgshW9uebLQE6CwFPocMAISIAESIAESIAHfCFBY8o1byJ6isBQy9NyYBEiABEiABEiABEggQAQoLAUILJclARIICAEKSwHBykVJQCFAYYkXgQTClwCFpfDNLU8WegIUlkKfA0ZAAiRAAiRAAiTgGwEKS75xC9lTFJZChp4bkwAJkAAJkAAJkAAJBIgAhaUAgeWyJEACASFAYSkgWLkoCSgEKCzxIpBA+BKgsBS+ueXJQk+AwlLoc8AISIAESIAESIAEfCNAYck3biF7isJSyNBzYxIgARIgARIgARIggQARoLAUILBclgRIICAEKCwFBCsXJQGFAIUlXgQSCF8CFJbCN7c8WegJUFgKfQ4YAQmQAAmQAAmQgG8EKCz5xi1kT1FYChl6bkwCJEACJEACJEACJBAgAhSWAgSWy5IACQSEAIWlgGDloiSgEKCwxItAAuFLgMJS+OaWJws9AQpLoc8BIyABEiABEiABEvCNAIUl37iF7CkKSyFDz41JgARIgARIgARIgAQCRIDCUoDAclkSIIGAEKCwFBCsXJQEFAIUlngRSCB8CVBYCt/c8mShJ0BhKfQ5YAQkQAIkQAIkQAK+EaCw5Bu3kD1FYSlk6LkxCZAACZAACZAACZBAgAhQWAoQWC5LAiQQEAIUlgKClYuSgEKAwhIvAgmELwEKS+GbW54s9AQoLIU+B4yABEiABEiABEjANwIUlnzjFrKnKCyFDD03JgESIAESIAESIAESCBABCksBAstlSYAEAkKAwlJAsHJRElAIUFjiRSCB8CVAYSl8c8uThZ4AhaXQ54ARkAAJkAAJkAAJ+EaAwpJv3EL2FIWlkKHnxiRAAiRAAiRAAiRAAgEiQGEpQGC5LAmQQEAIUFgKCFYuSgIKAQpLvAhaBG4kJGDtTz9iyeplSJUqNeJiRiAySxatx8L69WN/HceEqZMRfyYeTz1ZAu917oac2XP4/cy//rYfBw//gRfrN0H6dOkMr09hyTAyPkACuglQWNKNihNJgARIgARIgARMRoDCkskSohUOhSUtQnydBEiABEiABEiABEjAagQoLFktY4yXBJI2AQpLSTv/PH1gCVBYCixfq67+4OFD/HnkEBYu+w579u/Fw4cPlaPkzpk7yQtL125cw6C4WJw49Zc9vaVLRGFgz2ikTZvWrym/cu2KIkYdP3kCXdp2Qo1K1ZAsWTLde1BY0o2KE0nAMAEKS4aR8QESIAESIAESIAGTEKCwZJJE6A2DwpJeUpxHAiRAAiRAAiRAAiRgFQIUlqySKcZJAiQgBCgs8R6QQOAIeBOWpLLOtj3bleo6Z8+fx9XrV5VAkidPjpzZc6Lkk8VRtXwVlC5Ryk3UWL52FY4cP4L33uwWuOC5st8J3LlzB5t3bsO3Sxbi3IVzbuv7W1g6cuIoBscNR8KtBJ/O0uGVdnipUVO3Zz+a9jHW/bzB0Jp6paPd+/ZgxITREKnLNiLSRyA2ehCKFCxsaE89k+/eu4e5i+Zh6ZoVqFahCt5+/U1EZIjQ8ygoLOnCxEkk4BMBCks+YeNDJEACJEACJEACJiBAYckESTASAoUlI7Q4lwRIgARIgARIgARIwAoEKCxZIUuMkQRIwEaAwhLvAgkEjoCasHTr9m3MWTgPK35cZa+s4y0CEZjKRZXBy02a48nCxXDh0kWMmDgaxZ4oQmEpcKnz+8qPHj3C9K9n4s+jh/B43gLY/8dvbtKSv4Ul2yFk74uXL2HR8sX4YcMaj/dO7tcbrduhSKHCSJ0qtVcGsuaZc2cxYdpkHDp6WHVu0UKF8VLjZogqXgqZMmbUxTTYwpIEJXLUklXL8NWCOcifJx+iu72PfI/l1YyXwpImIk4gAZ8JUFjyGR0fJAESIAESIAESCDEBCkshToDR7SksGSXG+SRAAiRAAiRAAiRAAmYnQGHJ7BlifCRAAo4EKCzxPpBA4Ai4CkuHjx/BmE8n4NyF88qmKZInR6nipfBczdp4qlgJpEqZCrfu3MIfRw5h597d2P3rbkgFGLXxXI3aFJYCl7qAr3z2/DkMjBuqiES2EShhyba+SEYiLc1aMNftfFElSmJAj2hkSJ/e0Nm37tqOUZPHOD2TOVMmvPlqR1SvXE2540ZGMFvCOcYlbBavXIpZC+Ygc+bMiHmvH0S48jYoLBnJLOeSgDECFJaM8eJsEiABEiABEiAB8xCgsGSeXOiKhMKSLkycRAIkQAIkQAIkQAIkYCECFJYslCyGSgIkwJZwvAMkEEACjsLS4WNHEDt+FETIkJE7Zy706PQuShV/ymME0kJs+bpVmL9kEW7fue00j8JSABMXhKXv/XMPcR+PU8Q02wi0sCT7xJ89jZjRQ3Dl6v9aENpGu5fboOULLQydXCQfkZ9EgrKNMqVKo1eX7ojMHGloLcfJx/46jglTJyP+TDyeerIE3uvcDTmz5/B5Pb0PPnjwAFNmT8eq9WuQNTJSU1qisKSXLOeRgHECFJaMM+MTJEACJEACJEAC5iBAYckcedAdBYUl3ag4kQRIgARIgARIgARIwCIEKCxZJFEMkwRIQCHACku8CCQQOAI2YUnauA0bNxKnzsQrm0nbqYE9++GxXLl1bS7P/+fT8U6ttygs6UJn6kkfTfsY637eYI8xGMKSiErRIwe6taPr370vqlaobIiXiEVDxoxQJDyppPTC843xWos2SJPaezs5Q5v4OFmqlC1Yugh93+6FtGnT6l7FscKTvE+HvB/jUZaisKQbKyeSgGECFJYMI+MDJEACJEACJEACJiFAYckkidAbBoUlvaQ4jwRIgARIgARIgARIwCoEKCxZJVOMkwRIQAhQWOI9IIHAERBhSarQfDFvJpb8sFzZSMSO997shtrVahna+PKVyxg58T84cuKo8hyFJUP4TDnZTMKSCHSVylbQzenmrVuI+2Qs9h7Yp9xpEZWaN2pquAWc7g0NTJT33LS5M3AyPh4De0YbEpZkmx2/7FRaN0o7xnJRZdCvWx/VNSgsGUgKp5KAQQIUlgwC43QSIAESIAESIAHTEKCwZJpU6AuEwpI+TpxFAiRAAiRAAiRAAiRgHQIUlqyTK0ZKAiRAYYl3gAQCSUCEpfMXL2Bg3FDlnzKkqtKH/WORLTKr4a0d28pRWDKMz3QPWFVYEllp3OcTsevXPaaTlSTJJ0+fwuAxsciXWyqZGReWpDXc+CmTsGn7ZuV87Vu2RbOGLyBZsmROd4jCkuneUgwojAhQWAqjZPIoJEACJEACJJDECFBYsljCKSxZLGEMlwRIgARIgARIgARIQJMAhSVNRJxAAiRgIgKssGSiZDCUsCMgwtLufXswYsJoPHj4UDlf6RJRPkkU8qxjtSYKS9a/LlYUlqTq0LQ5M7B641pTykqO75HEvNd+P3QQseM/xK3bt5E5Y2YM6zsQTzxeyOnSUViy/nuQJzAvAQpL5s0NIyMBEiABEiABEvBOgMKSxW4IhSWLJYzhkgAJkAAJkAAJkAAJaBKgsKSJiBNIgARMRIDCkomSwVDCjoAIS9+t+B4zv51tP1uh/AUxPHoIMmXM6NN5/zhyCEPHDkfV8pWV1nIc1iVgNWHJ7LKS3ARpUTfyo9FKO7fECEt37tzBiIlx2Hdwv3LBKperiD5v90Ka1KntF47CknXfe4zc/AQoLJk/R4yQBEiABEiABEhAnQCFJYvdDApLFksYwyUBEiABEiABEiABEtAkQGFJExEnkAAJmIgAhSUTJYOhhB0BNWEpZcqUSoWlclFlfTqvTaTIkS0bhSWfCJrnISsJS66yUqumL6PVCy2QIkUK0wC9cOkiho0biVNn4pWYEiMsyfOOsqHa+5bCkmlSz0DCkACFpTBMKo9EAiRAAiRAAkmEAIUliyWawpLFEsZwSYAESIAESIAESIAENAlQWNJExAkkQAImIkBhyUTJYChhR0CEpY1bN2Hc5x85nS1/nnwY8n4McmbP4dOZp86Zgdu3b1FY8omeeR6yirAkktxns6Zh/eaNShs4M8pKl69cxqjJY3Ho6GF7ghMrLB0+fgSD/zMcN2/dVNYsX7oc+nXvY6+yRGHJPO8lRhJ+BCgshV9OeSISIAESIAESSCoEKCxZLNMUliyWMIZLAiRAAiRAAiRAAiSgSYDCkiYiTiABEjARAQpLJkoGQwk7AiIs2Vq43bp92+l8j+crgOhu7yPfY3kNn1skqL0HfqWwZJicuR6wgrB089YtjPt8Inb9use0slL82dMYOTEOp8+dcUpwYoWl6zduYFDcMBw/dUJZN326dBjaZxCKFymm/DuFJXO9nxhNeBGgsBRe+eRpSIAESIAESCApEaCwZLFsU1iyWMIYLgmQAAmQAAmQAAmQgCYBCkuaiDiBBEjARAQoLJkoGQwl7AiIsCTCR+z4kTh4+E+386VLmw5vvvYG6tSorcgggRpSIWfzzm1YtOK/uH//AeJiRiAySxb7djcSErB0zXKlGtSFixfw4OFDZIyIQNmoMmj0bAM8WaRYouK79PclrN64Drv27lGkktt3/idvyR4ibNWt9SyqV6ymCCG+DIn3zyOHsOantfjtzz9w4dIFPHz4UIk5S+YsKFn8KdSr+RxKlSjp8zlkj6PHj2Ljtp/xy4G9OHPurLKHjCyZsqBwwSfQ8NnnUb50Wd1t0vQIS9KKbdvuHVi+dgWOnzwB+XfhVqlsRbzcuDnyPpbHELIrV68ieuRAnLtwzum5gT37oVLZCk5fS7iZgLhPxuHX3/YHVVZ69OgRREJaunoFNm3fjCrlKqrKecJixdpV+Ob7BfY7pQfGczVq65L9JL9jPp2AzTu32pdtUq8h3nytI5IlS0ZhSQ9sziEBHwlQWPIRHB8jARIgARIgARIIOQEKSyFPgbEAKCwZ48XZJEACJEACJEACJEAC5idAYcn8OWKEJEAC/xKgsMTbQAKBIyDCkowdv+xUxAcRLNTGk4WLoUfndyCt4vw1bNLHd8sX4+cdW+x7586Z2y4syZz1WzZiyqwvvAofZUqVRq8u3RGZOdJQeCIqTf96Jrbv3qFIUN6GyFutm72MF59volv4kfj3/3EAn8+ajvgzpzVjy5cnL955vStKFX9Kc65tgm2PaXO+xF/xJ5UvizCUIX0GPHjwAJev/G0Xl+S1zJkyoUend1Hh6XKK1OJtaAlL0pJswtTJHs8mzLq274Q61Z7R3MsWh15hybHFWrDawDmKdY759CQYufLTm1S9wpKst2DpIsxeOM++dK4cOTEieijkn6ywpJc455GAcQIUlowz4xMkQAIkQAIkQALmIEBhyRx50B0FhSXdqDiRBEiABEiABEiABEjAIgQoLFkkUQyTBEhAIUBhiReBBAJHwCYsidgyZfZ0rFq/xuNmyZMnR/3a9dC6aUun6kdGo/MkfdjWsQlLWTJnxuKVSzFrwRxNmUiezZs7D2J6RutqYSeSz869uzBx6idIuJUAEbLeaN0ORQoVRupUqZWqU1I16NslC90q/dSoVA3vvvEWMqRP7/XoIn/NXTQPS1cvxyNAYde84QvIkT0nkidLhouXL2HZmhX4YcNaJxkrTerU6PBKezR6rr6m5OO4hwRTuXwlvN6yLXLnzGV/Vlr9TZvzBTZs+cnOUXLZ4ZV2aFq/idc9PAlLkhs9IpnEJFWpBvcegKeKldB1VfQIS44t1gItK3kS6xwPo1cwcuWZ2JZwEsOOX3ZhxMTR9nCER/8efZUKVxSWdF05TiIBnwhQWPIJGx8iARIgARIgARIwAQEKSyZIgpEQKCwZocW5JEACJEACJEACJEACViBAYckKWWKMJEACNgIUlngXSCBwBGzCkuwg8su0OTOweuNarxtK1ZwGz9bDKy+29KlF2ncrvlfao0VkiMDBI3+4VeexCUsHD/+BCVMnKXGJxCOt06QFlmvFIMdgH89XAEP7xCBbZDaPZxAB5cefN+LzWVPxz/37iuDzYoMmqq3YRFz65MvPlQpQjqNBnXro2q6zx0pLImV9Nmsa1m/eiKyRkejXrS+KFymmGtOxv45j9Mdjce7Cefvrct5eXXqgWsUqHs/hGJuWtCPxjJgYh30H9xvaQ01YGjUgVpG5Zn47Czmy50CTuo3wdMkopE2TBr/9eVBpf+ZaTap86XLo172PkketoSUsOfLSOrfWXnpel/v3+VdTlanJk6fALwd+hVTmchyhFJaOnDiKwXHDFfHONp5/pi66dXyLwpKeBHMOCfhIgMKSj+D4GAmQAAmQAAmQQMgJUFgKeQqMBUBhyRgvziYBEiABEiABEiABEjA/AQpL5s8RIyQBEviXAIUl3gYSCBwBR2FJdpFKS4uWL8bX//3WqY2YWgQiLjVv+CJerN/EJ3FJ1ryRkIDY8R/iz6OH7FuIsNSlbUd8NO0TZMwYgS6vdULUU6XsQpHIN8vXrcL8JYtU28S9WL8xOrXp4LFy0O+HDip7SuWh9i1fQ4vGzbxWGbp24xoGxcXixKm/7DGKKPPem91Qu1otNzQiRM397hslvoj0EYpAVaxwUa9J3HtgH0Z+NNqpJV+ObNmV1l6P5crt9qxrRazK5Sqiz9u9vApBrq3DZNESRZ/E4N4xHqtFuQpL0mZMBKWFy79TRK86NWq7iV4iUsV9MhZyJtsQDrHRg1CkYGHNy+xNWEqTOg3GfjYRkhMZIkrF9IhG2rRpNdf114R9Bw9g+IRRuHv3rn3JUApL0hqv38hBOH/xgj0euW9y73LlcL87/uLAdUggqROgsJTUbwDPTwIkQAIkQALWJUBhyWK5o7BksYQxXBIgARIgARIgARIgAU0CFJY0EXECCZCAiQhQWDJRMhhK2BFwFZZsBzx8/AgmTJ3sVilHDUDmTJkUeaVmlRq6Kui4rjF1zgylNZptZM6YGdmyZoWIS93e6KpUYlIbv/6230lesc3xJsc4ClJSjWl49GBkyZRFM69SFWrmt7Od5nmSfRyFqCb1GuLN1zpqtnZTq4Akm7Vp3gptmrVyi2/T9s1Kfu7fv69IUXpkoK27tmPU5DFOa2XKmBHDPxiCQgUKqjJwFZZkklbFKJmzZ/8vSkUnic823u3QFfXr1NNk7UlYeq5mHWzfvdOpkpCIYy/WfwHtW77qsdqV5oYGJ6jFF0ph6fqNGxgUNwzHT52wnyQySxaM7DcMTxZ50uDpOJ0ESEAvAQpLeklxHgmQAAmQAAmQgNkIUFgyW0Y04qGwZLGEMVwSIAESIAESIAESIAFNAhSWNBFxAgmQgIkIUFgyUTIYStgR8CQsyUGlFdaKtauUFl+379zWPHu+PHnxVvvOiCpeSlPQcVxMTQaqU/0ZvN3+Tc3KOavWr8aUWdPx4OFDp/ia1GukVGlyHT9t+xkTpkxS5nuao3ZQkaOGjR/pJOCkT5cOQ/sMcmr1Ji3rpI3dxq0/I2XKlBjSO0apAqRnuIpb8oyaFOVa8alimfKI7vY+Uqfy3m7t9NkzGBg3DFKRxzakYpJUcZJ/qg1XYUlvxSi1qj8tX2iBdi+30UThSVgSCUdecx3BlpbkvSAVlg788bs9lFAKS2qymzAZ2KsfalV1rwCmmQBOIAES0EWAwpIuTJxEAiRAAiRAAiRgQgIUlkyYFG8hUViyWMIYLgmQAAmQAAmQAAmQgCYBCkuaiDiBBEjARAQoLJkoGQwl7Ah4E5Zsh5WqRPP+Ox8rflyl2SZORAlpk/Zm206628S5Cksiz4yOGY5skdk0eXuqTGRriSWCjW2IgDV68ljs3rdH+VL/7n1RtUJlzT1kwpETRzE4brhTdR/5umvVoL/iT2Lg6GFKyzIj55C11MQtW6WcfI/ltcfpKF3JF6X9XdMGTTTPIa3qdv26B1NmT8eFSxeRLTIrunV8C+VLl/P4rKuwJFWv4mJGQOLyNhIj9XgSlvq+0wsijq3euNZt62BKS2p3LpTC0r1/7iHu43HYuXe3Exe5my81aa55LziBBEjANwIUlnzjxqdIgARIgARIgARCT4DCUuhzYCgCCkuGcHEyCZAACZAACZAACZCABQhQWLJAkhgiCZCAnQCFJV4GEggcAT3Ckm13qdDz1fw52Ll3l1tFI9cIC+Z/XBGCHsuVWzN4V1FHrxRjW9hV4JGvq7U6iz97GjGjh6hW6dEM0sMEqRgklYNs44f1a/DJzCm+Luf2XIb0GRD7wSAULVREeU0qOI35dAI279yq/Lutko436SgxwfgqLCVG6vEkLA3s2Q9PlyyNaXNmhFRaSszZXHmWLhGFgT2jNSuJaeVQrXWf3M0OrV/XepSvkwAJ+EiAwpKP4PgYCZAACZAACZBAyAlQWAp5CowFQGHJGC/OJgESIAESIAESIAESMD8BCkvmzxEjJAES+JcAhSXeBhIIHAEjwpJEIVV6TsT/hU+/nIo/jx7yGlj+PPkw5P0Y5Myew+u8xApLl6/8jQGjBuPs+XP2fdREHqmsNGLCaLtsVS6qjGZsWuSLPlEE9Wo9Z5/28YzP7TKNtIyrVLYi0qZJo7WM19cb1HkeTzxeSJlz9fpV9B85GKfPnVH+XSpIxUYPQpGChRO1h6eHzSYsVSpbAQ8ePFCqRK1av8YtbMn787XrKe0AU6RIERAmVhGWpOrTgJ79AsKAi5IACQAUlngLSIAESIAESIAErEqAwpLFMkdhyWIJY7gkQAIkQAIkQAIkQAKaBCgsaSLiBBIgARMRoLBkomQwlLAjYFRYsgF48PAh9v9+AJjUM2EAACAASURBVFPnfoH4M6c9cqlZuTp6d+3hVR5JrLDkqSWWVOQRwcU2vl+1DF/Mm2n/d9fXE5vcu3fvYuSkOOw9sE9ZymilKD37Hz95AoP+MwzXb9xQpltJWNJbTchbhSVbPkMpLVFY0nNTOYcEwp8AhaXwzzFPSAIkQAIkQALhSoDCksUyS2HJYgljuCRAAiRAAiRAAiRAApoEKCxpIuIEEiABExGgsGSiZDCUsCPgq7BkA3H33j2sWLsK33y/ALfv3HbjkzJlSqXlVbmosh7ZJVZYkoUdKxvZNurwSju81KipfV/XfaRlXdUKlf2WU1eRJVeOnBgdMxzZIrP5bY8jJ45icNxwJNxKUNZ0bRnnt43+byF/Vljyp7Ak4Ym0NFXaw21Y49aiMJCVligs+fuWcT0SsCYBCkvWzBujJgESIAESIAESACgsWewWUFiyWMIYLgmQAAmQAAmQAAmQgCYBCkuaiDiBBEjARAQoLJkoGQwl7AgkVliyATl8/AjGfDoB5y6cd2P0TNUa6NWlB5InT67Kzx/CkusaspGrkPTpzKlYtX61PYZ2L7dByxda+C2n125cw4APh+DUmXhlzUDIRK7Ckto5/XYgAGYWluScoZCWKCz584ZxLRKwLgEKS9bNHSMnARIgARIggaROgMKSxW4AhSWLJYzhkgAJkAAJkAAJkAAJaBKgsKSJiBNIgARMRIDCkomSwVDCjoAISyLBfPbVNAzq1Q9ZMmXx+YyHjx1B7PhREHHHceTNnQejYmI9rh0oYcm15ZvrPhXLlEd0t/eROlVqn8/s+KCayPJuh66oX6eeX9aXRdSEJZGuRL4KxDC7sCRn9iYtyesN6tRD13advbYlNMKOwpIRWpxLAuFLgMJS+OaWJyMBEiABEiCBcCdAYcliGaawZLGEMVwSIAESIAESIAESIAFNAhSWNBFxAgmQgIkIUFgyUTIYStgRsAlLcR+Pwwfv9kbRQkUSdUapYDRl1nSnFl2ZMmbE8A+GoFCBgqprB0JYUqtu5LpP9qzZ8WH/YcidM1eizmx7WE1kqV6xKvq+08tjdSmjG6sJS3pbrRndS+ZbQViSOEVamrXgayz5Yalbezh53Z/SklWEJZHYOrR+3Ze08xkSIAEdBCgs6YDEKSRAAiRAAiRAAqYkQGHJlGnxHBSFJYsljOGSAAmQAAmQAAmQAAloEqCwpImIE0iABExEgMKSiZLBUMKOgE1YGhw3HK+1aI3GdRsk6oyXr/yNAaMG4+z5c/Z1ItJHIDZ6EIoULKy6diCEpcdy5caH/WORLTKrfc+tu7Zj1OQxTjF0eKUdXmrU1Kczr/3pR6ROnRq1qtRQnn/06BEmTJ2MDVt+0n12bxvfvXcPsxfORZO6DZE7Z25l6pWrVxE9ciDOXfiXb/p06TC0zyAUL1LM8DlEgFq9YR26tO2IlClTuj1vFWFJAg+WtGQVYalTmw54tUVrw3eCD5AACegjQGFJHyfOIgESIAESIAESMB8BCkvmy4nXiCgsWSxhDJcESIAESIAESIAESECTAIUlTUScQAIkYCICFJZMlAyGEnYEHIWlJ4sUQ7/ufZAmte8t0u79cw9SrWnn3t12Vrly5MTomOHIFplNlZ8/hKWPZ3yO1RvX2tdXq2ykVp0oR7bsGBE9FCI4GRnS9m5QXCxaNG6GZ6rWtD/qehZ5oWbl6ujdtYfhlmR7D+zDZ7OmYlifQfYqUGp8fd1DBJ/xUyYpMpSnlnJWEpaEg5a09PwzdfFm246JuuNmE5bU7kSK5MkxsFc/1Kpay8i15lwSIAEDBCgsGYDFqSRAAiRAAiRAAqYiQGHJVOnQDobCkjYjziABEiABEiABEiABErAWAQpL1soXoyWBpE6AwlJSvwE8fyAJOApLDx898LlSjy1GNXlCq2VZYoWlu3fvYuSkOIjgI0NkjV5de9grH9liS7iVgKFjR+LQ0cNOSMuUKo3od/sgQ/r0ulBLJaVFyxdj6ZrlGNlvGPI9ltf+3O+HDmLI2BGQmGxD4mnfsi2aNXwByZIl07XHzVu38OGkOKRNkxbR3d5H6lT/SmRqUpRIZtJ6rlLZirrWl0lbdm7D5Bmfol+3vni6ZJTqc1YTluQQIi3NX7oI879fqNoeLrHSktmEJbV4bG0YS5Uopfs+cCIJkIAxAhSWjPHibBIgARIgARIgAfMQoLBknlzoioTCki5MnEQCJEACJEACJEACJGAhAhSWLJQshkoCJAAKS7wEJBA4Ao7Ckgg9lctVRJ+3e/lcgebq9atK5aG/4k/ag27TvBXaNGvl8RCuAo5WCznXhc5dOI8Bo4bg0t+XlJcK5n8cw6MHI3PGzG57zls8H/P+O9/t61ElSqLP2z0RmTlSE7aIPhOmTkKV8pXQq0sPJE+e3P6MiEax40fi4OE/ndYRaalV05fR6oUWmpWWRLiZMns61mxcpypeCduBo4dBqjw5jry58yCmZ7STQOXpMIePHUHs+FHIkzs3BveO8ShrWVFYkjMHUloym7Ak77n+Iwfj9Lkz9nQXyl8Qw6OH4LHcj2neZ04gARLwjQCFJd+48SkSIAESIAESIIHQE6CwFPocGIqAwpIhXJxMAiRAAiRAAiRAAiRgAQIUliyQJIZIAiRgJ0BhiZeBBAJHwFVYErHmtRZt0LxRU6VSkdGxYctPEMnlwcOHyqNSfSj2g0HInjW7x6VchaU0adJgWJ+BeKpYCV3bL1+7ShF8ZEjM773ZDbWrqbfCEqlp8H+GI/7sabe1M2fKhDdf7Yjqlaupnl1ElWVrV+Lb7xcgVcrUiI0ehCIFC7uts3XXdoz5bALu37/v9tqThYuhR+d3kD9PPtWznb94AV98PRPb9uyAp8pUUuHpi3kzseSH5W5r5M6ZC906voWo4qVUqzlJXn7evgVTZk3HnXt30PftXqhaobJHzlYVluRAWtJSjUrV8O4bb+murGWD5E9hSdrxxcWMQGSWLE45kCpgERERyJNLWziSuxwzegiuXL1qX+O5mnXQo9M7iIjIqOs9xEkkQALGCVBYMs6MT5AACZAACZAACZiDAIUlc+RBdxQUlnSj4kQSIAESIAESIAESIAGLEKCwZJFEMUwSIAGFAIUlXgQSCBwBV2FJdhLpp36dekobs/Tp0une3Fa1x1b5R9qUSQWiahWreF1DrcXZi/Ubo1ObDpot1C5cuoghY4bbq8vUrFwdvbv28FrFyFYh6e69e6pxSWWmslFPQ6ouZUiXHlevX8evv+3D3t/24fad2wofby3ebBWSVq1fo7q+PJ/3sbwoF1UGRZ8ooqx3Iv4k9uzfiyPHj+Lhw4dKdajBvfsrr6sNOfewcSNx6ky828uyXpFCRdC4bgNF+kqVMhWuJ1zHjl92Yc1PP+LchXPKMyK1dHvjLa+szCQs9e/e16tcpcZJKxdGKmvZ1lcTlqpXrKq05HOstqUWz4KlizB74Tz7SylTpsTAntEoF1XW/jV5H02e8ZlS8atA3vya7z+1NoTvv/UenqlaExkyRGg+zwkkQAK+EaCw5Bs3PkUCJEACJEACJBB6AhSWQp8DQxFQWDKEi5NJgARIgARIgARIgAQsQIDCkgWSxBBJgATsBCgs8TKQQOAIqAlLtt2yRWZFh1faQSrRpEiRwmMQUvHn19/2Y+L0yfj7yhVlnpbU47iYmrCkR3YSceSzWdOwfvNGZblihYuif/c+yBaZzSswiXfxyqWYtWCOvRKUEcIVni6H99/q6bUyj7SGi/tkLPYe2GdkaWWuSC/CvWn9Jl6FLVdBzMhGelgJpwlTJ0OqZtmGp4pArnurST2lij+FQb36I11a7xLc4eNHlCpYN2/ddFq23ctt0PKFFkaOqcx1bRnouoBWVSrX+ddv3MCguGE4fuqE/SVP1bBcn5XqW6Mmj3H6suz/xivtUaxwEUVam7VgriIb6RH2ZKGNWzdh3Ocf2deUamYf9h8GWZfCkuHrwgdIQDcBCku6UXEiCZAACZAACZCAyQhQWDJZQrTCobCkRYivkwAJkAAJkAAJkAAJWI0AhSWrZYzxkkDSJkBhKWnnn6cPLAFvwpJtZxFMpBpQudJlUOyJosgUkUl5SdqrSdWh9Vs2Iv7Mvy3WZH7X9p1Qp9ozmhWSZB1XYUlpRZcsGVKmSIHWzVqhSb1GEIHJcUjrtE9mfm4XgvQIOI7PS2u0JauW4asFc5SKRnqHHlnJtlbCzQSM/ewj7Nn/i97ldctKtgX/OHIIoz8eYxfF9GxUplRp9OrSHZGZI71Ov3r9KgbFxeKv+JP2edKuT6Sj0iVKeX327PlzGBg3FBcvX7LPk6pRI/oNweP5Cnh8ViSpRcsXK9KO65BqSAN6RBtu4Xb5ymX0GzkIcmc8DZHE6teuh9ZNW7q1Z3N9RpgPHTsct27ftr8kct/I/sM0W7h5a0loW0zyE/1uH93nnDpnBpatWWGP5ZmqNZTKZnImCkt63hGcQwK+EaCw5Bs3PkUCJEACJEACJBB6AhSWQp8DQxFQWDKEi5NJgARIgARIgARIgAQsQIDCkgWSxBBJgATsBCgs8TKQQOAI2ISl2HGj0LFNe9SsUgM3b97E/j8OYM3GH/Hbn7/BU+s016hENKpcvhI6v9oBUuVF73AVlqSKT6c2rysykYhQIisVKlAQBfM/jgcPHuLPo4dw+uxppTqSyFEimTSq28BNatKz/4E/fsenX01xEq7UnpMYpLpP0wYvGNpHWpItWb0M3yxeqLST8zZyZs+Bbm+8jadLRukSvWxriQQz/euZ2L57h9eKUXpZSczSam72wq+xc+9ut5Clcs9b7TujVPGSSJ3KWSQT4UgqGn385WfYf/A3t2dFOnqnQ1dIjhUx7f+GPHfl6lUsXPZfrPhxlUeJTO7Aay+1Vlr2ue6txlakq28WL8AP69foqqYlks/TT0Xh+dp1IRWhRM5LliyZsrTct79O/YVPvvwch48f1X0214neWhJKC7++7/TUrBJmW9O1kpVrizkKS3o+BTiHBHwjQGHJN258igRIgARIgARIIPQEKCyFPgeGIqCwZAgXJ5MACZAACZAACZAACViAAIUlCySJIZIACdgJUFjiZSCBwBGwCUuffTUNg3r1Q5ZMWZw2E3nlyImj+GnbZvz62z5cuXYFNxIS7HNkfsECBVCzcnVULFPe7Xk9kasJS3ExI5A+fXps270DK9atxIlTJ+3CT8aICOR7LC/q1noWVcpVhvx7YoaIKH8eOYQ1P61VJJvLf19W5BSRlPI+lhe1q9XCczXqJGofEUu27dmBHzdvwNETx+wMJfZiTxRDw2efR/nSZb223vN2RhF+4s+extLVK5SqVxcuXVCkH6NnUGvP521fW4u4dGnTYsTEOOw7uF93KqTtXemnSmFw3HAk3Pr3TuleAFBa573UqKnbI2ot6Yysa5v7XI3aeO/Nbvho2sdY9/MG3Ut4isu2gAhhM7+djX2/78f9+/eVe/ZS46aoXrGaISFOch4zeogie8lwbU1HYUl3yjiRBAwToLBkGBkfIAESIAESIAESMAkBCksmSYTeMCgs6SXFeSRAAiRAAiRAAiRAAlYhQGHJKplinCRAAkKAwhLvAQkEjoAIS6EenoSlyCzO8lSo4+T+JGA2Ahu3bsK4zz9SwpLqSn3f7oWqFSrbw6SwZLaMMZ5wIkBhKZyyybOQAAmQAAmQQNIiQGHJYvmmsGSxhDFcEiABEiABEiABEiABTQIUljQRcQIJkICJCFBYMlEyGErYEaCwFHYp5YGSCAGpoDVh6iRs3PqzcuLK5Sqiz9u9nCo0UVhKIpeBxwwJAQpLIcHOTUmABEiABEiABPxAgMKSHyAGcwkKS8Gkzb1IgARIgARIgARIgASCQYDCUjAocw8SIAF/EaCw5C+SXIcE3AlQWOKtIAFrEvgr/iQGjh6GazeuISJ9BIb2iUGxwkWdDkNhyZq5ZdTWIEBhyRp5YpQkQAIkQAIkQALuBCgsWexWUFiyWMIYLgmQAAmQAAmQAAmQgCYBCkuaiDiBBEjARAQoLJkoGQwl7AhQWAq7lPJASYTAvMXzMe+/85XTtm/5Glo0boZkyZI5nZ7CUhK5DDxmSAhQWAoJdm5KAiRAAiRAAiTgBwIUlvwAMZhLUFgKJm3uRQIkQAIkQAIkQAIkEAwCbsJSqhRo9UEDpEqTMhjbcw8SIAESMESAwpIhXJxMAoYIUFgyhIuTScAUBM6eP4eBcUNx8fIllClVGtHv9kGG9OndYqOwZIp0MYgwJUBhKUwTy2ORAAmQAAmQQBIgQGHJYkmmsGSxhDFcEiABEiABEiABEiABTQKuwlKKlMnRul9DpExNYUkTHieQAAkEnQCFpaAj54ZJiACFpSSUbB41LAg8fPgQU2Z/gZU//oD8efJhyPsxyJk9h+rZKCyFRcp5CJMSoLBk0sQwLBIgARIgARIgAU0CFJY0EZlrAoUlc+WD0ZAACZAACZAACZAACSSewN3b/2Dd7K24GH9FWSxZ8mR4NaYxUqZKkfjFuQIJkAAJ+JkAhSU/A+VyJOBAgMISrwMJWIvAlp3bMGHqJKRNkw6De/dH0SeKeDwAhSVr5ZbRWosAhSVr5YvRkgAJkAAJkAAJ/EuAwpLFbgOFJYsljOGSAAmQAAmQAAmQAAloErh2KQEbvtmBqxdu2Oe2G/oCkidPrvksJ5AACZBAsAlQWAo2ce6XlAiYUVjKnjU7Puw/DLlz5kpKqeBZSUCTwOFjRxA7fpQyr8/bPfF0ySivz1BY0kTKCSTgMwEKSz6j44MkQAIkQAIkQAIhJkBhKcQJMLo9hSWjxDifBEiABEiABEiABEjAzAQePnyEHSv2488dx53CLP98SZSq4fk3tM18JsZGAiQQ3gQoLIV3fnm60BIwg7A0dc4MLFuzwg4iIn0EYqMHoUjBwqGFw91JwEQE4s+exsiJcXjw8AH6vtMLRQtp/3c7hSUTJZChhB0BCkthl1IeiARIgARIgASSDAEKSxZLNYUliyWM4ZIACZAACZAACZAACXglcHx/PLYs3ov7/zxwmift4Gq0KIfHn8pDgiRAAiRgKgIUlkyVDgYTZgRCLSzdvXcPoyePxe59e5zIvte5G56rWTvMaPM4JOAbgX0H92P8lEkokDc/enXpjsjMkboWorCkCxMnkYBPBCgs+YSND5EACZAACZAACZiAAIUlEyTBSAgUlozQ4lwSIAESIAESIAESIAEzE9i/6TD2/vgHHj54qBpm8hTJUaVJaRQt/7iZj8HYSIAEkhgBCktJLOE8blAJhEpYevDwIS5euoDvVnyPNRvXQf7dcUiVpddfaYuq5SsjU8aMQWXCzUjALATu3LmDeYsXYPXGtXitxSto+GwDpDDQwpnCklkyyTjCkQCFpXDMKs9EAiRAAiRAAkmDAIUli+WZwpLFEsZwSYAESIAESIAESIAE3Ag8evgIIivt23gID+7/W1lJBCVXeSlZsmSo2bI8CpXKS5IkQAIkYAoCFJZMkQYGEaYEgi0siYAxYmIcpGKMkTGwZz9UKlvByCOcSwKWJ7Bn/17s+nUP2rZog/Tp0hk+D4Ulw8j4AAnoJkBhSTcqTiQBEiABEiABEjAZAQpLJkuIVjgUlrQI8XUSIAESIAESIAESIAEzE3j06JFSVUlkJddRu3VFnD58AdIm7v495xZxFeqXRMnqRcx8NMZGAiSQRAhQWEoiieYxSYAESIAESIAESMAiBCgsWSRRDJMESIAESIAESMCNAIUli10KCksWSxjDJQESIAESIAESIAESsBN48OAhti/dhyO/nISIS7aRKk1KlKv3FIpXKgSpvnQx/m9s+HYXbt+4Y58jlZYqNymNYhUeh/x/DhIgARIIFQEKS6Eiz31JgARIgARIgARIgATUCFBY4r0gARIgARIgARKwKgEKSxbLHIUliyWM4ZIACZAACZAACZAACSgEpPXb7h9+x8Htx5yIpE6bCs++Whm5CmZz+vq545fw83d7cPPabaevl6xRBBWeL0mqJEACJBAyAhSWQoaeG5MACZAACZAACZAACagQoLDEa0ECJEACJEACJGBVAhSWLJY5CksWSxjDJQESIAESIAESIAESUGSlTYv24K/fzjjRiMydCbVaVECWXBlVKV2/nIAfvtyMW9f/rbQkEwuWyovqzcogZeqUpEsCJEACQSdAYSnoyLkhCZAACZAACZAACZCAFwIUlng9SIAESIAESIAErEqAwpLFMkdhyWIJY7gkQAIkQAIkQAIkkMQJ3LvzD35auBunD513IhGZKxOqNy+LbHmyeCV07dINrJ+3E9cu3nCaV7hMflRsWApp0qVO4oR5fBIggWAToLAUbOLcjwRIgARIgARIgARIwBsBCku8HyRAAiRAAiRAAlYlQGHJYpmjsGSxhDFcEiABEiABEiABEkjCBO7fu4/13+zEmSMXnChkyhaBBp2qI11EWl10bly5ibWztkEqLjmOPIVz4NnXKiNFyhS61uEkEiABEvAHAQpL/qDINUiABEiABEiABEiABPxFgMKSv0hyHRIgARIgARIggWAToLAUbOKJ3I/CUiIB8nESIAESIAESIAESIIGgELh7+x+sm70VF+OvOO332BM5UKVJaWTKHmEojnu3/8HaOVtx8ZTzenmL5lLWi4hMb2g9TiYBEiABXwlQWPKVHJ8jARIgARIgARIgARIIBAEKS4GgyjVJgARIgARIgASCQYDCUjAo+3EPCkt+hMmlSIAESIAESIAESIAEAkLg1o072PjtTlw4+bfT+jnzZ8Uzr1RE+kz6Kiu5Bnfn5l1s+GYnzv912emlPEVyomaLckibIU1AzsNFSYAESMCRAIUl3gcSIAESIAESIAESIAEzEaCwZKZsMBYSIAESIAESIAEjBCgsGaFlgrkUlkyQBIZAAiRAAiRAAiRAAiTgkUDC1Vv44cvNSLhyy2nO40/lQfXmZZEqTcpE0ZM2cz9+vR1nj11yWidLzoyo06YSpN0cBwmQAAkEkgCFpUDS5dokQAIkQAIkQAIkQAJGCVBYMkqM80mABEiABEiABMxCgMKSWTKhMw4KSzpBcRoJkAAJkAAJkAAJkEDQCVy/nIA1s7a6yUqFovKhYsNSSBfhnwpI9/95gA3f7MDpwxeczpjr8Wyo1CgKWR/LHPSzc0MSIIGkQ4DCUtLJNU9KAiRAAiRAAiRAAlYgQGHJCllijCRAAiRAAiRAAmoEKCxZ7F5QWLJYwhguCZAACZAACZAACSQRAtcv38Tqr7bg5lXnykpPPJ0PNZqXQ7LkyfxK4tHDR/j5v3tw7Nd4p3UjItPjudeqQCoucZAACZBAIAhQWAoEVa5JAiRAAiRAAiRAAiTgKwEKS76S43MkQAIkQAIkQAKhJkBhKdQZMLg/hSWDwDidBEiABEiABEiABEgg4AQuxV9R2rTdTrjrtFdUraJ4+v+xdydAVpXnvvCfHphBBBlFBhlE5nkQVERxxjmOURM1HqOpnOTcc3Jv3Tpf4ubm3rr13a9OkjMkTkc90SSihsQBcUBFQeZBEAFBQQZFRAabGbqhv9p9Dxt2wNBA0+zV+7eqUha91n7f5/k9uyxS/vtdF3SNouKiE1JDOrQ0a8LC+GjWp1nr1z+lbpxzdd8446yWJ2RfixIgkN8CAkv5PX/dEyBAgAABAgRyTUBgKdcmoh4CBAgQIECgsgICS5WVypHnBJZyZBDKIECAAAECBAgQqBDYuPbrmPjbabF7Z2lGpKCgILoMaF/xerai4sITLjXj5QWxdPbKrH0aNK4Xw6/rF607Nj/h+9uAAIH8EnjqwRejvPxAz1fcNTIKqvYQufwC1S0BAgQIECBAgMAxC6T/XjrhyUkH/f/xiDvHXHPM6/kgAQIECBAgQKA6BQSWqlO7CvYSWKoCREsQIECAAAECBAhUicBny76Myc/PidLdZVnrDbi4e/Q8r0uV7FHZReZNXBwLp3yc9Xg6LHX+jQOjXbfWlV3GcwQIEDiiwO/+x8uxt2xf5rnL7hxRLeHMIxbmAQIECBAgQIAAgbwTSP+99LWn3s30nf7/wbf/7Kq8c9AwAQIECBAgkEwBgaWEzU1gKWEDUy4BAgQIECBAoIYKrP1kfbwzdnaU7jkQViosKoyBl/aIs4ecGelTlqrzKi8vj/ffWhIfvvdJpF8Vt/+q26B2DLy0Z3Tq27Y6y7EXAQI1WGDs/341du/ck+lw1G3nRp26tWpwx1ojQIAAAQIECBDIVYHdu0rjzT+8lymvTr3acct/vzxXy1UXAQIECBAgQCBLQGApYV8IgaWEDUy5BAgQIECAAIEaKPDpB5/F1Bfmx96yvZnu0mGl/hd3jx7DOp3Ujj+a9WnMHP9BVg3p2s67oX906NnmpNZmcwIEaobAC//ydpRs2Jpp5vzrB0ejUxvUjOZ0QYAAAQIECBAgkCiBrV9vj8l/mpWpuXGzRnHt316YqB4US4AAAQIECOSvgMBSwmYvsJSwgSmXAAECBAgQIFDDBJbMWBFzXl8U+/YeeB1SUXFRDL+2b5zZ+4yc6Pbjuati9qsfZp3+VFBYEAMuSQeqOudEjYogQCC5Aq8/MTXWrdyQaWDwpX2ieZumyW1I5QQIECBAgAABAokV+OrzTTHr9QWZ+lt1aBaX3j08sf0onAABAgQIEMgvAYGlhM1bYClhA1MuAQIECBAgQKAGCSya9knMfX1xpF+/tv8qrl0cQ6/qHZ365NYr15bO+jRmvfphdrCqVlH0v6hbdD/Jp0DVoK+EVgjkpcB74+bF8gVrMr33Gn52tOvaOi8tNE2AAAECBAgQIHByBVYv/SIWTv0oU0T6/5ufe0P/k1uU3QkQIECAAAEClRQQWKokVK48JrCUK5NQBwECBAgQIEAgvwTSpyqlA0txIKsUtWoXx3k3Doi2XVvlJMbnH38Z7zw7J8r2lGXV1+v8LtF/VPecrFlRBAjkvsCCd5bG/LcPPgg4mgAAIABJREFU/EehM3ucEd2HdMn9wlVIgAABAgQIECBQ4wQWz/w4Pl30WaavvheeHX0u6Frj+tQQAQIECBAgUDMFBJYSNleBpYQNTLkECBAgQIAAgYQL7C3bF4umfhLvv70kK6xUp37tGHnL4GjZ4bSc7nDlh5/H7Nc+jB1bdmXV2XVQhxgyuncUFBTkdP2KI0Ag9wRWLvo83n12Tqaw01o3iaGX9829QlVEgAABAgQIECBQ4wVmvDo/Nn6xOdPniJsHRocebWp83xokQIAAAQIEaoaAwFLC5iiwlLCBKZcAAQIECBAgkHCBWRMWxpIZK7K6SIeVRtw0MFp3bJ6I7tat2BBv/WHmISct9R5xVvS7sFuEzFIi5qhIArkisHXT9vjTr97MlFNcXBSX3nl+rpSnDgIECBAgQIAAgTwSeP2pyVFWtjfT8fU/HhWNmjbIIwGtEiBAgAABAkkWEFhK2PQElhI2MOUSIECAAAECBBIqULq7LGaMXxArFhw4Wj7dSoNT68eo24fGqS0aJaqzL1dtjBkvL4iv12/NqrtT37Yx/Np+UVAotZSogSqWwEkWeO7/ez12bj1wctuwqwZEk+annOSqbE+AAAECBAgQIJBPApu/2hLTXp6bableo7px008uzScCvRIgQIAAAQIJFxBYStgABZYSNjDlEiBAgAABAgQSKJAOK819Y1Esnb0yq/pTTmsYF90+JNL/TOL11ZpNMe3FdGhpS1b57bufHud9q38UFRclsS01EyBwEgTefW5OpF85uf/qOqBjdO7T/iRUYksCBAgQIECAAIF8FfhkwapYOvfAicgderapOA3ZRYAAAQIECBBIioDAUlIm9Z91CiwlbGDKJUCAAAECBAgkTGDPrtJI/4f4tZ+sz6q8cfOGccl3h0f9RnUT1lF2uekTUV57cmps2bAt60brTs3jwtuGRHEtoaVED1jxBKpJYNmclTH9pQWZ3Zq0aBzDRvevpt1tQ4AAAQIECBAgQCBi2vh5sXl9SYbinKv7xFkDO6AhQIAAAQIECCRGQGApMaP6v4UKLCVsYMolQIAAAQIECCRIYMvGbTHzlYWHhJWatDwlLv7OsKjXsE6CuvnmUjetK4lZryyM9GviDr5andmsIrRUq05xjehTEwQInDiB7SU744//9EbWBhfcODQaNKp34ja1MgECBAgQIECAAIH/FNi+dWe88/yMLI9v/f0l0aCxv4/6khAgQIAAAQLJERBYSs6sKioVWErYwJRLgAABAgQIEEiIQPo1cG//YWas+3RDVsVNWzeOi+8cFnUb1E5IJ5Urc9vmHfHuc7Njw+dfZ32gRbumMerOc6JWbaGlykl6ikD+Crz+xNRYt/LAvzO9Fi5/vws6J0CAAAECBAhUt8Bfvg6uVYdmcendw6u7DPsRIECAAAECBI5LQGDpuPiq/8MCS9VvbkcCBAgQIECAQE0XKPlqa0z549zY+MWBo+TTPadPHBp56+CoXbdWjSTYs7M0pr7wfqxe8kVWf83PaBIjbh7kN1Nr5NQ1RaDqBJbMXFFxWtv+q0Hj+nHBDUOqbgMrESBAgAABAgQIEPgGgXfGzYztJTsydwdf2Su6DenIiwABAgQIECCQKAGBpUSNywlLCRuXcgkQIECAAAECOS+w6YuSmPnKB7F+9aasWtuc1TJG3DSwxp80tGPrrorAwarFa7P6b9LqlLjo9qHR4BTH6ef8l1iBBE6SwJ5dpTH2f0+I8vIDBQy4qGe0at/8JFVkWwIECBAgQIAAgXwQWLfqq5j71oeZVgsKIm7571fU2F82yoeZ6pEAAQIECOSrgMBSwibvhKWEDUy5BAgQIECAAIEcFvh6/daY+NtpkQ7tHHx17tcuzrm6TxQWFeZw9VVX2r595TH5uTmHhJYaNK5XEVpq0vKUqtvMSgQI1CiBaS/Oj4/nrsr0dFrrJjH08r41qkfNECBAgAABAgQI5JbAjFfnx8YvNmeK6jKgfQy7xt9Bc2tKqiFAgAABAgQqIyCwVBmlHHpGYCmHhqEUAgQIECBAgECCBb5Y8VVMf2lBbN20PauL9j1Oj/O/NSBvwkr7my/dXRbzJi6Oj2Z9muXRqEmDuODWQdG0VeMET1vpBAicKIENn38drzzybtbygy7uHS3annaitrQuAQIECBAgQIBAHgusX7MxZk/8IEvgyvtGRLM2p+axitYJECBAgACBpAoILCVscgJLCRuYcgkQIECAAAECOSjw1ZpNMfn5ubHt6x1Z1aVPVkr/VmZBYUEOVn3iS9pbti+mvzQ/ls9fk7VZ3QZ14sJvD4nmZzQ58UXYgQCBxAlMemZWrF7yRabuJi0ax7DR/RPXh4IJECBAgAABAgRyX2Da+HmxeX1JptB23VrHyFsH537hKiRAgAABAgQIHEZAYClhXwuBpYQNTLkECBAgQIAAgRwTWPPRupjyx7lRuqcsU1lBQUH0vuCs6DOia96GlQ4e09yJi+PDKR9nTS4dWjrnqj7RrnvrHJuocggQONkC61dvilf/fUpWGb2Gnx3tuvr3xcmejf0JECBAgAABAjVJYPXSL2Lh1I+yWrr8e+dFi3ZNa1KbeiFAgAABAgTySEBgKWHDFlhK2MCUS4AAAQIECBDIIYGVH34esyYsjJ3bdmeqKiwsjB7ndo7+o7rlUKUnt5S9e/dVBJbmT/ooovxALbXr1YoRNw6M0zu3OLkF2p0AgZwTeG/cvFi+4MDpbLXr1IrzbxgSderWyrlaFUSAAAECBAgQIJA8gd27SmPyuJmxZ3dppvhOfdrGuTc42TN501QxAQIECBAgsF9AYClh3wWBpYQNTLkECBAgQIAAgRwRSL+u6J1nZ0f5voMSOBEx+Mpe0W1IxxypMrfKWPDO0pj/dvZvrxbXKoph1/aLM3u1ya1iVUOAwEkV2Lppe/z5n9+M8oP+FdumU8voO6L7Sa3L5gQIECBAgAABAjVDYP67i+Pz5V9mmikoiLjuR6OiUdMGNaNBXRAgQIAAAQJ5KSCwlLCxCywlbGDKJUCAAAECBAjkgMCiacvj/YmLI31y0P6ruHZx9Lvo7Oh+TqccqDB3S1g6+9OYOX5hlB+UQqhVpzgGX9ErOvdrl7uFq4wAgWoXSJ/Mln6l5MGXV8NV+xhsSIAAAQIECBCocQKHexXcgIu7R8/zutS4XjVEgAABAgQI5JeAwFLC5i2wlLCBKZcAAQIECBAgcJIFFk39JOZNXBL79h0IKxUUFMSQK3tH18EdTnJ1ydh+yYwVMee1RVmGhUWFMeyavtGpb9tkNKFKAgSqReD1J6bGupUbsvYadtWAaNL8lGrZ3yYECBAgQIAAAQI1S2DzV1ti2stzs5pq1aFZXHr38JrVqG4IECBAgACBvBQQWErY2AWWEjYw5RIgQIAAAQIETqLAB+8ujfffyn6lWfp0oHOv7x/turU+iZUlb+uVi9bGtD+/H6V7yjLFFxYWRPfhnWPAqO4RBcnrScUECFS9wOZ1W+LlhyZlvRquQeP6cc6V/aNO3VpVv6EVCRAgQIAAAQIEaqzA7l2lMf2VebG9ZEemx/Sr4K66f2Q0aSUQX2MHrzECBAgQIJBHAgJLCRu2wFLCBqZcAgQIECBAgMBJEpj/9kfxweRlUb6vPFNB3Qa1Y+ClPZ0KdIwzWfvJ+pg0dnaUHRRaKigsiL4jz44ewztFUXHRMa7sYwQI1CSBZXNWxvSXFmS1dFrrJjHksr6R/g9MLgIECBAgQIAAAQJHEki/lXzma/Nj4xebsx495+o+cdZApyUfyc99AgQIECBAIBkCAkvJmFOmSoGlhA1MuQQIECBAgACBkyAw5/VFkX4V3MFX7bq1YuStg6PVmc1OQkU1Z8u1y7+KSc/MygotpbvrNrRjDL6iV81pVCcECByXwOxXP4zF05dnrdGqXfMYMKrnca3rwwQIECBAgAABAvkhMPfND2Pd6q+ymu1+TqcYdLm/T+bHN0CXBAgQIEAgPwQElhI2Z4GlhA1MuQQIECBAgACBahQoLy+P9/70fqxYsCZr18bNGsawa/tFi3ZNq7GamrvVV2s2xVu/nxm7d+zJarJzv3Yx5MreUVzbSUs1d/o6I1B5gXS4cfWSL7I+kA4t9b+op5OWKs/oSQIECBAgQIBAXgmkT1aa99ahYaX0a93Tv4TkIkCAAAECBAjUJAGBpYRNU2ApYQNTLgECBAgQIECgmgTSr36bMm5ufLrw86wd6zWqGyNuHBgtO5xWTZXkxzabviiJ15+cGnt2lWY1fPbgM6P/xd2jVp3i/IDQJQEC3yiwb+++mPjb6bFu5YasZ9Kvh+s3skfUqVuLHgECBAgQIECAAIGMwO5dpfH+pEWHvAauVYdmcfF3zonCokJaBAgQIECAAIEaJSCwlLBxCiwlbGDKJUCAAAECBAhUg0DpnrJ474/zYvVH2Sd5NGl5Soy4eVCkT1hyVb3A5i+3xDtjZ8WWjduzFm/btVWcd+OAqFVbaKnq1a1IIFkC6VDjm0/PiPTJbAdfDRrXjz7nd4smzU9JVkOqJUCAAAECBAgQOCECm7/aEgsmL4ntJTuy1m/etmmMumNopF/z7iJAgAABAgQI1DQBgaWETVRgKWEDUy4BAgQIECBA4AQL7C3bF+8+OzvWLF2XtVP6RKXBV/SKpq0an+AK8nv5LRu2VbwebsvGbVkQ7bufHoMu6xENTq2f30C6J0Cg4iS2SX+YdchJS2maXsPPjnZdW1MiQIAAAQIECBDIY4HVS7+IhVM/OkQgfbLSyNsGCyvl8XdD6wQIECBAoKYLCCwlbMICSwkbmHIJECBAgAABAidQoHR3WbzxH9Niw+ebs3Zp0uqUuPjOc6Jew7oncHdL7xfYuW13THxqWmxetyULpUXbpjHy20Oibv3asAgQyHOB9Ovh3n1uTqxekn0SXpqlTaeW0W1IF6+Iy/PviPYJECBAgACB/BNIvwJuycyP4/PlXx7SfLturWPETQO9Bi7/vhY6JkCAAAECeSUgsJSwcQssJWxgyiVAgAABAgQInCCBbV/viMnPzz3kNUPp15Gdc00fYaUT5P5Ny24v2RlTxs2NL1duzHrk1BaNYuStg+OU07yWr5pHYjsCOSkw+9UPY/H05YfUVrtOreg6sJPTlnJyaooiQIAAAQIECFS9QPpUpaVzlsee3aWHLN79nE4x6PKeVb+pFQkQIECAAAECOSYgsJRjAzlSOQJLRxJynwABAgQIECBQ8wW+6USfNl1axLBr+kX9U5ysdDK+Bbt3lsbbv58R61dvytq+ZYdmMeyaPkJLJ2Mo9iSQgwLL5qyMGS8viPLyQ4tr0qJxdO7TPlq0PS0HK1cSAQIECBAgQIDA8QqsX7MxPlmwKjavLzlkqYKCiKFX9YmzBnY43m18ngABAgQIECCQCAGBpUSM6UCRAksJG5hyCRAgQIAAAQJVLLDpi5J497nZsWXj9qyVO/Q4Pc791oAoKiqs4h0tdzQCe3aVVgQRPl34edbHGjSuF6PuOCfSJy65CBAgkH6F5KwJC2Pdyg2HxTitdZPo0L1NtGrfHBYBAgQIECBAgEANEFi36qtYufjz2PhF9ivd97fWqkOzGHxFr0i/4t1FgAABAgQIEMgXAYGlhE1aYClhA1MuAQIECBAgQKAKBTZ/uSXeGTvrkLBS537tYtBlPaN2vVpVuJuljlWgdHdZTP3z+7Fq8dqsJRo1bRDDr+sXLds7OeVYbX2OQE0T+HDKxzHvzcWHPW0p3WuDxvXjjM6tonXHFtGgUb2a1r5+CBAgQIAAAQI1WmD71p3xxYr18dkn62J7yY7D9po+Van/qO7R87wuNdpCcwQIECBAgACBwwkILCXseyGwlLCBKZcAAQIECBAgUEUCG9d+HW/+bkbs2rY7a8Uze50R517fLwqdrFRF0lWzzL69+2LqC/NjxYI1WQvWa1Q3Lrx1cDQ7o0nVbGQVAgQSL7B10/ZYMGlpLP+Lf1/8ZWPp18WlXxV32ulNoklzv3mf+MFrgAABAgQIEKiRApu/2hIb126O9KvfDvfat4Ob7tSnbfQZ2TXSv9ziIkCAAAECBAjko4DAUsKmLrCUsIEplwABAgQIECBQBQLpk3pmvbIwdmzdlVmtoKAgep3XJfpd1C2ioAo2sUSVC5TtKYv33/4olkxfEeXl5Zn1i2sXxwU3D4w2XVpW+Z4WJEAguQLrV2+KRVM/idVLvjhiE8XFRdG4+SlxStMG0fDUhlGvYZ2o26BO1K5bO9L30iHW9G/ruwgQIECAAAECBKpOIP1/69K/nFJWtjf27NoTu7bvjp3bdse2r7fFlk3bo+SrLRX3jnS169Y6egzvHC3aNT3So+4TIECAAAECBGq0gMBSwsYrsJSwgSmXAAECBAgQIHCcAus+3RBvPzMzSneVZa2UDiqlA0sFhf6L9HESn9CP79u3L2aOXxjL5q6MOJBZijr1a8fwa/tF27NbndD9LU6AQPIENnz+dSybszI+mbfqG18Vl7yuVEyAAAECBAgQyG+BdJi8c//2cdbADtGszan5jaF7AgQIECBAgMB/CggsJeyrILCUsIEplwABAgQIECBwHAKfLvwspr+0IEp3Z4eV+l54dvS5oOtxrOyj1SmQ/i3chVOWxftvLsnatrCwMC64ZZDQUnUOw14EEiSwZ1dpxWviVi/6Itat3JCgypVKgAABAgQIECCwX6BVh2bRrkfrSL/+rXbdWmAIECBAgAABAgQOEhBYStjXQWApYQNTLgECBAgQIEDgWATKI1Ys/Cxmjv8g0v/BOnMVRAy6rGd0G9ox0q+EcyVHIH3S0oJJS2PxtOVRVnrgFQHp0NKQ0b0qfsvWRYAAgW8S2F6yMz7/+Mv4YsWG+HLVxth50CtCqREgQIAAAQIECOSOQL1GdaNl+9OidcdmFa8Bb9C4Xu4UpxICBAgQIECAQI4JCCzl2ECOVI7A0pGE3CdAgAABAgQIJF9g6exPY8bLH2Q1kg4oDb6yV5w9+MzkN5jHHSya9knMfX1xlKePXdp/FUQMvbJ3dDXbPP5maJ3A0Qls3bQ9Nn7xdZR8tS22btwe6UDTzm27Y9f23VFWWhb79u7zOrmjI/U0AQIECBAgQOCIAunfGyosKoziWsVRt0GdqNewTkUgqdFpDaJx84ZxWutTo1HTBkdcxwMECBAgQIAAAQL/V0BgKWHfBIGlhA1MuQQIECBAgACBoxBIh1jmv/1RLJq6PPaWHTiFp1bt4hh+fb9o3/30o1jNo7kqsGrR2pj6wvuHvOovfXpW92GdcrVsdREgQIAAAQIEqlRg6dKl8dJLL1Wsec8990TTpk2rdH2LESBAgAABAgQIECBAgEBuCwgs5fZ8DqlOYClhA1MuAQIECBAgQKCSAunTMJbMWBFzJy6O8n0HTt8pKiqMC24ZFGd0bVXJlTyWBIFP5q2OOW8sit079mTKTZ+i1W9Ut+h1XpcktKBGAgQIECBAgMAxC6SD+o899liUlJRUrNG9e/e48sorj3k9HyRAgAABAgQIECBAgACB5AkILCVsZgJLCRuYcgkQIECAAAEClRSY/eqHsXj68qyna9UpjpG3DonWHZtVchWPJUngixVfxaRnZh1y0lL3czrFoMt7JqkVtRIgQIAAAQIEjkpg/vz5MXHixKzPfP/7349GjRod1ToeJkCAAAECBAgQIECAAIHkCggsJWx2AksJG5hyCRAgQIAAAQJHECjdUxbzJi6OpbNXZp2sVFyrKEbeNiRO79ScYQ0W+PyT9THj5QWxbfOOrC57ntsl+l/cLdKnLrkIECBAgAABAjVJoLS0tOJ0pe3bt2e1NXDgwBg5cmRNalUvBAgQIECAAAECBAgQIPBXBASWEvb1EFhK2MCUS4AAAQIECBD4KwJ7y/bF3DcWVbwK7uCrTr3acdEdQ6P5GU345YFA+qSlKX+cGzu37c7qtsuA9jHsmr55IKBFAgQIECBAIJ8Epk+fHu+9994hLRcXF8cDDzwQderUyScOvRIgQIAAAQIECBAgQCBvBQSWEjZ6gaWEDUy5BAgQIECAAIFvENi9c09Mfn5urP1kfdYTjZs3jPNvHBRNW53CLo8ENn+5Jd4ZOzu2bNyW1XXnfu1iyJW9o7h2UR5paJUAAQIECBCoqQK7du2Khx9+ONKnLB3uOu+882Lo0KE1tX19ESBAgAABAgQIECBAgMBBAgJLCfs6CCwlbGDKJUCAAAECBAgcRmDn1l0x85WFsWrx2qy7DU+tH6PuPCcaN2vILQ8FvlqzKWa8/EFsWleS1f2ZvdrE8Ov6R1FxYR6qaJkAAQIECBCoSQJvv/12zJ079xtbql+/fvzgBz+oSS3rhQABAgQIECBAgAABAgS+QUBgKWFfDYGlhA1MuQQIECBAgACBvxAo3VMWb/9uZqxbuSHrzmmnnxojbx0cDRrXY5bHAju27IzXn5x2yElLzc5oEqNuHxp16tfOYx2tEyBAgAABAkkWKCkpiUcfffSILVxyySXRp0+fIz7nAQIECBAgQIAAAQIECBBItoDAUsLmJ7CUsIEplwABAgQIECBwkMDWTdtj8h/nxobPNme5NG/bJM771sBo1KQ+LwKx7esdMeWPc2P96k1ZGq3ObBbDrukbjZo2oESAAAECBAgQSJzA+PHjY8mSJUesu3HjxnHvvfdGQUHBEZ/1AAECBAgQIECAAAECBAgkV0BgKWGzE1hK2MCUS4AAAQIECBD4T4F0WOm9P807JITSvG3TuOj2IVGnnpNzfFkOCGzb/J+hpTXZoaX0SVwX33mOk5Z8WQgQIECAAIFECWzYsCGefPLJb6w5HU4qLy/P3L/66quja9euiepRsQQIECBAgAABAgQIECBwdAICS0fnddKfFlg66SNQAAECBAgQIEDgqAVKNmyLN5+eHukQysFX+x6nx9DRvaNugzpHvaYP1HyBsj1lMfn5ubFm6bqsZpu2ahzDr+sXTVs3rvkIOiRAgAABAgRqhMBzzz0Xq1atyvRSr1692LlzZ+bPTZo0ic2bD5xC2qxZs7jrrrtqRO+aIECAAAECBAgQIECAAIHDCwgsJeybIbCUsIEplwABAgQIEMh7gfTr39InK6VDSwdfp3duEed/a4CTcvL+G/LXAUp3l8X0l+bHpws/z3qwSatTYsSNA6Nx80YECRAgQIAAAQI5LbB69ep49tlns2rs27dvzJ8/P/Ozs846Kz7++OOsU5ZuvvnmaNeuXU73pjgCBAgQIECAAAECBAgQOHYBgaVjtzspnxRYOinsNiVAgAABAgQIHJPA5i+3xOtPvBe7d5Zmfb5j7zNi2LV9o6i46JjW9aH8E3jn2dmxatHarMbr1K8dl3xnmJOW8u/roGMCBAgQIJAogfSr4NKvhNt/tWzZMnr27BlvvfVW5mfpAFP6xKWlS5dmftahQ4e48cYbE9WrYgkQIECAAAECBAgQIECg8gICS5W3yoknBZZyYgyKIECAAAECBAgcUWDdpxvj7T/MiPQJOZmrIKLbkI7Rb1S3qFW7+IhreIDAwQKzJiyMJTNWZKGcclqDGHxF72jTpQUsAgQIECBAgEDOCSxZsiTGjx+fVddtt90Wa9eujXfeeSfz84EDB0a3bt3i6aefzno2/Vq49OvhXAQIECBAgAABAgQIECBQ8wQElhI2U4GlhA1MuQQIECBAgEBeCnyx/KuY/Me5sWv77qz+zxrYPs65um9emmj6+AXKy8sjHVr6aOanWYvVbVAnzvvWgDi9U/Pj38QKBAgQIECAAIEqEkj/3eWxxx6LkpKSzIodO3aMG264IWbMmBFTpkzJ/HzIkCFx/vnnx9ixY2PNmjWZn6dDTKNHj66iiixDgAABAgQIECBAgAABArkkILCUS9OoRC0CS5VA8ggBAgQIECBA4CQKrFy0NiY/PyfK95VnVdH3wrOj53ldoqio8CRWZ+uaIDD/7Y9iwTsHXpeS7qlWneIYfEWv6NyvXU1oUQ8ECBAgQIBADRCYN29e1mvfCgoK4rvf/W7FiUnvvfdeTJ8+PdPl8OHDY9iwYfHpp5/GH//4x8zP05/5/ve/Hw0bNqwBIlogQIAAAQIECBAgQIAAgYMFBJYS9n0QWErYwJRLgAABAgQI5JXApx98FlNfmB97y/Zm+i6uVRQ9z+0SvUacFYWFBXnlodkTJ5AOLKWDSwdfderXjnOu6hPte5x+4ja2MgECBAgQIECgEgKlpaXx8MMPx65duzJP9+jRI6644oqKP6dfBzd79uzMvREjRsTgwYMr/vz444/Hpk2bMvf69+8fF110USV29QgBAgQIECBAgAABAgQIJElAYClJ04oIgaWEDUy5BAgQIECAQN4ILJ+/Jt7787yIgw5WKiiIGHJl7+g6+My8cdBo9QksmvpJzHl9UdaG6VMIhl3b10lL1TcGOxEgQIAAAQKHEZg6dWpMmzYtc6ewsDDuu+++zElJb7/9dsydOzdz/8ILL4wBAwZU/Hnx4sXxyiuvZO4VFxfHAw88EHXq1GFNgAABAgQIECBAgAABAjVIQGApYcMUWErYwJRLgAABAgQI5IXA0lmfxsxXFkZ5+YG0UvoVXUNH94mOvc+IcLBSXnwPTkaTS2Ysj7mvL469e/cd+I96tYuj57mdo88FXU9GSfYkQIAAAQIE8lwgfapS+nSl9ClL+6+BAwfGyJEjM39+4403YsGCBZk/X3LJJdGnT5+KP+/bty8eeeSR2LZtW+b+/lfG5Tmt9gkQIECAAAECBAgQIFCjBASWEjZOgaWEDUy5BAgQIECAQI0XWDjl43j/zSWHhJUGXtozzhrYvsb3r8GTL7BiwWcxZdyBEwrSFRUUFsSAi7tH92GdI33Sl4sAAQIECBAgUF0Cb775Zrz//vuZ7WrXrh33339/pP+5/5owYUIsWnTgpMj0q+LSr4zbf82ZMycmTZqU+XP6dKX0KUvp05ZcBAgQIECAAAECBAgQIFCLCyOjAAAgAElEQVQzBASWEjZHgaWEDUy5BAgQIECAQI0VSJ+mNOe1RbF4+vKsHtMnK11425BodWazGtu7xnJPYNWitRWvJCzbszeruB7DO8eAS3oILeXeyFREgAABAgRqpEBJSUk89thjWWH+888/P4YMGZLV78svvxwfffRR5mejR4+Obt26Zf5cVlYW//Zv/5Z1StOoUaOiX79+NdJNUwQIECBAgAABAgQIEMhHAYGlhE1dYClhA1MuAQIECBAgUCMF0mGl999aEgsnf5zVX/1GdWPwlb2jfffWNbJvTeW2wMoPP4+pf34/ykoPhJbSJy11HdghBl7WI4qKi3K7AdURIECAAAECiRf4yyBS/fr147777jvkZKQXXnghPv74wN+lr7vuuujcuXNW/1OmTIkZM2Zkfta4ceO49957o8DxkYn/nmiAAAECBAgQIECAAAECaQGBpYR9DwSWEjYw5RIgQIAAAQI1UmD6S/Nj2ZxVWb3VrlsrLrhlcLTu6GSlGjn0hDS1fvWmePPp6VG6uyyr4q6Dz4zBV/SKwkLvh0vIKJVJgAABAgQSJ/Dll1/GU089lVX3pZdeGr179z6kl3HjxsWKFSsyP7/xxhujQ4cOWc/t3LkzHnroodi790AY+y9PYkockoIJECBAgAABAgQIECBAICMgsJSwL4PAUsIGplwCBAgQIECgRgns2Vkas15bGMvfX5PVV+PmDeOCmwfHqS0a1ah+NZNMgXUrN8b0F9+PLRu3ZxpIn7TUvvvpce51/aKolpOWkjlZVRMgQIAAgdwW+MMf/hCff/55psimTZvG3XfffdgTkcaOHRtr1hz4O/Utt9wSbdu2PaTBN954IxYsWJD5ebNmzeKuu+7KbQjVESBAgAABAgQIECBAgEClBASWKsWUOw8JLOXOLFRCgAABAgQI5JfA3rK9MeWP82LV4rVZjadDSude3z9OO/3U/ALRbU4LfLVmc0x6Zmbs3LY7q86Ofc6IoaP7RK06xTldv+IIECBAgACBZAmsXLkynn/++ayir7322ujSpcthG/nLcNPtt98erVsf+lrlkpKSeOyxxyL9Sub910033RTt27dPFpBqCRAgQIAAAQIECBAgQOAQAYGlhH0pBJYSNjDlEiBAgAABAjVCYPeOPTFp7Kz4cuXGrH5OOa1BXPLd4dGgcb0a0acmapbA1+u3xpRxc2PTFyVZjbXs0Cwuum1I1KortFSzJq4bAgQIECBw8gSefPLJ2LBhQ6aAli1bxp133vmNBaVfHZd+hdz+67vf/W40b978sM+/+OKLsWzZssy9dFgpHVpyESBAgAABAgQIECBAgECyBQSWEjY/gaWEDUy5BAgQIECAQOIFdmzdFTNeXhBrPlqX1UuLtk1j+PX9Ix1achHIVYGNa7+O9/40L9LhpYOv9IlgF90+NOo1rJOrpauLAAECBAgQSIjAkiVLYvz48VnV3nbbbdGmTZtv7OAvA07f+973okmTJod9ft26dfH0009n3Uu/Fi79ejgXAQIECBAgQIAAAQIECCRXQGApYbMTWErYwJRLgAABAgQIJFpg1/Y98ebT0yMd+jj4at62SVx465CoK+yR6PnmS/E7t+6KN/5jWnz9VXZoqWX702LkrYOjTv3a+UKhTwIECBAgQKCKBfbt2xePPPJIbNu2LbNyp06d4vrrr/+rO6Vf8/b11wf+jv03f/M30bhx42/8zNixY2PNmjWZ+2effXZcddVVVdyN5QgQIECAAAECBAgQIECgOgUElqpTuwr2EliqAkRLECBAgAABAgQqIbBpXUnMeGlBfPXZ5qyn23RpGRfcMiiKaxVVYhWPEMgNgW1f74hZExYeclJY4+YNY9Tt50TDJvVzo1BVECBAgAABAokSmDt3brz99tuZmgsKCuLuu++Opk2b/tU+Hn744di69UCY+oEHHogGDb755NIVK1bEuHHjsva59957/2rIKVGQiiVAgAABAgQIECBAgEAeCggsJWzoAksJG5hyCRAgQIAAgUQKbNu8I955dvYhJyu17356DL+2X9SqW5zIvhSd3wK7d+yJd56bHetWbMiCaNysYVx425A4pVnD/AbSPQECBAgQIHBUAqWlpZEOHu3atSvzuV69esVll112xHV+/etfx44dOzLP/fCHP4y6dev+1c89/vjjsWnTpswz/fr1i1GjRh1xLw8QIECAAAECBAgQIECAQG4KCCzl5ly+sSqBpYQNTLkECBAgQIBA4gTWr94Uk5+fE9tLdmbV3rHPGXHu9f0j/VvjLgJJFSjbUxbTX1oQKz74LKuF9GvhLv3u8GjS6pSktqZuAgQIECBAoJoFpkyZEjNmzMjsWlxcHOlTjxo2PHII+le/+lWkA0/7rx//+MdRq1atv9rBokWLYsKECZlnioqK4gc/+EHUqVOnmju3HQECBAgQIECAAAECBAhUhYDAUlUoVuMaAkvViG0rAgQIECBAIO8EPlv2Zcx+9cPYsnFbVu9nDWgfQ6/uI6yUd9+Imtlw+qSlOW8sik/mrc5qMB1aGnXH0GjWpknNbFxXBAgQIECAQJUJpE9HeuSRR6KsrCyz5uDBg2PEiBGV2uMXv/hF7N27N/PsT37ykyN+bt++fRV7btt24O/qw4YNi+HDhx/xsx4gQIAAAQIECBAgQIAAgdwTEFjKvZn81YoElhI2MOUSIECAAAECiRHY8NnmmPjU9Niz68BveqeL7zr4zBg6undi+lAogcoIlO8rj/f+PC9WLMg+aal2vVox6vah0bxt08os4xkCBAgQIEAgTwXeeOONWLBgQab72rVrx/333x/pfx7pSoecfvnLX2Y9VpnAUvoDs2fPjnfeeSfz2fTpSg888ECkT3dyESBAgAABAgQIECBAgECyBASWkjWvEFhK2MCUS4AAAQIECCRCYOWHn1ecrLRj666seruf0ykGXd4zET0oksDRCuwt2xsfvLus4n8HX7VqF8eImwZGm7NaHu2SnidAgAABAgTyQKCkpCQee+yxKC8vz3R7wQUXxKBBgyrV/Z49e+Kf//mfM8+mw0Z/93d/V6nPpsNO//Zv/5b1OrkLL7wwBgwYUKnPe4gAAQIECBAgQIAAAQIEckdAYCl3ZlGpSgSWKsXkIQIECBAgQIBApQXSYaUZ4z+I9GuyDr56DO8UAy8VVqo0pAcTKbC3bF/Me3NxLJmxItKnLu2/imsVxfk3Doy2Z7dKZF+KJkCAAAECBE6cwIsvvhjLlh0IPDds2DDuvffeSp9ytH379vjNb36TKTB9StLf/u3fVrrgyZMnx8yZMzPPp/e/7777orCwsNJreJAAAQIECBAgQIAAAQIETr6AwNLJn8FRVSCwdFRcHiZAgAABAgQI/FWBZXNWxfSX50ccyGlUPJ8+VSl9upKLQL4ILJ62POa8vijrpISi4qIYdFnP6Dq4Q74w6JMAAQIECBA4gsCXX34ZTz31VNZTl19+efTsWfmg/5YtW+KRRx7JrNGgQYOK17pV9tq5c2c89NBDsXfv3sxHRo8eHd26davsEp4jQIAAAQIECBAgQIAAgRwQEFjKgSEcTQkCS0ej5VkCBAgQIECAwF8XmDtxcXw45ePMQ4VFhTHg4u7RfZiwku9OfgmkT1daMnNFzH1jcezbuy/T/FmDOsQ5V/XJLwzdEiBAgAABAt8o8Ic//CE+//zzzP2mTZvG3XffHQUFBZVW27RpUzz++OOZ5xs3bhx/8zd/U+nPpx984403YsGCBZnPNGvWLO66666jWsPDBAgQIECAAAECBAgQIHByBQSWTq7/Ue8usHTUZD5AgAABAgQIEPhGgSUzlsesCR9W3C8sLIhh1/aLTn3bEiOQtwKL3vskFry7NEp3l0Wt2sXR6/wu0ev8s/LWQ+MECBAgQIDAAYEVK1bEuHHjskiuv/766NTp6ML+X331VfzHf/xHZp106Omee+45KuqSkpJ49NFHsz7zrW99K84888yjWsfDBAgQIECAAAECBAgQIHDyBASWTp79Me0ssHRMbD5EgAABAgQIEPhGgSUzVsSenaXRpOUp0a57a1IE8l5g3acbYv6kj2Lw5b2iaevGee8BgAABAgQIEIiK18amQ0YbNmzIcLRp0yZuu+22o+ZZt25dPP3005nPtWjRIr7zne8c9TovvvhiLFu2LPO5tm3bxi233HLU6/gAAQIECBAgQIAAAQIECJwcAYGlk+N+zLsKLB0znQ8SIECAAAECBAgQIFBJgS0btsUpzRpW8mmPESBAgAABAjVdYNGiRTFhwoSsNu+8885o2bLlUbf+2WefxTPPPJP53Omnnx7f/va3j3qdvww+pRe44447olWrVke9lg8QIECAAAECBAgQIECAQPULCCxVv/lx7SiwdFx8PkyAAAECBAgQIECAAAECBAgQIECAwFEI7Nu3Lx555JHYtm1b5lNdunSJa6+99ihWOfDoqlWr4rnnnsv84HhORho7dmysWbMms1bXrl3j6quvPqa6fIgAAQIECBAgQIAAAQIEqldAYKl6vY97N4Gl4ya0AAECBAgQIECAAAECBAgQIECAAAEClRSYM2dOTJo0KfN0QUFB3H333dG0adNKrpD92PLly+NPf/pT5ocdOnSIG2+88ZjWWrFiRYwbNy6rtnvvvTcaN/Za22MC9SECBAgQIECAAAECBAhUo4DAUjViV8VWAktVoWgNAgQIECBAgAABAgQIECBAgAABAgSOJLBnz5546KGHIv3P/Vfv3r3j0ksvPdJHv/H+smXL4sUXX8zc79y5c1x33XXHvN7jjz8emzZtyny+T58+cckllxzzej5IgAABAgQIECBAgAABAtUjILBUPc5VtovAUpVRWogAAQIECBAgQIAAAQIECBAgQIAAgb8iMHny5Jg5c2bmieLi4rjvvvuifv36x+y2ZMmSGD9+fObzZ599dlx11VXHvN6iRYtiwoQJmc8XFRXF/fffH/Xq1TvmNX2QAAECBAgQIECAAAECBE68gMDSiTeu0h0ElqqU02IECBAgQIAAAQIECBAgQIAAAQIECBxGoLS0NH79619H+p/7r6FDh8Z55513XF4LFy6M1157LbNGjx494oorrjiuNX/zm9/E9u3bq7TO4yrIhwkQIECAAAECBAgQIEDgiAICS0ckyq0HBJZyax6qIUCAAAECBAgQIECAAAECBAgQIFBTBdKvWps4cWKsXr066tatW3G6Uu3atY+r3ffffz/efPPNzBpV8Qq3OXPmxKRJkzJr1qlTJx544IFInwjlIkCAAAECBAgQIECAAIHcFBBYys25fGNVAksJG5hyCRAgQIAAAQIECBAgQIAAAQIECCRcYPny5bFnz57o1q3bcXfyl+GiAQMGxIUXXnhc66Zre/jhh2P37t0V66TrTK95PK+uO66CfJgAAQIECBAgQIAAAQIEjiggsHREotx6QGApt+ahGgIECBAgQIAAAQIECBAgQIAAAQIEKi8wc+bMmDx5cuYDgwcPjhEjRlR+gW948r333ott27ZF+rV1p5566nGvZwECBAgQIECAAAECBAgQOLECAksn1rfKVxdYqnJSCxIgQIAAAQIECBAgQIAAAQIECBAgUE0CU6dOjWnTpmV2GzZsWAwfPryadrcNAQIECBAgQIAAAQIECOSKgMBSrkyiknUILFUSymMECBAgQIAAAQIECBAgQIAAAQIECOScQPp0pfQpS/uv888/P4YMGZJzdSqIAAECBAgQIECAAAECBE6sgMDSifWt8tUFlqqc1IIECBAgQIAAAQIECBAgQIAAAQIECFSTwKRJk2LOnDmZ3S644IIYNGhQNe1uGwIECBAgQIAAAQIECBDIFQGBpVyZRCXrEFiqJJTHCBAgQIAAAQIECBAgQIAAAQIECBDIOYGJEyfG/PnzM3VdfPHF0bdv35yrU0EECBAgQIAAAQIECBAgcGIFBJZOrG+Vry6wVOWkFiRAgAABAgQIECBAgAABAgQIECBAoJoEXn311fjwww8zu11++eXRs2fPatrdNgQIECBAgAABAgQIECCQKwICS7kyiUrWIbBUSSiPESBAgAABAgQIECBAgAABAgQIECCQcwLjx4+PJUuWZOoaPXp0dOvWLefqVBABAgQIECBAgAABAgQInFgBgaUT61vlqwssVTmpBQkQIECAAAECBAgQIECAAAECBAgQqCaBl156KZYuXZrZ7Zprromzzjqrmna3DQECBAgQIECAAAECBAjkioDAUq5MopJ1CCxVEspjBAgQIECAAAECBAgQIECAAAECBAjknMC4ceNixYoVmbpuuOGG6NixY87VqSACBAgQIECAAAECBAgQOLECAksn1rfKVxdYqnJSCxIgQIAAAQIECBAgQIAAAQIECBAgUE0Czz33XKxatSqz28033xzt2rWrpt1tQ4AAAQIECBAgQIAAAQK5IiCwlCuTqGQdAkuVhPIYAQIECBAgQIAAAQIECBAgQIAAAQI5J/DMM8/EZ599lqnrtttuizZt2uRcnQoiQIAAAQIECBAgQIAAgRMrILB0Yn2rfHWBpSontSABAgQIECBAgAABAgQIECBAgAABAtUk8PTTT8e6desyu915553RsmXLatrdNgQIECBAgAABAgQIECCQKwICS7kyiUrWIbBUSSiPESBAgAABAgQIECBAgAABAgQIECCQcwJPPvlkbNiwIVPXXXfdFc2aNcu5OhVEgAABAgQIECBAgAABAidWQGDpxPpW+eoCS1VOakECBAgQIECAAAECBAgQIECAAAECBKpJ4PHHH49NmzZldvve974XTZo0qabdbUOAAAECBAgQIECAAAECuSIgsJQrk6hkHQJLlYTyGAECBAgQIECAAAECBAgQIECAAAECOSfw6KOPRklJSaau73//+9GoUaOcq1NBBAgQIECAAAECBAgQIHBiBQSWTqxvla8usFTlpBYkQIAAAQIECBAgQIAAAQIECBAgQKCaBH7961/Hjh07Mrv94Ac/iPr161fT7rYhQIAAAQIECBAgQIAAgVwREFjKlUlUsg6BpUpCeYwAAQIECBAgQIAAAQIECBAgQIAAgZwT+Jd/+ZfYvXt3pq4f//jHUatWrZyrU0EECBAgQIAAAQIECBAgcGIFBJZOrG+Vry6wVOWkFiRAgAABAgQIECBAgAABAgQIECBAoJoEfvnLX0ZZWVlmt//yX/5LFBUVVdPutiFAgAABAgQIECBAgACBXBEQWMqVSVSyDoGlSkJ5jAABAgQIECBAgAABAgQIECBAgACBnBLYt29f/OIXv4jy8vJMXT/5yU9yqkbFECBAgAABAgQIECBAgED1CAgsVY9zle0isFRllBYiQIAAAQIECBAgQIAAAQIECBAgQKAaBUpLS+NXv/pVZsf0yUrpE5ZcBAgQIECAAAECBAgQIJB/AgJLCZu5wFLCBqZcAgQIECBAgAABAgQIECBAgAABAgQqBHbt2hX/+q//mtGoXbt2/OhHP6JDgAABAgQIECBAgAABAnkoILCUsKELLCVsYMolQIAAAQIECBAgQIAAAQIECBAgQKBCYNu2bfHQQw9lNOrXrx8/+MEP6BAgQIAAAQIECBAgQIBAHgoILCVs6AJLCRuYcgkQIECAAAECBAgQIECAAAECBAgQqBAoKSmJRx99NKNxyimnxH333UeHAAECBAgQIECAAAECBPJQQGApYUMXWErYwJRLgAABAgQIECBAgAABAgQIECBAgECFwMaNG+OJJ57IaDRt2jTuueceOgQIECBAgAABAgQIECCQhwICSwkbusBSwgamXAIECBAgQIAAAQIECBAgQIAAAQIEKgTWr18fv/3tbzMazZo1i7vuuosOAQIECBAgQIAAAQIECOShgMBSwoYusJSwgSmXAAECBAgQIECAAAECBAgQIECAAIEKgbVr18bvf//7jEarVq3ijjvuoEOAAAECBAgQIECAAAECeSggsJSwoQssJWxgyiVAgAABAgQIECBAgAABAgQIECBAoEJgzZo1MXbs2IzGGWecEbfeeisdAgQIECBAgAABAgQIEMhDAYGlhA1dYClhA1MuAQIECBAgQIAAAQIECBAgQIAAAQIVAitXroznn38+o9G+ffu46aab6BAgQIAAAQIECBAgQIBAHgoILCVs6AJLCRuYcgkQIECAAAECBAgQIECAAAECBAgQqBD4+OOP44UXXshodOrUKa6//no6BAgQIECAAAECBAgQIJCHAgJLCRu6wFLCBqZcAgQIECBAgAABAgQIECBAgAABAgQqBD766KN4+eWXMxpdu3aNq6++mg4BAgQIECBAgAABAgQI5KGAwFLChi6wlLCBKZcAAQIECBAgQIAAAQIECBAgQIAAgQqBRYsWxYQJEzIa3bt3jyuvvJIOAQIECBAgQIAAAQIECOShgMBSwoYusJSwgSmXAAECBAgQIECAAAECBAgQIECAAIEKgQ8++CBef/31jEbv3r3j0ksvpUOAAAECBAgQIECAAAECeSggsJSwoQssJWxgyiVAgAABAgQIECBAgAABAgQIECBAoEJg3rx58dZbb2U0+vfvHxdddBEdAgQIECBAgAABAgQIEMhDAYGlhA1dYClhA1MuAQIECBAgQIAAAQIECBAgQIAAAQIVArNmzYp33303ozFo0KC44IIL6BAgQIAAAQIECBAgQIBAHgoILCVs6AJLCRuYcgkQIECAAAECBAgQIECAAAECBAgQqBCYPn16vPfeexmNoUOHxnnnnUeHAAECBAgQIECAAAECBPJQQGApYUMXWErYwJRLgAABAgQIECBAgAABAgQIECBAgECFwJQpU2LGjBkZjXPPPTfOOeccOgQIECBAgAABAgQIECCQhwICSwkbusBSwgamXAIECBAgQIAAAQIECBAgQIAAAQIEKgTeeeedmD17dkYj/Tq49GvhXAQIECBAgAABAgQIECCQfwICSwmbucBSwgamXAIECBAgQIAAAQIECBAgQIAAAQIEKgTeeuutmDdvXkbjoosuiv79+9MhQIAAAQIECBAgQIAAgTwUEFhK2NAFlhI2MOUSIECAAAECBAgQIECAAAECBAgQIFAh8MYbb8SCBQsyGpdeemn07t2bDgECBAgQIECAAAECBAjkoYDAUsKGLrCUsIEplwABAgQIECBAgAABAgQIECBAgACBCoFXXnklFi9enNG44oorokePHnQIECBAgAABAgQIECBAIA8FBJYSNnSBpYQNTLkECBAgQIAAAQIECBAgQIAAAQIECFQIvPTSS7F06dKMxlVXXRVnn302HQIECBAgQIAAAQIECBDIQwGBpYQNXWApYQNTLgECBAgQIECAAAECBAgQIECAAAECFQJ//vOf45NPPsloXHfdddG5c2c6BAgQIECAAAECBAgQIJCHAgJLCRu6wFLCBqZcAgQIECBAgAABAgQIECBAgAABAgQqBJ5//vlYuXJlRuPGG2+MDh060CFAgAABAgQIECBAgACBPBQQWErY0AWWEjYw5RIgQIAAAQIECBAgQIAAAQIECBAgUCEwduzYWLNmTUbjlltuibZt29IhQIAAAQIECBAgQIAAgTwUEFhK2NAFlhI2MOUSIECAAAECBAgQIECAAAECBAgQIFAh8Pvf/z7Wrl2b0fj2t78dp59+Oh0CBAgQIECAAAECBAgQyEMBgaWEDV1gKWEDUy4BAgQIECBAgAABAgQIECBAgAABAhUCv/3tb2P9+vUZje985zvRokULOgQIECBAgAABAgQIECCQhwICSwkbusBSwgamXAIECBAgQIAAAQIECBAgQIAAAQIEKgSeeOKJ2LhxY0bjnnvuiaZNm9IhQIAAAQIECBAgQIAAgTwUEFhK2NAFlhI2MOUSIECAAAECBAgQIECAAAECBAgQIFAh8Oijj0ZJSUlG4957741TTz2VDgECBAgQIECAAAECBAjkoYDAUsKGLrCUsIEplwABAgQIECBAgAABAgQIECBAgACBCoGHHnootm3bltF44IEHokGDBnQIECBAgAABAgQIECBAIA8FBJYSNnSBpYQNTLkECBAgQIAAAQIECBAgQIAAAQIECFQI/Ou//mvs2rUro/HDH/4w6tatS4cAAQIECBAgQIAAAQIE8lBAYClhQxdYStjAlEuAAAECBAgQIECAAAECBAgQIECAQIXAr371qygtLc1o/PjHP45atWrRIUCAAAECBAgQIECAAIE8FBBYStjQBZYSNjDlEiBAgAABAgQIECBAgAABAgQIECBQIfBP//RPsW/fvozGP/zDP0RBQQEdAgQIECBAgAABAgQIEMhDAYGlhA1dYClhA1MuAQIECBAgQIAAAQIECBAgQIAAAQKxd+/e+MUvfpGRKCwsjL//+78nQ4AAAQIECBAgQIAAAQJ5KiCwlLDBCywlbGDKJUCAAAECBAgQIECAAAECBAgQIECg4lVw6VfC7b9q164dP/rRj8gQIECAAAECBAgQIECAQJ4KCCwlbPACSwkbmHIJECBAgAABAgQIECBAgAABAgQIEIgdO3bEr3/964xE3bp144c//CEZAgQIECBAgAABAgQIEMhTAYGlhA1eYClhA1MuAQIECBAgQIAAAQIECBAgQIAAAQKxdevWePjhhzMSDRs2jPvvv58MAQIECBAgQIAAAQIECOSpgMBSwgYvsJSwgSmXAAECBAgQIECAAAECBAgQIECAAIHYvHlz/Pu//3tG4tRTT417772XDAECBAgQIECAAAECBAjkqYDAUsIGL7CUsIEplwABAgQIECBAgAABAgQIECBAgACB2LhxYzzxxBMZidNOOy3uvvtuMgQIECBAgAABAgQIECCQpwICSwkbvMBSwgamXAIECBAgQIAAAQIECBAgQIAAAQIE4ssvv4ynnnoqI9GqVau44447yBAgQIAAAQIECBAgQIBAngoILCVs8AJLCRuYcgkQIECAAAECBAgQIOOpki0AACAASURBVECAAAECBAgQiM8++yyeeeaZjESbNm3itttuI0OAAAECBAgQIECAAAECeSogsJSwwQssJWxgyiVAgAABAgQIECBAgAABAgQIECBAIFavXh3PPvtsRqJdu3Zx8803kyFAgAABAgQIECBAgACBPBUQWErY4AWWEjYw5RIgQIAAAQIECBAgQIAAAQIECBAgECtWrIhx48ZlJDp27Bg33HADGQIECBAgQIAAAQIECBDIUwGBpYQNXmApYQNTLgECBAgQIECAAAECBAgQIECAAAEC8fHHH8cLL7yQkejSpUtce+21ZAgQIECAAAECBAgQIEAgTwUElhI2eIGlhA1MuQQIECBAgAABAgQIECBAgAABAgQIxJIlS2L8+PEZiW7dusXo0aPJECBAgAABAgQIECBAgECeCggsJWzwAksJG5hyCRAgQIAAAQIECBAgQIAAAQIECBCIhQsXxmuvvZaR6NmzZ1x++eVkCBAgQIAAAQIECBAgQCBPBQSWEjZ4gaWEDUy5BAgQIECAAAECBAgQIECAAAECBAjE/PnzY+LEiRmJvn37xsUXX0yGAAECBAgQIECAAAECBPJUQGApYYMXWErYwJRLgAABAgQIECBAgAABAgQIECBAgEDMmTMnJk2alJEYOHBgjBw5kgwBAgQIECBAgAABAgQI5KmAwFLCBi+wlLCBKZcAAQIECBAgQIAAAQIECBAgQIAAgZg1a1a8++67GYnBgwfHiBEjyBAgQIAAAQIECBAgQIBAngoILCVs8AJLCRuYcgkQIECAAAECBAgQIECAAAECBAgQiGnTpsXUqVMzEsOGDYvhw4eTIUCAAAECBAgQIECAAIE8FRBYStjgBZYSNjDlEiBAgAABAgQIECBAgAABAgQIECAQkydPjpkzZ2Ykzj///BgyZAgZAgQIECBAgAABAgQIEMhTAYGlhA1eYClhA1MuAQIECBAgQIAAAQIECBAgQIAAAQIxadKkmDNnTkZi5MiRMXDgQDIECBAgQIAAAQIECBAgkKcCAksJG7zAUsIGplwCBAgQIECAAAECBAgQIECAAAECBGLixIkxf/78jMSoUaOiX79+ZAgQIECAAAECBAgQIEAgTwUElhI2eIGlhA1MuQQIECBAgAABAgQIECBAgAABAgQIxGuvvRYLFy7MSFx22WXRq1cvMgQIECBAgAABAgQIECCQpwICSwkbvMBSwgamXAIECBAgQIAAAQIECBAgQIAAAQIEYvz48bFkyZKMxOjRo6Nbt25kCBAgQIAAAQIECBAgQCBPBQSWEjZ4gaWEDUy5BAgQIECAAAECBAgQIECAAAECBAjEiy++GMuWLctIXHPNNXHWWWeRIUCAAAECBAgQIECAAIE8FRBYStjgBZYSNjDlEiBAgAABAgQIECBAgAABAgQIECAQ48aNixUrVmQkbrjhhujYsSMZAgQIECBAgAABAgQIEMhTAYGlhA1eYClhA1MuAQIECBAgQIAAAQIECBAgQIAAAQLx3HPPxapVqzISN910U7Rv354MAQIECBAgQIAAAQIECOSpgMBSwgYvsJSwgSmXAAECBAgQIECAAAECBAgQIECAAIEYO3ZsrFmzJiNxyy23RNu2bckQIECAAAECBAgQIECAQJ4KCCwlbPACSwkbmHIJECBAgAABAgQIECBAgAABAgQIEIjf/e538cUXX2Qkbr/99mjdujUZAgQIECBAgAABAgQIEMhTAYGlhA1eYClhA1MuAQIECBAgQIAAAQIECBAgQIAAAQLx29/+NtavX5+R+M53vhMtWrQgQ4AAAQIECBAgQIAAAQJ5KiCwlLDBCywlbGDKJUCAAAECBAgQIECAAAECBAgQIEAgHn/88di0aVNG4p577ommTZuSIUCAAAECBAgQIECAAIE8FRBYytPBa5sAAQIECBAgQIAAAQIECBAgQIAAAQLVJZBKpT6JiE779ysqKur805/+dHl17W8fAgQIECBAgAABAgQIECBwLAIFx/IhnyFAgAABAgQIECBAgAABAgQIECBAgACBky8wZsyY1eXl5W33V1JaWtruf/2v/7Xm5FemAgIECBAgQIAAAQIECBAg8M0CAku+HQQIECBAgAABAgQIECBAgAABAgQIEEioQCqV+jIiWhxUfstUKrU+oe0omwABAgQIECBAgAABAgTyREBgKU8GrU0CBAgQIECAAAECBAgQIECAAAECBGqeQCqV2hwRpx7UWZNUKvV1zetURwQIECBAgAABAgQIECBQkwQElmrSNPVCgAABAgQIECBAgAABAgQIECBAgEBeCaRSqe0RUf+gphukUqkdeYWgWQIECBAgQIAAAQIECBBInIDAUuJGpmACBAgQIECAAAECBAgQIECAAAECBAj8X4FUKlUWEUX7Pbp3715800037eVDgAABAgQIECBAgAABAgRyWUBgKZenozYCBAgQIECAAAECBAgQIECAAAECBAh8g8Bzzz1XtHjx4nRgaf+1N5VKFQMjQIAAAQIECBAgQIAAAQK5LiCwlOsTUh8BAgQIECBAgAABAgQIECBAgAABAgQOI5BKpdKvgku/Em7/tSOVSjWARYAAAQIECBAgQIAAAQIEcl1AYCnXJ6Q+AgQIECBAgAABAgQIECBAgAABAgQIHEYglUqdGhGbD7r1dSqVagKLAAECBAgQIECAAAECBAjkuoDAUq5PSH0ECBAgQIAAAQIECBAgQIAAAQIECBA4jEAqlWoREV8edGt9KpVqCYsAAQIECBAgQIAAAQIECOS6gMBSrk9IfQQIECBAgAABAgQIECBAgAABAgQIEDiMwD/+4z+2rVWr1ur9twoKCtY8+OCD7WARIECAAAECBAgQIECAAIFcFxBYyvUJqY8AAQIECBAgQIAAAQIECBAgQIAAAQKHEfj5z3/eae/evZ8cdGt5KpXqDIsAAQIECBAgQIAAAQIECOS6gMBSrk9IfQQIECBAgAABAgQIECBAgAABAgQIEDiMwM9//vNue/fuXbz/Vnl5+ZIxY8Z0h0WAAAECBAgQIECAAAECBHJdQGAp1yekPgIECBAgQIAAAQIECBAgQIAAAQIECBxGIJVK9Y2I9w+6NT+VSvWDRYAAAQIECBAgQIAAAQIEcl1AYCnXJ6Q+AgQIECBAgAABAgQIECBAgAABAgQIHEYglUoNjoiZB92alUqlhsAiQIAAAQIECBAgQIAAAQK5LiCwlOsTUh8BAgQIECBAgAABAgQIECBAgAABAgQOI/DTn/70vKKiosn7bxUUFEx58MEHz4dFgAABAgQIECBAgAABAgRyXUBgKdcnpD4CBAgQIECAAAECBAgQIECAAAECBAgcRmDMmDEXlZeXv3nQrbdSqdQoWAQIECBAgAABAgQIECBAINcFBJZyfULqI0CAAAECBAgQIECAAAECBAgQIECAwGEExowZc3l5efmEg269mkqlroBFgAABAgQIECBAgAABAgRyXUBgKdcnpD4CBAgQIECAAAECBAgQIECAAAECBAgcRiCVSl0bEX8+6NYLqVTqOlgECBAgQIAAAQIECBAgQCDXBQSWcn1C6iNAgAABAgQIECBAgAABAgQIECBAgMBhBB588MGbCgoKnj3o1nOpVOpmWAQIECBAgAABAgQIECBAINcFBJZyfULqI0CAAAECBAgQIECAAAECBAgQIECAwGEEUqnU7RHx9EG3fpdKpe6ARYAAAQIECBAgQIAAAQIEcl1AYCnXJ6Q+AgQIECBAgAABAgQIECBAgAABAgQIHEZgzJgx95SXl//7QbceT6VS34NFgAABAgQIECBAgAABAgRyXUBgKdcnpD4CBAgQIECAAAECBAgQIECAAAECBAgcRmDMmDH3l5eX/+agWw+lUqkHYBEgQIAAAQIECBAgQIAAgVwXEFjK9QmpjwABAgQIECBAgAABAgQIECBAgAABAocRSKVSP46IXx5061epVOrvYBEgQIAAAQIECBAgQIAAgVwXEFjK9QmpjwABAgQIECBAgAABAgQIECBAgAABAocRePDBB/9rQUHB/3vQrf+TSqX+GywCBAgQIECAAAECBAgQIJDrAgJLuT4h9REgQIAAAQIECBAgQIAAAQIECBAgQOAwAqlU6v+JiJ8fdOt/plKpn8IiQIAAAQIECBAgQIAAAQK5LiCwlOsTUh8BAgQIECBAgAABAgQIECBAgAABAgQOI5BKpdJhpXRoaf/101Qq9T9hESBAgAABAgQIECBAgACBXBcQWMr1CamPAAECBAgQIECAAAECBAgQIECAAAEChxFIpVLp18H91/23ysvL/9uYMWP+DywCBAgQIECAAAECBAgQIJDrAgJLuT4h9REgQIAAAQIECBAgQIAAAQIECBAgQOAwAqlU6pcR8eODbv1dKpX6FSwCBAgQIECAAAECBAgQIJDrAgJLuT4h9REgQIAAAQIECBAgQIAAAQIECBAgQOAwAqlU6jcRcf/+WwUFBQ88+OCDD8EiQIAAAQIECBAgQIAAAQK5LiCwlOsTUh8BAgQIECBAgAABAgQIECBAgAABAgQOI5BKpf49Iu7Zf6ugoOB7Dz744OOwCBAgQIAAAQIECBAgQIBArgsILOX6hNRHgAABAgQIECBAgAABAgQIECBAgACBwwikUqmnI+L2g27dkUqlfgeLAAECBAgQIECAAAECBAjkuoDAUq5PSH0ECBAgQIAAAQIECBAgQIAAAQIECBA4jEAqlXo2Im7af6u8vPzmMWPGPAeLAAECBAgQIECAAAECBAjkuoDAUq5PSH0ECBAgQIAAAQIECBAgQIAAAQIECBA4jEAqlfpzRFx70K3rUqnUC7AIECBAgAABAgQIECBAgECuCwgs5fqE1EeAAAECBAgQIECAAAECBAgQIECAAIHDCKRSqQkRcfn+WwUFBVc8+OCDr8IiQIAAAQIECBAgQIAAAQK5LiCwlOsTUh8BAgQIECBAgAABAgQIECBAgAABAgQOI5BKpd6MiIv23yooKBj14IMPvgWLAAECBAgQIECAAAECBAjkuoDAUq5PSH0ECBAgQIAAAQIECBAgQIAAAQIECBA4jEAqlXonIkbsv1VYWHjBz372s3dhESBAgAABAgQIECBAgACBXBcQWMr1CamPAAECBAgQIECAAAECBAgQIECAAAEChxFIpVKTI+K8/bcKCwvP/9nPfjYFFgECBAgQIECAAAECBAgQyHUBgaVcn5D6CBAgQIAAAQIECBAgQIAAAQIECBAgcBiBVCqVDiedu/9WeXn5eWPGjHkPFgECBAgQIECAAAECBAgQyHUBgaVcn5D6CBAgQIAAAQIECBAgQIAAAQIECBAgcBiBVCo1NSKGHXRreCqVmgaLAAECBAgQIECAAAEC/z979wEtWVWmDXh3ImdBMigikgRBDIhkJQgISKYRBBF7AAkOoKSmmqjYCkgQEEFyEqEFARlAggyiBMlIUkSyJJUgTXP/tYu5/d97+9Stqtu7+pxd/Zy1mFmLOvWd7zzfrrrM1Lv2IUCg6gICS1WfkP4IECBAgAABAgQIECBAgAABAgQIECBQIDBu3Lj/7enpWbX3pUmTJn3uiCOOuB0WAQIECBAgQIAAAQIECBCouoDAUtUnpD8CBAgQIECAAAECBAgQIECAAAECBAgUCNRqtd+HED7T+9Lw4cM/O3bs2DtgESBAgAABAgQIECBAgACBqgsILFV9QvojQIAAAQIECBAgQIAAAQIECBAgQIBAgcBhhx32h2HDhn2q96Xhw4d/euzYsX+ERYAAAQIECBAgQIAAAQIEqi4gsFT1CemPAAECBAgQIECAAAECBAgQIECAAAECBQK1Wi2Gk1bp89KnarXanbAIECBAgAABAgQIECBAgEDVBQSWqj4h/REgQIAAAQIECBAgQIAAAQIECBAgQKBAoFar3RVCWLnPS5+s1Wp3wyJAgAABAgQIECBAgAABAlUXEFiq+oT0R4AAAQIECBAgQIAAAQIECBAgQIAAgQKBcePG3d3T07NS70uTJk1a+YgjjrgHFgECBAgQIECAAAECBAgQqLqAwFLVJ6Q/AgQIECBAgAABAgQIECBAgAABAgQIFAjUarU/hRBW7H1p+PDhnxg7duy9sAgQIECAAAECBAgQIECAQNUFBJaqPiH9ESBAgAABAgQIECBAgAABAgQIECBAoECgVqvdF0L4eO9Lw4cPX2Hs2LH3wyJAgAABAgQIECBAgAABAlUXEFiq+oT0R4AAAQIECBAgQIAAAQIECBAgQIAAgQKBWq0Ww0nL93np47Va7QFYBAgQIECAAAECBAgQIECg6gICS1WfkP4IECBAgAABAgQIECBAgAABAgQIECBQIFCr1R4MISzb56XlarXaQ7AIECBAgAABAgQIECBAgEDVBQSWqj4h/REgQIAAAQIECBAgQIAAAQIECBAgQKBAYNy4cQ/19PQs0/vSu+++u+yRRx75MCwCBAgQIECAAAECBAgQIFB1AYGlqk9IfwQIECBAgAABAgQIECBAgAABAgQIECgQqNVqj4QQPtb70ogRI5Y+9NBD/wyLAAECBAgQIECAAAECBAhUXUBgqeoT0h8BAgQIECBAgAABAgQIECBAgAABAgQKBGq12qMhhI/2vjRixIilDj300MdgESBAgAABAgQIECBAgACBqgsILFV9QvojQIAAAQIECBAgQIAAAQIECBAgQIBAgUCtVovhpCX7vPTRWq32OCwCBAgQIECAAAECBAgQIFB1AYGlqk9IfwQIECBAgAABAgQIECBAgAABAgQIECgQqNVqT4QQlujz0kdqtdqTsAgQIECAAAECBAgQIECAQNUFBJaqPiH9ESBAgAABAgQIECBAgAABAgQIECBAoEBg3LhxT/b09Hy496V33313iSOPPPIvsAgQIECAAAECBAgQIECAQNUFBJaqPiH9ESBAgAABAgQIECBAgAABAgQIECBAoECgVqv9NYSweO9LI0eO/NAhhxzyFCwCBAgQIECAAAECBAgQIFB1AYGlqk9IfwQIECBAgAABAgQIECBAgAABAgQIECgQOOyww/42bNiwRXtfGjly5GKHHHLI07AIECBAgAABAgQIECBAgEDVBQSWqj4h/REgQIAAAQIECBAgQIAAAQIECBAgQKBAoFarxXDSIn1eWrRWq/0dFgECBAgQIECAAAECBAgQqLqAwFLVJ6Q/AgQIECBAgAABAgQIECBAgAABAgQIFAjUarVnQggL9Xlp4Vqt9iwsAgQIECBAgAABAgQIECBQdQGBpapPSH8ECBAgQIAAAQIECBAgQIAAAQIECBAoEBg3btyzPT09C/a+9M477yx09NFHPweLAAECBAgQIECAAAECBAhUXUBgqeoT0h8BAgQIECBAgAABAgQIECBAgAABAgQKBGq12vMhhPl7Xxo1atQCBx988AuwCBAgQIAAAQIECBAgQIBA1QUElqo+If0RIECAAAECBAgQIECAAAECBAgQIECgQKBWq8Vw0gf7vDR/rVZ7ERYBAgQIECBAgAABAgQIEKi6gMBS1SekPwIECBAgQIAAAQIECBAgQIAAAQIECBQI1Gq1l0II8/Z5ab5arfYPWAQIECBAgAABAgQIECBAoOoCAktVn5D+CBAgQIAAAQIECBAgQIAAAQIECBAgUCBQq9VeDiHM0+elD9RqtVdgESBAgAABAgQIECBAgACBqgsILFV9QvojQIAAAQIECBAgQIAAAQIECBAgQIBAgcC4ceNe6enpmbv3pbfffnue733ve6/CIkCAAAECBAgQIECAAAECVRcQWKr6hPRHgAABAgQIECBAgAABAgQIECBAgACBAoHDDjvstWHDhs3Z+9JMM80013e/+93XYREgQIAAAQIECBAgQIAAgaoLCCxVfUL6I0CAAAECBAgQIECAAAECBAgQIECAQIFArVaL4aQ5+rw0Z61W+ycsAgQIECBAgAABAgQIECBQdQGBpapPSH8ECBAgQIAAAQIECBAgQIAAAQIECBAoEKjVav8KIczW56XZa7Xav2ERIECAAAECBAgQIECAAIGqCwgsVX1C+iNAgAABAgQIECBAgAABAgQIECBAgECBQK1WeyOEMEufl2at1WpvwiJAgAABAgQIECBAgAABAlUXEFiq+oT0R4AAAQIECBAgQIAAAQIECBAgQIAAgQKBcePGvdnT0zNz70uvv/76LMcdd9xbsAgQIECAAAECBAgQIECAQNUFBJaqPiH9ESBAgAABAgQIECBAgAABAgQIECBAoECgVqu9HUKYsfeleeaZZ6a99trrP7AIECBAgAABAgQIECBAgEDVBQSWqj4h/REgQIAAAQIECBAgQIAAAQIECBAgQKBAoFarxXDSDH1emrFWq70DiwABAgQIECBAgAABAgQIVF1AYKnqE9IfAQIECBAgQIAAAQIECBAgQIAAAQIECgRqtdrEEMLIPi+NqtVq78IiQIAAAQIECBAgQIAAAQJVFxBYqvqE9EeAAAECBAgQIECAAAECBAgQIECAAIECgVqtNimEMLzPSyNqtdp7sAgQIECAAAECBAgQIECAQNUFBJaqPiH9ESBAgAABAgQIECBAgAABAgQIECBAoEBg3Lhx7/X09Ez+//HWarUYXuqBRYAAAQIECBAgQIAAAQIEqi4gsFT1CemPAAECBAgQIECAAAECBAgQIECAAAECBQK1Wq1fOKlWq/n/91opBAgQIECAAAECBAgQIJCFgP8DNosxaZIAAQIECBAgQIAAAQIECBAgQIAAAQL9BQSWrAgCBAgQIECAAAECBAgQyFVAYCnXyembAAECBAgQIECAAAECBAgQIECAAIHpWkBgaboev5snQIAAAQIECBAgQIBA1gICS1mPT/MECBAgQIAAAQIECBAgQIAAAQIECEyvAgJL0+vk3TcBAgQIECBAgAABAgTyFxBYyn+G7oAAAQIECBAgQIAAAQIECBAgQIAAgelQQGBpOhy6WyZAgAABAgQIECBAgECXCAgsdckg3QYBAgQIECBAgAABAgQIECBAgAABAtOXgMDS9DVvd0uAAAECBAgQIECAAIFuEhBY6qZpuhcCBAgQIECAAAECBAgQIECAAAECBKYbAYGl6WbUbpQAAQIECBAgQIAAAQJdJyCw1HUjdUMECBAgQIAAAQIECBAgQIAAAQIECEwPAgJL08OU3SMBAgQIECBAgAABAgS6U0BgqTvn6q4IECBAgAABAgQIECBAgAABAgQIEOhyAYGlLh+w2yNAgAABAgQIECBAgEAXCwgsdfFw3RoBAgQIECBAgAABAgQIECBAgAABAt0rILDUvbN1ZwQIECBAgAABAgQIEOh2AYGlbp+w+yNAgAABAgQIECBAgAABAgQIECBAoCsFBJa6cqxuigABAgQIECBAgAABAtOFgMDSdDFmN0mAAAECBAgQIECAAAECBAgQIECAQLcJCCx120TdDwECBAgQIECAAAECBKYfAYGl6WfW7pQAAQIECBAgQIAAAQIECBAgQIAAgS4SEFjqomG6FQIECBAgQIAAAQIECExnAgJL09nA3S4BAgQIECBAgAABAgQIECBAgAABAt0hILDUHXN0FwQIECBAgAABAgQIEJgeBQSWpsepu2cCBAgQIECAAAECBAgQIECAAAECBLIXEFjKfoRugAABAgQIECBAgAABAtOtgMDSdDt6N06AAAECBAgQIECAAAECBAgQIECAQM4CAks5T0/vBAgQIECAAAECBAgQmL4FBJam7/m7ewIECBAgQIAAAQIECBAgQIAAAQIEMhUQWMp0cNomQIAAAQIECBAgQIAAgSCwZBEQIECAAAECBAgQIECAAAECBAgQIEAgQwGBpQyHpmUCBAgQIECAAAECBAgQqAsILFkIBAgQIECAAAECBAgQIECAAAECBAgQyFBAYCnDoWmZAAECBAgQIECAAAECBOoCAksWAgECBAgQIECAAAECBAgQIECAAAECBDIUEFjKcGhaJkCAAAECBAgQIECAAIG6gMCShUCAAAECBAgQIECAAAECBAgQIECAAIEMBQSWMhyalgkQIECAAAECBAgQIECgLiCwZCEQIECAAAECBAgQIECAAAECBAgQIEAgQwGBpQyHpmUCBAgQIECAAAECBAgQqAsILFkIBAgQIECAAAECBAgQIECAAAECBAgQyFBAYCnDoWmZAAECBAgQIECAAAECBOoCAksWAgECBAgQIECAAAECBAgQIECAAAECBDIUEFjKcGhaJkCAAAECBAgQIECAAIG6QDaBpTfeeKPHzAgQIECAAAECBAgQIECAAAECBAgQIEDgfYEf/OAH/Sj2339/NAQIECBAgAABAgQIECAwnQvMOuusWWSBsmgyriWBpen8E+X2CRAgQIAAAQIECBAgQIAAAQIECBDoJyCwZEEQIECAAAECBAgQIECAwEABgaXEa0J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dHuB7AAAIABJREFU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BAgAABAgQIZC0gsJT1+DRPgAABAgQIECBAgACBjggILCVmFVhKDKocAQIECBAgQIAAAQIECBAgQIAAAQJZCwgsZT0+zRMgQIAAAQIECBAgQKAjAgJLiVkFlhKDKkeAAAECBAgQIECAAAECBAgQIECAQNYCAktZj0/zBAgQIECAAAECBAgQ6IiAwFJiVoGlxKDKESBAgAABAgQIECBAgAABAgQIECCQtYDAUtbj0zwBAgQIECBAgAABAgQ6IiCwlJhVYCkxqHIECBAgQIAAAQIECBAgQIAAAQIECGQtILCU9fg0T4AAAQIECBAgQIAAgY4ICCwlZhVYSgyqHAECBAgQIECAAAECBAgQIECAAAECWQsILGU9Ps0TIECAAAECBAgQIECgIwICS4lZBZYSgypHgAABAgQIECBAgAABAgQIECBAgEDWAgJLWY9P8wQIECBAgAABAgQIEOiIgMBSYlaBpcSgyhEgQIAAAQIECBAgQIAAAQIECBAgkLWAwFLW49M8AQIECBAgQIAAAQIEOiIgsJSYVWApMahyBAgQIECAAAECBAgQIECAAAECBAhkLSCwlPX4NE+AAAECBAgQIECAAIGOCAgsJWYVWEoMqhwBAgQIECBAgAABAgQIECBAgAABAlkLCCxlPT7NEyBAgAABAgQIECBAoCMCAkuJWQWWEoMqR4AAAQIECBAgQIAAAQIECBAgQIBA1gICS1mPT/MECBAgQIAAAQIECBDoiIDAUmJWgaXEoMoRIECAAAECBAgQIECAAAECBAgQIJC1gMBS1uPTPAECBAgQIECAAAECBDoiILCUmFVgKTGocgQIECBAgAABAgQIECCQlcB3TvtDVv1qlgABAgQIECBAgAABAmULfP+bny67BdcnQIAAAQLTXEBgKTG5wFJiUOUIECBAgAABAgQIECBAICsBgaWsxqVZAgQIECBAgAABAgQqICCwVIEhaIEAAQIEprmAwFJicoGlxKDKESBAgAABAgQIECBAgEBWAgJLWY1LswQIECBAgAABAgQIVEBAYKkCQ9ACAQIECExzAYGlxOQCS4lBlSNAgAABAgQIECBAgACBrAQElrIal2YJECBAgAABAgQIEKiAgMBSBYagBQIECBCY5gICS4nJBZYSgypHgAABAgQIECBAgAABAlkJDAws7bX96ln1r1kCBAgQIECAAAECBAh0WuDHF9za7xICS50WV58AAQIEqiggsJR4Kg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YYeE4AAAgAElEQVQ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AYCmrcWmWAAECBAgQIECAAIESBASWSkB3SQIECBConIDAUuKRCCwlBlWOAAECBAgQIECAAAECBLISEFjKalyaJUCAAAECBAgQIECgBAGBpRLQXZIAAQIEKicgsJR4JAJLiUGVI0CAAAECBAgQIECAAIGsBASWshqXZgkQIECAAAECBAgQKEFAYKkEdJckQIAAgcoJCCwlHonAUmJQ5QgQIECAAAECBAgQIEAgKwGBpazGpVkCBAgQIECAAAECBEoQEFgqAd0lCRAgQKByAgJLiUcisJQYVDkCBAgQIECAAAECBAgQyEpgYGBp921Wy6r/VM2OGDYsDBs+LFU5dQgQIECAAAECBAgQ6CIBgaUuGqZbIUCAAIEhCwgsDZmu+I0CS4lBlSNAgAABAgQIECBAgEBmAgMDO5m1n6jdGNTpCfF/jhgxPAwbNv0Fdya+OyksMO/sYcPPLxNmn2XGRK7KECBAgAABAgQIECDQDQICS90wRfdAgAABAlMrILA0tYID3i+wlBhUOQIECBAgQIAAAQIECGQmILDUO7CeEOqRpen3mGHUiPCVdVcIH5xntukXwZ0TIECAAAECBAgQIDCFgMCSRUGAAAECBEIQWEq8CgSWEoMqR4AAAQIECBAgQIAAgcwEBJYyG1gH2x01ckTYfN2PhwU+MHsHr6I0AQIECBAgQIAAAQK5CQgs5TYx/RIgQIBAJwQElhKrCiwlBlWOAAECBAgQIECAAAECmQkILPUO7P3Hws02y4yhpyfuttT9x6T3esLb/5k4+UYFlrp/5u6QAAECBAgQIECAwFAEBJaGouY9BAgQINBtAgJLiScqsJQYVDkCBAgQIECAAAECBAhkJjAwsLTX9qtndgdp2n3z7Ynh7XfeCT09w0KYDgJLw4cPC8OGDQvnXHnnZECBpTRrSRUCBAgQIECAAAEC3SYgsNRtE3U/BAgQIDAUAYGloagN8h6BpcSgyhEgQIAAAQIECBAgQCAzAYGlzAaWsN24k9TJF98W3nvv/R2lBJYS4ipFgAABAgQIECBAoIsEBJa6aJhuhQABAgSGLCCwNGS64jcKLCUGVY4AAQIECBAgQIAAAQKZCQgsZTawhO1OfHdSOOOXd4T4v+MhsJQQVykCBAgQIECAAAECXSQgsNRFw3QrBAgQIDBkAYGlIdMVv1FgKTGocgQIECBAgAABAgQIEMhMQGAps4ElbFdgKSGmUgQIECBAgAABAgS6WEBgqYuH69YIECBAoGUBgaWWqVo7UWCpNSdnESBAgAABAgQIECBAoFsFBJa6dbLN70tgqbmRMwgQIECAAAECBAgQCEFgySogQIAAAQIhCCwlXgUCS4lBlSNAgAABAgQIECBAgEBmAgJLmQ0sYbsCSwkxlSJAgAABAgQIECDQxQICS108XLdGgAABAi0LCCy1TNXaiQJLrTk5iwABAgQIECBAgAABAt0qILDUrZNtfl8CS82NnEGAAAECBAgQIECAgB2WrAECBAgQIBAFBJYSrwOBpcSgyhEgQIAAAQIECBAgQCAzAYGlzAaWsF2BpYSYShEgQIAAAQIECBDoYgE7LHXxcN0aAQIECLQsILDUMlVrJwostebkLAIECBAgQIAAAQIECHSrgMBSt062+X0JLDU3cgYBAgQIECBAgAABAnZYsgYIECBAgEAUEFhKvA4ElhKDKkeAAAECBAgQIECAAIHMBASWMhtYwnYFlhJiKkWAAAECBAgQIECgiwXssNTFw3VrBAgQINCygMBSy1StnSiw1JqTswgQIECAAAECBAgQINCtAgJL3TrZ5vclsNTcyBkECBAgQIAAAQIECNhhyRogQIAAAQJRQGAp8ToQWEoMqhwBAgQIECBAgAABAgQyExBYymxgCdsVWEqIqRQBAgQIECBAgACBLhaww1IXD9etESBAgEDLAgJLLVO1dqLAUmtOziJAgAABAgQIECBAgEC3Cggsdetkm9+XwFJzI2cQIECAAAECBAgQIGCHJWuAAAECBAhEAYGlxOtAYCkxqHIECBAgQIAAAQIECBDITEBgKbOBJWxXYCkhplIECBAgQIAAAQIEuljADktdPFy3RoAAAQItCwgstUzV2okCS605OYsAAQIECBAgQIAAAQLdKiCw1K2TbX5fAkvNjZxBgAABAgQIECBAgIAdlqwBAgQIECAQBQSWEq8DgaXEoMoRIECAAAECBAgQIEAgMwGBpcwGlrBdgaWEmEoRIECAAAECBAgQ6GIBOyx18XDdGgECBAi0LCCw1DJVaycKLLXm5CwCBAgQIECAAAECBAh0q4DAUrdOtvl9CSw1N3IGAQIECBAgQIAAAQJ2WLIGCBAgQIBAFBBYSrwOBJYSgypHgAABAgQIECBAgACBzAQEljIbWMJ2BZYSYipFgAABAgQIECBAoIsF7LDUxcN1awQIECDQsoDAUstUrZ0osNSak7MIECBAgAABAgQIECDQrQICS9062eb3JbDU3MgZBAgQIECAAAECBAjYYckaIECAAAECUUBgKfE6EFhKDKocAQIECBAgQIAAAQIEMhMQWMpsYAnbFVhKiKkUAQIECBAgQIAAgS4WsMNSFw/XrREgQIBAywICSy1TtXaiwFJrTs4iQIAAAQIECBAgQIBAtwoILHXrZJvfl8BScyNnECBAgAABAgQIECBghyVrgAABAgQIRAGBpcTrQGApMahyBAgQIECAAAECBAgQyExAYCmzgSVsV2ApIaZSBAgQIECAAAECBLpYwA5LXTxct0aAAAECLQsILLVM1dqJAkutOTmLAAECBAgQIECAAAEC3SogsNStk21+XwJLzY2cQYAAAQIECBAgQICAHZasAQIECBAgEAUElhKvA4GlxKDKESBAgAABAgQIECBAIDMBgaXMBpawXYGlhJhKESBAgAABAgQIEOhiATssdfFw3RoBAgQItCwgsNQyVWsnCiy15uQsAgQIECBAgAABAgQIdKuAwFK3Trb5fQksNTdyBgECBAgQIECAAAECdliyBggQIECAQBQQWEq8DgSWEoMqR4AAAQIECBAgQIAAgcwEBJYyG1jCdgWWEmIqRYAAAQIECBAgQKCLBeyw1MXDdWsECBAg0LKAwFLLVK2dKLDUmpOzCBAgQIAAAQIECBAg0K0CAkvdOtnm9yWw1NzIGQQIECBAgAABAgQI2GHJGiBAgAABAlFAYCnxOhBYSgyqHAECBAgQIECAAAECBDITEFjKbGAJ2xVYSoipFAECBAgQIECAAIEuFrDDUhcP160RIECAQMsCAkstU7V2osBSa07OIkCAAAECBAgQIECAQLcKCCx162Sb35fAUnMjZxAgQIAAAQIECBAgYIcla4AAAQIECEQBgaXE60BgKTGocgQIECBAgAABAgQIEMhMQGAps4ElbFdgKSGmUgQIECBAgAABAgS6WMAOS108XLdGgAABAi0LCCy1TNXaiQJLrTk5iwABAgQIECBAgAABAt0qILDUrZNtfl8CS82NnEGAAAECBAgQIECAgB2WrAECBAgQIBAFBJYSrwOBpcSgyhEgQIAAAQIECBAgQCAzAYGlzAaWsF2BpYSYShEgQIAAAQIECBDoYgE7LHXxcN0aAQIECLQsILDUMlVrJwostebkLAIECBAgQIAAAQIECHSrgMBSt062+X0JLDU3cgYBAgQIECBAgAABAnZYsgYIECBAgEAUEFhKvA4ElhKDKkeAAAECBAgQIECAAIHMBASWMhtYwnYFlhJiKkWAAAECBAgQIECgiwXssNTFw3VrBAgQINCygMBSy1StnSiw1JqTswgQIECAAAECBAgQINCtAgJL3TrZ5vc1LQJL//rn62GXbTcM9979h34NjRo1Qzjv8hvDSqt8tnmjLZ5x43VXhTE7btbi2YOfNuecc4dZZp0tLLfCSmGlT60a1llv4/ChJZYKI0aMaLv+Sy88F7b60mrh2Wf+1u+9p55zRb2ugwABAgQIECBAgEDVBQSWqj4h/REgQIDAtBAQWEqsLLCUGFQ5AgQIECBAgAABAgQIZCYgsJTZwBK2Oy0CS7fc+JvwjdEbh56enik6H73z7mHs0SeEYcOGJbmrlIGlooZmmmnmMGbv74Ydd/1WmG32OVruWWCpZSonEiBAgAABAgQIVFRAYKmig9EWAQIECExTAYGlxNwCS4lBlSNAgAABAgQIECBAgEBmAgJLmQ0sYbudDizFkNLhB+0dzj/rlMKu519w4XDhhJvCIot9OMlddTqw1NvkggstGn5w8tnh06uu0VLfAkstMTmJAAECBAgQIECgwgICSxUejtYIECBAYJoJCCwlphZYSgyqHAECBAgQIECAAAECBDITEFjKbGAJ2+10YOnvf/tL2G7TtcILzz3TsOu4w9IOu+yR5K6mVWApNjty1Khw/KkXhPU22rxp7wJLTYmcQIAAAQIECBAgUHEBgaWKD0h7BAgQIDBNBASWEjMLLCUGVY4AAQIECBAgQIAAAQKZCQgsZTawhO12OrB00Tmnh7EH7D654/hItRlnmjm8/tork//diit/Opx50TVh9jnmnOo7KwosjRo1Q9hgky3CzLPM2lb9p596Mjz+6MMhho0aHXPPM2847/Ibw0c/tuygtQWW2qJ3MgECBAgQIECAQAUFBJYqOBQtESBAgMA0FxBYSkwusJQYVDkCBAgQIECAAAECBAhkJiCwlNnAErbbycDS22+/FfbYeYtw62+vm9zxmutuGD78kaXCz08/YfK/GzZsWPjp+VeFNdZZf6rvrCiwtNDCi4VLr74tzDf/gkOq/9abb4RzfnZSOOHYWnh34sQpamy4yZbhh6ecW99xqdEhsDQkem8iQIAAAQIECBCokIDAUoWGoRUCBAgQKE1AYCkxvcBSYlDlCBAgQIAAAQIECBAgkJmAwFJmA0vYbicDS/fc+fuww+brhIkT35nc8Zi9DwyfXW2tsPM2G4Senp7J/36jzbYJ4086O4wYOXKq7q4TgaXehu7+4+1htx02Cf98/bV+PcYdnOIuSyut8tmGvQssTdVYvZkAAQIECBAgQKACAgJLFRiCFggQIECgdAGBpcQjEFhKDKocAQIECBAgQIAAAQIEMhMQWMpsYAnb7WRg6UfHHBpOPeGYyd3GnZTOuvjasMzyK4bRm60THn/0ocmvzTHnXOGCCTeHpZZebqrurpOBpdjY1RMuCfuOGd0vbBX//eiddw9jjz4hxHssOgSWpmqs3kyAAAECBAgQIFABAYGlCgxBCwQIECBQuoDAUuIRCCwlBlWOAAECBAgQIECAAAECmQkILGU2sITtvtfTE065+Lbw3nvv73Y0auSIsPm6Hw8LfGD2qbrKP156Ieyw+brhyccfmVxn4UUWDxddeUuYf8GFwxEH7xPO/dlJ/a7xrf3GhvjP1BydDiy9+ca/w247fDn84fZb+rW5/IqfDGddcm2Yc865C9sXWJqaqXovAQIECBAgQIBAFQQElqowBT0QIECAQNkCAkuJJyCwlBhUOQIECBAgQIAAAQIECGQmILD0/sDenTQpvPWfieG9ST0hFG+Uk9lkB293+PBhYYaRI8Npv7h98ompAku/vuLi+k5EfY/1N/5KOP7UC+qPffvfW26Y4rFwSyy5dDjv8hvCvPPNP2TnTgeWYmOnn3RsGH/kQf16nHOuecJFV94cPvLRZQp7F1ga8ki9kQABAgQIECBAoCICAksVGYQ2CBAgQKBUAYGlxPwCS4lBlSNAgAABAgQIECBAgEBmAgMDS5m1n7bdnhBmmmFk2poVrdYzLIThw4bVQ1q9R4rA0qR33w377blTiKGlvsf4k88JX95i+/q/ev31V8POW28QHrj3rn7nHHfq+WGjzbYZsti0CCzdcuO1YdftN+7X48wzzxLOn3BTWH6FlQt7F1ga8ki9kQABAgQIECBAoCICAksVGYQ2CBAgQKBUAYGlxPwCS4lBlSNAgAABAgQIECBAgEBmAgJL4f0dld5/Ktp0fYwaNSJsvs7UPRLu0UceDNtvumb45+uvTbac74ML1B8Ht+jiS0z+dyeOPzzEf/oefXdhGsogpkVg6YH77g6jN10rvPXWm/1aPOOCq8Ia62xQ2HZZgaWBu0EttPBi4dKrbwvzzb9gvc9JkyaFe+/+QzjnjBPD73/32/DKyy9N7n+eD8wXPvv5tcOW2+0cPrvaWmHkqFFDGckU73l34sTwyEP3heuuviLcdP2vw4vPP9fvuvEN8dF6Cy6yaFj18+uEDb+8VT0IluL6PT094dm/PxV+c9UvwzVX/iL89YnH6uG53iNed9kVVgobb75t+OKGm4a55v5AS/dctO5aemMLJ2229VfDsT8+q4Uz+5/y1ptvhJtuuCZcf82EcPcfbw/PPfO38N5779VPGj58eFhw4cXCp1ddox4Q/Mxqa4YZZ5yp7Wv0fUNcSzGAeNlFPw+33HBtePaZv01+Oc5uyaWWCV/YYNOw1ehdwoILLdrytYp2NNvvkKPDbnse0HKNeGLR4xwHfh5aLRgfeXnbzdeH66+dEO67+4/hpZeeD3Fd9x7RN37GPr7iJ8Pa620c1v7iRm3vHFd0363013vtJZb8WFhznQ3Chptu1ZZ30TX+85+3w1133BbiOr/1t9eFV/7xYr/PTXxP/L5YdPEPh9XXXj9stNnW4UNLLBVGjBjRSsv1c4o+Q0Nd+wfstXO44pJzJ1+7WaA01bWf+svjYfvN1g7x+77v0c56jd9RTz35WPjlJefWvx+f+ssTIX6Wh3LEz/fp5/0qzDLrbEN5+6DvGWg20DjexxOPPRzOOeOkKb4P4vfsCit/Kmy5/S5hrXU3DDPPMmuy/vp+78U12/d7KH424n+DrLnuhmGTr2wX4qNcW1mjA9dTbPbUc64I66zXP7jc7CaK/jug2XdQqu+/O+/4Xdhpy/XCxInv9GtzKPfR7D693v0CAkvdP2N3SIAAAQLNBQSWmhu1dYbAUltcTiZAgAABAgQIECBAgEDXCQgsCSz1Luq5Zp85bLDa0uGD8wz9B86iH9hiKGL8SWfXHwfXe9xz5+/DDpuv0+8HtDnmnCtcMOHmsNTSyw3pczYtAkvxR9Adtlg3xJ2keo9mP4hXMbD054fuD3vvtl148vFHmlrPNvscYd/vHh62Gv31MNNMMzc9v+iEf//rn+Enxx8Tzv3ZSeHtt99qq0a85l4HHBZ22GWPIV0//ngef7A98pB9wsMP3NvytTfcZMtw4OHjwwILLjLoe6oUWIpr7ZTjjg4XnnPa5IBSsxuOP+SP3nn3+ozjrNs5ou0dt90UDtlvTPjbX59o6a1f/NJm4dCjjm/qGoul+sF+agNLvWvoe7X9w/1/urOl++x70ic++Zlw9HE/DUsutWxL7x1qYKmoePSufe+kEIOj7RzPP/f38ONjx4VfXnx2y2upt34MMB1y5HH1wGEroZBUoaF4/TICS/HvweEH7x0uPPu0KYhbDSw9/uhD4Tt77TKk9VU017ICS3HdxPu4/dYbmy63GGbc6Rt7hT32Pbjt756+xePfl+O+Nzacf9YpLa/VVtdo7oGl+N23xy5b1kOWAw+BpaZL1AkFAgJLlgUBAgQIEAhBYCnxKhBYSgyqHAECBAgQIECAAAECBDITEFjqP7Dp5ZFwA5dpfBzcwvPPGT7/iQ+HWWaeYUir+F//fD3ssu2G9V17+h5Fj3qLoZU9dt6ivmNH3+Nb+40N8Z+hHNMisPSryy4I++2xY7/2Zp1t9nDhhJvD0sutUNh2lQJLF191a7j7ztvDf+/+1X67wrTivdIqnw0n/PSiloImvfVi0OOm66+uXy/+qDw1R9wR45SfX9bW9V9/7ZUwdv/d6zsqDeWIAZ7jT7ug4e5ZsWYVAktxh6PLLzknjD1g97bn2usS7/WHp5wb1vrCl8KwYXHbucGPeM0zT/1R+MERBzY7dYrX555n3vouJXFNDXZUIbA0tWuo9/5iMCyGeGI4rJlvysBSvP6HlvhoOOuSa8PCiyzedFZxrjH48b1xBwx5LfVeZIONtwhH/ej0MPsccw563dwDSzEM8vXtvlQYlmkWWIrfkfGze9C+32g5bNN0iCHUd1Cb1jssTXznnTBmx83Cq6/8o5UWJ5+z2Ic+Ek4845KwzPIrtvW+FH9f4nfQj35yXlh40Q8VXjv3wFIM0R32nT0K701gqa3l5uT/ExBYshQIECBAgIDAUvI1ILCUnFRBAgQIECBAgAABAgQIEMhI4P8HtuIz4YaFnTZZ5f1HxE1nx8jhw8NMM40KI4YPH/Kd33Ljb8I3Rm8c4o+IvccSSy4dzrv8hsJHIp135snh8IP27ne9wc5v1linA0vxvg7cZ9f6jiN9j7hryvlX3BhiCKPoqFJgaecx+4RjDttvih/Gex8lFfuP/fY+Pmzg/bQTfIheMfhw5CH7JvshfrU1vxBOPvMXLT3m6Jm/PxV2G71JeOzPDzVbOoO+Hm1OOP2iEB9ZWHSUHViKjyM74pB9Cnd3GcqNf/ewY8POY/YdNFQTZ3vGKeOHFFbq7SnuqHbOL64Py378Ew3bLDuwFHeL2f1rW9Qfd5fiiGvp5LMuC+uuv8mg5VIHluLFVl19nXDSzy4dNDwU19L4ow8OZ/7kRylut15ju52+GcYedUK/HfYGFs85sPTaqy+Hr2+3UcOdkZoFluIjKvfebdtk35G9ttM6sHTA2O/Vdznq+zjY3l7iIxJHjhg5xeMT+66D+H1w5kXXhBVW+lRLay9+B5116nH1YN3UHvExlTG8UxSYyjmw1Ogxhb1eAktTu3Kmz/cLLE2fc3fXBAgQINBfwA5LiVeEwFJiUOUIECBAgAABAgQIECBAICuBgTtM7bX96ln1X5Vm44+HMXwUAyp9j7ibyNijTygMPzz91JNh203WCC+9+Hy/9xTtyNTKfXY6sBSDL/ExdgN3j/jKNjuFY44/o2HAoyqBpWgYd3bpGyj7+CdWCQcfcVxYceVPT350U9xh5dGHHwiH7PfNwh/hWwk+xGvFx7DttOV6/R771zvH+MPw1jvsGj6+4iphwYXef+TaOxPfCQ/dd0+49abrwhWXnNvw0XGtrI+429eeX9+q4WOJPrfGumHTLUeHlVZZNcw662zhjTf+HX7/u9/WH1lXFHAaLFxTtO7izjLxsWftHHGXlvjjeN9js62/Go798VkNy8RHUf3omEPDT0/+QeE58bFHW2z7tXrYqtf5ySceDbfccG247KKfh1defqnwffsfekzYdff9Gq7ph+7/U9hxyy9MEU6IuzQdOG58+OKGm4a55v5AiGvpmaf/Gn72kx8VBqrW/uJG9V27Gj1qsMzAUgzvxJ3Binbniv3G2ay+1nph2RVWCjOMen9Xuuee/Xu4/947wyXnndHw8YPxsxaDGYPtOlR037vve3AY/bUxDddCnGt8rNhvrrws/OH2WwoDMOO+f3I9QNTomPCL88P+e+5U+HL8zMTHe6648mfC3HPPUz8nfm4evO/u8D9XXxGuveqywmuOGjVDOO/yGwfdTSvXwFL8Lj39xO+HHx59SEPTwQJLL//jxbDjFl8o/M6Juw5tud3XwvIrrhKW/NgyYcTwEQ2v8fI/Xgq7jt44vPj8s5PPmZaBpaK/LbH/GH6MO7bFR7/FI3rFR0cee8R362tm4NFOIPaCn58aDj9or8I1V/S9Fz+bMRzW6Huv0bVzDSzF76/4qM6BAeu+5gJL7fyFdm6vgMCStUCAAAECBOywlHwNCCwlJ1WQAAECBAgQIECAAAECBDISEFhKM6y//+0vYbtN1wovPPfM5IIjRo4M5112Q/jkZ1YrvEgMW+y3507h11dc3O/11dder74LSaMQQ6OOOxlYahSAiQGgn55/VVhjnfUbQlYpsNTbZNzpJQZLdthlj8lBpYE3EMMmcResoh2Z/vugI8Nu3/pOw0DLm2/8O+y2w5frwYm+R9zJ4qQzLw0xKDXYER8ZePZPfxyOO+bQKX6QXnPdDes1ZpxxpsIS8UfxE46thVOOO2qK1+N1v//jM0PcFavoGOzRahtusmX9kWm9P773vj9V2GIodRrtzjLzzLOEI394WvjSpls3nG80jgGtuCtK/HG77xFDJmf/4rqwymc+PwVToyBP/MH/p+dfGRb/8JJTvCfO5JpfXRq+/V879Jtn/PycdfG1IYZhio4yA0vX/fry8K1dt+4X8Is97vzNfcK+Bx7R9Psphodi4OnhB+7td2vN7jmePLX3HXeG+vaYHeqhwb7HYCGW5559Ouy4xRdD3JWl7xEfxXjiGRc3fGRW77nxkY/jjzooxCDJwOOrX99z0ADfUNZ+o++PgQGT+Fk4f8JNYfkVVi58y9Rcu1Fwr++FBgssXXTO6fXHOPY94nfzEeNPDTEIO2JE45BS3/cU/Y2Z1oGlvv00+4zE74Po/u0xo8Nbb73Z76TU1CsAACAASURBVP7jfR85/tQpvmf7nnTfPX+sP3524G5OrXzvDfYdXxSgzDWwdMNvrqw/drfRbonRU2BpsP8K8VojAYEla4MAAQIECAgsJV8DAkvJSRUkQIAAAQIECBAgQIAAgYwEBJbSDKvoh9dWdhKJP6r9106b92uilR05irruVGDpr08+Fr6z187hnjt/P8VlW/lRuIqBpWY76PTeaKNHf8VH/FxwxW8LwynxvUWPBxzKI3+Kdi9ZaOHFwqVX3xZiD0XHo488GLbfdM0pfsyOOyodfuwpYeZZZm266IuCQI3W5dQEHvo20m6dRruzDPZ4o6Ib/99bbgh7fWObKbware0H7rs7jN50rX5Bg1ZmGwNS8Qf0W397Xb82xux9YPj2gUcUzmRqgzu9RYsCdIOto0a9xl3BasecOGiYou+NxN2ldtxyvRB3k+t7NHtMWIr7jt9XcUe4iRPfmXzpwe656BGd7ex4Ey/SaFeXZt+T7a79wT7A0yqwNNgOXK3MOgZ29xmzfX3Xn77HVtvvUv+eioHfVo8qBZba+Yw0+p5tFJaMHvGzufc3tg2//Z9f9+NZdPElwunnTQgf+egyLbHd/cfbw247bDLF997AHfxyDCw1e0xhL5DAUktLxUkDBASWLAkCBAgQICCwlHwNCCwlJ1WQAAECBAgQIECAAAECBDISEFia+mE1+nG/2Y/y8cr/eOmFsMPm64YnH3+kXyODPUquUcepAksx3PDiC8+Fe+68PcRHJMVAR9Ex2C40fc+vWmCplR0s+vbf6Afi+Ki/uEPTwCOGnA7cZ9cpHkUTH2m19wG1hrsyFRkXPTZw1tlmDxdOuDksvdwKhXM5cfzhIf7T94g7K/3swl/XH1PWytEojFAUrkkVtmi3TtyZbN8xo/vdTqtrcqBBUXCg0e5hRb6tzrYoiDPYY+9SBHfivbYbWCoKZTUL6TVaV/GRfaeecEy/l2Mo5agfnd5wKaa476LvnUaBpUY7ov3gpLPrj05s57jrjtvCDlusG2Igp/eIYZKLr7o1zDvf/IWl2l37g/UzrQJLV0+4pP75633EZvy8rLfR5lMEkBr9HXz99VfDzltvEB64967Jt9NsV8JG912VwFLcke20cycM+rjDvvcQ7Y4e+9/13fT6HoP9/S8Kw8adlc657Pr6o03bOQbOML53YNA6t8BS0WMKo8+nVl0j3HLjtf14BJbaWS3O7RUQWLIWCBAgQICAwFLyNSCwlJxUQQIECBAgQIAAAQIECBDISEBgaeqHVbSTR9xx5YIJN4elll6u6QWOOHif+qOp+h7zL7hwuHDCTWGRxT7c9P29JxT96N3ym4dwYqu7FFUpsNTOXPqSFP1I3GgHrVdf+UcYvdk6IT4Sq/cY6nWLghSDPeKp6Nqxh4G7ZrQy7qJ1HR9veMb5V4UYmhps3Q0Wwml07XZCG//5z9thz122CjffcE2/ckMJ+sUCjQJaG222TRh/0tn9dnuJjwyLj/qLj2W69+47wquvvBx+duHVLX3WcwksFe0YN1TbdubaO8xpHVh64rGHw7abrBlef+2VyetpiSWXDuddfkPDkFGjddxOUCr1ZyjWmxaBpfjIva9ttUG/oG18ZGR8BGN8jGDfo1Fgqcgp/t2Lu8ctsOAirXxFTT6nCoGlVh6PWnRTRTviNfr73ygMu9M39goHHf7DtsKwsZeisPXA0FjRf5+MP/mc8OUttp/qGTXbLXAo3wNFjymMgdKZZ5kl/PCog/v1LLDU1gid/H8CAkuWAgECBAgQEFhKvgYElpKTKkiAAAECBAgQIECAAAECGQkILE39sIp2EFl97fXCyWddFmaaaeamFygKhsQ3NdrBp1HBaRlY+tZ+Y8N/7X1gS4+GqlJgaf2NvxKOP/WCth43FL2LdgNptNPRv/75evjdzf8T7vz97+qhpccffTgsudQy4Sc//2WYZdbZmq6HvifEH6j322PHcOUvL5z8rwcLLBXt7jLU4EW8529+ddPwwnPPhhVX+lRYbsWVw8qrfC58YpXPhhEjRkzuZyiBlCKEduoU7Tw11Ecp9vZSZLfwIouHi668JcQAwdQejXZi++rX9wyHHnV8Yfmh/GBfVKjdHZYevP+e8L+3XB8e+/ND4d67/hBefOHZEEMK666/SdsM9//pzjB6s7Xr4Yjeo1mgLcV9F4UMGz2a7aUXn6/vvhJ7ffC+u8PTT/0lrP3FjcLRx/207RDIG//+V9h19MYhrqfeo1kwo52132wAnQ4sFe0KNPc884bzLr+x/ui/MTtu1q/FRoGlonDlfB9coP55iztStXNUIbC0/IqfDGddcm2Yc86522m9vhNX0aPxzrjgqrDGOhv0qxV3ZNxm49X7PWJxar/3ih6F2HcnvRSfxXgTQwnytXvtot0QP/qxZeu7T1120c/D+CMP6ucpsNTWUnXy/wkILFkKBAgQIEBAYCn5GhBYSk6qIAECBAgQIECAAAECBAhkJCCwNHXDavRIt3Z2IIgBl1223TDce/cf+jXTaAefRh1Pi8DSYh/6SDhy/KnhM6ut1fIP+VUKLB1+7Clh2x13G9LQD/72buHSC87s99525jyUixb9mD1YYKloZ5z4CLxjjj+j5Xm122eqsEU7dWK4ZNftN+7X6lADA71FigIUQ31E1UDDGPI454wT649/6n2EVjyn2a4s7f5g32h27QaW2l0Dg51fFATrdGApBo/iDlzPPft0v9baDYEOxaEo3NhNgaU77/hd2GnL9cLEie9M5vnuYceGXf7r26HoM9wosPTWm2+EMTttHm6/9cbJdeLn4ayLrw2fW2PdtuirEFgaLHjY7GbOOvW4cExt/36nFT1+s+izNLXfe0U111x3w3DSmZeGGWecKfzqsgvqodm+xyZf2a4eYIzzavWYFoGl+Ajb/ffcaXJLw4cPrwfHY9Cy6LtUYKnV6Tmvr4DAkvVAgAABAgQElpKvAYGl5KQKEiBAgAABAgQIECBAgEBGAgJLUzesX19xcdh3zOh+RYbyOLeiXQ6ahRkGdt6pwNLIUaPCqp9fO8RHQq2x9vot7arUt7eqBJamNnxS9KPytw88IsQfllMe8XFnT/3liXDzDVeHa371i/DAvXf1Kz9YYKno8T0H1n4Qdh6zb8oW+9VqJ2g0WBPt1CmaRbMQTDOAot2s4nuGGkqL9eIjxp5/9plw2onfD/G7YuARw2QxABg/Y0VHjoGleN+vvPxSPYD5m6t+GW74za/CP19/rd/tNZtV0X3HxzqN/tqYhmN89dVXwiMP3huuv2ZCuPaqy6Y4r3enlQ/M+8FmS6Ht12MgLO6kdv21v6rf81+e+HO/Gt0SWIrh2rjrWgwt9R6rfObz4bRzJ4TZ55izrcBSfH/R7oTx0XI/POXctv7OVCGwNNTviehQFMAsCgUVhYc+87k164HUGC4ayvH3p58Ku+3w5X6PQ1xyqWXD+VfcGOLOWUU7pC3+4SXDOZf9T1hwoUVbvmSnA0vPPP3XsOOW6/Xbfarv96vAUsujcmITAYElS4QAAQIECAgsJV8DAkvJSRUkQIAAAQIECBAgQIAAgYwEBJaGPqy4+81+e+40RRBhKDvaPPrIg2H7Tdec4of9jTbbJow/6eyWHmFWFPiIj4vZYJMtwsyzzNryjc4xx1xhuRVWCvN+cIHwsWWWD3PONU9bOykMvFBVAkvxPi668ubwkY8u07JF3xPbCdQ0u0AMJcUdfR7/88P1XWDiY6jiP3EdxJ1HBjsaBZYaBW46vYtEKpd26px6wjH1sEPfo9FOLs1m0ff1ogBFO3WLdjJqdP011lk/HHfqBfWgR6Oj6Ef2du5nsHObhWgGe29vGOvFF54PTz7+SHj04QfCk489Ev501x3h2Wf+1rTFoQSWmhYd5IT4iLHTz5sw5M9+LB1n++qrL4c/P3T/+5/Ze+8OD9x3Vz2o9O7EiYO218y6U2HT2NRgAcf4ejufuwvPPi0c9p09Jt9r/Pty9i+uCzG01KjWYJ+fRo9D3fO/Dw27feuAlh6pGq9bdmBpqDtD9UI+cN/dYfSma4W33npzsm3R4ws7+X3QdwHH0PWlV98WFlhwkfrfqdGbrVN/vGnfY+sddg21Y05sOVjWycBS0WMK55t/wXDBFb8NMVwVD4GlqfkG9d6+AgJL1gMBAgQIEBBYSr4GBJaSkypIgAABAgQIECBAgAABAhkJCCwNfViNQkZDrzjlO9vZranoh+dmP5Sn7LVRraoElqbWop0f9gdavPbqyyE+ruaqyy8KD95/T9OAw2BzaRRAaBSW6cbA0gF77RyuuOTcfkztBIsa+U7tjkatBpa22n6XcMhRx9fDJIMdnQwotPN5mDRpUn3HpIvP/Wm47Zbrw4vPPztVXx3TMrC08CKLh7MuuTZ8aImPttVzDCVdev6Z4bqrLw+P//mh8N5777X1/r4nN7POIbD01F8eD9tvtnY9HNR77PSNvcL/Y+88oKOqtj+8lfLoTXoHgYco0kXl0VuoCYRA6BBa6CLFRygiVanSAwQwkIRA6KH3KiICioqISC/Sm4CP5n/t63+GuTPn1txJZia/sxbrvZc5d59zvnPuzUvul73DRk+xC61GSsJxDJZ+Rw/rTyxCObdsb+SgwOBOVL9xc8qbvyBlyZJNUY5JamFJSwrTOjh6hSVRBj2t2GY+d17PzMmjif85t7adetKQkZ+rCtEsE129fEH6/jd76jhZKUGt+0Lv81hUpvCzL2ZT64497FOGsGTmJOAaEQEISzgXIAACIAACIABhyfIzAGHJcqQICAIgAAIgAAIgAAIgAAIgAAIg4EUEICyZ3yx3ygSOsxo5fjq1C3mV1UJpxhCW5GSc90fr5ajWSTAjLP1x7TJNGDmINsev1Aqv+Dln7+CXvrYGYYnI24Ul3kvOxPbphBmqL/vd+YzRcz+wqLR5fRyNHT5AKvNmpjmfX46RmMISj8cl9/776USprGWKFClUl8GZZMIGdJOyRZlpovVqsfZ0YYkzSA0fFEqrl0fakXDWqiUrt1G+AoXtXzMqLPGF/IzsFOQnZeqysokyFFkV33mdiSUsiZ57Vq3JMY7zekSymq1/hoyZqHWHHpJYlidvfunLZ38/LWVkOrhnO+3ZuVlR0NW6L/QIS1plCm3zhLDkjpOSPGNCWEqe+45VgwAIgAAIyAmkT5/+NW9g4hWTZJAQlrzhOGGOIAACIAACIAACIAACIAACIAAC7iIAYckcWX5JFhLcQMo64u5Wpvx7tCh2s2rpKJ4DhCX5TiS1sLRnxybq3y1YVuZHz1nh8n1cLqyhf0sqV/F9GtSrA317aJ/9UghLviEs8YZ+ULUWzVoYp3hvJ6WwxM+4YR93py0bVuk5trI+xf9dimr7+ZN/izZ07sxp6tU5UPZ5YgtLtsEHj5hAXXsNEpa4ZCkwevEcSc4ymk3pjew5qVotP+ISnkWLlaB2zWrLSuNpiRmeLizt3BpPvTsHyrhMmhVJ/i3ayvbVjLDEAVha6tUpkH764ajhs6Z0AYQl8yhF32O2blhN/bsHG7431GahdV/oEZYWzZ1Kn382xD6Mc5lC2wcQlsyfB1wpJwBhCScCBEAABEAABJBhyfIzAGHJcqQICAIgAAIgAAIgAAIgAAIgAAIg4EUEICyZ26x9u7ZSt7aNZZlvzEXSvoozdiyI3iBJLGoNwpKcjvMLyhw5c1Ns/D7izCBm2vpVMTSodwfZpVzaa9zU+S7h9Lzc5awvefIWoNJlKlClD6tR6TIVpbJVmTJnsccTlRhTEpa4vNJHoW2Ix3ZsvlgSLnz6BJo6YYRsnVaUhGNBJy5mkWVxWYK5f+8OnT1zmhbMmkgsfjg357Jajp+LXrL3GjCM2nYKNXSEHz9+RIP7dJRlDVKTBVhW6tMliA7t36U6DpftKlCoCFV6v5ok171dpjzlzJlHVrrLTGYyPaKCaGJ8v9y9e5v279pK4dM/l0lD3P/111+nhcs2UZXqdWSX8z5FzJlMk8YMVV0vy4S58+SnCu99SOUqfUBlylem/AUKUbr0GezXicqTaYkZIkZ+jQNpxLgvDe0zd+ayYY6SmVb2H639uX3rBnUIrEO//XrSPpeadRvR9AWxlCZNWtn8zApLHOSvv55QXPRCqWyY2WxejpNJTGEpRcqUFLVqJ1WoXMXwfvEFRw8fpHaBtaUSebbGMmN45BpZBjaz94WpSTldxPcIn6uBvdonqKSpY1it+0JrvXwm2zWrRXfv3LKHVXqeQliy4hQgBhOAsIRzAAIgAAIgAAIQliw/AxCWLEeKgCAAAiAAAiAAAiAAAiAAAiAAAl5EAMKS8c3iF3ejw/pL2TicX771G/Kp7OW10ehXLp6XRIxnz57KLuXMHZNnRRK/GFVqEJbkZJxfUPLL9ei1u6l02YpGt0Xqz/vCooxjE0kyaiWOeOyeH4URv0x3FJOUJmREWOIYIuFm6KhJ1Dl0gKk167lIS3jQE4P7GImzOHwaTRg1WBZaK2uP1jz+97+/qE9IEO3duVnW1Srhi8urRcyeRFPGD5fF53MQs24vlSj5tssUtV7Ya63J9rnoHKnJAs5ZS2xx+B5q3SmUWnfoTvkLFJaJSUaeS1p7ZcW6WRTr26UlfXNwj2xqVWvWo9mLV8lkm5M/fk8dWtShB/fvuSyDRdHQ/kOp1DtldT3brRKWtBgp8XYuG5YQYYm/102fOIrmTBtnH47P65KVO6hU6bIuU0iIsGQLxvfJ+bOnKS5mMX0170vTGX0SU1jiuXOmtHqNmum9JWX9RDKsaP9Fzz0ladbURHRcdP730zSwdwf68fvvdPT+pwuLgu+UqUC//PSD7P/bJERY4jKFLE85llstWqwkfRW3RZIKnRuEJd3bhY4aBCAs4YiAAAiAAAiAAIQly88AhCXLkSIgCIAACIAACIAACIAACIAACICAFxGAsGR8sy5fPEet/WvQ9WtXZBf3HTSS+F9CmlKpOTWpwTYehCU5edELysmzl1DTwDaGt0hJZomI4cxXfrJ4UYtmS0KbY+MXtuOnLaBmLTsIy1EpTejRnw+pa9vGUgYOW1MTEKx+oR27ZD5NGTeMsmXPSWUqvEdc6qtWvcb0ZvG37PMxIhqpgTcS5+t9O6lzKz9ZhjN+Ib54xRbKnDmr4f3lC/h+Dm5Sja5cvmC/PqGZU5wnInrJzn1GT5xDwR26u8zbCnGHgxoRlm7dvC6VNDt75pRsPhUr/0fKqsOZyoy0bRvXSNmaHJuWjGPVun86cYza+teQlWXMnCUbxcbvtZ9hJQGVn7kzFiynD6vVNrJcqbxZUMMqsu8PWmKGkbOvNRkrhSWRyDUwbCx17/uJ8DlmhbDEmZZYklo4Z4rLUln45PuEM1tlzZrN/vntWzel5+SNP67av5bYwhJLbR8PHaO1PcLPOSvW0oWzZJ+JRFPRc4+zOkVEb6D0GTKaGtvMRXzP/P7bLxS7ZAFx6dOL53+3h+HMgTly5Ka33y1HVWrUpfc+qE5FihaXsiDxfXH1ykV7X637Qu054FymkDNRTguPlkqpihqEJTM7jWtEBCAs4VyAAAiAAAiAAIQly88AhCXLkSIgCIAACIAACIAACIAACIAACICAFxGAsGR8s1jiGDmkl+xCPUKR3pFEwgtfqyVEQViSExa9oNSTqUq0T5cunJVklps3/rB/LCoxpyQ2cRYMllLUMmTpHVdNWBK90C5WohRFr91FWbNl13sEpX78UnroR11p9fJI2XXOkpZVsoWROKL9SJUqNUWt2SWVJjPTRGUe8+UvJJURzJUnnxSShaNzZ3+jbw/tJRZxrl6+SOFL1sgELq2xRQKPUpYUq8QdI8KS6AxpZelRW7MoM1liCUt6smaxSNE2oBadOf2q5Bmvx2yJQVF5Ly0xw8jZ1zpfVglL/Lzq3y2Ydm/faB+ShaGFyzZSlqxvCKeRUGGJhd0BoW2I70XHpiV8irJaJbawVKb8e7QodjNlzJRZa4tkn9+/f5c6t/Sjn344av+6kijprude364tKUuWbJJklCdfQUnS40xkqVP/y9Ba1DqbyTym9PwLDO7kUqawQZMWNGXOUsWsbxCWLNvKZB8IwlKyPwIAAAIgAAIgQBCWLD8EEJYsR4qAIAACIAACIAACIAACIAACIAACXkQAwpKxzeLsD707B9L+3dtkF4rKDBmL/Kq3UgYnLncStWYnZc+RSxgawpIci+gFZY5ceShm7W4qVKSYoe0RxarfuDl9GR4jk5A4O02rxlWJXyw7NrPlgjauXU4DQtvKYqnJI6IsQZx5YkE0Z4Kqb2jNonMokrSski2MxFESUdp27kUjx083lMWKoShlPnLeYy4JyAKOY+Px2oX01s2WSym1DahJ/CyxNSWBJymEJVGWLrNZXJQyxiWWsMR8nQUe/ppjmb9TP5+g1v7VibOZ2VpCykfOnDya+J9j80ZhqUq1OjS4T0f7MlgaWrhsE1WpXkfxrCdEWOJ7cNTQvrQiKsIl/uARE6hrr0GK97UnCEssTEau3EacicxIY4GRhSEWRG1NKVtcUj33jKxHqa9VwtLAYePoyePHsjKFLOOyrMoZAJUahCUrdhExmACEJZwDEAABEAABEICwZPkZgLBkOVIEBAEQAAEQAAEQAAEQAAEQAAEQ8CICEJaMbdbx776hds1q0bNnT2UXcikSzt5jRVMqUcSx1caBsCSnL3pByT1atutKoybMVMzE4LyHF86doTYBNYlfuDo20V6IXsryNY6ChN4zcu/uberSuhGx4OLY1MqUKZ0dfok+b+k6Q9k/9GaoMiIaqa3daByRzGVWGti6YTX17x5ML1++VN1jUfYhfkm+ZNUOeiN7Tl1bu35VDA3q3UHW15OEJdG+m81Ws25ltEx6sS1aJPs5ArFK1NKTYUlUNs5sRimlZ4VI9HNcr9Gzr3bQrMiw9G65SnT3zm2ZeNm6Yw8aOW66apY4s8ISP7ci5kymSWOGuixNz/PaE4QlnvgHVWsRy6l6sywpPePVsimKnnt6ZDLRmdH73NP1YNPoZJWwxCVYjxzaJyvz+N9PJ1JIz49VZwBhyYpdRAwmAGEJ5wAEQAAEQAAEICxZfgYgLFmOFAFBAARAAARAAARAAARAAARAAAS8iACEJWObJSpvxOWilq3bQ/kLFjEWTKW3khillskJwpIcqJKwxL20MnbYInEJOC6L9N3hA7LgSuV/OEtL17aNictCObZeA4ZR/yGjdGf+4ew7Y8L6U1zMIuEpUROgRAIGB9Hz4t822InjRygkuAE9uH/PPr5SpiarZAujcW7fuuFSFogny9k2uGwVZynR01hC6tetlWytfJ2o/BVn0GrXrDadPXNKFlovWy7N1jukBR3cu0N2/dBRk6hz6ACX6Vol7hgpCScqWWcmM9mxI4eoe7smLlx5kVoClFXrPn3qZ2rjX102h/QZMtKydXup5NvvSrz/uHaZghpWIc5O5tgmzYok/xby7GZq5+n+vTvUt0tL+ubgHpduWgKU0bOvNg8rhCXn+AUKFaUlK7dRvgKFVW8ps8LSD8e+le7lJ08ey+LrFS09RVgy8px98viRVFqWpT7HpvX/J5QkJ37u8fcFvSUxRc94peeenueoVh+rhCXncfSeEQhLWjuEz/USgLCklxT6gQAIgAAI+DKB9OnTv+YN6/OKSTJICEvecJwwRxAAARAAARAAARAAARAAARAAAXcRgLCkn6ySrGC2DJXayEql5ziDDJc+Eb2UhLAkJ6omLHHPzj0+ogFDxxCXfxI1zmzE5dgunv9d9rFWNosxwz6ipQtnya7JlDkLzY+Kp/KVPtA8cCxQfNIvhA7t36XYV01Y4mwl40cOpMgFM1yur12/CX36+UzKnSe/MPaLFy9o07oVNHxgDxd5oGbdRjR9QawLL6tkCzNxlDKEsCAydso8aujfklKkSCFcK99jvE/TPh8plYRzbLzHsxevIubl3EQlv/ScJx6P9yV2yXxZSLV72ipxx4iw9Ptvv1Bwk+rEAo5jC2oTQiPGT1e8X2x9+QytWbFEkjGcudr6JIawxPfRx6HtNGVDpSxMhYsWpwXR8brKR/568kfq3721i8hmW6+3C0t65S0zwpKSeMjPzEWxm4mzPWk1TxKWeK71GjWjcVPmUeYs2YRTv3LpPH3csx2xmOzcPvtiNnE2K7W2c2u8VJrWOSNcylSpaMB/R1P7Ln0U71P+/sCSJo9/984t3c89rT3Q+twdwpKRjHoQlrR2CJ/rJQBhSS8p9AMBEAABEPBlAhCWLN5dCEsWA0U4EAABEAABEAABEAABEAABEAABryIAYUn/dolKsXDWmcXLt9CH1WrrD6SzZ9Si2TQ6rL9LbyVBCsKSHJWWsMS9M2TMRK079CAuUZUnb356+uwpfffNAVoZs4gOf71XuFNa2ZmUsmPxy+ReH4VRu5BelCXrG7LYLHacOf0LLZo3jdavjHZ5Ee08ES47xC/FldrDB/epT5cgofTEMo5f40Cq3yRQkgFSp0pNd+/eoW8O7KIlEbNcBC0eg7N3sCjH5c+cmxnRSDRvM3H45TsLRLOmjBGiyPZGDgoM7mTfX+509vfTtG/nFloV+xXduX3T8B6zCNMpyE8op+TNV5D6DfmUatVrbN9jzojCa5sx8TO6euWiy3gNmrSgKXOWCksUJoWw9OL5cxrUpyPx8865cdapYWOmEWcYcxbBbOucM2288Aw5xqpQuQpFRG8gznYkaqJ1c5aytp1CVZ+evLcsGO7duZl2bF4nvI9Gjp9O7UJ6y+KInu2258PQzyZT44BWlDZdetk1LDqx1Bg+fQLt27VVdV4sRUav3S1l7bLq7CsNaHWGpSrV69DsRSspXfoMmt+5jApLfNZGD+tPyyLnucTWes46XuBpwhLPjZ/3zVt1pIZNg6Tn5ouXL+jkj9/T2hVLacuGVUKWejO1qZXQ48B83rjMZB2/plTirXcoxespNJ/xfJ2e2AiWCQAAIABJREFUsn+ah0ChgzuEJSPzhbBkdudwnTMBCEs4EyAAAiAAAiCAknCWnwEIS5YjRUAQAAEQAAEQAAEQAAEQAAEQAAEvIgBhSd9mKb3EVyoNpi+qeq/LF89Ra/8aLqWKlErGQFiS8xS9oOSXt2d+PakpBCntjJ4Xymov4W1xWX7I8v/ZN1h8UBJnChZ+k1homTfzC9mUBg0fT937DFE9QCzW9OoUSD/9cDRBx5EzncxYsFxRyjMjGokmZDYOy15jhn8klB7MLLzvoJHUs/9QoUBki8cl/7hknnMJK6PjcRafxSu2UL78hYSXJoWwxBNhsaJDizrCcm62iXKZuJQpUkr/8+bNPxSzKbVq341+PnFMdg5Z7IrbdJA4hqjpkQ2Nsub+H1StRSz7ZcyUWXa5Uqk+x06ZM2e1Szvc//79u8IpcPa74iXfoRVREbLP1bKimT37oglYKSxxZqglq3ZIgpqeZlRYUsqQppTNTWkOniAs8T388OF91XtGjaHS2VS6hp97k8cPo0Vzp+rZGs0+XP5w9MQ5LmKe5oU6O1gtLOktU2ibHoQlnRuFbpoEICxpIkIHEAABEACBZEAAGZYs3mQISxYDRTgQAAEQAAEQAAEQAAEQAAEQAAGvIgBhSd92nT71M7Xxr+7yMlKPOKJvBNdenEWBMyxFL57j8uG08GhqFNBK9nUIS3JMoheUA4eNI5aABvZqryhYiPaLsxLxtZ27f6QqstiuffL4kVQSa93KaLPbL2WB+XjoGLp88Ty19q9Oj/58aI/FGaG+DI+hFCn/EUaUGpf1Gjm4F22OX2lqHsyKz5pSZhgOapVskZA4XIaM75PPPxtiaF8doXC2rbGTw6lB0yDizGlabc+OTdS/W7BpaalosZI0e3EcvVn8LcWhkkpY4glx2ah+3VqZFjD47DDPylVqSCUG42IW2dfJ5zZq1U7iTEui5g5hibPczI+OV5TDbt74Q9rP7w4f0Np64eeO5bi+/XovdW3TWNYvtP9Q6X4WtYScfed4VgpLnNWq/5BRuu4HpWeB0vdILovWoUU9unThrGwJRkUUvtgThCXOaMTZ+kI7BLiUWtM6UG079aQhIz83LAtZ8dzjuX30yWeSAMtn2F3NamFJb5lC23ogLLlrZ5NfXAhLyW/PsWIQAAEQAAFXAhCWLD4VEJYsBopwIAACIAACIAACIAACIAACIAACXkUAwpK+7RK97OLMMzHr9lKJkm/rC2Kil1J5sao169Hsxauk0i+2BmFJDlhN9jhz+iR90i9EKumk1bgk0rAxU6lYCddyaGrX8svkZZHhNHH0f+mvv55oDWP/vG7DABo0bBwVefPf0tfu3rlFbQNqEc/Z1pSybIkG4Xns3r6RJo8NE5YxE13DL647dutHvQcMk8rmqTWrZAsr4nBWqS8//5RWL4/UzZvvofZd+lDPj4ZqrtU5KI83YeQgQ0IYy29c1nHAf0drjpeUwhKvlaWSwX06GZJ4uAwfSyqNmwXbn0+xS+ZLAp9j40xW/E/UrBSWjPDm+3TmpNG0cO4U3VnYOD6LKr0GhNkzRv3+2y8U3KQ6sTBoa2rZ+Kw4+7ZxrBKWWPDi7EpvZM+p+17Sm2GJObMcxs8lx8Ysp8+PlUo4GmmeIixNnLGY+JkwZthHtH3TWs0lvPVOGRo+9kuqWPk/uqUwUVAek0tO8nPv5cuXmuPaOpStUJnGT1tg+Hub7gEcOlopLBnNwMXTgLBkZtdwjYgAhCWcCxAAARAAARBASTjLzwCEJcuRIiAIgAAIgAAIgAAIgAAIgAAIgIAXEYCwpL1ZDx/cl8o//XDsW1lnvVlutEdQ7sEvdnt3DqT9u7fJOqVKlZqi1uwiLj9kaxCW5By1ZA8WeXhPl0TMpIN7tttLPLGsU6zEW9SkeWtJusiTt0BCtpC45Bvv37qVUXTsyCEpG4it8Qv6PPkKUvlKH1CdBv70n+p1XcpVcV9+Ab504SzZPIxm9+KMXRfO/karVyylPTs20oVzvxNngrI1Fk0qfVCVGvq3pBq1G+jO9mGVbGFVHF4P37MH9m6nTetWCJlzFpf3/1OT6jdqTu9XqZHgzCL37t6m7ZvX0YY1sfTryR9lJf54j7n0GcsBRtlqnWG9B5NLmHVv15S+PbTPfolWWTZbRz43Vy9foFWxkbRjyzqXc8Ol0gq/WZyq1qxPjQJaUuGiJShFihSyqYkEnkJFitGSVduF91dChCXne8rIWbZNms8Pn0cWQJz3k58PBQoWpfc+rEZ1GwRQ5SrV6V//SiNbL9/zfUKCaO/Ozfavc9aumRErqF6jZi7bZuXZt0JYYoYsxNau30TvEZP66RGW+DxFzJlMk8YMdYmtp+SmaEKeJCzx/HiNfOaXRMySmNz446o0bebKz556DZtRUJvOVKho8QSJSs4s+Hl+6MBu4lJ7fK9fu3JRJjDxM/7fpUpT9Vp+1MA/KMHf24wcDquEJRbFl6zcQaVKlzUyPIQlQ7TQWY0AhCWcDxAAARAAARCAsGT5GYCwZDlSBAQBEAABEAABEAABEAABEAABEPAiAhCWvGizMFVDBKySPQwNis4gAAIgAAI+TcBKwcynQWFxIOCDBCAs+eCmYkkgAAIgAAKGCaAknGFk6hdAWLIYKMKBAAiAAAiAAAiAAAiAAAiAAAh4FQEIS161XZisAQIQlgzAQlcQAAEQAAFdBCAs6cKETiDgkwQgLPnktmJRIAACIAACBglAWDIITKs7hCUtQvgcBEAABEAABEAABEAABEAABEDAlwlAWPLl3U3ea4OwlLz3H6sHARAAAXcQgLDkDqqICQLeQQDCknfsE2YJAiAAAiDgXgIQlizmC2HJYqAIBwIgAAIgAAIgAAIgAAIgAAIg4FUEICx51XZhsgYIQFgyAAtdQQAEQAAEdBGAsKQLEzqBgE8SgLDkk9uKRYEACIAACBgkAGHJIDCt7hCWtAjhcxAAARAAARAAARAAARAAARAAAV8mAGHJl3c3ea8NwlLy3n+sHgRAAATcQQDCkjuoIiYIeAcBCEvesU+YJQiAAAiAgHsJQFiymC+EJYuBIhwIgAAIgAAIgAAIgAAIgAAIgIBXEYCw5FXbhckaIABhyQAsdAUBEAABENBFAMKSLkzoBAI+SQDCkk9uKxYFAiAAAiBgkACEJYPAtLpDWNIihM9BAARAAARAAARAAARAAARAAAR8mQCEJV/e3eS9NghLyXv/sXoQAAEQcAcBCEvuoIqYIOAdBCAsecc+YZYgAAIgAALuJQBhyWK+EJYsBopwIAACIAACIAACIAACIAACIAACXkUAwpJXbRcma4AAhCUDsNAVBEAABEBAFwEIS7owoRMI+CQBCEs+ua1YFAiAAAiAgEECEJYMAtPqDmFJixA+BwEQAAEQAAEQAAEQAAEQAAEQ8GUCEJZ8eXeT99ogLCXv/cfqQQAEQMAdBCAsuYMqYoKAdxCAsOQd+4RZggAIgAAIuJcAhCWL+UJYshgowoEACIAACIAACIAACIAACIAACHgVAQhLXrVdmKwBAhCWDMBCVxAAARAAAV0EICzpwoROIOCTBCAs+eS2YlEgAAIgAAIGCUBYMghMqzuEJS1C+NwqAg8ePKCmTZvSkSNHZCFTp05NW7ZsocqVK1s1VLKN061bN4qJiZGtPy4ujho2bChksmnTJgoKCpJ91qZNG1qwYEGyZWjVwv/44w+qUaMGXbp0yR6yQIECtGfPHsqdO7dVwyAOCIAACIAACIAACICABQQgLFkAESE8kgCEJY/cFkwKBEAABLyaAIQlr94+TB4EEkQAwlKC8OFiEAABEAABHyEAYcnijYSwZDFQhFMksH37dmrWrBn9/fffLn169OhBU6ZModdeew0EE0AAwlIC4Om49MmTJxQeHk5ly5almjVrql4BYUkHUHQBARAAARAAARAAAQ8hAGHJQzYC0wABEAABEAABEAABEAABEPBYAhCWPHZrMDEQAAEQAIFEJABhyWLYEJYsBopwQgIsKQ0cOJDmzZsn/Dxv3rzEQlPhwoVBMAEEICwlAJ7KpXx+9+3bR3369KGzZ8+SWtYqWxgIS+7ZC0QFARAAARAAARAAAXcQgLDkDqqICQIgAAIgAAIgAAIgAAIg4EsEICz50m5iLSAAAiAAAmYJQFgyS07hOghLFgNFOCGB8+fPU926denq1auKhDjDUmhoKAgmgACEpQTAU7j0ypUrNGjQIFq/fr29B4Ql6zkjIgiAAAiAAAiAAAgkJQEIS0lJH2ODAAiAAAiAAAiAAAiAAAh4AwEIS96wS5gjCIAACICAuwlAWLKYMIQli4EinJDAwoULqV+/fvbP0qZNS2nSpKG7d+/av1apUiVJCsmUKRMomiQAYckkOJXLpk6dSiNGjJD1gLBkPWdEBAEQAAEQAAEQAIGkJABhKSnpY2wQAAEQAAEQAAEQAAEQAAFvIABhyRt2CXMEARAAARBwNwEISxYThrBkMVCEcyHw5MkTCg4Oph07dtg/q1+/PhUvXpxmzZpl/9prr71Ga9askTIxoZkjAGHJHDe1qyAsWc8UEUEABEAABEAABEDA0whAWPK0HcF8QAAEQAAEQAAEQAAEQAAEPI0AhCVP2xHMBwRAAARAICkIQFiymDqEJYuBIpwLgcOHD5Ofnx89ffrU/tngwYOpevXq1KRJE/r777/tXw8KCqKIiAhKmTIlSJogYFRYMjFEsrvErLCU7EBhwSAAAiAAAiAAAiDgxQQgLHnx5mHqIAACIAACIAACIAACIAACiUIAwlKiYMYgIAACIAACHk4AwpLFGwRhyWKgCOdCYNSoUTRp0iT71zmTUnx8PL377rtUr149OnXqlP2zzJkzS5mYSpUqBZImCEBYMgFN4xIIS9YzRUQQAAEQAAEQAAEQ8DQCEJY8bUcwHxAAARAAARAAARAAARAAAU8jAGHJ03YE8wEBEAABEEgKAhCWLKYOYclioAgnI3Djxg3i8m+nT5+2f71gwYK0c+dOyps3Lw0aNIjmzp0ruyYsLIyGDRsGkiYIQFgyAU3jEghL1jNFRBAAARAAARAAARDwNAIQljxtRzAfEAABEAABEAABEAABEAABTyMAYcnTdgTzAQEQAAEQSAoCEJYspg5hyWKgCCcjEBcXR506dZJ9LSAggCIjI6Wyb7t373YpC1eiRAnaunUr5cyZEzQNEoCwZBCYju4QlnRAQhcQAAEQAAEQAAEQ8HICEJa8fAMxfRAAARAAARAAARAAARAAAbcTgLDkdsQYAARAAARAwAsIQFiyeJMgLFkMFOHsBJ4/f05du3YllpYc26JFi6hVq1bSl+7duycJS8eOHZP1+eqrrygoKAg0DRKAsGQQmI7uEJZ0QEIXEAABEAABEAABEPByAhCWvHwDMX0QAAEQAAEQAAEQAAEQAAG3E4Cw5HbEGAAEQAAEQMALCEBYsniTICxZDBTh7AROnjxJderUofv379u/litXLqkcXJEiRexfGzduHI0fP15GzjELk1Gkf/zxB9WoUYMuXbpkv3TMmDH08ccf2//3nTt3KCoqimJiYujUqVP07Nkz6bNUqVJRyZIlJaGKhan8+fMbGv7PP/+kFi1a0P79++3XtWnThhYsWGD/348ePaL4+HgKDw8nZsT/m9vrr78ucWnatCl17NiRihUrRq+99pqh8Y0KS5s2bXIRw5znq3cCf/31l7RuFtQOHDgg8X/58qVsbVwesGXLllS+fHlKkSKF3tDCflxucNeuXRLL7777jq5fv27fRxvP3LlzS2M1bNiQGjRooCtr1/Hjx6levXr0+PFjQ/PjdfM4tiY6hwUKFKA9e/YQz8tIe/HihST1rVq1Srr+7Nmz9nPDcbJnz07vvPOOxFbvOp3HdxazRHPl+2bZsmXSHovOrpX7a4QP+oIACIAACIAACIBAQglAWEooQVwPAiAAAiAAAiAAAiAAAiDg6wQgLPn6DmN9IAACIAACeghAWNJDyUAfCEsGYKGrIQKizDQsAUVEREjl4Gzt8OHD5OfnR0+fPrV/LXPmzLRjxw4qVaqUoTG5s5qw9OTJE/ryyy9p7NixuuLWqlWLJk2aJElMepqasMTSSXR0NPXr108m1ijFfffdd6Wxq1SpoltcSgph6eHDhzRhwgSaM2eOrnXxelmw4bUFBgYaEpf+/vtvOnjwIIWFhdHRo0f1bImsz3vvvUdz585V3U9PEpb4vLIcNGLECLp165bu9epZp3MwNWGJ93jUqFGSZKenFS1alGbNmkXVqlXTfXb1xEUfEAABEAABEAABEHAXAQhL7iKLuCAAAiAAAiAAAiAAAiAAAr5CAMKSr+wk1gECIAACIJAQAhCWEkJPcC2EJYuBIpxE4MGDB1KmoCNHjsiIiEq9sZQRHBwsCUqOjaWUYcOGGSaqJCx17txZylzEGZ6MNM66NHHiRGIZSCvjkZKwNGPGDPrkk09o4cKFRoaW+g4YMIA+/fRTKfuTVktMYYnloS1bthBzZaHFTONsVDNnzqRMmTJpXn737l1J9lq9erVmX7UOnMmKZakePXoI99NThKWffvqJ2rdvT6dPnza93v79+0uyU9q0aTVjKAlLnCGN708z8+B7eMiQIbrOruYE0QEEQAAEQAAEQAAE3EgAwpIb4SI0CIAACIAACIAACIAACICATxCAsOQT24hFgAAIgAAIJJAAhKUEAnS+HMKSxUARTiKwfft2atasGbHUYmslSpSgrVu3CstyceaWgQMHyuip9VfDLBKWuBwcl9TiclrOLUuWLJQhQwZi2ejevXuKoTkr00cffaQqLYmEJZZyMmbMSIsXL3aJnT59esqaNStxOTW1DDosBU2bNk1T/EgsYYn3lUWjoUOHJvjEc/k+LjOmJi1duXJFkmZ4D61oLC3FxsZSo0aNXML9/PPPkoRlK2XIopStbJ+ts+3MOF7MZ7hmzZr2LyWkJNy6deskuc5WqjAha65bty4tWbJEUwoTCUucjYylp8uXL5uewvTp06lr166mr8eFIAACIAACIAACIJAYBCAsJQZljAECIAACIAACIAACIAACIODNBCAsefPuYe4gAAIgAAJWEYCwZBXJ/48DYclioAgnSUosH82bN09GgzPaTJkyRSj8nDt3jmrXrk3Xr1+XXSPKyKSFWCSKcGYkR3mKsxVxxiOeU7Zs2ewhOTPUggULaMyYMS6yCEsuS5cupYCAAMUpiIQl57H5YhY4Bg8eTPnz57fHYmlp7dq1khQlylikR5hKLGGJ58nZf16+fOnCgsu98Wf169en4sWLS5//8ssvtGrVKoqKihJKOMyDz4ZjqUBbYJZ2QkJChJmVOHNQmzZtqE6dOlS2bFlKnTq1dBkLNiw3sSR24sQJ4X5VqlSJ1q9fb1jk4WBcpq1hw4aqR9GssMSZxlq3bk2PHz92ic9nkEVAlrfKlCkjldO7c+cOHThwQHWteqQwZ2EpXbp0lDt3bjp79qx9HjbejRs3prffflsan1mvWLGCFi1aRJwtzbnlzZtXEhgLFy6sdevicxAAARAAARAAARBIMgIQlpIMPQYGARAAARAAARAAARAAARDwEgIQlrxkozBNEAABEAABtxKAsGQxXghLFgNFODp//jxxVperV6/aabCIsnnzZvrwww+FhJ4/fy5JPCyCODYWUTgTjp6SVrbrRKKIY8zy5ctL4kyhQoUUd+vChQvUrl07l4w+RYoUoY0bNypeKxKWHAdhQSkmJoYqVKigODZn9Onduzdxlh3HxgLJpk2biEUbpZYYwtLvv/9O9erVI+bs2FgC49J1oaGhivvFmZK6d+/ukumKRaMNGzZQlSpVXJbGHNq2bSsTzrhT3759pfG0zsapU6ekjEnO4hKLZPHx8bKsSCKuziIP93GXsHTx4kVq0qQJnTlzxmUqvLcs0nG2LlFjIW/fvn3Up08fmWRk68uCHpeHUyprKFqn4zi8r6NGjVIcX+nccgyW0fh6NBAAARAAARAAARDwVAIQljx1ZzAvEAABEAABEAABEAABEAABTyEAYclTdgLzAAEQAAEQSEoCEJYspg9hyWKgCEcLFy6kfv36yUjoyWbDIlDLli1l17HIsmXLFqpcubJusmrCUrFixSRJpWDBgprxlOQRNfFDTVjKnDmzlNGnYsWKmmNzpifOsuNcwq558+ZSJhuWg0TN3cKSUvYsXlt0dLSm/MNzVlpbUFAQRUREyLIsccYezibEWYccm94SebZrWEDj8m+cycuxsQDE5QLVWmIJS8yWz9bs2bNl0+GsSpMmTZKygSnJRo4XcJYyznB18OBBWRwW3rZt20blypUTLldJWOLxOVNVYGCg5vi8t1wC0XlszrbFol6aNGk0zz46gAAIgAAIgAAIgEBSEICwlBTUMSYIgAAIJC2B58+e0amTJ2jXtg20f/dWunThHN25fVM2qcyZs1Ke/AWoQqUqVLVWfar0flXKmClz0k4co4MACIAACIBAEhGAsJRE4DEsCIAACICARxGAsGTxdkBYshhoMg+nJJjoEUNu3LghlRE7ffq0jKJaKTkRbiVhSU+GIud4u3btIn9/f1npsxIlStDWrVspZ86cLsMrCUssmnB5O5Y59DYuo8Y8bt++bb+ExSCWd0qVKiUM425hSZQ9iyfCkhqLRXobCy1cVuzp06f2S3LlykU7d+4kzmJla8ePH5eyOTmWR+MyZSzevPnmm3qHk/pxdiAWfxxbx44dac6cOapxEktYUmKrlRlJNHkl2U7tXlISlpjRjBkzhOX6RGOLxEPeU76XRPeMoU1EZxAAARAAARAAARBwEwEIS24Ci7CGCfAfMkTMmUyTxgyVrk2bNh1Fr9tD77xbnq5cvkCdW/rR+bO/ucT976cTKaSn+h9jGJ7M/1/w268nqV2zWnT3zi1ZiBy58lDM2t1UqEgxs6GT/XWPH/1J3ds1pW8P7bOzcNzzZA/ITQBuXr9GEXOn0rKvwumvv1xLm2sNW7psRRo8fAJV+qCaVCodDQQcCST1fc3nO6hhFbp65aJbniv8fWrz+jj6uGc72e9LbYNVq1WfpoXHyMQ+lgJDOwTIDkpAy/Y0ccZitxyenVvjqXfnQGl+/Id40+fHUv3Gzd0yFoKCQHIjAGEpue041gsCIAACICAiAGHJ4nMBYclioMk83OHDh8nPz08momhJNo7IBg0aRHPnzpVRzJs3L23fvp0KFy6si66SsGRUfOLBlAQslo84I5BzUxKWzJS2U8pmFBYWRsOGDROycLewZDZ7lvNklUoAchYeFsRsTTSemX3keFxOz3nP2rRpQwsWLFA9V4klLInWqibHad0MXEqxS5cuuu8l0Tq1sjKJ5sBZrGrXrk2c6cnWChQoIGULY9kMDQRAAARAAARAAAQ8kQCEJU/cleQ5pxPHj1BIcAN6cP+eBKDXgGHUf8goe7bTrRtWU//uwS4viTNlzkJLVu6gUqXLWgqOZY7+3YJp9/aNsrj8RznTwqOpob88S7KlgyeDYEktNiQDxLIl8nleunAWTft8JHF2pYQ2Fpe+mLGIipUQ/1FZQuPjeu8kkNT3tTuFJS1Zya9xII2bOt8lC5kVwtIf1y7TwjlTqUe/Tyh7jlyqh4Pv74G92tPm+JVSvwKFitKSldsoXwF9v1v2zpOHWYNA4hCAsJQ4nDEKCIAACICAZxOAsGTx/kBYshhoMg8nymJjRNYRCU+MdMqUKRQaGqqLrkhYSpkyJW3evJk+/PBDXTEcOy1fvpxCQkJk1yll5lESlriMW6tWrQyP/fXXX1ODBg2IBR9bq1GjBq1YsYLSp0/vEs+dwhLPgde9du1a2bhG9saZK5djK168uFQmj8v+Va1aVSa1fP/997R79246efIkHTlyhK5duyaVxOPybkbb0aNHpYxVLKHZmqcIS0ps1eQ0rfXfu3ePmjRpQseOHZN15bMj4icSlvh+WbNmDWXIkEFrOPvnonH5es4MVrp0ad1x0BEEQAAEQAAEQAAEEpMAhKXEpI2xlAjcu3uburRuRD9+/53UpWixkvRV3BbKnSe//RJ+CTtqaF9aERXhEqZK9To0e9FKSpde//9/19qNRXOn0uefDXHp1rJdVxo1YSalVChXrhUXn/9DIKnFhuS0Dw8f3KcBoW1o366tli6b74Epc5YSixp6yrhbOjiCeSSBpL6v3SUssay0ZsUSChvQTZhZyb9FWxo9cQ6lTef6+8qECEuOomHOnHkobtNB4gx/Ws05O2DNuo1o+oJYSpMmrdal+BwEQECFAIQlHA8QAAEQAAEQIH5H/5o3cPCKSTJICEvecJy8Y45KJd2MyDoPHjygpk2bSnKKY6tUqRKtX7+eMmXKpAlDJCyVLFlSKiP2xhtvaF7v3OHHH38klq5YRrK18uXLU3x8PGXJkkXWXSQsZc2aVSp19u9//9vw2My0Vq1axFlrbE1UOs32mTuFJS5Nx+XZTp06ZZ+LmQw8hiFYdIFI/vIUYUm0zwmR7GzIRBnLBg8eLJXHc24iYUkPH+c4onvAm86JRccNYUAABEAABEAABLyMAIQlL9swH5wuvwgeP3IgRS6YYV/dpFmRxC+AnRtnmegU5Ednz7z62czWx8rScCd//J46tKhjz/ZkG6Nw0eK0eMUWype/kA/uROIuKanFhsRdbdKNxrJSny5BdGj/LsVJsHhUoGBRKlPhPUqd+l9Sv5cvXtBPJ47ShXO/05PHjxSvRcmppNtbTxw5qe9rdwhLWrJSUJsQGjF+uqIMZEZY4jEPH9xDwweF0sXzv0tbnTdfQd3CEl8/feIomjNtnP2YfPbFbGrdsYcnHhvMCQS8hgCEJa/ZKkwUBEAABEDAjQQgLFkMF8KSxUCTcbi4uDjq1KmTjIDRcm58cXh4OA0cOFAWh/9KjTO91K1bV5OwSFgKCAigyMhIYgnEaBPJJLwuLnGVL18+WTiRrKEkN+mZx6NHj6hly5bra56mAAAgAElEQVTSWLaWNm1a2rp1K1WoUMElhDuFpV9//VUq9XX37l37uEWKFKFdu3ZRzpw59SwnUfvwLyZu3bolyW+cFWrDhg10//592Rz0CDmJURJOJMVZUUZt3bp1xGt0bEr3gmidY8aMIc6CZaRBWDJCC31BAARAAARAAAQ8hQCEJU/ZieQ7j+8OH6COLerRs2dPJQjvfVCN5ketV8yWtHNrPPXuHOi20nD8wr13SAs6uHeHbFNYzJi9eBXVrt8k+W6WhStParHBwqV4dCilTGEsKbUP6U2devSnPHkLqK7h1s3rUnaZuV9OoD8fPnDpmzVbdopas4uK/xvl4Tz6MCTC5JL6vrZaWNKSlVgAGjH2S9WMe2aEJRFHI8ISb/W1q5eoQ2BdunDujLTzuE8T4QbAED5PAMKSz28xFggCIAACIKCDAIQlHZCMdIGwZIQW+ioR4JJWXbt2JZaWHFu7du0kAclIWmwu/8UZjZzlkqCgIIqIiNCUjkTCUs+ePWny5MmmNtCIgCHqy2XIYmJiKE2aNKbGNyIhGenLk9m0aRMxV8emJPGISqpxCbeVK1caKhlmCoLCRfxLExaoeM9ZqPr555/p9OnT9O2339KlS5c0h/IUYcldbEVZpZT2DMKS5nFBBxAAARAAARAAAR8mAGHJhzfXC5bG2V96tPcnlpa4sRS0cNkm4hJvSu3F8+c0elh/WhY5z6WLFaXhlASPjt36UdjoKYZ+xveCLUiyKSa12JBkC0/EgVlUaBNQk1jicGwsFs35ajUVKlLM0Gzu37tDwwb2oG0b17hc1yigFU2eFUkpTPyxnKFJoLNHE0jq+9pKYUlLVgrp+TENChunWR40qYQlPij8ffLTT3rbz0zzVh1p7ORwzTl79CHD5EAgCQlAWEpC+BgaBEAABEDAYwhAWLJ4KyAsWQw0mYZTkoysxKE3W5NIWDKTKcY294QKS3qkGDVORiQkI315TCPCkqhvYgtLL168kDImcZlBzux07Zr8F45Gz5uevUmMDEvuYnv8+HGpjN/jx4/taCAsGT0l6A8CIAACIAACIJAcCEBYSg677LlrdH6ZWrNuI5q+IFaxtI5tJe4qDXfi+BEKCW7gUgqudNmKtHDZRsqS1Xipdc+ln7QzS2qxIWlXnzijz581kSaPDZMNltCyhkol5lKlSi1lWSpX8f3EWRxG8UgCSX1fWyUssawUvXgOjR0+wCWbH4PvO2gk9ew/1G3ijxUZlnie9+7epi6tG9GP338nnRc9UrBHHixMCgQ8hACEJQ/ZCEwDBEAABEAgSQlAWLIYP4Qli4Em03AiqcMdKKZMmUKhoaGqoSEsxcj4cNarhg0bCpl5i7DEotKqVato8ODBUpk3M42zfPEvWxwbhKVXNJBhycypwjUgAAIgAAIgAAK+QgDCkq/spPetw7lcjdEXqVaXhlMSMdKmTUdLVu2gMuXf8z7IHjzjpBYbPBiNJVN78vgRhXZsRof275LFGzl+OrULeZVxxcxgSpmbWOLgf2jJl0BS39dWCEtastLAsLHUtfdgSpEihds22iphiSe4bmU0De7T0T5XrbKrblsUAoOADxCAsOQDm4glgAAIgAAIJJgAhKUEI5QHgLBkMdBkGO7BgwfUtGlTKfONu1ulSpVo/fr1lClTJsWhICz5lrDE56tXr160Zo1runWt8/bWW29R48aNqXXr1lKpuODgYNklEJZe4YCwpHWa8DkIgAAIgAAIgIAvE4Cw5Mu769lrmzl5NPE/W6tasx7NXrxKM7uSrb+VpeH4BXXEnMk0acxQF2iDR0ygrr0GoRScxccpqcUGi5fjceFE4kbmLNkoNn4vvVn8rQTNl++X0WH9pQw0ju2DqrUoPHINpU2XPkHxcbH3Ekjq+zqhwpKWrPTfTydS59ABbv9+YKWwdOvmdWrXrDadPXPKfrCmhUcTl3FEAwEQMEYAwpIxXugNAiAAAiDgmwQgLFm8rxCWLAaaDMNt376dmjVr5pK9xh0oOEsOiyt169ZVDC8Sljgzz6hRo0xN6d69e9SkSRM6duyY/foMGTLQjh07qHTp0rKYovJxAQEBFBkZSSlTpjQ8/vPnz6ljx460du1a2bXMgEt9OTd3loT7+uuvqUGDBsRzsjV3l4RjWYlloz179qiyy549OxUpUoSqVKlClStXpnLlylHu3LkpVapU9uuMZJNyHCwxSsIdPXqU6tevT0+ePLGU7bZt26R707GhJJzh2xAXgAAIgAAIgAAIJAMCEJaSwSZ74BIvXzxHrf1r0PVrV+yzM/MC1arScEql4FjAmLUwjjJmyuyBFL17SkktNng3Pe3Z/3TiGLX1r0FPnrwqk543X0GK23SQcuTKox1Ao8fX+3ZS51Z+st+HFShUlJZv2E/Zc+RKcHwE8E4CSX1fJ0RYYllpcfg0+vyzIS7wOQPg8LHTqG3nXm6XlXhwK4UljucsCHPGwEWxm/G9zTtvM8w6CQlAWEpC+BgaBEAABEDAYwhAWLJ4KyAsWQw0mYXjH2QHDhxI8+bNk628QIECNHz4cEqf3vxflF28eFGSjJ4+fSqLHRQURBEREYoCkEhYatmyJS1atMjUD9Tnzp2j2rVr0/Xr1+3z4PWxRMNSjGMTCUsffvihJFmx5GS0iWSpdOnSEYsoLOU4N3cKSz/++CPVqVOHeI22xpLQrl27KGfOnEaXpqv/jBkzaOhQ17/uTZs2LfFau3TpQoUKFZKJSUqBPVlYErFVOmO6wP1/p4ULF1K/fv1klyhllUKGJSNk0RcEQAAEQAAEQMDXCEBY8rUd9Y71RC2aLWVosbV8+QtRbPw+ypUnn+EFHNy7g7q0bkgvX76UXZspcxZasnIHlSpdVjUml4Lr0d6fvjt8wNT1hieMCyQCSS02+Po2nPr5BLX2r06P/nxoX2qOnLml+4zFooS233/7hYKbVCf6+29Klz4DpUmbjqrX9qM+A0cQ33toyZNAUt/XZoUlLVlp/LQF1KxlB1O/WzVzEqwWlk6f+pna+FenB/fv2adjRhI2sxZcAwK+RADCki/tJtYCAiAAAiBglgCEJbPkFK6DsGQx0GQW7vz581K2o6tXr8pWHhYWRsOGDUsQDaVSc5kzZ5ayG5UqVUoYXyQslS9fnuLj4ylLFuO/MNq9e7eUYYl/cLe1GjVq0IoVK1yELJGwlCtXLtq5c6eUAcho+/XXXyVZ6u7du/ZL1SQhdwpLN27coFq1ahELXLamlGlKzzpv374tcb158yaVKFGCuHxbtWrVpPPEQhKPx1mHuJSbY+MsSkuXLiXmaqStW7eOWNZxbJ5SEo5ZcMasU6depabmjFybN28mFt7MND6voaGhFBUVJbtcKdsYhCUzlHENCIAACIAACICArxCAsOQrO+k96xCVp+GsFSPHTzf1Mpj////4kQMpcsEMFwhaGZL42vkzv6Ap44e7XPvZF7OpdccehsH+739/0dHDB2nXtg20f/c2unPrBt2//+rnWg6Y7Y0cVKBQEapasz41CmhJhYuWoBQpUugea/6siTR5bJi9vyhzzr27t2ndymjasCaW+GX1k8ePpP6cKYSFleq1G1CT5q3pnTIVDI2tNEkeb/vmdbQiKkJxvOAO3aRyZJxB2mqx4drVS7R5XRzt3bWFTp44LmPOJcpKlHybGjRpQQ38gyhP3gK6WZ/88Xvq0KKO7EU/X8wMl6zcRvkKFNYd68K5M9QmoCaxVOHYtM6p7gEcOorEDf540qxI8m/R1kzIBF8jmtOg4eOpe59XGW34HK2OjaS1K6PozOlf6PmzZ9K4KVOlomIl3pLObONmwYb2UGvifG/s2bmZdmxeJ927V69ctF/irvvFNgCv75uDe2jrxtX0zYHddOnCWZl8yfd25So1pHW/X6WGxMGqxs+qwwf30sa1y+nbQ/vo2pWL9rHNrlvPfc3P3Qtnf6O4mMW0bdMa2Zr5Xi1U5E3T+2xGWNKSlabOjaIGTYNMfX/iveLvBaEdAmTbFtCyPU2csVj2Nefnup591ps17a+/nlDvzoHS9yRbM1qGVc980AcEfJ0AhCVf32GsDwRAAARAQA8BCEt6KBnoA2HJACx0dSEgyuCiJRQZwRgeHi5lcHJuakKUSFhKnTo1bdmyRSoXZrRxlqdJkybJLlOSPkTCEl/41VdfEWeGMtqWL19OISEh8h/oVUrMuVNY+uuvvyThZ+vWrbL5cBYkznRktB0/flySdB4/fpWa3VEEE4liatmltMYX7aOnCEtKpf8SIv4pCV8s2jVq1MgFF4QlrROEz0EABEAABEAABHyZAIQlX95dz1zbzq3x1LPjq/LNLK8siN5A1WrVNz3h27duUIfAOvTbryddYvz304kU0vNjYewfjn0rXedYNos7stgyZc5SQ3IAl6ebMfEzWr080iXbk9bCWGDickP8UlyPuKQmLP358AFNnTCCOIuVnlaw8Js0dnK4JEXwXhhtvO4vP/9UWreeVrpsRfpixiLiF+3d2zWVRAlbS5s2HUWv20PvvFteTyipz5nTJylsQDf6/uhh3deUrVCZOGNKsRLiPwZzDsTi1+A+HV3it2zXlUZNmKnrnLDI0TukBXFGMMdmRnzSs1CWUfqEBNHenZtl3QsXLU6LV2whzmqW2E1NWGKhImL2ZJox6TNd06pSvQ4NGzNV9x6KgvK9Mu3zkRS9eI7ue9bovaq0GF4v36P8zOD/rqelSZOW+g35lNqF9Cb+72Ybr3v2tHGS5GkTwrRi6V23lrBk9H6t2zCARoz7knLnya81Relzo8ISy0oRcybTpDGuGc5ZDvsyPIbqNXr1/UrXJJw6eYKwxFNyzmyYKlVqilqzi8pVfN/MsnANCCRLAhCWkuW2Y9EgAAIgAAJOBCAsWXwkICxZDDQZhXvy5AkFBwdL2Y4cG5cNi42NlbLkJLQpZXDijDwszohKkYmEJZ7HJ598QiNGjDD0y8fLly9Tw4YN6ffff7cvRS3zjZKw1Lx5c6kkXSoDfwWmFIvjtGrVSojWncISDyiSWszu97hx42j8+PGydTiKYKJycGbL6yll6/IUYYkhiOQ/tXOudW/xPegskqll+4KwpEUUn4MACIAACIAACPgyAQhLvry7nre2F8+f06A+HaWMHraWkHJwjis0WhpOqRScUYHkxYsXkvDw+WdDdL/8V9oZv8aBNG7qfMqYKbPq5ikJSw8e3KPenYPo7JlXGWz1noK+g0ZSz/5Ddck3HJNf9O/ZsYkG9mpPLEAYaSwCDB01iTavXykrxWdEWGLJY/rEUbRwzhQjQ8v6duk1kPoPGaUpf7DUMXxQqIuUxVlops+PpfqNm6vOQUmK0Hu92QU6Cwq2OJxhiqUxs5Ka2fkoCUut2nWlAaFt6cCe7YZC8zliaalNx1BDv+9KyNm1TZAlD868YyTDlu3aH7//TlrvxfOvft9mZOEsGXI5L5b/jDQr1t3QvyWNmTRX8RmlKCyt3U1nfj1JYQO7G35OconBGQuW04fVamsu14iwpCYr8bNo+oJYqlGnoeaYWh08RVj66cQxautfQybo8nOf/6GBAAjoIwBhSR8n9AIBEAABEPBtAhCWLN5fCEsWA01G4Q4fPkx+fn709OlT2arNZhMSoeMfnDnD0rx581w+VhpHSVjizE/r16+nihX1/TKDxx4zZgx98cUXsrErVaokxcmUKZPLnJQkI/4FHJcxCwiQpz9WOy4i4SRv3ry0fft2KlxYnG7d3cLSyZMniQWl+/fv26fOf33Ke9GiRQvdp18kgjlnwRIJNFWrVqWVK1cSl6Iz0kQs+Xrej8jISGIJTamJ5hEXFyeJbGpNdA4LFChAe/bsody5c7tcqiTnmRHtLl68KJXbO3PmjGwczvIVEREhXC+EJSMnCn1BAARAAARAAAR8jQCEJV/bUc9eD5c7Cm5SjW7e+MM+UZY9OItFCpWfTfSsSq00XM26jaSXz45ZSRbNnSpJRo7NqEDCIsvk8cOIY1nVuAzdyHHTVXmIhKVRX8yiT4f0Ji6NZrYZKYO3dcNq6t89WHdmGtGc+GdqxxL0eoUlls0GhLahfbvkWZDNrFuvJHbl8gXq3NKPzp/9TTZM0WIl6au4LaoZYJQyeXXs1o/CRk8xJNsYWaNa5jGOw+JL114DqU4Df8qew1jpeSPzsPUVySRcDu7HH76jQ/t3uYTMnDkrpUufQSof6FxW0bHz4BETqGuvQbo4qpX/MromFr/Cl6ylt94po/vSbRvX0EehbQxLO84DGBVqrFy3WglDkbDEz91qtf2I1262sbS0ZOUOKlW6rGoIvcISi6YRsycJy4EaEaT0rEevsLQsch6FT/9cCvny75dStqiXL1/KhsiRKw+lTPHq93h5CxSkWQvj6I3sOTWnwvcQP8N++uGovS+XBOWMa3yvoYEACGgTgLCkzQg9QAAEQAAEfJ8AhCWL9xjCksVAk1E4UYktLaHGDB4lMUops4+SsMRjFytWjOLj46lgwYKqU+FfYkRHR1PPnj1dfjBWE7KUhCUezIgwxeXQ2rZtKxODOIZWiTB3C0tcuqxfv36S5OPYjKzt2bNnNGDAAFq8WF6n3nk/161bJ5Wgc2ws+mzbto3efPNN3Ufpm2++Ic5w5ShZ2S7WI0CJRB49ZfCMCkt85lhOmj3btWTBhAkTqG/fvrp+8Xj9+nVq3749HTx4UMaIhbANGzZQlSpVhOwgLOk+UugIAiAAAiAAAiDggwQgLPngpnrwkjizEmcWcWyjJ86h4A7dLZm1mqAxaVYk+bf4Z+yTP35PHVrUoQf378nGNVLiiy9UKhXGn3E2kEYBrahM+cqUNWs2aZxHj/6kn08co+2b1tKWDauEso+eMj3OwhLLC/wi2zFjC0sCAS3bUx2/plTirXcoxesp6NrVyxS/ehktX7pAWIYqV558tGzdHspfsIjqfpw4foRCghu48OOLuHRUh659qE6DAGndT589pe++OUBLImYSZ5ZRa3qEJRYihn7UlTbHrxSGYnmkdYce9P5/alL69BnoxcsX0n6vXxmtyFzvvnM5w96dA132TU0yUzqTatKHJTfD/wfRK5blzJ2XWN6qVa8xcck8FoWsbiKZxFla46xJvT4Ko3YhvShL1jfsU2BJLSYyXMqq5VzGzIhoGPNVOI0O6ye89/jsBgZ3kjJm5cn7TwkyvmeY4arYr+jO7ZsuSIyU2Nu/exv1CWnhUoKSg9ruV96D4v/+p1Th3bt3aNfW9bRy2VfCbEws1iyK3UzvlqukuVVq58C2bpaKir5ZQorF5TU3rY+TsoqJysYpnXmRsCSanO058Z8a9STWtvt07Yql0n0qanpKdeoRlrRkpflR8VS+0geaTPV20CssOcYTceQymnGbDkrPerNt2MfdKS5mkf1yFoWjVu2kCpXFvy8zOw6uAwFfJQBhyVd3FusCARAAARAwQgDCkhFaOvpCWNIBCV1cCNy4cYPq169Pp0+fln3Wo0cPmjLF2r+MUyo955yRxzYRNWGJ++TPn59iYmKoQoUKwp3l8Tiz0vTp010+b9CggZQpSancnZqwxMHSpUsnZSPi7Dz8Cynnxr8w4GxSLCax2OPY3nrrLdq8eTPlyJFD8US6W1jigX/55Rdp72/fvi2bB6+NZZvAwEBKkSKFcI5XrlyRZKWNGzfKPudfrLGgVKtWLfvXf/31V6pduzbdvXtX1rdjx47SGdMqOSiVJIiOlgQrZ5a2gGaFpRo1atCyZcuEWbbUzqFahiW+TikzEn/Ge8vnMmPGjEK2LDzt27eP+vTpQ2fPnnXp07VrV4mbUjYpCEt40IMACIAACIAACCRnAhCWkvPuJ/7aE+NlqVJpOFsmHJYg+ncLpt3b5T+bsSSwZNUOXZkqmBxnMuoQWJcunJNnd+WMFTMjlmuWiuIyapPHhRELFM6tfZc+NGLcl4ob5CwsOXdsF9KbPh46hjJkdM2OzH3v37tDwwb2EGY8GTl+OvH1Su3e3dvUpXUjF/mIf7YdMHQMcdYgx0xWtjj8c9vhg3vok34hilmgtIQltRJOLCpNmbOUipX4R/YQNWY+elh/YinCuenJLqWUxYvXPnvxKqpdv4ksLIseo4b2pRVREbKv680WY8UdKv1R2uI5NHb4AEPZsNKmS0/VatWnOn7+VKV6HUsyMIlkEsc16rl3rlw6T327tpJlieEYeko5Kol2fO7GTplHXO5M6Xc6/HuWNSuW0MghvVwEHlEGN+e9U8rQpXXfcBzew6/37aSPe7aju3duyULreW7xM6pNQE0pY49jYzlswH9HEz9vRPcs9/3j2mXpnnXOgMViZeTKbVSx8n9kMbWEJT2sfz35I/XqHEickc+x8X0Ts24vlSj5tuKtoSUsqclKHNQdIqEnCUvrV8XQoN4dZPwGDR9PnOkMDQRAQJsAhCVtRugBAiAAAiDg+wQgLFm8xxCWLAaaTMJxSaxOnTrJVssCDmcvqlmzpuUUwsPDpdJwzk0kSGkJS7YYLKvwGj788ENi+YnLlK1du1YqmfXw4UOXsfRkZ9ISlmxBWT7i7E3Vq1eXypvduXNHkngWLlxIly65pq7Xm8EoMYQlXgNz4iw+zmmZ+bOiRYtShw4dpHPAchj/IuTnn38mPjNcmk10Te/evaXSe44SF2dzYsmGr3NuLJtNnDiRuDyf8y/SmOWmTZukeCJxxzEW7/2aNWtUS8xxLC6l5tyyZ89O9erVo3/961/SR927d6d3333X3s1ohiXbhV9//TX5+/vT48ePXcbkX+I1a9aMgoODqUyZMtLaeb0HDhyQMladOHFCeO/pEawgLFn+2EJAEAABEAABEAABLyIAYcmLNsvLpyoqR8MZfThjRO48/2QzsaLxy33OwjJn2jiXcL0GDJOyl/CLf8dSZEov39XmE7VoNo0O6y/rYiTbCl/IQsvwQaFSFhPH9t4H1Wh+1HrFLDdKwhL/3DR1bhQ1aBqkmaWWM9b0aO9P3x0+IBu7eu0GNGtRHP3rX2mEyxdllTKS4UZJ3ODBtIQlzvrSrlktF2mDM2dxpi6WbLSakrCgN7uUEjeROCLKasM/+08Lj5bkmMRqasKL3jmwLMJzbt6qI73zbnli2cVoUxOWjNw7SmeI7+/+Q0YJz/5ffz0RioosOs2PWkdvFn9L13KOHTlE3ds1cckuxnvKGdVETUl0M1p6jMWjbm2buJQl7DtoJPE/pbH5OcXSmmMzMjaf+T5dglykJV7v5FmRsvKVasKSkYxQSmUUtTLyqQlLJd8qTXOnT6CZk0er7rWREoN6Do0nCUuc5a5tQE1Zhj2ryrLqYYE+IODtBCAsefsOYv4gAAIgAAJWEICwZAVFhxgQliwGmgzCKYkkLI+sX79eNeuMWTznz5+nunXr0tWrV2UhRCXoRKIIZ//hcmJaAovS/PQKQyJhiTPacAkzzhhkpvEvPTmrU0BAgObliSUs8S+aOBPU4MGDDf11omgBLN9wibX06V1/qfrDDz8QZ7USlXOzxeJ9tWUN4nJoStmUQkJC6Pvvv6djx47Zp6GV8Yg7KmV6cl6Lc5k4s8ISx+VsU5xJSmktmgfBoQOXgOPzkytXLtXLICwZoYq+IAACIAACIAACvkYAwpKv7ajnruf3336h4CbVpew+tsZlaCKiN1D6DOJsqmZXo5YFiEWcJ0/kfyQxMGwsde/7iabkY5uP0kt5x7Jzeud+9PBBahdYm148f/7q57VCRWn5hv2KWW2UhKWgNiGSuMNlfvQ0LnHWs2MzWVcWOJTGZnGBS8GxTODY1EQR0TzUMt1Er9sjCTHOjX8WF4kXnOFl3tJ1lDFTZj1LlvooiWJq4odjcKX5c3apsNH/ZN5Wymqjt/yc7sUY6MgZpqZ9PlKSV0R/UKU3FGfj4aw8PT8aqpjFSxRLSVhiUY2zm5Up/57eKZAokxpnUYtas1N43+zbtZW6tW0sExXNjMsT3LRuhVTa0lF65LlzeTbROTx96mdq419dJjmZFddEIo+abHf54jlq7V+Drl+7ImNr9FnFYmPHFvXo2bOn9jg5cuam2Ph9UnYrrWej0fUq3e9a2eeUhKWv4rbRgT3bNGUlXgf/LnLhsk1SZjErmicJS5wxK6hhFdl54Kx00Wt3UdZs2a1YLmKAgE8TgLDk09uLxYEACIAACOgkAGFJJyi93SAs6SWFfjYCJ0+epDp16rhIJFyu6uOPP3YLKP4hnTMssSTj3LjEmmMGHCVRhDPpfPLJJ7Rz505Dc+SsOUuWLKHixYtrXicSlliWYpGLS4hxBiUjjTMUccYnzgalpyWWsMRz4T3ZsmULde7cWZiRSs98+/fvTyNGjFAt77Z7925q27atqrSkNhZnfJo1axZVq1aNOJNTZOSrv9pl0YnL7HGmJaXGgh6fPd4HtcYZsyZPnmzvkhBhiYMcPXpUygBmVrLjGDynzz77TCiDOa8FwpKeE4s+IAACIAACIAACvkoAwpKv7qznrWvfri3UtU1j2cSaNG9Nk2cv0S0KGVmV6AW76HozJYBE8pWaLKE2b9EL9rz5CkqZp3LkyiO8VCQsaWUnEgXikkvBTarRzRt/2D9WG/v4d99IGY4cpQW9mYkcx1fKgqW2BhYueK6cXcfWEiIWiCQSLkm2eMUWypw5q+pRUypNZ8vUxXGsKDto5Lwb6fvk8SPatmktLQqfSr/89IORS2V9OcvSfz+dSG0791IspeZ4gZKwxNdzKULHzNNak+KMSb07B9L+3dtkXUWZjni/hn7U1SWTmaNgpjWe4+eisVkSjFq1k1jCdG6i+1VPGTnRnJREHn6ONg1s43JJ7JL5Uhk7x6YmVylxYKFyUJ+OtHHtclmXWQvjqF6jV9KjksxpZsxtG9dImZ0cm1Y2INEZ4735sGotl7PCcfmedXye2cYykvFL6+x4krD06M+H1LVtY2JR1tZYGF62bi+VfPtV5nStNeFzEEiuBCAsJdedx7pBAARAAGz7x+gAACAASURBVAQcCUBYsvg8QFiyGGgyCCcSGzgD0Y4dO6hUqVJuI3D48GHy8/Ojp09f/SUTD8byFJcaS5s2rTS2mijC8+TycixxaGWvyZgxI3366aeSNGKLrbU4JWFp27ZtUrmwVatWUb9+/TQFn1SpUlGvXr1o6NChxPPQ2xJTWLLNiXlz+TUWevT+dSKzmDRpEnH2Hz2/jLtw4QLx2g4efPXLBC0mXLKNJTqW2Wz7x8IY83dsYWFhNGzYMNVwDx48kMrcbd++XbFf/fr1KSYmhtKk+adkQEKFJY7x5MkTYiGPz6uoTKHSZDgb2eeff04lS5bUwmT/HMKSblToCAIgAAIgAAIg4IMEICz54KZ66JJEL85D+w+lj4eOccuM1UrD2QY0UqLIcZIs+LCAxeV1fj5xjC5dOEcsIIyftkDXz3mOsUQvkM0IS2ayVYnK9Km9vF4cPo0mjBos2y8zsgkH+OnEMWrrX0OW7UpNWBIJb2YkCNvkjUonzodUqcQYZ3yq9EE1mvvleNklZs+aW24Oh6CcNevIN/tp/aoY2r19I7HMZLT5NQ6kcVPna2a5UpJJlEQfrXnwnAf17iDrxlnGeC6O7dbN69SqcVViQc/WWFSJWrOLylV8X2sY4eeikpCi5xnzDO3YzKWcmloJOa0JibJFiUQelow+Cm1DXJrQsbEc1i6kt9YwLp8z7zFh/anwm8Xp3XLvUflKHxCXr3QUK5WEJX7OMx8jTfSM0CqXqVZ20HlsFgtnRiyn+bMm0bJI1z8SbdCkBU2Zs9RU+UPHsTxJWFI6ExExG6haLT8j24O+IJAsCUBYSpbbjkWDAAiAAAg4EYCwZPGRgLBkMVAfD8fiRtOmTenIkSOylXK5Ms5cYyvN5Q4MLG9w+TAWoxxb6tSppUw/lStXlr6sRxS5c+cORUVFSf9++eUXu2jDkkuNGjUkOYUz8rA4ZKSpCUvlypWTQj169Iji4+MlcYpLlNnEqSxZslDFihWlUmAsv4hKpGnNJSmEJduceF1bt26VpKxvvvlG2gdbY44sz7BwxtmSihUrZvgX2PyL9osXL0rlzTZs2CBlHuIxbY35cRYsFthYUuIxUqRIIUMmKu/G5fo2bdpEnM1Krb148UISlubOnUuHDh2Sjc3XlS9fXtpXnofec6i1n7bP+YwcP36c4uLipDlwiURH4Y7P7fvvv08NGzakJk2aULZs2fSGtveDsGQYGS4AARAAARAAARDwIQKvhKW/ieg16tikIv9HsmspX3+d0qRJRSlefz3ZrT2xFjx1wggKnz5BNtyg4eOpe58hbpuCUmk424CcHSakp3uyJetdlEgaMiMsBbRsTxNnLNY7rNRPJBcoSUP8cynLIfGrl8nGcM6woncCIlFLTVgSnZ+ECm+imFxSL7hDd13LUCr7JrrYE86ankXxPXPsyCFJcmFJ7PatG3ouIz2ZykQySULKUZ36+QS19q9OfJZsTZQlS1R2UW82LaXFi2JWr92AZi2KIy47aWuiLGaiUmq6IP9/J1FMEce7d25R24BadOb0SXt4M5nYjMxNSVgKX7KWatWTZ9jTiivKZGeVsMRi4fQFscR7ofZ9YvCICdS11yDDv8dzXJsnCUs8ryH9OtPaFUtl+JUydGntET4HgeRGAMJScttxrBcEQAAEQEBEAMKSxecCwpLFQBEuyQnoEZbcNUk9wpK7xkZcEAABEAABEAABEAABEDBLwDnDkNk4vnJdmtQpfWUphtaRKmUKypcrM/2nbBFKlza1oWvRWR8B0UtSs7KLvhH/6aVUGs5sSSYjYyv15Zf6Z07/Qju2rJfEkHO//yrrakZYMiN/GRGWjApGejg5nwklmUIpKwhnbQkM7qRnKGGfzfEraezwAbLP2nfpQyPGfak7Ju9f/+7BqlmXm7fqSGMnhyc4U4vuSVnYkWWOQwd2U1z0Qvp6307VdWqVWBMJS1olvtSWIsqcxCUKuZxi7jyv/jBLlImp8ofVacKXETK5yAi2y5cuUPd2Ten+vTv2y0TSkEhsKlj4TZrz1WrKmtX4H1zxYA8f3qe+XVrSb7++EpEyZ8lGsfF76c3ib9nnIxJ+ChQqSss37KfsOXIZWa7uvkaeKVpBRefFCmHp/So1aObCFcTMbO2HY99Sh8A6soxv/JkVmdE8TVgSlSg08/1Da//wOQj4IgEIS764q1gTCIAACICAUQIQlowS0+gPYclioAiX5AQgLCX5FmACIAACIAACIAACIAACXkYAwpKUWImIEywl85YlY1ryq1KScmbLkMxJuGf5ImHJTNYNo7NTyvjh7he0PO7du7fp15M/0rWrl+jnH47RTyeOSqLS82fPVJfhicKSSB4QySFG9sf5xbmSsKS0h0bG0tu3SfPWxNlG9JRw55i8l6OG9qUVURHCIQoXLU6LV2yhfPkL6Z2Cx/bj8mYrohfS9Imj6M+HD1zmqVVmTXSGjApijoPqlWNEgoY7IIvuB5Gs4o6x06RJS9Frd1PpshXt4blkZduAmsTlC21NS/hJ6Nz07omecdwhLCllAuMMchFzJtOkMa5l64oWK0lfxW2RSXB65m/r4w3CkpmSfUYYoC8I+AoBCEu+spNYBwiAAAiAQEIIQFhKCD3BtRCWLAaKcElOAMJSkm8BJgACIAACIAACIAACIOBlBCAsQViyHdlUqVJQs1qlKfcbGb3sFHv+dK0sE2R0tYklLLGUFBe9iLZtWkNnfj2pmolGaw3eIixpzVNrnbFL5tPIIb3s3ZSEJVFpK63YZj83I3T8ce0ydQryo7NnTsmG5VLti2I3S+XSfKndvPGHVB7w0P5dLstq27kXjRw/XSh8iQSUhIiDeuWYMcM+oqULZ7l9C0Tn1/mMu3MSzgKoSJQxc76NzFnvnuiJabWwVK1WfZoWHkMZM2UWDv/wwX3q0yVIeK5btutKoybMNJUlzRuEJTMlRfXsIfqAgK8RgLDkazuK9YAACIAACJghAGHJDDWVayAsWQwU4ZKcAISlJN8CTAAEQAAEQAAEQAAEQMDLCEBYctiwv4mSS0m4v18jev211+jJ/15luuGycM1qQ1hyxy3sy8LSmdMnKWxAN/r+6GFT6DiTD2f3cGxaIpBVJX2MyAUieUBrnlpAnF/kKwlLorG1Ypv93IzQceHcGWoTUJN4ns7Nm8vBqTFkuaNHe3+p5KJjE5VFs32eVMKSKLub2fOhdp3o/CZWdieeF4Qlku7BoIZV6OqVi7Kt8mscSOOmzleUlWyducxeu2a1iCVJ5/bZF7Opdcceho8OhCXDyHABCHgsAQhLHrs1mBgIgAAIgEAiEoCwZDFsCEsWA0W4JCcAYSnJtwATAAEQAAEQAAEQAAEQ8DICzsJSvzZVvWwF1kz3+YsXkrzz8sXf/5SI8/H2+uuvUeqUKWneykP2lUJYct+mcymp0I7NXDJXeHNJOJaMohfPobHDBxjOpvRG9pxUrZYfNQpoRUWLlaB2zWrLXrBriUC+Iixt27hGymhia94oLHG5rf7dgmn39o2KN5BZ0cHsHRkXs4iOfLOffjj6LT1+/KckcUyc+RU1DWxjNqTwun27tlK3to1lwl36DBlp2bq9VPLtd12ugbBkKX6XYBCWxMKS0nNFaTfWrYymwX06unycKXMWKWPau+UqGdpICEuGcKEzCHg0AQhLHr09mBwIgAAIgEAiEYCwZDFoCEsWA0W4JCcAYSnJtwATAAEQAAEQAAEQAAEQ8DICEJa8bMMsnO7Lv/+mOcsP0suX/2S3gbBkIVxBKFGWE28VllhWipgzmSaNGaoKLW269JQ7T36q8N6HVK7SB1SmfGXKX6AQpUufwX6dmcxFniIs5ciZm2Lj91GBQkVNHR7ndSiJBUYyQZmaSAIuWjR3Kn3+2RDVCCw6LFm5g0qVLpuAkfRfKiqB1r5LHxox7kv9QXT0vHXzOrVqXJUuXThr750mTVqKXrubSpet6BJBdNZD+w+lj4eO0TGaa5f79+9S55Z+9NMPR+0fioQpq+4XM5M0I6uYGUd0zdHDB6ldYG168fy5/WMzGcSMzMfKe9WqknBGhaXnz57R8EGhtHp5pMvSK1b+D81buk4zU5PjhWbOgIijlsiqd59E9wPfg3wvooEACKgTgLCEEwICIAACIAACRBCWLD4FEJYsBopwSU4AwlKSbwEmAAIgAAIgAAIgAAIg4GUEICx52YZZON1nz19QxOrDxP/JDcKShXAFoUTC0qyFcVSvUTO3DqxUjm7Q8PHUvY+6aKI0sZM/fk8dWtShB/fvuXSpVqu+9OK31DtlZWKSUixvEZZEHNXkFD2bOnXCCAqfPsHeVUksUMrQFRGzQcpUlVTtxPEjFBLcQHYOuMRfjlx56MYfV2XT+qBqLeLznjFTZrdPd3H4NJowarBsHHeIKqIzkSJlSopatZMqVK7isk7RWW/SvDVNnr2EmJvRxqJUcJNqdPPGH/ZLRVKHiEdQmxCpRJi7275dW6hrm8YuZyE8cg2x0OjOdurnE9Tavzo9+vOhfRiWC5dv2E/Zc+Ryy9C+ICwxmCuXL0gy3Pmzv7lwatmuK42aMJNSpkqli6GnCUv8zOVnr2NLyPdDXRDQCQR8hACEJR/ZSCwDBEAABEAgQQQgLCUIn+vFEJYsBopwSU4AwlKSbwEmAAIgAAIgAAIgAAIg4GUEICx52YZZOF0ISxbC1BEqqV6SWi0scXal0WH9pXJwjo2z6MxYsJw+rFZbB41XXf64dpmCGlah69eu2L+olUnDqowxRuQCXveg3h0ofvUy2fpYNjFTaux///uL+oQE0d6dm+3x1DKhiLIGJWVWkIcP7lOP9v703eEDMh7NW3Wkbn0GUYcW9aRSbI5tYNhY6t73E1NyjpFD9fW+ndS5lZ+sVFuqVKkpas0uKlfxfSOhVPuKMhyp7aFIWHqnTAVavGILZc6c1fC8ROtkMcxZBhL1Y6EqInoDcUYmd7bff/uFgptUp/v37tiHyZUnH8VtOihlX3NnE2XAUivZpzWXu3duSefq9q2bVLTYv6lYiVL0fpUaVLVWfWJ5kZuRZ4rWeEmVYck2r51b46l350CXkp+vv/46TZ8fS/UbN9dagvS5pwlLInnY7HNcFwB0AgEfIgBhyYc2E0sBARAAARAwTQDCkml04gshLFkMFOGSnACEpSTfAkwABEAABEAABEAABEDAywhAWPKyDbNwuhCWLISpI1Tskvk0ckgvWU93lKlynorVwhK/tG8bUIvOnD4pG8pshgpR2SZPFJZ4saI9bBTQiibPiiTOrGOkXb54jlr715CJWmqyy/pVMZIw5djKlH+PFsVuNpW1yCaebVi9jLJlz0llKrxH+QsUptp+Tent0uVUl8LXTp84iuZMGyfrx9lrlqzcRvkKFKZ1K6NpcJ+Oss9ZGopcuY24rJQ7G4sq7ZrVprNnTsmGYZlq7ORw3ZlhtOb404lj1Na/Bj158tjeVS2Dj0hASYhI5ZyhiychKjEnysSUkHF5nH27tlLfri0pS5Zs9Pa75ShPvoKSrFi1Zj1Knfpfdh4iqYs/nBYeTXzvmGmnT/1MnVvWp9dTpJDEoSJvlqByFT+gWvUay+4FkRTI442eOIeCO3Q3PLRov50FMV8Slvg+Hz9yIEUumOHCKmu27JIAWPzfpTQ5epKwJDoTnN1s8fIthmVbzYWjAwj4IAEISz64qVgSCIAACICAYQIQlgwjU78AwpLFQBEuyQlAWEryLcAEQAAEQAAEQAAEQAAEvIwAhCUv2zALpwthyUKYOkKJspxwhoovw2MMyy46hrN3sVpYEpVZSkhptJmTRxP/c2yeKiyxKNHGv7qsBBpnlopZt5dKlHzbyLZQ1KLZUqYqx6YmLIky1fCL9gXRXBauvqGxufOFc2eoTUBNlyxIejKNiDKv8FxYQmno31Kay/Nnz2hgr/a0OX6lbG5Fi5Wkr+K2uDW7jpJoYTQzjBpUpTHUBDaRsMRj9BowjPoPGWUo89S1q5eoQ2BdaR9tTakcnZK407ZzLxo5frqhcdX2Vul5JsoOxmLT7MWr7JmJ9B5gJVlOKVOVKBub2bFFzypnQcyXhCXeE6VMavyZ3jKPniQsiQS6zFmyUWz8Xnqz+Ft6jyH6gUCyJQBhKdluPRYOAiAAAiDgQADCksXHAcKSxUARLskJQFhK8i3ABEAABEAABEAABEAABLyMAIQlL9swC6cLYclCmDpCibKcJKQclI4hpS5WC0uiLCNqoo3aPJWkmRw5c1Ns/D7ibDWilhQl4XgeL54/p0F9OtLGtctl02rQpAVNmbNUd+aeK5cvUOeWfnT+7G+yOGoclcbmDCdLVu2gN7Ln1HskJJlo1ND/Y+/Ow+0qy7sBPzsDhBAMEUFBIrOCDCJCGQIIJMxhHpoAMgWCoJbaWluHcnaon7aCba3MBBBkEIiRIRKwEMIkYRJlFAQUKCCmEsYAmc73ra1nfznJOdnrnPOe7L32vtd1tZec867nfZ/7WYE/8rvW+lJcc/nkTvdkn+q66vqZsfbH1uu2Vndn7+rtRd3N9/CjTojyd36Q2yt3Y4st/O1TT8RRB+0W2RvBFr8GDR5cmdVeYw/pcVBn8Tq3TJsap04c1+lzWbUCZN0FlrLQW/amrC0+vU2uVrsL7SzrjVvZM/vlzx/ZqX4W4Lroqpti1GfH5Nq3Y1FXvWe/6+6tSQ8/OKsyi/nz53XaZ9K/nR3jjzmpR3s/8vADcfy4vTuFBrMCX/rKaZX/W/LqKmS4ZLguzwG6Coh19ZaqZgssZTbdmWe/yxO2a6TAUlf/Hc4+7XfFdTMie2uUiwCBZQsILHlCCBAgQIBAhMBS4qdAYCkxqHIECBAgQIAAAQIECBAomIDAUsEGlvC4AksJMXOUeuftt+KEI8dG9gm0jmt5vNkhdWDpD6/8Txy2z6hOnzLL+jnjrEvjgEM7ByKWxfLG66/FlyYcHrPumbnUsloBqHoFlrKD3nPHrTFh/D6dgirZz7OwxMmnfq1mCCd7Y8kXJxwW9941o8d9P3jf3XHMoXssFfzYcZfdK2GR7HmqdWVhl8nnnBln/MvXllpaK3zQXdBp8U/BLVm0q0/DpXzTUXf9Zn1e8IN/i+99+5tdLjnq+C/E3/zDabHqiNVqkXX6/XvvvVv5RNZ/fOefl3oGdt193/j+hT/u9q1B3QWWsg3WXX+juOSam+Oja6+zzPNkff30msvi618+can9l/WZtdfn/CkmjN83Hv3Vg53qZyGN8y67Lj699Xa5HLoLr2y+5dZx0VU/69Kzu7dt9TQ81l1YbvUPrxlXXnd7rLPehkv1kAX9sk9xXnvlxZ1+15OQWHfPfVdvamrGwNKy/p2R589yqsBSiv9edvUJ0v0OHh/Zm+WyIJuLAIFlCwgseUIIECBAgIDAUvJnQGApOamCBAgQIECAAAECBAgQKJSAwFKhxpX0sAJLSTlzFevq00iTr8w+6bVXrvt7syh1YKm7z0tlgYsLr7ixy9DAkud+6olH49SJ4+O5Z37TZUuNHFjqLryQNXLg4Z+L0/7P92PYKh/osq+XXvx9/N3JR0X2xpmurlp9Z+GL079xalx16flL3f6xdTeIb515Xmw7apdu/+I9C9tMPvvM+K8zJi11f55Ptd10/TWVt/RkAYaOq9bbarI9Tz1xXNz+3z/rtOeyQk69ec67umdZ4bBsfRa22P/QI+OEk/8+Nvj4JjFw4MBut/7f2a9WgkIXnfPv8dqfZi+1LgvAXDbl1vjk5lt2W2NZgaXspjXXGhlnXXxtZOGfrq7M8vvfLcdF53xvqV/XCktlN3T1Kb/s51lw6Mv/dHp8bsIXuw1bZTPPPmuZPb9LvrUqc8w+7zZ6z/267f2JR38VRx86Zqk3I2U3ZOGxv/vav3T75yZbs6x/Z/xT23fj+JP/rtu9u3vbVvbn7VvfO7/yGcPuZp8FNCf905cqdotf3b2dqhkDS1nfWV9fOP7QSmBzyatW2C5VYCnb9x/++Ttxwilf6XW46MeXXVAJsC1+nf7dc2Lc0RNT/WtHHQJNLSCw1NTj1RwBAgQI5BTwhqWcUHmXCSzllbKOAAECBAgQIECAAAECzSkgsNScc83TlcBSHqW0a7K/9D75mIM6Ff38qV+r/GV9f12pA0vZObv6vFT28yyo87VJZ8bYA/86Vhq6cqeWsqBT9naX877/nbhzxi3LbHfIkJXiiutu7za4Uc83LGUH7+5NL9nvsvBH9nm0ffY/LLLPtS1ctDCysMZ11/wobp72k2X2XSuwlN1cK4STBZcOHX9s7LDzmFhzrbUr+z337NNx6/Tr4+ofXRhZ6GXJK0/gpLvQR1efgluyfnf35gnZ9PXPRTariUfuF9kZal1rffRjseVnto1hHxheWbpo4cJ47JGH4vnfPRvvzn2n29vzvGUmu7lWYKljg213+GwcesTxsfV2O8YKg1eIV17+n8g+w3bVZefH22+9udQ5agVGOm5Y1ptysjXZn7ssdDdmr/3j45tsFgMHDIw5c16LWXfPiMsmnxUv/P7ZLg2yz7plQb2BgwYtk7i7T8llN2WG2Wf69tzvkMqn8bK+33nn7Xj4wXvj8ovPWerNUB0bZZ+zO/viKTF05WG93nvJPzPZn9mnn3wspl13ddww5Yql3mSVbXTMiX8TXz/9e0sFZ5o1sJT13N0nHrPfLWsOvQksZTW/+jfHVf69ueS1yWafis23/PPnE1dd9YMx8UtfjSwwWOvKnv+vfOHouHHqVdWlef6dW6uu3xNoJQGBpVaatl4JECBAoDsBgaXEz4bAUmJQ5QgQIECAAAECBAgQIFAwAYGlgg0s4XEFlhJi5iz16isvxbj9dq4EXjqurj4rlLNcrmX9EVha1ts2Og41fPiIaoggW//GG3O6PG/2KaqNNt4srrl8cqffZ5+p2m2PsV3eU+/AUnaoZ3/7ZEw86oB48fnncs1hyUVZQGPDT3yyEozouPL+5Xn21pdTjj0kHvv1Q73ae/GbsnN8+z8ujIMOP7rbt5Z0N++evCUpeytU2z9+Yanz1no7Tp8bzIJCf/xDJajQ1Wf4+lo/m1n2GbhdxuxTs1RXgaXs/uyTZt2FgWoV7cmnzbJa2RvCzvz2N+Lic/+9Vulcv88+A5m9oWbJgGJXN2eBkSsuOSe+9c0vdxkCyrXhYou23nbHiv3qa3yk5q0p915Wz80cWMqQu3rLWgd+d28/6m1gqau3IS056J58Ji57M9iRB+4Wzzz9/8OLn9rqr+LiH0+PVf4SUqz5IFlAoMUFBJZa/AHQPgECBAhUBASWEj8IAkuJQZUjQIAAAQIECBAgQIBAwQQElgo2sITHFVhKiJmzVPaX5l/72xNi6tWXVu/oyV+45tym07L+CCxlG2QhkOxTXw/ed3dvjtXpM1T3/+KOOOGIzuGkZb15qhECS1nTtT7xtiyYLKgzf8H8+N7/+UZ1Wd7AUnbDG6+/Fqf9wykx/cYpvfLPbhrxwQ/F9y+4Krbbcddua3T3Vp5an4JbsmB3n4braeCmt81mQZ3LJv8g/vPf2rp8y1Rv6maBmTPO+mF8dOS6uW7vKrCUvdXpwiunxXfa/j7unvnfuep0LMreNPP986+KdTf4eI/uW7hwYSU49K+TvloJMPX2+tt/nBQTv/jVyp/lvFf2PM289ab4+1M+1+XbovLWyd7s1fad/8oVlOqomWLvCaf8fZz61XK3n85r9sDSsj6JOXjwCnHplJ9H9udi8au3gaUsmHnsYXt1++nQbI/s30OXXH1z7LDz6JqPzkP33RNHHTI6sk9rdlxf+ea3K8+wiwCBfAICS/mcrCJAgACB5hYQWEo8X4GlxKDKESBAgAABAgQIECBAoGACAksFG1jC4wosJcTsQansc2gnHjk2sr8877jOPPuy2P+QI3pQJf/S/gosZSfIQig/OOP0uOjc7+V+Y0r2Rp/xR58Up3z565U3y2RX9raicft9thLC6biW9eaLRgksdRhce8VF8R//elquAEb2+alvnXlebDtql7jw7DPizG99vdpzTwJL2U3ZM5QFxv61/A/dfjKrqyclm8GRx50SX/6n0yuf8VvW9etf3h9HHzIm3n13bqdleT4Ft2Td7j4NlwUczv/R9cvlLSfZJ9WyT6tdeuEP4o9/eDn/H6TFVu68257xpa+0VT5dlgUm8l7dBZauvemeWGX4qvGji86qPEe1QkTZzLLZHXbkhG6DM3nOlAVC/uu7kyoBykWLFuW5pbIm+2xe9lauDT/+ydz3LLkwm8O5//mdSs9dfaawu8Lrb7hxlP/1B5U/Pz2xX7xeNodz/uPblecgb99ZOOyb3/rPShhnWfs2e2Apc1zWJzG7+jxhbwNL2V7ZW+QmjN83srcjdXdlb/gad/TEms/iv3/nnyufJO24srDkldffER/feNOa91pAgMCfBQSWPAkECBAgQMAblpI/AwJLyUkVJECAAAECBAgQIECAQKEEBJYKNa6khxVYSsqZu9hbb74Rx4/bO7IgSMe159iD4z/PuzIGDhqUu07ehf0ZWOo4Q9ZT9pfSWfDhqScejdf+NLt6vOztKyM/tn781Q47x+57HxjbjvpsrLjikE7Hf//99+KLxx8Wd9w2vfrzLBTwg8nXxB77HrRUq40UWOo4XBYymXXPzJhy1SUx6+7bOxl8cLXVK28xOvzICZWgxcCBAyu3LdlHTwNLi8O88vKLccet0ytvXFpyBllAac2Pfiy22mb7GLP3AbHL6L1zvZnm9Tl/qoQFHv3Vg51m0JNPwS05vO4+DXfKl79ReXNNb0Moef88dKzLwl5ZcOXeu2+P++6ZGQ/d/4tKYG7xZzdbm33q7CNrrl15fnfdfd/YZrudeh2sWlZgqSO8l5lP/fGlMfWay+KZp56oBmo6nqFDxx8X243apUdvNapl8+7cdyoOt0ybGvffe2e88tILnYI82d6f+OTm8dnd9oq9Dzgs1lxrAcGxLwAAIABJREFUZK2SuX+f/bnJQne33nxD3HX7z+PFF57rFNjKPi257gYbxU677hn7Hzw+1ll/o2TPSNb3zNumVz5z9ssH7q08Dx1X9u+tDT++SewyZt84+PDP5d63FQJLmdE9d9waE8bv02Xga8kwY18CS9leWbgt+2Tokn8mOma1rLfxdazJPkl63OF7dfqM5r4H/nWcedal/fLf3dx/ACwkUDABgaWCDcxxCRAgQKBfBLxhKTGrwFJiUOUIECBAgAABAgQIECBQMAGBpYINLOFxBZYSYvaw1OUXnx2nf/3U6l3e9NBDQMsJFFAgT2CpgG05MoGGF/jFnbfFcX+9V/XNhlkw8sIrpkX2tjQXAQL5BQSW8ltZSYAAAQLNKyCwlHi2AkuJQZUjQIAAAQIECBAgQIBAwQQElgo2sITHFVhKiNnDUv87+9U46qDR8dwzv6ne+ZVvfjsmfvGrPaxkOQECRREQWCrKpJyzmQSyt6llAeErLjmn2tZOu+4RZ1/ykz59UrGZjPRCIK+AwFJeKesIECBAoJkFBJYST1dgKTGocgQIECBAgAABAgQIECiYgMBSwQaW8LgCSwkxe1Fqyc+Bbb7l1nHRVT+LVUes1otqbiFAoNEFBJYafULO14wC//PC72L8AbvEq6+8VGlvWZ8bbcb+9UQgpYDAUkpNtQgQIECgqAICS4knJ7CUGFQ5AgQIECBAgAABAgQIFExAYKlgA0t4XIGlhJi9KPXKyy/G0YfsHs//7pnq3f9x3hWx74F/3YtqbiFAoNEFBJYafULO14wCS4aD/2r7neOCy2+IoSsPa8Z29USgXwUElvqVV3ECBAgQKIiAwFLiQQksJQZVjgABAgQIECBAgAABAgUTEFgq2MASHldgKSFmL0tdden50faPX6je7TM1vYR0G4ECCAgsFWBIjthUAkt+fnXAgAFx0VU3xajPjmmqPjVDYHkJCCwtL2n7ECBAgEAjCwgsJZ6OwFJiUOUIECBAgAABAgQIECBQMAGBpYINLOFxBZYSYvay1Otz/hQTxu8bj/7qwUqF7FM1F14xLXbebc9eVnQbAQKNKiCw1KiTca5mFbj84rPj9K+fWm1v7/0Oje+d86MYNHhws7asLwL9KiCw1K+8ihMgQIBAQQQElhIPSmApMahyBAgQIECAAAECBAgQKJiAwFLBBpbwuAJLCTH7UOqeO26NCeP3iUWLFlWq+FxNHzDdSqCBBQSWGng4jtZ0Akt+dnXEBz8Ul/90Rmz0iU82Xa8aIrC8BASWlpe0fQgQIECgkQUElhJPR2ApMahyBAgQIECAAAECBAgQKJiAwFLBBpbwuAJLCTH7UGrhggVx+jdOjezzcB3XGWddGgccemQfqrqVAIFGExBYarSJOE8zC1xw1nfjzG99vdriP7V9N44/+e+auWW9Eeh3AYGlfie2AQECBAgUQEBgKfGQBJYSgypHgAABAgQIECBAgACBggkILBVsYAmPK7CUELOPpf7wyv/EsYftFc8985tKpewNEJf95NZY7UNr9LGy2wkQaBQBgaVGmYRzNLvAb596Io46aLeY89r/Vlod9dkxcfbFU2LoysOavXX9EehXAYGlfuVVnAABAgQKIiCwlHhQAkuJQZUjQIAAAQIECBAgQIBAwQQElgo2sITHFVhKiJmg1IP33R3HHLpHzJ8/r1Lt77/+rZj4pX+MUqmUoLoSBAjUW0Bgqd4TsH8rCCyYPz+++ZXPx9SrL62061NwrTB1PS4vAYGl5SVtHwIECBBoZAGBpcTTEVhKDKocAQIECBAgQIAAAQIECiYgsFSwgSU8rsBSQswEpdrb22PyOWfGGf/ytUq1DwxfNS6bcmt8cvMtE1RXggCBegsILNV7AvZvBYHbbrkxvnDcIbFo0aIYMGBAfP+CH8eeYw9uhdb1SKDfBQSW+p3YBgQIECBQAAGBpcRDElhKDKocAQIECBAgQIAAAQIECiYgsFSwgSU8rsBSQkylCBAgQIAAAQIECDSxgMBSEw9XawQIECCQW0BgKTdVvoUCS/mcrCJAgAABAgQIECBAgECzCggsNetka/clsFTbyAoCBAgQIECAAAECBCIEljwFBAgQIEAgQmAp8VMgsJQYVDkCBAgQIECAAAECBAgUTEBgqWADS3hcgaWEmEoRIECAAAECBAgQaGIBgaUmHq7WCBAgQCC3gMBSbqp8CwWW8jlZRYAAAQIECBAgQIAAgWYVEFhq1snW7ktgqbaRFQQIECBAgAABAgQIeMOSZ4AAAQIECGQCAkuJnwOBpcSgyhEgQIAAAQIECBAgQKBgAgJLBRtYwuMKLCXEVIoAAQIECBAgQIBAEwt4w1ITD1drBAgQIJBbQGApN1W+hQJL+ZysIkCAAAECBAgQIECAQLMKCCw162Rr9yWwVNvICgIECBAgQIAAAQIEvGHJM0CAAAECBDIBgaXEz4HAUmJQ5QgQIECAAAECBAgQIFAwAYGlgg0s4XEFlhJiKkWAAAECBAgQIECgiQW8YamJh6s1AgQIEMgtILCUmyrfQoGlfE5WESBAgAABAgQIECBAoFkFBJaadbK1+xJYqm1kBQECBAgQIECAAAEC3rDkGSBAgAABApmAwFLi50BgKTGocgQIECBAgAABAgQIECiYgMBSwQaW8LgCSwkxlSJAgAABAgQIECDQxALesNTEw9UaAQIECOQWEFjKTZVvocBSPierCBAgQIAAAQIECBAg0KwCAkvNOtnafQks1TayggABAgQIECBAgAABb1jyDBAgQIAAgUxAYCnxcyCwlBhUOQIECBAgQIAAAQIECBRMQGCpYANLeFyBpYSYShEgQIAAAQIECBBoYgFvWGri4WqNAAECBHILCCzlpsq3UGApn5NVBAgQIECAAAECBAgQaFYBgaVmnWztvgSWahtZQYAAAQIECBAgQICANyx5BggQIECAQCYgsJT4ORBYSgyqHAECBAgQIECAAAECBAomILBUsIElPK7AUkJMpQgQIECAAAECBAg0sYA3LDXxcLVGgAABArkFBJZyU+VbKLCUz8kqAgQIECBAgAABAgQINKuAwFKzTrZ2XwJLtY2sIECAAAECBAgQIEDAG5Y8AwQIECBAIBMQWEr8HAgsJQZVjgABAgQIECBAgAABAgUTEFgq2MASHldgKSGmUgQIECBAgAABAgSaWMAblpp4uFojQIAAgdwCAku5qfItFFjK52QVAQIECBAgQIAAAQIEmlVAYKlZJ1u7L4Gl2kZWECBAgAABAgQIECDgDUueAQIECBAgkAkILCV+DgSWEoMqR4AAAQIECBAgQIAAgYIJCCwVbGAJjyuwlBBTKQIECBAgQIAAAQJNLOANS008XK0RIECAQG4BgaXcVPkWCizlc7KKAAECBAgQIECAAAECzSogsNSsk63dV3t7e5x99T2xaFF7ZfHgQQPjoNGbx0dWW6X2zVYQIECAAAECBAgQINAyAgJLLTNqjRIgQIDAMgQElhI/HgJLiUGVI0CAAAECBAgQIECAQMEEBJb+PLC5782P9+bNi/b2UkT7nwM8zXwNGFCKUqkUl934YLVNgaVmnrjeCBAgQIAAAQIECPReQGCp93buJECAAIHmERBYSjxLgaXEoMoRIECAAAECBAgQIECgYAJLBpYKdvyExy1FRHsMG7piZG8eaoVr4aL2eO/9+dVWBZZaYep6JECAAAECBAgQINBzAYGlnpu5gwABAgSaT0BgKfFMBZYSgypHgAABAgQIECBAgACBggkILBVsYP14XIGlfsRVmgABAgQIECBAgECBBQSWCjw8RydAgACBZAICS8ko/1xIYCkxqHIECBAgQIAAAQIECBAomIDAUsfAsrcqZW9Zat1rhcED4+DRW8QaHxzWugg6J0CAAAECBAgQIEBgKQGBJQ8FAQIECBCIEFhK/BQILCUGVY4AAQIECBAgQIAAAQIFExBYygb258/BZf9/4MABUSq1XnBp/oKF8ZEPrRJ777hJrDJ0xYI9xY5LgAABAgQIECBAgEB/Cggs9aeu2gQIECBQFAGBpcSTElhKDKocAQIECBAgQIAAAQIECBRKYMnA1il/PapQ50912IGlUpQGtF5QK5WfOgQIECBAgAABAgSaWUBgqZmnqzcCBAgQyCsgsJRXKuc6gaWcUJYRIECAAAECBAgQIECAQFMKLBlY+psjdmrKPjVFgAABAgQIECBAgACB3goILPVWzn0ECBAg0EwCAkuJpymwlBhUOQIECBAgQIAAAQIECBAolIDAUqHG5bAECBAgQIAAAQIECNRBQGCpDui2JECAAIGGExBYSjwSgaXEoMoRIECAAAECBAgQIECAQKEEBJYKNS6HJUCAAAECBAgQIECgDgICS3VAtyUBAgQINJyAwFLikQgsJQZVjgABAgQIECBAgAABAgQKJSCwVKhxOSwBAgQIECBAgAABAnUQEFiqA7otCRAgQKDhBASWEo9EYCkxqHIECBAgQIAAAQIECBAgUCgBgaVCjcthCRAgQIAAAQIECBCog4DAUh3QbUmAAAECDScgsJR4JAJLiUGVI0CAAAECBAgQIECAAIFCCQgsFWpcDkuAAAECBAgQIECAQB0EBJbqgG5LAgQIEGg4AYGlxCMRWEoMqhwBAgQIECBAgAABAgQIFEpAYKlQ43JYAgQIECBAgAABAgTqICCwVAd0WxIgQIBAwwkILCUeicBSYlDlCBAgQIAAAQIECBAgQKBQAgJLhRqXwxIgQIAAAQIECBAgUAcBgaU6oNuSAAECBBpOQGAp8UgElhKDKkeAAAECBAgQIECAAAEChRIQWCrUuByWAAECBAgQIECAAIE6CAgs1QHdlgQIECDQcAICS4lHIrCUGFQ5AgQIECBAgAABAgQIECiUgMBSocblsAQIECBAgAABAgQI1EFAYKkO6LYkQIAAgYYTEFhKPBKBpcSgyhEgQIAAAQIECBAgQIBAoQQElgo1LoclQIAAAQIECBAgQKAOAgJLdUC3JQECBAg0nIDAUuKRCCwlBlWOAAECBAgQIECAAAECBAolILBUqHE5LAECBAgQIECAAAECdRAQWKoDui0JECBAoOEEBJYSj0RgKTGocgQIECBAgAABAgQIECBQKAGBpUKNy2EJECBAgAABAgQIEKiDgMBSHdBtSYAAAQINJyCwlHgkAkuJQZUjQIAAAQIECBAgQIAAgUIJCCwValwOS4AAAQIECBAgQIBAHQQEluqAbksCBAgQaDgBgaXEIxFYSgyqHAECBAgQIECAAAECBAgUSkBgqVDjclgCBAgQIECAAAECBOogILBUB3RbEiBAgEDDCQgsJR6JwFJiUOUIECBAgAABAgQIECBAoFACAkuFGpfDEiBAgAABAgQIECBQBwGBpTqg25IAAQIEGk5AYCnxSASWEoMqR4AAAQIECBAgQIAAAQKFEhBYKtS4HJYAAQIECBAgQIAAgToICCzVAd2WBAgQINBwAgJLiUcisJQYVDkCBAgQIECAAAECBAgQKJSAwFKhxuWwBAgQIECAAAECBAjUQUBgqQ7otiRAgACBhhMQWEo8EoGlxKDKESBAgAABAgQIECBAgEChBASWCjUuhyVAgAABAgQIECBAoA4CAkt1QLclAQIECDScgMBS4pEILCUGVY4AAQIECBAgQIAAAQIECiUgsFSocTksAQIECBAgQIAAAQJ1EBBYqgO6LQkQIECg4QQElhKPRGApMahyBAgQIECAAAECBAgQIFAoAYGlQo3LYQkQIECAAAECBAgQqIOAwFId0G1JgAABAg0nILCUeCQCS4lBlSNAgAABAgQIECBAgACBQgkILBVqXA5LgAABAgQIECBAgEAdBASW6oBuSwIECBBoOAGBpcQjEVhKDKocAQIECBAgQIAAAQIECBRKQGCpUONyWAIECBAgQIAAAQIE6iAgsFQHdFsSIECAQMMJCCwlHonAUmJQ5QgQIECAAAECBAgQIECgUAICS4Ual8MSIECAAAECBAgQIFAHAYGlOqDbkgABAgQaTkBgKfFIBJYSgypHgAABAgQIECBAgAABAoUSEFgq1LgclgABAgQIECBAgACBOggILNUB3ZYECBAg0HACAkuJRyKwlBhUOQIECBAgQIAAAQIECBAolIDAUqHG5bAECBAgQIAAAQIECNRBQGCpDui2JECAAIGGExBYSjwSgaXEoMoRIECAAAECBAgQIECAQKEEBJYKNS6HJUCAAAECBAgQIECgDgICS3VAtyUBAgQINJyAwFLikQgsJQZVjgABAgQIECBAgAABAgQKJSCwVKhxOSwBAgQIECBAgAABAnUQEFiqA7otCRAgQKDhBASWEo9EYCkxqHIECBAgQIAAAQIECBAgUCgBgaVCjcthCRAgQIAAAQIECBCog4DAUh3QbUmAAAECDScgsJR4JAJLiUGVI0CAAAECBAgQIECAAIFCCQgsFWpcDkuAAAECBAgQIECAQB0EBJbqgG5LAgQIEGg4AYGlxCMRWEoMqhwBAgQIECBAgAABAgQIFEpAYKlQ43JYAgQIECBAgAABAgTqICCwVAd0WxIgQIBAwwkILCUeicBSYlDlCBAgQIAAAQIECBAgQKBQAgJLhRqXwxIgQIAAAQIECBAgUAcBgaU6oNuSAAECBBpOQGAp8UgElhKDKkeAAAECBAgQIECAAAEChRIQWCrUuByWAAECBAgQIECAAIE6CAgs1QHdlgQIECDQcAICS4lHIrCUGFQ5AgQIECBAgAABAgQIECiUgMBSocblsAQIECBAgAABAgQI1EFAYKkO6LYkQIAAgYYTEFhKPBKBpcSgyhEgQIAAAQIECBAgQIBAoQQElgo1LoclQIAAAQIECBAgQKAOAgJLdUC3JQECBAg0nIDAUuKRCCwlBlWOAAECBAgQIECAAAECBAolILBUqHE5LAECBAgQIECAAAECdRAQWKoDui0JECBAoOEEBJYSj0RgKTGocgQIECBAgAABAgQIECBQKAGBpUKNy2EJECBAgAABAgQIEKiDgMBSHdBtSYAAAQINJyCwlHgkAkuJQZUjQIAAAQIECBAgQIAAgUIJCCwValwOS4AAAQIECBAgQIBAHQQEluqAbksCBAgQaDgBgaXEIxFYSgyqHAECBAgQIECAAAECBAgUSkBgqVDjclgCBAgQIECAAAECBOogILBUB3RbEiBAgEDDCQgsJR6JwFJiUOUIECBAgAABAgQIECBAoFACAkuFGpfDEiBAgAABAgQIECBQBwGBpTqg25IAAQIEGk5AYCnxSASWEoMqR4AAAQIECBAgQIAAAQKFEhBYKtS4HJYAAQIECBAgQIAAgToICCzVAd2WBAgQINBwAgJLiUcisJQYVDkCBAgQIECAAAECBAgQKJSAwFKhxuWwBAgQIECAAAECBAjUQUBgqQ7otiRAgACBhhMQWEo8EoGlxKDKESBAgAABAgQIECBAgEChBASWCjUuhyVAgAABAgQIECBAoA4CAkt1QLclAQIECDScgMBS4pEILCUGVY4AAQIECBAgQIAAAQIECiUgsFSocTksAQIECBAgQIAAAQJ1EBBYqgO6LQkQIECg4QQElhKPRGApMahyBAgQIECAAAECBAgQIFAoAYGlQo3LYQkQIECAAAECBAgQqIOAwFId0G1JgAABAg0nILCUeCQCS4lBlSNAgAABAgQIECBAgACBQgkILBVqXA5LgAABAgQIECBAgEAdBASW6oBuSwIECBBoOAGBpcQjEVhKDKocAQIECBAgQIAAAQIECBRKQGCpUONyWAIECBAgQIAAAQIE6iAgsFQHdFsSIECAQMMJCCwlHonAUmJQ5QgQIECAAAECBAgQIECgUAICS4Ual8MSIECAAAECBAgQIFAHAYGlOqDbkgABAgQaTkBgKfFIBJYSgypHgAABAgQIECBAgAABAoUSEFgq1LgclgABAgQIECBAgACBOggILNUB3ZYECBAg0HACAkuJRyKwlBhUOQIECBAgQIAAAQIECBAolIDAUqHG5bAECBAgQIAAAQIECNRBQGCpDui2JECAAIGGExBYSjwSgaXEoMoRIECAAAECBAgQIECAQKEEBJYKNS6HJUCAAAECBAgQIECgDgICS3VAtyUBAgQINJyAwFLikQgsJQZVjgABAgQIECBAgAABAgQKJSCwVKhxOSwBAgQIECBAgAABAnUQEFiqA7otCRAgQKDhBASWEo9EYCkxqHIECBAgQIAAAQIECBAgUCgBgaVCjcthCRAgQIAAAQIECBCog4DAUh3QbUmAAAECDScgsJR4JAJLiUGVI0CAAAECBAgQIECAAIFCCQgsFWpcDkuAAAECBAgQIECAQB0EBJbqgG5LAgQIEGg4AYGlxCMRWEoMqhwBAgQIECBAgAABAgQIFEpAYKlQ43JYAgQIECBAgAABAgTqICCwVAd0WxIgQIBAwwkILCUeicBSYlDlCBAgQIAAAQIECBAgQKBQAgJLhRqXwxIgQIAAAQIECBAgUAcBgaU6oNuSAAECBBpOQGAp8UgElhKDKkeAAAECBAgQIECAAAEChRIQWCrUuByWAAECBAgQIECAAIE6CAgs1QHdlgQIECDQcAICS4lHIrCUGFQ5AgQIECBAgAABAgQIECiUgMBSocblsAQIECBAgAABAgQI1EFAYKkO6LYkQIAAgYYTEFhKPBKBpcSgyhEgQIAAAQIECBAgQIBAoQQElgo1LoclQIAAAQIECBAgQKAOAgJLdUC3JQECBAg0nIDAUuKRCCwlBlWOAAECBAgQIECAAAECBAolILBUqHE5LAECBAgQIECAAAECdRAQWKoDui0JECBAoOEEBJYSj0RgKTGocgQIECBAgAABAgQIECBQKAGBpUKNy2EJECBAgAABAgQIEKiDgMBSHdBtSYAAAQINJyCwlHgkAkuJQZUjQIAAAQIECBAgQIAAgUIJCCwValwOS4AAAQIECBAgQIBAHQQEluqAbksCBAgQaDgBgaXEIxFYSgyqHAECBAgQIECAAAECBAgUSkBgqVDjclgCBAgQIECAAAECBOogILBUB3RbEiBAgEDDCQgsJR6JwFJiUOUIECBAgAABAgQIECBAoFACAkuFGpfDEiBAgAABAgQIECBQBwGBpTqg25IAAQIEGk5AYCnxSASWEoMqR4AAAQIECBAgQIAAAQKFEhBYKtS4HJYAAQIECBAgQIAAgToICCzVAd2WBAgQINBwAgJLiUcisJQYVDkCBAgQIECAAAECBAgQKJSAwFKhxuWwBAgQIECAAAECBAjUQUBgqQ7otiRAgACBhhMQWEo8EoGlxKDKESBAgAABAgQIECBAgEChBASWCjUuhyVAgAABAgQIECBAoA4CAkt1QLclAQIECDScgMBS4pEILCUGVY4AAQIECBAgQIAAAQIECiWwZGCpUId3WAIECBAgQIAAAQIECNRB4N9O+qs67GpLAgQIECBQXwGBpcT+AkuJQZUjQIAAAQIECBAgQIAAgUIJCCwValwOS4AAAQIECBAgQIBAAwgILDXAEByBAAECBJa7gMBSYnKBpcSgyhEgQIAAAQIECBAgQIBAoQQElgo1LoclQIAAAQIECBAgQKABBASWGmAIjkCAAAECy11AYCkxucBSYlDlCBAgQIAAAQIECBAgQKBQAgJLhRqXwxIgQIAAAQIECBAg0AACAksNMARHIECAAIHlLiCwlJhcYCkxqHIECBAgQIAAAQIECBAgQIAAAQIECBRa4O23347zzjsv2tvbY88994wtttii0P04PAECBAgQIECAAAECBAj0XUBgqe+GnSoILCUGVY4AAQIECBAgQIAAAQIECBAgQIAAgUIL3H777fHggw9Wehg6dGhMnDgxBg8eXOieHJ4AAQIECBAgQIAAAQIE+iYgsNQ3v6XuFlhKDKocAQIECBAgQIAAAQIECBAgQIAAAQKFFZg3b16cffbZsWDBgmoPo0aNih122KGwPTk4AQIECBAgQIAAAQIECPRdQGCp74adKggsJQZVjgABAgQIECBAgAABAgQIECBAgACBwgo88MADMXPmzE7nHzRoUOUtSyuvvHJh+3JwAgQIECBAgAABAgQIEOibgMBS3/yWultgKTGocgQIECBAgAABAgQIECBAgAABAgQIFFJg0aJFcf7558fbb7+91Pm32GKL2HPPPQvZl0MTIECAAAECBAgQIECAQN8FBJb6btipgsBSYlDlCBAgQIAAAQIECBAgQIAAAQIECBAopMATTzwRP/vZz7o8e6lUigkTJsSIESMK2ZtDEyBAgAABAgQIECBAgEDfBASW+ua31N0CS4lBlSNAgAABAgQIECBAgAABAgQIECBAoJACl156afzxj3/s9uzrr79+HHLIIYXszaEJECBAgAABAgQIECBAoG8CAkt981vqboGlxKDKESBAgAABAgQIECBAgAABAgQIECBQOIEXXnghrr766prnHjduXIwcObLmOgsIECBAgAABAgQIECBAoLkEBJYSz1NgKTGocgQIECBAgAABAgQIECBAgAABAgQIFE7gJz/5STz33HM1z73aaqvF8ccfX3OdBQQIECBAgAABAgQIECDQXAICS4nnKbCUGFQ5AgQIECBAgAABAgQIECBAgAABAgQKJTBnzpyYPHly7jPvs88+semmm+ZebyEBAgQIECBAgAABAgQIFF9AYCnxDAWWEoMqR4AAAQIECBAgQIAAAQIECBAgQIBAoQRuvvnmePTRR6tnXnnlleOdd96p/vPqq68es2fPrv7zsGHD4sQTT4xBgwYVqk+HJUCAAAECBAgQIECAAIHeCwgs9d6uyzsFlhKDKkeAAAECBAgQIECAAAECBAgQIECAQGEE5s6dG+edd14sXLiweuaNNtoofvvb31b/ebvttov77rsv2tvbqz/beeedY9ttty1Mnw5KgAABAgQIECBAgAABAn0TEFj3J7AxAAAgAElEQVTqm99SdwssJQZVjgABAgQIECBAgAABAgQIECBAgACBwgjcfffdce+991bPO3z48Mrn3n7xi19Uf7bTTjvF22+/HQ8//HD1ZyussEKcdNJJMWTIkML06qAECBAgQIAAAQIECBAg0HsBgaXe23V5p8BSYlDlCBAgQIAAAQIECBAgQIAAAQIECBAohMCCBQvinHPOiffff7963jFjxkT285kzZ1Z/lr1haZtttqm8iWn+/PnVn2+11VYxevToQvTqkAQIECBAgAABAgQIECDQNwGBpb75LXW3wFJiUOUIECBAgAABAgQIECBAgAABAgQIECiEQPbGpFtvvbV61hVXXDFOOeWUePzxxyuBpXnz5lV+95nPfCZ22223mDVrVtx1113V9aVSKSZMmBAjRowoRL8OSYAAAQIECBAgQIAAAQK9FxBY6r1dl3cKLCUGVY4AAQIECBAgQIAAAQIECBAgQIAAgUIIXHDBBfHGG29Uz7rtttvGzjvvHE888UTMmDEj3n333crvttxyy9h9990rb1668MILK5+H67g22mijOPDAAwvRr0MSIECAAAECBAgQIECAQO8FBJZ6b9flnQJLiUGVI0CAAAECBAgQIECAAAECBAgQIECg4QV++9vfxnXXXVc954ABA+Lkk0+OoUOHxnPPPRfTp0+PuXPnVn6/+eabx1577VX539nbl2666aZO/R155JGx1lprNXzPDkiAAAECBAgQIECAAAECvRcQWOq9XZd3CiwlBlWOAAECBAgQIECAAAECBAgQIECAAIGGF7jyyivjpZdeqp5z0003jX322afyz3/4wx9i6tSp8c4771T+eZNNNomxY8dW/nd7e3tccskl8ac//al674c//OE4+uijG75nByRAgAABAgQIECBAgACB3gsILPXerss7BZYSgypHgAABAgQIECBAgAABAgQIECBAgEBDC7zyyitx+eWXdzrjCSecECNGjKj8bM6cOXHNNdfEm2++WfnnDTfcMA466KDq+hdffDF+/OMfd7p/v/32i4033rih+3Y4AgQIECBAgAABAgQIEOi9gMBS7+26vFNgKTGocgQIECBAgAABAgQIECBAgAABAgQINLTADTfcEE899VT1jOuss04cfvjh1X/OgkpXX311vP7665WfrbvuunHAAQfECiusUF0zZcqU+N3vflf95+HDh0cWeso+LeciQIAAAQIECBAgQIAAgeYTEFhKPFOBpcSgyhEgQIAAAQIECBAgQIAAAQIECBAg0LACb7/9dpx33nmVT7t1XIcddlgllNRxzZ07N7JPxmVvWsquj33sYzFmzJhYbbXVqmuyT8Jln4ZbvM6uu+4aW2+9dcP27mAECBAgQIAAAQIECBAg0HsBgaXe23V5p8BSYlDlCBAgQIAAAQIECBAgQIAAAQIECBBoWIEZM2bEQw89VD1f9hm47M1Ii1/vvfde5ZNxHYGltddeO0aPHh1rrLFGp3U333xzPProo9WfZW9gOvnkkzu9ialhIRyMAAECBAgQIECAAAECBHokILDUI67aiwWWahtZQYAAAQIECBAgQIAAAQIECBAgQIBA8QXmz58fZ511VixYsKDazN577x2bbbZZp+aydVdccUXMnj278vOhQ4fGQQcdFGuttVanddmbmM4///xO9bI3LGVvWnIRIECAAAECBAgQIECAQHMJCCwlnqfAUmJQ5QgQIECAAAECBAgQIECAAAECBAgQaEiB++67L+68887q2bIg0uc///kYOHBgp/MuXLiwElh69dVXKz8fMGBAHH744TFy5Mil+rr77rvj3nvvrf48W5u9sWn48OENaeBQBAgQIECAAAECBAgQINA7AYGl3rl1e5fAUmJQ5QgQIECAAAECBAgQIECAAAECBAgQaDiBRYsWxbnnnhvZW5E6rp122im22267pc7a3t4eV111Vbz00kuV35VKpTjssMNinXXWWWpt9jamCy64oFPdTTbZJMaOHdtwBg5EgAABAgQIECBAgAABAr0XEFjqvV2XdwosJQZVjgABAgQIECBAgAABAgQIECBAgACBhhN4/PHH46abbqqea9CgQXHKKafEiiuuuNRZs8DSNddcEy+88EL1d4ccckisv/76Xfb161//On7+8593+t3RRx8dH/7whxvOwYEIECBAgAABAgQIECBAoHcCAku9c+v2LoGlxKDKESBAgAABAgQIECBAgAABAgQIECDQcAKTJ0+OOXPmVM/16U9/OsaMGdPtObPA0vPPP1/9/YEHHhgbbbRRl+uzgNNFF13Uqf5aa60VRx55ZMM5OBABAgQIECBAgAABAgQI9E5AYKl3bt3eJbCUGFQ5AgQIECBAgAABAgQIECBAgAABAgQaSiALHmUBpMWviRMnxvDhw7s9509+8pN47rnnqr/fb7/9YuONN+52/bPPPhtTp07t9PuDDjooNtxww4aycBgCBAgQIECAAAECBAgQ6J2AwFLv3Lq9S2ApMahyBAgQIECAAAECBAgQIECAAAECBAg0lMC1114bv//976tnykJEWZhoWddPf/rTeOaZZ6pL9t5779hss82Wec8VV1wRL7/8cnXNiBEjYsKECVEqlRrKw2EIECBAgAABAgQIECBAoOcCAks9N1vmHQJLiUGVI0CAAAECBAgQIECAAAECBAgQIECgYQSyz8Bln4Nb/Bo/fnysvfbayzzj9ddfH08//XR1Tfb5uOwzcsu6Xn311bjssss6LclzX8NgOQgBAgQIECBAgAABAgQIdCsgsJT44RBYSgyqHAECBAgQIECAAAECBAgQIECAAAECDSMwffr0eOyxx6rnWX311ePYY4+teb4bb7wxfvOb31TX7brrrrH11lvXvG/atGnx5JNPVtcNGTIkPv/5z8fgwYNr3msBAQIECBAgQIAAAQIECDSugMBS4tkILCUGVY4AAQIECBAgQIAAAQIECBAgQIAAgYYQmDt3bpx77rmxaNGi6nn222+/2HjjjWue76abborHH3+8um7nnXeObbfdtuZ9b7/9dpx//vmd9txuu+1ip512qnmvBQQIECBAgAABAgQIECDQuAICS4lnI7CUGFQ5AgQIECBAgAABAgQIECBAgAABAgQaQuCuu+6KWbNmVc8ybNiwytuOSqVSzfPdfPPN8eijj1bXbb/99rHjjjvWvC9bcMcdd8T9999fXTto0KA48cQTI9vfRYAAAQIECBAgQIAAAQLFFBBYSjw3gaXEoMoRIECAAAECBAgQIECAAAECBAgQIFB3gQULFsQ555wT77//fvUseT/rlt1w6623xsMPP1y9N/scXHZ/nmvevHmVtyy999571eWbbrpp7LPPPnlut4YAAQIECBAgQIAAAQIEGlBAYCnxUASWEoMqR4AAAQIECBAgQIAAAQIECBAgQIBA3QV++ctfxm233VY9x+DBg+OLX/xiZG87ynPNmDEjHnrooerSrbbaKkaPHp3n1sqa7N6sRseVvdXpuOOOi9VWWy13DQsJECBAgAABAgQIECBAoHEEBJYSz0JgKTGocgQIECBAgAABAgQIECBAgAABAgQI1FWgvb09LrzwwnjjjTeq59hmm21il112yX2u22+/PR588MHq+i233DJ233333PcvWrQoJk+e3OkMI0eOjHHjxuWuYSEBAgQIECBAgAABAgQINI6AwFLiWQgsJQZVjgABAgQIECBAgAABAgQIECBAgACBugo8/fTTcf3111fPMGDAgDjppJNi2LBhuc911113xaxZs6rre/NJtyXPkRU79NBDY7311st9DgsJECBAgAABAgQIECBAoDEEBJYSz0FgKTGocgQIECBAgAABAgQIECBAgAABAgQI1FXgiiuuiJdffrl6hk022STGjh3bozNlYaUstNRxfeITn4j999+/RzWyxUueJfskXPZpuOwTcS4CBAgQIECAAAECBAgQKI6AwFLiWQksJQZVjgABAgQIECBAgAABAgQIECBAgACBugm88sorcfnll3fa/9hjj43VV1+9R2d64IEHYubMmdV7NtxwwzjooIN6VCNb/Oqrr8Zll13W6b699torNt988x7XcgMBAgQIECBAgAABAgQI1E9AYCmxvcBSYlDlCBAgQIAAAQIECBAgQIAAAQIECBCom0D2KbjsU2wd18iRI2PcuHE9Ps9DDz0UM2bMqN63wQYbxMEHH9zjOtkNN9xwQzz11FPVe4cOHVr5RN2gQYN6Vc9NBAgQIECAAAECBAgQILD8BQSWEpsLLCUGVY4AAQIECBAgQIAAAQIECBAgQIAAgboIvPHGG3HhhRdGe3t7df8sZJSFjXp6/frXv46f//zn1dvWW2+9OPTQQ3taprI+O9fkyZNj0aJF1ftHjRoVO+ywQ6/quYkAAQIECBAgQIAAAQIElr+AwFJic4GlxKDKESBAgAABAgQIECBAgAABAgQIECBQF4HbbrstfvnLX1b3Hj58eEycOLFXZ3nyySdj2rRp1Xt7+6amjgLZ25qytzZ1XIMHD66cLXvbkosAAQIECBAgQIAAAQIEGl9AYCnxjASWEoMqR4AAAQIECBAgQIAAAQIECBAgQIDAchd4//3345xzzokFCxZU995jjz3iU5/6VK/Okn1WLvu8XMfV18DSe++9F+eff37MmzevWjM7W3ZGFwECBAgQIECAAAECBAg0voDAUuIZCSwlBlWOAAECBAgQIECAAAECBAgQIECAAIHlLjBr1qy46667qvuuuOKK8YUvfCEGDhzYq7M888wz8dOf/rR679prrx3jx4/vVa2Om+6///644447qjVKpVJMmDAhRowY0ae6biZAgAABAgQIECBAgACB/hcQWEpsLLCUGFQ5AgQIECBAgAABAgQIECBAgAABAgSWu0D2dqV33nmnuu8OO+wQo0aN6vU5fve738WUKVOq96+11lpxxBFHRBYy6st13nnnxVtvvVUtMWbMmPj0pz/dl5LuJUCAAAECBAgQIECAAIHlICCwlBhZYCkxqHIECBAgQIAAAQIECBAgQIAAAQIECCxXgcceeyymT59e3TN7q1L2dqXsLUu9vV588cW45pprYtGiRZUSH/nIR+Koo47qc2DpySefjGnTpsVHP/rR2H333WP11Vfv7RHdR4AAAQIECBAgQIAAAQLLUUBgKTG2wFJiUOUIECBAgAABAgQIECBAgAABAgQIEFiuAnfffXfce++91T232GKL2HPPPft0hpdffjmuvvrqWLBgQaVOFiz63Oc+1+tPzC1+mOeeey7WX3/9Pp3PzQQIECBAgAABAgQIECCwfAUElhJ7CywlBlWOAAECBAgQIECAAAECBAgQIECAAIHlLjBnzpyYNWtWZG8wOu6442LEiBF9OsMf/vCHSmBp3rx5lTpZvWOOOSYGDx7cp7puJkCAAAECBAgQIECAAIFiCggsJZ6bwFJiUOUIECBAgAABAgQIECBAgAABAgQIEKibwLvvvhsrrbRSn/f/4x//GDfddFPMnj27UisLLGWfhBsyZEifaytAgAABAgQIECBAgAABAsUTEFhKPDOBpcSgyhEgQIAAAQIECBAgQIAAAQIECBAgUHiB1157LW699dZ4/vnnK70MHz68ElgaOnRo4XvTAAECBAgQIECAAAECBAj0XEBgqedmy7xDYCkxqHIECBAgQIAAAQIECBAgQIAAAQIECBReYO7cuXHLLbfEM888U+lllVVWiSOOOCI+8IEPFL43DRAgQIAAAQIECBAgQIBAzwUElnputsw7BJYSgypHgAABAgQIECBAgAABAgQIECBAgEBTCNxwww3x1FNPVXoZNmxYHHbYYfGhD32oKXrTBAECBAgQIECAAAECBAj0TEBgqWdeNVcLLNUksoAAAQIECBAgQIAAAQIECBAgQIAAgRYUmDZtWjz55JOVzrNPwR1yyCHxkY98pAUltEyAAAECBAgQIECAAAECAkuJnwGBpcSgyhEgQIAAAQIECBAgQIAAAQIECBAg0BQC2SfhHnnkkUovK620UhxwwAExcuTIpuhNEwQIECBAgAABAgQIECDQMwGBpZ551VwtsFSTyAICBAgQIECAAAECBAgQIECAAAECBFpQ4Pbbb48HH3yw0vmQIUNi//33j3XWWacFJbRMgAABAgQIECBAgAABAgJLiZ8BgaXEoMoRIECAAAECBAgQIECAAAECBAgQINAUAnfeeWfcd999lV5WXHHF2G233WKzzTZrit40QYAAAQIECBAgQIAAAQI9ExBY6plXzdUCSzWJLCBAgAABAgQIECBAgAABAgQIECBAoAUF7rnnnvjFL35R6XyFFVaIHXbYIbbeeusolUotqKFlAgQIECBAgAABAgQItLaAwFLi+QssJQZVjgABAgQIECBAgAABAgQIECBAgACBphCYNWtW3HXXXZVeBgwYEKNGjYptt91WYKkppqsJAgQIECBAgAABAgQI9ExAYKlnXjVXCyzVJLKAAAECBAgQIECAAAECBAgQIECAAIEWFHjggQdi5syZ1c633377SmjJG5Za8GHQMgECBAgQIECAAAECLS8gsJT4ERBYSgyqHAECBAgQIECAAAECBAgQIECAAAECTSHwyCOPxC233FLt5TOf+UzsuuuuAktNMV1NECBAgAABAgQIECBAoGcCAks986q5WmCpJpEFBAgQIECAAAECBAgQIECAAAECBAi0oMCTTz4Z06ZNq3a+6aabxl577VX5PJyLAAECBAgQIECAAAECBFpLQGAp8bwFlhKDKkeAAAECBAgQIECAAAECBAgQIECAQFMIPP3003H99ddXe9l4441jn332iYEDBzZFf5ogQIAAAQIECBAgQIAAgfwCAkv5rXKtFFjKxWQRAQIECBAgQIAAAQIECBAgQIAAAQItJvDss8/G1KlTq11vuOGGccABB3jDUos9B9olQIAAAQIECBAgQIBAJiCwlPg5EFhKDKocAQIECBAgQIAAAQIECBAgQIAAAQJNIfD888/HNddcU+1l3XXXjYMPPtgblppiupogQIAAAQIECBAgQIBAzwQElnrmVXO1wFJNIgsIECBAgAABAgQIECBAgAABAgQIEGhBgZdeeimuvPLKaucjR46sBJZWWGGFFtTQMgECBAgQIECAAAECBFpbQGAp8fwFlhKDKkeAAAECBAgQIECAAAECBAgQIECAQFMIvPrqq3HZZZdVe/nwhz8c48aNE1hqiulqggABAgQIECBAgAABAj0TEFjqmVfN1QJLNYksIECAAAECBAgQIECAAAECBAgQIECgBQVmz54dP/zhD6udjxgxIo4++miBpRZ8FrRMgAABAgQIECBAgAABgaXEz4DAUmJQ5QgQIECAAAECBAgQIECAAAECBAgQaAqB1157LS666KJqL8OHD49jjjkmVlxxxaboTxMECBAgQIAAAQIECBAgkF9AYCm/Va6VAku5mCwiQIAAAQIECBAgQIAAAQIECBAgQKDFBObMmVMJLLW3t1c6X2WVVeK4444TWGqx50C7BAgQIECAAAECBAgQyAQElhI/BwJLiUGVI0CAAAECBAgQIECAAAECBAgQIECgKQSWDCyttNJKccIJJ8SQIUOaoj9NECBAgAABAgQIECBAgEB+AYGl/Fa5Vgos5WKyiAABAgQIECBAgAABAgQIECBAgACBFhN44403Km9YWrhwYaXzFVZYISZOnBhZcMlFgAABAgQIECBAgAABAq0lILCUeN4CS4lBlSNAgAABAgQIECBAgAABAgQIECBAoCkE3nzzzUpgacGCBZV+Bg0aFCeddFIMHTq0KfrTBAECBAgQIECAAAECBAjkFxBYym+Va6XAUi4miwgQIECAAAECBAgQIECAAAECBAgQaDGBt956Ky6++OKYN29epfMBAwbEySefLLDUYs+BdgkQIECAAAECBAgQIJAJCCwlfg4ElhKDKkeAAAECBAgQIECAAAECBAgQIECAQFMIvPPOO/HDH/4w5s6dW+lHYKkpxqoJAgQIECBAgAABAgQI9EpAYKlXbN3fJLCUGFQ5AgQIECBAgAABAgQIECBAgAABAgSaQiALLF1++eWRfRqu48resDRs2LCm6E8TBAgQIECAAAECBAgQIJBfQGApv1WulQJLuZgsIkCAAAECBAgQIECAAAECBAgQIECgxQTee++9+NGPfhSvv/56tfMTTzwxVl111RaT0C4BAgQIECBAgAABAgQICCwlfgYElhKDKkeAAAECBAgQIECAAAECBAgQIECAQFMIvP/++3HVVVfF7NmzK/2USqU47rjjYrXVVmuK/jRBgAABAgQIECBAgAABAvkFBJbyW+VaKbCUi8kiAgQIECBAgAABAgQIECBAgAABAgRaTGDevHkxZcqUeOmllyqdZ4Glo48+OtZYY40Wk9AuAQIECBAgQIAAAQIECAgsJX4GBJYSgypHgAABAgQIECBAgAABAgQIECBAgEBTCMyfPz+mTp0aL7zwQqWfLLA0bty4WHvttZuiP00QIECAAAECBAgQIECAQH4BgaX8VrlWCizlYrKIAAECBAgQIECAAAECBAgQIECAAIEWE8gCSzfeeGM8++yz1c4PP/zwWGeddVpMQrsECBAgQIAAAQIECBAgILCU+BkQWEoMqhwBAgQIECBAgAABAgQIECBAgAABAk0hkAWWpk+fHk899VS1n4MPPjg22GCDpuhPEwQIECBAgAABAgQIECCQX0BgKb9VrpUCS7mYLCJAgAABAgQIECBAgAABAgQIECBAoMUE5s2bF//93/8dTzzxRLXzAw88MDbaaKMWk9AuAQIECBAgQIAAAQIECAgsJX4GBJYSgypHgAABAgQIECBAgAABAgQIECBAgEBTCGRvWJoxY0Y88sgj1X7Gjh0bm2yySVP0pwkCBAgQIECAAAECBAgQyC8gsJTfKtdKgaVcTBYRIECAAAECBAgQIECAAAECBAgQINBiAgsXLow77rgjHnrooWrn++yzT2y66aYtJqFdAgQIECBAgAABAgQIEBBYSvwMCCwlBlWOAAECBAgQIECAAAECBAgQIECAAIGmEMgCS3fffXclsJT97+zaY4894lOf+lRT9KcJAgQIECBAgAABAgQIEMgvILCU3yrXSoGlXEwWESBAgAABAgQIECBAgAABAgQIECDQYgJZSOm+++6LWbNmVQNLo0ePjq222qrFJLRLgAABAgQIECBAgAABAgJLiZ8BgaXEoMoRIECAAAECBAgQIECAAAECBAgQINA0Ag888EDlLUsLFiyo9LTLLrvENtts0zT9aYQAAQIECBAgQIAAAQIE8gkILOVzyr1KYCk3lYUECBAgQIAAAQIECBAgQIAAAQIECLSYwK9+9auYOXNmzJ8/v9L5TjvtFNttt12LKWiXAAECBAgQIECAAAECBASWEj8DAkuJQZUjQIAAAQIECBAgQIAAAQIECBAgQKBpBB577LG47bbbYt68eZWett9++9hxxx2bpj+NECBAgAABAgQIECBAgEA+AYGlfE65Vwks5aaykAABAgQIECBAgAABAgQIECBAgACBFhP4zW9+E7fccks1sJR9Di77LJyLAAECBAgQIECAAAECBFpLQGAp8bwFlhKDKkeAAAECBAgQIECAAAECBAgQIECAQNMIPPPMMzF9+vR47733Kj1ttdVWMXr06KbpTyMECBAgQIAAAQIECBAgkE9AYCmfU+5VAku5qSwkQIAAAQIECBAgQIAAAQIECBAgQKDFBH7/+9/HtGnT4t133610vsUWW8See+7ZYgraJUCAAAECBAgQIECAAAGBpcTPgMBSYlDlCBAgQIAAAQIECBAgQIAAAQIECBBoGoEXX3wxrr/++mpg6ZOf/GTsu+++TdOfRggQIECAAAECBAgQIEAgn4DAUj6n3KsElnJTWUiAAAECBAgQIECAAAECBAgQIECAQIsJvPLKKzF16tSYO3dupfONN944xo4dG6VSqcUktEuAAAECBAgQIECAAIHWFhBYSjx/gaXEoMoRIECAAAECBAgQIECAAAECBAgQINA0ArNnz44pU6bE22+/Xelpww03jNGjR8cHPvCBpulRIwQIECBAgAABAgQIECBQW0BgqbZRj1YILPWIy2ICBAgQIECAAAECBAgQIECAAAECBFpIYM6cOXH11VfHW2+9Vel6vfXWizFjxsSqq67aQgpaJUCAAAECBAgQIECAAAGBpcTPgMBSYlDlCBAgQIAAAQIECBAgQIAAAQIECBBoGoHXX3+9Elh68803Kz2tscYasd9++8UHP/jBpulRIwQIECBAgAABAgQIECBQW0BgqbZRj1YILPWIy2ICBAgQIECAAAECBAgQIECAAAECBFpIIPsU3JVXXhlvvPFGpeuhQ4fG4YcfHquvvnoLKWiVAAECBAgQIECAAAECBASWPAMECBAgQIAAAQIECBAgQIAAAQIECBAgsFwEvva1r60+ZMiQ+9rb29f7y4avRcTu5XL5l8vlADYhQIAAAQIECBAgQIAAAQI9ECj1YK2lBAgQIECAAAECBAgQIECAAAECBAgQINCAAuVyedVSqfRge3v7Bn853lsRMaZcLt/fgMd1JAIECBAgQIAAAQIECBBocQGBpRZ/ALRPgAABAgQIECBAgAABAgQIECBAgEDxBc4444yV586d+3B7e/tGWTft7e3vlkqlLLD0i+J3pwMCBAgQIECAAAECBAgQaDYBgaVmm6h+CBAgQIAAAQIECBAgQIAAAQIECBBoOYFyuTwkIn4VEZ/4S/Pz/vJJuDtbDkPDBAgQIECAAAECBAgQINDwAgJLDT8iByRAgAABAgQIECBAgAABAgQIECBAgMCyBSZOnDh4zTXX/HWpVNrkLysXRsQe5XJ5BjsCBAgQIECAAAECBAgQINBoAgJLjTYR5yFAgAABAgQIECBAgAABAgQIECBAgEAPBcrl8gBInw0AACAASURBVICI+HVEbPaXW9sXLVq09+mnn35LD0tZToAAAQIECBAgQIAAAQIE+l1AYKnfiW1AgAABAgQIECBAgAABAgQIECBAgACBfhcolcvl7JNwW3TsVCqVxra1tf2s33e2AQECBAgQIECAAAECBAgQ6KGAwFIPwSwnQIAAAQIECBAgQIAAAQIECBAgQIBAIwqUy+WHI2LLjrOVSqUD29rarm/EszoTAQIECBAgQIAAAQIECLS2gMBSa89f9wQIECBAgAABAgQIECBAgAABAgQINInApEmTHmxvb//MYu0cVi6XpzRJe9ogQIAAAQIECBAgQIAAgSYSEFhqomFqhQABAgQIECBAgAABAgQIECBAgACB1hVoa2u7v1QqbbOYwPhyufzj1hXROQECBAgQIECAAAECBAg0qoDAUqNOxrkIECBAgAABAgQIECBAgAABAgQIECDQA4FyuTwrIrbtuKVUKh3d1tb2ox6UsJQAAQIECBAgQIAAAQIECCwXAYGl5cJsEwIECBAgQIAAAQIECBAgQIAAAQIECPSvQLlcvisiduzYpVQqHd/W1nZJ/+6qOgECBAgQIECAAAECBAgQ6LmAwFLPzdxBgAABAgQIECBAgAABAgQIECBAgACBhhMol8u3RcRuix3spHK5fEHDHdSBCBAgQIAAAQIECBAgQKDlBQSWWv4RAECAAAECBAgQIECAAAECBAgQIECAQDMIlMvlmyNiz45eSqXSF9va2s5uht70QIAAAQIECBAgQIAAAQLNJSCw1Fzz1A0BAgQIECBAgAABAgQIECBAgAABAi0qUC6Xb4iI/TraL5VKf9vW1vb9FuXQNgECBAgQIECAAAECBAg0sIDAUgMPx9EIECBAgAABAgQIECBAgAABAgQIECCQV6CtrW1KqVQ6ZLH1/1Aul8/Me791BAgQIECAAAECBAgQIEBgeQkILC0vafsQIECAAAECBAgQIECAAAECBAgQIECgHwXK5fKVETG+Y4tSqfT1tra27/TjlkoTIECAAAECBAgQIECAAIFeCQgs9YrNTQQIECBAgAABAgQIECBAgAABAgQIEGgsgXK5/MOIOGaxU7WVy+XTG+uUTkOAAAECBAgQIECAAAECBCIEljwFBAgQIECAAAECBAgQIECAAAECBAgQaAKBcrl8QUSc2NFKqVQqt7W1TWqC1rRAgAABAgQIECBAgAABAk0mILDUZAPVDgECBAgQIECAAAECBAgQIECAAAECrSlQLpfPiogvLNb9pPL/u1pTQ9cECBAgQIAAAQIECBAg0MgCAkuNPB1nI0CAAAECBAgQIECAAAECBAgQIECAQE6Bcrn87xHx5cWWf7tcLn8j5+2WESBAgAABAgQIECBAgACB5SYgsLTcqG1EgAABAgQIECBAgAABAgQIECBAgACB/hMol8v/GhH/uNgOZ5TL5a/2344qEyBAgAABAgQIECBAgACB3gkILPXOzV0ECBAgQIAAAQIECBAgQIAAAQIECBBoKIFyufytiKi+Uam9vf17kyZN+kpDHdJhCBAgQIAAAQIECBAgQIBARAgseQwIECBAgAABAgQIECBAgAABAgQIECDQBAICS00wRC0QIECAAAECBAgQIECgRQQEllpk0NokQIAAAQIECBAgQIAAAQIECBAgQKC5BZYMLEXEf5XL5VObu2vdESBAgAABAgQIECBAgEARBQSWijg1ZyZAgAABAgQIECBAgAABAgQIECBAgMASAuX/d0VE22I/PqtcLn8JFAECBAgQIECAAAECBAgQaDQBgaVGm4jzECBAgAABAgQIECBAgAABAgQIECBAoBcCkyZN+kZ7e/u3FrtVYKkXjm4hQIAAAQIECBAgQIAAgf4XEFjqf2M7ECBAgAABAgQIECBAgAABAgQIECBAoN8FBJb6ndgGBAgQIECAAAECBAgQIJBIQGApEaQyBAgQIECAAAECBAgQIECAAAECBAgQqKdAF4Glc8vl8in1PJO9CRAgQIAAAQIECBAgQIBAVwICS54LAgQIECBAgAABAgQIECBAgAABAgQINIFAF4GlC8rl8klN0JoWCBAgQIAAAQIECBAgQKDJBASWmmyg2iFAgAABAgQIECBAgAABAgQIECBAoDUFBJZac+66JkCAAAECBAgQIECAQBEFBJaKODVnJkCAAAECBAgQIECAAAECBAgQIECAwBICbW1tXy2VSv+22I+9YclTQoAAAQIECBAgQIAAAQINKSCw1JBjcSgCBAgQIECAAAECBAgQIECAAAECBAj0TKBcLv9dRHxvsbsml8vlE3tWxWoCBAgQIECAAAECBAgQIND/AgJL/W9sBwIECBAgQIAAAQIECBAgQIAAAQIECPS7QBeBpR+Wy+Xj+n1jGxAgQIAAAQIECBAgQIAAgR4KCCz1EMxyAgQIECBAgAABAgQIECBAgAABAgQINKKAwFIjTsWZCBAgQIAAAQIECBAgQKArAYElzwUBAgQIECBAgAABAgQIECBAgAABAgSaQOC00047dcCAAf+5WCvesNQEc9UCAQIECBAgQIAAAQIEmlFAYKkZp6onAgQIECBAgAABAgQIECBAgAABAgRaTmDSpEknt7e3n7NY45eWy+VjWw5CwwQIECBAgAABAgQIECDQ8AICSw0/IgckQIAAAQIECBAgQIAAAQIECBAgQIBAbYEuAktXlMvlo2rfaQUBAgQIECBAgAABAgQIEFi+AgJLy9fbbgQIECBAgAABAgQIECBAgAABAgQIEOgXgS4CS1eWy+Uj+2UzRQkQIECAAAECBAgQIECAQB8EBJb6gOdWAgQIECBAgAABAgQIECBAgAABAgQINIpAuVz+fEScu9h5riqXy0c0yvmcgwABAgQIECBAgAABAgQIdAgILHkWCBAgQIAAAQIECBAgQIAAAQIECBAg0AQCkyZNOq69vf3ixVqZUi6XD2uC1rRAgAABAgQIECBAgAABAk0mILDUZAPVDgECBAgQIECAAAECBAgQIECAAAECrSlQLpePjYhLFuteYKk1HwVdEyBAgAABAgQIECBAoOEFBJYafkQOSIAAAQIECBAgQIAAAQIECBAgQIAAgdoCAku1jawgQIAAAQIECBAgQIAAgcYQEFhqjDk4BQECBAgQIECAAAECBAgQIECAAAECBPokILDUJz43EyBAgAABAgQIECBAgMByFBBYWo7YtiJAgAABAgQIECBAgAABAgQIECBAgEB/CZTL5SMi4orF6l9XLpcP6q/91CVAgAABAgQIECBAgAABAr0VEFjqrZz7CBAgQIAAAQIECBAgQIAAAQIECBAg0EAC5XJ5XERctdiRbiiXywc00BEdhQABAgQIECBAgAABAgQIVAQEljwIBAgQIECAAAECBAgQIECAAAECBAgQaAIBgaUmGKIWCBAgQIAAAQIECBAg0CICAkstMmhtEiBAgAABAgQIECBAgAABAgQIECDQ3AICS809X90RIECAAAECBAgQIECgmQQElpppmnohQIAAAQIECBAgQIAAAQIECBAgQKBlBcrl8qERce1iAD8rl8tjWxZE4wQIECBAgAABAgQIECDQsAICSw07GgcjQIAAAQIECBAgQIAAAQIECBAgQIBAfoFJkyYd0N7eft1id9xcLpf3zl/BSgIECBAgQIAAAQIECBAgsHwEBJaWj7NdCBAgQIAAAQIECBAgQIAAAQIECBAg0K8CAkv9yqs4AQIECBAgQIAAAQIECCQUEFhKiKkUAQIECBAgQIAAAQIECBAgQIAAAQIE6iUgsFQvefsSIECAAAECBAgQIECAQE8FBJZ6KmY9AQIECBAgQIAAAQIECBAgQIAAAQIEGlBg0qRJ+7W3t9+w2NF+Xi6X94qI9gY8riMRIECAAAECBAgQIECAQAsLCCy18PC1ToAAAQIECBAgQIAAAQIECBAgQIBA8whMmjRpz/b29psiYsBfupoREbuXy+VFzdOlTggQIECAAAECBAgQIECgGQQElpphinogQIAAAQIECBAgQIAAAQIECBAgQKDlBQSWWv4RAECAAAECBAgQIECAAIHCCAgsFWZUDkqAAAECBAgQIECAAAECBAgQIECAAIHuBQSWPB0ECBAgQIAAAQIECBAgUBQBgaWiTMo5CRAgQIAAAQIECBAgQIAAAQIECBAgsAyBtra2PUql0vTFPwn3+OOP73HttdcuBEeAAAECBAgQIECAAAECBBpJQGCpkabhLAQIECBAgAABAgQIECBAgAABAgQIEOilwGmnnbbrgAEDfh4Rg/5S4s4111xzzEknnTS/lyXdRoAAAQIECBAgQIAAAQIE+kVAYKlfWBUlQOD/snffcU4U/x/HP3D03jk6CNKbgnQEQYqIoIIiigr23hWV9qMKiti/dkREEAFFRECaFOnSe5PeQY7e4feY6IYkty2bzd1l77X/oNzulOdsNuHmnRkEEEAAAQQQQAABBBBAAAEEEEAAAQSSVqBPnz6Nrly5MvrKlSsFVc1p0qSZe+XKlZv/7//+73zStoTaEEAAAQQQQAABBBBAAAEEEDAXILDEHYIAAggggAACCCCAAAIIIIAAAggggAACCHhA4L/A0jtXrly5QXWHwJIHBpUuIIAAAggggAACCCCAAAIeFSCw5NGBpVsIIIAAAggggAACCCCAAAIIIIAAAgggkLoECCylrvGmtwgggAACCCCAAAIIIIBALAsQWIrl0aPtCCCAAAIIIIAAAggggAACCCCAAAIIIIDAfwL9+vUrcunSpTFXrlypq/6KFZa4NRBAAAEEEEAAAQQQQAABBFKqAIGllDoytAsBBBBAAAEEEEAAAQQQQAABBBBAAAEEEAhDYMiQIZmPHz8+TUTq/3fZvDx58jR97rnnzoVRDKcigAACCCCAAAIIIIAAAgggEHUBAktRJ6YCBBBAAAEEEEAAAQQQQAABBBBAAAEEEEAg+gI6gaVFWbNmbfrqq6+ein7t1IAAAggggAACCCCAAAIIIICAfQECS/atOBMBBBBAAAEEEEAAAQQQQAABBBBAAAEEEEixAgSWUuzQ0DAEEEAAAQQQQAABBBBAAIEQAQJL3BIIIIAAAggggAACCCCAAAIIIIAAAggggIAHBAgseWAQ6QICCCCAAAIIIIAAAgggkEoECCylkoGmmwgggAACCCCAAAIIIIAAAggggAACCCDgbQECS94eX3qHAAIIIIAAAggggAACCHhJgMCSl0aTviCAAAIIIIAAAggggAACCCCAAAIIIIBAqhUgsJRqh56OI4AAAggggAACCCCAAAIxJ0BgKeaGjAYjgAACCCCAAAIIIIAAAggggAACCCCAAAKJBQgscVcggAACCCCAAAIIIIAAAgjEigCBpVgZKdqJAAIIIIAAAggggAACCCCAAAIIIIAAAgiYCBBY4vZAAAEEEEAAAQQQQAABBBCIFQECS7EyUrQTAQQQQAABBBBAAAEEEEAAAQQQQAABBBAwESCwxO2BAAIIIIAAAggggAACCCAQKwIElmJlpGgnAggggAACCCCAAAIIIIAAAggggAACCCBgIkBgidsDAQQQQAABBBBAAAEEEEAgVgQILMXKSNFOBBBAAAEEEEAAAQQQQAABBBBAAAEEEEDARIDAErcHAggggAACCCCAAAIIIIBArAgQWIqVkaKdCCCAAAIIIIAAAggggAACCCCAAAIIIICAiQCBJW4PBBBAAAEEEEAAAQQQQACBWBEgsBQrI0U7EUAAAQQQQAABBBBAAAEEEEAAAQQQQAABEwECS9weCCCAAAIIIIAAAggggAACsSJAYClWRop2IoAAAggggAACCCCAAAIIIIAAAggggAACJgIElrg9EEAAAQQQQAABBBBAAAEEYkWAwFKsjBTtRAABBBBAAAEEEEAAAQQQQAABBBBAAAEETAQILHF7IIAAAggggAACCCCAAAIIxIoAgaVYGSnaiQACCCCAAAIIIIAAAggggAACCCCAAAIImAgQWOL2QAABBBBAAAEEEEAAAQQQiBUBAkuxMlK0EwEEEEAAAQQQQAABBBBAAAEEEEAAAQQQMBEgsMTtgQACCCCAAAIIIIAAAgggECsCBJZiZaRoJwIIIIAAAggggAACCCCAAAIIIIAAAgggYCJAYInbAwEEEEAAAQQQQAABBBBAIFYEYiawdOrUqSuxgko7EUAAAQQQQAABBBBAAAEEEEAAAQQQQACBpBa4ePGi/Pjjj7Jnzx5f1YUKFZIOHTpI+vTpk7op1IcAAggggAACCCCAAAIIIJBMAlmzZo2JLFBMNFKNIYGlZLqTqRYBBBBAAAEEEEAAAQQQQAABBBBAAAEEYkKAwFJMDBONRAABBBBAAAEEEEAAAQSiKkBgyWVeAksug1IcAggggAACCCCAAAIIIIAAAggggAACCHhKgMCSp4aTziCAAAIIIIAAAggggAACjgQILDliM76IwJLLoBSHAAIIIIAAAggggAACCCCAAAIIIIAAAp4SILDkqeGkMwgggAACCCCAAAIIIICAIwECS47YjC8isOQyKMUhgAACCCCAAAIIIIAAAggggAACCCCAgKcECCx5ajjpDAIIIIAAAggggAACCCDgSIDAkiM244sILLkMSnEIIIAAAggggAACCCCAAAIIIIAAAggg4CkBAkueGk46gwACCCCAAAIIIIAAAgg4EiCw5IjN+CICSy6DUhwCCCCAAAIIIIAAAggggAACCCCAAAIIeEqAwJKnhpPOIIAAAggggAACCCCAAAKOBAgsOWIzvojAksugFIcAAggggAACCCCAAAIIIIAAAggggAACnhIgsOSp4aQzCCCAAAIIIIAAAggggIAjAQJLjtiMLyKw5DIoxSGAAAIIIIAAAggggAACCCCAAAIIIICApwQILHlqOOkMAggggAACCCCAAAIIIOBIgMCSIzbjiwgsuQxKcQgggAACCCCAAAIIIIAAAggggAACCCDgKQECS54aTjqDAAIIIIAAAggggAACCDgSILDkiM34IgJLLoNSHAIIIIAAAggggAACCCCAAAIIIIAAAgh4SoDAkqeGk84ggAACCCCAAAIIIIAAAo4ECCw5YjO+iMCSy6AUhwACCCCAAAIIIIAAAggggAACCCCAAAKeEiCw5KnhpDMIIIAAAggggAACCCCAgCMBAkuO2IwvIrDkMijFIYAAAggggAACCCCAAAIIIIAAAggggICnBAgseWo46QwCCCCAAAIIIIAAAggg4EiAwJIjNuOLCCy5DEpxCCCAAAIIIIAAAggggAACCCCAAAIIIOApAQJLnhpOOoMAAggggAACCCCAAAIIOBIgsOSIzfgiAksug1IcAggggAACCCCAAAIIIIAAAggggAACCHhKgMCSp4aTziCAAAIIIIAAAggggAACjgQILDliM76IwJLLoBSHAAIIIIAAAggggAACCCCAAAIIIIAAAp4SILDkqeGkMwgggAACCCCAAAIIIICAIwECS47YjC8isOQyKMUhgAACCCCAAAIIIIAAAggggAACCCCAgKcECCx5ajjpDAIIIIAAAggggAACCCDgSIDAkiM244sILLkMSnEIIIAAAggggAACCCCAAAIIIIAAAggg4CkBAkueGk46gwACCCCAAAIIIIAAAgg4EiCw5IjN+CICSy6DUhwCCCCAAAIIIIAAAggggAACCCCAAAIIeEqAwJKnhpPOIIAAAggggAACCCCAAAKOBAgsOWIzvojAksugFIcAAggggAACCCCAAAIIIIAAAggggAACnhIgsOSp4aQzCCCAAAIIIIAAAggggIAjAQJLjtiMLyKw5DIoxSGAAAIIIIAAAggggAACCCCAAAIIIICApwQILHlqOOkMAggggAACCCCAAAIIIOBIgMCSIzbjiwgsuQxKcQgggAACCCCAAAIIIIAAAggggAACCCDgKQECS54aTjqDAAIIIIAAAggggAACCDgSILDkiM34IgJLLoNSHAIIIIAAAggggAACCCCAAAIIIIAAAgh4SoDAkqeGk84ggAACCCCAAAIIIIAAAo4ECCw5YjO+iMCSy6AUhwACCCCAAAIIIIAAAggggAACCCCAAAKeEiCw5KnhpDMIIIAAAggggAACCCCAgCMBAkuO2IwvIrDkMijFIYAAAggggAACCCCAAAIIIIAAAggggICnBAgseWo46QwCCCCAAAIIIIAAAggg4EiAwJIjNuOLCCy5DEpxCCCAAAIIIIAAAggggAACCCCAAAIIIOApAQJLnhpOOoMAAggggAACCCCAAAIIOBIgsOSIzfgiAksug1IcAggggAACCCCAAAIIIIAAAggggAACCHhKgMCSp4aTziCAAAIIIIAAAggggAACjgQILDliM76IwJLLoBSHAAIIIIAAAggggAACCCCAAAIIIIAAAp4SILDkqeGkMwgggAACCCCAAAIIIICAIwECS47YjC8isOQyKMUhgAACCCCAAAIIIIAAAggggAACCCCAgKcECCx5ajjpDAIIIIAAAggggAACCCDgSIDAkiM244sILLkMSnEIIIAAAggggAACCCCAAAIIIIAAAggg4CkBAkueGk46gwACCCCAAAIIIIAAAgg4EiCw5IjN+CICSy6DUhwCCCCAAAIIIIAAAggggAACCCCAAAIIeEqAwJKnhpPOIIAAAggggAACCCCAAAKOBAgsOWIzvojAksugFIcAAggggAACCCCAAAIIIIAAAggggAACnhIgsOSp4aQzCCCAAAIIIIAAAggggIAjAQJLjtiMLyKw5DIoxSGAAAIIIIAAAggggAACCCCAAAIIIICApwQILHlqOOkMAggggAACCCCAAAIIIOBIgMCSIzbjiwgsuQxKcQgggAACCCCAAAIIIIAAAggggAACCCDgKQECS54aTjqDAAIIIIAAAggggAACCDgSILDkiM34IgJLLoNSHAIIIIAAAggggAACCCCAAAIIIIAAAgh4SoDAkqeGk84ggAACCCCAAAIIIIAAAo4ECCw5YjO+iMCSy6AUhwACCCCAAAIIIIAAAggggAACCCCAAAKeEiCw5KnhpDMIIIAAAggggAACCCCAgCMBAkuO2IwvIrDkMijFIYAAAggggAACCCCAAAIIIIAAAggggICnBAgseWo46QwCCCCAAAIIIIAAAggg4EiAwJIjNuOLCCy5DEpxCCCAAAIIIIAAAggggAACCCCAAAIIIOApAQJLnhpOOoMAAggggAACCCCAAAIIOBIgsOSIzfgiAksug1IcAggggAACCCCAAAIIIIAAAggggAACCHhKgMCSp4aTziCAAAIIIIAAAggggAACjgQILDliM76IwJLLoBSHAAIIIIAAAggggAACCCCAAAIIIIAAAp4SILDkqeGkMwgggAACCCCAAAIIIICAIwECS47YjC8isOQyKMUhgAACCCCAAAIIIIAAAggggAACCCCAgKcECCx5ajjpDAIIIIAAAggggAACCCDgSIDAkiM244sILLkMSnEIIIAAAggggAACCCCAAAIIIIAAAggg4CkBAkueGk46gwACCCCAAAIIIIAAAgg4EiCw5IjN+CICSy6DUhwCCCCAAAIIIIAAAggggAACCCCAAAIIeEqAwJKnhpPOIIAAAggggAACCCCAAAKOBAgsOWIzvojAksugFIcAAggggAACCCCAAAIIIIAAAggggAACnhIgsOSp4aQzCCCAAAIIIIAAAggggIAjAQJLjtiMLyKw5DIoxSGAAAIIIIAAAggggAACCCCAAAIIIICApwQILHlqOOkMAggggAACCCCAAAIIIOBIgMCSIzbjiwgsuQxKcQgggAACCCCAAAIIIIAAAggggAACCCDgKQECS54aTjqDAAIIIIAAAggggAACCDgSILDkiM34IgJLLoNSHAIIIIAAAggggAACCCCAAAIIIIAAAgh4SoDAkqeGk84ggAACCCCAAAIIIIAAAo4ECCw5YjO+iMCSy6AUhwACCCCAAAIIIIAAAggggAACCCCAAAKeEiCw5KnhpDMIIIAAAggggAACCCCAgCMBAkuO2IwvIrDkMijFIYAAAggggAACCCCAAAIIIIAAAggggICnBAgseWo46QwCCCCAAAIIIIAAAggg4EiAwJIjNuOLCCy5DEpxCCCAAAIIIIAAAggggAACCCCAAAIIIOApAQJLnhpOOoMAAggggAACCCCAAAIIOBIgsOSIzfgiAksug1IcAggggAACCCCAAAIIIIAAAggggAACCHhKgMCSp4aTziCAAAIIIIAAAggggAACjgQILDliM76IwJLLoBSHAAIIIIAAAggggAACCCCAAAIIIIAAAp4SILDkqeGkMwgggAACCCCAAAIIIICAIwECS47YjC8isOQyKMUhgAACCCCAAAIIIIAAAggggAACCCCAgKcECCx5ajjpDAIIIIAAAggggAACCCDgSIDAkiM244sILLkMSnEIIIAAAggggAACCCCAAAIIIIAAAggg4CkBAkueGk46gwACCCCAAAIIIIAAAgg4EiCw5IjN+CICSy6DUhwCCCCAAAIIIIAAAggggAACCCCAAAIIeEqAwJKnhpPOIIAAAggggAACCCCAAAKOBAgsOWIzvojAksugFIcAAggggAACCCCAAAIIIIAAAggggAACnhIgsOSp4aQzCCCAAAIIIIAAAggggIAjAQJLjtiMLyKw5DIoxSGAAAIIIIAAAggggAACCCCAAAIIIICApwQILHlqOOkMAggggAACCCCAAAIIIOBIgMCSIzbjiwgsuQxKcQgggAACCCCAAAIIIIAAAggggAACCCDgKQECS54aTjqDAAIIIIAAAggggAACCDgSILDkiM34IgJLLoNSHAIIIIAAAggggAACCCDwn8ClK1fk78MnZOvhE/L3kRNy/Ox5OXX+opw8d0FOnfv3z5Pa//v+vCinL1yS8xcvYYgAAggggAACCCCAI4v7AAAAIABJREFUAAIIIIAAAmEKZEgXJ1nSx0m2jOkla4Z0vj+zqT8zXf1/9fc5MqWXa/Jml9L5svv+jEubJsyaOB0BBBBAIDUKEFhyedQJLLkMSnEIIIAAAggggAACCCCQ6gQOnTwrWw4dl61HTvwbUDpyQrYd+TeoxIEAAggggAACCCCAAAIIIIAAAilb4N/gUg65Jm82uSbfv0Gm0nmzS4HsmVN2w2kdAggggECSChBYcpmbwJLLoBSHAAIIIIAAAggggAACnhdYtz9B5m87KAt3HJIF2w5Kwpnznu8zHUQAAQQQQAABBBBAAAEEEEAgtQnkypxB6pYqIHVK5Jd6pQpIxfhcqY2A/iKAAAIIBAgQWHL5diCw5DIoxSGAAAIIIIAAAggggIDnBNRKSfO3H/SFk1RQSa2oxIEAAggggAACCCCAAAIIIIAAAqlLIH+2TFKvVEGpUzKf1C9V0LcSEwcCCCCAQOoRILDk8lgTWHIZlOIQQAABBBBAAAEEEEAg5gUuXLosE9bskrlb9/tWUdp19JTjPuXNnkXic2aT+NzZJXeWjJIpQzrJlD69ZEwX5/vvzP/9f6b06f77WTpJHxfnuD4uRAABBBBAAAEEEEAAAQQQQCC1Cly4dEnOXrgoZ89f/PfPCxfkjPrv8xfl3EX1swu+/z56+pzsP3pC9h87KUdOnHbMVSx3Vt/qSw1Lx0ubysUkfVxax2VxIQIIIIBAyhcgsOTyGBFYchmU4hBAAAEEEEAAAQQQQCBmBWZv2e8LKv2yZqfvF5p2DxU2is/1byipUM5sUih3dimYK5vvvzOmT2e3GM5DAAEEEEAAAQQQQAABBBBAAIEkFjh34aLsO3ZSDiSclH1HT/j+2xdmSjjpCz3ZPdQXktpUKiZtqxSXRmXi7V7GeQgggAACMSRAYMnlwSKw5DIoxSGAAAIIIIAAAggggEBMCaw/cEzGr9ohE9bslJ02V1LKnCG9lC+STyoUzi/lCueTkvlzxVSfaSwCCCCAAAIIIIAAAggggAACCFgLbD+UIBv3Hpb1ew/Jhj2H5cz5C9YXiUjx3FmlTZXi0rZycakYz+8MbKFxEgIIIBADAgSWXB4kAksug1IcAggggAACCCCAAAIIpHiBQyfPyi+rVUhptyzdddiyvRni4qScL6CUz/dnmYJ5La/hBAQQQAABBBBAAAEEEEAAAQQQ8JbAlgNHZOOeI74A08Y9h+X8pUuWHaxRLJ9vu7i2VUtI/qwZLc/nBAQQQACBlCtAYMnlsSGw5DIoxSGAAAIIIIAAAggggECKFdhy+IR8tWCjfLdkq2Ub82XPInXKFJUqJQpK+cL5Lc/nBAQQQAABBBBAAAEEEEAAAQQQSF0CG/YektU7DsjCLbvl8InTlp2//4bS8kidslImfw7LczkBAQQQQCDlCRBYcnlMCCy5DEpxCCCAAAIIIIAAAgggkOIEVu896gsqjV25w7RtGdLFSa3SRaRO2WJSpVjBFNcPGoQAAggggAACCCCAAAIIIIAAAilTYPWuA7Jw0y5ZvHWPnL9ovvJS+2ol5ZG6ZaVK4dwpszO0CgEEEEBAV4DAkss3BoEll0EpDgEEEEAAAQQQQAABBFKMwF87D8vXCzfLhDU7TdtUtXi81CpTROpcW1TSx8WlmPbTEAQQQAABBBBAAAEEEEAAAQQQiC2BC5cuycLNu2Xxlj2yaud+08a3qVxcHq5zrdQsni+2OklrEUAAgVQqQGDJ5YEnsOQyKMUhgAACCCCAAAIIIIBAsgv8+fcBX1Bp6oY9hm0pnDuH1C9fXOqULir5cmRJ9jbTAAQQQAABBBBAAAEEEEAAAQQQ8JbA4eOnZeHW3TJvw07Ze/S4Yeealy/iCy41uIbVnr11B9AbBBDwmgCBJZdHlMCSy6AUhwACCCCAAAIIIIAAAskmsHz3EXlnxhqZvdX4G4wl8+eW5lVLS/1yxZOtnVSMAAIIIIAAAggggAACCCCAAAKpS2Dexp0yddVW2X7oqGHHG5WOl1ebVpbriuZNXTj0FgEEEIgRAQJLLg8UgSWXQSkOAQQQQAABBBBAAAEEklzg3MVL8vaM1fLZvI2GdV8bn1eaVy3j2/qNAwEEEEAAAQQQQAABBBBAAAEEEEgOAbVV3NRVW2Tz/iOG1T9Rv5y81rSKZEzHtvXJMUbUiQACCBgJEFhy+d4gsOQyKMUhgAACCCCAAAIIIIBAkgqMW7ldBk1fLXuOndatt1KxAtK8ShmpXjI+SdtFZQgggAACCCCAAAIIIIAAAggggICRwIrt+3wrLq3dfVD3lCI5s0jXm6tIu2olQUQAAQQQSCECBJZcHggCSy6DUhwCCCCAAAIIIIAAAggkicD6Awm+oNK0jXt166tespBv67dKRQskSXuoBAEEEEAAAQQQQAABBBBAAAEEEAhXQAWWVHBJBZj0jmblCvuCSxUK5gq3aM5HAAEEEHBZgMCSy6AEllwGpTgEEEAAAQQQQAABBBCIuoDa/u2D2et064nPlV3a1aogtcoUjXo7qAABBBBAAAEEEEAAAQQQQAABBBBwQ2Dxlt0ybvF62Z9wQre4526sIF1vrupGVZSBAAIIIOBQgMCSQzijywgsuQxKcQgggAACCCCAAAIIIBA1gZmb9sn/TVkuWw/r//KuTY3y0q52xajVT8EIIIAAAggggAACCCCAAAIIIIBANAXGLVonE5Zu0K2idL7s0vuW6+Wma9n2PppjQNkIIICAkQCBJZfvDQJLLoNSHAIIIIAAAggggAACCERF4P1Z6+Sdmat1y1bbv7WvXVGK5c0ZlbopFAEEEEAAAQQQQAABBBBAAAEEEEgqgV1HjsnYRWtlxfb9ulW+2qSyvNC4UlI1h3oQQAABBP4TILDk8q1AYMllUIpDAAEEEEAAAQQQQAABVwUOnTwrr034S6Zu2JOo3LzZs/i2f6tfroSrdVIYAggggAACCCCAAAIIIIAAAgggkNwC8zbu8G0Td+TE6URNaV6+sLzd5gbJny1TcjeT+hFAAIFUI0BgyeWhJrDkMijFIYAAAggggAACCCCAgGsC0zfula6//iX7j59JVOYt1ctIu9qVJH1cnGv1URACCCCAAAIIIIAAAggggAACCCCQkgQuXLok4xatlckrtiRqVnyOzDLotppyc7nCKanJtAUBBBDwrACBJZeHlsCSy6AUhwACCCCAAAIIIIAAAq4IDPljrbz7x5pEZeXMnFE6N75eri9VyJV6KAQBBBBAAAEEEEAAAQQQQAABBBBI6QLLtu+TYbOWy7HTZxM19eWbKstLN7FFXEofQ9qHAAKxL0BgyeUxJLDkMijFIYAAAggggAACCCCAQEQCB06c8W0Bp1ZXCj2qlYiXLo2vl9xZWe48ImQuRgABBBBAAAEEEEAAAQQQQACBmBM4euqsfDNruazcsS9R29UqS2+3qSkFs2eOuX7RYAQQQCBWBAgsuTxSBJZcBqU4BBBAAAEEEEAAAQQQcCywYNtBeWrsQjl4IvEWcLffUEHuuKGC47K5EAEEEEAAAQQQQAABBBBAAAEEEPCCwE+L18svf61P1JUC2TPLp3fVlTol83uhm/QBAQQQSHECBJZcHhICSy6DUhwCCCCAAAIIIIAAAgg4Epiyfo88Pnq+XLx8Oej6XFkzSZdG10v1kvGOyuUiBBBAAAEEEEAAAQQQQAABBBBAwGsCK7bvl6Gzl8mxU8FbxKVLm1Y+71BXWlYo6rUu0x8EEEAg2QUILLk8BASWXAalOAQQQAABBBBAAAEEEAhbYPTybfLSz4sTXadCSg81ul5ysgVc2KZcgAACCCCAAAIIIIAAAggggAAC3hZIUFvEzV4mKrwUegy5o5Z0uK6UtwHoHQIIIJDEAgSWXAYnsOQyKMUhgAACCCCAAAIIIIBAWAKfz98ofaasSHRNmxrlpV3timGVxckIIIAAAggggAACCCCAAAIIIIBAahMYu2id/Lp0Q6Ju92xRXR6vXy61cdBfBBBAIGoCBJZcpiWw5DIoxSGAAAIIIIAAAggggIBtgbdnrJYPZq9LdH7H+lWlZbUytsvhRAQQQAABBBBAAAEEEEAAAQQQQCA1C0xZuUVGzVuViOD5RhXltaZVUjMNfUcAAQRcEyCw5BrlvwURWHIZlOIQQAABBBBAAAEEEEDAlsCbE5fKt4u3JDr3kSY1pGH5ErbK4CQEEEAAAQQQQAABBBBAAAEEEEAAgX8F5m7YIV/NXJqI48FaZWRA6xowIYAAAghEKEBgKULA0MsJLLkMSnEIIIAAAggggAACCCBgKfD02IUyftWOoPPi0qSVp1vWlhqlCllezwkIIIAAAggggAACCCCAAAIIIIAAAokFlm7bJx9PWSiXr1wJ+uHtVUvIJ+3rQIYAAgggEIEAgaUI8PQuJbDkMijFIYAAAggggAACCCCAgKmAXlgpR+aM8nTz2lK+SD70EEAAAQQQQAABBBBAAAEEEEAAAQQiENiw57B8MnWRHD9zLqgUQksRoHIpAgggICIElly+DQgsuQxKcQgggAACCCCAAAIIIGAooLcNXHyu7PJMi1pSLG9O5BBAAAEEEEAAAQQQQAABBBBAAAEEXBDYdeSYfPz7YtmfcCKoNLaHcwGXIhBAINUKEFhyeegJLLkMSnEIIIAAAggggAACCCCgKzBo+mr5cM66oJ+VLphHnm1ZR3JnzYQaAggggAACCCCAAAIIIIAAAggggICLAkdPnZWPpiyUrQf+CSr1+UYV5bWmVVysiaIQQACB1CFAYMnlcSaw5DIoxSGAAAIIIIAAAggggEAigc/nb5Q+U1YE/b1aWen1tg0JK3G/IIAAAggggAACCCCAAAIIIIAAAlESUKGlgb/MTbTSUs+W1eXxeuWiVCvFIoAAAt4UILDk8rgSWHIZlOIQQAABBBBAAAEEEEAgSGD08m3y0s+Lg/4uR+aM0rVNQymaNwdaCCCAAAIIIIAAAggggAACCCCAAAJRFFDbw7094U85fuZcUC1D7qglHa4rFcWaKRoBBBDwlgCBJZfHk8CSy6AUhwACCCCAAAIIIIAAAn6BKet3y8Oj5gWJxKVJK6+1aSDli+RDCgEEEEAAAQQQQAABBBBAAAEEEEAgCQQ27DnsCy1dunI5qLavOzaQlhWKJEELqAIBBBCIfQECSy6PIYEll0EpDgEEEEAAAQQQQAABBHwCC7cfkg7DZsnFy8G/CHvuljpSo1RhlCIQOHPqZARXcykCCCCAAAIIIIAAAggggAACsSmQOWu22Gx4Cmn10m375MPJC4Jaky5tWvnhwUZSt1SBFNJKmoEAAgikXAECSy6PDYEll0EpDgEEEEAAAQQQQAABBOTAiTPS8rNpcvDEmSCNR5rUkIblSyAUoQCBpQgBuRwBBBBAAAEEEEAAAQQQQCAmBQgsRT5sczfskK9mLg0qqED2zDLliWZSMHvmyCugBAQQQMDDAgSWXB5cAksug1IcAggggAACCCCAAAIIyIPfz5XpG/cGSXSsV1VaVi+DjgsCBJZcQKQIBBBAAAEEEEAAAQQQQACBmBMgsOTOkE1ZuUVGzVsVVNjN5QrLt/c1dKcCSkEAAQQ8KkBgyeWBJbDkMijFIYAAAggggAACCCCQygWG/LFW3v1jTZBCmxrlpV3tiqlcxr3uE1hyz5KSEEAAAQQQQAABBBBAAAEEYkeAwJJ7YzVu0TqZsHRDUIEv31RZXrqpknuVUBICCCDgMQECSy4PKIEll0EpDgEEEEAAAQQQQACBVCygVlVSqysFHtVLxsuLreqlYhX3u05gyX1TSkQAAQQQQAABBBBAAAEEEEj5AgSW3B2j9ybNlxXb9wcVqlZZUqstcSCAAAIIJBYgsOTyXUFgyWVQikMAAQQQQAABBBBAIJUKHDp5Vlp+NlX2Hz/jF8iVNZP0bt9E1J8c7gkQWHLPkpIQQAABBBBAAAEEEEAAAQRiR4DAkrtjdezUWek5dqYknDrrLzg+R2aZ8kRzyZ+N3+W4q01pCCDgBQECSy6PIoEll0EpDgEEEEAAAQQQQACBVCrQZeRcmbphb1Dv1cpKaoUlDncFCCy560lpCCCAAAIIIIAAAggggAACsSFAYMn9cVIrLKmVlgKP5uWLyDf3NnC/MkpEAAEEYlyAwJLLA0hgyWVQikMAAQQQQAABBBBAIBUKvD9rrbwzc01Qz9vWrCB31qqQCjWi32UCS9E3pgYEEEAAAQQQQAABBBBAAIGUJ0BgKTpj8vOS9TJ+yfqgwl9tUkVeaFwxOhVSKgIIIBCjAgSWXB44Aksug1IcAggggAACCCCAAAKpTOCPzful03ezg3pdrUQheenWuqlMIum6S2Ap6aypCQEEEEAAAQQQQAABBBBAIOUIEFiK3lgM+W2+rNyxP6iC7zrdKE3KFopepZSMAAIIxJgAgSWXB4zAksugFIcAAggggAACCCCAQCoTuPHDSbL18Al/r3NmziS9724iubNmSmUSSdddAktJZ01NCCCAAAIIIIAAAggggAACKUeAwFL0xuLoqbPS68cZcuzMOX8lpfNllznPtYpepZSMAAIIxJgAgSWXB4zAksugFIcAAggggAACCCCAQCoSGDR9lXw4J3jJ8Odb1ZXrS/Ltu2jeBpEEli5fvixH9u2RjcsWy7olCyTh0EE5mXBU1N+rI32GDJIjTz4pXr6iVKpVT0pWqCKZsmQx7M6mFX/JmgV/yp1PvhDNLlM2AggggAACCCCAAAIIIIAAAkJgKbo3wbJt++SDyQuCKnm+UUV5rWmV6FZM6QgggECMCBBYcnmgCCy5DEpxCCCAAAIIIIAAAgikEoH1BxLk5k9+D+rtLdXLyD31qqYSgeTrppPA0rEjh2TB5AmydMbvcub0KduNT5s2rRQqdY3Ub3WnVKhV1xdo0o4rV67Ib8M+l/NnTsudT71ku0xORAABBBBAAAEEEEAAAQQQQMCJAIElJ2rhXfPD/FUyecWWoIumP91CKhTMFV5BnI0AAgh4UIDAksuDSmDJZVCKQwABBBBAAAEEEEAglQh0/n6uTNu419/bvNmzyKB7m0n6uLhUIpB83QwnsKSCSlNGDJW1C+fJ5cuXEjU6R568Uq3hTVK9YRPJW7CQpPsvkKRCTYd27ZQVc2fK6nmzfSGnzFmySo2mLaROi9aSI28+Wb9kofz02ftS6Ya6BJaS73agZgQQQAABBBBAAAEEEEAg1QgQWIr+UF+4dEm6jpwmR06c9lfWrFxhGXZfw+hXTg0IIIBAChcgsOTyABFYchmU4hBAAAEEEEAAAQQQSAUC41Zul+fGLQrq6WNNa0j9ciVSQe+Tv4t2AksXzp+XRb//Kn+M+0HOnbn6S0at9eqXvC07PSRVG9wUtGqSXu/Onz0jC6dMlD/GjRRVbuhxfaOmBJaS/7agBQgggAACCCCAAAIIIICA5wUILCXNEM/buEO+mLE0qLIP29WWdtVKJk0DqAUBBBBIoQIEllweGAJLLoNSHAIIIIAAAggggAACHhc4d/GSNPxgkuw5djUEU71kvLzYqp7He55yumcVWDqRcFTGfvKubF21XLfRRcuUk3te6Cq58hcMq1O7t26W0R8MlKMH9gddR2ApLEZORgABBBBAAAEEEEAAAQQQcChAYMkhnIPL3pu0QFZs3+e/skjOLDL3+VaSMR0razvg5BIEEPCIAIEllweSwJLLoBSHAAIIIIAAAggggIDHBfr+vkI+m7cxqJf9OjSVYnlzerznKad7ZoGlI/v3yffv9JGDu3fqNrh0lepyzwuvS+Zs2R11KOHQQRk+sFdQ+QSWHFFyEQIIIIAAAggggAACCCCAQJgCBJbCBIvg9F1Hjkn30TOCSniifjnp0aJ6BKVyKQIIIBDbAgSWXB4/Aksug1IcAggggAACCCCAAAIeFli++4i0/mJ6UA/b1Cgv7WpX9HCvU17XjAJLemGiwNYXKFpcHni9t+TKXyCiTu3eukm+G9hbTh1P8JVDYCkiTi5GAAEEEEAAAQQQQAABBBCwKUBgySaUS6eNW7ROJizdEFTaxMduluuK5nWpBopBAAEEYkuAwJLL40VgyWVQikMAAQQQQAABBBBAwMMC9347W2ZvvbodWHyu7DLo3mYe7nHK7JpeYOns6dMy6r0BhtvApc+QQTq80FXK16jjSqcWT5skE4d+KpcvXyaw5IoohSCAAAIIIIAAAggggAACCFgJEFiyEnL/511HTpP9CSf8BTcqHS8jH2zkfkWUiAACCMSAAIEllweJwJLLoBSHAAIIIIAAAggggIBHBf78+4B0GDYrqHdPN68ltcoU9WiPU263QgNLly9fkolDP5fF034zbHSVejfKXc+8Imnj4lzp2PmzZ2TE233l77UrCSy5IkohCCCAAAIIIIAAAggggAACVgIElqyE3P/54i275ZOpi4MKHt25sTS4pqD7lVEiAgggkMIFCCy5PEAEllwGpTgEEEAAAQQQQAABBDwq0GXknzJ1wx5/76qXLCQvtqrr0d6m7G6FBpa2rlouI97pIxfOn9dteFy6dNLptZ5ybbUarnZs1fzZMvajwVK94U1y51MvuVo2hSGAAAIIIIAAAggggAACCCAQKkBgKXnuifcmLZAV2/f5K29evoh8c2+D5GkMtSKAAALJKEBgyWV8Aksug1IcAggggAACCCCAAAIeFPhr52Fp+9WMoJ691qaBVCpawIO9TfldCgwsnT5xQr4b9H+ya/MGw4bHlyglD/UYIFmy53C1cyePHZVv+naTIteUIbDkqiyFIYAAAggggAACCCCAAAII6AkQWEqe+2Lt7oPy9oQ/gyr/5ZGmUrN4vuRpELUigAACySRAYMlleAJLLoNSHAIIIIAAAggggAACHhR48scFMmHNTn/PVFBJBZY4kkcgMLC0Yu4f8tP/hsjly5cNG1PnljbSuvPjrjf2ypUr8tuwz+X8mdMEllzXpUAEEEAAAQQQQAABBBBAAIFQAQJLyXdPqMCSCi5pR5vKxeXTu1l5O/lGhJoRQCA5BAgsuaxOYMllUIpDAAEEEEAAAQQQQMBjAqv3HpWWn00N6pXaCk5tCceRPAJaYOns6dMyfGBP2blxvWFD0qZNK/e+0k3K16gTlcauWzRfNixdSGApKroUigACCCCAAAIIIIAAAgggEChAYCn57ge1JZzaGi7wmPJEc6lSOHfyNYqaEUAAgSQWILDkMjiBJZdBKQ4BBBBAAAEEEEAAAY8JPD9ukYxdud3fq7KF8kq3Oxp5rJex1R0tsLR941r5tn9PuXDurGEHsuXOLQ/3eEvyFymWojp5+dIl2bTiL1k8dZLs3bZV1PZy6siSPbsULV1OajVvJWWr15S0cXGut/vC+fOyZuFcmTfxZzm4a6dcvnzJX2+dFq2lTPUaooJesXioVa8O7dklC6f8KltWLZeEQwd9/UufIYPkK1xMqje8Sa5rdLOvv24fapWvLSuWypwJY2XP1k2inDNmziIFi5eQOs1vkwq16vraEcuH8j12+KCsXTRfNq1cKod275STCUf9K5yp/uYrVESq1Gso1Rs0EfX640AgmgLnz56RdUsWyuJpv8nhvbtFbROqjmw5c8s1latJ7ea3SrGy5WP2mZYUzxVVx5F9e2TV/DmydfVy+Wf/fv97kva+lK9wUanRuJlUrtNQMmbJEs0hpewUKKBeZ5tWLJU1C+bK9vVr/fdH2rRxkit/ASlT9Tqp0/I232etNGnSuNqDPX9vlmH9ukvg6pquVhBQmAoAdO7eT4pcc61lFep1s2vTBvnrj99lx/q1/s8b6vNTtly5Jb54Kbn+pmZStnoNyZAps2V5ydHPE0f/kRFv97Fsm3ZCp9d6SvkatXXPt2p/noKF5LHe7/g+F6iVUZfNDt5q23YjTE68vlFT0y8QBH6GWbt4nm/MAj/D2G2DkYP22X72zz/Kkf175cE3+wTdS+p1tHz2DFkyY4r/87f63FSiXEVbn/utjEPbf02latLptR6++0/VPeLtvvL32pW2uhn4WtiwdFFY94mqILBuswrDvRcCy7XTLvVcurXz446eSwd27ZChfd6UU8cTDLvQ4r4u0rBN+4h8VeHhjq2qt3nHzrbGkpOiI9Dvp9myef8Rf+Htq5WQD9pF5wtS0ekBpSKAAAKRCRBYiswv0dUEllwGpTgEEEAAAQQQQAABBDwksOXQcWn00eSgHj3dvLbUKlPEQ72Mva5ok1bTRg2X2eNHm3YgvkQpeajHAMmSPUeK6Kia4FqzYI78NuwLOXX8mGmb8hUpJm0feUZKVayse57dX/IHTjrs37FNxnz0jqhfwhsdxa4tL3c88bwUKFrctH1zJ4yV37//xrGrCu9ky5VHCpUsJeWuu0HK1ajlCxk4PQ7u3ik/f/aB7Nq8wbQINTl0U7t7pF6r23UDYeH0S5u0OnbkkPz02QeyddVyw7rVeLZ5+EkpVbGq6cRJuJMWqkJtIvDY0cNhT+wGTiIaNV6Fr1bNmyUzfhwhx/+5+st5M2g1kV2rxa3S/J4HbE3WamWpCUU10bfyz1m+8MSJhKNy7vQpfxDF6f1hp592y7b72gssT5vUiuRarbxw7lHtGm0iN5JrVVlO7k+7rtp5dkID6p5c9Puv8se4H+TcmdOmVahnWrunX/KF6YwOJ+Nip1/a5Oqiqb/Zfl5G47mi19Zzp0/LgikTZN6vP8mZ06fsdMcXwjR7fmqFOLlP3HyOnTx6VL7o9ar8c2CfrX6pk7T7LmfufI6vNQu6qDDd+iXzZePyJbJvxza5dOGCo7BEaIfMQiS2O29wovY6m/3TaN89ooVx4tKnlwtnzwUF21QRJcpXlrueeUly5S8YadWJrj994rjMn/SLzBn/Y9A2wOq9JkeePJLGRsBbz1xd3/jODr7AlZ3PitrnuCkjhvrfD9XrIkuOHLpjqn6mQug33XmPrffCpOyn6ov67DTnlx9lzfy5utsrq8/b6EgSAAAgAElEQVTR7Z9+WQoWL2kZ+tBC4z+895avXHWo/re8/xG5ruFNku6/0LY67/SJY7Lhr0UyddS3vs/Ddsbx9PHjiZ73BYuVkDuefFEKl7zGNOR/eN8e+fmz930hs9BtpFWIPWOWrL72Gn3eqHhDXWl+Xxff563QUL/6DLhg8gRZOuN3/7M09H1MBYXGfDRYVEjM6FB9uefFN0y/ZKHsVMhq1k8/yJLpkxP1JXfBeGnz8FNSqkIVv3dgfSq4tHHZEpn4zeeJgjjqc7kK36j7Ve/zuPpyxZ+//izzf/vZsF4VvrIT0AtskxqP08eOybLZ0+WPcSN9gf/Aw6xPmsfv3w8VtU146JG7QLw81KO/qD/DPWaOHSkzx3yf6LLSVa+T2x56UvdeuHj+vGxdvcL3b4LQoJPVs0Y5HNi5TcZ/8aHs2brFsl5WWAp3RN09f/GWPfLJ1EVBhc5+rpWUyef+l2LcbTmlIYAAAu4IEFhyx9FfCoEll0EpDgEEEEAAAQQQQAABDwm8/utf8t2Srf4elcyfS3rf1cRDPYzNrqjAkt1vCqtfKnd6pbukz5gp2Tt75uQJGf/Fx7J20Z/+tqhfwt+uQkmVq8nF8+dk+ujvfKsDaZMpavKgZaeHpVbzWxNNFGnfFJ/2w3BZPX+O7kSTqkibNDmVkCBjPh5sa5UCdc1dz7wiZa+/wdRNTV78MXaU7qRJuOBqAkithNL20Wctw1KBZSurxb9PlN9HfuOf5FBuN7W7V+q0bC3pMmT0TYqpiarAFRqq1G0obR97TjLprBai+qUmRv+c8JNvhSajQ00U58ybT0YOGSBHD+y37LLZeAZerCY8Fk+bJNN++DbRxE3geaq8Vg8+Jtfd2NQ/MaVeG3N+GZtoUje0cWqMb3/8OalQs47pJN/urZtl7CfvyuE9u3xFqMnLWzo9LCXKV/LVqazUZPaiqZN0rUpXqS73vPC6ZM5m/Qt8FU766X/v+YJKoROKlrgGJ6j76sbb75Yb27YPexLNqE7fqjerlsm4T94z/ea9ur5omXLS/umXJG+hIr7XsLpW737Uq6tUpSpy+2PPS56C8Yle/2rSU004Bj5P9MpQIZ27nn1NCpW6xj/JevTgfvnps/dl29rVpqyhbVcnOwmihDt2VoGlhEMH5If3B8nuLRv9RRcpXUbuePwF36S6mgif8NWnQTZWzzS1MsbWNStlwtef2Hot2+1T4GoQyf1c0dqs3js2LVviuwe04Kx6napQnVoVJk3atPLPgf0ydeQ3sn7JAt3XYs0mLeTWLk+YrhqnnmPL58yQSd9+Yf0c6/yE1Gh8s/9ZFM5zrFXnx6RKnYaJJuftlqGeESqs0uSuTv73A3Vt6Pux3phrz5cGt7XTfS9R16h7S628N/unH0wd7N5T2nnq+XDnEy84moi3U1fg60yFThrf0UFuaNYqqJ96IejsufNIp1d7iXpNun0oyx8+GChqO17tCCeMqvf8qtqgkS+Qo8IEVod6j1Lvh1o4WQWtW9zbJWhlKXXvLPr9N5n18+igcI2dMIpWf1L3U9X369D/yZLpUxIR3PtSN6lYu54VTdDPtQBoXLp0Ptsq9W40vF5tqzxycH9fyE1bgcno5NBgqVrt7cE3+krxsuVN26fCHyPe6R0UFlKv3Qo31JWWnR4Keg3phR2Ll6sgD7zeJ+jeD1xNSa2qGfqZJfB9bO2ieTL248G2Xv9Zc+SSu597VdQz2ezQu0dUn9o/+4pUrWe9ErAK9yjPwHbbeS3o1avGWX0evrZajbDuk9CT1eftHz94W9YsvPrvJHXOXc++KtUaNDYtWwX9hr/VU9Rn1tBDhYtqt2gdVtvU+/U3fbsl+oKH3QDU8lnTZdyn7wXVacdXXaD3nNKrl8BSWEMalZN7jflDth/6d5Vkddx/Q2kZeFvNqNRFoQgggEBKEyCw5PKIEFhyGZTiEEAAAQQQQAABBBDwiMChU+ek+qDxQb15rGlNqV/OfNUZj3Q/RXdDhU5UOOSr3q+L+laz2WG1PURSdVSFlX54f6DvW7faoX7RrLaLUKEA7VATAeO/+EiWzZrm/zsVSmn/zCtSqXZ93eaa/ZJeXaDqubnD/TJz7Cgpem1Z/+TamZMnZcaP3xmGjdSkyf2v95KipcuaMqkVd77u3VWO7DdeyUJNZJS7vpYoB/WL+GV/TPNtK6YXBlL9bfPw01K9UVPLb/OriZY/J4yT6aOHB026qG0SGrZtH3S9CnWpicZLFy/6+3PDzS3ltoee0g3s6E3KhEK07vy4LJ4+WdJnzCCtHnjcF7hSwbOFUybqfktcXW81noH3QujEbGj9les0kLuffy3RRKudMVE+ysls+57dWzfJdwN7+0M5asK1S4/+ib55rwIQavUl9Y1/vUOFou5+vqtpuEFtzTJ8YC//qgyh5ajJ5JpNW8qNbdtJznwFfO1WK36snjdLJnz1P8N7VG+i0a3X/aLfJ8qvQz81LM5oEk95/Tbsc1840ejIkSevPNxroOSNL2x4jlqJ6uver5uuemU00adNEhsFw1TI8/7Xesk1lasG1R84kaZWDWve4QEpU+26oDCY1TYtoSvCqAn+fdu3ypQR3/hWSDMLLKnnzPfv9Am6T1Qoq3O3vkGrupw9fVq+H9wnKJRl55m2eeVS39Y3gc+JQACzbW7UM+PooQO+VR7m/zbeF1YIPT+5nyuqL6GT52r70Y4vd0v0+lRtVSFX9ezUO+q1aiu3PPCo6TPEaAI6sDyj55jRhHHgtY3vvEea3t3JsA1qpY5R7/b3bcFqdBg91+zUr4Ic9zz/umHo0ywIorVHrQDW4v6HpHiZ8r5yVNBr/67tMnJwP8PXtt2ghtNnnXo9akFcqwCF3uS6WqHxgdd7+7aLc/sIXSUu0sCStvqdVTuP/3NYRr47wB+UrHfr7dLyvocMx15tT/v9O31FreyjHeGEuZK6n3rPTNXucANLga95O++/yunrvm9IhgyZwg4s2Rl7tcrNN/26iwrXBR7qc7EKM4eulqQXWNL7t4QKzS2aPknyFCgoe7dtkX3b/g76HKq9j6n3e+1zlH8VqbRxcjLhH8MAk3rNde7WRwqVLG16W4beI1Zh38DC9F63dl8LanVbtcqtdoRTr9XrLJI+Ga2UaOc+DG3XqvmzZexHgxMF0exudReJr/p37rcDegaFsvXqJbBkdTdF/+fzNu6UL2YEf75Y8VpbyZ8t+b8oFf3eUwMCCKR2AQJLLt8BBJZcBqU4BBBAAAEEEEAAAQQ8IvDVgk3Sa/LV7Z2K5MkuA+5p5pHexXY31C9yt29cK9/27ykXzp017UxKCCypCdMfPxgk6/9aGNRWtaLDrZ0fTzTRqtc3NcnVpXt/3ZWH1GTIuE/e1d0KQVWoQhPp0mcQtaJQ6IoYVpOpagWH+17pabhyhCrfzmpXelvW7Ny4Xr4f3E93hRq7kzVqFaKJQz8NmlAwmnzWmwBQE1WtH3pSajVrpXsfhU7KhJ6kthFRE0qhKwipMZk38SeZOnKY7uokegELvQZYbd/VrOMD0uj2DokutRoTdU+oyWSzb/DrBYjyFynmC4bkzJs/UZ3qW+3f9uumu7WU1bfvjV4jWiVqnJrf21nqt74z0evFKhwTzWeANtGqJjj1DvWN+Ed7D5IcefIl+rGa7Bw5pL/h80ut3NHxhTd0t3TRLrIa58xZssqD3ftL0dLXJqrHaqUko+00tevUM8kokGA1JkZbWKkts74b9H9yeO9u6dy9n4Rur2U08Wy0eoLaVlBtgRl4qH516d5P1DNG71ChhC97dRW1CpXeYXeyUgtIlihXSTq91iMo0JWcz5XQEKLqo1mfzO5TZfhQzwGinrlmh9VzzGiSXL2/jxjcz3CrTTvPMdUutW3SL19+bNjE6g1vknZPv6y7iqHZe6sqsO2jz8gNN99iWLbee1TgyWoVyI4vvpnoPdZqSzs7QQ2nn/QCn/1W75GqDhXMG/F2b9m2bk1QlU3uuk+atL/XaTMMr3M7yNPqgUdFhY/MDvWsHTVkgGxeucx3mp3PRuo8vdeb3TBXcvRzx4Y1MnxQb1HbRWrH9Y2b+bYJNgs3B9qpZ+fQvt18z1A7K9to97oqI9wVluy8DvRe/0afE1Ub9F57VkEevXCnCpPc8eQLMmP0d3LyWIJvNUz1OVyFEtWhrlm9YK5vBTq9LaLtBL0jCffofQaw81pQbQ+t1+yzTrgPgEj6pAWWSlaoLNvXX30eWX0GDW2jFnTdtWm9xGXM4LsntMPuyr2RBJb0Ptvp1UtgKdy7KzrnvzFquuw9etxfeO9bqssjda9+GSk6tVIqAgggkPwCBJZcHgMCSy6DUhwCCCCAAAIIIIAAAh4RaPPlDFm667C/N3fVrSytrzNfacYjXU/x3VDBE6sJca0T0Qwr2IWaN/Fn+f37oUHBFbV6yYPd+kjJcpUSFaNWdfiqV9egb+Wrk4wCTupnE9VqLZMnGDZJTc6o1Zz0ghMHdu2QoX3e1A0O2ZmsVJUafatZa5BRQMFshRoVxFGBHKNDrQAxrH/PRO02u2785x/KXzN/DyrSbOLKaqLbLFhltTqHndVJrEItZpNLZmNi59vwM8eOlJljvk/Eb7QqlVXQwyhcpSpQK4+p1ZWMVrUx+3a81bPAaqLR7utY7zy1utnQvm8mWrlBO9dsMtUqdGnn2WUVVsySPYcv6Fio5DWJnzNHj8oXvV6Vfw7or4xmFGLRJuHU6hRGW6xYjYnR80A1Uq1qMHHoZ77nVWBgSa3aMXHo57J42m9BfVHhuUd6DRS1vWbosW/73/JNv26ixinwMJtE1ws2Bl5rN7CkTXhevHAhUWApuZ4rylCtMrfqz9lBHmaBQLMgoirEzuoryfkcs/N8MXutqVVEVMDM6DC7l62eD2arJFkFluzeh+E+30JXebRTj9FzyO7EfrhtdDvIYzaGWtsCg2cq/NDhua62tklTNnN/GStTRw0L6qYKAd3+2LOm27EmRz/1nhG58uWXLj3ekrzxhWwNlfa5zu7WWdEOLOl9FqpzSxtRK2TqHU4CS6qc0Oe6CgyrrWAlTRq554WuQSsABtartxKX+rmd+yw57hHVtkjqtbqJ3AgsqXDYgskTgoLHdrdjU+3buWmDfPtWD9+WyWol38Dtc+18NlNl6AWW7Lxfqmv1thDUq5fAktXdlDQ/n7h8k4xZcDUgV6NYPpnwaNOkqZxaEEAAgWQUILDkMj6BJZdBKQ4BBBBAAAEEEEAAAQ8IrNufIM3+FxxqePf+lpIvexYP9C72uxBLgaXAb5oHypsFGYxWTTGbmLdawcJsgl5tPzPq/bdk49LFujeHna0UnAaWzFZ5MZsUMJp4Vx0wm3w0cjLeNmuRb3soo8MsRKauMQuS2ZnMiyT4EUlgySy0ocIN7Z99RarWaxTEYjXBbjaeVvevWQjNyiiagSWrFY7MJvutVjiyOylmNs5mzxmr8TILLI39+F259+Vuolbc0jusxsTsNaq2+/x+cF/fyhSBgSVtAjFw5Q9Vt5mxUR/VNpwqEKU32RfJmIZaqIl7tfVl6ApLVj7Req6YbaVqFJ6xuk/tvL6s+mt2P0TyHNPGI5I+WD2bzNpuVa/Zfej09RnpJ7ytq5bLiHf6+LeqslpBSqtv6czffatYBW4xGU5AIJx2RxKW0BsTq8BS6Oc4s5CzXj9U4GFY/x6iginaobaG7fRqT1GhLqMjqfuptUNvlSW7q2WpbeWGD+wpagVNq+eYVp+2QtexI0eissKS3jPE7LnlNLCk95xTK3Hd/VxXyZ4rt+ktHvq60062Wmkxue6RSOq1eq27EVhS77lbVq0I2nbXTlBftU3bsnf5nBlyzwtv+AKHf69d6W+23c9mTp41qhIV8B336Xu+lesCDwJLVndO8v388InT8vJ3U4IaMP3pllKhYM7kaxQ1I4AAAkkgQGDJZWQCSy6DUhwCCCCAAAIIIIAAAh4QeGv6Kvl4znp/T6oUKyiv3FbfAz3zRhdiKbBktIKQ2SS7WYDIKFhjNqlq55f0ZlsUma0Cod1R0QgsmX0D3mhVKKu+Gq1sUrlOA7n7+dckbdp/t+rQjkgm2lUZZiuLGAV/3Ko/kol+q8nymk1ayO2PPxdkZXWN2SSP1f1jNrloNUZ2AhVOn4xOwy1WWwaq9tidFEuOwNK0H4ZLh+e76gZ+VNutxsQsIKC2ARv7yXty4+3t/YElbQJx4ZRfEw2VmZPRCjdmK9w5HVO9e0itojVn/Bi55/muQVvCReITyXPFKkCjt2Kb1TV2Xl+R9DeS55g2Jk77oMIXo94bYLglnSrf7F626reTsJ3WJzsrH4X7XAsNAput0BZatlpRbNZPo2ThlIm+rXpLVKgkdz3ziu6qjuG2K/T8SMISTkIEoZ/jjD4vmPVLb6Uuq0BXUvdTa7/eFq12Atbq+s0rl/pC3ukyZJAH3+grxcuWtxxu7ZmbcPhgVAJLesHxaKywFPp6N9uSNRRFvfYmfPlJohVAzb6ooMpIrnskknqtbgh3Aks9RW1bO6xfd1H/ZtQOOyE6LaCYv3BRaff0izL6/beTLLCkbSF5/txZiYtLK+o9SDsILFndOcn783cnzpdVO69uJfxMwwryRrOqydsoakcAAQSiLEBgyWVgAksug1IcAggggAACCCCAAAIeEKj73kTZefSUvyePNKkhDcuX8EDPvNGFWAksmU18W002Gk3S6gVF9CYtAkfaKsSjzrXassdqUtoqcBLulnBWqw8YBbSs+mo0gZyvUBF5pPcgyZYz+FvwVhPOViszWG2npLaFueOJ5yVNmjS6L85I6o9kot8qtKG34lEkgSWrbZe8FljS2+4j9AZIqYElO+8ikdy3euUf/+eIfN27qxzZn3j7OjMns/vYaDtFq3vf6tmdFD5OnytmjqrdeoFYp2GfQIdI7odInmNaG5z0QW2N9uvQ/8mS6cGrJoSOr9l7gNW2jyktsBS6ApfR+6Kdezya50QSlgg3sBS4YpDWJ6vtavX6rncvpNQwimq/FjwK3KbVapWlwMBb2eo1pePL3UR9lrM6oh1Y0uuL2SpZbq2wZPV5NNRFbxVBFWzv1LWXKE+9IylfC4H1R1Kv1f3gVmCp7HU1E22Baid4p+qfNupb30qi5a+vJSPe7pskgaWEQwd9WyOrwNRtDz8lK+b8YVkvW8JZ3U1J9/O5G3bIVzOX+issnjurLHixddI1gJoQQACBZBAgsOQyOoEll0EpDgEEEEAAAQQQQACBGBeYvWW/3Dt8tr8XGeLi5JNHWov6kyNlCKjA0qYVf8mIQb2Dth/Ra52Tb8K71Uu1/cfXfd8QNfkRelhNehtN0hpdF+kKS1YTq1aOTgJLW1evkB8/fEdOHU8I4lETNM3v7Sz1W9+pG+QxW4HKaoLIaOLc6LpIJtpVp8y2YFI/N9sSSP08kvojnehXdY/5aHCibSnUt9a7dO8vBYoWDxo3q8CS2T208s9ZMuajdwxfembXWhlZhe0ieb07Cbcc3L1TvunXTU4c/ce0agJLV3nUs0JN5AVOnms/dRpYMrrOyZiGew9Z3bNWQchInisLJv8ik4d/LSpcEHjElyglXbr3k6w5cgX9vVXYx054I5L+RvocU52x6oPeM2LxtEkyceinlp8xrLY3/Kr366K2BNM7zAIrVs9Tq88Q4d6T6vzQz1XRqMNJu0KviSQsEW5gSe98J+8pJ48dla96dZXD+/b4u5NSwyiqgWqVpVHv9vfdE9qhtgDt3K2vqPtW79CeSyeOHtHdNtZo7KMdWFLljxoyQDavXBbUhOYdO0vDtu0Tfc5MrsCS0XuPUbhWdSYpXwuBeJHUa/UMcCuwVL5Gbd3gndkW2ep1+k3fbpImbVrf+2H6DBmTJLCkrea3c8Naaf/MK3Jttett1UtgyepuSrqfn790SZ7+eqKcv3j1s9XIBxpJozLxSdcIakIAAQSSWIDAksvgBJZcBqU4BBBAAAEEEEAAAQRiXOClnxfL6OXb/L1oUK64PNpU/5utMd7VmG2+Cizt2/63b9JfbfljdiTnhJvZJLtTfKMVDyINLFlN6JaqWFk6vdZLMmbOott0O4El9Q3xk8cSZO+2LbJk2iTZvHJ5oknzHHnyyi33PyKV6zY0XHXIaJsnp6bqOqOJw0gm2lW5VpPO6tvej/YeZLhtTiT1uzHRr8I1apWRHevX+XhLVKgotz30lG5Yac6EMaK23FMTnXqH2WtRTegP699DVMhP71CTMg++2ccX8Ao9rIycTC7bvZfCDbdok1Lb1qyU8jVry7Y1q+TM6aur+QXWS2DpqobRVo52x0nvvNJVr5NOr3QXtT1c4BHumDppg9U9axVYiuS5orbX27ZulUz69ks5uGuHxKVLJxVq1pUWnbokCiIc3rtbZo4bKWvmzzUM7ti5TyPprxvPMav3t9BnhLYtjxrbYteWlw1LFxoOs9lYGW3zFFhYOKGJwOui8dlm/m/jZdLwL/3VRKMOJ6+X0GsiCUuEG1jSC9M6eU9R2+SNGNwv0faCZmUlZT/1xkWtvDn6w0FBQVGzsIe2dZ7Z6kV69UQ7sKTqPP7PYRn57gDZvWWjvwnqc1+jO++RG9veFbQSVHIFllTD9LavS4n3SCT3ptUzwM3Akt4KacXLVZAHXu8jmbIk/vfMqvmzZexHg+XWzo9L7RatRe/zgJ33PNVHu88abTW/pTOn+r+s4Xte2FjZicCS1d2UtD//csZf8ufGnf5K77n+Gnn39huSthHUhgACCCShAIEll7EJLLkMSnEIIIAAAggggAACCMSwwIVLl6XCWz/LmfMX/b145bb6UqVYwRjulfeargJLdkMrybmlidWqMU5GJk/BQvJY73ckW+7grcsiDSyZrQal2mlUr9YHq8CSWV/TxsX5whsNb2snRUqX9YWHzA6r1UWcuKpr9CaeI5loV2Va3adOV4Ry2kftOqt67ZavAg2zf/5R1L0eumJLaBlWk99W26SpFZ3ue7Wn5I0vFFS01Rg5mVy22/9wwi2BW0yprQBrNm0p3w3sJep5pnfYnRSL5LVn1k+r8TK71mpMrAI5oWVbbRlod7wCzzPqXzhj6qRedU2kPpE+V8zarQJNe7Zukhk/jhAVur18+bJpN+3cp5H0N6kDS9q2PEf275X2T78sCYcPyu/ff2NoYHUva+Wp8KfeobbMuvPJFxOFdK1CaZG8Po06E/o5wiqo7PT+j/S6SMISdkMEWhtnjx8t6vkTeDh9T9G7l1NiGEXrq96z0CiMFBgMsdo6LnT8kyKwpOo8d/q0TB89XBZNnRT0eUV9vm3Ypp2oFXmy5cotpxIS5Iter8o/B65uQWpnzEOfc04+Z4WGBlW7zZ6xZp/9nbzOrJ5nWpnh1Ku2Ws4THy+lq1wn1Ro0lrzxhQ2/kKDKdzOwpMrTgnRa21VIV/Xz2mo1goi0VcUO7d0tD/XoL+oLBdEOLKnPhbN+Hi2zxo2SGk2a+74QoP5NZLdeAktO7vLoXbN61wEZ/Os8fwWZM6ST9W/cIenjzP9dG70WUTICCCAQXQECSy77ElhyGZTiEEAAAQQQQAABBBCIYYFxK3fIc+OufpM+X/Ys8u79LWO4R95suprgV5OqP3/2gSybNc20k1my5/BtX1Wo5DVJjmH2C32rrcDCbWykgSWrydFoBpa0vqqJWzVOtZq3loo31JEMmTLrMpitlqFWS3mwWx8pWa5SuIS650cy0a4KtAo/WE1oWdXvtJNW9VqVqybfJw//0h9oUNvENb/nQZk5bpQcPbhf93KrCXb1mt60bIn89Nn7cur4Md0y1ApfNZu2kFrNWknu/AV9EztWRnYmGq36a/Rzq/EN7POKuX+ImrDOV7ioPPB6bzl14pgM69edwJINfLPQitV2lTaKDzolnDENt2ztfKt71mrS2KqNTl7f6vW3Y8Namfzdl7Jn6xZfU1U4oV6rtjJlxNCI7tNI+puUgSU1eTzm48Gyev4cueHmlr7J43m//RxRYEk5Jhw6IGM+HiI7NqzRvWVUSLd0lerS+M4OUqhkad97n9V7stXz1Mm9Gfo5wmoFQCd1uHFNUgaW9O6/Zh0fELUVYriHXvAyJQeWVP+0FWcCg4t6qyxtXrlURrytVq3JJg/1HOB7dtg9kiqwpLVHBa3njP9RVi+Ya7giZGjb7XyOcCOwpPesNLvfQl8LadPGSY48eSSNjW3ML124ICcTjgaFUq3eezQXq3r1ytauVffGrV0el1IVq+oGl9wOLKnPpEP7dgv6bFq1QSNfIFV5acfOTRvk27d6yHU3NvWtsJQmTRrbwSG9e90qHKnec+dN/EmmjhwmpSpXk44vvulf9YnAkt2nR8o77+XvpsjhE6f9DfuwXR1pV83+8zDl9YgWIYAAAsYCBJZcvjsILLkMSnEIIIAAAggggAACCMSwwAs/LZIxK7b7e9D6urJyV93KMdwjbzZdW5FEbyJFr8f3vtRNKtaul+QYZiEiqwBQuI1N6YElbRLk4vnzvm3htm9Y6/vWs1rJQ28Fj6w5ckrrLk/obg1ntb2P3QkXO8aRTLSr8iMNFkRSvxsT/aFGauJHhRfWL1ngH7dKtRvI7Y89I5cuXEy0KkHg9XYn2NUqCLPGj5a/pk023C7Nzthp59iZaAynvMBzrcZX6/PBPbvku4G9fZfe/3ovKVq6rO52IYFl21m5Rp1vNs5mz5loBiIiuW/1xsKsj3bvK7tjbHdMjQKVduqJ1MeqjeEEltSk6YGd2+WXLz+WXZs3+JqvAjR1W7WVmzs8IAd374g4WBdJf914jlm9Z6hnRIPb2ulOHlutJGL3/Ua9z6lV5GaM+V4OG2x9aefe0c5x+75X5Yb21e0AcDj9Mzs3KQNLeiEju8/m0D7o3UspPbCkt6VWfIlS0qV7P8maI5evi2p1xbGfvCur/pwtekEQq3FP6sCS9tls1JABsnnlMn/ztLCP+ovj//wTtE/gksYAACAASURBVAqTnc8R0QospcR7xM5rUD3zVLh93q8/JVqFU73H1Lv1Dmne8UFf8DzwcDuwpN7j1IqBs376wV+NuncDg3XqnN+GfS7L58yQB9/oK8XLlvedazc4pHePWwWWtFVFVTBUhdhz5S/gL8ZuvaywZPV0Sfqfj1mwRiYu3+Sv+K7qJeX9O2snfUOoEQEEEEgCAQJLLiMTWHIZlOIQQAABBBBAAAEEEIhhgTrvTZRdR0/5e/DG7Q2lfOH8MdwjbzZdCyydPHZUvunbTQ7s2mHaUfVNePUN5aQ+TENEWbLKg937S9HS17rSrFgJLAV2Vk0QbFy2SMZ98p7u6h1q8khN1NS79fagb2FbTT47Xf1AbyAimWhX5UUaLIikfjcm+jUTva1U1IRT43YdpfEdHXwTTm4HYNSWTF/3fl2O/3MkoteInYlGpxVYja8KFaiVBEa/P1C0Laaq1LvRV53VfWx3Ujy1B5bcXgXGzph2eq2H4Qpwdu6lSF7XbjxXtDYeO3JIJn37ZVAAUa101+bhp6V6o6a+564b92kk/XXjOWbVB/WMUOG+sR8Plpx580vnbn0lV/5/twJ2K7CkmatVnH74YKCsWzTfzq1ieE5SBJZU5dF8fjoFsBOWMCrbKkQQep3e+DvdKi/xqjRppVPXXlK2ek3d5iZlP83GQlsdUAuXq/f+1g896VvpUB3qM/jQPm/K2dMndbfashpn7bODOk9vy+PA60OfB07C/4Er2wT2qfm9naV+6zuTdUs4vWel2ZcukuseCbdetb3ojx++I6eOJ/iHU91Hdz71klRveFPQLeJ2YCnwHg2sP3DrQm0VpvyFi0rHl7uJeh80eq+1+9nM7Fmze+smX4g9c9asct+rPSR/kWJBBgSWrJ4aKffnG/YekrfGz/U3sFjurLLwxdYpt8G0DAEEEIhAgMBSBHh6lxJYchmU4hBAAAEEEEAAAQQQiFGBrYdPyI0fTvK3PkNcnHz5eNsY7Y23m60FllQvZ44dKTPHfG/a4WhM7NkRVhOSI4f0Nzz1rmdflWoNGtspyvKcSANLx/85LF/26up4Oy+zSWXVeLNVKMzarrYaU1v6FSha3G9g1VY3t4iKZKJdNfjcmdMy4u3esm2d/lZAVpNtkdTvxkS/6oNq+0+fvSdHD1zd6i00rKTOczuwpFbg+nXop7r3fuC3462MojnhbhVuKV6uguTKW8C3rY62xZS2moBViMLupFhqCCzNHj9a1Eoneofbq8BYjakb7ydW96zVqj2RPlfUhP2aBXNlwlefBIVFQ8NKytuN+zSS/rrxHLPqg3pt7tiwzvf+1/6ZV6RS7fr+W83twJIW7gicOA+8r7Xtttx+nlp+iBDR3V5TPcMeeF1t9ZXFThFB58yb+LNkzZkrUSAh7IJCLgg3LBF4ebiBpU0r/pIRg3oHrQSpQm2P9BoouQvGh9WV0NWasuXOLQ/3eCtRWEErNCn7adYRda9+06+77N+xzX9asWvLy/1d/0+yZM/u/xyutvrq0qO/ZMuZOyyXpA4s7d6yUb4d0DPo2Ve66nX+Lbn0Xnt2PkdEY4Ulq9XykusecVKv3rNU7/kSjcBS4Cpg2s2pQkIqnKpez+rzplphqf2zr0jVeo3896/d4JDeDW/0rIkvXkqGD+wlp44f96+4GXq93XpZYSmsR02Snfzo57/I+UuX/PXNea6VlM6XPcnqpyIEEEAgqQQILLksTWDJZVCKQwABBBBAAAEEEEAgRgWGL9kib/y61N/6KsULyiutr05axWi3PNnswMDSkf375Ju+b0jC4UOGfc2YJUvQEv9JhbJ941r5tn9PuXDurG6VTrbOMGp7pIElqwld9Q3odk+/HLTSUWBbIgksHdqzS77u+4Yv8KJ3hE4UqfFXk01q0knvUCuuPNSjv6g/Iz0imWhXdVtNOlut1BBJ/W5M9GtbVlw4fz6IslSlKnLfKz2DJrGt+hpO0ENvG5rABgS+dqyM7Ew0Or1PrMItWrmBk6Ha31m95ggsXR2VlX/OkjEfvWM4TIErJTgdS+06qzEN5z42aovVPWsVWLJ6rZk9V/RWF9HaeX3jZnL7Y88GbdHjxn0aSX/deI5Z9UH1X4UwtRVW1MpS2uF2YMksZB343mU1xm7ch6H3p957sdEqKFavM/XZTIV12z7+rJQsV8nq9LB+7iQsYfbcNXu9qaDuV71fF7UamXYok9Bgg50OhN7L5WrUko4vvCHp/lvNJbSMpOynVftDA8SawTWVqvpXOnX6HE7KwJJe+Co0GJ+cgaX5v42XScO/9A9H0TLl5ME3+4hRMCW57hEn9eo9XzLrrDYbjcCSAt28cqmMeLuPXLp40e+rAqLVGjaR4QN7ilpJNDRwZzc4pPf60Xvfaf/0y7J87kzZuWFtonBsYBl26yWwZPXkSp6fD544T1bvPOCvfGCbmnJ/zdLJ0xhqRQABBKIoQGDJZVwCSy6DUhwCCCCAAAIIIIAAAjEq8NSYhfLL6qtbi91dp7Lcen3ZGO2Nt5sdGFhSPVXf4v/9+6FB34APFWh85z3S9O5OhoEbp2JbVi6TbLnzSHzxkomK0JvoCjwpcJUYp/Vr10U7sNTqgUd9W7MZHZEElqwmZkODG+qb0j9+8LasWfinYXu0VSoidY1kol3VbdW3mk1ayO2PP2fYzEjqj3SiX9uyInQlkLh06XS3fbHqazgT7HoTSxpSaP1WRskdWMpXqEjQFlNaP6xCFASWrr4srMKfTlf20HvheSGwZPZcMQohGr0fuXGfWr1GzQIjkT7H1Bhb9UGdoxfWUn/vZmDJahvbOi1vk1s7P+77nOLm89Tu+6DRva9eXyo0kSNPPltFqW3vfh36P9m1eaM81GOAZMmew9Z1dk9yEpYwe+6a3X96K7OossINnKvg+ojB/WTrquW+ptgJPSVlP63s9e5dtTpOtQY3yW/ffCaZs+WQh3oOEHWvhHtoQRa1GqFZOEeVG8mWcNp9uWT6FH8T1ecJFSLRtmo1+txm53OEGyssjf/8Q/lr5u/+9lmFwJLrHnFS7+kTx2Vo3zeDVupSHQ19/UUrsKQXhFf3sHrujvtkiDS6o4M0aX9v0O1rNzikd8/rve+o++3K5cu64djAMuzWS2Ap3KdN0pz/27KN8uPCtf7K2lYpLv+7q27SVE4tCCCAQBIKEFhyGZvAksugFIcAAggggAACCCCAQIwKVH/7Fzl08upKOD3aNZIyBfPGaG+83ezQwJL6xe6oIQNk88plhh3PlS+/dOnxluSNL+Qajgp0jP1osNz13KtS5JprE5V78fx5GfX+W7Jx6WLDOo0mSfUuUPWpyeZmHR4IWgFDnRtpYMlsQtnOClWRBJastnjTC24smT5ZfvnyY0NXo5CI3gVqEmPqyGFyY9v2kit/gaBTIploVwWZTZTbmbCMpP5IJvrNVjhSq4A82ntQoslrtybY1aTimI8Hy+r5c3THN3QLESsjOxONTh8KVuEWtcVW6BZTWl1WIQoCS1dHxWiiM3DcmnfsLA3btrcVSlXP0eNH/5E6LVonOt9qTMMJ3hndV1b3rNUKS06fK2rLs6F9u+lu/Wm0KpMb92kk/Y3kOWb3taa2HH3g9d6Jnv9W763q51ZjFXgPrJj7hy9wcfny5US3Ruj7rFvP03CfbUZbcVa/sYm0efgpyZAps2mRgSt4NW7XMVEAINz26J3vJCxhdi9YjeGODWtk+KDevhVYtMPO56LAtocG2ONLlJIu3fuJCgoaHUndT6uxCW2P+gyTLl16OX/+XNgBrsC6dm/dLN/26yaFSpWRTq/1ML3HIgks6YU1Q7dqVe1ya4WlcJ8PoauH6m2JHDpGyXWPOKlX731c3UOduvaSstVr+rsWrcCSqiD0+aYCRBkzZ5Y0aeJ0A3d2g0N6rx2j9069ey70erv1Eliyemolz8+3HDgifcfN9leeP1smWfFa2+RpDLUigAACURQgsOQyLoEll0EpDgEEEEAAAQQQQACBGBRYtz9Bmv3v6jdaM2dIL589clsM9iR1NDk0sKR6nXDooAwf2EsO7t5piGDnl8R2BXduXC/fD+4nly9dlM7d++kGllRZq+bP9oWa9CYo1c/NAg2BbdH6lze+sNz9fFffdYFHpIGl0G0oAssODYjoGUUSWDJbTUfVpbdaiNnEu9Y+O+OtfeN+w9LF0qV7f1ET14FHJBPtqpxNK/6SEYN6646/na3rIqk/kon+ratX+F5PgVtnaC7RDizt3LRBvn2rR9DkcOCYhK6eZWWUnIEls6253AiCKBezcc5TsJA81vsdyZY7d6KXbTQDEVZjYhUQ0HvGmG2lpc5XE//3v95LipY2XxlRWzmsWoNGcssDj8ZkYMnpc8Us6JmaA0vNOj4gjW7voPv279YKS1bbXKoJ+44vd/O/t0fz9Wn2OUdvyyzt/Io31JVbuzwuOfPm1y1CBXqmjhom6j7L+9/Kckbn2v2spXde6JgYvSfpXav33LV6HqlVliYO/VwWT/stqMgKNevofh7Tqzfws6Deqj4poZ9WY2L0ucto1UWr8rSfa1t+2gnpOg0s6W0fbbRymJuBpbuefVWqNWhsiyL0s7CdlWGT+rWgdcRJYOnArh0ytM+bErhqp/ps8nCPtyR/kWJ+o2gGloxWuTNaMc1ucMjus0Zve2C9a+3WS2DJ1ksrWU564qtf5cz5C/66pz3VQirGGwdUk6WRVIoAAghEKEBgKULA0MsJLLkMSnEIIIAAAggggAACCMSgwFcLNkmvyf9u06CO60oVkhduYenulDqUeoEl1dZ927fKyCEDRH2TXe+wGw6y6vemZUt8K8CodpS7rqbc9VxXyZQli+5lZpN/2gUZM2eRO554XirVrq+7OkjCoQPyw/uD5OjBA4YT8qaBpSxZ5cHu/aVo6cSrQKk2qBURxn3yrqjVH0IP9e3n1g89KbWatTJkMbteu8hoQvDC+fPy4weDZP1fC3XLN5oIU3VOHv6lzJ/0i2G7VNtrNm3pCyWEBrzURaru6aOHy4LJE6R5xwelfus7E/lbBS/ufambVKxdz7ANs8ePlmmjhuv+vF6rtrqBicCTtYk8owrMtuqLJLBkFmDTm2wNXFXDKJxnZ2UaVc5vwz6XhVN+1e2yXsjLaozMwghWr3Wrn4euiBB6vllgyGqbMzuTt1bbI6qtmFQQr1DJaxJ1JZqBCKv71kmITIVRv+nXTU4c/cdwWNSKFB1f6ibFy5bXPUet5DH6g4GSPn0GwxV1IhlTq/tF+7nVPRut50rodkOB7VUTn2o7pqJlyvn/Wm8LpdA+2rlP1y2aLyOH9DfkMbofrN5bVJvNAsNahZG81tTzWz3HjQ6rsIt2nVkwV2+1PavXp1kY0u59aHSe0baB6nz1Xlrl/9k76wApjqaNF+7uLoe7uwWXwy24Q4AQw0KQy2EJhHhIgrs7HK6Huzsc7nZwuH9fTd4ZZmdnx3b2bvd4+p+8LztdXf3rnp65rWerSpenguUrU6r0/5X/un3tMh3fvY2O7thKL58/I6OCHKt+uiNoUBMs6ZW8ZT/VRPG8btVbtld9d5DP7dnjxzRj1Pd09dxp4Z+NiKn5uoiYp96aqAlHjYjamd/cX0fSjYshlLdUOSFbV5z4CUieUdHIc8GKYEktCytnyGrbP4Ay5cpn6NloxDe1c92oqI0FjbPGDKWLJ44J/mTInova9P+e4iZIoLkkEbVHzAqW+CzfOH8mbVk812E+anzcmZO4P7TOZeUe1hLcqQmHjLzL8iStnjXcV21cFju17jOIYsSKLTGEYEnvxIq4z39bvYsOXbwpORBYqzB1Lq0tqI84bzEyCIAACFgjAMGSNW4ue0GwZDNQmAMBEAABEAABEAABEAABHyTQee4OWn3ymuR5y7IFqEbBbD44k4/DZVeCJZ49/4p6zi8j6Nbli6owONjWqPvXlK90eUOlg+RGWOCyfflC2ryIv3B/T4UqVCH/Dt10S6ScPrCb5v02ShDIuGoc+MpVtCRVbtpKyPITNVo04l8CH966ibYtX0TPnzzWDIzpZYHQ+lVv2IP7NCmwv8BO2YwETfRKKLFNtV+Zc6Bq3ZxptHPlEpcZqPKXqUBNP+/jVAKPbXIpuWkjhxD/alurJU+Xgao3b0vZChYW1opL9Z07epC2LJ5D10POkxYbPWGBVikhLS5GSxRqCZ54zq7EOK9fvqCZY4ZTyNEPQkw5Iw54tBs4lDLnzKuKTm8/cTabxj2/pmwFitCLp09p4/wZQlYNV2IlHoTn3P67YcTr4aqpZUGQX1uqZl2q076bw72r56sRQYXVk1OvnKGWYEhP1JOvVDlq9mU/iho1mkv3WBwwc3QgXTx5XPWaOBpixZuXLggCIC7TotZYuMICFisBMb01sSoi2xG0hNbOmqy5z5gXCxXL1W1IiVOkEvbKo3t3aNeaFbR/41ohK56rMn3iuTIhoL9q2TT+XC0jhNn9E1Hnil4mPC6l2fyr/pQ6U1Zioezq6RPp5L5dmtPjfdKmfwDFS5jI5XV6+6FUrXrk376bU3+9/a13jokG9QRTaoFg7qsnCHT1bFNORK/MJWd66TB4BMVP9CETml4GNi0xpNn9qLzeiABV612mTJ2GggiY32M80ZQiMqPCNfZFTbxmRIzCfcXsbPIMMfxOWa9TTypUsYrqOyULUZaN/4OO7domoDCaYYWvjah5aq2Z2jNamfVQrX8QC5FXL5c+SueXjep1/pxuXDhPq6aNp6jRo1O7AcNcik1d3Y9694HaXtYTmqk9G428R6id63pjCfN6+5a2LJlHWxbNEZ5tSVKlppbffEdpMvvp3j4RtUeU4letdeA1OL5rGy3+51eHv4NcZUW0Oif5ea11TyszPWkJkNTK2BkVLKmdNUbffdSE02rjWnk/091UuMAWAmuPnKfZO45KtmrlSU8TPy1ri20YAQEQAAFvIQDBks0rAcGSzUBhDgRAAARAAARAAARAAAR8kEDeH5bQw+cfxCSBTStT5hRI2+2tS6klWGKfWSiybu502rt2pRBwVDYOIBSvWouqt2hP/CtrvcYBhIvHj9CKqePo3vWrxBmRqn7alkpWr0NsS6/xl/X8i97gxXM1A+1advR+ka8VEOZfD8eKE4f88hWi+l2/cMgGxb5tW7ZQKOOibEZLLHFGq4mB39Kj+3ddTsEvfyFq9kVfoWwTC4auXzhLa2ZOkTIOqK1RvtIVqF7nni6zV3EfDgjMGjVUyHZlpWkJjtienrCAxQuJk6Wklr2/o4RJkzu4cGznVlo49mensmpGM32xwG3OzyOEsnKumitRi5YITbSlFWRkkd3sMSMM71e+J6o0bUVHd2whzmKj14pUqkYNuvZyCGjrZXPhe1UZ0DTCiDOLtR0wlFg8ZHfTK2fI46lx5nOJ98bR7cEuXUqWOg11ChhFCZMmc3mNWokV5cWuStLorTHfqx2HjCQWU5hpvI5zf/+RWCTiqinLXxm1z+u9fMJfdGjrRqNdHK4zEjzWW1O20ajHN1So/CeWfIjIc0VPOKScEGesqtykJW1ZPE/zfBf78TO1fP0mDsINI6IfuQBSfKbyPjqwZQOtmvqvpthXTyyhl7WNfXe1142UHuWzjDMksjDOVdPKWMR9WKjMnOVtz9ogWjH5H5c2WazVpl8AZc1XwPI+1OrI7z0sJl43e5rqe5RaXxYLVm7akirUb+oxsZKaEFgtQ5WrualxdVUOSs2GWiZPHp/fcSo2/pQyZsslzJ39PH/kEK2bN114b+RrjIrcedyInqcrfsrslkZK27ItPbFkiWp1yL9jN02Brlo5L7X3Arnvl08fp+mjAh1KzOqJxtRKORsR7yvfF4WzjM+F/88c6epvDs6+tWbGBCHDqVmxkqs9YvT5pPY8MHIvqJW3ZHFwx8EjiIVLYuO98uD2LQpeMk/48YX87zEW2vCPEXIUKe6w1Vy90xkprSd/71UTt4sDyd+/9M4OtRLFRve8Gl+j7z5qglW1cSFY8sjjzxajl+4+pIAFmyRbiePEpBMDGtpiG0ZAAARAwFsIQLBk80pAsGQzUJgDARAAARAAARAAARAAAR8jcOfxCyr804eyUrFjRKdxXer52Cw+LneNilO4hNCyCX/S1bOnVYUXLBzJXaw0Fa5UhdJlzS6UpxCDjs+fPaX7N68TBxqPbNtM/EU4f7Gdu3hpqt2uCyVKlsIUdCPZhNQM8phGshVoloSLF58adOslZIZ68+aNkG0oR+FiQlDNVUDYVTBB7iMHV5jx+rnT6MyBvaZ4uLqY55vOL4eQOShz7vyGBGHyEn1mnODMIGpCI7kNPcFSk5696djOYEGkwxkl8pYqTzFjx6bzRw/SorG/kjwTA9vlPVezdScqUb2OZoCbA1Fbly2krUvna4qG2F7t9p9R0UpVpQCx0b6CSKD7V5StYBGn4LKRUoYiJxa0cDApVcbMmuXcxOuVIjHeR7evXKTlE/92KWDjvspAj9F5igLFKs3a6JZXMbp/OBB36/IFIXPavZvXNbsx5yaf96ZsBQoLa87zPbRlPQVN0RZisFEWxdRs08kh84o4GIspFv/7m1RCxpUT8qw54vlmtG+WvPmpQdcvKWmq1IYy0rEYce/6VcKZoJVRjvftJ41bUqma/roZ6pTzUmYsMbpmeveeKExdOvEvl2VFxbFYyMMilWz5C1sSZkTUuWKkrJ44Rw7qN/rsS4qbIJGucJL7qIkAjO4Ho2uodh1nI2nQ+XPKkq+g0/PCqOiJ7fJe5/NcfLa/fPaMVkz+W7VUqtwP4Qxu15UKV6hC0WPGdHCRBRbBi+fRnnWrXIp+lGIp3oeunh/K+XOWmobdvhLOXi3BlFW+fM5dPHmUlk/6RxDdaDXOnFevU3fKkqeAx3x58jCUdqxcqpqVUbgnu35BWfMVdFoH9pufFyf27qRVU8c7CZxZaFWpUXNikYMRYSvvDS4nq7WuclbMpnbrTpS9cDFdNszcW+bpar3lQlktYYi8v5oISPxcr7Qy3xOc8W3D3BnEdpSN30Eadv+a0mbOKp3H3OfKmZM07/dRDmVEeZ9wmVR+D1E2Pq/OHtpPq2dNUn0G5Clemqq36iCIctR+rKA81/k9mt+9d65aQSyc4n2WMkNG4R03atQodPPSRSHDFAto+LOS1WtT1eZtdX9IobdH+Ezh7K85ixRXfb7q3Qvl6jWi0jXrUfzESRz2qzgul3VzlVGTS9jFihtPQPssLEwoESlvrv6O4rM6LPSBUA5YLesqrxufs7xXOFOqvKntD/Edo1iVGqr3tChM5vcjZXY7ts3+3LpyUfgbkjOxKlvOoiWo2qft/suIq/jhCvM9c3AfBU0Zp/o3AL/78N8AaqXE9cbl5yyLdMU9CMGS1adb+PTrNmE5vXj9RhrscL/6lCL+h5J+4eMFRgEBEAABzxGAYMlmthAs2QwU5kAABEAABEAABEAABEDAxwjsunSHmkzeLHnNmZU4wxKa9xIwKljiGfAX7HevX6XtKxYL4iPll+dGZslffGfNX4iqNW/rVmBQLIuwesZEQQCl1zizSq02nQ2Vr9MTLLUfNFzIABQ0+R86tW+XpgiGf0nOwXi1gI7cZ7PZOtTmyyVwOMCRIUduypInP2UrUEhVnKHHikUjS/79zaU4Td6f15N/7V61eRtdsYSesKB1vyGUNW8BzYxe4thGA7p6pYDUWIjlOB6F3qOpwweZyjjlqpQHB2lm/hToEOyTj81ZlT5p/CmVrFFXEGJxe3j3Dk3/MUAQsqk1pUjsSWgojQ/oSw9uO5cjlPdX/greSBlC5fh6pWP09pj8c71sEWq2xBIl7vQV7Vq598SSNu701WJkZd+yPb6HuBymmcZBvV2rlwsldFhcqtc4oO3fsQdlyZPP5aVW1sVMKSr5wBFxrojjc+arRf/86vJZyKXd6rTvSpzhTgzEqpXCks8nf+nyTtn7rO4HvbV09bny/jZ6tsjtieuZKElyQ+eSWl8WP3Mzup+UGU2s3J9W7iEznPl+40x/e9etohsXQ4Rytdz42Z3eLyeVqF5bEJR6qgSc2b0kL51k9llh5p7m7Din9u2kA1vW070b14j/Pzd+HnLGGS6ZWrBcRUqbNbsh8bW3zlO5V0TB0ps3r3TLuIl9eQ+xyGXbisWC+EgU71Rs2JzylixrSABkZM/yc65kzbqq70GusuOZ3SOunltqgiV+9+bSbucPH6Dda4PoWsgZaZ/wOxQLZvKXKU9c/tjIDyEiao/oPbNcrQ2vc8KkSSlt1myUs3BxYqGPvPSlmbNSHEN+fxvxS+2eFtc8c558TtntzJ7B4rud2X2kLDNoZVzOaojmvQQ4wxJnWhLbwg6fUOksKb3XYXgGAiAAAiYJQLBkEpje5RAs6RHC5yAAAiAAAiAAAiAAAiAQuQnM3B9C/Zd/KLlUKkcG6l7VMUV95Cbge7MzI1iSz45/hctZk84c3EtXzp6im5cvOv0CWPxyPWGy5JQpZ14hK0qmnHlUf7FvlRwHbi4cP0IHgzfSpVPHhF/Ts28cTOFfNHNmIf4imzMFGA0AGhEscSCVRVPXQ87SzlXLBR/EwCMHEHg8LnOXIUcuQ8E1q/P3VD+e2/1bN+jA5nV0ev8eISgmZnnhwGrytOmpaKVqlLt4GcOZdvSCIfJAMQcsd65aRmcPH6Cw+3eFNQ2vgK6nmHKZPxaFcGYKDsZyIDZN5qxUoro/5SleSlXwxdkntiydR0e2baGwB/ekwGRZ/4aUr1R5SdzkKZ9h9+MhwAFCvt8Obl7vIKTgczxxipTC+V2kUlXDgoHwIhfR5woLCrnUF2fPYREvB875OaclPFE7CzhTSIV6TShboaIef2bwc/PZkzC6feWyID4+tiPYQaxmpyAxvPYBxgEBXyTAJY43LZjllPXQF+dip8+uBEuiiNHOsWALBJgAMix59z74Z8M+2n32Q3bC0fWLU6uiWb3baXgHAiAAraiIFQAAIABJREFUAiYIQLBkApaRSyFYMkIJ14AACIAACIAACIAACIBA5CUwdM1hGrfzjDTBhsVzU4PiuSPvhCPBzKwKliLB1F1OwahgKTIz8MTczAgLPDE+bIIACEQ+AjhX3F9TFkaumzNVKk0EwZL7TGEBBPQIsMh9yrCBxFmWuBRswXKV9Lp8NJ9DsPTRLLXXTBSCJa9ZClVHlu47RUv2nZI+61YmJw2pWci7nYZ3IAACIGCCAARLJmAZuRSCJSOUcA0IgAAIgAAIgAAIgAAIRF4C7WZtow1nbkgT7FG9BJXMlj7yTjgSzAyCJedFhGDJMxsbwgLPcIVVEPiYCeBcsWf1OevSisl/074NawiCJXuYwgoIaBE4ujOYFv45hhIlT0kdB4+gJClTA9j/CECwhK0Q3gQgWApv4ubG23P+Gv29bq/UqVrOdDS1VTlzRnA1CIAACHgxAQiWbF4cCJZsBgpzIAACIAACIAACIAACIOBjBCr8sZpC7oVJXgc2q0yZkyf2sVl8XO5CsOS83hAseeYegLDAM1xhFQQ+ZgI4V+xbfS5VOWPU9/Q07BF1DfyJ4idJYp9xWAIBEJAIcIndOT+PoLOH91OpmnWpTvtuFCVKFBD6HwEIlrAVwpsABEvhTdzceJfuPaSA+ZukTn7JE9DWL2qbM4KrQQAEQMCLCUCwZPPiQLBkM1CYAwEQAAEQAAEQAAEQAAEfIvD23XvK+P18B4/Hd6lHsWJE96FZfHyuQrDkvOYQLHnmPoCwwDNcYRUEPmYCOFfsXf09a4Nox8qlECzZixXWQMCBwJWzp2naD4OFf2s3YBhlzJELhGQEIFjCdghvAhAshTdxc+O9fP2Guk5Y7niOft+MokWF0NMcSVwNAiDgrQQgWLJ5ZSBYshkozIEACIAACIAACIAACICADxE4dzeMKv25WvI4WYK49Eubmj40g4/TVQiWnNcdgiXP3AsQFniGK6yCwMdMAOeKvat//cI5Wj5hLLXpF4AMS/aihTUQEAhwdqX5v4+iU/t3U+5ipajZl/0pRsyYoCMjAMEStkN4E4BgKbyJmx/vmxlr6P7jZ1LH4C9qU7bkCcwbQg8QAAEQ8EICECzZvCgQLNkMFOZAAARAAARAAARAAARAwIcIrDl1nTrN2S55nDd9SupXr5wPzeDjdBWCJed1h2DJM/cChAWe4QqrIPAxE8C5Yu/qPwkNpfl//kTNevWFYMletLD2kRB49+4dnT98gM4c2kdxEyaiAmUqULI06Shq1Kj07u1b2rJkHm1ZNIeiRY9OrfsOIb8ChT8SMsanCcGScVa40h4CECzZw9GTVkYv304nrt2RhpjUoizVzJ3ek0PCNgiAAAiEGwEIlmxGDcGSzUBhDgRAAARAAARAAARAAAR8iMDYbado5PqjksdV8vtR2/IFfWgGH6erECw5r/v6OdMpeOk81Q0RI1ZsajdwKGXOmffj3DBuzPrI9i204M+fXFpo2qsvFSxXyY0R0BUEQOBjI4Bz5WNbccwXBLyXwLt3bylo8jjau36lg5PxEiamzLnz0e1rl+ne9avCZyWq1SH/jt0oatRo3juhCPJMKVjCu3cELcRHNCwES96/2NO3HaGNx0IkRwdWL0g9yqGcpvevHDwEARAwQgCCJSOUTFwDwZIJWLgUBEAABEAABEAABEAABCIZgR83HKM/t56UZtWkZB6qWxRfInn7MkOw5LxCi//+hQ4Gb3S5dK37DaFcRUt6+9J6nX9amavY2RqtOlD5ek28zm84BAIg4L0EcK5479rAMxD42AhwhrLxAX3pwe2bmlNP75ed2nz7PbGQCc2ZwL4Nq2nZhL8cPsC7N3aKJwlAsORJuvbYXnHgNC3c8+G7pl4VctO3VQvYYxxWQAAEQCCCCUCwZPMCQLBkM1CYAwEQAAEQAAEQAAEQAAEfIjB41SGavPus5HHr8gWoWv5sPjSDj9NVCJYc1/3Z4zCa/sMQuhZyzuWGKFWzLtVp342iRInycW4aC7PmMihzf/+RTu7Z6bJ3jkLFqEXvgRQjZkwLI6ALCIDAx0YA58rHtuKYLwh4N4Enj0JpYkB/unfzuktHU2fKIpSCS5wipXdPJoK8e//+Pa2cOo52r1nh4EH5+k2oeov2ePeOoHWJ7MNCsOT9K7z+2Hmaue1DNu+OpbLTsNpFvN9xeAgCIAACBghAsGQAkplLIFgyQwvXggAIgAAIgAAIgAAIgEDkIvD1kr00/9BFaVKdKxel8rkyRa5JRsLZQLD036JygOTB7Vu0duYkOrlvl+ZKs6CmdruuQvmymLHjRMJdYe+UOIC3eeEc4l/Mv3v3zqXxqFGjUoUGzahM7foUN0FCe52ANRAAgUhFAOdKpFpOTAYEIgUBfpfcEbSY1s2e6vS+w+84eUuVo3qdelCc+AkixXztnASze/IwVHhX5Mx5r1+9cjDP796chbN41VoUP3ESCJfshA9bBMGS92+Cracu0aTNByVHmxXOTL82RMZj7185eAgCIGCEAARLRiiZuAaCJROwcCkIgAAIgAAIgAAIgAAIRDICXeftpJUnrkqz+rxGSSruly6SzTLyTQeCpf/WVK8MnKuV5y+42w8aTumyZo98m8OGGemVa9IaAuU/bFgAmACBSEgA50okXFRMCQQiCQEWZh/YvJ6Cl8yjh3dvU6w4cSlLngJUqVEzSueXA0IblXW28g6OMsKR5IbxkmlAsOQlC6Hhxt7z12jsur3SFXXypKfxn5b1fsfhIQiAAAgYIADBkgFIZi6BYMkMLVwLAiAAAiAAAiAAAiAAApGLQMtpwRQcckuaVG//MlQgY+rINUnMBgRAAARAAARAAARAAARAAARAAARAAARAIFwIHLtyi8YEfSgtXilbaprVtmK4jI1BQAAEQMDTBCBYspkwBEs2A4U5EAABEAABEAABEAABEPAhAvUmbKQDV+9JHg9qWIGyp0nuQzOAqyAAAiAAAiAAAiAAAiAAAiAAAiAAAiAAAt5C4NytezR88VbJnWIZk9OyzlW8xT34AQIgAAJuEYBgyS18zp0hWLIZKMyBAAiAAAiAAAiAAAiAgA8RqPzXGjpz55Hk8fDmVShDskQ+NAO4CgIgAAIgAAIgAAIgAAIgAAIgAAIgAAIg4C0Ert4Po0HzNkju5EqViDb2rOkt7sEPEAABEHCLAARLbuFz7gzBks1AYQ4EQAAEQAAEQAAEQAAEfIhAyV+C6NrDp5LHY1rXoBQJ4/nQDOAqCIAACIAACIAACIAACIAACIAACIAACICAtxC4G/aM+sxcI7mTIUk82v21v7e4Bz9AAARAwC0CECy5hc+5MwRLNgOFORAAARAAARAAARAAARDwIQJ5f1hCD5+/kjz+q6M/JYgd04dmAFdBAARAAARAAARAAARAAARAAARAAARAAAS8hcDjF6/o88lBkjtJ4sSk4wMaeot78AMEQAAE3CIAwZJb+Jw7Q7BkM1CYAwEQAAEQAAEQAAEQAAEfIpBl6EJ69eat5PHEbg0oRrSoPjQDuAoCIAACIAACIAACIAACIAACIAACIAACIOAtBF6/fUedxy2V3IkZLSpdDGjqLe7BDxAAARBwiwAES27hc+4MwZLNQGEOBEAABEAABEAABEAABHyIAARLPrRYcBUEQAAEQAAEQAAEQAAEQAAEQAAEQAAEvJwABEtevkBwDwRAwC0CECy5hc+5MwRLNgOFORAAARAAARAAARAAARDwIQIoCedDiwVXQQAEQAAEQAAEQAAEQAAEQAAEQAAEQMDLCaAknJcvENwDARBwiwAES27hc+4MwZLNQGEOBEAABEAABEAABEAABHyIQMlfVtC1h88kj8e0rkkpEsb1oRnAVRAAARAAARAAARAAARAAARAAARAAARAAAW8hcDfsGfWZuUZyJ0OSeLT7a39vcQ9+gAAIgIBbBCBYcgufc2cIlmwGCnMgAAIgAAIgAAIgAAIg4EMEKv+1ms7cCZM8Ht68KmVIltCHZgBXQQAEQAAEQAAEQAAEQAAEQAAEQAAEQAAEvIXA1fthNGjeBsmdXKkS0caeNb3FPfgBAiAAAm4RgGDJLXzOnSFYshkozIEACIAACIAACIAACICADxGoN2EDHbh6X/J4UKMKlD11ch+aAVwFARAAARAAARAAARAAARAAARAAARAAARDwFgLnbt2n4YuDJXeKZUxOyzpX8Rb34AcIgAAIuEUAgiW38Dl3hmDJZqAwBwIgAAIgAAIgAAIgAAI+RKDltC0UHHJb8riPfxnKnzG1D80AroIACIAACIAACIAACIAACIAACIAACIAACHgLgWNXbtOYoB2SO5WypaZZbSt6i3vwAwRAAATcIgDBklv4nDtDsGQzUJgDARAAARAAARAAARAAAR8i0HXuDlp58prkcc/qJahEtvQ+NAPfdPX50ye+6Ti8BgEQAAEQAAEQAAEQAAEQAAEQAAEfJhAnXnwf9t43XN97/jqNXbdHcrZOnvQ0/tOyvuE8vAQBEAABHQIQLNm8RSBYshkozIEACIAACIAACIAACICADxH4eskemn/okuRxp0+KUIXcmX1oBr7pKgRLvrlu8BoEQAAEQAAEQAAEQAAEQAAEQMC3CUCw5Pn123rqEk3afFAaqFnhzPRrw5KeHxgjgAAIgEA4EIBgyWbIECzZDBTmQAAEQAAEQAAEQAAEQMCHCAxedZAm7z4nedy6fAGqlj+bD83AN12FYMk31w1egwAIgAAIgAAIgAAIgAAIgAAI+DYBCJY8v37rj52nmduOSgN1LJWdhtUu4vmBMQIIgAAIhAMBCJZshgzBks1AYQ4EQAAEQAAEQAAEQAAEfIjAjxuO0p9bT0keNymZh+oWzeVDM/BNVyFY8s11g9cgAAIgAAIgAAIgAAIgAAIgAAK+TQCCJc+v34oDp2nhnpPSQL0q5KZvqxbw/MAYAQRAAATCgQAESzZDhmDJZqAwBwIgAAIgAAIgAAIgAAI+RGDs9tM0ct0RyeMq+f2obfmCPjQD33QVgiXfXDd4DQIgAAIgAAIgAAIgAAIgAAIg4NsEIFjy/PpN33aENh4LkQYaWL0g9SiHH8d5njxGAAEQCA8CECzZTBmCJZuBwhwIgAAIgAAIgAAIgAAI+BCB1SevUee5OySP86ZPSf3qlfOhGfimqxAs+ea6wWsQAAEQAAEQAAEQAAEQAAEQAAHfJgDBkufXb/Ty7XTi2h1poEktylHN3Ok8PzBGAAEQAIFwIADBks2QIViyGSjMgQAIgAAIgAAIgAAIgIAPETh3N4wq/bla8jhZgrj0S5uaPjQD33QVgiXfXDd4DQIgAAIgAAIgAAIgAAIgAAIg4NsEIFjy/Pp9M2MN3X/8TBpoS69alD1FQs8PjBFAAARAIBwIQLBkM2QIlmwGCnMgAAIgAAIgAAIgAAIg4EME3r5/TxkD5jt4PL5LPYoVI7oPzcL3XIVgyffWDB6DAAiAAAiAAAiAAAiAAAiAAAj4PgEIljy7hi9fv6GuE5Y7DHLl+2YULWoUzw4M6yAAAiAQTgQgWLIZNARLNgOFORAAARAAARAAARAAARDwMQIV/lhNIffCJK8Dm1WmzMkT+9gsfMtdCJZ8a73gLQiAAAiAAAiAAAiAAAiAAAiAQOQgAMGSZ9fx0r2HFDB/kzSIX/IEtPWL2p4dFNZBAARAIBwJQLBkM2wIlmwGCnMgAAIgAAIgAAIgAAIg4GME2s3aRhvO3JC87lG9BJXMlt7HZuFb7kKw5FvrBW9BAARAAARAAARAAARAAAQ8Q+Ddu3d0fNdWunHxAtVs3dEzg3yEVt+9fUunD+6ljfNmUNiD+9R+0HBKlzW7YRKP7t+lrcsW0sHN6yh/6fLUqMc3hvt66sJXL57TpoWzKV+pcpTOLwdFiWItYw8ES55aof/s7jl/jf5et1capFrOdDS1VTnPDgrrIAACIBCOBCBYshk2BEs2A4U5EAABEAABEAABEAABEPAxAkPXHKZxO89IXjcsnpsaFM/tY7PwLXchWPKt9YK3IAACIAACIAACIAACIAAC9hO4FnKOFo79WTBcv/PnlCVPPvsH+cgsstBo1+rldGDjWnr+7KkwexboGBEsscjp7OH9FLxkPl0POUssJuNWpGIVrxAsvX//ng5v20Qrp/xLfvkLk3/H7pQgcRLTKwzBkmlkpjos3XeKluw7JfXpViYnDalZyJQNXAwCIAAC3kwAgiWbVweCJZuBwhwIgAAIgAAIgAAIgAAI+BiBmftDqP/y/ZLXpXJkoO5Vi/vYLHzLXQiWfGu94C0IgAAIgAAIgAAIgAAIgIB9BFgYs3XZAtq8aA4VLPcJ+XfoRjFjx5EG4Ew6M0cPowsnjtg3qEFLtdt2oTJ1Ghi82jsuY2HRpVPHaP2c6Q5CI9E7PcHSs8ePaduKhbR//WpJ5CSfmbcIlkSfWOg27/cf6dXz59Tos68oR5HiprItQbDk2X37z4Z9tPvsVWmQUfWKUetifp4dFNZBAARAIBwJQLBkM2wIlmwGCnMgAAIgAAIgAAIgAAIg4GMEdl28Q02mbJa8zpwiMQU2rexjs/AtdyFY8q31grcgAAIgAAIgAAIgAAIgAAL2EHjx7BktG/8Hndizg6o2b0vl6jWmqFGjOhh/8iiUJgb0p3s3r9szqAkrNVp1oPL1mpjoEfGXnjtygFZOGUcZc+Si0Lu36fLpk1J2JPZOS7D0+tUrWvDHaHr54jklSpqMzhzaT0/DHjlMytsES+zc/Vs3ac4vI+jO1StUuWlLqlC/KUWNFs3QYkCwZAiT5YsCFmyiS3cfSv0XdvyESmdOadkeOoIACICAtxGAYMnmFYFgyWagMAcCIAACIAACIAACIAACPkbg7pMXVGj0Msnr2DGi07gu9XxsFr7lLgRLvrVe8BYEQAAEQAAEQAAEQAAEQMB9As+fPKa5v/1IF08cpeot21NZ/0aqmXGehIbS+IC+9OD2TWFQFjSlyZKVsuYtRGmz+FHUaI4CJ77m1L7ddHjbhx/i8L+lTJ+RKjRoRjFixnByPvTObTp35CBdOXOSWLQjNl8ULMknx3OZ8/MIobSb2PQyLMn7s/hp5uih9PbNG+mfvVGwxM49vHuHpv8YQPduXKNiVWoJmbqMiJYgWHL/Xtay0G3Ccnrx+sP+OdS3HqVM8CGDmmdHh3UQAAEQ8DwBCJZsZgzBks1AYQ4EQAAEQAAEQAAEQAAEfJBA3h+W0MPnH76k5QxLnGkJzTMEIFjyDFdYBQEQAAEQAAEQAAEQAAEQ8E4CnFlpzq8jKeToIcpfpgI1/byPS3GJXLCUIElSatqrD2XNW1BzYtuWL6S1s6Y4XMN9Wvcb7FBuTmnk0f27Qnaik/t2CR/5umCJ56BkYUawpBSLsT1vFSyxb9dCztKMHwPp+ZMww6IlCJY8d0ZwZiXOsCS2xHFi0okBDT03ICyDAAiAQAQQgGDJZugQLNkMFOZAAARAAARAAARAAARAwAcJdJ67g1afvCZ53rJsAapRMJsPzsQ3XIZgyTfWCV6CAAiAAAiAAAiAAAiAAAi4T+Dd27e0YvLftG/DGkqeJh21HziMEqdI5dJw6O1bNDHwW3rz+jW1+TaA0vvl0HXCqmCJDcvFVN4sztGF8L8LjmzfQgv+/Em63Ixgif9WnTZyCF07f0bq7+1M9q5fRUGT/xH81crcJU4IgiWjO8n8dWuPnKfZO45KHWvlSU8TPy1r3hB6gAAIgIAXE4BgyebFgWDJZqAwBwIgAAIgAAIgAAIgAAI+SGDirrMUsPqQ5HnhLGnoq1qlfXAmvuEyBEu+sU7wEgRAAARAAARAAARAAARAwD0C79+/px1Bi2nd7KmCIf+O3alEtdqaRq9fOEdThw+ikjX8qUqz1qpl45QG3BEssa07167QlOEDKXuBwtSoxzfuTTqCe58+sEco6yY2M4KlVy+e08zRw+jCiSNSf28XLLHPc34ZKZT4ixEzJjX/qj/lKlrK5SpAsOS5Dfrb6l106OJ/pRy5BdYqTJ1L6wsOPecRLIMACICA/QQgWLKZKQRLNgOFORAAARAAARAAARAAARDwQQInbz2kan+v/fCFZswY9G/nuj44E99wGYIl31gneAkCIAACIAACIAACIAACIOAeAc7Uwxl7+G+g1JmyUIdBwyleQu3y4yxYmvvbj/TpV99SuqzZDTngrmDp3bu3NP/30RQzViwIlnxMsMQb5PLp4zR9VCC9fPaMUqbPSG2/DaTEKVKq7h0IlgzdUpYu+mziCnr+6rXUd32PGpQntfb9bmkgdAIBEACBCCQAwZLN8CFYshkozIEACIAACIAACIAACICAjxIoNHoZ3X3yQvJ+cOOKlC1VMh+djXe7DcGSd68PvAMBEAABEAABEAABEAABEHCfAJdamzVmKF08cUwwVrdjdyFrkl5jwdLq6ROpZe+BFDdBQr3Lhc/dFSyxjZ0rl9KVs6eo2Zf9KGrUaIbG9caLPrYMS7wGXHZwwV9j6NjOrcKSlKhWh/w7dlNdRwiWPLNrz9++T8MWBUvGU8SPTYf71ffMYLAKAiAAAhFIAIIlm+FDsGQzUJgDARAAARAAARAAARAAAR8l0GPBLlp27IrkfbNSealOkZw+OhvvdhuCJe9eH3gHAiAAAiAAAiAAAiAAAiDgPoG961dR0OR/6N27dxQ/SRLqNPgHSpEug65hFtzsWrOCWvcZRDFixda9ni+wQ7B09vB+2rFiCbXqO4hixo5jaFxvvOhjFCzxOpw+sJtmjxkh7DcuDde67xDyK1DYaYkgWPLMrl158CzN331cMl4/fyb6u6nr0nye8QJWQQAEQMDzBCBYspkxBEs2A4U5EAABEAABEAABEAABEPBRAjP2h9C3y/dL3ufPmIr6+Jf10dl4t9sQLHn3+sA7EAABEAABEAABEAABEAAB9wg8un+Xpo4YTHevXxUM5StVzqOZi+wQLLk3Y+/p/bEKlsIe3KdJgf3p/q2bwmLkKFSMWvQeKIiX5A2CJc/s1TFBO+jYlduS8R/qFqW2xbN5ZjBYBQEQAIEIJADBks3wIViyGSjMgQAIgAAIgAAIgAAIgICPEgi595gq/LFK8j5mtGg0oRvSd3tiOSFY8gRV2AQBEAABEAABEAABEAABEPAWAkoBUf0un1PxqrU85h4ESx/QfqyCpffv39OisT/T4W2bBRjRoken1v2GUPaCRR32HQRLnrkNu4xbRq/evpWMb/2iNvklT+CZwWAVBEAABCKQAARLNsOHYMlmoDAHAiAAAiAAAiAAAiAAAj5MoNSvQXQ19Kk0gwENylOutCl8eEbe6ToES965LvAKBEAABEAABEAABEAABEDAfQJPHoXSlGED6fbVy4KxOHHjUbtBIyi9X3b3jbuwAMHSBzAfq2CJCezbsJqWTfhLglGgXEVq0rM3RY0aTfo3CJbsvw1P37hLPyzdJhnOkCQe7f7a3/6BYBEEQAAEvIAABEs2LwIESzYDhTkQAAEQAAEQAAEQAAEQ8GECXy3eQwsOX5Jm4F84BzUtnc+HZ+SdrusJll69eE5nDx+g47u20aVTJ4i/8OfGX7ImTpGSshUoTKVq1qUU6TJQlChRVCep/JJaj0SRilWoUY9vpMsW//0LHQzeqNdN+DxpqjTUNfAnip8kie71zx4/plP7dtLRXdvo5sXzxP+fG6fpT5wiFeUtUYaKV6tFiZK5Fsqd3LOTZv8yQncssxcY/dX3u7dv6ezh/XR46ya6cvYUPXkYSu/evXNYn6KVq1PaLNlcrs/1C+do6vBBpLUXXJUwMDIvZZBIrY9yzZXXcBmP47u204m9O+jBrVvSPuTr4iZIQElSpKYcRYpTscrVNdeLr/em+fL9NXP0MLpw4ogRlMQBjfaDhlO6rP8F2IzMRW64RqsOVL5eE0NjKS8y62vWvAWpdb/BFDN2HNXx9O5r9rVk9Tqm+FiamKyTKz78C3kuIbN9+UI6tmsbVW7ayoEj33OXTh2j7csX0+UzJ+nl82fCPZgyQ0YqXKEKFa5YVdinZpv8/L12/gyFPXhA797990txPqcSJk1OGXPloWKf1KAMOXJR1KhRXQ5hdv3khuInSiL4nylXXuFczJqvIEWN9iHQ5mpQs2e/UT5mznk+O/ZvWkdnD+6jezevC2sjnhvJ06anopWqUb5S5SlW3Lguhzc7D/l59iQ0lMYH9KUHt/8rB6PX5HPTu0eUtjhrQ66iJYV/Njuu3hks2HwUSmcO7BWemfdvXHPYj3rzEj935wxiG+7sY6M+GjkzI+pMkPumtbf5mZi/THnKX6aC7jPRKBd+Rzq6fTMd3bWV7t24Jr0zxYoTl5KnSSeMV6hcZc33L7P3kvKZJ/r68tkz2rdxNe1eu5Ie3r0tnIe5i5WmWu26UILESYT7fOboQLp48rjR6Rm6LnWmLNRx8EiKmyChy+v5vezC8SN0ZGcwXTl9ksIe3KPXr14J1/NzIWHSpJQ+W04qVKGyUB5K6yw1st/jJUxMHYeMpFQZMhmag/wi3scrp46j3WtWuOwrP5PMrl94vc8bmfjRncG08M8xwjsyN96znQNHET/fPNU8KVjieVw9e5q2Lp1H544copZ9BkrnP6/r5dMnaP3caXT17BmKFj2aw/2hNV87/q5Qs+9NgqXwPjsvnTlB00YModcvXwho1O5ZCJbsvwsX7DpOQYfOSoabFspMvzX67x0JDQRAAAQiGwEIlmxeUQiWbAYKcyAAAiAAAiAAAiAAAiDgwwQWHblMXyzaLc0geYK49HObmj48I+903ZVIhYMre9auoODF8+j5s6dCIDx+4iQULUYMev3ipYNghGeWKVc+avr5N4LQR63xl+csplk7a7KUFl9+HQdaGnb/mtJmzqoavHnx7BntXbeSNi+aLQV+xP4cLKvZpjMVLFvBpThCPhYHutbPn0EHNq4RbIkBpCjRotHLZ0+lIBz34XnnLVWO6nURfIjKAAAgAElEQVTqQXHiOwsOlMEIDprFT5yUSKbdehYWJgXJ2abTNe+Jnjx84DCvUrXqkX/7bi43DQcqju/aSiunjqenYY90N1eG7Lmocc9vhACNq/bscRjtXLWMti6dLwV0JMZx41K7AcMoY45cumMpL1AGicTP9dacr3v+5DGtmPIPHd+5XRBq8FqlzZqN0mTOQm9fv6YLJ48LwUqx6a2X3Ddvmu+bV68o5NhhWvzv7/Q07KEDQp5zpUbNBWGgWpCU98LtKxdp6fg/6HrIeaf18StQmOp27C6I+bQELUYWlu/DU3t30ob5M4kDPsrGpS4+adKSytSqZ+he5HlvX7mENs2fKe059rdep56UNFVqSWSnxYeDjTFix9J3X+U+405afDhYfGL3DgpevpDuXb8qjSEXXTx+GEoLx/5MIUcPufSBzyj/jp9RofKVXQoH5Z15TfetX0Ub5k4Xzl9ufLZmzZNPOINvXrpINy6cl8RL/HnydBmEX+zrZYswyvL927cuBSnxEiYi/w6fUb7S5XXnwwxvXgqhNTOn0NVzp4W56K2Z2jPG7DnP+3PVtAl0at8up/NMuVBs+5PGn1KZ2g1cigd4TVh0tG7WFDq5b5fTWqfzy0b1u/Si1BmzqNrg8+bIjmBaN2uy0zOMA5XVW3Wk/KXLU2yFcIqDxzcuXaCFf/4kCK7kje/nQuU/oWot2gvPZ6VomJ+7D27forUzJ6n6bOQM5vF4j6+aNl64F0TBnPRsiBOX4ib8T7yhtm7873ps9G9e5yuM7mNN2z50JsjncefaFVo24U9BrCAKlFkEEyVqNKd3Cd4jfvkLUZ0On2k+/7U48TvThnnTac+6VU7rr+zHz6sSNepQ9U/bunwG6L0P8ntKk159Xb4Psnh07q8/SJly5D7kLlaKmn3Zn14+feokFFSeO/wOIYq8RRvKa5R7msXwnQb/IIj0lY3nxcLIZRP/orAH94WPWZjgl68gxYobR7gXr5w56XD/81na6LOvBMG1K9E/29Ha7/w5i2grN2lp+lYKvXOLJg8bSPxfedM6b/XWT+9csfN93uiE+dya//toOr57u9QlZ9ES1OKrARQ9ZkyjZkxf5wnBEgsHD25ZJ7yvi/uMHRMFq3wm7Fy5hNbNnuZ0v/L7Touvv3N6znB/T/xdIQfmDYKl8D47xfmzaHFCQH+H+0x5z0KwZPr20u3Qe8Yauvf4P5E6tz8al6LGBc0LO3UHwgUgAAIg4AUEIFiyeREgWLIZKMyBAAiAAAiAAAiAAAiAgA8TeP32HeX+YQk9f/VGmkUf/7KUP6O6IMaHpxqhrqsJllgAMve3UcQZPThoUalhcyperbbDF9y3Ll+kBX/+5BAwSpAkKbXuGyAEJ101DtpO/2EIXQs5J13CmS2MiGE44LB8wljav2mtg3kzgRoed97vP1Lo7VvEgaJabbtQvpJlpYAFB2IuHDtMC//+hR6HPpDG4V/Vt+47RMgqJW9iBowkqVJTw25fUJY8BZyCTsosGWqZZ3jc21cu0ZJxvwmiE61ACot4lo7/i07s2S6sTzn/hlSsSk0hYM12+Av5HSsW05HtWxyCFfxleNPP+wiBMVeNg+Nzf/+ROHOUsrFgpk77broCBXk/FoTN+XmEkAVK3oys+f1bN2nWT0OF+XDjjASfftXfQRTH8z1/9BAt/OtnB6GPVlBG7oc3zZf9OrRlAy3651cHVmqlI9TWTy3bUpKUqanj4BHE/7WzXQs5SzN+DHQSV2XJk49a9wsQ9qXRJvc7S9781KrPENVgmis+8qwyWmOqZapQ46PMnCJmxpDbFgVLD+/eoek/Bkh7VGt8Fg5UatxCOE+1MmrweCun/Cudc3zfNu75NeUsUtLh3mNBDgulLp44Jg3LwfE23wZQer8cuvjV9poaS86qwxncti1f5CCOZGECcyhTp4GhM4EDq5MC+xPf13prppbFw+g5z+t35uAeWjT2VyFrHIs1a7buQOmy5hDOeVF0t3nxXKesRywYqt/1C5f7j6G68wxj3zbOn0lbFs81/Qy7cPwozRgdKGVoYAMZc+amtt8O1fSXr+O9MnXEYCFLmNiMnMF8Le/xmT8NJX7myxtz5UyAqTJmltbf6D2muzlNXGB0H6uZNOpvRJ8Jou/8vNq6bAFtWjBbeLbze0etNp0pV5ES0pnCooOLx4/QiqnjHESWZkWT4pjydyYWRVZv3payFSwsiJFYRHPu6EHasniOk1iWn9cte38nZIFz1dTupRixYlO7gUMpc868qt1YrDFj1PeS+FF5kZgN6FHoPSFzJGdaKl61FlVv0d4pi5raM1PtbOJ9sntNkCCYZ75tvw0URGDyxv++ffkiQdjF/5uF6TVadqASNfwdhMIs/lox+W8H4T5f2+TzPpS3ZFndna+237kTi4Q6DB5hOlvQnrVBtGLyP07jGjlv3TkL7Xif14Ulu4Df+ScGfusgtK7YoDlVa9HWjBnT19olWBKzHgUvmU/XQ86qinB57+YsUoJ2BC2mdbOnql7D7yGt+wcImb3kzZN/V4jjRKRgKSLOTjlftWeN8m9BCJZM316aHY5dvU1jVuyQrokTMzqdGtCQYkRznYnUXg9gDQRAAATClwAESzbzhmDJZqAwBwIgAAIgAAIgAAIgAAI+TqD30n009+AFaRblcmakLlUcv2T18SlGuPtKwRJnwpj9y8j/CXoSU7Mv+joFZkSn1YI9KdNnFII5SmGPfKJKAY+Z8j4swmGhlLzpBb/Fa/mX7wv+GiMEsfkX/K36Dlb9lTxfz4KdeX+MordvPgjmlCIY8Qvo6xfPUdv+AUKWKbVmRLAk9hMFEBwMbPfdUKEEmLxxpov5f4wSRAosomrxzUBKljqN6rjy+YoXGBE0qAVYuL8V8cuVs6dp2g+DiYN08qa35iwqmDVmqCTG0AuuH962mZizWOqDgzL+HbtTiWq1de8xb5iv1j1ltIQS7+tpI4cIQkOx6ZVl04WjccGxnVsFwYz8HrEiWBJLZbx9/Yqa9OpDBcpUdDmq0QCzmgEjASPux/fgsgl/UcJkyen54zA6d+SAU0YcXpPiVWvTnF9HSpmVxMwcyixtcl94X9Zo1ZHK+jdUnSMLI7YtW0jr5kyVPtcKHLP4Z8qwAfTw3odsV2KGEQ6CazWzLNXEWa7KNamNy+KGOb/9IJQU0zuz1QRLen14TOZ3OHgjLZ80lt6+eUvVW7ajMnUaqmYW4zNm2fg/hBJ/8la8ak2q27GHpqjMnWeY1bmplXgzUsaN56aWXUTvDOZ+LJ6b//soOrX/Q7ZL/vfClaoKWdCUe8zoPebOuaPsa3Yfy/sb9TcizwTRXw64r5szTcicws85Lgvaqu8gl4IgntvySX8LYkOxmRUZcta/+X/8RM+fhAmiaBZ4q50rSt/E8YwIh83eS3vXr6Kgyf+4zJomivi4ROfM0UOFkngs1FYTiZrZO3y2iEKQxj17U8FylRy2ovJ5qCU0VhNd8ftch0HDhYxMZs9tvp6fLXrPT6VdPgOn/ziErpw55TSkkfOWO5ldP/lA7rzPmz1DTh/YTbPHjHDYN0ZLL5sdS369XYKlm5cu0NrZUyhJipT0/MkTOnNwr9N7Ca9ZjBgxaeaY4ZT+fz8cuXz6pMOcOQumUnAXHn9XMJOIEixFxNmptmeU9wpnTO0waASlyZxVuByCJXfuNOe+Ezbup+1n/vvBC7fmhbPQLw1L2DsIrIEACICAFxGAYMnmxYBgyWagMAcCIAACIAACIAACIAACPk4g+Pwtajk9WJpFzGjRaGxnf+L/otlDQC5YkgekjQg++JfrM0cH0sWTxx2c0ftltjsBDuUX3q5+LaykI88IwwE3zpbEwTRXTS19vzIgxJlHJgb0p7R+2YRSTBwMVGtmBEvcn3/xvnXZQuoc8KOQQUFs/KU7C644MMaCq/YDh7kswSf2UQvucWaMNv2/p7gJnEvccT8xwMLX3bh43kGQwqXFStbwN7T5OMC3cuo4OrR1I8WKHcehdAX73zlwlMtsAMoycnrBdV6LKcMGOmT8yleqHDX7sp/LdREn4Q3zFX1RC6AaFSypBd95j7fuM4g4a4XdTb4fRdtmBCxin00LZ9OmBbMMZYgwE2BWztcqH6UYju1W/bQthd2/T/s3rqGS1WvTJ01aSfeTmC2NRU9iCTS5L5yJjoNULO5UNrXyPFqBY/Ee271mhWQqUbIUTmeH2tpbYalW3tFMlgrxLNQLhlsV9Vw+fZymjwoUBJKcUaV8/Saa2Z+4/OKU4YMcsgfxOd+oxzdCqTVXLSKeYe4IlngeSp/1zmDuw4IVziAmFyWyoKLjkJHC/WrkHjMqqrJ6PlnZx+JYvnAmiL7uCFoilNRlsRKfsyxo5ixGWo0FKXJRJV9rNJuPXAxZpFI1atC1l25mODVxW6VGn1KVZq1d3odm7iVRYHPt3Bmq0KAZFatcg/jd7sCmdXT51HFKmiYtNe7xNaXJ7Ec7Vy6ljQtnaWbvNLt3xPeMXEVLOWTmURP+6D23lZmN9DJLKd8RWOzAgkJ+VxUbZ81p0XugqqhMbZ+wGJdFXUlSpHIoN2n0vVrtXNF7V5P7YfV93spZETR1HO1evVzqamaOVsYT+9glWFL6oJYZi7MDcinZXMVKCpkco0SNKpQoXPzvb1J2xOwFi1CLb76TyjWG198V7H9ECZbC++x0tV+Cl86j9XOmO3zctFdfSfwIwZI7d5pj31dv31LPSUH06s1b6YPZbStSxWz2Zpu1z2NYAgEQAAH3CUCw5D5DBwsQLNkMFOZAAARAAARAAARAAARAIBIQKP1rEF0JfSrNhDMscaYlNHsIiIIl/tJ66fg/6eCW9YJhI5lZOFi+aOzPDqUtuK+eSEIZoDKalUUt+GZEIKHM1sNBrnpdemoKWVyJsbhvg25fCIz4F88czG3U/SvKXrCoywUxK1jisj0zRgVSo55fO5RFkQsnjAqH5GWYRAf1fokvBlgqNGhKl04dd/j1vdESRDyWKL5IkTY9xYwdm47v3i4x0ttfyiCPXhBMLYOI3hiiM94wX9EXtQBqy28GUp6SZXRv+BN7dtDCv8Y4/Ore02IBtQxaegFq+UTkQjM9oSP3Mxtglo+lJk4wwofvx0nDBhALRsTG2dTu375ODbp87lSqTbxGLcOJ+JmrM8jK/JRZKoyciVZZqrHQKl+p3LSeFCzJs5aYKY+kFlDWO+fMnulyDlaDtmqCJS5nxIIxvaZWwtHI+ajGRmu9rd5jev5rfW7lnpHfozNHD6MLJ45IQ3jbmcCOcVnUKcMHSmVqjbzDiBPijHuceU8uTtcTPMtFDFoCNeW6qGWx0cvMaOZ9UBTY5ClRxmXWJNGnpeP+EETSWgIeK3uHhS9PQh84iKHV7k09wZKYWfD1yxcSRj0hp/zcZlFW6sxZBGGW2PQyUcrXi9+ZOENiyNEjVLpWXdowb4b0sdFnCHcws37y8a2+z1s5K5gxZx0KOXrI0hytjCn28ZRgiUs1Ths+kJ4/+/D3cdos2ShZmrRO9wYLeC+eOiZkX8qYK6+DoC28/q5gHlaffdzX6rMlvM9Orb2yb8NqIXunvJWqVY/823cT/gmCJXfuNMe+205fpombDkj/mDFJPNr1tbEf29jnBSyBAAiAQPgSgGDJZt4QLNkMFOZAAARAAARAAARAAARAIBIQ+GH9Ufpr24dyBfkzpKI+dctGgpl5xxTEIBZ/kT/zp6GS2MFoqYQDm9YKX8CKpbh4VlqlMPhzK8FeDm4s+GMUnTm03wGckcCKPMuQWjkEVyuxZuYk2r5iscPHclEFZ59YMelvIdtEwqTJXS6o2fmKYqnSNetLQhX5L/jjJ0lCnQb/4LKcndwReRkm+b9rrZEYYOGAW8xYsWnF5H+krsyv+Rf9DQlo+BfgnGGJy5ScP3yADgZvlOzoBcuVX+xzuZSOg0cSZxVw1ZScjfRhW94wX3FOVgKo3JdLGC7651fivSNvRoLv7pxEalmW9ALU8vHEjD1x4id0mbVFfr1VPmzDasBLLRjNQXytcpmiz2oZfPgzV/ewUhBk5LxSBgGN9GEfrLBUyzyndy/L10/MMKAXmLeSYUme/UkeBNTb32pZhPQC/2bPdLkPVoO2VkQRwjqHnKeZPwVKYhfRFyPrphZs1zpTrN5jemuk9bmVfSzas+pveJ4JorDk6Pb/so3y/c33j5ZIWs6L+y+fMJb2b1rrgLFM7fpCibcoUaI44ZULUc0IEtUEjXoCaaP3kphNjt8NlCWtlBMQ33sy5silKeizsnf4WbtrzTJq3S+AYsWJKwz97HEYTR72nUOmNr13aLWx9frIz20WLFVt3oZmjRlO/JwRm1Ex2+2rl2ny0O/Ir0BByleiHM3+ZYRkw8h7tXix0fWTr5E77/NWzgq1+9XMe7SVMcU+nhIsqe0freyNanMIz78reHyrzz6r728RcXZq7RW19xr5D3wgWHLnTnPs+3PQTjp65Zb0j59XyE0DqhawbwBYAgEQAAEvJADBks2LAsGSzUBhDgRAAARAAARAAARAAAQiAYFTtx9R1bFrHGbyc5ualDzBf4ECNPcIsGBJ+aUui0K4ZFGazFl1jXNJii2L59DuNUHEv2LOlDuv8OteOwU8LIpYMflv2rdhjRDol2c60QusKEt1GCmDI076+ZPHguCGM9e8ffOWCpStQP4de1DsuOb2npWAjhK8mFmAS/MYzUgl2lCOz/+uJeaRC3gKlK1IU0cMJg5Eis1I2RGRO/+yu8PgEbRu1hRTgiXuHzT5bzq6YyvFT5xYyGrF42o1s1mZRFveMF/RFysBVDF7yquXLyhatKjE7MTmacESj6MUO/K/GcmWxGfHnJ9H0NnD+3VFju7wEfvaKU4wmtmGx+YA97w/RjmU1eJ/l5cCEX3koPy+Dato/exp9ObNaypTpwFVadpasxSTlT3D41npp5YVRJ51Tu+BId5rdguW5HuJfTCalcwVB/53LfGAO2e61aCtFcGSWOaVs91FjxHTIcuOEcGSWkYIZFgi4R1kfEBfenD7prTlPXUmiMISUZRitOSj/F5Uu29dCUuVZSbNzEuNC/uhJSA0ei+JmVKSpExFbb8davo9TO1ssnIGujrj+DnGWZ2ePHxo6F3Ryv0sP69YsNSi93e0duZkBzGa0YxYXIo1eMk8QfzG75VcGk5seu/VcgZG10/s4877vN7zxdXnnA2VM5SxsExselk7rY6l7BeegiW9rF5K38Lz7woe2+qzj/taeX8L77NTb8+oiaPlf4tBsKRH0Njn9x4/o94zHL83Wt+jBuVJndiYAVwFAiAAAj5KAIIlmxcOgiWbgcIcCIAACIAACIAACIAACEQSAvUmbKQDV+9Js2laOh/5F84RSWYXsdNgwVLo7Vs0MfBbenT/ruCMGVGPFe/NBDg4eLYjaDGtmz2VsuQrSIXLVxbKWIhNL7CiDNTplauzMh+9Pmbm68oWlyHZvXq53lCGP+dgZZfAUarCMrmAp3y9JsSBrU0LZkm29bKP8IWiSKNiw+ZUuUlLS1m1DE/mfxfaIViK6PmaDaDKBQl1O/Wgw1s3my5vZJaz8nqlWIQ/N5JlScziwdkwjGYMMctH7quVgBf3txpYFsdWiibFfzcj9NFaI6tMzPZTy6YVI2ZMat13iFAG1EjzlGBJLbOLEX+0rtESarhzplsN2prdh2LJpYvHj1D1lu3p9pXLdGir8Sx3zEYZ8OV/0xJEWL3H3Fkrs/vY184E5fM3fbac1O67oabKB/F7HpeF4/Jw8qYmmlTLFuTO+nDfQuU/ocY9e6tmczJyL4kilwOb1pF/x+5Uolptd10S+ruzd9x1wOz9LI4n+syCpdb9BtOtK5dp2g+DicXhYtMTDPO7PgvR48SPL4i/Lp06Fi6CJXff560yVxPsRUbBkp4QWMkvPP+u4LGtPvu4r5VnS3ifnXr7U+28kf8tBsGSHkFjnwcdOksLdh2XLi6aITkt71LFWGdcBQIgAAI+TACCJZsXD4Ilm4HCHAiAAAiAAAiAAAiAAAhEEgITd52hgNWHpdmkS5qQRn5aNZLMLmKnwYEs/mX4zFGBUlk3I5kX3PHaSIBKtM/ZjRb+NYYy5spLLb7+znRgZefKpbRq+gTJ3fDIOKNkY2a+alw5c9XMMcOFTDbcuOwDl4OJFj2a5WWIHiMWla1TnxKnSOVkQylYUgtal6pZl+q076YagBQFLDcvXxAydaVMn9FjgiUOZF45f5q2LVtIF44dlkoa8qSMBqS8ab5mAqiiIOHK6RPU5PM+lL1gEZo5eli4C5aYtfyX+uKG0vu1//o504lLhGXMmdtwxgwzfJQb20rAi21YDSzLx1fLsuCOeJIDv4/u3aHda4PoUPAmh5JAPK6RwKUZlnxPb5g3nXatWiY9J7jUU5k6Dal6i3aaGaDUOOj5Z7YknPIZxvdC4hQpLZ+P3DG9Xw4qWrmGqg13znSrQVsz+1Au8GCxUln/RrTkn19NZbnjiXP2xaDJ42jv+pUOHIpUqkYNuvZyWner95g7C2VmH/vamaDG0+r7GWf/UZaFUxNNKrPR8H2QJot+tk2tNUyWOi2VqlGXoseM6XSZ3r3EZ93edSuJS/SmzpSV2vT/nuImSODOlpH6urN3rDrw5FEoHd66iXavXUkP7952MKP3zOSLlYKlKFGjSZkKRWOpMmQSMlvGT5RE1U2xXK8o/rJ6JrFxvfWTO+Du+7xV5mrPE6Pvh1bHFPuFZ4YlveeqfC7h/XcFj+3OPjP7bImIs1Nvr6idN/If3UCwpEfQ2OcD5mygG6EfsqkF1ipMnUvjR27G6OEqEAABXyYAwZLNqwfBks1AYQ4EQAAEQAAEQAAEQAAEIgmBu09eUKHRyxxm07VKMSqbM2MkmWHETYMFS0pRj9WAmNFZGA1wiKWu4iVMSG2/DRQC0Ga/8FYG6XxRsMQBrokB/enezesCYk+vj1LAoywZyD5oZdARM+cUrlBFEjUZXXMje0gu1jiwcS09f/aU4sSNR/ESJZYYsR2jASlvmq/RAKqaIEEIQEWQYEktOKQVNOU9PWXYQCGDS92O3alkDX8jS+9WRgyzAS/RITNCEVeTUCsFYuU+ZpHaqb07KXj5Qrp3/SpFjRqNUqRLL+x7LusjNiOBS729xnssLPQBnTu8n7YtX+RQ/ipewkRUp31Xyle6ArFwyWjzVIYl5TPMyPyN+qx2nTvnmdlnmNl9KM9iUrRydarbsYcgLLLqM++5ZeP/oGO7tjmg4Kw5bJsz7onN6j3mzlro7WMt21b9Da8zQZn90p3nv/IecWVLKf4zIqJxZ/1c7UsuYchl4Di7I98z/Dxv1XcwpUiXwZ3hHPq6s3fMOMFZBM8dPUhbly6g6yFnha5J06Sjx6H3HTIjGWGtFCzFjB2Hju4MpoV/jnEQkzbp1YcKlKno5KayXC+LmqyeSWzc6Llix/u8Gebya9UES1aev1bG91bBUnj/XcHs3NlnZs/qiDg79fYHBEt6hNz/fMeZKzR+434HQ4f7N6AU8WK5bxwWQAAEQMDLCUCwZPMCQbBkM1CYAwEQAAEQAAEQAAEQAIFIRODbFftpxr4QaUaZUySmwKaVI9EMI2YqLFhSfqGeJU8+at0vgGLF+RCItNM7IwEOLvEz66dh9PzpU2rzbYCQ7cLKF97KsbRKk9g5R7ktI/PVGlsZHPX0+igFPOybWgYdNaEJB8tXTh0nlB5qN2AYZcyRS5iauwzYBgsoOJi6edFsuh5yXhBrZC9YmCo0aE4ZcuQSSgeunTVFQmlVsBSR8zUSQGUOW5bMoy2L5pBckGA2oGP3fhfLAMqFM67ESGKANVHylNRx8AhBAGekGeHjyo5VPnaIE5RZS9hHo/uT7yk+DzmL2JHtW4SsN8nTZaCK9ZpQ3lJl6e6NazR1+CDis1xsRgQ7aiz11iBh0mRUs1Unyle6nOGsSnKbnhIsKZ9hLb8ZSHlKltGbjuXPleeZZUNEQmmv9oOGU7qs2TXNGNmHvFcOB2+k5ZPGSlkJY/9PUOTOGcwZtvasXUGbF82ll88/lJ5i4VqZ2g0of5nyQra+N69ehrtoMjKfCddCztG04QMFUa7YrAotjIo2lNdplUZ0Z9+LfY3eS/lLl6eabTpRomQp7BhWsOHO3jHiBJde27lqGe3fuFa4b/j8LFO7PhWpVJ3evXlD4wP6OghBrQqW5AJg0a8chYpRi94Dict2ypv4LieW6+XP3BGSGDlX7HqfN8Jc7Rq1vW+ltKKV8b1WsBQa6rD/PP13hbv7zOz7W0ScnXr7A4IlPULufx6wYDNduhsqGWpT3I9+rFvMfcOwAAIgAAI+QACCJZsXCYIlm4HCHAiAAAiAAAiAAAiAAAhEIgLn7z2min+scphRz+olqUS2dJFoluE/FTXBEosHugSOooRJk3vEIb0Ax8O7d2j6jwEUeueWUOoqb8mykh9mAyvKscLjS3klNL356kG+deWSkI3madhD4VJPr4+aYEn8Vf6VM6ckd9VKefGaTR42kFKkTe8QLHOHAQt0OLvH2lmTKezBfUFIV86/IZWsUdehNIwyMGRUEOJN89ULoMqzp2TJV1AokygKEswGdPT2ndnP1faIWpYlsWQgi8+0Sguqja/HR8tnq3yMCEX0WKnZ0DuLeK1vX7lEKyb/TVfPnhaGyFW0JFX9tK2QZSRKlCjCv1llotaPs23EiP2/X6K/J3ry8IFDmUVxniyYqtKkpXA2c/Yeo81TgqXlE8fS3vUf3g/CW2TBooD4iZMS/bckmu31i5fEAgOx2SlYEksu8TNCzEoojuPOGSza4H28feViEjPb6c2VP/d0VkOr+5998/YzQU1ooXduuFqTS2dO0LQRQ4gz8YlNTfy0e80KCpryr3SNp0Xeyn0plrx98fSJIJTm54XYkqRKTS2/+Y7SZPYzsvV0r3Fn72gZ5/egdXOm0YndOwSBaexgWZUAACAASURBVIbsuahm606CsFrMSGf1uaKWYYl92bRwtpCNSmyc+UwuGud/F7Nlhhw9Qh2HjCR+PnMz+14tn7veuWLn+7zugrq4ACXhnMGE998V7u4zs2d1RJydevsTgiU9Qu59vvf8dRq7bo+DkeBetShbioTuGUZvEAABEPARAhAs2bxQECzZDBTmQAAEQAAEQAAEQAAEQCCSEfhy0W5aeOSyNKvsqZPRoEbOJQ8i2bQ9Oh01wVKMWLGp3cChlDlnXo+MrRXgYNHDnF9H0sXjR6h6y/ZU1r+RFJi38oW3ciz+dX7ngB+JA1/h1fQCOnp+KANb0aJHF4LRfvkL6XW19LmagIcNHd62WciU9O7dO8Eu+8GZXLIXLCqNs2dtkJBhSVmOxCoDLgmz6O+f/5dRKSpx8LRO+88cyhCJg9spWIqo+eoFULUECWYDOpY2h04ntdI0/h27U4lqtaWeYslA/gdlQFXPJz0+Wv2t8rEaWJb7omZDK1PKy2fPaN2cqbRvw2rhfuPActNefSl1pixOU7TKxGg/PpPPHt5HwYvnCSX85I39+vTrAYbLNHlKsKS893MWLUEtvhpA0RXZRfT2l9HPrZ5nVp5hok96+1AsucTXy7MSiv3d8VnOhUUPQZPH0d71K6V/ZhFG/MRJKFr0GE4iNwiW1HeVkTNBTWRkVIirHFXtflc7g5SBfj5zOg4eSXETeCboq7UvxeedXLTE/nQYNJziJUxs9HZ1eZ3RM9DoQOzn7tXLadPCWYLQisVXTXp8Q1nzF3J4j2V7evezqzFdCZbu37pJU4YNoIf37kpdlYJgPr8nD/2O/AoUpCY9ewtZKt05k7hveL7PG10H5XUQLDmTC++/K9zdZ2bf3yLi7NTbnxAs6RFy7/Phi4Pp3K37kpEmBTPT741LumcUvUEABEDAhwhAsGTzYkGwZDNQmAMBEAABEAABEAABEACBSEbg2I1QqvnvOodZfV27NBXKnCaSzTT8pqMmWOLRjZSmsOqlqwBH9BgxhWwiBzato0qNW1Clhs2dsneY/SW4ciwOrLbsM5ByFS1l1X3T/dwNFKsFtio2aE6cRcQTzZVgSa3sSIFyFaXAl5hhh8UWHQaPIM7WIjazDITSRts2UdDkf4VSKrxuVZu3pXL1GksZCpRzt1uwFJ7zFeeiFUAVBQlx4sWjVn0HO4lEzAZ0PLF3nj1+TDNGfU9Xz/2XEYibPMAslgzkLB6uStZo+eVOgNkqH6uBZfk81Gy4ylzC5XPm/vqDJA5iYeKnX31LceInUEVjlYnZfpzpbOuyBbRpwWwhU4fYOCjPAso0mbPqbinxHNArWacWYNbqo7z3PS1MNXueycGYfYaJfbX2oZjF5GlYGDX7oq+qmNUdn+X+q4lIiletSXU79qA3r1+hJJzuXfDfBUbOBNUAd9x41G7QCErvp11CUOmGmq1ilWtQg25fOFyq3J8RKWDnc2b5hLG0f9NaBx+5rFqttl2cREAG0UuXmT0Dtew/fhhKC8f+TCFHDwmXpUyfkVr1HULJUqv/fWL1ueJKsCR/top+cqY1eclVzsIUvGSek9Dc6pnE44Tn+7zZ9RWvVysPZlX4Z9YHXykJx/Py5N8VbN+dfWb2/S0izk69vaHmkzxjLmdbRLNG4PClm/Trql0Ondd8Vp3yp/3wd6g1y+gFAiAAAr5DAIIlm9cKgiWbgcIcCIAACIAACIAACIAACERCAt3n76Llx69IM8ubPiX1q1cuEs40fKbEgiW14LBauS+jHu0IWkLxEiUWsuGoNbUAR6s+g2jfxtW0bvZUKlq5uhD8VCs1ZPYLb7VggVxkY3ROfB0Hz9bMmER5SpU1lX3K3UAxC3Zmjg6kiyePS+5ySaj2A4cRB+bNNhbibFowh6q1bEdx4sZz6u5KsMQXKsuOyMsZcfmWmaOHUsWGzalyk5YOds0yUAbFi1SqRg269tIsP2W3YCk85yvCchVATZ0xi1AmkQUJatlTuL/ZgI7ZfWP0ei7NFTT5HykTF4vNGvX4RjgPxJKB/N+6HbtTyRr+Rs0K17kTYLbKx2pgWT4xozZE4QlnFuOWPE064T5PnCKVS05WmVjpx0Hx1dMn0M5Vyxz8yV2sFDX7sj9xaTSt5inB0sk9O2n2LyMchnZHdHtg8zqKESsWFSijnsHR7Hkmd8zsM0zs62oPFa9aW8hKeOX0CacSqvJx3fFZtPPw7m2aOmIw3bt5XTLNwgyx/JzVe8zUIaC42Mo+Fk1Y9dfo/aw1LyM2+Fk9MaC/A2+2ydnWCparZAqbWsaR+l0+p+JVaznYURN3sLCpXpeeUkYeMwOzgOfGpRAqX6+Jaje9fcln4ZThA+lx6AOpP5c7a9s/gDLlymfGFadr3dk7cmNiZlBRrMTvRe2+G0rps+V06Z+R9Vfr7EqwxNeK2QtZNC428RwUBdgCu2+HSqVk+TqrZxL3Dc/3eauLffPSBWEPPXscJpnwdGllcSBvFSyF998V7u4zs2d1RJydevtT7bzhd7zOgaOEH3hAsKRH0PXno5dvpxPX7kgX1MuXkf5pVtq6QfQEARAAAR8kAMGSzYsGwZLNQGEOBEAABEAABEAABEAABCIhgf1X7lH9iRsdZsaCJRYuoZknwIIlzugxadgA4Rf/YpOLDMxY5bIULK6p362XS1GPWoCjUIVPaMWkvyljrrzU4uvvHIIp8vHNBlZCjh0WhB5v37yRzFgNdl0+fZyWjv+L2vb/3lRJOb2AnB5fFgks+fd3OrhlvcOllRp9SlWatTadZYAFJYeCN1LbAYGqX5BrCZbEkiJPwx5KvnDZkdptu9DCvzm7wBHqOGSkUMJK3swwUGY2MprhwROCpfCYr5yTWkCDS7cc2rZJV5BgNqCjt++sfq6WmUoUQB7ZtolWTP6HlJkfjI7lToDZKh+rgWX5nJQBU7U9rZYhw0jGA6tM7OwXP0kS6jT4B93ScJ4SLKnNJXHyFNRh8A8uM5y42nN8tk0ZPkgQWLgShZg5z5TjmH2Gif3V9mHV5m3o0f27QlZCtRKqVs9gNTZc4mr+76Po1P7d0scsUGvddwj5FSgs/JvVe8zo/a92ndV97I6/4XUmsEh6/u+j6fju7Q5TtyK6Vu47V/ds2IP7NCmwP/G7nNisvjOJeyZl+kwuM0Lq3Ut8Lm6cP5O2LJ7rwCBL3vzUqs8Ql++KRvaUO3tHbp9L4fJzTWz5SpWjZl/20xR4Wd1DWoIl5j3n5xF09vB+yRd+F+OMlxdOHKWFf46hOu27OQmFrZ5JPEh4vs8bWVO1a9TEK3KxvVW7Rvp5q2ApvP+uYFbu7DOzz5aIODv19oPa36P87GzdZxDxOyEES3oE1T9noRILluRtWecqVCxjcmsG0QsEQAAEfJQABEs2LxwESzYDhTkQAAEQAAEQAAEQAAEQiKQEOszeTutOf/iFP5eE49JwaOYJsGBJ7YtgtsSBDv6VeMKkxr7045JBXNLt6rkz1HHwSIqbIKGqQ05l2qJFI3r/npKnTS9lanA1E7NfeKsF39h29oJFqMU331HM2HEMQRN/QR89Rgxq8dUAiq6TSURuVC8gZ8SBI9u30II/f3K4lIPFTT7vQ3lLljViQrhGzJCRrVBR8m/fTbWflmCJgwBc9uTo9mCpL4tP6rTvQkv+/ZP8ChSUSsRZZcDBtpmjAqUMPUYDS54QLIXHfOWc1AKo0aJHp/fv3ukKEswGdAxvGgsXKgO4LICs0+EzOrJ9M105c4pY5MaB0yhRopiy7k6A2Sofq4Fl+cSUe1otg51aUNVIliCrTKz2U+PBc9Ur8/aGg+m//UAXjh+ldgOHamapM1sSjp9j00YOoWvnzzjsJw4GaglglZuPg7jbli2knWuWaQqw3DnTzT7DRB/VuPPZwGJcsSSbWlZCsb87PjOXHUGLhQyI7969k7BVb9GeytdvIt3HVu8xU4eA4mKr+5jNWPU3vM4E9vHozmBBaCLnbkXwuXPlUlo1fYJEz5XoyVWgX55Jy+h6Hdu5lZaO/5Na9h6oWqaQ7RjZl6KI8Nbli9LQ/Ezx79idSlSrbdQdp+vc2TuisdcvX9DMMcOlUnD870UqVhGyCmo1q3tIS7Cktl+YE2fSOrFnJ929cc2hRJzon9UzSW39hDPIQ+/zVhdafPacObBXMmFUCG91TLGftwqW2L/w/LuCx3Nnn1k5q8P77NTbK2rvNfKynBAs6RFU/5xLwXFJOLFVz5WOprRE5m1rNNELBEDAlwlAsGTz6kGwZDNQmAMBEAABEAABEAABEACBSEpg+4Xb1HzqFofZ9axegkpkSx9JZ+y5aXGgl5tSYCCOWKhCZarXqYeusEce0KzUuIVTSTD5DJQBKv4sXsLELktdyfua/cJbLWsJ2+MgDvtZqWFzzTJjfK0oxOIsFk169XFZJsjVKhkJyOmtsLyUlvxaFi3V69STClWsoiv+EEVXHNRvN2AYZcyRS3VYLcESdxBLv8mzVnG2huePHwuihewFizrZNcNAGeDhsnXtBo2g9H7ZNTF5QrAUHvOVT0otgMqfGxEkWAno6O07q59z1hcuHcXZ28TGIr93b95SjNixNPef1pjuBJit8lELLBsJSMvnsX7OdApeOk/4J1eBdrW5VWvRljjLkieYWGVpVbAklqC5dfkStR80nNJldX0/mxUsMR9luUqRGWdiafZFf0qQOInudhZLUeYuUVpVeCkaMHOeKQc1+wwT+7viblSU5Y7P10LO0owfA0meWU9tXKv3mO7CaFxgdR+zSav+hteZwD4+e/yYZoz6nq6eO+1AoXLTVprvWfKLlSIkZWYsJV61QD9fw+WLWvUdrJtJja8V90yyNGmcSpDJxzO6Lw9v2yyIm+TCLSMlMz1xdsptqu0FLn/auGdvzXcyTwmW1DIcshDizetXVLRyDVWhsNUziTmE5/u8O+eE/Bks2tET2bozntjXmwVL4fl3BfNwZ59ZOasj4uzU2jNK0ShfKy/LCcGS+Ttu7/lrNHbdByEiW5jXvhKVy+q6jLL5UdADBEAABHyDAARLNq8TBEs2A4U5EAABEAABEAABEAABEIjEBFpOC6bgkFvSDFMnTkCjWlaLxDP2zNREwZLaL9jFEfMUL011OnSjRMlSqDrx8tkzWjdnKu3bsJqSpUlH7QcOc3ktG1AGOMxkCrLyhfeda1doyvCB9Dj0gYP/LBwoXrUWcZYILnmi1lh4sXLKODq5bxdlzVuQWvcbrCveUtoxGpDTW2G1wAf34XnkLl6aarfrosqdRVu3r1yiJeN+o+sh54l/0VuvS0+X5Ur0BEtqZUfYD7WsMeKczDBQm6deppnHD0Npybjf6ezBfRLGpKnSUNfAn4jFVNxYsMVBj4RJkzmgjuj5yp1RC74bFSRYCejo7Tl3PnclIMlRqBi16D2Q+L4329T4tPxmIOUpWUbXlFU+aoFlIyV/RIeUAeQM2XNRm/7fU9wECRx8Vpub3pnDYsrtKxbTxgUzHcpeygOxfP/fv3GNkqfLoDuekQCuWglRI6LC0Nu3aGLgt8RZgeT3pdrCWREsqYnkRNvxEiaiOu27Ur7SFYTzUtl4b+xeE0SbF82m6DFi6gqqlOdZljz5qHW/AIoVR/05Ih/PyjOM+6vtQzNZb8ycwXJ/1YK+LDBuP3Aopcns54DS6j2me/NqXBCZzwRx2qcP7KZ5v40ifvaKLUGSpNRh0AjiPaDXlMKEIpWqUYOuvVyKtV1l3eRxeI9/0vhTKlmjruoZzmfS0Z1baeWUf+nVyxfU/Iv+muez0XtJrSQh+1Omdn2q1baLrmBbjZE7YjfpfA8NpfEBfenB7Q8ZPlKky6D5Hsxn8rGdwbRs4lji92exKd9z+MzkdZZn9NTLsMS21H6AwO+4roTqVs8kHiu83+f19rqrz/kemj1mhIPgTe+90upY8n7hKVhq2quvyzKmruYSXn9X8Pju7DOrz5bwPju19kzQ1HG0e/Vy6RJl9lgIlszfcf1nr6dbDx9LHSv6pabZ7SqaN4QeIAACIBAJCECwZPMiQrBkM1CYAwEQAAEQAAEQAAEQAIFITODQtfvkP36DwwzrFc1FjUvmicSztn9qomCJLYvZJeRBMXFEFhfkL12eCpavTKnSZxL++fa1y3R89zY6umMrcfYMDkQ36dmb8pepoOmoMsDBv5LvHDiK4ifSz4Ch/MKbg8+t+wcQiyBcNVflbMTrOdheuFJVKlCuEiVOmoLevX9LNy6G0JFtm4UyGpydgL9I5vJ46bPlNLUIaqUo9EQIrgYQMySFHD2keknUqNEobdZslL1QUUqdMRO9e/tOyHJw7vABunfjmhCoMRLg1hPw8OBqGRjqduxOJWv4q/qmXHOlmEje6eSenTT7lxEOdlxl4OI5Hd+1lVZOHU9Pwx459JEHA1jQNP+PUVS2TkPKVbSkw3URPV+5M2oB1Nptu1CZOg10951aQIfFTq37DCIufxLeTe3X+3y/WslSJvquxsdo0NEqHzWhiFGxgFhijAWd3Dho3LZ/AGXKlc9pOcIe3KMJAf2JuYmNeVVv2Z7K+jdyCsizEHPJv787ZV7hviITFg9sWTKPHt69Q426f+UwptVgvVqAM22WbNR+4HCKHTeuUHZq77pVlDRNWuF5IGZGEzOkZM6dX1f4aUWwpPcM48/5HMlesDBlyZOfYseLR08ePaKQY4co5NgR4RmmxVsOz8x5plxoK88wtqG2D+XlZPTubyvPXX72BU0eR3vXr3TYk1zuirPIKJvVoLKe71qfR+YzQZy3mOVx34Y1DiiMiFn5DNo4fyZtWTxX6GvkHYCvU8uqJR+chUt++QuSX/7CFD9RInrx9CldPHmMzh05JGXiMpIZ0My9dPNSCE0dMcQh05fWmaq3r0KOHabpPwa4FHvq9efPxcxxF08ed7jc1dxZWLlq2gQ6tW+Xg3iGO7OQrOFnXwp2DgdvFIRfLb4Z4CCSNyJYUnv2agmFrZ637KeVc0UEZfUsNLIuymvUmJg5P62MyX04syJnd5I3q38DyG24c+7J7YTX3xU8ZkQIliLi7FTbK2qlNvnvSf67UhQqQbBk7i5btOckLT/gmHkwqGtVKpze8Ucp5qziahAAARDwXQIQLNm8dhAs2QwU5kAABEAABEAABEAABEAgkhMYtvYw/bvjjMMshzevQhmSJYrkM7dvenLBkp6wR2tUDvSWqdOQqrdop1liTe1L2yQpU1OXwFGUMGly3Ykd2b6FFvz5k8N1RrKCuPrSWndAIiGLQM3WnahE9Tqmf8WvFsxKnSkLdRw8kuImSGhkeIdrWHjAATYWK5htHGBs3P1r3Ww0YukMrbJXyqwxWhkF1ERbWoIlV2Uq2H8W7hQsV0mY+un9u+n/2LsPODurOm/g/5lJIISEsiTSSwgQkN5Cl15VujTLoutrXXBB0XeL+C67uiu+squvrqsixRUbIIJICUXpSA2EEhBM6CAgIb1MJu/nuXDDzOTeO7ec586dO9/7+ewOZp7zP+d8z5lnJrm/Oc89N1wbs159JXY9+IjCP/oX35Qt2kzaeXIhzHbXdb+J1dcaFyef8Q+FUEXv12DPt/dYZj7xaFz81bNjyaKFy/+4mseCZRdnX8sXf+3syB75V3yleGOs1n1WvL7/G+XZn6+94cbx0S9/tapwYql+S/lUG1iq16eRR3Flb4j/8tvfKLzBPtB9JLs3Xvbdb8bDt9/SZ+rZvTUL2e39/uNijfHj49knp8e9N1wbMx57ONadsGnsecQxcfUF3yusf/G15trrxN7vOzaycGN2/Ye+dHZsMHGLPnXrebO+93yKxbLxFQMs/WtmX5NHnPqJGL/eBnHZd74Zr730QlTzKKt67/ONfA/L5jNpx13iA6d/aYV7RG+4Ut/DKt3P+u/jeudWPKEqCzwUX9U8eiq7tt4xlwoxVwqhZN8Xzv/Klwrr3Kx7UDvfE3rvnXLBgkqP7c2+Hu6Z8tu47ic/KpzOVO2jd4v9VgqxD/R9Ifs550NnnR1rjH9X2Utr3Zf9A6DFwuVOrRtojKXC0b0f0TRQ++Lny50mmI3rgA+cEututGm89Oyf4oHf3VAIwa8+fnwcfOKH48Zf/KTPyUzZ/XK/Y0+K1158Lh6+87ZCyHTr3fbqM4zifs8ecVnupLr+j0LOfpmg0klX2emoV/7wO336qern6p6l8ctvnRuP3H37O997mvDzfLXr0v++3f/7a96B7mwdLv/uNyML6/Z+1fJLGuXmWiqwVG8Aqxl/r8jmUeqRaNXss6xtI99bBuPe2X/dSv38mT3uN/v5vvgSWKr+K/u519+Mf/rFTX0afGqvSfHlQ3eovogrCRAg0GYCAkuJF1RgKTGocgQIECBAgAABAgTaXGBR99LY51vXxAtvvvNIhR02WTfOOGKPNp95uun1fpM7q5qdWHPnb6+IKT+9uPAmZzWv7GSf7E2Z9xz1gYphpazW7L+8Hj/65y/F6y+/8/iM7M2U7B+tN99+54rdZf/4n50o8sDvb+hzXTVvgGcNsjfsrv3xD+O+m65b4Tfby3WchWTe97FPxQ77HFBzWCmr+cpzz8QF5/xDnxMBsjcNP3b21wrhjXpemd3PzvtqvPzMjKqbVxtW6n1CxkCP7ur9Jl2lNSgVQKr0eJJaQgfZP/Af+fHPxjZ77BMP33HLCmG2IlD2m8ynfP4fVgjFtcJ8ey9iqdNrBlqHYvtSb2BlYcCPffmrkX0cjFf/xzFW+7VabqylfLbbe9/CST7ZfajSq9TXYjU+pQJL2T1raXd3rD9xszjuM59f4bFMWUDywVtujGt+fH7hBI6BwkrFcQ90qknxusLjLA8+Ig495dSY9+abhUet9Q6yFK/Lvj4+8LdfiC122nUFmlKWJ3zui7HtHu9Z4V6XvVl4+2+uKDz2M5vPO+PoikNO+etCWDUbU6mTOnp3nN3zshMFKoVT+7/ZXmxf7d6p53tY1kc1YaVy38OqPeWlke9hpR5pVG0AsNT33Ur34Gye2feZC//l72PWa+8EpAY6nScLx138b1/u85irNcaNj49++d9irXXWzeUW1O73hN5o2RvvV/7g2zHtrtv6WGaBuf2PPSm2mrxnIWyX3X+ye+/Nl15S+JrMviayvXLSGX8fWbi42le2X7PQUvZzV++v+4HaVxNWqvS1VO7RZVmbzOCS/3tOzHh0Wp9hVHOaU+8G5e4zux/2/njvqZ+s6ee9WgIf2SOW3//xz8aIkSNXCBgXx1fp+0Vxvw/0c2Tvr8VKj+stF5St5n47mD/PD7QHS32+/z20ll+WqKe/UvfQrE61f+ep1GfxxMLsa7v4yoJQ2SO51xi/ds3DzfPvFdlgsnvSpd/5vzHtzlv7jG2fo44vPJa7o6Oj4pifmf5I/Pjr/9zne0v2eOe/+cq/x1rrrDfgfJt97+w/oP6P0i31/VdgacBlXH7Bf1xzZ0yd+c5ppOuvPjpu+9wRsfKIyn8PqL4HVxIgQGDoCQgsJV4zgaXEoMoRIECAAAECBAgQGAYClz80M06//A99ZvqJA3eOvSbVFwYZBmR9ptg/sJR9MnsjJzu946offS9ee+G5iiTj1t8wjvybT8eEd29X8R+cs39Uz07CufHn/1N4nFj/V/bG/9GfOD3W3mhC4Y3v/q/5c2bHfTddH7+7/KeF4FHvVxbGOezDH4/t93pPn0dnlBp4pUeI9b8+++347PEc2Zu0tb6yU4Ve+NOTcd1PLiz5yKbskVDv++gnC6f+rDJm7ID/WN+//yxoM+XnP457rv/tgMGydTeZGMd95ozI3kQs98rWfO6sN+KO3/66EFjLnAqhiIMOL/zG/5g11lxhjMUASFazVAArq/GXV16KKZdcGI/de1fJNT/8rz8RG2225QpBt+zNjSk/u3j5WEqNO1uf4z57ZmRv0mSv/uGYYpvst+izQEt2IkHx1WrzzdbziQfujasv/H6fcFs23uzNy/2PO6Vwwlf/06Gyz2dWLz87I6784f+LF55+agWqbP7Z4/qyN7VLfW3Vurdrub73m8IDvcFaqW4lnyyotN+xJ0b2RnOpU8sa9SkVWDrg+FNi8aJFhRMDsjd8swDOJltuHSuPXqXwaMLiI8ayOdV6H3nygXsLb+yVujdn9VZdbfV430c/VQjpZW/yZffDX37r6/H4fXf3IcweW/eB074Q2SlbvV+VLIv7bcwafxXx9vuH82fPLhlWyO7Zh3/4f8XGW269/N5Q7nS0rG42ng+d9ZVCyKvcK7vPP3THLTHlkgsaus9n9bNHNF15/ncG/B6WfX3te8yJhcfuZf9d7jXQ97DsPnTU/zotNtx8UowoUWeg72HZ6YTZ41T77+Hse8lzf3yi8PXd++SibJzFe/T+x59c8tSyge7BWYjlmE+fEettsunye3D2NZu9ufrLb5/bJxSb2WQn5mT3k/6v7Gvs2aemx7UX/6DkPShb88xmnez7e1eaNxSH0z2ht3ctP8Nk7bKfj/Y58rjY84ijBvz5qNzez/bd5d89r+TPMr3bZPfiHfc9MLLHmGZvyNf7tZTtlyM//reFxw+X+lrKThHMThPsf4/MTlQ8+MSPFH5mK7fPit/7s+D67VdfscK9Ldvnh3zwY7H15D1i9JjVSvZfal7Z4+p+et7XIjsJrdQrW4f9jzsp9jzi6MLYsnFkAfo7r7myz+XlQvKl9nulr6vs+8LPvvnVeHLqfYXv/6Ue11vpnpSFJzKH7FHQ/X/uGOhe2Kyf52v5WSS7tv/JoNmjcv/6H8+JTSZtXWupitdn9+wZj0+L3178w7Lffyr5Viqerdmj99xV+B5Z6meE7O9kh5z4kdhix12q3rvF/lL/vaJYNwsLZSe9lfr7W/Hn210OPLT0z289PfHKszPi1z/4dsPfWwbj3lk06B+WK/WLCAJL1X0Z3vHEM/GDm+7vc/G3j9stjtt+k+oKuIoAAQJtKiCwlHhhBZYSgypHgAABAgQI8JYUqAAAIABJREFUECBAYJgInHrJbXHDEy8un+1aY0fH1085OEYmemOsnRnLvSmezTl7EzJ7s+OeKdfEizOeLvxjf/YaPXZsbDBxUkw+5IjC47YGegNyoFM3evtm/2B76j/9a6y/6eaFPy73OKZya1Lto3myf5h/7N7skWK/jddefD7mz5lTKDlm9TVj0222j90OeW9suMWWNQc8ep/YU8u+qffRXdm4H779d/HwXbfGK88+s/zNt1rmUepknlJj7//ohiyocdUPvxuLFy9c4YSbWtY866vU4+eyN/Semf5o3HLFL2Pm49MKAYbszbz1Jmwa+7z/+Nhsh51XWJ9sv/76+98unOSV/Zb5gcefEtvvs3+fPdpK8611v/R3KnW6SKV9V+3j02rZu5Wu7R1YqvYkpN71avXpf/9I4VPqHlR0zO4d2RvOT069P2a//urbQb+uwmOQNttux9hpv4NivU03r/k+kp2WdOuVl8Ujd91eCLBlQYC/Wne92GX/g2PXAw9fIQww+y+vFUJOzzz+aGRvwmahgSxU1Tv8Uqtl73XI3lTMQkzrbjKhcBJe9mbo6muNL7n02SOLbvjpRfHck08sD3Ntv89+sd/RJ5YMMdR6j886rfY+n71B+dyT0+O+311fOJGluEbZfMatt2Fkj1Tbcd+DCt/TKr0auZ/VOr/ec/vVf50XD9zS97En5cbZ/3tIPWM+5OSPxg++clafx1QV+8uCqwee8KEVgqu1jDGr1eg9qNZ93C73hP7rnv189qdHHirsj+z7YxY4LgaNs4DxRltsVQg1brHDznUHlXr3WQyy3XvjdfHHhx+Iv7z0YuHru3hv2mbynrHrwYeXvS8Ua9W6L/uvX1ZnoFMYS7XJ2tXad3HM1T62atH8+XH7b6+IB2+5qRDQzwKFq601PrbZfa/Y+73Hxpg13wlNZ7WzIMfVF/xXPHzHrdE1oism7TQ5Djnl1ML9rfiqdr+X+hkqe+TdlJ9dVDjVrvcpi43ck2oxbNbP87X8vPKH66+O31zwveVNGr0f9e671nth77YDfU+rdc2y2oP594qs/1rH3Oi9utJjrHtbN/vemfV99UXfj7uvvaowjHKPaBRYGvgrecnSpfGln94Qr89556TPgyetFxd9cJ+BG7uCAAECbS4gsJR4gQWWEoMqR4AAAQIECBAgQGCYCDz+yqw46LvX95nt4TtsFiftud0wEah/mpUCS/VX1ZIAAQIRxRN3skBNNY99bEWzSoGlVhyvMREgkK+Ae0K+vqoTyEsgCwNf9NUvF06Ry17ZqVwn/93f13waUV7jU7f9BLK/Z2cnwmUnw2WvckEygaWB1/7ndz4c107te5LsjZ89NLZae42BG7uCAAECbS4gsJR4gQWWEoMqR4AAAQIECBAgQGAYCZx707T41i2P9Znx5w7fI3aa8M5vKg8jjqqnKrBUNZULCRCoUaB4msEGm00qnPIwFN+QEU6ocdFdTqDNBdwT2nyBTa+tBe654Zq4+oLvFU4ka+RRtW2NZHLJBJ59cnpc/G9fjuwEtkqPVh2KPx8nQ6qi0AMzX4pvXdP38eKnv2er+NJBfjmtCj6XECAwDAQElhIvssBSYlDlCBAgQIAAAQIECAwzgfd8+5p4+rW3Hu2VvVZfZeX45xMOjDVXHTXMJKqfrsBS9VauJECgeoHscTc//vez49knHo8DPvDBwiPKhuJLOGEorpoxE8hPwD0hP1uVCeQtkD1m72fnfS3++NADha6G8s8neVup35hA78ciZ5V22u/gOPoTp5V8lLrAUnnrN+YtjK/88uZ4c8HC5RdNHDc2bj39iMYWSGsCBAi0kYDAUuLFFFhKDKocAQIECBAgQIAAgWEmcPOTL8WHf3Jrn1lvv/E6ceZ79xxmEtVPV2CpeitXEiBQvcAfH7o/fnLuOTFq9Jj42Nlfi7U33Lj6xi10pXBCCy2GoRBoAQH3hBZYBEMg0IDA808/Gf/z7/8c82bPivHrbxin/uO/xOprjW+goqYEVhQoPhY5+zhu3fUL+2yN8WuXpBJYKr+DzvvtXfHQMy/1ueAnH9439t98HduOAAECBN4WEFhKvBUElhKDKkeAAAECBAgQIEBgGAr85+8fi2/cPK3PzI/edas4ZtethqHGwFMWWBrYyBUECNQm0NOzNC777jfj4dtvie323jeO/+zno7Ozq7YiLXK1cEKLLIRhEGgRAfeEFlkIwyDQgMAdV18R119yQeHRcPsde1IceMKHoqOjo4GKmhJ4RyA7XemmX/4kfv+rnxceBXf8334htt5tr7JEAkulaX51z+Nx5X2P9/nkWQdsE3+339a2GwECBAj0EhBYSrwdBJYSgypHgAABAgQIECBAYJgKfPSnt8eU6S/0mf0ZR+wZO2ziN/H6bwmBpWH6RWLaBHIUePrhB+Mn3zin0MOHzjo7Jm63Y4695VtaOCFfX9UJDDUB94ShtmLGS2BFgZ6lS+M3F/xX3HvjdbHqamvEh//3V2KDiVugIpBE4KWZT8dFXz07FsydHYeccmrs9b5jKwbiBJZWZJ868+X4j2vu7POJQ7ZcLy48ZZ8ka6QIAQIE2klAYCnxagosJQZVjgABAgQIECBAgMAwFXh17sI47L+nxMuzFywXWGPVUXHO8QfE6quOGqYqpactsGQ7ECBQq0D2hv19N18Xc2a9ERO23i42226nGDV6dKHMqy88F5d841/itZdeiK122T1O+NyXCr9dPlRfwglDdeWMm0A+Au4J+biqSqDZAgvnz48rf/DtmHbXbTFh623jg184e/nPMs0ei/7aRyDbVz/7j69FFt7f9aDD4v0f+0x0dlU+ZVRgqe/6z5q3ML5y2c2RfSy+1lltlbjuU4fE+DH+Lad9vlrMhACBVAICS6kk364jsJQYVDkCBAgQIECAAAECw1jgxidejL++5LY+AtkJS9lJS17vCAgs2Q0ECNQiUPyt8XmzZy1vlj3ubb1NN4vV1vyr+OND98eSxYsLJxac+o/nxLqbTKylfMtdWyqcsO/RJ8bBJ3+k5cZqQAQI5C/gnpC/sR4INEugd2hplwMOjfd+9FNDOmTdLDf9lBbofXLXDu85II78m8/ESqNWGZBLYKkvUXayUnbCUu/XxR/cJw6atN6Ali4gQIDAcBQQWEq86gJLiUGVI0CAAAECBAgQIDDMBc773aPxzd890kfhyJ23jON2e/cwl3ln+gJLtgIBArUI3HbVZXH9JRdWbJIFmN7/8c/GrgceWkvplrw2OzHqR//y95GFFIqvnfY9MI79zJktOV6DIkAgXwH3hHx9VSfQbIEsZH3tj38Y9910Xey038FCS81egDbpLwsr/f6KX8Tvf/Xz2OPwI+OgEz9SdfhNYOmdTXD5Hx6Lq+6f3mdXfH7/beLM/bduk51iGgQIEEgvILCU2FRgKTGocgQIECBAgAABAgQIFE5Zyk5b6v06ea/t4rDtN6MTEQJLtgEBArUI3PnbX8c1P/5h2SZZWOnQD3409nzv0dHR0VFL6Za8Njsx6ifnnhNLu7uXj2+DiZvHR/7+nBg9drWWHLNBESCQn4B7Qn62KhMYLIGenp548JYb45qLf1h4zO3Rn/jbWGXM2MEajn6HmMDihQvi6gu/H4/dc0ch8LbDPgfU9DOwwNJbC37d1KfiZ3c+3Gf1s1OVstOVvAgQIECgvIDAUuLdIbCUGFQ5AgQIECBAgAABAgTilTkL4rD/viH+PGdBH42PH7Bz7LPlxsNeSGBp2G8BAARqEpj16p/jx//+lfjz88+u0G7V1VaPYz/1d7HFTrvW9EZNTQNo0sXZm09PPfRgXHvJj+KNV/o+liIbwqSdJ8fBJ34k3rXBRtHZ1dWkUemGAIHBEnBPGCx5/RJonsCsV1+JS79zXiycNyc+cNpZsc7GE5rXuZ6GnMCyZcvi+aeeiMu/95+x6tjV4wN/e2asMX7tmuchsBRx2/Rn4vyb7+9j966xq8R1nzo41h478GP1akbXgAABAm0kILCUeDEFlhKDKkeAAAECBAgQIECAQEHgrhl/jpMuviW6e3r6iJx++B6x84R1h7WSwNKwXn6TJ1CXQPaGXnYKQXbSSHby0JrvWjt2Pejw2PXAw2Pl0aPrqtkqjabf/4fCiUq1vDbdevv40Be/HCuN8oZKLW6uJTAUBNwThsIqGSOBdALZaUtPPHBPvDTj6TjgAx9MV1ilthPIgqzX/eSC2GaPvWPCu7erO6w/3ANL9894Mb597d199seIzs74xan7xe6bjG+7fWNCBAgQSC0gsJRYVGApMahyBAgQIECAAAECBAgsF7ju8Rfib352ex+Rro7O+OKRe8eW648jRYAAAQIECBAgQIAAAQIECBAg0ASB6S+8FudedXssXdb3F8t+dPJecdhWGzRhBLogQIDA0BcQWEq8hgJLiUGVI0CAAAECBAgQIECgj8AvHpwRZ15xT58/W22VlQuhpQ3XWp0WAQIECBAgQIAAAQIECBAgQIBAjgLPvz47vn7VbTF7waI+vZx3zOQ4cUePY8yRXmkCBNpMQGAp8YIKLCUGVY4AAQIECBAgQIAAgRUEvn/nE3HOdVP7/Pk6a4yN/33UPrHmqqOIESBAgAABAgQIECBAgAABAgQI5CDwxryF8e9X3hYvz5rTp/rZh+0Qn9xzUg49KkmAAIH2FRBYSry2AkuJQZUjQIAAAQIECBAgQKCkwLk3TYtv3fJYn89NXPuv4rTDdhdasmcIECBAgAABAgQIECBAgAABAokFsrDS/7vu7nj6lb/0qXz6e94dXzpo28S9KUeAAIH2FxBYSrzGAkuJQZUjQIAAAQIECBAgQKCswD9cfX9cfM9TfT6fnbR02qG7xQZrrUaOAAECBAgQIECAAAECBAgQIEAggcBzr78Z37n+nhVOVvrryZvF1963c4IelCBAgMDwExBYSrzmAkuJQZUjQIAAAQIECBAgQKCiwGcvuzt+/fAzfa5ZbZWV47OH7BZbrj+OHgECBAgQIECAAAECBAgQIECAQAMC0194Lb475Q8xe8GiPlWO3m7j+O7xuzdQWVMCBAgMbwGBpcTrL7CUGFQ5AgQIECBAgAABAgQGFCgVWurq6IzPHjY5dp6w3oDtXUCAAAECBAgQIECAAAECBAgQILCiwP0zXorvXHd39Cxb1ueTwkp2CwECBBoXEFhq3LBPBYGlxKDKESBAgAABAgQIECBQlUCpx8NlDT9+wM6xz5YbV1XDRQQIECBAgAABAgQIECBAgAABAm8J3Db9mTj/5vtX4PAYODuEAAECaQQEltI4Lq8isJQYVDkCBAgQIECAAAECBKoWOPemafGtWx5b4fqT99wuDtths6rruJAAAQIECBAgQIAAAQIECBAgMJwFrp36x/j5ndNWIPjcvu+OLx647XCmMXcCBAgkExBYSkb5ViGBpcSgyhEgQIAAAQIECBAgUJPA9+94Is65fuoKbY7cecs4brd311TLxQQIECBAgAABAgQIECBAgACB4SZw2R8ei9/cP32FaZ992A7xyT0nDTcO8yVAgEBuAgJLiWkFlhKDKkeAAAECBAgQIECAQM0Cv3hwRpx5xT0rtNthk3Xio/vuFGusOqrmmhoQIECAAAECBAgQIECAAAECBNpZYNa8hXHhLQ/E1JkvrzDN846ZHCfuOKGdp29uBAgQaLqAwFJicoGlxKDKESBAgAABAgQIECBQl8B1jz8fn/zFXdHd09OnfRZWykJLWXjJiwABAgQIECBAgAABAgQIECBAIAohpQtueSDenLewD8eIzs74/ol7xmFbrY+JAAECBBILCCwlBhVYSgyqHAECBAgQIECAAAECdQvcPfPV+PSld8Wf5yxYocZRu2wVx07equ7aGhIgQIAAAQIECBAgQIAAAQIE2kHginunx6/vfWyFqbxr7CrxX8fvHntMeFc7TNMcCBAg0HICAkuJl0RgKTGocgQIECBAgAABAgQINCTwypwF8cWr7osbn3hxhTrbb7xufHS/HWNNj4hryFhjAgQIECBAgAABAgQIECBAYOgJvJE9Au73D8ZDz7y0wuAPmrRenHvkLrH22FWG3sSMmAABAkNEQGAp8UIJLCUGVY4AAQIECBAgQIAAgSQC5/3u0fjm7x5Zodbqq4yKU/ffMXbaZN0k/ShCgAABAgQIECBAgAABAgQIEGh1gQdmvBQX/f7BeHNB30fAZeP+/P7bxJn7b93qUzA+AgQIDHkBgaXESyiwlBhUOQIECBAgQIAAAQIEkglkpyx96Tf3xcuzV3xE3OE7bBbH7bZ1jOzqStafQgQIECBAgAABAgQIECBAgACBVhJYsnRpXP6HR+PaqU+tMKx1Vlslvv7+XSI7XcmLAAECBPIXEFhKbCywlBhUOQIECBAgQIAAAQIEkgq8OndhfPGqe2PK9BUfEbfW2NFx3OStYq9JGyftUzECBAgQIECAAAECBAgQIECAwGAL3PHEM3H5PY/H63PmrzCUQ7Zcv/AIuPFjRg32MPVPgACBYSMgsJR4qQWWEoMqR4AAAQIECBAgQIBALgL/+ftH4xs3r/iIuKyzHTZZJ47fbevYcK3Vc+lbUQIECBAgQIAAAQIECBAgQIBAswSee/3NuOwPj8XUmS+V7PKsA7aNv9vv3c0ajn4IECBA4G0BgaXEW0FgKTGocgQIECBAgAABAgQI5Cbwuz++HF+59oF4+rU5Jfs4cuct47jd/INdbgugMAECBAgQIECAAAECBAgQIJCrwOV/eCyuun96yT4mjhsb/+ewHeOALdbNdQyKEyBAgEBpAYGlxDtDYCkxqHIECBAgQIAAAQIECOQu8PUbH45v3/p4yX7WWWNs4TFxkzfbIPdx6IAAAQIECBAgQIAAAQIECBAgkELgnqeeLzz+7eVZpX9J63P7vju+eOC2KbpSgwABAgTqFBBYqhOuXDOBpcSgyhEgQIAAAQIECBAg0BSBx1+ZFV+/cVrc8MSLJfvbYZN145DtJsbWG7yrKePRCQECBAgQIECAAAECBAgQIECgVoFHn/9zTHn46Sj3+LeDJ60XXzpo29hq7TVqLe16AgQIEEgsILCUGFRgKTGocgQIECBAgAABAgQINFXg8odmFoJLL7w5v2S/WWApCy5lASYvAgQIECBAgAABAgQIECBAgEArCEyd+XJMmfZUPPrcn0sOZ/3VRxeCSsdtv0krDNcYCBAgQCAiBJYSbwOBpcSgyhEgQIAAAQIECBAg0HSBRd1L49ybpsV/3/FE2b43X2etOGS7zWLyZus3fXw6JECAAAECBAgQIECAAAECBAhkAvc89UJMefip+OPLr5cF+dRekwqPf1t5RBc0AgQIEGghAYGlxIshsJQYVDkCBAgQIECAAAECBAZN4MHnX49v3PRI3PL0y2XHsMn4NQsnLu01aaNBG6eOCRAgQIAAAQIECBAgQIAAgeElcMcTzxYe/Tbz1TfKTnzfievEWQduEztusNbwwjFbAgQIDBEBgaXECyWwlBhUOQIECBAgQIAAAQIEBl3g9j+9Ej+6+48xZfoLZcey3pqrxV5bbhS7T9wgxq02etDHbAAECBAgQIAAAQIECBAgQIBAewm8Nnt+3P3083HH9GfjxTdml53cIVuuH3+z++ax96ZrtxeA2RAgQKDNBASWEi+owFJiUOUIECBAgAABAgQIEGgZgfuefa0QXLrqkWcrjmm7jdYpPCpu9803iJFdjltvmQU0EAIECBAgQIAAAQIECBAgMMQElixdGnf/8fnCo98efrb8CdDZtI7cZqNCUGmXjcYNsVkaLgECBIangMBS4nUXWEoMqhwBAgQIECBAgAABAi0nMO3FN+L8u56Myx6aWXFsK43oiskT14/dt9gwtt3QbzW23EIaEAECBAgQIECAAAECBAgQaFGBac+9Enc/+Vzc8/QLsbh7acVRHr/9xvHxPSbFtuut2aKzMSwCBAgQKCUgsJR4XwgsJQZVjgABAgQIECBAgACBlhV46tXZcf7dT8b/3Pv0gGMcN3Z07L7ZBrHtxmvHluuNH/B6FxAgQIAAAQIECBAgQIAAAQLDS2D6i6/GtGdeibufej5emzN/wMl/eNeJhaDSZuPGDnitCwgQIECg9QQElhKvicBSYlDlCBAgQIAAAQIECBBoeYFX5y2KKx9+Jq565Lm4/7nXBhzvSl1dMWn9cbHVeuNj0vprxWZrrzVgGxcQIECAAAECBAgQIECAAAEC7SXw1CuvxxMvvBaPv/ha4ePipZVPUspmv/OG4+LIbTaIo7bdOMaPGdVeIGZDgACBYSYgsJR4wQWWEoMqR4AAAQIECBAgQIDAkBJ47OVZceUjz8ZV056NZ9+YV9XYV1lpZGxZDDCtNy42Gb9GVe1cRIAAAQIECBAgQIAAAQIECAwdgZmvzoonXswCSq/G9BdeiwWLl1Q1+I3WXDWO3GajOHq7jWOrtVevqo2LCBAgQKD1BQSWEq+RwFJiUOUIECBAgAABAgQIEBiyArc89XJcOe3ZuOrR52LB4u6q5zFq5IhYZ40xsc6aY2Pd1cfEumuOjbXXGFP475VHjqi6jgsJECBAgAABAgQIECBAgACB5gosWtIdL705N16ZNTdeemNO4b9ffmNOvDxrbixcUv2/Dayy0og4apuN4shtNox9N1unuZPQGwECBAg0RUBgKTGzwFJiUOUIECBAgAABAgQIEBjyAkuW9hQeF3fb0y/H3c+8Gs9VefJSqYmvNXZ0rLP6W2GmNUevHKNWGhGjRo6MlUd0Ff47+wfN7H9noae3PjciRnZ1DXlDEyBAgAABAgQIECBAgAABAs0WWLJ0aSFktHBx91sflywp/EJS9r8XdWefW1L47zfmL3orlPTm3Hh9zvy6h7nhmqvG7huPj30mrlMIKo3s6qy7loYECBAg0PoCAkuJ10hgKTGocgQIECBAgAABAgQItJ3A06/NiTtmvBJ3z3wt7pzxSrw6d2HbzdGECBAgQIAAAQIECBAgQIAAgcoC48eMij0nvCv2mPCu2HOTd8XEcWORESBAgMAwEhBYSrzYAkuJQZUjQIAAAQIECBAgQKDtBR57eVbcOePPhdOX7prx55i1YHHbz9kECRAgQIAAAQIECBAgQIDAcBNYY5WVCuGk7BSlLKj07nXWGG4E5kuAAAECvQQElhJvB4GlxKDKESBAgAABAgQIECAw7AT+PGdBPP36nMhOYvpT9n+vz40/vT678L+9CBAgQIAAAQIECBAgQIAAgdYWyE5KmrDW2Ji41tjYdNxbHzcbv1pkJyp5ESBAgACBooDAUuK9ILCUGFQ5AgQIECBAgAABAgQIvC2wtGdZ/KkYZHp9TsxeuCTmLe6OuYve/rhwSczt/b8XLYn5S5bG4u6lDAkQIECAAAECBAgQIECAAIEaBVYa0RWjR3bFmJVHxKorjYgxK4+MMW9/XHXlt/539uerjVopNs0CSuPeCih1dXTU2JPLCRAgQGA4CggsJV51gaXEoMoRIECAAAECBAgQIECAAAECBAgQINB2AjNnzoxLL720MK8TTjghNt5447abowkRIECAAAECBAgQIECAQHkBgaXEu0NgKTGocgQIECBAgAABAgQIECBAgAABAgQItJ1AFlbKQkvZa8KECXH88ce33RxNiAABAgQIECBAgAABAgTKCwgsJd4dAkuJQZUjQIAAAQIECBAgQIAAAQIECBAgQKCtBJ555pn45S9/2WdOTllqqyU2GQIECBAgQIAAAQIECAwoILA0IFFtFwgs1eblagIECBAgQIAAAQIECBAgQIAAAQIEhpdA79OVijN3ytLw2gNmS4AAAQIECBAgQIAAAYGlxHtAYCkxqHIECBAgQIAAAQIECBAgQIAAAQIECLSNQKnTlYqTc8pS2yyziRAgQIAAAQIECBAgQGBAAYGlAYlqu0BgqTYvVxMgQIAAAQIECBAgQIAAAQIECBAgMHwESp2uVJy9U5aGzz4wUwIECBAgQIAAAQIECAgsJd4DAkuJQZUjQIAAAQIECBAgQIAAAQIECBAgQKAtBCqdrlScoFOW2mKpTYIAAQIECBAgQIAAAQIDCggsDUhU2wUCS7V5uZoAAQIECBAgQIAAAQIECBAgQIAAgeEh0P90pYkTJxYm/vTTTy8HcMrS8NgLZkmAAAECBAgQIECAAAGBpcR7QGApMahyBAgQIECAAAECBAgQIECAAAECBAgMeYFSpyuddNJJhXn9/Oc/7zM/pywN+eU2AQIECBAgQIAAAQIECAwoILA0IFFtFwgs1eblagIECBAgQIAAAQIECBAgQIAAAQIE2l+g1OlKxx57bGHiv/rVr5yy1P5bwAwJECBAgAABAgQIECDQR0BgKfGGEFhKDKocAQIECBAgQIAAAQIECBAgQIAAAQJDWqDc6UobbrhhYV7PPfecU5aG9AobPAECBAgQIECAAAECBGoXEFiq3axiC4GlxKDKESBAgAABAgQIECBAgAABAgQIECAwpAUqna5UnJhTlob0Ehs8AQIECBAgQIAAAQIEahYQWKqZrHIDgaXEoMoRIECAAAECBAgQIECAAAECBAgQIDBkBQY6Xak4MacsDdklNnACBAgQIECAAAECBAjUJSCwVBdb+UYCS4lBlSNAgAABAgQIECBAgAABAgQIECBAYMgKVHO6UnFyTlkassts4AQIECBAgAABAgQIEKhZQGCpZrLKDQSWEoMqR4AAAQIECBAgQIAAAQIECBAgQIDAkBSo9nSl4uScsjQkl9mgCRAgQIAAAQIECBAgUJeAwFJdbOUbCSwlBlWOAAECBAgQIECAAAECBAgQIECAAIEhKVDL6UrFCTplaUgutUETIECAAAECBAgQIECgZgGBpZrJKjcQWEoMqhwBAgQIECBAgAABAgQIECBAgAABAkNOoNbTlYoTdMrSkFtqAyZAgAABAgQIECBAgEBdAgJLdbGVbySwlBhUOQIECBBC9h+PAAAgAElEQVQgQIAAAQIECBAgQIAAAQIEhpxAPacrFSfplKUht9wGTIAAAQIECBAgQIAAgZoFBJZqJqvcQGApMahyBAgQIECAAAECBAgQIECAAAECBAgMKYF6T1cqTtIpS0NquQ2WAAECBAgQIECAAAECdQkILNXFVr6RwFJiUOUIECBAgAABAgQIECBAgAABAgQIEBhSAo2crlScqFOWhtSSGywBAgQIECBAgAABAgRqFhBYqpmscgOBpcSgyhEgQIAAAQIECBAgQIAAAQIECBAgMGQEGj1dqThRpywNmSU3UAIECBAgQIAAAQIECNQlILBUF1v5RgJLiUGVI0CAAAECBAgQIECAAAECBAgQIEBgyAikOF2pOFmnLA2ZZTdQAgQIECBAgAABAgQI1CwgsFQzWeUGAkuJQZUjQIAAAQIECBAgQIAAAQIECBAgQGBICKQ6Xak4WacsDYllN0gCBAgQIECAAAECBAjUJSCwVBdb+UYCS4lBlSNAgAABAgQIECBAgAABAgQIECBAYEgIpDxdqThhpywNiaU3SAIECBAgQIAAAQIECNQsILBUM1nlBgJLiUGVI0CAAAECBAgQIECAAAECBAgQIECg5QVSn65UnLBTllp+6Q2QAAECBAgQIECAAAECdQkILNXFVr6RwFJiUOUIECBAgAABAgQIECBAgAABAgQIEGh5gTxOVypO2ilLLb/8BkiAAAECBAgQIECAAIGaBQSWaiar3EBgKTGocgQIECBAgAABAgQIECBAgAABAgQItLRAXqcrFSftlKWWXn6DI0CAAAECBAgQIECAQF0CAkt1sZVvJLCUGFQ5AgQIECBAgAABAgQIECBAgAABAgRaWiDP05WKE3fKUktvAYMjQIAAAQIECBAgQIBAzQICSzWTVW4gsJQYVDkCBAgQIECAAAECBAgQIECAAAECBFpWIO/TlYoTd8pSy24BAyNAgAABAgQIECBAgEBdAgJLdbGVbySwlBhUOQIECBAgQIAAAQIECBAgQIAAAQIEWlagGacrFSfvlKWW3QYGRoAAAQIECBAgQIAAgZoFBJZqJqvcQGApMahyBAgQIECAAAECBAgQIECAAAECBAi0pECzTlcqTt4pSy25DQyKAAECBAgQIECAAAECdQkILNXFVr6RwFJiUOUIECBAgAABAgQIECBAgAABAgQIEGhJgWaerlQEcMpSS24FgyJAgAABAgQIECBAgEDNAgJLNZNVbiCwlBhUOQIECBAgQIAAAQIECBAgQIAAAQIEWk6g2acrFQGcstRyW8GACBAgQIAAAQIECBAgUJeAwFJdbOUbCSwlBlWOAAECBAgQIECAAAECBAgQIECAAIGWExiM05WKCE5ZarntYEAECBAgQIAAAQIECBCoWUBgqWayyg0ElhKDKkeAAAECBAgQIECAAAECBAgQIECAQEsJDNbpSkUEpyy11HYwGAIECBAgQIAAAQIECNQlILBUF1v5RgJLiUGVI0CAAAECBAgQIECAAAECBAgQIECgpQQG83SlIoRTllpqSxgMAQIECBAgQIAAAQIEahYQWKqZrHIDgaXEoMoRIECAAAECBAgQIECAAAECBAgQINAyAoN9ulIRwilLLbMlDIQAAQIECBAgQIAAAQJ1CQgs1cVWvpHAUmJQ5QgQIECAAAECBAgQIECAAAECBAgQaBmBVjhdqYjhlKWW2RYGQoAAAQIECBAgQIAAgZoFBJZqJqvcQGApMahyBAgQIECAAAECBAgQIECAAAECBAi0hECrnK5UxHDKUktsC4MgQIAAAQIECBAgQIBAXQICS3WxlW8ksJQYVDkCBAgQIECAAAECBAgQIECAAAECBFpCoJVOVyqCOGWpJbaGQRAgQIAAAQIECBAgQKBmAYGlmskqNxBYSgyqHAECBAgQIECAAAECBAgQIECAAAECgy7QaqcrFUGcsjToW8MACBAgQIAAAQIECBAgUJeAwFJdbOUbCSwlBlWOAAECBAgQIECAAAECBAgQIECAAIFBF2jF05WKKE5ZGvTtYQAECBAgQIAAAQIECBCoWUBgqWayyg0ElhKDKkeAAAECBAgQIECAAAECBAgQIECAwKAKtOrpSkUUpywN6vbQOQECBAgQIECAAAECBOoSEFiqi618I4GlxKDKESBAgAABAgQIECBAgAABAgQIECAwqAKtfLpSEcYpS4O6RXROgAABAgQIECBAgACBmgUElmomq9xAYCkxqHIECBAgQIAAAQIECBAgQIAAAQIECAyaQKnTlXbfffdBG0+lju++++4+nz7hhBNi4403bsmxGhQBAgQIECBAgAABAgSGu4DAUuIdILCUGFQ5AgQIECBAgAABAgQIECBAgAABAgQGTaD/6UqDNpA6Op4wYUIcf/zxdbTUhAABAgQIECBAgAABAgTyFhBYSiwssJQYVDkCBAgQIECAAAECBAgQIECAAAECBAZFoNTpSoMykAY6dcpSA3iaEiBAgAABAgQIECBAIEcBgaXEuAJLiUGVI0CAAAECBAgQIECAAAECBAgQIEBgUAQuu+yymDFjxqD0napTpyylklSHAAECBAgQIECAAAECaQUEltJ6hsBSYlDlCBAgQIAAAQIECBAgQIAAAQIECBBousDMmTPjpZdeanq/eXS47rrrxiabbJJHaTUJECBAgAABAgQIECBAoE4BgaU64co1E1hKDKocAQIECBAgQIAAAQIECBAgQIAAAQJtJzBnzpx48803Y9myZbHmmmvGmDFj2m6OJkSAAAECBAgQIECAAAEC5QUElhLvDoGlxKDKESBAgAABAgQIECBAgAABAgQIECDQVgI9PT1x6aWXxvPPP18ILK2//vpx8sknt9UcTYYAAQIECBAgQIAAAQIEKgsILCXeIQJLiUGVI0CAAAECBAgQIECAAAECBAgQIECgrQTmzp0bP/rRj2Lx4sWFeXV0dMQZZ5wRXV1dbTVPkyFAgAABAgQIECBAgACB8gICS4l3h8BSYlDlCBAgQIAAAQIECBAgQIAAAQIECBBoK4HsUXAXXHBBdHd3F+bV2dkZp59+eowcObKt5mkyBAgQIECAAAECBAgQIFBeQGAp8e4QWEoMqhwBAgQIECBAgAABAgQIECBAgAABAm0lMGvWrLjwwguXB5ZGjBgRp512WmQfvQgQIECAAAECBAgQIEBgeAgILCVeZ4GlxKDKESBAgAABAgQIECBAgAABAgQIECDQVgICS221nCZDgAABAgQIECBAgACBugQElupiK99IYCkxqHIECBAgQIAAAQIECBAgQIAAAQIECLSVgMBSWy2nyRAgQIAAAQIECBAgQKAuAYGlutjKNxJYSgyqHAECBAgQIECAAAECBAgQIECAAAECbSUgsNRWy2kyBAgQIECAAAECBAgQqEtAYKkutvKNBJYSgypHgAABAgQIECBAgAABAgQIECBAgEBbCQgstdVymgwBAgQIECBAgAABAgTqEhBYqoutfCOBpcSgyhEgQIAAAQIECBAgQIAAAQIECBAg0FYCAktttZwmQ4AAAQIECBAgQIAAgboEBJbqYivfSGApMahyBAgQIECAAAECBAgQIECAAAECBAi0lYDAUlstp8kQIECAAAECBAgQIECgLgGBpbrYyjcSWEoMqhwBAgQIECBAgAABAgQIECBAgAABAm0lMG/evDj//PNj8eLFhXl1dHTEGWecEV1dXW01T5MhQIAAAQIECBAgQIAAgfICAkuJd4fAUmJQ5QgQIECAAAECBAgQIECAAAECBAgQaCuBpUuXxg9+8IOYO3fu8nmdddZZbTVHkyFAgAABAgQIECBAgACBygICS4l3iMBSYlDlCBAgQIAAAQIECBAgQIAAAQIECBBoO4Fly5bFwoULo6enJ0aNGuV0pbZbYRMiQIAAAQIECBAgQIBAZQGBpcQ7RGApMahyBAgQIECAAAECBAgQIECAAAECBAgQIECAAAECBAgQIECAAAECbSUgsJR4OQWWEoMqR4AAAQIECBAgQIAAAQIECBAgQIAAAQIECBAgQIAAAQIECBAg0FYCAkuJl1NgKTGocgQIECBAgAABAgQIECBAgAABAgQIECBAgAABAgQIECBAgAABAm0lILCUeDkFlhKDKkeAAAECBAgQIECAAAECBAgQIECAAAECBAgQIECAAAECBAgQINBWAgJLiZdTYCkxqHIECBAgQIAAAQIECBAgQIAAAQIECBAgQIAAAQIECBAgQIAAAQJtJSCwlHg5BZYSgypHgAABAgQIECBAgAABAgQIECBAgAABAgQIECBAgAABAgQIECDQVgICS4mXU2ApMahyBAgQIECAAAECBAgQIECAAAECBAgQIECAAAECBAgQIECAAAECbSUgsJR4OQWWEoMqR4AAAQIECBAgQIAAAQIECBAgQIAAAQIECBAgQIAAAQIECBAg0FYCAkuJl1NgKTGocgQIECBAgAABAgQIECBAgAABAgQIECBAgAABAgQIECBAgAABAm0lILCUeDkFlhKDKkeAAAECBAgQIECAAAECBAgQIECAAAECBAgQIECAAAECBAgQINBWAgJLiZdTYCkxqHIECBAgQIAAAQIECBAgQIAAAQIECLSdwKJFi2LBggXR0dERY8aMia6urrabowkRIECAAAECBAgQIECAQHkBgaXEu0NgKTGocgQIECBAgAABAgQIECBAgAABAgQItJ3AzTffHG+88UZkwaVx48bFIYcc0nZzNCECBAgQIECAAAECBAgQKC8gsJR4dwgsJQZVjgABAgQIECBAgAABAgQIECBAgACBthLITlY6//zzY+HChcvndeaZZzplqa1W2WQIECBAgAABAgQIECBQWUBgKfEOEVhKDKocAQIECBAgQIAAAQIECBAgQIAAAQJtJfDmm2/GRRddFIsXLy7Mq7OzMz73uc/FiBEj2mqeJkOAAAECBAgQIECAAAEC5QUElhLvDoGlxKDKESBAgAABAgQIECBAgAABAgQIECDQVgKzZs2KCy+8MLq7uwvzyoJKp512msBSW62yyRAgQIAAAQIECBAgQKCygMBS4h0isJQYVDkCBAgQIECAAAECBAgQIECAAAECBNpKQGCprZbTZAgQIECAAAECBAgQIFCXgMBSXWzlGwksJQZVjgABAgQIECBAgAABAgQIECBAgACBthIQWGqr5TQZAgQIECBAgAABAgQI1CUgsFQXW/lGAkuJQZUjQIAAAQIECBAgQIAAAQIECBAgQKCtBASW2mo5TYYAAQIECBAgQIAAAQJ1CQgs1cVWvpHAUmJQ5QgQIECAAAECBAgQIECAAAECBAgQaCsBgaW2Wk6TIUCAAAECBAgQIECAQF0CAkt1sZVvJLCUGFQ5AgQIECBAgAABAgQIECBAgAABAgTaSkBgqa2W02QIECBAgAABAgQIECBQl4DAUl1s5RsJLCUGVY4AAQIECBAgQIAAAQIECBAgQIAAgbYSEFhqq+U0GQIECBAgQIAAAQIECNQlILBUF1v5RgJLiUGVI0CAAAECBAgQIECAAAECBAgQIECgrQTmzZsX559/fixevLgwr46OjjjzzDOjs7OzreZpMgQIECBAgAABAgQIECBQXkBgKfHuEFhKDKocAQIECBAgQIAAAQIECBAgQIAAAQJtJdDT0xMXXXRRvPHGG5H9dxZY+sIXvtBWczQZAgQIECBAgAABAgQIEKgsILCUeIcILCUGVY4AAQIECBAgQIAAAQIECBAgQIAAgbYU6O7uLgSWRo4cWQgteREgQIAAAQIECBAgQIDA8BEQWEq81gJLiUGVI0CAAAECBAgQIECAAAECBAgQIECAAAECBAgQIECAAAECBAgQaCsBgaXEyymwlBhUOQIECBAgQIAAAQIECBAgQIAAAQIECBAgQIAAAQIECBAgQIAAgbYSEFhKvJwCS4lBlSNAgAABAgQIECBAgAABAgQIECBAgAABAgQIECBAgAABAgQIEGgrAYGlxMspsJQYVDkCBAgQIECAAAECBAgQIECAAAECBAgQIECAAAECBAgQIECAAIG2EhBYSrycAkuJQZUjQIAAAQIECBAgQIAAAQIECBAgQIAAAQIECBAgQIAAAQIECBBoKwGBpcTLKbCUGFQ5AgQIECBAgAABAgQIECBAgAABAgQIECBAgAABAgQIECBAgACBthIQWEq8nAJLiUGVI0CAAAECBAgQIECAAAECBAgQIECAAAECBAgQIECAAAECBAgQaCsBgaXEyymwlBhUOQIECBAgQIAAAQIECBAgQIAAAQIECBAgQIAAAQIECBAgQIAAgbYSEFhKvJwCS4lBlSNAgAABAgQIECBAgAABAgQIECBAgAABAgQIECBAgAABAgQIEGgrAYGlxMspsJQYVDkCBAgQIECAAAECBAgQIECAAAECBAgQIECAAAECBAgQIECAAIG2EhBYSrycAkuJQZUjQIAAAQIECBAgQIAAAQIECBAgQKDtBObNmxeLFi2KZcuWxWqrrRYjR45suzmaEAECBAgQIECAAAECBAiUFxBYSrw7BJYSgypHgAABAgQIECBAgAABAgQIECBAgEBbCWQhpRtuuCH+8pe/FEJLa621Vrzvfe9rqzmaDAECBAgQIECAAAECBAhUFhBYSrxDBJYSgypHgAABAgQIECBAgAABAgQIECBAgEBbCSxYsCDOP//8WLhw4fJ5ff7zn4/Ozs62mqfJECBAgAABAgQIECBAgEB5AYGlxLtDYCkxqHIECBAgQIAAAQIECBAgQIAAAQIECLSVwOzZs+OCCy6IJUuWFObV1dUVp59+eowYMaKt5mkyBAgQIECAAAECBAgQIFBeQGAp8e4QWEoMqhwBAgQIECBAgAABAgQIECBAgAABAm0lMGvWrLjwwguju7u7MK8sqHTaaacJLLXVKpsMAQIECBAgQIAAAQIEKgsILCXeIQJLiUGVI0CAAAECBAgQIECAAAECBAgQIECgrQQEltpqOU2GAAECBAgQIECAAAECdQkILNXFVr6RwFJiUOUIECBAgAABAgQIECBAgAABAgQIEGgrAYGltlpOkyFAgAABAgQIECBAgEBdAgJLdbGVbySwlBhUOQIECBAgQIAAAQIECBAgQIAAAQIE2kpAYKmtltNkCBAgQIAAAQIECBAgUJeAwFJdbOUbCSwlBlWOAAECBAgQIECAAAECBAgQIECAAIG2EhBYaqvlNBkCBAgQIECAAAECBAjUJSCwVBdb+UYCS4lBlSNAgAABAgQIECBAgEDOAtsd9amce1CeAAECBAgQ6C0wdpWR8b4dNogRXZ2FP+5e2hOX3vNM4aMXAQIECBAg0DyBh6/87+Z1picCBAgQINBPQGAp8ZYQWEoMqhwBAgQIECBAgAABAgRyFhBYyhlYeQIECBAg0E9AYMmWIECAAAECrSEgsNQa62AUBAgQGK4CAkuJV15gKTGocgQIECBAgAABAgQIEMhZQGApZ2DlCRAgQIBAP4FRI7vimF02jhFdHYXPLFu2LH5654zoWbaMFQECBAgQINBEAYGlJmLrigABAgRWEBBYSrwpBJYSgypHgAABAgQIECBAgACBnAUElnIGVp4AAQIECPQTyGJKh263fqy56kqFx8It7ckCS3/iRIAAAQIECDRZQGCpyeC6I0CAAIE+AgJLiTeEwFJiUOUIECBAgAABAgQIECCQs0D/wNL3/vWLOfeoPAECBAgQIFAQKJ6o1PHWSUteBAgQIECAQL4Cn/6nc/t0ILCUr7fqBAgQIFBZQGAp8Q4RWEoMqhwBAgQIECBAgAABAgRyFhBYyhlYeQIECBAgQIAAAQIECBBoCQGBpZZYBoMgQIAAgbcFBJYSbwWBpcSgyhEgQIAAAQIECBAgQCBnAYGlnIGVJ0CAAAECBAgQIECAAIGWEBBYaollMAgCBAgQeFtAYCnxVhBYSgyqHAECBAgQIECAAAECBHIWEFjKGVh5AgQIECBAgAABAgQIEGgJAYGlllgGgyBAgACBtwUElhJvBYGlxKDKESBAgAABAgQIECBAIGcBgaWcgZUnQIAAAQIECBAgQIAAgZYQEFhqiWUwCAIECBB4W0BgKfFWEFhKDKocAQIECBAgQIAAAQIEchYQWMoZWHkCBAgQIECAAAECBAgQaAkBgaWWWAaDIECAAIG3BQSWEm8FgaXEoMoRIECAAAECBAgQIEAgZwGBpZyBlSdAgAABAgQIECBAgACBlhAQWGqJZTAIAgQIEHhbQGAp8VYQWEoMqhwBAgQIECBAgAABAgRyFhBYyhlYeQIECBAgQIAAAQIECBBoCQGBpZZYBoMgQIAAgbcFBJYSbwWBpcSgyhEgQIAAAQIECBAgQCBnAYGlnIGVJ0CAAAECBAgQIECAAIGWEBBYaollMAgCBAgQeFtAYCnxVhBYSgyqHAECBAgQIECAAAECBHIWEFjKGVh5AgQIECBAgAABAgQIEGgJAYGlllgGgyBAgACBtwUElhJvBYGlxKDKESBAgAABAgQIECBAIGcBgaWcgZUnQIAAAQIECBAgQIAAgZYQEFhqiWUwCAIECBB4W0BgKfFWEFhKDKocAQIECBAgQIAAAQIEchYQWMoZWHkCBAgQIFBCYNGC+bFk8aJYtmxZjB4zNrpGjOREgAABAgQI5CwgsJQzsPIECBAgUJOAwFJNXANfLLA0sJErCBAgQIAAAQIECBAg0EoCAkuttBrGQoAAAQLDReCpaffFvDlvxtLu7hg9ZrXYcqc9hsvUzZMAAQIECAyagMDSoNHrmAABAgRKCAgsJd4WAkuJQZUjQIAAAQIECBAgQIBAzgICSzkDK0+AAAECBPoJZCcrPXjb9dG9ZMnyz+xx6LHR0dHBigABAgQIEMhRQGApR1ylCRAgQKBmAYGlmskqNxBYSgyqHAECBAgQIECAAAECBHIWEFjKGVh5AgQIECDQTyB7HNzUO24onK6UvTo6O2O3g46Mzs4uVgQIECBAgECOAgJLOeIqTYAAAQI1Cwgs1UxWuYHAUmJQ5QgQIECAAAECBAgQIJCzgMBSzsDKEyBAgACBfgILF8yLqbdNiZ6ensJnOjs7Y/JBRxU+ehEgQIAAAQL5CQgs5WerMgECBAjULiCwVLtZxRYCS4lBlSNAgAABAgQIECBAgEDOAgJLOQMrT4AAAQIE+gkILNkSBAgQIDAYAvdPmx7n/+Kqweg6WZ/f+9cvNlRLYKkhPo0JECBAILGAwFJiUIGlxKDKESBAgAABAgQIECBAIGcBgaWcgZUnQIAAAQL9BASWbAkCBAgQaLbAfQ8/HhdeenX0LFvW7K6T9iewlJRTMQIECBAYZAGBpcQLILCUGFQ5AgQIECBAgAABAgQI5CwgsJQzsPIECBAgQKCfgMCSLUGAAAECzRS456HHCmGldngJLLXDKpoDAQIECBQFBJYS7wWBpcSgyhEgQIAAAQIECBAgQCBnAYGlnIGVJ0CAAAEC/QQElmwJAgQIEGiWQDuFlTIzgaVm7Rz9ECBAgEAzBASWEisLLCUGVY4AAQIECBAgQIAAAQI5Cwgs5QysPAECBAgQ6CcgsGRLECBAgEAzBLLHwF1w6dWxrN9j4D549KGx9y7bN2MINfdx+30PxSW/vr5sO4Glmkk1IECAAIEWFhBYSrw4AkuJQZUjQIAAAQIECBAgQIBAzgICSzkDK0+AAAECBPoJCCzZEgQIECCQt0A7hpUyM4GlvHeO+gQIECDQTAGBpcTaAkuJQZUjQIAAAQIECBAgQIBAzgICSzkDK0+AAAECBPoJLFm8KB649fpY2r2k8JmOjo7Y/ZBjCh+9CBAgQIBAowJ3P/hIXHz5NSuUOenIg2PfyTs2Wj6X9rfc82D8/KobBqwtsDQgkQsIECBAYAgJCCwlXiyBpcSgyhEgQIAAAQIECBAgQCBnAYGlnIGVJ0CAAAEC/QSyR/M88eDdMffNv0QWXhq50sqxy/7v5USAAAECBBoWyMJKP/7VtW3xGLjs0XX9Hw8nsNTwFlGAAAECBFpIQGAp8WIILCUGVY4AAQIECBAgQIAAAQI5Cwgs5QysPAECBAgQIECAAAECBJog0G5hpb132T4+/U/n9pETWGrCRtIFAQIECDRNQGApMbXAUmJQ5QgQIECAAAECBAgQIJCzgMBSzsDKEyBAgAABAgQIECBAIGeBdgwrZWQCSzlvHOUJECBAYFAFBJYS8wssJQZVjgABAgQIECBAgAABAjkLCCzlDKw8AQIECBAgQIAAAQIEchRo17BSRiawlOPGUZoAAQIEBl1AYCnxEggsJQZVjgABAgQIECBAgAABAjkLCCzlDKw8AQIECBAgQIAAAQIEchJo57BSRiawlNPGUZYAAQIEWkJAYCnxMggsJQZVjgABAgQIECBAgAABAjkLCCzlDKw8AQIECBAgQIAAAQIEchC4/b6H4qdXTolly5b1qf7Bow+NvXfZPoceGy+ZjfmSX1+/QqFyYxZYatxcBQIECBBoXQGBpcRrI7CUGFQ5AgQIECBAgAABAgQI5CwgsJQzsPIECBAgQIAAAQIECBBILFBr8Cdx93WVq2fMAkt1UWtEgAABAkNEQGAp8UIJLCUGVY4AAQIECBAgQIAAAQI5Cwgs5QysPAECBAgQIECAAAECBBIK1BP8Sdh9XaXqHbPAUl3cGhEgQIDAEBEQWEq8UAJLiUGVI0CAAAECBAgQIECAQM4CAks5AytPgAABAgQIECBAgACBRAJ33j8t/ueKaxNVG9wyJx15cOw7eceKgxBYGtw10jsBAgQI5CsgsJTYV2ApMahyBAgQIECAAAECBAgQyFlAYClnYOUJECBAgAABAgQIECCQSKB/gCdR2aaXOfnIQ+I9k3cYsF+BpQGJXECAAAECQ1hAYCnx4gksJQZVjgABAgQIECBAgAABAjkLCCzlDKw8AQIECBAgQIAAAQIEEgm0Q2CpmpOVio6/fyYAACAASURBVFwCS4k2jjIECBAg0JICAkuJl0VgKTGocgQIECBAgAABAgQIEMhZQGApZ2DlCRAgQIAAAQIECBAgkEigHQJL3/vXL1atIbBUNZULCRAgQGAICggsJV40gaXEoMoRIECAAAECBAgQIEAgZwGBpZyBlSdAgAABAiUEFsybE0sWLyp8ZpXRY2LkyqM4ESBAgACBAQVSB3gG7DDBBY2MuZG2pYbev97DV/53ghkqQYAAAQIE6hMQWKrPrWwrgaXEoMoRIECAAAECBAgQIEAgZwGBpZyBlSdAgAABAv0Fli2LJx+6J+bPnR1Lu5fEqFXHxNa7vocTAQIECBAYUCB1gGfADhNc0MiYG2lbaugCSwkWVAkCBAgQSCYgsJSM8q1CAkuJQZUjQIAAAQIECBAgQIBAzgICSzkDK0+AAAECBPoJLF60MKbePiW6lyxZ/pk9Dj02Ojo6WBEgQIAAgYoCqQM8zeBuZMyNtC01N4GlZqy4PggQIECgWgGBpWqlqrxOYKlKKJcRIECAAAECBAgQIECgRQQEllpkIQyDAAECBIaNwKIF8+PB26dEz9KlhTl3dnbFrge+P7q6uoaNgYkSIECAQH0CqQM89Y2itlaNjLmRtqVGKbBU29q5mgABAgTyFRBYSuwrsJQYVDkCBAgQIECAAAECBAjkLCCwlDOw8gQIECBAoJ/AwgXzYuptU6Knp6fwmc7Ozph80FGFj14ECBAgQKCSQOoATzO0GxlzI21LzU1gqRkrrg8CBAgQqFZAYKlaqSqvE1iqEsplBAgQIECAAAECBAgQaBEBgaUWWQjDIECAAIFhIyCwNGyW2kQJECCQXCB1gCf5AEsUbGTMjbQtNTeBpWasuD4IECBAoFoBgaVqpaq8TmCpSiiXESBAgAABAgQIECBAoEUEBJZaZCEMgwABAgSGjYDA0rBZahMlQIBAcoHUAZ7kAyxRsJExN9K21NwElpqx4vogQIAAgWoFBJaqlaryOoGlKqFcRoAAAQIECBAgQIAAgRYREFhqkYUwDAIECBAYNgICS8NmqU2UAAECyQVSB3iSD7BEwUbG3EjbUnMTWGrGiuuDAAECBKoVEFiqVqrK6wSWqoRyGQECBAgQIECAAAECBFpEQGCpRRbCMAgQIEBg2AgILA2bpTZRAgQIJBdIHeBJPsASBRsZcyNtS81NYKkZK64PAgQIEKhWQGCpWqkqrxNYqhLKZQQIECBAgAABAgQIEGgRAYGlFlkIwyBAgACBYSMgsDRsltpECRAgkFwgdYAn+QBLFGxkzI20LTU3gaVmrLg+CBAgQKBaAYGlaqWqvE5gqUoolxEgQIAAAQIECBAgQKBFBASWWmQhDIMAAQIEho2AwNKwWWoTJUCAQHKB1AGe5AMsUbCRMTfSttTcBJaaseL6IECAAIFqBQSWqpWq8jqBpSqhXEaAAAECBAgQIECAAIEWERBYapGFMAwCBAgQGDYC3UsWx32/vzZ6lnYvn/Oehx4b0dExbAxMlAABAgTqE0gd4KlvFLW1amTMjbQtNUqBpdrWztUECBAgkK+AwFJiX4GlxKDKESBAgAABAgQIECBAIGcBgaWcgZUnQIAAAQIlBJ565P6YO+svsXjRglhp5VVih70P5kSAAAECBAYUSB3gGbDDBBc0MuZG2pYausBSggVVggABAgSSCQgsJaN8q5DAUmJQ5QgQIECAAAECBAgQIJCzgMBSzsDKEyBAgAABAgQIECBAIJFA6gBPomFVLNPImBtpW2pQAkvNWHF9ECBAgEC1AgJL1UpVeZ3AUpVQLiNAgAABAgQIECBAgECLCAgstchCGAYBAgQIECBAgAABAgQGEEgd4GkGeCNjbqRtqbkJLDVjxfVBgAABAtUKCCxVK1XldQJLVUK5jAABAgQIECBAgAABAi0iILDUIgthGAQIECBAgAABAgQIEBhAIHWApxngjYy5kbal5iaw1IwV1wcBAgQIVCsgsFStVJXXCSxVCeUyAgQIECBAgAABAgQItIiAwFKLLIRhECBAgAABAgQIECBAYACB1AGeZoA3MuZG2paam8BSM1ZcHwQIECBQrYDAUrVSVV4nsFQllMsIECBAgAABAgQIECDQIgICSy2yEIZBgAABAgQIECBAgACBAQRSB3iaAd7ImBtpW2puAkvNWHF9ECBAgEC1AgJL1UpVeZ3AUpVQLiNAgAABAgQIECBAgECLCAgstchCGAYBAgQIECBAgAABAgQGEEgd4GkGeCNjbqRtqbkJLDVjxfVBgAABAtUKCCxVK1XldQJLVUK5jAABAgQIECBAgAABAi0iILDUIgthGAQIECBAgAABAgQIEBhAIHWApxngjYy5kbal5iaw1IwV1wcBAgQIVCsgsFStVJXXCSxVCeUyAgQIECBAgAABAgQItIiAwFKLLIRhECBAgAABAgQIECBAYACB1AGeZoA3MuZG2paam8BSM1ZcHwQIECBQrYDAUrVSVV4nsFQllMsIECBAgAABAgQIECDQIgICSy2yEIZBgAABAgQIECBAgACBAQRSB3iaAd7ImBtpW2puAkvNWHF9ECBAgEC1AgJL1UpVeZ3AUpVQLiNAgAABAgQIECBAgECLCAgstchCGAYBAgQIECBAgAABAgQGEEgd4GkGeCNjbqRtqbkJLDVjxfVBgAABAtUKCCxVK1XldQJLVUK5jAABAgQIECBAgAABAi0iILDUIgthGAQIECBAgAABAgQIEBhAIHWApxngjYy5kbal5iaw1IwV1wcBAgQIVCsgsFStVJXXCSxVCeUyAgQIECBAgAABAgQItIiAwFKLLIRhECBAgAABAgQIECBAYACB1AGeZoA3MuZG2paam8BSM1ZcHwQIECBQrYDAUrVSVV4nsFQllMsIECBAgAABAgQIECDQIgICSy2yEIZBgAABAsNKYOYT02LR/HmxZPHCWGnU6Nhi+8nDav4mS4AAAQL1CaQO8NQ3itpaNTLmRtqWGqXAUm1r52oCBAgQyFdAYCmxr8BSYlDlCBAgQIAAAQIECBAgkLOAwFLOwMoTIECAAIF+Aku7u+P+W66J7iVLln9mz0OPjejoYEWAAAECBCoKpA7wNIO7kTE30rbU3ASWmrHi+iBAgACBagUElqqVqvI6gaUqoVxGgAABAgQIECBAgACBFhEQWGqRhTAMAgQIEBg2Agvnz4upd9wQPUuXFubc0dEZux18ZHR2dg0bAxMlQIAAgfoEUgd46htFba3qHfNt9zwUP73q+j6dfe9fv1hb5/2uFlhqiE9jAgQIEEgsILCUGFRgKTGocgQIECBAgAABAgQIEMhZQGApZ2DlCRAgQIBAP4GFC+bF1NumRE9PT+EznZ2dMfmgowofvQgQIECAQCWBesM/g6laz5hv/cOD8bPf3LDCsAWWBnMl9U2AAAECqQUElhKLCiwlBlWOAAECBAgQIECAAAECOQsILOUMrDwBAgQIEOgnILBkSxAgQIBAvQL1hH/q7StVu1rHfPt9D8Ulv+57slJXV1d8+kPHxNabb9rQsJyw1BCfxgQIECCQWEBgKTGowFJiUOUIECBAgAABAgQIECCQs4DAUs7AyhMgQIAAgX4CAku2BAECBAjUK1Br+KfeflK2q2XMeYaVsjkJLKVcWbUIECBAoFEBgaVGBfu1F1hKDKocAQIECBAgQIAAAQIEchYQWMoZWHkCBAgQINBPQGDJliBAgACBegVqCf/U20fqdtWOOe+wUjYvgaXUq6seAQIECDQiILDUiF6JtgJLiUGVI0CAAAECBAgQIECAQM4CAks5AytPgAABAgT6CQgs2RIECBAgUK9AteGfeuvn0a6aMTcjrJTNTWApjxVWkwABAgTqFRBYqleuTDuBpcSgyhEgQIAAAQIECBAgQCBnAYGlnIGVJ0CAAAEC/QQElmwJAgQIEKhXoJrwT72182o30JibFVbK5iewlNcqq0uAAAEC9QgILNWjVqGNwFJiUOUIECBAgAABAgQIECCQs4DAUs7AyhMgQIAAgX4CAku2BAECBAjUKzBQ+Kfeunm2qzTmZoaVsjkKLOW50moTIECAQK0CAku1ig1wvcBSYlDlCBAgQIAAAQIECBAgkLOAwFLOwMoTIECAAIF+AksWL4oHbr0+lnYvWf6ZPQ87jhMBAgQIEBhQoJ0CS6XCSp2dnfGZDx8bW2++6YAW9VwgsFSPmjYECBAgkJeAwFJiWYGlxKDKESBAgAABAgQIECBAIGcBgaWcgZUnQIAAAQL9BJYtWxaP3Xd7LJw/N7oXL4qRK42KnfY9jBMBAgQIEBhQoF0CS+XCSp885ajYbsvNB3So9wKBpXrltCNAgACBPAQElhKrCiwlBlWOAAECBAgQIECAAAECOQsILOUMrDwBAgQIECghkD0WLntl4aWRI1eKESNX4kSAAAECBAYUaIfA0gePPjQu+fX1feaanayUd1gp61BgacAt5gICBAgQaKKAwFJibIGlxKDKESBAgAABAgQIECBAIGcBgaWcgZUnQIAAAQIECBAgQIBAIoF2CCyVovj0h47J9WSlYp8CS4k2ojIECBAgkERAYCkJ4ztFBJYSgypHgAABAgQIECBAgACBnAUElnIGVp4AAQIECBAgQIAAAQKJBNotsNSsk5WK/AJLiTaiMgQIECCQREBgKQnjO0UElhKDKkeAAAECBAgQIECAAIGcBQSWcgZWngABAgQIECBAgAABAokE2imw1OywUrYEAkuJNqIyBAgQIJBEQGApCeM7RQSWEoMqR4AAAQIECBAgQIAAgZwFBJZyBlaeAAECBAgQIECAAAECiQT6B24SlR2UMp885ZjY4d2bN7VvgaWmcuuMAAECBAYQEFhKvEUElhKDKkeAAAECBAgQIECAAIGcBQSWcgZWngABAgQIECBAgAABAokE2iGw1NnRER8/8cjYcZtJiVSqLyOwVL2VKwkQIEAgfwGBpcTGAkuJQZUjQIAAAQIECBAgQIBAzgICSzkDK0+AAAECBAgQIECAAIFEAkM9sDSYYaVsCQSWEm1EZQgQIEAgiYDAUhLGd4oILCUGVY4AAQIECBAgQIAAAQI5Cwgs5QysPAECBAgQIECAAAECBBIJDOXA0mCHlbIlEFhKtBGVIUCAAIEkAgJLSRjfKSKwlBhUOQIECBAgQIAAAQIECOQsILCUM7DyBAgQIECAAAECBAgQINASAgJLLbEMBkGAAAECbwsILCXeCgJLiUGVI0CAAAECBAgQIECAQM4CAks5AytPgAABAgQIECBAgAABAi0hILDUEstgEAQIECDwtoDAUuKtILCUGFQ5AgQIECBAgAABAgQI5CwgsJQzsPIECBAgQIAAAQIECBAg0BICAkstsQwGQYAAAQJvCwgsJd4KAkuJQZUjQIAAAQIECBAgQIBAzgICSzkDK0+AAAECBEoJLFtW+NPs/3d0dDAiQIAAAQIEmiAgsNQEZF0QIECAQNUCAktVU1V3ocBSdU6uIkCAAAECBAgQIECAQKsICCy1ykoYBwECBAgMJ4E/PfpgLJg/J5YsWhQrrzI6ttp5r+E0fXMlQIAAAQKDIiCwNCjsOiVAgACBMgICS4m3hsBSYlDlCBAgQIAAAQIECBAgkLOAwFLOwMoTIECAAIF+At1LlsT9t1wTS7u7l39mz0OPzY5aYkWAAAECBAjkKCCwlCOu0gQIECBQs4DAUs1klRsILCUGVY4AAQIECBAgQIAAAQI5Cwgs5QysPAECBAgQ6CewcP68mHrHDdGzdGnhM52dXbHrge+Prq4uVgQIECBAgECOAgJLOeIqTYAAAQI1Cwgs1UxWuYHAUmJQ5QgQIECAAAECBAgQIJCzgMBSzsDKEyBAgACBfgILF8yLqbdNiZ6ensJnOjs7Y/JBRxU+ehEgQIAAAQL5CQgs5WerMgECBAjULiCwVLtZxRYCS4lBlSNAgAABAgQIECBAgEDOAgJLOQMrT4AAAQIE+gkILNkSBAgQIEBgcAQElgbHXa8ECBAgUFpAYCnxzhBYSgyqHAECBAgQIECAAAECBHIWEFjKGVh5AgQIECDQT0BgyZYgQIAAAQKDIyCwNDjueiVAgACB0gICS4l3hsBSYlDlCBAgQIAAAQIECBAgkLOAwFLOwMoTIECAAIF+AgJLtgQBAgQIEBgcAYGlwXHXKwECBAiUFhBYSrwzBJYSgypHgAABAgQIECBAgACBnAUElnIGVp4AAQIECPQTEFiyJQgQIECAwOAICCwNjrteCRAgQKC0gMBS4p0hsJQYVDkCBAgQIECAAAECBAjkLCCwlDOw8gQIECBAoJ+AwJItQYAAAQIEBkdAYGlw3PVKgAABAqUFBJYS7wyBpcSgyhEgQIAAAQIECBAgQCBnAYGlnIGVJ0CAAAEC/QQElmwJAgQIECAwOAICS4PjrlcCBAgQKC0gsJR4ZwgsJQZVjgABAgQIECBAgAABAjkLCCzlDKw8AQIECBDoJ7Bk8aJ44NbrY2n3kuWf2ePQY6Ojo4MVAQIECBAgkKOAwFKOuEoTIECAQM0CAks1k1VuILCUGFQ5AgQIECBAgAABAgQI5CwgsJQzsPIECBAgQKC/wLJlMX3q3bFg7pz4/+zdB5wUVbr38WeGnMEACKhgQEAECaLiiiAZJIsBXRVMoL66wrorKIqLoK7hKrsSRAUVUUBUcpaMoiTJKDkrIJkhzryfU8u00zPV01Xd50xXdf/qc/fde+mq55zzfQ77ue/d/56jwkt58+eX629pjBMCCCCAAAIIGBYgsGQYmPIIIIAAAq4ECCy54gr/MoGl8Ea8gQACCCCAAAIIIIAAAgh4SYDAkpe6wVwQQAABBBJFIP10pdTUVMmVK7ck58qVKEtnnQgggAACCMRMgMBSzOgZGAEEEEDARoDAkuZtQW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RuB1NRz//vTNJGk5GRJSkrCCQEEEEAAAQQMCxBYMgxMeQQQQAABVwIEllxxhX+ZwFJ4I95AAAEEEEAAAQQQQAABBLwkQGDJS91gLggggAACiSCQlpYmG1ctkZTjx+T0qRTJl7+gXHdT/URYOmtEAAEEEEAgpgIElmLKz+AIIIAAApkECCxp3hIEljSDUg4BBBBAAAEEEEAAAQQQMCxAYMkwMOURQAABBBDIJHD2zGlZNm+qnD1zJvBL3abtRThlib2CAAIIIICAUQECS0Z5KY4AAggg4FKAwJJLsHCvE1gKJ8TvCCCAAAIIIIAAAggggIC3BAgseasfzAYBBBBAIP4FTqYclxXzp0tqaqq12OTkZKnTqI31zzwIIIAAAgggYE6AwJI5WyojgAACCLgXILDk3izbLwgsaQalHAIIIIAAAggggAACCCBgWIDAkmFgyiOAAAIIIJBJgMASWwIBBBBAAIHYCBBYio07oyKAAAII2AsQWNK8MwgsaQalHAIIIIAAAggggAACCCBgWIDAkmFgyiOAAAIIIJBJgMASWwIBBBBAAIHYCBBYio07oyKAAAII2AsQWNK8MwgsaQalHAIIIIAAAggggAACCCBgWIDAkmFgyiOAAAIIIJBJgMASWwIBBBBAAIHYCBBYio07oyKAAAII2AsQWNK8MwgsaQalHAIIIIAAAggggAACCCBgWIDAkmFgyiOAAAIIIJBJgMASWwIBBBBAAIHYCBBYio07oyKAAAII2AsQWNK8MwgsaQalHAIIIIAAAggggAACCCBgWIDAkmFgyiOAAAIIIJBJgMASWwIBBBBAAIHYCBBYio07oyKAAAII2AsQWNK8MwgsaQalHAIIIIAAAggggAACCCBgWIDAkmFgyiOAAAIIIJBJgMASWwIBBBBAAIHYCBBYio07oyKAAAII2AsQWNK8MwgsaQalHAIIIIAAAggggAACCCBgWIDAkmFgyiOAAAIIIJBJgMASWwIBBBBAAIHYCBBYio07oyKAAAII2AsQWNK8MwgsaQalHAIIIIAAAggggAACCCBgWIDAkmFgyiOAAAIIIJBJ4OyZ07Js3lQ5e+ZM4Je6TduLJCVhhQACCCCAAAIGBQgsGcSlNAIIIICAawECS67Jsv+AwJJmUMohgAACCCCAAAIIIIAAAoYFCCwZBqY8AggggAACmQTS0tJk46olknL8qJw+dVLy5S8g193UACcEEEAAAQQQMCxAYMkwMOURQAABBFwJEFhyxRX+ZQJL4Y14AwEEEEAAAQQQQAABBBDwkgCBJS91g7kggAACCCSKQGrquf8tNU0kKTlZkjhdKVFazzoRQAABBGIoQGAphvgMjQACCCCQRYDAkuZNQW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QQQQAABBBBAwBMCBJY80QYmgQACCCBwXoDAkuatQGBJMyjlEEAAAQQQQAABBBBAAAHDAgSWDANTHgEEEEAAARuBc2fPWH+ampoquXLlluRcuXBCAAEEEEAAAcMCBJYMA1MeAQQQQMCVAIElV1zhXyawFN6INxBAAAEEEEAAAQQQQAABLwkQWPJSN5gLAggggEBCCKSlyfoVP0jKsaNy5vQpyZs/v1x/S+OEWDqLRAABBBBAIJYCBJZiqc/YCCCAAAKZBQgsad4TBJY0g1IOAQQQQAABBBBAAAEEEDAsQGDJMDDlEUAAAQQQyCSgQkrL5k2T9FOW1M83N20vSUlJWCGAAAIIIICAQQECSwZxKY0AAggg4FqAwJJrsuw/ILCkGZRyYQUmT54sHTt2DPueqRf69u0r3bt3N1XeE3WPHTsmd955p8yfPz8wn4IFC8r06dOlRo0anphjPE7inXfekd69ewctLRH2Wzz2kjUhgAACCCDgdQECS17vEPNDAAEEEIg3gZMpx2XF/OnWdXDqSU5OljqN2lj/zIMAAggggAAC5gQILJmzpTICCCCAgHsBAkvuzbL9gsCSZlDKhRUgsBSWKOoXCCxFTRhRAQJLEbHxEQIIIIAAAghEIEBgKQI0PkEAAQQQQCAKAQJLUeDxKQIIIIAAAlEIEFiKAo9PEUAAAQS0CxBY0kxKYEkzKOXCChBYCksU9QsElqImjKgAgaWI2PgIAQQQQAABBCIQILAUARqfIIAAAgggEIUAgaUo8PgUAQQQQACBKAQILEWBx6cIIIAAAtoFCCxpJiWwpBmUcmEFCCyFJYr6BQJLURNGVIDAUkRsfIQAAggggAACEQgQWIoAjU8QQAABBBCIQoDAUhR4fIoAAggggEAUAgSWosDjUwQQQAAB7QIEljSTEljSDEq5sAIrV66UDz74IOx7GV/Yv3+/TJw4UdLS0gJ/nJSUJHfccYdcdNFFrmq1bt1amjRp4uobV3FtugAAIABJREFUv71MYCk2HSOwFBt3RkUAAQQQQCARBQgsJWLXWTMCCCCAQCwFCCzFUp+xEUAAAQQSWYDAUiJ3n7UjgAAC3hMgsKS5JwSWNINSzojA8uXLrZDRiRMnAvULFiwo06dPlxo1ahgZ089FCSzFpnsElmLjzqgIIIAAAggkogCBpUTsOmtGAAEEEIilAIGlWOozNgIIIIBAIgsQWErk7rN2BBBAwHsCBJY094TAkmZQyhkRILDkjpXAkjsvXW8TWNIlSR0EEEAAAQQQCCdAYCmcEL8jgAACCCCgV4DAkl5PqiGAAAIIIOBUgMCSUyneQwABBBDICQECS5qVCSxpBqWcEQECS+5YCSy589L1NoElXZLUQQABBBBAAIFwAgSWwgnxOwIIIIAAAnoFTp44LisWzpDUc+eswsnJueSGhq0kV65cegeiGgIIIIAAAggECRBYYkMggAACCHhJgMCS5m4QWNIMSjkjAgSW3LESWHLnpettAku6JKmDAAIIIIAAAuEECCyFE+J3BBBAAAEE9AqcPXNGls6dLOfOng0Urtu0vUhSkt6BqIYAAggggAACQQIEltgQCCCAAAJeEiCwpLkbBJY0g1LOiACBJXesBJbceel6m8CSLknqIIAAAggggEA4AQJL4YT4HQEEEEAAAf0Cm9csl5QTR+XMqVOSr0BBqVzrFv2DUBEBBBBAAAEEggQILLEhEEAAAQS8JEBgSXM3CCxpBqWcEQECS+5YCSy589L1NoElXZLUQQABBBBAAIFwAgSWwgnxOwIIIIAAAgYE0tKsour/TeJkJQPAlEQAAQQQQCCrAIEldgUCCCCAgJcECCxp7gaBJc2glDMiYDqwdPz4cZk2bZpMmDBBvv/+e9mxY0dgHcnJyVKhQgVp2rSp3HXXXVKzZk3JlSuXtnWePHlS5s+fL2PGjJEFCxZYY6emplr1Ix3bSWApLS1NNm7cKJ988omMHz9etmzZEhi3UKFCcsUVV8jdd98tHTt2lHLlyjler93YnTp1kqFDhwZqqLE3bNggH330keWeeewqVapI+/btrX+4GTu7SZ47d06WLVsmY8eOlTlz5sjmzZtF9T39ueiii6Rq1apWj5s3by4lS5Z0vOb0F3UGlv744w9rP06ePFmWLFkie/fuDcwnT548Ur58eWncuLHVnxo1aoj6Mx1PutPo0aNte3PzzTfL448/bo2dccxHH31URo4cGZjCrbfeKl999ZUULlw48GejRo2SLl26BE3zhhtusPZf0aJFI5q+2kcNGzaUgwcPBr5v1KiRfPnll1KgQIGIavIRAggggAACfhAgsOSHLjFHBBBAAAEEEEAAAQQQQACBaAUILEUryPcIIIAAAjoFCCzp1BRR/4b9//6jQTwIeFjAVGDp6NGj8sorr8iQIUMCYZ1wDCrY8uabb0qHDh2iCi6psV977TUZOHCgnDlzJtyw1u9Oxw4XWFq/fr1069ZNfvzxR0fjtm7dWt566y0pW7Zs2PfDBZbU2I899pgsXbo0bC31gpux7QqmpKRYYbDevXvL/v37HY2pXqpTp44MGjRIKlWq5PgbHYGlX3/9VV566SUrxOP0UcGcF1980QoSRRrSUSGyefPmyVNPPWWFucI9RYoUkQEDBgT+HjgJLG3dutUKOu3evTtQPnfu3DJlyhSpW7duuCFtfx88eLD06NEj6Le3335bunbtGlE9PkIAAQQQQMAvAgSW/NIp5okAAggggAACCCCAAAIIIBCNAIGlaPT4FgEEEEBAtwCBJc2iBJY0g1LOiIDuwJIKZ0ydOlU6d+4sKjgUyXPjjTfKsGHD5PLLL3f1uY6x77zzTvnPf/4T8lSaUIEldZqRCgw98cQTjkNS6YsrVqyYfP7559KgQYNs1xsqsPTBBx/IF198YXTszBNbvXq1/PWvf5VffvnFVY8yvvzMM89YYScnQaBoAksqWPXuu+/Kq6++GvFc1alYw4cPl1q1armqoU6a6t69u4wYMcLVd+rlhx9+WN544w15+umnw56wpPa+ChepgGDGRwWtVMjI7XH6dnutTJkyMmPGDOsEKh4EEEAAAQTiWYDAUjx3l7UhgAACCCCAAAIIIIAAAgikCxBYYi8ggAACCHhJgMCS5m4QWNIMSjkjAjoDSyo0ocI+PXv2jHqu6roydXpPtWrVHNXSOXb9+vWtAJDdVVp2QQ4VuGnSpImMGzfO0VztXlKhJXUaTvXq1UPWsBv73nvvldq1a8tzzz3n+CSrzANceOGF1hVllStXdjR/tc4HH3zQdTDLrrg6FejTTz8Ne21ZpIGlI0eOyAMPPGAFbaJ91DVt6pq/Nm3aOCqlY+z04J+6Ai79sbsSTv02e/ZsadWqlai/C+lPxYoVrd66vYZv8eLF0qxZMzl9+nSglroi78MPPxR1chMPAggggAAC8SxAYCmeu8vaEEAAAQQQQAABBBBAAAEE0gUILLEXEEAAAQS8JEBgSXM3CCxpBqWcEQGdgaWhQ4dap8mkpqZmmau6ck2dyNO2bVtRYST17Ny5U7799lv57LPPbK8Uu+qqq2TChAly2WWXhV27qqPqZzd206ZN5eqrr7ZqrVu3TsaOHWudfGN3bdwjjzxinUyTOZxhFxqym5xarzptqWHDhtZ6z507Jz///LN1Us4333xju5727dvLxx9/LCoYY/fYja1sDh8+bP0j/VGnAamQjjqxKePY6iSmUMEdp2GUmTNnigpJnThxIssUk5OTpV27dnLPPfdYwatcuXLJH3/8IQsWLLBOzFq5cqXturILiKV/EElgSXmp6/m+/vpr23HTnVq2bCkXXHCB1aM1a9bIxIkTrT6pk5kyP2qNar+qfZzdo/bUs88+a63b7lG9uf/++63r2vLmzZvt3wV1OlLGEFKowJIKSKlr/n766aegIUePHi1qjW6ePn36WNczpj9qDmrfqoAZDwIIIIAAAvEuQGAp3jvM+hBAAAEEEEAAAQQQQAABBJQAgSX2AQIIIICAlwQILGnuBoElzaCUMyKgK7C0ZMkSKyyRMTijJlywYEF5//33pUOHDlaAxe5RQRF1JZq6+ipzeKh58+ZWQCS7a8M2bdpknXC0d+/eoPIq+PPyyy9L165dQ36/a9cueeyxx2TOnDlB36oQiQqu3HLLLUF/Hi6w5GS96jo1FerZsmVLUG11ypIKBFWpUsXWKdzYRYoUkQEDBmRrvXTpUunUqZMVkMn4hBtbvbt9+3brBJ+NGzdmmd+jjz4qffv2FTUHu0cFbubNmydPPfWUbN68Ocsr//znP63r4UJdXeY2sKTGU9fAvfjii1nGUiEuFd6qV69eyPHUdYYqtDN48OAs35cuXVqmT58uV155Zci/k5MmTbJ6nDlAp048Uvu5atWqtt+qkNTAgQOtse3Cd+qjUIEl9Zudk9MwWvqEDhw4YP19Ulccpj81a9a0woPFixc38q9DFEUAAQQQQMBLAgSWvNQN5oIAAggggAACCCCAAAIIIGBKgMCSKVnqIoAAAghEIkBgKRK1bL4hsKQZlHJGBHQEllTIQp1upK40y/hUqFDBOsXommuucTT3H374QdQpQ5lDT8OHDxcVurB7VDClR48eMmTIkKCfVQBHhaDUSTbhHnUyjTo1KHNoyS7okV1oSI05fvx464q2cI86BadFixZZTipSgaOHH37Y9vPsxlanUamThLIL0aQXjWRs5axCRSp8lvFRJw6pk3gef/zxkOGfjO//9ttv1l5ZuHBhUB0V9FIhoBo1atiu3W1gSZ2gpU7UUuGbjI8K3nz55ZdStmzZcC2yTjVSe0id0pQ5PKSuxFO9srseLdRJRyr8psJKpUqVCjt2dieGZRdYWrt2rTRq1Cjo71CZMmWsk7XKly8fdlz1gnpXnZSV8VSnXr16yQsvvODoe15CAAEEEEDA7wIElvzeQeaPAAIIIIAAAggggAACCCDgRIDAkhMl3kEAAQQQyCkBAkuapQksaQalnBEBHYElu4CDCqBMnjxZbrjhBlfz/uqrr+Shhx4KCkuoGioIVLRo0Sy1tm7dal1TtXv37qDfPvroI+uEG6ePCtDccccdcvr06cAnKlgya9YsUcGr9CdUaEidDKSCVXfeeaejIUMFrVQ45q233rKtkd3YKljTpk0bx2OrU6fUdXgZHxXCUaf72D2hnMOdjGRXK9RJTSr0pK7hsztlyW1gqV+/ftK/f/+g4Z2cjJR5vqFOasruRCq7vw9ux87uhKjsAktnz54V1UcVeMr4qKsG77777rD7Q42beW84OX0rbGFeQAABBBBAwEcCBJZ81CymigACCCCAAAIIIIAAAgggELEAgaWI6fgQAQQQQMCAAIElzagEljSDUs6IQLSBJbuAg5rok08+KW+88YajU3cyLkyd1qSCRupqtPRHnWKjTm+qW7duFgMVTFJXyWV8sgs4hUJUQY9HHnlExowZE/TKyJEjg4JAoUJDkYw5btw463q2jE/btm3lk08+sT25J9TY2QVYQq131KhR0qVLl6Cf1VyGDh1q+4mds7rebNq0aVKyZEnXe1OdcpT5JKnsTgJyE1iyu9JMTVCFoVQYx+3zxx9/iOqLuk4v42N36lCofaSuy+vevburoUONG67fag+r0F/GR502pfZy/vz5s52DXTBNndik+pXdtYyuFsbLCCCAAAIIeFyAwJLHG8T0EEAAAQQQQAABBBBAAAEEtAgQWNLCSBEEEEAAAU0CBJY0QaaXIbCkGZRyRgSiDSz9/vvvcvvtt8uWLVsC88ubN69MnTpVbrzxxojmPHjwYOuat4zPc889J3369An6s1CnyUQaTFEhHhUqufrqq61r3dT8VThEnY6T/oQKDam5qTm6eezsswuj6Bx70aJF0rx5c1GG6U/9+vVl9OjRUqhQIUfO0VwTdujQIWnVqpUsW7YsaCw1fsuWLbMwugks2a3N7bVomSdgF/Cy65U66athw4aiTpFKf+xO6nK6T+z+LoQLLKm/kyqg9MsvvwSGcXpKkt06s7uS0ek6eA8BBBBAAAE/CRBY8lO3mCsCCCCAAAIIIIAAAggggECkAgSWIpXjOwQQQAABEwIEljSrEljSDEo5IwLRBpbswiE1a9aUCRMmSPHixSOas11NuxNi7E7SUVfRTZ8+XWrUqBHR2OE+ChUaUqfatGjRItznQb9v2LDBCrccPHgw8OeRBJYiGdtNWMoulJbdqVdOEf7+97/LoEGDgl63C6apF9wElgYMGCA9e/YMqpvdyVVO5mvXK7sg0uzZs60gljp5LP1xerqR3TxWrVol6oQjte/Sn3CBpVDXDYY75cnudLNog15ObHkHAQQQQAABrwkQWPJaR5gPAggggEAiCJxMOW4tU/3/afPkySu58+RNhGWzRgQQQAABBGIqQGAppvwMjgACCCCQSYDAkuYtQWBJMyjljAhEG1gKdfKMOhkm3PVToRa0bds26dChQ1CQp1KlSlYQ6cILLwx8ZhciqVChgnz33XcRXVPmBNgusBRpSGrv3r2iTjXasWNHYGi3gaVIx3YTWLILzVx66aUyZ86coNOnnPhlfMfNlXhuAktPPPGEda1exidcWCfc3FXf27VrJypMl/7Yhbbsrs4LFcIKN6b63S6UFy6wpL5bvHixNGvWTE6fPh0YJty1hWvXrrXCUYcPHw588/jjj1tX6SUlJTmZLu8ggAACCCAQFwIEluKijSwCAQQQQMBHAiqktG7pQjlx7IicPX1K8uTLL7Vua+6jFTBVBBBAAAEE/ClAYMmffWPWCCCAQLwKEFjS3FkCS5pBKWdEINrAkl2QxMRE1UkvKiBTtmzZQPmlS5daV1+pk2HSHydhjmjml4iBJVPOdidpheqf08CS+j9ydunSxbraLuMTySlUGb8Pdf1g5rrqasA333wzaOzXXntNnn766Yi23fHjx+Wuu+6y9r6bPX7kyBFp3bq1/PTTT4Hvwl3V2K9fP+nfv3/gfR2naEW0aD5CAAEEEEAgxgIElmLcAIZHAAEEEEg4gTOnT8myedPk3NkzgbXXbdYh4RxYMAIIIIAAAjktQGApp8UZDwEEEEAgOwECS5r3B4ElzaCUMyIQbWDJ7lovExO1O0lo8uTJ0rFjx6DhCCw503dzwpIpZzdzcBpY0nllX2bJRx99VEaOHBn0x5kDS07ecdahP9/KXNPpHlennPXo0SNouFCnPdkFnMKdyOR2HbyPAAIIIICAXwQILPmlU8wTAQQQQCBeBNR1cCvmT5fU1FRrScnJyVKnURvrn3kQQAABBBBAwJwAgSVztlRGAAEEEHAvQGDJvVm2XxBY0gxKOSMC0QaW7AIaJiZKYElE5+lObsJCBJb+t6OdhJGcvOP270ekgSW7KxPtrlZU85k9e7a0atVK1AlV6Y+6Cq5r165up8v7CCCAAAII+F6AwJLvW8gCEEAAAQR8JkBgyWcNY7oIIIAAAnEjQGApblrJQhBAAIG4ECCwpLmNBJY0g1LOiACBJXesOkNDe/fulfr168uOHTsCk8ju9BydYxNYctd39baTMJKTd9yOHGlgSV1j98gjj4g6BSr9SUpKkm+++UYaN24c+DMVUlInMQ0ZMiTwZ8WKFZOZM2dKlSpV3E6X9xFAAAEEEPC9AIEl37eQBSCAAAII+EyAwJLPGsZ0EUAAAQTiRoDAUty0koUggAACcSFAYElzGwksaQalnBGBaANLTq/qMjH5RYsWSfPmzUUFM9Ifp9dlRTofnaEhvwSWli5dKk2bNpWUlBStztOnT5d27doFtSJU/5zuMxW+6dKli4wePTqobuar29z2//jx43LXXXfJnDlzsq37xBNPyCeffBL0Tt++faV79+5uh7TetxvXzR6fNGmSNe+Mz/333y/qujgVXlLP7t27pWHDhrJ9+/bAa+qqxQ8//FBy584d0bz5CAEEEEAAAT8LEFjyc/eYOwIIIICAHwUILPmxa8wZAQQQQCAeBAgsxUMXWQMCCCAQPwIEljT3ksCSZlDKGRGINrA0YMAA6dmzZ9DcHnzwQRk4cKCR+WYsumrVKmnUqJF1VVr6U6FCBfnuu++kZMmSRsZPxMCSnfOll15qhXdKly4dsfNHH30kTz/9dND3nTp1kqFDh2ap6TSwpD7UHRpSNQ8cOCBNmjSR9evXB+Zmd02h3Ty7desmb731VkROhw4dsq5qW7ZsWeB7N4Gl33//3Qqb/fLLL4Hvy5QpIzNmzJDy5ctbf6bCXA899FDQ/FTgq2XLlhHNmY8QQAABBBDwuwCBJb93kPkjgAACCPhNgMCS3zrGfBFAAAEE4kWAwFK8dJJ1IIAAAvEhQGBJcx8JLGkGpZwRgWgDS7Nnz7YCFepkm/Snbt261rVThQsXNjLn9KIqjHH77bfLli1bAuOoMdVVVtddd53rsVUoRa1l3759UrFiRalcubLUq1fPuj6rQIECVr1EDCzZhXXUyTtTpkwR1etIHrVfunbtKiNGjAj6/LnnnpM+ffpkKekmsGQXhGrbtq118lGkJwbZ/T0pVaqUzJo1S1RILv2xOzVKBYZGjhwp+fPnd021YcMG6/SjgwcPBr51E1hSH/Xr10/69+8fNPbw4cNFnaJkd22c2vvTpk0zFvpzjcAHCCCAAAII5LAAgaUcBmc4BBBAAIGEFyCwlPBbAAAEEEAAgRgJEFiKETzDIoAAAgjYChBY0rwxCCxpBqWcEYFoA0sqLKQCFb/99ltgfnnz5pWpU6fKjTfeGNGc1ekv9913n5QoUUKuv/56Uaf5NGjQwDpNKV++fIGaJ0+eFHUijwpXZHzUqU8PP/yw67HtLOrXr29dL1aoUCGrXiIGllSoRZ2a9e233waZ9urVS1544QXXzuoDu5N/1J+HOtnHTWDJ7qrAzKcKuZ20ukKtR48eQZ/ZBYfs/j7YBZucjj9q1CjriruMj9vA0uLFi6VZs2Zy+vTpQJn0K9927txpBfLUtXDpT6jQmNM58x4CCCCAAAJ+FyCw5PcOMn8EEEAAAb8JEFjyW8eYLwIIIIBAvAgQWIqXTrIOBBBAID4ECCxp7iOBJc2glDMiEG1gKVRo6PHHH5e3335bkpKSXM37zJkzVkDj66+/Dvou1Ak5dkEWFWz68ssvA6ciOZ2A3Uk0mcMbiRhYUn52pxZFcxKP6k/mUFl2wR43gSW7E6HUGtR+VKc6uX3++OMPUftv6dKlQZ/aBXtChbsiGTslJUXuuece68SwjI/bwJJdncsuu8w6HUr9/b/rrrsC5aMNG7q15X0EEEAAAQS8KEBgyYtdYU4IIIAAAvEscPLEcVmxcIaknjtnLTMpKVlubNxakpNzxfOyWRsCCCCAAAIxFyCwFPMWMAEEEEAAgQwCBJY0bwcCS5pBKWdEINrAkprUmDFj5KGHHgqaX3JysowbN866ss3No07x+etf/yqpqalBn6VfYZW51tq1a62Tlw4fPhz4SYWk1Pt33nmn46HVSTMtWrSQTZs2Bb6xC28kamBp69atWU7iUVD//Oc/pXfv3q6Cadu3b7eu3tu4cWNQf9JP/bG7ts1NYEkVtQuflS5dWtSVbVdeeaXjfaGurnv33XflxRdfDPomu2CP3d8HdW3cpEmT5PLLL3c89ldffWX9vcp43aL62G1gSX1jFzhTp1mpKx0HDRoUmFOkYT/Hi+JFBBBAAAEEfCBAYMkHTWKKCIQQWLR3j7yzYhk+CCCAAAIIIIBASIGvmrVEBwEEzgsQWGIrIIAAAgh4SYDAkuZuEFjSDEo5IwI6AkuhTqC58MILrTCT06vhlixZIq1btw4KH6lF16pVy7qO7IILLshioE60efrpp+WTTz4J+q1YsWIyfvx4qV27dlg3darTs88+K8OGDQt61y68kaiBJRWaUeGk999/P4vna6+9Jv/v//0/R6EldXWgCqQtXLgwqI4KAE2cOFFuueUW2365DSytW7dOmjZtKuq0pYxP5cqVrdO71AlD4R615s8//1y6deuWJUDXvn17+fjjjyVPnjxZyhw5csTaxz/99FPQb+p6wS+++EKKFi0abmj54YcfRI2RMYiX/lEkgSW7wJk6WUmFxpYt+/Pf0In0OsWwC+IFBBBAAAEEfCRAYMlHzWKqCGQQWLR3t7yzYjkmCCCAAAIIIIBAtgIEltggCPwpQGCJ3YAAAggg4CUBAkuau0FgSTMo5YwI6AgsqYmp02PU9VWZT0ZSgY6XX37ZuoqrQIECtmtQwRB10os6TSZzwESd1KSuD2vZMvR/8iVUOKVgwYJWwKZDhw6SK5f9MeK7du2ywkpq/hmfUCdEJWpgSdmEOhlJ/fboo49K3759pUiRIiF7PG/ePHnqqadk8+bNWd555JFHrCvb7E5XUi+7DSyFOhlJ1SpXrpx88MEHUq9evZAhq6NHj0qfPn1k8ODBWeaqwnBTpkyR6tWrh/w7GervQ7Vq1axgXKVKlWy/PXfunIwdO1aefPJJOXHihO07kQSWlIf6OzhixIhATXUSWcbTm8qUKSMzZsyQ8uXLG/nXGooigAACCCDgFwECS37pFPNE4E+BhXt2y//9TFiJPYEAAggggAAC4QUILIU34o3EESCwlDi9ZqUIIICAHwQILGnuEoElzaCUMyKgK7CUXUBETVyFlTp16iR33HGHXHvttVaASJ3MNGfOHOtKKrsQi/ouXJAlHSXUVXLq9yuuuEIeeOABadCggRVWUaGQNWvWWKc/qTBU5pCV+kYFRt54440sgZZEDiwpl0WLFkmbNm1swzQq5NWuXTsruKbCPOk9XrBggRXSWblype0ednLykNvAkhooJSXFOvlJnWpk96TvCxWGU6d3pe8LddLTyJEjre8zP2qNn332mbRt2zbbv4/q5K8ePXrIhx9+aPue2ov333+/1K1bV9TpUurvggo5ffrppyH/LqQXiiSwpL5VYSTVn8xXzKXXVfNRAS0VZOJBAAEEEEAgkQUILCVy91m7HwUW7Nkl7/68wo9TZ84IIIAAAgggEAMBAksxQGdIzwoQWPJsa5gYAgggkJACBJY0t53AkmZQyhkR0BVYUpNTV6u99NJLoq6V0vGo4IuqVahQobDlVAhjyJAh8txzz9kGkMIWyPBCduMmemBJMY0bN04efPBBq9/RPuoKOBUAKlWqVLalIgksqYLqejYVVlNhnWgfFVZS4br77rvPUahHx9gq4Ddr1qyg8FSkgaVDhw5Jq1atgq6ASzdRIaVvvvlGGjduHC0T3yOAAAIIIOB7AQJLvm8hC0gggfm7d8t7K7OerNSuZnVpVyP0iagJRMRSEUAAAQQQSDiBb5b9LN8s/znkugksJdyWYMHZCBBYYnsggAACCHhJgMCS5m4QWNIMSjkjAjoDS2qC6pQaFRzq1atXVIEWFXzq3r27qCvlnD4qtDR16lTp3LmzqCu9InmeeeYZ6d27d8jr6wgs/U916dKl1hV+oU7GcmLfrVs3eeWVVxwF0iINLKl5qJOS1HV17733npNp2b6jTmMaOHCgqLCQm0eFltQpT1999ZWbz6x31d8BdfqUCi1lvB4u0sCSqtmvXz/p379/lrnccMMNMn78eClatKjrefIBAggggAAC8SZAYCneOsp64lVg/p5d8p7NyUqEleK146wLAQQQQACB8AIqqKQCS9k9BJbCO/JG4ggQWEqcXrNSBBBAwA8CBJY0d4nAkmZQyhkR0B1YSp/krl275NVXX5URI0a4OvGoTp061ik2lSpVini9e/futa5zU9dx2V33Zle4WrVq8uabb4o68Se7K7EILP2pp4JAw4cPt0JHbgJi6hSf119/3VWPowkspc94/fr11glc3333neO9ddFFF8nzzz9vhbPUtYaRPCrEN3bsWGvs/fv3hy2hwlH//e9/pV69erJixQpp0qSJtsDS2rVrpVGjRnL48OGgeaiA4QsvvBB2bryAAAIIIIBAIggQWEqELrNGvwvM271LBqy9gPCjAAAgAElEQVTMeg0cYSW/d5b5I4AAAgggELmAk7CSqk5gKXJjvow/AQJL8ddTVoQAAgj4WYDAkubuEVjSDEo5IwKmAkvpkz1+/LjMnTtXvv32W1mwYIHs2LEjKESkAiFVq1aVpk2bSvv27aVcuXLa1qnGnjZtmhUW+eGHH0QFmdIfdXKTCkU1a9bMuuLrqquucnTNF4GlrO1RV8OpfTRmzBjr6rWtW7cGna6lenzTTTdJixYtrCvJLrjgAtc91hFYSh/0999/lylTpsjo0aNl9erVQSGi9H2hTjbq0KGD1KxZU3LlyuV6vnYfKKclS5bIsGHDZN68edbfhfSnePHi1mlKai+qQFf6yWJ2fz/V35WRI0dK/vz5Xc9LhczUlYczZ84MfFusWDHrf65SpYrrenyAAAIIIIBAPAoQWIrHrrKmeBKYu3uX/IewUjy1lLUggAACCCAQtUCosJK6Ijbz9XAElqLmpkAcCRBYiqNmshQEEEAgDgQILGluIoElzaCUQwABBBJMQF29pwJKKmiU/nTq1EmGDh0akYRdYCmaAFREk+AjBBBAAAEEPC5AYMnjDWJ6CS0wZ9dO+e+qrNe8cLJSQm8LFo8AAgggkOACIcNKNauLCiw98NGnQUIElhJ8w7D8IAECS2wIBBBAAAEvCRBY0twNAkuaQSmHAAIIJJjAuHHjRAWUMj59+/aV7t27RyRhd2KTutavY8eOEdXjIwQQQAABBOJRgMBSPHaVNcWDAGGleOgia0AAAQQQQECvQLiwkhqNwJJec6rFlwCBpfjqJ6tBAAEE/C5AYElzBwksaQalHAIIIOADga5du1pX46krBytXrmxdh9ewYUMpUaKEq9mnpaVJjx49ZMiQIUHfqavsWrZs6apW+sv9+vWT/v37B76tWLGidW1iyZIlI6rHRwgggAACCMSjAIGleOwqa/K7wOxdO+V9TlbyexuZPwIIIIAAAloFnISV1IAElrSyUyzOBAgsxVlDWQ4CCCDgcwECS5obSGBJMyjlEEAAAR8IPProozJy5MjATJOSkmTChAnSoEEDV7Nft26ddR3cgQMHAt+p0NOsWbPkmmuucVVLvbxz505p0aKFbNq0KfBtr1695IUXXnBdiw8QQAABBBCIZwECS/HcXdbmR4Hvdu2UgYSV/Ng65owAAggggIAxAadhJTUBAkvG2kDhOBAgsBQHTWQJCCCAQBwJEFjS3EwCS5pBKYcAAgj4QGDAgAHSs2fPoJm2b99ePv74Y8mTJ4+jFRw5ckTuvfdemTNnTtD76uq2Dz/8UHLnzu2oTvpL6rSmt99+W15++eXAd8WKFZOZM2dKlSpVXNXiZQQQQAABBOJdgMBSvHeY9flJ4LudO2Tg6pVZptyuZnVpV6O6n5bCXBFAAAEEEEBAk4CbsJIaksCSJnjKxKUAgaW4bCuLQgABBHwrQGBJc+sILGkGpRwCCCDgA4Hly5dLkyZN5MSJE0GzVScv9e3bV4oUKZLtKjZu3CiPPfaYLF68OOi95ORkGTdunNx+++2uFFJSUmTgwIHSp08fSU1NDXz74IMPigpXuQ0/uRqclxFAAAEEEPChAIElHzaNKcelwKydO2QQYaW47C2LQgABBBBAIFIBt2ElNQ6BpUi1+S4RBAgsJUKXWSMCCCDgHwECS5p7RWBJMyjlEEAAAR8InDlzRrp06SJff/11ltmqE5batGlj/aN27dqSN29e6x11XduyZcusb+bPn2+7yieffFLeeOMNUVfMhXpUAGno0KFy0003Sb58+WTfvn0ybdo0UXPK+KjTlaZMmSLVq/OfSvfBlmKKCCCAAAI5LEBgKYfBGQ4BG4FZO7fLoNWrsvzCyUpsFwQQQAABBBJXIJKwktIisJS4e4aVhxcgsBTeiDcQQAABBHJOgMCSZmsCS5pBKYcAAgj4RGD79u3SqlUrUacl6Xjuuece6zSkQoUKZVtOncDUqVOnsEO++uqr8re//S3b8FPYIryAAAIIIIBAnAoQWIrTxrIs3wjM3LldBhNW8k2/mCgCCCCAAAI5IRBpWEnNjcBSTnSIMfwqQGDJr51j3ggggEB8ChBY0txXAkuaQSmHAAII+Ehg27Zt0rlz5yxXu7ldwksvvSTdu3cXdTpTuGf27NlWUCotLS3kq+3atbOuiCtatGi4cvyOAAIIIIBAQgoQWErItrNojwjM3LFDBq9ZmWU2nKzkkQYxDQQQQAABBGIgEE1YSU2XwFIMmsaQvhEgsOSbVjFRBBBAICEECCxpbjOBJc2glEMAAQR8JpCSkiJjxoyR3r17y/79+13NvnHjxvL6669LpUqVHH+3fPlyadKkiZw4ccL2m/vvv1/eeeedsCc1OR6QFxFAAAEEEIhDAQJLcdhUluQLgRk7tsuQNVwD54tmMUkEEEAAAQRySCDasJKaJoGlHGoWw/hSgMCSL9vGpBFAAIG4FSCwpLm1BJY0g1IOAQQQ8KnAuXPnZOXKlaKubJs6dars2LFDDh06FFhNcnKylC5dWurUqWOdkKRCRxdccIHr1R47dkz+/e9/WyEpdS2detQ1cs2bN5ennnpKateuzTVwrlX5AAEEEEAg0QQILCVax1mvFwSmb98uH6wlrOSFXjAHBBBAAAEEvCKgI6yk1kJgySsdZR5eFCCw5MWuMCcEEEAgcQUILGnuPYElzaCUQwABBBBAAAEEEEAAAQQMCxBYMgxMeQQyCUzbsU2GrlmdxYVr4NgqCCCAAAIIJK6ArrCSEiSwlLj7iJWHFyCwFN6INxBAAAEEck6AwJJmawJLmkEphwACCCCAAAIIIIAAAggYFiCwZBiY8ghkEJi2fZsMXUtYiU2BAAIIIIAAAn8K6AwrqaoElthdCIQWILDE7kAAAQQQ8JIAgSXN3SCwpBmUcggggAACCCCAAAIIIICAYQECS4aBKY/AeYEp27bKR+vWZPHgZCW2CAIIIIAAAokr8M2yn0UFljI/0fzvBwSWEnc/sfLwAgSWwhvxBgIIIIBAzgkQWNJsTWBJMyjlEEAAAQQQQAABBBBAAAHDAgSWDANTHgERmbxtq3xsF1aqUV3UvyHJgwACCCCAAAKJJ2AirKQUCSwl3l5ixc4FCCw5t+JNBBBAAAHzAgSWNBsTWNIMSjkEEEAAAQQQQAABBBBAwLAAgSXDwJRPeIHJ27bIx+vWZnFoR1gp4fcGAAgggAACiStgKqykRAksJe6+YuXhBQgshTfiDQQQQACBnBMgsKTZmsCSZlDKIYAAAggggAACCCCAAAKGBQgsGQamfEILTNq2RYYRVkroPcDiEUAAAQQQyCxgMqykxiKwxJ5DILQAgSV2BwIIIICAlwQILGnuBoElzaCUQwABBBBAAAEEEEAAAQQMCxBYMgxM+YQVmLh1iwxfz8lKCbsBWDgCCCCAAAI2AiHDShpPXiSwxNZDILQAgSV2BwIIIICAlwQILGnuBoElzaCUQwABBBBAAAEEEEAAAQQMCxBYMgxM+YQUmLh1swxfvy7L2rkGLiG3A4tGAAEEEEDAEsiJsJIah8ASGw6B0AIEltgdCCCAAAJeEiCwpLkbBJY0g1IOAQQQQAABBBBAAAEEEDAsQGDJMDDlE05gwtYt8gknKyVc31kwAggggAAC2QnkVFhJzYHAEnsRgdACBJbYHQgggAACXhIgsKS5GwSWNINSDgEEEEAAAQQQQAABBBAwLEBgyTAw5RNKYPzWzfIpJyslVM9ZLAIIIIAAAuEEcjKspOZCYClcR/g9kQUILCVy91k7Aggg4D0BAkuae0JgSTMo5RBAAAEEEEAAAQQQQAABwwIElgwDUz5hBMZt2SyfbeAauIRpOAtFAAEEEEDAgUBOh5XUlAgsOWgMrySsAIGlhG09C0cAAQQ8KUBgSXNbCCxpBqUcAggggAACCCCAAAIIIGBYgMCSYWDKJ4TAuC2b5LMN67OstV2N6tKuZvWEMGCRCCCAAAIIIBAsEIuwkpoBgSV2IgKhBQgssTsQQAABBLwkQGBJczcILGkGpRwCCCCAAAIIIIAAAgggYFiAwJJhYMrHvcC3mzfJiF8IK8V9o1kgAggggAACLgRiFVZSUySw5KJRvJpwAgSWEq7lLBgBBBDwtACBJc3tIbCkGZRyCCCAAAIIIIAAAggggIBhAQJLhoEpH9cC327ZLCO4Bi6ue8ziEEAAAQQQcCsQy7CSmiuBJbcd4/1EEiCwlEjdZq0IIICA9wUILGnuEYElzaCUQwABBBBAAAEEEEAAAQQMCxBYMgxM+bgV+GbzJvmck5Xitr8sDAEEEEAAgUgEYh1WUnMmsBRJ5/gmUQQILCVKp1knAggg4A8BAkua+0RgSTMo5RBAAAEEEEAAAQQQQAABwwIElgwDUz4uBQgrxWVbWRQCCCCAAAJRCXghrKQWQGApqjbycZwLEFiK8wazPAQQQMBnAgSWNDeMwJJmUMohgAACCCCAAAIIIIAAAoYFCCwZBqZ83Al8vWmjjPx1Q5Z1tatRXdrVrB5362VBCCCAAAIIIBBewCthJTVTAkvh+8UbiStAYClxe8/KEUAAAS8KEFjS3BUCS5pBKYcAAggggAACCCCAAAIIGBYgsGQYmPJxJTB280b54hfCSnHVVBaDAAIIIIBAlAJeCiuppRBYirKhfB7XAgSW4rq9LA4BBBDwnQCBJc0tI7CkGZRyCCCAAAIIIIAAAggggIBhAQJLhoEpHzcCYzf9Kl/8+kuW9XCyUty0mIUggAACCCDgWsBrYSW1AAJLrtvIBwkkQGApgZrNUhFAAAEfCBBY0twkAkuaQSmHAAIIIIAAAggggAACCBgWILBkGJjycSHw1aaN8iXXwMVFL1kEAggggAACugS8GFZSayOwpKvD1IlHAQJL8dhV1oQAAgj4V4DAkubeEVjSDEo5BBBAAAEEEEAAAQQQQMCwAIElw8CU973AmI2/yqiNnKzk+0ayAAQQQAABBDQKeDWspJZIYEljoykVdwIEluKupSwIAQQQ8LUAgSXN7SOwpBmUcggggAACCCCAAAIIIICAYQECS4aBKe9rgdEbf5XRNmElXy+KySOAAAIIIICAEQGvXBNLYMlIeykaJwIEluKkkSwDAQQQiBMBAkuaG0lgSTMo5RBAAAEEEEAAAQQQQAABwwIElgwDU97XAndOneTr+TN5BBBAAAEEEMgZAa+EldRqCSzlTM8ZxZ8CBJb82TdmjQACCMSrAIElzZ0lsKQZlHIIIIAAAggggAACCCCAgGEBAkuGgSnvawECS75uH5NHAAEEEEAgRwS8FFZSCyawlCNtZxCfChBY8mnjmDYCCCAQpwIEljQ3lsCSZlDKIYAAAggggAACCCCAAAKGBQgsGQamvK8FCCz5un1MHgEEEEAAgRwR+PThB3JkHKeDEFhyKsV7iShAYCkRu86aEUAAAe8KEFjS3BsCS5pBKYcAAggggAACCCCAAAIIGBYgsGQYmPK+FsgcWPLavyHpa1wmjwACCCCAgE8FMgeCvPa/HxBY8unGYto5IkBgKUeYGQQBBBBAwKEAgSWHUE5fI7DkVIr3EEAAAQQQQAABBBBAAAFvCBBY8kYfmIU3BQgsebMvzAoBBBBAAIFYChBYiqU+YyMQnQCBpej8+BoBBBBAQK8AgSW9nkJgSTMo5RBAAAEEEEAAAQQQQAABwwIElgwDU97XAgSWfN0+Jo8AAggggIARAQJLRlgpikCOCBBYyhFmBkEAAQQQcChAYMkhlNPXCCw5leI9BBBAAAEEEEAAAQQQQMAbAgSWvNEHZuFNAQJL3uwLs0IAAQQQQCCWAgSWYqnP2AhEJ0BgKTo/vkYAAQQQ0CtAYEmvJycsafakHAIIIIAAAggggAACCCBgWoDAkmlh6vtZgMCSn7vH3BFAAAEEEDAjQGDJjCtVEcgJAQJLOaHMGAgggAACTgUILDmVcvgeJyw5hOI1BBBAAAEEEEAAAQQQQMAjAgSWPNIIpuFJAQJLnmwLk0IAAQQQQCCmAgSWYsrP4AhEJUBgKSo+PkYAAQQQ0CxAYEkzKIElzaCUQwABBBBAAAEEEEAAAQQMCxBYMgxMeV8LEFjydfuYPAIIIIAAAkYECCwZYaUoAjkiQGApR5gZBAEEEEDAoQCBJYdQTl8jsORUivcQQAABBBBAAAEEEEAAAW8IEFjyRh+YhTcFCCx5sy/MCgEEEEAAgVgKEFiKpT5jIxCdAIGl6Pz4GgEEEEBArwCBJb2eQmBJMyjlEEAAAQQQQAABBBBAAAHDAgSWDANT3tcCBJZ83T4mjwACCCCAgBEBAktGWCmKQI4IEFjKEWYGQQABBBBwKEBgySGU09cILDmV4j0EEEAAAQQQQAABBBBAwBsCBJa80Qdm4U0BAkve7AuzQgABBBBAIJYCBJZiqc/YCEQnQGApOj++RgABBBDQK0BgSa8nJyxp9qQcAggggAACCCCAAAIIIGBagMCSaWHq+1mAwJKfu8fcEUAAAQQQMCNAYMmMK1URyAkBAks5ocwYCCCAAAJOBQgsOZVy+B4nLDmE4jUEEEAAAQQQQAABBBBAwCMCBJY80gim4UkBAkuebAuTQgABBBBAIKYCBJZiys/gCEQlQGApKj4+RgABBBDQLEBgSTMogSXNoJRDAAEEEEAAAQQQQAABBAwLEFgyDEx5XwsQWPJ1+5g8AggggAACRgQILBlhpSgCOSJAYClHmBkEAQQQQMChAIElh1BOXyOw5FSK9xBAAAEEEEAAAQQQQAABbwgQWPJGH5iFNwUILHmzL8wKAQQQQACBWAoQWIqlPmMjEJ0AgaXo/PgaAQQQQECvAIElvZ5CYEkzKOUQQAABBBBAAAEEEEAAAcMCBJYMA1Pe1wIElnzdPiaPAAIIIICAEQECS0ZYKYpAjggQWMoRZgZBAAEEEHAoQGDJIZTT1wgsOZXiPQQQQAABBBBAAAEEEEDAGwIElrzRB2bhTQECS97sC7NCAAEEEEAglgIElmKpz9gIRCdAYCk6P75GAAEEENArQGBJrycnLGn2pBwCCCCAAAIIIIAAAgggYFqAwJJpYer7WYDAkp+7x9wRQAABBLwucPTkKVm3e49s2rdfdvxxUH4/ekyOnDopp06fsaaeL28eKZovv5QsUlguvaCEXHnxRVK5zCVSJH++mC6NwFJM+RkcgagECCxFxcfHCCCAAAKaBQgsaQblhCXNoJRDAAEEEEAAAQQQQAABBAwLEFgyDEx5XwsQWPJ1+5g8AggggECMBE6dPStb9u2XXYcOy29Hjsofx0/IsVOn5OSZM5KamiYnzpyWE6dOW38mkiYiSa5mWrXMJXLTVVdIvauvdPWdrpcJLOmSpA4COS9AYCnnzRkRAQQQQCC0AIElzbuDwJJmUMohgAACCCCAAAIIIIAAAoYFCCwZBqa8rwUILPm6fUweAQQQQCAHBTb9vk9W7Ngla3bvkY2/74t+ZAc5puIFCkjTqlWkZbVrox/PRQUCSy6weBUBjwkQWPJYQ5gOAgggkOACBJY0bwACS5pBKYcAAggggAACCCCAAAIIGBYgsGQYmPK+FiCw5Ov2MXkEEEAAAcMCx0+dkjkbNsrCjZtk58FDhkcLXb5kkSJyV+0aUueK8jkyBwJLOcLMIAgYESCwZISVoggggAACEQoQWIoQLtRnBJY0g1IOAQQQQAABBBBAAAEEEDAsQGDJMDDlfS1AYMnX7WPyCCCAAAKGBA6lpMiUlWtl+tp1ci411dAof5YtnC+vlCtRQk6ePStb9x8IOV6DyhWlc92bjM+HwJJxYgZAwJgAgSVjtBRGAAEEEIhAgMBSBGjZfUJgSTMo5RBAAAEEEEAAAQQQQAABwwIElgwDU97XAgSWfN0+Jo8AAgggYEBg/IqV8u3ylXI2TFCpbPFicvlFF0rZYsXkoiKFpWj+/FIgbx5JTkqyvk05c0YOnTgh+44et05nUkGk/ceOZTvjCwsXkvqVKsrJU6dl5roNcurs2SzvX13qYnmifj1R75p6CCyZkqUuAuYFCCyZN2YEBBBAAAHnAgSWnFs5epPAkiMmXkIAAQQQQAABBBBAAAEEPCNAYMkzrWAiHhQgsOTBpjAlBBBAAIGYCKzfs1c+X7xEth34I+T4tctfLjUvKydVy5WR4gUKuJ7n3iNHZdXOXbJ0+w5Zu2tPyO9rXFZO2te6Xn7YuEUmrVqT5T11RdyzTW4XFZoy8RBYMqFKTQRyRoDAUs44MwoCCCCAgDMBAkvOnBy/RWDJMRUvIoAAAggggAACCCCAAAKeECCw5Ik2MAmPChBY8mhjmBYCCCCAQI4KTFixSsYsXW47pjrJqFHlSlKv4lVSJH8+bfPac/iIzNuwUWasWy+nbU5Sypc7t3S+5SZR4aRPf/gxy1Vx6s97tmhi5KQlAkva2kwhBHJcgMBSjpMzIAIIIIBANgIEljRvDwJLmkEphwACCCCAAAIIIIAAAggYFiCwZBiY8r4WILDk6/YxeQQQQAABDQKD5syX7zdtyVJJhZNaX19Nml5bWcMooUscP3VaJq1aLRN/Xm37Uuvq1aRDreoyZN5CWbRxc9A76nq43nc01z4/AkvaSSmIQI4JEFjKMWoGQgABBBBwIEBgyQGSm1cILLnR4l0EEEAAAQQQQAABBBBAIPYCBJZi3wNm4F0BAkve7Q0zQwABBBAwK3D81Cl5b9ZcUVfBZX5ur3SN3H1DDSmQN6/ZSWSovvvwYRn94zJZtn1HljFvq3iVPHxrXRm+aLF8t25D0O/1K10tXW65Wes8CSxp5aQYAjkqQGApR7kZDAEEEEAgjACBJc1bhMCSZlDKIYAAAggggAACCCCAAAKGBQgsGQamvK8FCCz5un1MHgEEEEAgQoFjp07JW9NmyeZ9+4MqqFOVOte9SWpXuDzCytF/Nm31Ovl88U9ZCt18ZQXpVv9WGTx3QZaTlp5qUE/qXFE++sHPVyCwpI2SQgjkuACBpRwnZ0AEEEAAgWwECCxp3h4EljSDUg4BBBBAAAEEEEAAAQQQMCxAYMkwMOV9LUBgydftY/IIIIAAAhEInEtNldcnz5ANv/0W9HXFUiXl8dtukYuLFImgqt5P1u7eI0PmLpCDJ1KCCquTlrr85WZ5efxk2br/QOC3kkWKyFt3tdM2CQJL2igphECOCxBYynFyBkQAAQQQyEaAwJLm7UFgSTMo5RBAAAEEEEAAAQQQQAABwwIElgwDU97XAgSWfN0+Jo8AAgggEIHAf76bKz9t2Rb0Za3LLpWnGt4muZKTI6ho5pO9R47KgJmzZefBQ0EDtK5eTa6/tKz8a+KUoD+/+4Za0rLatVomQ2BJCyNFEIiJAIGlmLAzKAIIIIBACAECS5q3BoElzaCUQwABBBBAAAEEEEAAAQQMCxBYMgxMeV8LEFjydfuYPAIIIICAS4GvliyX8T+vCvqq9uWXydON6ruslDOvHzx+Qt6cNjNLaKnrbX+RHX8clEmr1gQmUrxAARnQqaOWiRFY0sJIEQRiIkBgKSbsDIoAAgggEEKAwJLmrUFgSTMo5RBAAAEEEEAAAQQQQAABwwIElgwDU97XAgSWfN0+Jo8AAggg4EJg+fad8n8zvgv6otIlpaVXiyYuquT8q+qkpdcmTQ26Hi5f7tzyYqtm8uqEqXLq7NnApB6pd4vUu/rKqCdJYClqQgogEDMBAksxo2dgBBBAAAEbAQJLmrcFgSXNoJRDAAEEEEAAAQQQQAABBAwLEFgyDEx5XwsQWPJ1+5g8AggggIBDgbOpqfL82PHy+5EjgS8uKFRQXm7dUkoULOCwSuxeW7t7j7w+ZUbQBGpcVk7KFCsWdMpS1TKXyD+aN456ogSWoiakAAIxEyCwFDN6BkYAAQQQsBEgsKR5WxBY0gxKOQQQQAABBBBAAAEEEEDAsACBJcPAlPe1AIElX7ePySOAAAIIOBT4YvFSmbL6z+vT1GfPNWsk15Ut47BC7F+btnqdfL74p6CJdKhdQ8YuWR70Z+/fd7cUyZ8vqgkTWIqKj48RiKkAgaWY8jM4AggggEAmAQJLmrcEgSXNoJRDAAEEEEAAAQQQQAABBAwLEFgyDEx5XwsQWPJ1+5g8AggggIADgR0HD8oLX08IevOO6lXlrto1HXztrVfenTFblm3fEZjUhYULSZF8+WXrgQOBP3uqQT2pc0X5qCZOYCkqPj5GIKYCBJZiys/gCCCAAAKZBAgsad4SBJY0g1IOAQQQQAABBBBAAAEEEDAsQGDJMDDlfS1AYMnX7WPyCCCAAAIOBAbPXSCLNm4OvHlJ8aLyRoe2Dr703iu7Dx+W578aFzSxSqVLyfq9vwX+rHnVKnLvjbWjmjyBpaj4+BiBmAoQWIopP4MjgAACCGQSILCkeUsQWNIMSjkEEEAAAQQQQAABBBBAwLAAgSXDwJT3tQCBJV+3j8kjgAACCIQR2HnokPQaOz7orW71b5Wbr6zgW7vRS5bJxJ9XB+ZfOF9eOXbqdOB/rlrmEvlH88ZRrY/AUlR8fIxATAUILMWUn8ERQAABBDIJEFjSvCUILGkGpRwCCCCAAAIIIIAAAgggYFiAwJJhYMr7WoDAkq/bx+QRQAABBMIIjPjhR5m+Zn3grSsvvlhebt3c127HT52WZ778Sk6fPWu7jpJFishbd7WLao0ElqLi42MEYipAYCmm/AyOAAIIIJBJgMCS5i1BYEkzKOUQQAABBBBAAAEEEEAAAcMCBJYMA1Pe1wIElnzdPiaPAAIIIJCNQFpamnQdMUpSTv95+lDX2/4ida+6wvduo35cJpNW/XnKUsYF5c+bRz74671RrZHAUlR8fIxATAUILMWUn8ERQAABBDIJEFjSvCUILGkGpRwCCCCAAAIIIIAAAgggYFiAwJJhYMr7WoDAkq/bx+QRQAABBLIRWLxlq7z/3bzAGyUKFpD37u0YF2Z7Dh+Rf371bfBa0kQkyfov+eThB6JaJ4GlqNHrQ1IAACAASURBVPj4GIGYChBYiik/gyOAAAIIZBIgsKR5SxBY0gxKOQQQQAABBBBAAAEEEEDAsACBJcPAlPe1AIElX7ePySOAAAIIZCMwaM58+X7TlsAbza+7Vu6tUytuzF6fOkPW7tqTZT0EluKmxSwEgYgECCxFxMZHCCCAAAKGBAgsaYYlsKQZlHIIIIAAAggggAACCCCAgGEBAkuGgSnvawECS75uH5NHAAEEEMhG4MnPR8nRk6cCb7x4RzOpWKpk3JjNWLtePvv+xyzr4Uq4uGkxC0EgIgECSxGx8RECCCCAgCEBAkuaYQksaQalHAIIIIAAAggggAACCCBgWIDAkmFgyvtagMCSr9vH5BFAAAEEQghs3f+HvDRuYuDXIvnzyfv33R1XXnuPHJV/jPkmy5pKFikib93VLqq1ciVcVHx8jEBMBQgsxZSfwRFAAAEEMgkQWNK8JQgsaQalHAIIIIAAAggggAACCCBgWIDAkmFgyvtagMCSr9vH5BFAAAEEQgjMXv+LDFv4Q+DX2pdfJk83qh93Xs+OGisHjh0PWlfVMpfIP5o3jmqtBJai4uNjBGIqQGAppvwMjgACCCCQSYDAkuYtQWBJMyjlEEAAAQQQQAABBBBAAAHDAgSWDANT3tcCBJZ83T4mjwACCCAQQuDT73+UmWvXB37tWKuGtLr+urjzGjBrrizZui1oXc2rVpF7b6wd1VoJLEXFx8cIxFSAwFJM+RkcAQQQQCCTAIElzVuCwJJmUMohgAACCCCAAAIIIIAAAoYFCCwZBqa8rwUILPm6fUweAQQQQCCEwL+nzJDVu/cEfn2mcQOpddmlcef19bKf5dvlP2dYV5o81eA2qXNF+ajWSmApKj4+RiCmAgSWYsrP4AgggAACmQQILGneEgSWNINSDgEEEEAAAQQQQAABBBAwLEBgyTAw5X0tQGDJ1+1j8ggggAACIQSeHztOdh86HPi1X/tWcmmJEnHnNf/XjTJ03qKgdb1/391SJH++qNZKYCkqPj5GIKYCBJZiys/gCCCAAAKZBAgsad4SBJY0g1IOAQQQQAABBBBAAAEEEDAsQGDJMDDlfS1AYMnX7WPyCCCAAAIhBLqN+FKOnzod+PX9TndJkQL5485r1a7d8ubUmYF1Fc6XTwbef3fU6ySwFDUhBRCImQCBpZjRMzACCCCAgI0AgSXN24LAkmZQyiGAAAIIIIAAAggggAAChgUILBkGpryvBQgs+bp9TB4BBBBAIIRA52Ej5FxqauDXjzvfL7mTk+POa+Pv++RfE6YE1lWyaBF5q2O7qNdJYClqQgogEDMBAksxo2dgBBBAAAEbAQJLmrcFgSXNoJRDAAEEEEAAAQQQQAABBAwLEFgyDEx5XwsQWPJ1+5g8AggggEAIAa8HbnQ1buv+A/LSuEmBcuUvvFD+1bZl1OW97pd5fl81i37NUaNRAAGPCBBY8kgjmAYCCCCAgCVAYEnzRiCwpBmUcggggAACCCCAAAIIIICAYQECS4aBKe9rAQJLvm4fk0cAAQQQCCHw0MefSWpaWuDXYZ3vl1xxeMLS5n37pc/4yYF1XnHxRdKndYuo9wWBpagJKYBAzAQILMWMnoERQAABBGwECCxp3hYEljSDUg4BBBBAAAEEEEAAAQQQMCxAYMkwMOV9LUBgydftY/IIIIAAAiEEHv/sS0k5fTrw66D775FC+fLGndeaXXvkjakzAuuqUuYSeb5546jXSWApakIKIBAzAQJLMaNnYAQQQAABGwECS5q3BYElzaCUQwABBBBAAAEEEEAAAQQMCxBYMgxMeV8LEFjydfuYPAIIIIBACIG/j/lWfj9yJPDr6x3aSJnixeLO6/tNW2TQnPmBddWpUF6eur1e1OsksBQ1IQUQiJkAgaWY0TMwAggggICNAIElzduCwJJmUMohgAACCCCAAAIIIIAAAoYFCCwZBqa8rwUILPm6fUweAQQQQCCEQP/J02X9nr2BX//etKFUK1c27rwmrFglY5YuD6yrWdUq0unG2lGvk8BS1IQUQCBmAgSWYkbPwAgggAACNgIEljRvCwJLmkEphwACCCCAAAIIIIAAAggYFiCwZBiY8r4WILDk6/YxeQQQQACBEAIfzV8oc3/ZFPhVhXhUmCfensFzF8iijZsDy3qw7o3SsPI1US+TwFLUhBRAIGYCBJZiRs/ACCCAAAI2AgSWNG8LAkuaQSmHAAIIIIAAAggggAACCBgWILBkGJjyvhYgsOTr9jF5BBBAAIEQAlNXr5WRi5cEfq171RXS9ba/xJ1Xr6/Hy86DhwLr6tWiiVS6pHTU6ySwFDUhBRCImQCBpZjRMzACCCCAgI0AgSXN24LAkmZQyiGAAAIIIIAAAggggAAChgUILBkGpryvBQgs+bp9TN6QwLmzZ2TL2rXy04wZsnzuHNm7fZscOXAgaLTCxYrJRWXLSuXadaRm/QZy7U03SsEiRQ3NiLIIIOBWYMNvv0m/idMCn11cuLC8fXd7t2U8/f6hlBR5euSYoDkOfbCT5MudO+p5E1iKmpACCMRMgMBSzOgZGAEEEEDARoDAkuZtQWBJMyjlEEAAAQQQQAABBBBAAAHDAgSWDANT3tcCBJZ83T4mr1ng4O+/ybeDB8uUzz6R0ydPuq5+dfXr5a89e0nVm26W5Fy5XH/PBwggoE8gLS1NHvnkczlzLjVQtF/7VnJpiRL6BolxpQW/bpIP5i0MzOKqkhfLS62aa5kVgSUtjBRBICYCBJZiws6gCCCAAAIhBAgsad4aBJY0g1IOAQQQQAABBBBAAAEEEDAsQGDJMDDlfS1AYMnX7WPymgRUOGnSsI9lxL/fEHW6UrSPCi49/X/vyqVXV4y2VNx+n3runCycOEFSjh2TJvfdH7frZGGxFXhnxmxZsX1HYBIdal0vba6vFttJaRx9wKy5smTrtkBFtTa1Rh0PgSUditRAIDYCBJZi486oCCCAAAL2AgSWNO8MAkuaQSmHAAIIIIAAAggggAACCBgWILBkGJjyvhYgsOTr9jF5DQInjh6Rt57oJsvmzNZQ7c8SuXLnke7/+a/UbXmHJCUlaa3t92I7fv1FBjz7N/n15xXyQM8XpP0TT/p9SczfowKz1/8iwxb+EJhduRLFpX/71h6drbtpHT15Sp78fFTQRy+3ai5XlrzYXaEQbxNY0sJIEQRiIkBgKSbsDIoAAgggEEKAwJLmrUFgSTMo5RBAAAEEEEAAAQQQQAABwwIElgwDU97XAgSWfN0+Jh+lgAorvf7YI7JywYKQlVTwqPTll0nFGjUlT9681nvqdKCNq1bK3q1b5eSJEyG/TUpOln8MGiI3t2gZ5Uzj4/MTx47K52+8LpOGDwssiMBSfPTWq6s4duqUPDEiONTzXLNGcl3ZMl6dsuN5TVq5Rkb9tDTwvu4wFoElx63gRQQ8J0BgyXMtYUIIIIBAQgsQWNLcfgJLmkEphwACCCCAAAIIIIAAAggYFiCwZBiY8r4WILDk6/Yx+SgFxn0wWIb1/VeWKiqk1LJzZ2n9yGNyUZnsgw2H9u+T2WPGyJgB74kK5GR+il5wgbw6ZqxcVvGaKGfr/89/mjFD+nV5MGghBJb831evr2DQnPny/aYtgWnWuKycPNv4dq9PO+z8nh01Vg4cOx547+4baknLateG/c7pCwSWnErxHgLeEyCw5L2eMCMEEEAgkQUILGnuPoElzaCUQwABBBBAAAEEEEAAAQQMCxBYMgxMeV8LEFjydfuYfBQCe7ZulV4d2snB338LqqKCRT0/GiaXlC/vqvqxQ4fk/X/8Xb6fMjnLd7e2biN/e+8/kit3blc14+1lAkvx1lF/rGf9nr3Sf/L0oMk+37yxVClziT8WYDPLaWvWyec//BT4JVdysvy3U0cplC+ftjURWNJGSSEEclyAwFKOkzMgAggggEA2AgSWNG8PAkuaQSmHAAIIIIAAAggggAACCBgWILBkGJjyvhYgsOTr9jH5KAS+Hvi+fPpav6AKZSpUkFdGjpKLy5WLqHKoK+Zy58kj/cZ8LdfUqhVR3Xj5iMBSvHTSf+v495QZsnr3nsDEK11SWnq1aOK/hYhIyunT8vcx38jRk6cC829e9Vq590a9//pCYMmX24NJI2AJEFhiIyCAAAIIeEmAwJLmbhBY0gxKOQQQQAABBBBAAAEEEEDAsACBJcPAlPe1AIElX7ePyUcocPLECen/8EOycsGCoAqP9u0nLR/qHGHV/30W6uSme57tIfd07xFVbb9/TGDJ7x307/xVWEmFljI+D9StI40qV/LdooYvXCzfrd8QmHfu5GR5554OUrxAAa1rIbCklZNiCOSoAIGlHOVmMAQQQACBMAIEljRvEQJLmkEphwACCCCAAAIIIIAAAggYFiCwZBiY8r4WILDk6/Yx+QgF1DVw/2h9h+zbtStQoXDx4vL6N+Ok3FVXR1j1f5+lpaXJ0N4vyuRPhgXVqfaXv0ivj4ZL/oIFo6rv548JLPm5e/6f+8DZ8+WHzVsCC1FBn1fbt5IyxYr5ZnFLtmyTAd/NDZrvnbWul9bXV9O+BgJL2kkpiECOCRBYyjFqBkIAAQQQcCBAYMkBkptXCCy50eJdBBBAAAEEEEAAAQQQQCD2AgSWYt8DZuBdAQJL3u0NMzMnsGnVSunVoZ2cSkkJDHJx2bLy7/ETpUTJUlEP/PP8+dLnvnus8FL6U+qyy+WNceOl+EUXR13frwUILPm1c/Ex731Hj8rzY8fJmXOpgQVdU7qUvNCyqS8WqObfZ/zkoKvgLr/wAunb9g4j8yewZISVogjkiACBpRxhZhAEEEAAAYcCBJYcQjl9jcCSUyneQwABBBBAAAEEEEAAAQS8IUBgyRt9YBbeFCCw5M2+MCuzAlvXrpWeHdpKyrFjgYFKXFxSXv92nKhgUbTPzo2/yvPt2qjjliR/oUKSr0ABqdngdlHXwhUqWjTa8r79nsCSb1sXNxOftW6DfLJocdB6bqt4lTx8a11Pr/Fcaqq8Nnm6/PLb70Hz7NWiiVS6pLSRuRNYMsJKUQRyRIDAUo4wMwgCCCCAgEMBAksOoZy+RmDJqRTvIYAAAggggAACCCCAAALeECCw5I0+MAtvChBY8mZfmJVZAbsr4dSIz773H7mtfQezg2eofuzwYenT6R7ZuPLnoDF7vD9Ibm3dJuJ5DH3pRZk07OPA90lJSdL70xFSs36DkDVTz52z5rFgwnhZuXCB7PjlVzl39kzg/cLFikmZK66UGrfVl1vbtJEyFa6Q5Fy5sp1jKOdwC3ug5wvS/oknw71m/a7muGrRIlk0eZKsWrhA9m7fLmmpf56go07Ouq7uLVKvbTu5rm5dyZU7j6O6GV/6euD78ulr/QJ/ZHca1/7du2XaiM9kwYRxQXNQVwBWrFlTGna8W25s1jzbKwFPHDsqiyZOlOkjP5dNq1YF/NWcr7zuOrm1TVup376DFClRwvUa+OBPgcFzF8iijZuDSFpcd63cU6eWZ5nemzFblm7fETS/jrVqSKvrrzM2ZwJLxmgpjIBxAQJLxokZAAEEEEDAhQCBJRdYTl4lsOREiXcQQAABBBBAAAEEEEAAAe8IEFjyTi+YifcECCx5ryfMyLzA6VOn5I3HHpGl380KGqxMhQryyshRcnG5cuYncX6EL995W778v7eDxru5RUv5+/uDJFfu3K7ncWj/PnmxYwfZuXFj4NtyV10lr44Za3sdnQoqLZw4QYa+3FuOHDjgeLyiF14oj77SV265o1XI4JLJwNLpkydl0vCP5Yu33xL13zt58ubPL/f2+Lu0fKiLqP/e6ZNdYOngvt9lSK+e8sPUKWHLFSxcRLr/579Sq2EjUSGy9Mday7CPZcS/3wgKidkVVOGl+//5T2n9yKMRha/CTjIBXjibmir/Gj9Ftmba714NLQ2YOUeWbNse/K8RV1aQbvVvNdotAktGeSmOgFEBAktGeSmOAAIIIOBSgMCSS7BwrxNYCifE7wgggAACCCCAAAIIIICAtwQILHmrH8zGWwIElrzVD2aTcwKThg+Tob1fyDLgRWXKyNPvvGudypMxVGJqZts3rJee7dvK8SNHAkOoa+Ne+/pbueyaSq6H/XHGdOnf5aGg79RVdPd075Gl1rFDh+StJ7vJinlzXY+T/kG1v/xFnh3wX1FX6mV+TAWWfv15hbz95BOyd9vWiOZd+vLy0uP9gXJ19esdfR8qsPT7jp3Sr8uDcuSPPxzVUS8lJSfLI6/0lRYPPmTtr0h70KTTffJ4v/6ElhzLB7+49/AReX3KdPnj+ImgH7x0PdzBEykyaM58Wb9nb9Ac1RVw6io40w+BJdPC1EfAnACBJXO2VEYAAQQQcC9AYMm9WbZfEFjSDEo5BBBAAAEEEEAAAQQQQMCwAIElw8CU97UAgSVft4/JRyFweP9+6X13R9n+ywbbKirU0q5rN7mxWTPbk4miGDro01CnPT3at5+0fKizq2HOnT0r7z7z/2T++HGB73LnySP9xnwt19QKvu7qxNEj8vpjj8jKBQtcjWH3sgotPf/Bh1KwSNGgn5WxGmPfrp3Wn588flzUNXgZH3VlWuHixYP+7M6nnpZmf33Adl7fT5ksbz3RLexJROEWla9AAXlu0BCp3bBRuFfFLrCkQkcDuv8tKGgWttD5F9TYfUeNEXXyVTQ96Nz7JWnzWFenw/JeJoHN+/bLm9NmyvFTp4N+uaZ0Ken8l5ukTLFiMTNbtWu3fDR/UZZA1RUXXyTPNW0ohfLlMz43AkvGiRkAAWMCBJaM0VIYAQQQQCACAQJLEaBl9wmBJc2glEMAAQQQQAABBBBAAAEEDAsQWDIMTHlfCxBY8nX7mHyUAt9PniT/7va4pKWmZlvpglKlpG7LO+SGRk3kmpo1JX+hQlGOHPy5Chi9/WS3oD+89qabpffwT12N9dv2bfJ82zairilLf2rcVl96fvhxlivQxn0wWIb1/VeWdaigVqO775FKtWtL2SuvtH5PPZcqm1evljnfjJVFkybaeoU6xSnjAD/NmGGdSJTxeaDnC9L+iScdeS6fO0def/RhOZWSkuV9dcVbgzs7St0Wd8hl11S0fj968KD8OH26zBz1pe1pTOokqz6ffyFXX18j2/EzB5bUKUl58+ULmoe6Iu+OLg/LTU2bSZESJSTl+An5ef5cK+y0b9euLPVvatbcCnh9N2ZU4DdVo+Fdd0vdFi1FnfR19vQZWfvjYvn2g8GyZc2aLDWyu+rPESgviQotDZg1J0swKHdysnS6qbY0quz+lLNoWUcvWSYTf16dpcw1pUrJM43rS+EcCCupwQksRdtJvkcgdgIElmJnz8gIIIAAAlkFCCxp3hUEljSDUg4BBBBAAAEEEEAAAQQQMCxAYMkwMOV9LUBgydftY/JRCqSlpcnkT4bLhy/3DhtayjiUOhWoRv0GVjiler16UZ/AdGDvXnm+XWvZ9//Zu88wqapsjeOLnHOOghIGAwgIiiOKCjpXRjKCZBBEko6A5NDQZAUjIjkICJJBMKMOICBKUgyEAQlKkCAZBbzPrumuobpOVZ2q3rv7nKp/fZnnNvuss/ZvHT/d99n78H9PIlK/QCcjBdvyh3Pflkn9+/osUde1PdCwkc/fzvx2QgY1bSyH9+71/l2FcDoMifOc6pQ2XbqArzl++JCM6/y07N25w2eNnfBMcgJLymZoi2byy/79Pu9Vfbfq008ef6qjXygrcaGa847162RC965+17eVLFfec9pRrvz5A+45aWDpxoWh3v/H5csyZfBA+WTBO0G/1id79ZaGz3S13MO1q3/KotdekwUvj/er0WviJKlZr34y/0uI7cfV9XBvfrZODpw86Qehrl9rcOcdcmvRIsaRNu7bL8u375Bfz/zvesjEl1YrfZN0rVVT0qVNa7yPxBcQWEoxal6EgHYBAkvaSSmIAAIIIJAMAQJLycCzepTAkmZQyiGAAAIIIIAAAggggAAChgUILBkGpryrBQgsuXp8NK9BIFiYxW55dVLPffXqy0NNn5AyFStKuvQZ7D7qWad6mDp4kKyZPdPnOTunFiU+oIIxozt2EHUKUeIvX+HCMmrpcilUoqRP3R3r1klcy+ae9yb+HmvbXjrFj5A0adKE7D1QeGjAjFlSvc4jAZ+PNLCk+pwxbKismj7Np7Zy7/PWVKlUs2bIntWCXw8ckPg2Lf1CT6GcAwWWVFipz6TJUuOxukHf/9svv8jgZk0877f6tR0wSBo80yWovQotTejRXTa8t8qnRN32HaTT8BG29s+iwAJXr1+Xaeu+lC/3/sdyUeWSxaX2rX+TO4oV1c6o3vnx9z/JvhMnLGvXq3SHNLkr+Clg2pvihCUTpNREIMUECCylGDUvQgABBBCwIUBgyQZSOEsILIWjxVoEEEAAAQQQQAABBBBAIPUFCCyl/gzowLkCBJacOxs6S1mBi+fPybxxYz0nLoW6Ii5YZ+pqMhUiafrsc5I1ew7bm/hhy1cy6Ikmcu3qVe8zZSpWkrj5CyR7rlwh6+z7dqcMaNzQ55qyQCEkq5OYBs6YLdXq1An5nsQFq2fNlKmDB/qsDxWeiTSwdPCnH6V/owZy4ez/Tp5RwSp1utB9j9ez3bNauHvbVhncrKmPU6BgV2LhQIGl2s2flC6jx0q69OlD9jB1yCBZPXOG37q///Nx6fn6G7ZCbhvfXyNjn+7oU6PqQw9L3ynTPFfU8Uu+wKc//CTzN2+RP69ZXxNZPE9uufvmUlLlphJSIk+eiF+4+9hx+ebAQdn0n/1y+qL/FYeqcMGcOaXl3XeJCkulxo8TllJDnXcioEeAwJIeR6oggAACCOgRILCkx9FbhcCSZlDKIYAAAggggAACCCCAAAKGBQgsGQamvKsFCCy5enw0b0Dg8sWLsvmD92X5lLdk/65dEb9BnbLUfvAQeaxtu6BXrCW+4OK5sxLXsoUnUJP4U6GcuHkLbJ0gtGDCeJ8rw9Szg+fMlSq1HvTbg1UAp1P8SM91cHZ/KiA1om0byZgli5SpVEmK31JGqj70kJSrXCVgiUgDS1b93lW7jud0IxUQC+cX6DQrq6vzEutavT/cK/uswkbBZmS1J6tQ2m331JDBs+ZI5mzZwmFgbRCBE+fOyaKvt3vCRMF+BbJnl7KFC0qpfHmlaO5ckj97dsmVJYtkzpDec3WbOrXp0pU/5MzlS3L83Hn55dQZ2f/bSfnp2DE5d/lK0Nr/d/tt0rRaZUmfglfAJW2IwBL/mSDgXgECS+6dHZ0jgAAC0ShAYEnzVAksaQalHAIIIIAAAggggAACCCBgWIDAkmFgyrtagMCSq8dH84YFVIho16bN8sWyJfL1p5+ICjOF+7u37j+l+4svSdYcOUM+anVqkZ2r2s7//rvEtWgue3fu8L5DBYfi5s23fO/Wz9bK8DatfPpR16sNnj1X/nbXXSH7jHRBJIElZT7qqXayc/16n9eq05Vq1qsfUStbP/9M4tu08rkST13r1nviJMvTkqwCS+GcfqWatLqGT53sNG7laslXpIitfRw7+LP0a1BfTp847l1PYMkWXUSLvvvlV1mz4ztR/5tSv3vL3Cx1K96WrNObdPVKYEmXJHUQSHkBAkspb84bEUAAAQQCCxBY0vx1EFjSDEo5BBBAAAEEEEAAAQQQQMCwAIElw8CUd7UAgSVXj4/mU1jg3OnT8uPXX8vG91fLN5+tld9/+81WBxXvu0/6TZkWMrRkdfVZgeLFZcyylaLCLYF+VgGc5s/3kuY9e1k+cuzQQRnQqIGcPHrU799rNW4i/2jVRm6+4w7t14xFEliyCunkKVBQxixfIYVK3mTLP+kiq5olypaTkYuXSs68ef1qWgWW7m/QUNSpTOqUJDs/HacjnT5+TPrU+6ecOHLE+0oCS3b0k7fmx1+Pymc/7ZGN+4KfuBTpW7JkzCg1y94stf5WTornzh1pGe3PEVjSTkpBBFJMgMBSilHzIgQQQAABGwIElmwghbOEwFI4WqxFAAEEEEAAAQQQQAABBFJfgMBS6s+ADpwrQGDJubOhM+cLqADTzg3r5eN35suO9evkr+vXAzb9+FMdpcPQYUEDLteuXpVXnush61au8KkT7DQhqyvO1GlJo5cul5Ll/2bZj3pmxrChsmr6tKDIJcuVFxXMqf7oo1Ls5ptFXXOXnF8kgaUftnwlg55oIsom8Vf4plIyYPoMyZEnT0TtXDh7TsZ17iQHd//kfT577twyZtkKKV6mrF9Nq8BSkx7PSqs+/Wy/3yqwFOxUJ6vCBJZscxtZeP7KFdmy/2fZduiI7DpyRP68Fvi/91AN5MicSW4vVlSq3FRCqpe6yXbwLVRdnf9OYEmnJrUQSFkBAksp683bEEAAAQSCCxBY0vyFEFjSDEo5BBBAAAEEEEAAAQQQQMCwAIElw8CUd7UAgSVXj4/mHSSgri5TwaV3XnpRLp4/59dZ+gwZZOSipVK+atWgXauw0vhuXXzWqKvP/vXq65bXlVmdlmQnCHPi8GEZ2qKZ/LLf3qkxadKmFXUN2qMtW8ldtWtL7vwFwtaPJLBk9UzYL7bxQMbMmT0nLJWtdKffaqvAUpv+A6VR1242Kv93iVVg6cEmTeW5l1+1XYPAkm0q4wtV6G/38ROy/8RvcuT0GTl29pycunhJzl2+LFf+/FOu//WXpEubVjJnSC+5smSRvFmzSuHcuaREntxSOn9+KZXf/yQv402H+QICS2GCsRwBBwkQWHLQMGgFAQQQQEAILGn+CAgsaQalHAIIIIAAAggggAACCCBgWIDAkmFgyrtagMCSq8dH8w4UOH3iuLz8bHfZuX69X3ePtW0vneJHBD1N5cxvJ2RQ08ZyeO9e7/PBrkCzCjgFO5HpxqZ+PXBARj/V3uekIbukeQsVkoefaC6Ptmot+YsWtfVYJIGlD+e+LZP697VVP7mLBs6YLdXq1PErQ2ApubI8d4NZ2QAAIABJREFU70YBAktunBo9I/BfAQJLfAkIIIAAAk4SILCkeRoEljSDUg4BBBBAAAEEEEAAAQQQMCxAYMkwMOVdLUBgydXjo3mHClw8d1ZGtGsr33+12afDEmXLeU7xyZk3+OkqU4cMktUzZ/g822X0WE846MbfH1euyNinO8o3az/1/rl4mTIyYtES2ycg/XH5sudkqIWvvixnT56MSFSdANV55GhR16oF+0USWLIKC0XUpI2HCCzZQGJJzAgQWIqZUbPRKBQgsBSFQ2VLCCCAgIsFCCxpHh6BJc2glEMAAQQQQAABBBBAAAEEDAsQWDIMTHlXCxBYcvX4aD4CgU8WvCO7Nm+S3du2yuULF+TU8ePyr1dekwcaNoqgWuBHtn7+mcS3aSXq6qjEX5bs2WX0kuVS6tZbg77rp2++kYFNG8nVP//0rqv8QC3pP22GqKvLEn8Hf/pR+jdqIBfOnvX+zc4pTlYvv37tmuzduUM+ePtt+WLZUrl29X/vtgNTslx5GTz7bSlQvHjA5QSWGsqVS5e8PlwJZ+fLYk1qCRBYSi153otA8gUILCXfkAoIIIAAAvoECCzps/RUIrCkGZRyCCCAAAIIIIAAAggggIBhAQJLhoEp72oBAkuuHh/NRyBgdXpR3fYdpNPwERFUC/yIutqtb/16cuzgz95FKmykTlgqW+nOoO9SQar4dm1k16aN3nWZsmSRUUuWyS13VPT+LenpQ+kzZJCRi5ZK+apVk7UXFbI6ceSwbFyzWtavWuUJMv11/XrImnfWvF/6TZ0umbNls1wbSWDJ6plwgz4hGw+xgCvhkivI824UILDkxqnRMwL/FSCwxJeAAAIIIOAkAQJLmqdBYEkzKOUQQAABBBBAAAEEEEAAAcMCBJYMA1Pe1QIEllw9PpqPQGDF1Mkyc/gwnydvu6eGDJ41J2DQJoLXeE5vSho6Spc+vYx4d7FUqFY9ZMnVs2bK1MEDfdY1f76XNO/Zy/M3de1cXMsWnpOiEn8m9qFqq9OXjh8+JDvWrfNcH6cCTIF+vSZOEnVFnNUvksDS1s/WyvA2rXzKVbzvPhkwfZZkzpo1pKOOBQSWdChSw20CBJbcNjH6ReB/AgSW+BoQQAABBJwkQGBJ8zQILGkGpRwCCCCAAAIIIIAAAgggYFiAwJJhYMq7WoDAkqvHR/MRCKjQTVzL5j5Xtek6mejGds7//rvEtWjuE+6xOiUp0BaOHTooAxo1kJNHj3qXlKtcReLmzZesOXKK1bVxneJHSt127SNQCe+Ryxcvynszpsu8F8f6nbxUu/mT0v3F8ZYFIwksHd67R/o1rC/nz5zx1sxXuLCMW7la8hUpEl7jEa4msBQhHI+5WoDAkqvHR/MxLkBgKcY/ALaPAAIIOEyAwJLmgRBY0gxKOQQQQAABBBBAAAEEEEDAsACBJcPAlHe1AIElV4+P5iMQUFe1DWraWA7v3evz9ENNm0m3ceMkXfoMEVT1f2TftztlQOOGcuXSJe8/Fip5k4xdsVJy5y8Q8h3Xrl6VV57rIetWrvCuvTFYtWDCeFnw8v+CQXkKFJQxy1eIekewnwob/fj1FvlhyxY58P0u2b19u9x5//3y7IRXJE2aNCH7Slygro1756UX5d3XXvF5JtgpT5EElqyCX+qFwU5yCrWJgz/9KEOfbC5p06WVYmXKSNHSt0iFu+6SanXqeMJgSX8ElkKJ8u/RKEBgKRqnyp5iRYDAUqxMmn0igAAC7hAgsKR5TgSWNINSDgEEEEAAAQQQQAABBBAwLEBgyTAw5V0tQGDJ1eOj+QgEVNBmxrChsmr6NJ+n06RNK30mTZYaj9WNoKrvI4Heoa5K+9err4u6Gs7Ob+vnn0l8m1Y+p0G16T9QHmvbzu+6Obu1rU4sKl6mjIxYtMRWkOrGvn/Y8pUMeqKJqHBV4k93YEnVnTpkkKyeOcOHrPIDtaT/tBmSMXNmO5TeNYGCVmUqVpK4+Qske65cfvUILIVFzOIoESCwFCWDZBsxKUBgKSbHzqYRQAABxwoQWNI8GgJLmkEphwACCCCAAAIIIIAAAggYFiCwZBiY8q4WILDk6vHRfIQCB3f/5Dll6eypUz4V1OlKPV9/Q+6t+8+wThtK2sbGNatlXJfOPtelqdOLBs+ZK1VqPWi7a9XfwCaN5NCe3d5nVCCo3cBBMqx1S+81aeHUvnjurMS1bCG7t2316eP5V1+XBxo1tt2bWvjVxx/JqA7tfJ5Rga/eEydZhrIiOWFJFbe6/k79/ZlRY+QfrduE1fOe7dskruWTcuHsWZ/nmj/fS5r37GVZi8BSWMQsjhIBAktRMki2EZMCBJZicuxsGgEEEHCsAIElzaMhsKQZlHIIIIAAAggggAACCCCAgGEBAkuGgSnvagECS64eH81HKKBO2Vky8Q2ZO3a0ZYW67dpL8569JUeePGG94Y/Llz0nN80dN8YnrKSK3FW7jucEp3BPBEp69Vv23LmlTvMWsuytN729lShbTkYuXio58+a11W/SmuqhoqVLy+A586RIqVK2aqjg05inO8rO9et91qsToBp17WZZwyqwVLd9B+k0fETQd167+qdM6NFdNry3ymdduAGzE4cPy9AWzeSX/ft96uQpWEhGLVkWcO8Elmx9EiyKMgECS1E2ULYTUwIElmJq3GwWAQQQcLwAgSXNIyKwpBmUcggggAACCCCAAAIIIICAYQECS4aBKe9qAQJLrh4fzSdDIFDgJrGkuiKuVqPG0qDzM6ICQWnTpQv4tjO/nZDPFi2SZZMnydmTJ/3WZcuZU+IXLpabb7897I73fbtTBjRuKFcuXfI+q05UUqGrxF+w04GsXvjrgQOemqePH/P55/xFi8qzE16RO+79e9ATps6fOSMT+/SWje+v8XleBabU1XIly5W33KdVYEkFpYbNXygFihcPavOf776Twc2a+J2MpB5SAbOWfftJ1uw5AtY48MMP8lLXznJ4716/Ne0HD5H6Tz8T8FkCS2F/tjwQBQIElqJgiGwhZgUILMXs6Nk4Aggg4EgBAkuax0JgSTMo5RBAAAEEEEAAAQQQQAABwwIElgwDU97VAgSWXD0+mk+mgDpxJ75ta1FXxIX6FShWTMpVqSrZcvw3FHP92jXZ++1OOXrggFy+eDHg4yr4pE5WUlelRfJTpzaN7thBtn3xueXjmbJk8ZwOdMsdFcMqv2LKWzIzfrjlM6Vvu03ur99Qbq9RQ1SISf0uXbgoKjy16YP35cvV7/mdIKXWtB0wSBo80yVg2MkqfKWeU6dOVavziNf2nn/8n1R58CG/3qyu2ktcpJzVVX73PlZXyt1ZWdJnzODp+cevt8j7s2fJnh3bLfd6Z837pd/U6ZI5W7aAfgSWwvq0WBwlAgSWomSQbCMmBQgsxeTY2TQCCCDgWAECS5pHQ2BJMyjlEEAAAQQQQAABBBBAAAHDAgSWDANT3tUCBJZcPT6a1yBw+sRxefnZ7n5Xm2koLSpM9MKkyXLXw7WTVe6LZUs9PVr9Kj9QS/pPmxH2VXPqmrXJAwfIR/PnJau3xIcfaNRYuoweK5mzZg1Y7+ypUzKwSSM5tGd30HcGuiZOnSq1ZvYsmTZ0sGVgKtyN3Fr9bnnhrcmSp0DBoI8SWApXlvXRIEBgKRqmyB5iVYDAUqxOnn0jgAACzhQgsKR5LgSWNINSDgEEEEAAAQQQQAABBBAwLEBgyTAw5V0tQGDJ1eOjeU0CKrzz3ozpMu/FcaJONNLxU2GYf736mhQsXiLZ5Y4dOigDGjWQk0eP+tXqNXGS1KxXP6J3qJOhpgwaKGsXLYzo+cSH6nV6Wlr16WcrNBXsZKfEelUfelj6TpkmGTNl8utLhZa++fQTmdCju1w8fy7ivh9q2kyeHjEyaMAqsTiBpYiZedDFAgSWXDw8Wo95AQJLMf8JAIAAAgg4SoDAkuZxEFjSDEo5BBBAAAEEEEAAAQQQQMCwAIElw8CUd7UAgSVXj4/mNQuoAMyHb78tq6ZPlVPHjkVUvUqtB6V5z15S9s7KAa9GC7ewCulMHTxI1sye6fNovsKFZdTS5VKoRMlwS3rXq9rffrlBpgwaIIf37g2rTvkqVeWpuGFh7VWFw6YOGSwfvD0n4LtKlC0nIxcvlZx58wZco2a16LVXZfXMGWGFzIqXKSNPjxgld9z7d9vzIbAU1mfB4igRILAUJYNkGzEpQGApJsfOphFAAAHHChBY0jwaAkuaQSmHAAIIIIAAAggggAACCBgWILBkGJjyrhYgsOTq8dG8IQEV4jl9/Lh8u2G9J8zzw9db5NyZM3L25EmfN6rrz/IVKSK33VNDqj1cR267527JmiOnka62fv6ZxLdpJaq3xN9jbdtLp/gRtoM3wRpTdX/dv182f/iBbPv353Lghx/89pszXz4pVaGC3F+/odxVu7bkzl8gor2qd+3Zvk1WTp0i2//9hZz//XefOuqKtjHLV0ihkjeFrK8CULs2b5avPvpQtn3xuRz9+aCovyX+sufKJUVvvkXU1XkPNGwkRUqXDtuLwFLIMbAgCgUILEXhUNlSzAgQWIqZUbNRBBBAwBUCBJY0j4nAkmZQyiGAAAIIIIAAAggggAAChgUILBkGpryrBQgsuXp8NB9DAkkDS2nSpJG4eQukUs2aMaTAVhFAIKUECCyllDTvQUC/AIEl/aZURAABBBCIXIDAUuR2lk8SWNIMSjkEEEAAAQQQQAABBBBAwLAAgSXDwJR3tQCBJVePj+ZjRECdSPR6r56ydtFC747LVa4icfPmGzvRKUZo2SYCCAQQILDEp4GAewUILLl3dnSOAAIIRKMAgSXNUyWwpBmUcggggAACCCCAAAIIIICAYQECS4aBKe9qAQJLrh4fzceIwLFDB2VAowZy8uhR7447xY+Uuu3ax4gA20QAgZQWILCU0uK8DwF9AgSW9FlSCQEEEEAg+QIElpJv6FOBwJJmUMohgAACCCCAAAIIIIAAAoYFCCwZBqa8qwUILLl6fDQfIwJL35woc0aP9O42X+HCMmrpcilUomSMCLBNBBBIaQECSyktzvsQ0CdAYEmfJZUQQAABBJIvQGAp+YY+FQgsaQalHAIIIIAAAggggAACCCBgWIDAkmFgyrtagMCSq8dH8zEgcPzwIRnc7Ak5dvBn724fa9teOsWPkDRp0sSAAFtEAIHUECCwlBrqvBMBPQIElvQ4UgUBBBBAQI8AgSU9jt4qBJY0g1IOAQQQQAABBBBAAAEEEDAsQGDJMDDlXS1AYMnV46P5KBc4tGe3TOjRTfbv2uXdaaYsWWTUkmVyyx0Vo3z3bA8BBFJTgMBSaurzbgSSJ0BgKXl+PI0AAgggoFeAwJJeTyGwpBmUcggggAACCCCAAAIIIICAYQECS4aBKe9qAQJLrh4fzUeJwOnjx2RY65aSM29eKVzyJrl+7Zr88PUWObJvn98O/9G6jXQaPkLSpU8fJbtnGwgg4EQBAktOnAo9IWBPgMCSPSdWIYAAAgikjACBJc3OBJY0g1IOAQQQQAABBBBAAAEEEDAsQGDJMDDlXS1AYMnV46P5KBG4dP68DG/TSn7Y8lXQHRUtXVqGzV8oBYoXj5Kdsw0EEHCqAIElp06GvhAILUBgKbQRKxBAAAEEUk6AwJJmawJLmkEphwACCCCAAAIIIIAAAggYFiCwZBiY8q4WILDk6vHRfJQI/HHliox9uqN8s/bTgDtSV8G9MGmy3PVw7SjZNdtAAAEnCxBYcvJ06A2B4AIElvhCEEAAAQScJEBgSfM0CCxpBqUcAggggAACCCCAAAIIIGBYgMCSYWDKu1qAwJKrx0fzUSTw6vPPyWeLF1nuSF0V1/vNt6Ti3++Loh2zFQQQcLIAgSUnT4feEAguQGCJLwQBBBBAwEkCBJY0T4PAkmZQyiGAAAIIIIAAAggggAAChgUILBkGpryrBQgsuXp8NB9FArs2b5KFr0yQXZs2y7Wrf3p2VrJceXm4WTOp06KlZM2eI4p2y1YQQMDpAgSWnD4h+kMgsACBJb4OBBBAAAEnCRBY0jwNAkuaQSmHAAIIIIAAAggggAACCBgWILBkGJjyrhYgsOTq8dE8AggggAACRgQILBlhpSgCKSJAYClFmHkJAggggIBNAQJLNqHsLiOwZFeKdQgggAACCCCAAAIIIICAMwQILDljDnThTAECS86cC10hgAACCCCQmgIEllJTn3cjkDwBAkvJ8+NpBBBAAAG9AgSW9HoKgSXNoJRDAAEEEEAAAQQQQAABBAwLEFgyDEx5VwsQWHL1+GgeAQQQQAABIwIEloywUhSBFBEgsJQizLwEAQQQQMCmAIElm1B2lxFYsivFOgQQQAABBBBAAAEEEEDAGQIElpwxB7pwpgCBJWfOha4QQAABBBBITQECS6mpz7sRSJ4AgaXk+fE0AggggIBeAQJLej05YUmzJ+UQQAABBBBAAAEEEEAAAdMCBJZMC1PfzQIEltw8PXpHAAEEEEDAjACBJTOuVEUgJQQILKWEMu9AAAEEELArQGDJrpTNdZywZBOKZQgggAACCCCAAAIIIICAQwQILDlkELThSAECS44cC00hgAACCCCQqgIEllKVn5cjkCwBAkvJ4uNhBBBAAAHNAgSWNIMSWNIMSjkEEEAAAQQQQAABBBBAwLAAgSXDwJR3tQCBJVePj+YRQAABBBAwIkBgyQgrRRFIEQECSynCzEsQQAABBGwKEFiyCWV3GYElu1KsQwABBBBAAAEEEEAAAQScIUBgyRlzoAtnChBYcuZc6AoBBBBAAIHUFCCwlJr6vBuB5AkQWEqeH08jgAACCOgVILCk11MILGkGpRwCCCCAAAIIIIAAAgggYFiAwJJhYMq7WoDAkqvHR/MIIIAAAggYESCwZISVogikiACBpRRh5iUIIIAAAjYFCCzZhLK7jMCSXSnWIYAAAggggAACCCCAAALOECCw5Iw50IUzBQgsOXMudIUAAggggEBqChBYSk193o1A8gQILCXPj6cRQAABBPQKEFjS68kJS5o9KYcAAggggAACCCCAAAIImBYgsGRamPpuFiCw5Obp0TsCCCCAAAJmBAgsmXGlKgIpIUBgKSWUeQcCCCCAgF0BAkt2pWyu44Qlm1AsQwABBBBAAAEEEEAAAQQcIkBgySGDoA1HChBYcuRYaAoBBBBAAIFUFSCwlKr8vByBZAkQWEoWHw8jgAACCGgWILCkGZTAkmZQyiGAAAIIIIAAAggggAAChgUILBkGpryrBQgsuXp8NI8AAggggIARAQJLRlgpikCKCBBYShFmXoIAAgggYFOAwJJNKLvLCCzZlWIdAggggAACCCCAAAIIIOAMAQJLzpgDXThTgMCSM+dCVwgggAACCKSmAIGl1NTn3QgkT4DAUvL8eBoBBBBAQK8AgSW9nkJgSTMo5RBAAAEEEEAAAQQQQAABwwIElgwDU97VAgSWXD0+mkcAAQQQQMCIAIElI6wURSBFBAgspQgzL0EAAQQQsClAYMkmlN1lBJbsSrEOAQQQQAABBBBAAAEEEHCGAIElZ8yBLpwpQGDJmXOhKwQQQAABBFJTgMBSaurzbgSSJ0BgKXl+PI0AAgggoFeAwJJeT05Y0uxJOQQQQAABBBBAAAEEEEDAtACBJdPC1HezAIElN0+P3q0ELp47K7s2bZYtn34suzZtlJO//iqXL170WZqnYCEpUa6sVLirulSrU0dK33qrpEufAVAEEEAAgQQBAkt8Cgi4V4DAkntnR+cIIIBANAoQWNI8VU5Y0gxKOQQQQAABBBBAAAEEEEDAsACBJcPAlHe1AIElV4+P5hME/vrrL9mzfZssmDBetn7+WdguadKmlYebPiFNn/uXFCpRMuznnfbAkX375P05s+SbtZ/K0YMH5a/r1z0tqn3mLVhQylSsJI+2ai1VHnzIaa3TDwIIOESAwJJDBkEbCEQgQGApAjQeQQABBBAwJkBgSTMtgSXNoJRDAAEEEEAAAQQQQAABBAwLEFgyDEx5VwsQWHL1+GhexHOC0tQhg2TTB+9r8ajbrr207NtPsmbPoaVeShZRJ0m9PWaUrJ45I+RrB86Y7TldKulPeS6fPEkad+8hufMXCFmHBQggEJ0CBJaic67sKjYECCzFxpzZJQIIIOAWAQJLmidFYEkzKOUQQAABBBBAAAEEEEAAAcMCBJYMA1Pe1QIEllw9vphvfu/OHTK8dUs5e+qUVouS5cpL/+kzpUipUlrrmix27eqfMnngAPlo/ryQr8mUJYuMWrJMbrmjonftH5cve4JOc8eNlbyFCsq4le+JujqPHwIIxKYAgaXYnDu7jg4BAkvRMUd2gQACCESLAIElzZMksKQZlHIIIIAAAggggAACCCCAgGEBAkuGgSnvagECS64eX0w3r66Ai2v5pFw4ezagQ/ZcuaTozbdIqQoVvGsunDsne7ZtkxO/HPFelWZVoGjp0jJs/kIpULy4K5zXrVwh47t1sdVrgWLFvIEkdZ3et19ukDf79pGjPx/wPH/jv9sqyCIEEIg6AQJLUTdSNhRDAgSWYmjYbBUBBBBwgQCBJc1DIrCkGZRyCCCAAAIIIIAAAggggIBhAQJLhoEp72oBAkuuHl/MNn/5wgUZ0+kp2b7u334GKmzzZK/ecm/dxyVz1qwBja5fuyaH9uyWZW9Nks+XLLZcd1ftOtJn0mTJmDmzo63/uHJFxj7dUb5Z+6lfn+nSZ5Db7rlbCpe8yfNvv//2m2TIlEm6vzTB46Ms49u1kV2bNnqfJbDk6HHTHAIpIkBgKUWYeQkCRgQILBlhpSgCCCCAQIQCBJYihAv0GIElzaCUQwABBBBAAAEEEEAAAQQMCxBYMgxMeVcLEFhy9fhitvkvli6Rl5/r4bf/R1u1lqeGDgs7YLRnx3ZP4Oe3X37xq9lr4iSpWa++o63P/HZC+tavJ8cO/uzTZ+3mT8rT8SODehBYcvRoaQ6BVBMgsJRq9LwYgWQLEFhKNiEFEEAAAQQ0ChBY0oipShFY0gxKOQQQQAABBBBAAAEEEEDAsACBJcPAlHe1AIElV48vJpu3CtgoiEdatJTOI0eJOlEokl+gK+bKVa4icfPmS9YcOSMpmyLPqKBSvwb15fSJ49735SlQUMYsXyGFEk5WCtQIgaUUGREvQcB1AgSWXDcyGkbAK0BgiY8BAQQQQMBJAgSWNE+DwJJmUMohgAACCCCAAAIIIIAAAoYFCCwZBqa8qwUILLl6fDHZ/IHvv5f+jRvIpfPnvfvPljOnjF66XEqW/1uyTKxObkqfIYOMXLRUyletmqzaJh/e9+1OGdC4oVy5dMn7mtvuqSGDZ82RzNmyBX01gSWTk6E2Au4VILDk3tnROQIElvgGEEAAAQScJEBgSfM0CCxpBqUcAggggAACCCCAAAIIIGBYgMCSYWDKu1qAwJKrxxeTzW/5+GMZ2aGtz96rPvSw9J0yTTJmypQsE3W12qCmjeXw3r0+ddoPGSr1O3VOVm2TDxNYMqlLbQRiU4DAUmzOnV1HhwCBpeiYI7tAAAEEokWAwJLmSRJY0gxKOQQQQAABBBBAAAEEEEDAsACBJcPAlHe1AIElV48vJptf+uZEmTN6pM/eH2zSVJ57+VUtHlOHDJLVM2f41Krd/Enp/uJ4LfVNFCGwZEKVmgjEtgCBpdieP7t3twCBJXfPj+4RQACBaBMgsKR5ogSWNINSDgEEEEAAAQQQQAABBBAwLEBgyTAw5V0tQGDJ1eOLyeZXTJ0sM4cP89l7jcfqSu+JkyRd+vTJNvlw7tsyqX9fyVOwkKRLn07yFiosj7RoKSq05NQfgSWnToa+EHCvAIEl986OzhEgsMQ3gAACCCDgJAECS5qnQWBJMyjlEEAAAQQQQAABBBBAAAHDAgSWDANT3tUCBJZcPb6YbN7qSjgVLhq1ZJkUKVXKUSbXr12TvTt3yPpVK2XnhvVy9MABuXzxorfHnPnySakKFeT++g3lrtq1JXf+Arb6tzplytaDItKm/0DP0qSnVIV6vkCxYjJ2xSqZO3asrF200Ge5qtmoa7dQJbz//sWypfLys9191hcqeZOMXbHStsHZU6dkYJNGcmjPbm+d2+6pIYNnzZHM2bKF7EVd/7fj3/+WTR9+IHu2b5PTx0/Itat/ep9Lkzat5C1YUMpUrCTV6jwS1nwSiySd0439/XH5smx4b5Usm/SmHNz9k+eRzFmzSoVq1T3hOHXNofq/Q/3U9/TN2k9l84cfyA9bvpITR4747KFwyZKeWvc3aOjZS9p06UKV5N8R8AgQWOJDQMC9AgSW3Ds7OkcAAQSiUYDAkuapEljSDEo5BBBAAAEEEEAAAQQQQMCwAIElw8CUd7UAgSVXjy8mmz+8d4/0a1hfzp8547N/dQpS55GjJF36DKnuosIo/16x3BMKOnvypO1+ylepKt1fGi8lypYL+kxqBZbGrXxPvtu0ScZ36+LTnwrE9J0yTTJmyhRyr3/99Ze83qunX+hJnY414t3FnsCOnZ8K5wx6oolcu3rVu7z5872kec9eAR9X7/7+q80yK3647Nmx3c5rfNbYnU/iQ4ECS5cuXvAEtnauXx+whzwFCsrwhe8G/BYunj8n88aNlTWzZ8lf16/b2osKyHUaFi9//+fjBJdsicX2IgJLsT1/du9uAQJL7p4f3SOAAALRJkBgSfNECSxpBqUcAggggAACCCCAAAIIIGBYgMCSYWDKu1qAwJKrxxeTzasw0OiOHWTbF5/77b96nUek88jRkq9IkVSzOfDDD/JS185yeO/eiHto0LmLtOj9gmTMnNmyRmoGlpR/vwb15fSJ497eVLhmzPIVok5JCvWzOhkp8Zn2Q4ZK/U6dQ5Xw/PvccWNk8euvedemz5BBRi5aKuWrVrV8XgXc1FV/6lSj5PzUyUsdh8XLY23bSZo0aYKWsgos9XztDXm153NBw0qqaOVO7A8xAAAgAElEQVQHakn/aTP8vgEVuvrm009kQo/uokJLkfyUUa833pSCxUtE8jjPxIgAgaUYGTTbjEoBAktROVY2hQACCLhWgMCS5tERWNIMSjkEEEAAAQQQQAABBBBAwLAAgSXDwJR3tQCBJVePL2ab377u3zKsVYuAJ8tUqfWg/POpjnJ7jXttnfqjC3Lj+2vkpa5dfK4Wi7S22kPvNydJ1hw5/Up88PYcWfzG/8I6f1y54neSU+KVZup/b/w16f6s5/9MfF6dznPq+HE/S3XNXrr0/7s+rECx4tJvyjTJkiOHjH26o+casht/A2bMEhUYC/WzOhkp8Zkaj9WV3hMniTptKdjv8oULEt+ujezatNG7TF13Fjd/gWTPlcvv0ZO//uoJuanr+XT8lKkKE4Xab9LAUrnKVaRA8eKyYdXKoG2oINTgOXNFfQM3/lRYaeXUyTIzfniyt5G/aFEZOGO2lL7ttmTXokB0ChBYis65sqvYECCwFBtzZpcIIICAWwQILGmeFIElzaCUQwABBBBAAAEEEEAAAQQMCxBYMgxMeVcLEFhy9fhitvlrV/+UyQMHyEfz54U0UEEWdQVW1YcflmI332zsyjh14tOYTk/JlUuX/HpSAZd76/5TajVsLDfffrukTZdWzp0+Lbs2b/LsYf+uXZb7qHjffZ6QkFVo6cYH9n27UwY0bujz7tvuqSGDZ82RzNmyBTWyCv8UKFZM1PVvKrRk9ftw7tue04pu/NVt30E6DR8Rch7BTodSJzSNXbFScucvELTOwZ9+lP6NGsiFs2e965r0eFZa9enn95z6VtRpRFYnK6kTrB5s0tRzmtEtt98h6TP+9zrB3375xRNuCjYbFT6Kmzc/6GyS7lUFkVToKPGnnFWALDGYpK6re2/GdEmbPp0MfXueX+0P3p4tkwcNtAzqqeveHn6imdz7WF1RYaTEfXy5ZrV8+u5Cy6sJi5YuLcPmL/SEqPghkFSAwBLfBALuFSCw5N7Z0TkCCCAQjQIEljRPlcCSZlDKIYAAAggggAACCCCAAAKGBQgsGQamvKsFCCy5enwx3fzFc2fljRd6y5er3wvLQYUz7n7kUalW+xGpUL26lhOYThw+LENbNJNf9u/36+UfrdtKmwEDJGv2HJZ9qgDLt19ukDf79pGjPx/wW/PEs/+SJ3u/EPT6sZQOLFm9L9gJR4mbUidBWZ3OlPjv6mSlEe8ulgrVqgedadLAlAoCxc1bIJVq1vR7Tp16Na5zJ5+gkFpUr9PTnoBToGv3Egsd2rNbJvTo5hcqC/bOxGeDhbNqN39Sno4fafl+5ZQxUyafvezZvk3iWj7pE9JSCzJlySLdxr0k9z1eT9Km+9+JWDc+fP3aNVm7eJFM6tfX7/Svu2rXkT6TJod0COs/MhZHhQCBpagYI5uIUQECSzE6eLaNAAIIOFSAwJLmwRBY0gxKOQQQQAABBBBAAAEEEEDAsACBJcPAlHe1AIElV48v5pv/4/JlWfbWm/LO+Jcitih2yy1Su9mT8vfHHxd17ZkKooTzU4GjGcOGyqrp03weU6cqdRwWL4+1bWer5ukTx+XFZzqLOmXnxp8KpIxaskxuuaNiwLZSOrCkwmJxLVvI7m1bvT3Z6fPYwZ+lX4P6ovaa+Et66lD7IUOlfqfOAfd67epVealbF9m4ZrV3TYmy5WTk4qWSM29en+fU96GuglOnX934e6RFS+k8cpTt07aOHz4kg5s9Iar/G39t+g+URl27Bew1UGDp1up3y6BZs0OenJVYWO1jXJfO8vUnH/u8S51INXj2HClepqytT/bHr7+W+Lat/EJPvSZOkpr16tuqwaLYESCwFDuzZqfRJ0BgKfpmyo4QQAABNwsQWNI8PQJLmkEphwACCCCAAAIIIIAAAggYFiCwZBiY8q4WILDk6vHRfIKAOgXnjd695Ket3yTLpPBNpaR1335S47G6AU+rSfqCY4cOyoBGDeTk0aM+/2TnZKSktQKd1PRY2/bSKX5EwOBTSgeWVN9zx42Rxa+/5rOFLqPHyqOtWgecwVcffySjOrTz/nupChUkW85cnqvxEn/KvvfESaJOW7L6WYWeAl1HZ+WirrlTAbAipUqF9a1Y7VedktT9xfEB6wQKLIUbENr6+WcS36aVzylRKiAWv3CRqKvpwvmtX7VSxnfr4lPLzvV24byDtdEhQGApOubILmJTgMBSbM6dXSOAAAJOFSCwpHkyBJY0g1IOAQQQQAABBBBAAAEEEDAsQGDJMDDlXS1AYMnV46P5JAK//fKLqOvCPpw/V86ePBmxjwou9Zr4ppStdGfIGkmvJ1MPFC9TRkYsWiK58xcI+XzSBV8sXSIvP9fD58/5CheWUUuXS6ESJS3rpUZgace6dRLXsrlP8CVU2Chp6EcFjfIVLiJzRo/07kudGjR2xcqAdklDT+qEpsFz5kqVWg/62VjNJlT4K9DAtnz8sYzs0Nbnnx9s0lSee/nVgDO2CizlKVBQxixfIWqfdn7qBK/Xe/WUtYsW+ix//KmO0mHoMFund934oNWpU3av4rPTL2uiR4DAUvTMkp3EngCBpdibOTtGAAEEnCxAYEnzdAgsaQalHAIIIIAAAggggAACCCBgWIDAkmFgyrtagMCSq8dH8wEEVMjjxJHDsu3zz+WThQtk784d8tf162F52bnSzep6MvWS5s/3kuY9e4X1vsTF53//XeJaNPf0fONvwIxZUr3OI5Y1UyOwdPbUKRnYpJGo060SfwWKF5cxy1aKClgl/V2+cEHi27WRXZs2ev9J7SlT5iw+wadg4Rmr8E6wd+779lvZuX6dHNz9k+f6ulPHjsnzr70R0DHYwPbs2O7Zrwr8JP4iCSxVvO8+GTB9lmTOmtXW93HmtxPSt349n+vo0mfIICMXLZXyVavaqpF00epZM2Xq4IE+f27S41lp1adfRPV4KDoFCCxF51zZVWwIEFiKjTmzSwQQQMAtAgSWNE+KwJJmUMohgAACCCCAAAIIIIAAAoYFCCwZBqa8qwUILLl6fDRvU+D6tWty/PAhUacCbVi9SnZt2izXrv5p6+m2AwZJg2e6WJ5kYxUm0XFazdQhg2T1zBk+/QULlKRGYMkqPKROO4qbt0Aq1azpZ3t47x7p17C+nD9zxvNv2XPnljHLVkiGjBmlX4P6cvrEce8z7YcMlfqdOvvVsApJPdS0mfQYPyHsk4ZsDf+GRT9s+UoGPdFEVEgt8RdJYCnUNXJJ+7J6b5mKlSRu/gLJnitXuNvwrLeqWfWhh6XvlGmSMVOmiGryUPQJEFiKvpmyo9gRILAUO7NmpwgggIAbBAgsaZ4SgSXNoJRDAAEEEEAAAQQQQAABBAwLEFgyDEx5VwsQWHL1+Gg+QoHEANPGNWvkk4XvyJF9+wJWUictDZ07X+6seb/fmgPffy/9GzeQS+fPe/+tQLFiMm7le5KnYKEIuxPZ+P4aGft0R5/ng123lhqBJdVc0uvZ1N8CBau+WLZUXn62u3dPt91TQwbPmiOSJo2Meqqd7Fy/3vtvgfZqdQ1dsJOnIh6AiOeqO3Wt4O5t22Tj+6tl84cfyIWzZ31KRhJYatN/oDTq2s12a0nd1IO317jXE9KKNFx0/NBhiW/X2hseUzVLlC0nIxcvlZx589rujYXRLUBgKbrny+6iW4DAUnTPl90hgAACbhMgsKR5YgSWNINSDgEEEEAAAQQQQAABBBAwLEBgyTAw5V0tQGDJ1eOjeU0Cxw4dlIUvvyxrFy20rFiuchWJmzdfsubI6fPvVteEJQZxMmfLFnF3VifgBKubWoGlYwd/9jsdyapPq9OYbgw2zR03Rha//prXq1DJm2TsipWSO38BH8Ok69TVc6OWLpdCJUpGZK36Uic+nT5+TA7v3Ss///ijHN63V3Zv/UZOHDkSsmYkgaUuo8fKo61ah6yduGDpmxNlzuiRttdHulBZjlu5WvIVKRJpCZ6LMgECS1E2ULYTUwIElmJq3GwWAQQQcLwAgSXNIyKwpBmUcggggAACCCCAAAIIIICAYQECS4aBKe9qAQJLrh4fzWsW2LlhvbzU9RlRV4/d+FNXnQ2eM1eq1HrQ5+9bPv5YRnZo6/M3HYGlcANI4a6/seHLFy5IfLs2smvTRu+f7Z4S9ceVK56ToL5Z+6n32cSr3oqXKev9W9Kr3JJeHbf1s7UyvE0r73qra/UunjsrcS1byO5tW73rgp06ZfVpqJO11IlJH82fK9v//YWcOnYsWV9QJIGlgTNmS7U6dWy/1+p6QNsPh7EwU5YsMmrJMrnljophPMXSaBYgsBTN02Vv0S5AYCnaJ8z+EEAAAXcJEFjSPC8CS5pBKYcAAggggAACCCCAAAIIGBYgsGQYmPKuFiCw5Orx0bwBARWIGdysqVy5dMmnet32HaTT8BE+f4v1wJLC+HDu2zKpf18fl+dfe0MeaNjI+7ekJ0blKVBQxixfIeokJfWzOqmp/ZChUr9TZ28Nq1BW0vcE+hxUUGnDe6tk6tDBnmveIvmpkJU6kenGX0oEll59/jn5bPGiSFoO6xkCS2FxxcRiAksxMWY2GaUCBJaidLBsCwEEEHCpAIElzYMjsKQZlHIIIIAAAggggAACCCCAgGEBAkuGgSnvagECS64eX0w1f+HsWVky8XU5snev7PvuW1Gn+6RLl17GLFvuDb7oAFGhlKmDB8ma2TN9ylW87z4ZMH2WZM6a1ft3AksiVkGih5o2kx7jJ4gK+ajfiqmTZebwYV63qg89LH2nTJOMmTJ5/mZ1UlPS05NWz5opUwcP9NZIGnoKNHt1MtMbL/SWL1e/F/bnUbJcean+6KNSq1FjObJvn4zu2MGnBoGlsEl5wEUCBJZcNCxaRSCJAIElPgkEEEAAAScJEFjSPA0CS5pBKYcAAggggAACCCCAAAIIGBYgsGQYmPKuFiCw5OrxxVTzSa8VU5tPerWYLpCkV5SpuhWqVZchc+ZKluzZva/Zs2O7DGzSSP64fNn7Nx1Xwlm9P1jd1LoSTm3a6kq5EmXLycjFSyVn3rxy7epVealbF9m4ZrXXqE3/gdKoazefcS1+/TWZO26M928FiheXMctWSr7ChS0DTUlDT1azV2GlMU93lJ3r1wf9NHLmyyeFS94kt919j5SvWtVzLVreQgUlXfoM3ueswmkpEVha+uZEmTN6pE//Vn66vn3qIJAoQGCJbwEB9woQWHLv7OgcAQQQiEYBAkuap0pgSTMo5RBAAAEEEEAAAQQQQAABwwIElgwDU97VAgSWXD2+mGr+8sWLMuqpdn7hExPhDasAUJmKlSRu/gLJniuX1/3A999L/8YN5NL5896/FShWTMatfE/yFCwU8XysrlkLFo5JzcCS2qQKGqnAUeLvxuvFTh49Kv0a1pMThw97/jld+vQy4t3FngDYjb8d69ZJXMvm3mvXblxndWVcl9Fj5dFWrYMar5jylsyMH+63JmPmzPJ/rdvKo63bSKESxX2CSYEKplZgKenpVKq/2s2flO4vjo/4++JBBOwIEFiyo8QaBJwpQGDJmXOhKwQQQCBWBQgsaZ48gSXNoJRDAAEEEEAAAQQQQAABBAwLEFgyDEx5VwsQWHL1+GKu+alDBsnqmTN89l2uchWJmzdfsubIqc3jhy1fyaAnmnhOB0r8WZ1wZHXqU6BAjt3m1JV0r/fqKWsXLfR5pEmPZ6VVn36WZVI7sJQ0bKSaTAwUJf23QiVvkrErVkru/AV89pI02KT+MTGM9sWypfLys92967PlzCmjly6XkuX/FpD1zG8nZFDTxnJ4716fNbdWv1teeGuyqCvlwvltfH+NjH26o88jKXHCkpWt1Wlf4eyFtQjYESCwZEeJNQg4U4DAkjPnQlcIIIBArAoQWNI8eQJLmkEphwACCCCAAAIIIIAAAggYFiCwZBiY8q4WILDk6vHFXPNbP/9M4tu08p7CowDUtXC9Jk6S+x6vp83D6houq1NtrK47U000f76XNO/ZK6J+AgVtBsyYJdXrPGJZM7UDS1bBrRqP1ZXeEyfJiimTfa40S/y7Cnbd+PvjyhVPIOibtZ96//zftW/KxD59fAJclR+oJf2nzRB1UlKgn1XQ58aTn8IdTtJTpNTzKRFYsjpdKn2GDDJy0VLP9XWR/NR/R+M6d5LsuXPLLbffIfmLFZNKNe8X5ZohY8ZISvJMFAoQWIrCobKlmBEgsBQzo2ajCCCAgCsECCxpHhOBJc2glEMAAQQQQAABBBBAAAEEDAsQWDIMTHlXCxBYcvX4Yq7533/7TQY3ayoHd//ks/eipUvLsPkLpUDx4sk2CfQOFYqqWa++X32r69uKlykjIxYt8TtFyE5zXyxdIi8/18NnqToNaMzyFaJOJ7L6pXZgyepUqBJly0ncvHfkzX59fEJIwa5ySxoUU/PsN2W6vPxsN5+TkuxcA2h1lVqkJxNdPHdW4lq2kN3btvrwp0RgySrIpZp4rG176RQ/whPYC+d37eqfMqFHd9nw3iqfxwIFycKpzdroEiCwFF3zZDexJUBgKbbmzW4RQAABpwsQWNI8IQJLmkEphwACCCCAAAIIIIAAAggYFiCwZBiY8q4WILDk6vHFZPMfvD1H3hrgfzVayXLlpf/0mVKkVKmIXVSYY/LAAfLR/Hk+NYIFkI4dOigDGjUQdaXZjb8nnv2XPNn7hbACJScOH5ahLZrJL/v3+9RSQal/vfq6JD2VKHFRageWVB9fffyRjOrQztu36vVfr7wms0YM99qEOuEo6VV8KoxTr1NnWTl1svdUrVA1EhuwOiXL6lo/Ox+LVYhMPRcq5GPVw8AZs6VanTp2Xutds27lChnfrYvPM2nSppWhc+fLnTXvD6vWxjWrZVyXzvLX9es+zwUK5IVVnMVRJUBgKarGyWZiTIDAUowNnO0igAACDhcgsKR5QASWNINSDgEEEEAAAQQQQAABBBAwLEBgyTAw5V0tQGDJ1eOLyebVaTcj2rWV77/a7Lf/rNlzSOdRo+W+xx+XdOkzhOVz8tdfZfLA/p7gTdLfM6PGyD9at7Gsp04XmjFsqKyaPs3v39sPHuIJ3Ng5Bef0iePy4jOd/falrv8avuBdubX63QH3ozuwpK4KG7NshRQvU9a2odXVZRWqVZMfv/7aGzZSpy6NXLxUcubNa1lXXYfXt349UbUSf8pOGSf+ylWuInHz5kvWHDmD9rbx/TWeK+Zu/OUpWEhGLVkWVqhN9R/ftpVcOHvW732hAlC6AkvnTp+W4a1byp4d2316UI4qAGX3arg927dJXMsn/fZSttKdMuTteZIjTx7b82Zh9As4ObC0bOsOWbZth88QFv+jbvQPhR0iYFOAwJJNKJYhgAACCKSIAIElzcwEljSDUg4BBBBAAAEEEEAAAQQQMCxAYMkwMOVdLUBgydXji9nmAwUvEkFy5ssnDTt3kQebNg16Ldv1a9fk0J7dsnzyW/L50iV+p86oeuoEm35Tp0vmbNkCegc6GUk98I/WbaXNgAGiwlRWPxXG+fbLDfJm3z5y9OcDfktUUKrT8BEBT1dSD+gOLKmabQcMkgbPdLEVtlLrr129Ki916yLqBJ9Av4eaNpMe4ycErGmnRvPne0nznr1CfvuH9+6Rfg3ry/kzZ3zW1m7+pDwdP1IyZs4ctIb6NtYuXiST+vUVdfKW1S+lAkvq3SpIN7pjB79vVAXzWvXpK3Xbdwi4J/WN7Vi/TiZ07ypnT53y2Yo6qan/tBlSvc4jIU1ZEFsCTg0sWYWV1GQILMXW98lugwsQWOILQQABBBBwkgCBJc3TILCkGZRyCCCAAAIIIIAAAggggIBhAQJLhoEp72oBAkuuHl9MN69O0Hmpa5eAYZJEHBXoKFGurJS5o6KkTZfO8+cL587Jnm3b5MQvRyxDSonPFi1dWobNXygFihcPaa2uM1On11y5dMlvrQqF3Fv3n1KrYWO5+fbbJW26tKJOzdm1eZPn+rn9u3ZZ1q94333Sb8q0kKcJJSewpF786vPPyWeLF/n1UPq220SdvqN+6tSlxt16SLacgU82+nDu2zKpf9+AVs+/9oY80LBRUMtgNdQ1cyPeXSwVqlUPOQ8VfnrluR6irlNL+lN7eipuuJSrXNn7TSSuUXPZ8slH8u6rr1oGyG6spfoYMmeuZMme3bIfXScsqeIqdLT8rUkye9QIy3epANaDTZrK3Y88Kjf9rYL3G9u5YYO8N2N6wL3YCcSFxGZBVAo4MbAUKKzU684qUqNwkaicA5tCIBIBAkuRqPEMAggggIApAQJLmmUJLGkGpRwCCCCAAAIIIIAAAgggYFiAwJJhYMq7WoDAkqvHF/PN79ywXl7q+ozfqTE6YMpUrOQ5eSZfEfv/T3C7ISo7/akr4F54a7LkKVAw5PLkBpZCBY1UA3auibPqI7F5O8+rtSr4NeiJJp4Tm5L+1Ezi5i+Q7LlyhTRRC/7z3XcyuFkTy+vcEguoa+LSpf9vkO308RMBA3CPtGwl//n2W9m783/XUBUoVkzGrXxPVA2rn87AkqqvTnqaM3q0rJjylq39h1r0QKPG0mX0WMmcNWuopfx7DAo4LbBEWCkGP0K2HLEAgaWI6XgQAQQQQMCAAIElzagEljSDUg4BBBBAAAEEEEAAAQQQMCxAYMkwMOVdLUBgydXjo3kVMjlxXKYNGSwb3lulxUOdhtSg8zPyZM/eIa8Ns3rhnh3bZXy3riFP5wnWrLreq3W/AbaDJMkNLJ389VcZ2qKZHN67N2BbadKkkbh5C6RSzZoB11y+cEHi27WRXZs2+q0JdRpR4gPqyrKBTRp5rupL+lMu6nq8cH471q2Tcc90ChpaClav8E2lpOvYcXLHvX+XiX16yycL3vEuD3Xik+7AknqxuqpuzexZMjN+eMjTxYLtq8ULfaRx126iTiDjh4CVgJMCS4SV+EYRCE+AwFJ4XqxGAAEEEDArQGBJsy+BJc2glEMAAQQQQAABBBBAAAEEDAsQWDIMTHlXCxBYcvX4aP4GgSP79smSiW/IF8uWRhTkUFdq/V/rttLgmWcCnphjF/yPy5fl43fmy7xxY+Xi+XN2H5MqtR6U9kOGSomy5Ww/oxYmN7CkaqiTg4a3bhn0tCp1Gs+jrVoH7W3uuDGy+PXX/NbYDRupq89e79VT1i5a6FPDTmAqUGPHDx+SV557Vr7/arNt15z58kmb/gPl/voNvME1q5Oomj/fS5r37GVZ10RgKfFFKmT2zvgX5dNF7wa91jBpY+WrVJXuL40P+xuzDcfCqBFwSmCJsFLUfFJsJAUFCCylIDavQgABBBAIKUBgKSRReAsILIXnxWoEEEAAAQQQQAABBBBAILUFCCyl9gR4v5MFCCw5eTr0FomAujbryH/+I998+qn8+PUW2ffdt3L+zBm5fPGiTzkVSClc8iap/EAtqVanjpS+9Vbtp82oXvbu3CnrViyXbV98Lkd/PugTplI9VKh6l1Sr84jc/eg/JEeePJFsWUtgSb1Yhas+nj9P1i5aJAd3/+QXhGnS41lp1adf0B4DXek2YMYsqV7nEVv7swoGqRDXyMVLJWfevLZqJF2kglAnjhyWTxculM0ffSBHDxzw+SbUNXNFb77F8z3UrF9fipa+WdKm++9VcYm/w3v3SL+G9T3fU+KvSKlSEr9wseQvWtSvL5OBpcSXqe/62w0bZOP7q+W7jRvlxC9HfOamvrFSFSpI1Qcfkr//s55lnxGB8lDUCzghsERYKeo/MzZoSIDAkiFYyiKAAAIIRCRAYCkitsAPEVjSDEo5BBBAAAEEEEAAAQQQQMCwAIElw8CUd7UAgSVXj4/mEUAAAQQQMCKQ2oElwkpGxkrRGBEgsBQjg2abCCCAgEsECCxpHhSBJc2glEMAAQQQQAABBBBAAAEEDAsQWDIMTHlXCxBYcvX4aB4BBBBAAAEjAqkZWCKsZGSkFI0hAQJLMTRstooAAgi4QIDAkuYhEVjSDEo5BBBAAAEEEEAAAQQQQMCwAIElw8CUd7UAgSVXj4/mEUAAAQQQMCKQWoElwkpGxknRGBMgsBRjA2e7CCCAgMMFCCxpHhCBJc2glEMAAQQQQAABBBBAAAEEDAsQWDIMTHlXCxBYcvX4aB4BBBBAAAEjAqkRWCKsZGSUFI1BAQJLMTh0towAAgg4WIDAkubhEFjSDEo5BBBAAAEEEEAAAQQQQMCwAIElw8CUd7UAgSVXj4/mEUAAAQQQMCKQ0oElwkpGxkjRGBUgsBSjg2fbCCCAgEMFCCxpHgyBJc2glEMAAQQQQAABBBBAAAEEDAsQWDIMTHlXCxBYcvX4aB4BBBBAAAEjAikZWCKsZGSEFI1hAQJLMTx8to4AAgg4UIDAkuahEFjSDEo5BBBAAAEEEEAAAQQQQMCwAIElw8CUd7UAgSVXj4/mEUAAAQQQMCKQUoElwkpGxkfRGBcgsBTjHwDbRwABBBwmQGBJ80AILGkGpRwCCCCAAAIIIIAAAgggYFiAwJJhYMq7WoDAkqvHR/MIIIAAAggYEUiJwBJhJSOjoygCQmCJjwABBBBAwEkCBJY0T4PAkmZQyiGAAAIIIIAAAggggAAChgUILBkGpryrBQgsuXp8NI8AAggggIARAdOBJcJKRsZGUQQ8AgSW+BAQQAABBJwkQGBJ8zQILGkGpRwCCCCAAAIIIIAAAgggYFiAwJJhYMq7WoDAkqvHR/MIIIAAAggYETAZWCKsZGRkFEXAK0BgiY8BAQQQQMBJAgSWNE+DwJJmUMohgAACCCCAAAIIIIAAAoYFCCwZBqa8qwUILLl6fDSPAAIIIICAEQFTgSXCSkbGRVEEfAQILPFBIIAAAgg4SYDAkuZpEFjSDEo5BBBAAAEEEEAAAQQQQMCwAIElw8CUd7UAgSVXj4/mEUAAAQQQMCJgIrBEWMnIqCiKgJ8AgSU+CgQQQAABJwkQWNI8DQJLmkEphwACCOWmu2IAACAASURBVCCAAAIIIIAAAggYFiCwZBiY8q4WILDk6vHRPAIIIIAAAkYEdAeWCCsZGRNFEbAUILDEh4EAAggg4CQBAkuap0FgSTMo5RBAAAEEEEAAAQQQQAABwwIElgwDU97VAgSWXD0+mkcAAQQQQMCIgM7AEmElIyOiKAIBBQgs8XEggAACCDhJgMCS5mkQWNIMSjkEEEAAAQQQQAABBBBAwLAAgSXDwJR3tQCBJVePj+YRQAABBBAwIqArsERYych4KIpAUAECS3wgCCCAAAJOEiCwpHkaBJY0g1IOAQQQQAABBBBAAAEEEDAsQGDJMDDlXS1AYMnV46N5BBBAAAEEjAjoCCwRVjIyGooiEFKAwFJIIhYggAACCKSgAIElzdgEljSDUg4BBBBAAAEEEEAAAQQQMCxAYMkwMOVdLUBgydXjo3kEEEAAAQSMCCQ3sERYychYKIqALQECS7aYWIQAAgggkEICBJY0QxNY0gxKOQQQQAABBBBAAAEEEEDAsACBJcPAlHe1AIElV4+P5hFAAAEEEDAikJzAEmElIyOhKAK2BQgs2aZiIQIIIIBACggQWNKMTGBJMyjlEEAAAQQQQAABBBBAAAHDAgSWDANT3tUCBJZcPT6aRwABBBBAwIhApIElwkpGxkFRBMISILAUFheLEUAAAQQMCxBY0gxMYEkzKOUQQAABBBBAAAEEEEAAAcMCBJYMA1Pe1QIEllw9PppHAAEEEEDAiEAkgSXCSkZGQVEEwhYgsBQ2GQ8ggAACCBgUILCkGZfAkmZQyiGAAAIIIIAAAggggAAChgUILBkGpryrBQgsuXp8NI8AAggggIARgXADS4SVjIyBoghEJEBgKSI2HkIAAQQQMCRAYEkzLIElzaCUQwABBBBAAAEEEEAAAQQMCxBYMgxMeVcLEFhy9fhoHgEEEEAAASMC4QSWCCsZGQFFEYhYgMBSxHQ8iAACCCBgQIDAkmZUAkuaQSmHAAIIIIAAAggggAACCBgWILBkGJjyrhYgsOTq8dE8AggggAACRgTsBpYIKxnhpygCyRIgsJQsPh5GAAEEENAsQGBJMyiBJc2glEMAAQQQQAABBBBAAAEEDAsQWDIMTHlXCxBYcvX4aB4BBBBAAAEjAnYCS4SVjNBTFIFkCxBYSjYhBRBAAAEENAoQWNKIqUoRWNIMSjkEEEAAAQQQQAABBBBAwLAAgSXDwJR3tQCBJVePj+YRQAABBBAwIhAqsERYyQg7RRHQIkBgSQsjRRBAAAEENAkQWNIEmViGwJJmUMohgAACCCCAAAIIIIAAAoYFCCwZBqa8qwUILLl6fDSPAAIIIICAEYFggSXCSkbIKYqANgECS9ooKYQAAgggoEGAwJIGxBtLEFjSDEo5BBBAAAEEEEAAAQQQQMCwAIElw8CUd7UAgSVXj4/mEUAAAQQQMCIQKLBEWMkIN0UR0CpAYEkrJ8UQQAABBJIpQGApmYBJHyewpBmUcggggAACCCCAAAIIIICAYQECS4aBKe9qAQJLrh4fzSOAAAIIIGBEwCqwRFjJCDVFEdAuQGBJOykFEUAAAQSSIUBgKRl4Vo8SWNIMSjkEEEAAAQQQQAABBBBAwLAAgSXDwJR3tQCBJVePj+YRQAABBBAwIpA0sNSwciVZtm2H37t63VlFahQuYqQHiiKAQGQCBJYic+MpBBBAAAEzAgSWNLsSWNIMSjkEEEAAAQQQQAABBBBAwLAAgSXDwJR3tQCBJVePj+YRQAABBBAwIpA0sGT1EsJKRugpikCyBQgsJZuQAggggAACGgUILGnEVKUILGkGpRwCCCCAAAIIIIAAAgggYFiAwJJhYMq7WoDAkqvHR/MIIIAAAggYEQgVWCKsZISdoghoESCwpIWRIggggAACmgQILGmCTCxDYEkzKOUQQAABBBBAAAEEEEAAAcMCBJYMA1Pe1QIEllw9PppHAAEEEEDAiECwwBJhJSPkFEVAmwCBJW2UFEIAAQQQ0CBAYEkD4o0lCCxpBqUcAggggAACCCCAAAIIIGBYgMCSYWDKu1ogaWDJ1ZuheQQQQAABBBAwKkBYySgvxRHQIkBgSQsjRRBAAAEENAkQWNIEmViGwJJmUMohgAACCCCAAAIIIIAAAoYFCCwZBqa8qwUILLl6fDSPAAIIIIBAigkQVkoxal6EQLIECCwli4+HEUAAAQQ0CxBY0gxKYEkzKOUQQAABBBBAAAEEEEAAAcMCBJYMA1Pe1QIEllw9PppHAAEEEEAgRQQIK6UIMy9BQIsAgSUtjBRBAAEEENAkQGBJE2RiGQJLmkEphwACCCCAAAIIIIAAAggYFiCwZBiY8q4WILDk6vHRPAIIIIAAAsYFCCsZJ+YFCGgVILCklZNiCCCAAALJFCCwlEzApI8TWNIMSjkEEEAAAQQQQAABBBBAwLAAgSXDwJRHAAEEEEAAAQQQQAABBBBwhACBJUeMgSYQQAABBBIECCxp/hQILGkGpRwCCCCAAAIIIIAAAgggYFiAwJJhYMojgAACCCCAAAIIIIAAAgg4QoDAkiPGQBMIIIAAAgkCBJY0fwoEljSDUg4BBBBAAAEEEEAAAQQQMCxAYMkwMOURQAABBBBAAAEEEEAAAQQcIUBgyRFjoAkEEEAAgQQBAkuaPwUCS5pBKYcAAggggAACCCCAAAIIGBYgsGQYmPIIIIAAAggggAACCCCAAAKOECCw5Igx0AQCCCCAQIIAgSXNnwKBJc2glEMAAQQQQAABBBBAAAEEDAsQWDIMTHkEEEAAAQQQQAABBBBAAAFHCBBYcsQYaAIBBBBAIEGAwJLmT4HAkmZQyiGAAAIIIIAAAggggAAChgUILBkGpjwCCCCAAAIIIIAAAggggIAjBAgsOWIMNIEAAgggkCBAYEnzp0BgSTMo5RBAAAEEEEAAAQQQQAABwwIElgwDUx4BBBBAAAEEEEAAAQQQQMARAgSWHDEGmkAAAQQQSBAgsKT5UyCwpBmUcggggAACCCCAAAIIIICAYQECS4aBKY8AAggggAACCCCAAAIIIOAIAQJLjhgDTSCAAAIIJAgQWNL8KRBY0gxKOQQQQAABBBBAAAEEEEDAsACBJcPAlEcAAQQQQAABBBBAAAEEEHCEAIElR4yBJhBAAAEEEgQILGn+FAgsaQalHAIIIIAAAggggAACCCBgWIDAkmFgyiOAAAIIIIAAAggggAACCDhCgMCSI8ZAEwgggAACCQIEljR/CgSWNINSDgEEEEAAAQQQQAABBBAwLEBgyTAw5RFAAAEEEEAAAQQQQAABBBwhQGDJEWOgCQQQQACBBAECS5o/BQJLmkEphwACCCCAAAIIIIAAAggYFiCwZBiY8ggggAACCCCAAAIIIIAAAo4QILDkiDHQBAIIIIBAggCBJc2fAoElzaCUQwABBBBAAAEEEEAAAQQMCxBYMgxMeQQQQAABBBBAAAEEEEAAAUcIEFhyxBhoAgEEEEAgQYDAkuZPgcCSZlDKIYAAAggggAACCCCAAAKGBQgsGQamPAIIIIAAAggggAACCCCAgCMECCw5Ygw0gQACCCCQIEBgSfOnQGBJMyjlEEAAAQQQQAABBBBAAAHDAgSWDANTHgEEEEAAAQQQQAABBBBAwBECBJYcMQaaQAABBBBIECCwpPlTILCkGZRyCCCAAAIIIIAAAggggIBhAQJLhoEpjwACCCCAAAIIIIAAAggg4AgBAkuOGANNIIAAAggkCBBY0vwpEFjSDEo5BBBAAAEEEEAAAQQQQMCwAIElw8CURwABBBBAAAEEEEAAAQQQcIQAgSVHjIEmEEAAAQQSBAgsaf4UCCxpBqUcAggggAACCCCAAAIIIGBYgMCSYWDKI4AAAggggAACCCCAAAIIOEKAwJIjxkATCCCAAAIJAgSWNH8KBJY0g1IOAQQQQAABBBBAAAEEEDAsQGDJMDDlEUAAAQQQQAABBBBAAAEEHCFAYMkRY6AJBBBAAIEEAQJLmj8FAkuaQSmHAAIIIIAAAggggAACCBgWILBkGJjyCCCAAAIIIIAAAggggAACjhAgsOSIMdAEAggggECCAIElzZ8CgSXNoJRDAAEEEEAAAQQQQAABBAwLEFgyDEx5BBBAAAEEEEAAAQQQQAABRwgQWHLEGGgCAQQQQCBBgMCS5k+BwJJmUMohgAACCCCAAAIIIIAAAoYFCCwZBqY8AggggAACCCCAAAIIIICAIwQILDliDDSBAAIIIJAgQGBJ86dAYEkzKOUQQAABBBBAAAEEEEAAAcMCBJYMA1MeAQQQQAABBBBAAAEEEEDAEQIElhwxBppAAAEEEEgQILCk+VMgsKQZlHIIIIAAAggggAACCCCAgGEBAkuGgSmPAAIIIIAAAggggAACCCDgCAECS44YA00ggAACCCQIEFjS/CkQWNIMSjkEEEAAAQQQQAABBBBAwLAAgSXDwJRHAAEEEEAAAQQQQAABBBBwhACBJUeMgSYQQAABBBIECCxp/hQILGkGpRwCCCCAAAIIIIAAAgggYFiAwJJhYMojgAACCCCAAAIIIIAAAgg4QoDAkiPGQBMIIIAAAgkCBJY0fwoEljSDUg4BBBBAAAEEEEAAAQQQMCxAYMkwMOURQAABBBBAAAEEEEAAAQQcIUBgyRFjoAkEEEAAgQQBAkuaPwUCS5pBKYcAAggggAACCCCAAAIIGBYgsGQYmPIIIIAAAggggAACCCCAAAKOECCw5Igx0AQCCCCAQIIAgSXNnwKBJc2glEMAAQQQQAABBBBAAAEEDAsQWDIMTHkEEEAAAQQQQAABBBBAAAFHCBBYcsQYaAIBBBBAIEGAwJLmT4HAkmZQyiGAAAIIIIAAAggggAAChgUILBkGpjwCCCCAAAIIIIAAAggggIAjBAgsOWIMNIEAAgggkCBAYEnzp0BgSTMo5RBAAAEEEEAAAQQQQAABwwIElgwDUx4BBBBAAAEEEEAAAQQQQMARAgSWHDEGmkAAAQQQSBAgsKT5UyCwpBmUcggggAACCCCAAAIIIICAYQECS4aBKY8AAggggAACCCCAAAIIIOAIAQJLjhgDTSCAAAIIJAgQWNL8KRBY0gxKOQQQQAABBBBAAAEEEEDAsACBJcPAlEcAAQQQQAABBBBAAAEEEHCEAIElR4yBJhBAAAEEEgQILGn+FAgsaQalHAIIIIAAAggggAACCCBgWIDAkmFgyiOAAAIIIIAAAggggAACCDhCgMCSI8ZAEwgggAACCQIEljR/CgSWNINSDgEEEEAAAQQQQAABBBAwLEBgyTAw5RFAAAEEEEAAAQQQQAABBBwhQGDJEWOgCQQQQACBBAECS5o/BQJLmkEphwACCCCAAAIIIIAAAggYFiCwZBiY8ggggAACCCCAAAIIIIAAAo4QILDkiDHQBAIIIIBAggCBJc2fAoElzaCUQwABBBBAAAEEEEAAAQQMCxBYMgxMeQQQQAABBBBAAAEEEEAAAUcIEFhyxBhoAgEEEEAgQYDAkuZPgcCSZlDKIYAAAggggAACCCCAAAKGBQgsGQamPAIIIIAAAggggAACCCCAgCMECCw5Ygw0gQACCCCQIEBgSfOnQGBJMyjlEEAAAQQQQAABBBBAAAHDAgSWDANTHgEEEEAAAQQQQAABBBBAwBECBJYcMQaaQAABBBBIECCwpPlTILCkGZRyCCCAAAIIIIAAAggggIBhAQJLhoEpjwACCCCAAAIIIIAAAggg4AgBAkuOGANNIIAAAggkCBBY0vwpEFjSDEo5BBBAAAEEEEAAAQQQQMCwAIElw8CURwABBBBAAAEEEEAAAQQQcIQAgSVHjIEmEEAAAQQSBAgsaf4UCCxpBqUcAggggAACCCCAAAIIIGBYgMCSYWDKI4AAAggggAACCCCAAAIIOEKAwJIjxkATCCCAAAIJAgSWNH8KBJY0g1IOAQQQQAABBBBAAAEEEDAsQGDJMDDlEUAAAQQQQAABBBBAAAEEHCFAYMkRY6AJBBBAAIEEAQJLmj8FAkuaQSmHAAIIIIAAAggggAACCBgWILBkGJjyCCCAAAIIIIAAAggggAACjhAgsOSIMdAEAggggECCAIElzZ8CgSXNoJRDAAEEEEAAAQQQQAABBAwLEFgyDEx5BBBAAAEEEEAAAQQQQAABRwgQWHLEGGgCAQQQQCBBgMCS5k+BwJJmUMohgAACCCCAAAIIIIAAAoYFCCwZBqY8AggggAACCCCAAAIIIICAIwQILDliDDSBAAIIIJAgQGBJ86dAYEkzKOUQQAABBBBAAAEEEEAAAcMCBJYMA1MeAQQQQAABBBBAAAEEEEDAEQIElhwxBppAAAEEEEgQILCk+VMgsKQZlHIIIIAAAggggAACCCCAgGEBAkuGgSmPAAIIIIAAAggggAACCCDgCAECS44YA00ggAACCCQIEFjS/CkQWNIMSjkEEEAAAQQQQAABBBBAwLAAgSXDwJRHAAEEEEAAAQQQQAABBBBwhACBJUeMgSYQQAABBBIECCxp/hQILGkGpRwCCCCAAAIIIIAAAgggYFiAwJJhYMojgAACCCCAAAIIIIAAAgg4QoDAkiPGQBMIIIAAAgkCBJY0fwoEljSDUg4BBBBAAAEEEEAAAQQQMCxAYMkwMOURQAABBBBAAAEEEEAAAQQcIUBgyRFjoAkEEEAAgQQBAkuaPwUCS5pBKYcAAggggAACCCCAAAIIGBYgsGQYmPIIIIAAAggggAACCCCAAAKOECCw5Igx0AQCCCCAQIIAgSXNnwKBJc2glEMAAQQQQAABBBBAAAEEDAsQWDIMTHkEEEAAAQQQQAABBBBAAAFHCBBYcsQYaAIBBBBAIEGAwJLmT4HAkmZQyiGAAAIIIIAAAggggAAChgUILBkGpjwCCCCAAAIIIIAAAggggIAjBAgsOWIMNIEAAgggkCBAYEnzp0BgSTMo5RBAAAEEEEAAAQQQQAABwwIElgwDUx4BBBBAAAEEEEAAAQQQQMARAgSWHDEGmkAAAQQQSBAgsKT5UyCwpBmUcggggAACCCCAAAIIIICAYQECS4aBKY8AAggggAACCCCAAAIIIOAIAQJLjhgDTSCAAAIIJAgQWNL8KRBY0gxKOQQQQAABBBBAAAEEEEDAsACBJcPAlEcAAQQQQAABBBBAAAEEEHCEAIElR4yBJhBAAAEEEgQILGn+FAgsaQalHAIIIIAAAggggAACCCBgWIDAkmFgyiOAAAIIIIAAAggggAACCDhCgMCSI8ZAEwgggAACCQIEljR/CgSWNINSDgEEEEAAAQQQQAABBBAwLEBgyTAw5RFAAAEEEEAAAQQQQAABBBwhQGDJEWOgCQQQQACBBAECS5o/BQJLmkEphwACCCCAAAIIIIAAAggYFiCwZBiY8ggggAACCCCAAAIIIIAAAo4QILDkiDHQBAIIIIBAggCBJc2fAoElzaCUQwABBBBAAAEEEEAAAQQMCxBYMgxMeQQQQAABBBBAAAEEEEAAAUcIEFhyxBhoAgEEEEAgQYDAkuZPgcCSZlDKIYAAAggggAACCCCAAAKGBQgsGQamPAIIIIAAAggggAACCCCAgCMECCw5Ygw08f/t2rGNHUEMBUEo/wSUhlJRRHLGkrVGEyB45X+8myuu2QQIECDwBARL8acgWIpBzREgQIAAAQIECBAgQGBYQLA0DGyeAAECBAgQIECAAAECBFYICJZWnMEjCBAgQOAJCJbiT0GwFIOaI0CAAAECBAgQIECAwLCAYGkY2DwBAgQIECBAgAABAgQIrBAQLK04g0cQIECAwBMQLMWfgmApBjVHgAABAgQIECBAgACBYQHB0jCweQIECBAgQIAAAQIECBBYISBYWnEGjyBAgACBJyBYij8FwVIMao4AAQIECBAgQIAAAQLDAoKlYWDzBAgQIECAAAECBAgQILBCQLC04gweQYAAAQJPQLAUfwqCpRjUHAECBAgQIECAAAECBIYFBEvDwOYJECBAgAABAgQIECBAYIWAYGnFGTyCAAECBJ6AYCn+FARLMag5AgQIECBAgAABAgQIDAsIloaBzRMgQIAAAQIECBAgQIDACgHB0oozeAQBAgQIPAHBUvwpCJZiUHMECBAgQIAAAQIECBAYFhAsDQObJ0CAAAECBAgQIECAAIEVAoKlFWfwCAIECBB4AoKl+FMQLMWg5ggQIECAAAECBAgQIDAsIFgaBjZPgAABAgQIECBAgAABAisEBEsrzuARBAgQIPAEBEvxpyBYikHNESBAgAABAgQIECBAYFhAsDQMbJ4AAQIECBAgQIAAAQIEVggIllacwSMIECBA4AkIluJPQbAUg5ojQIAAAQIECBAgQIDAsIBgaRjYPAECBAgQIECAAAECBAisEBAsrTiDRxAgQIDAExAsxZ+CYCkGNUeAAAECBAgQIECAAIFhAcHSMLB5AgQIECBAgAABAgQIEFghIFhacQaPIECAAIEnIFiKPwXBUgxqjgABAgQIECBAgAABAsMCgqVhYPMECBAgQIAAAQIECBAgsEJAsLTiDB5BgAABAk9AsBR/CoKlGNQcAQIECBAgQIAAAQIEhgUES8PA5gkQIECAAAECBAgQIEBghYBgacUZPIIAAQIEnoBgKf4UBEsxqDkCBAgQIECAAAECBAgMCwiWhoHNEyBAgAABAgQIECBAgMAKAcHSijN4BAECBAg8AcFS/CkIlmJQcwQIECBAgAABAgQIEBgWECwNA5snQIAAAQIECBAgQIAAgRUCgqUVZ/AIAgQIEHgCgqX4UxAsxaDmCBAgQIAAAQIECBAgMCwgWBoGNk+AAAECBAgQIECAAAECKwQESyvO4BEECBAg8AQES/GnIFiKQc0RIECAAAECBAgQIEBgWECwNAxsngABAgQIECBAgAABAgRWCAiWVpzBIwgQIEDgCQiW4k9BsBSDmiNAgAABAgQIECBAgMCwgGBpGNg8AQIECBAgQIAAAQIECKwQECytOINHECBAgMATECzFn4JgKQY1R4AAAQIECBAgQIAAgWEBwdIwsHkCBAgQIECAAAECBAgQWCEgWFpxBo8gQIAAgScgWIo/BcFSDGqOAAECBAgQIECAAAECwwKCpWFg8wQIECBAgAABAgQIECCwQkCwtOIMHkGAAAECT0CwFH8KgqUY1BwBAgQIECBAgAABAgSGBQRLw8DmCRAgQIAAAQIECBAgQGCFgGBpxRk8ggABAgSegGAp/hQESzGoOQIECBAgQIAAAQIECAwLCJaGgc0TIECAAAECBAgQIECAwAoBwdKKM3gEAQIECDwBwVL8KQiWYlBzBAgQIECAAAECBAgQGBYQLA0DmydAgAABAgQIECBAgACBFQKCpRVn8AgCBAgQeAKCpfhTECzFoOYIECBAgAABAgQIECAwLCBYGgY2T4AAAQIECBAgQIAAAQIrBARLK87gEQQIECDwBARL8acgWIpBzREgQIAAAQIECBAgQGBYQLA0DGyeAAECBAgQIECAAAECBFYICJZWnMEjCBAgQOAJCJbiT0GwFIOaI0CAAAECBAgQIECAwLCAYGkY2DwBAgQIECBAgAABAgQIrBAQLK04g0cQIECAwBMQLMWfgmApBjVHgAABAgQIECBAgACBYQHB0jCweQIECBAgQIAAAQIECBBYISBYWnEGjyBAgACBJyBYij8FwVIMao4AAQIECBAgQIAAAQLDAoKlYWDzBAgQIECAAAECBAgQILBCQLC04gweQYAAAQJPQLAUfwqCpRjUHAECBAgQIECAAAECBIYFBEvDwOYJECBAgAABAgQIECBAYIWAYGnFGTyCAAECBJ6AYCn+FARLMag5AgQIECBAgAABAgQIDAsIloaBzRMgQIAAAQIECBAgQIDACgHB0oozeAQBAgQIPAHBUvwpCJZiUHMECBAgQIAAAQIECBAYFhAsDQObJ0CAAAECBAgQIECAAIEVAoKlFWfwCAIECBB4AoKl+FMQLMWg5ggQIECAAAECBAgQIDAsIFgaBjZPgAABAgQIECBAgAABAisEBEsrzuARBAgQIPAEBEvxpyBYikHNESBAgAABAgQIECBAYFhAsDQMbJ4AAQIECBAgQIAAAQIEVggIllacwSMIECBA4AkIluJPQbAUg5ojQIAAAQIECBAgQIDAsIBgaRjYPAECBAgQIECAAAECBAisEBAsrTiDRxAgQIDAExAsxZ+CYCkGNUeAAAECBAgQIECAAIFhAcHSMLB5AgQIECBAgAABAgQIEFghIFhacQaPIECAAIEnIFiKPwXBUgxqjgABAgQIECBAgAABAsMCgqVhYPMECBAgQIAAAQIECBAgsEJAsLTiDB5BgAABAk9AsBR/CoKlGNQcAQIECBAgQIAAAQIEhgUES8PA5gkQIECAAAECBAgQIEBghYBgacUZPIIAAQIEnoBgKf4UBEsxqDkCBAgQIECAAAECBAgMCwiWhoHNEyBAgAABAgQIECBAgMAKAcHSijN4BAECBAg8AcFS/CkIlmJQcwQIECBAgAABAgQIEBgWECwNA5snQIAAAQIECBAgQIAAgRUCgqUVZ/AIAgQIEHgCgqX4UxAsxaDmCBAgQIAAAQIECBAgMCwgWBoGNk+AAAECBAgQIECAAAECKwQESyvO4BEECBAg8AQES/GnIFiKQc0RIECAAAECBAgQIEBgWECwNAxsngABAgQIECBAgAABAgRWCAiWVpzBIwgQIEDgCQiW4k9BsBSDmiNAgAABAgQIECBAgMCwgGBpGNg8AQIECBAgQIAAAQIECKwQECytOINHECBAgMATECzFn4JgKQY1R4AAAQIECBAgQIAAgWEBwdIwsHkCBAgQIECAAAECBAgQWCEgWFpxBo8gQIAAgScgWIo/BcFSDGqOAAECBAgQIECAAAECwwKCpWFg8wQIECBAgAABAgQIECCwQkCwtOIMHkGAAAECT0CwFH8KzaNs4AAAIABJREFUgqUY1BwBAgQIECBAgAABAgSGBQRLw8DmCRAgQIAAAQIECBAgQGCFgGBpxRk8ggABAgSegGAp/hQESzGoOQIECBAgQIAAAQIECAwLCJaGgc0TIECAAAECBAgQIECAwAoBwdKKM3gEAQIECDwBwVL8KQiWYlBzBAgQIECAAAECBAgQGBYQLA0DmydAgAABAgQIECBAgACBFQKCpRVn8AgCBAgQeAKCpfhTECzFoOYIECBAgAABAgQIECAwLCBYGgY2T4AAAQIECBAgQIAAAQIrBARLK87gEQQIECDwBARL8acgWIpBzREgQIAAAQIECBAgQGBYQLA0DGyeAAECBAgQIECAAAECBFYICJZWnMEjCBAgQOAJCJbiT0GwFIOaI0CAAAECBAgQIECAwLCAYGkY2DwBAgQIECBAgAABAgQIrBAQLK04g0cQIECAwBMQLMWfgmApBjVHgAABAgQIECBAgACBYQHB0jCweQIECBAgQIAAAQIECBBYISBYWnEGjyBAgACBJyBYij8FwVIMao4AAQIECBAgQIAAAQLDAoKlYWDzBAgQIECAAAECBAgQILBCQLC04gweQYAAAQJPQLAUfwqCpRjUHAECBAgQIECAAAECBIYFBEvDwOYJECBAgAABAgQIECBAYIWAYGnFGTyCAAECBJ6AYCn+FARLMag5AgQIECBAgAABAgQIDAsIloaBzRMgQIAAAQIECBAgQIDACgHB0oozeAQBAgQIPAHBUvwpCJZiUHMECBAgQIAAAQIECBAYFhAsDQObJ0CAAAECBAgQIECAAIEVAoKlFWfwCAIECBB4AoKl+FMQLMWg5ggQIECAAAECBAgQIDAsIFgaBjZPgAABAgQIECBAgAABAisEBEsrzuARBAgQIPAEBEvxpyBYikHNESBAgAABAgQIECBAYFhAsDQMbJ4AAQIECBAgQIAAAQIEVggIllacwSMIECBA4AkIluJPQbAUg5ojQIAAAQIECBAgQIDAsIBgaRjYPAECBAgQIECAAAECBAisEBAsrTiDRxAgQIDAExAsxZ+CYCkGNUeAAAECBAgQIECAAIFhAcHSMLB5AgQIECBAgAABAgQIEFghIFhacQaPIECAAIEnIFiKPwXBUgxqjgABAgQIECBAgAABAsMCgqVhYPMECBAgQIAAAQIECBAgsEJAsLTiDB5BgAABAk9AsBR/CoKlGNQcAQIECBAgQIAAAQIEhgUES8PA5gkQIECAAAECBAgQIEBghYBgacUZPIIAAQIEnoBgKf4UBEsxqDkCBAgQIECAAAECBAgMCwiWhoHNEyBAgAABAgQIECBAgMAKAcHSijN4BAECBAg8AcFS/CkIlmJQcwQIECBAgAABAgQIEBgWECwNA5snQIAAAQIECBAgQIAAgRUCgqUVZ/AIAgQIEHgCgqX4UxAsxaDmCBAgQIAAAQIECBAgMCwgWBoGNk+AAAECBAgQIECAAAECKwQESyvO4BEECBAg8AQES/GnIFiKQc0RIECAAAECBAgQIEBgWECwNAxsngABAgQIECBAgAABAgRWCAiWVpzBIwgQIEDgCQiW4k9BsBSDmiNAgAABAgQIECBAgMCwgGBpGNg8AQIECBAgQIAAAQIECKwQECytOINHECBAgMATECzFn4JgKQY1R4AAAQIECBAgQIAAgWEBwdIwsHkCBAgQIECAAAECBAgQWCEgWFpxBo8gQIAAgScgWIo/BcFSDGqOAAECBAgQIECAAAECwwKCpWFg8wQIECBAgAABAgQIECCwQkCwtOIMHkGAAAECT0CwFH8KgqUY1BwBAgQIECBAgAABAgSGBQRLw8DmCRAgQIAAAQIECBAgQGCFgGBpxRk8ggABAgSegGAp/hQESzGoOQIECBAgQIAAAQIECAwLCJaGgc0TIECAAAECBAgQIECAwAoBwdKKM3gEAQIECDwBwVL8KQiWYlBzBAgQIECAAAECBAgQGBYQLA0DmydAgAABAgQIECBAgACBFQKCpRVn8AgCBAgQeAKCpfhTECzFoOYIECBAgAABAgQIECAwLCBYGgY2T4AAAQIECBAgQIAAAQIrBARLK87gEQQIECDwBARL8acgWIpBzREgQIAAAQIECBAgQGBYQLA0DGyeAAECBAgQIECAAAECBFYICJZWnMEjCBAgQOAJCJbiT0GwFIOaI0CAAAECBAgQIECAwLCAYGkY2DwBAgQIECBAgAABAgQIrBAQLK04g0cQIECAwBMQLMWfgmApBjVHgAABAgQIECBAgACBYQHB0jCweQIECBAgQIAAAQIECBBYISBYWnEGjyBAgACBJyBYij8FwVIMao4AAQIECBAgQIAAAQLDAoKlYWDzBAgQIECAAAECBAgQILBCQLC04gweQYAAAQJPQLAUfwqCpRjUHAECBAgQIECAAAECBIYFBEvDwOYJECBAgAABAgQIECBAYIWAYGnFGTyCAAECBJ6AYCn+FARLMag5AgQIECBAgAABAgQIDAsIloaBzRMgQIAAAQIECBAgQIDACgHB0oozeAQBAgQIPAHBUvwpCJZiUHMECBAgQIAAAQIECBAYFhAsDQObJ0CAAAECBAgQIECAAIEVAoKlFWfwCAIECBB4AoKl+FMQLMWg5ggQIECAAAECBAgQIDAsIFgaBjZPgAABAgQIECBAgAABAisEBEsrzuARBAgQIPAEBEvxpyBYikHNESBAgAABAgQIECBAYFhAsDQMbJ4AAQIECBAgQIAAAQIEVggIllacwSMIECBA4AkIluJPQbAUg5ojQIAAAQIECBAgQIDAsIBgaRjYPAECBAgQIECAAAECBAisEBAsrTiDRxAgQIDAExAsxZ+CYCkGNUeAAAECBAgQIECAAIFhAcHSMLB5AgQIECBAgAABAgQIEFghIFhacQaPIECAAIEnIFiKPwXBUgxqjgABAgQIECBAgAABAsMCgqVhYPMECBAgQIAAAQIECBAgsEJAsLTiDB5BgAABAk9AsBR/CoKlGNQcAQIECBAgQIAAAQIEhgUES8PA5gkQIECAAAECBAgQIEBghYBgacUZPIIAAQIEnoBgKf4UBEsxqDkCBAgQIECAAAECBAgMCwiWhoHNEyBAgAABAgQIECBAgMAKAcHSijN4BAECBAg8AcFS/CkIlmJQcwQIECBAgAABAgQIEBgWECwNA5snQIAAAQIECBAgQIAAgRUCgqUVZ/AIAgQIEHgCgqX4UxAsxaDmCBAgQIAAAQIECBAgMCwgWBoGNk+AAAECBAgQIECAAAECKwQESyvO4BEECBAg8AQES/GnIFiKQc0RIECAAAECBAgQIEBgWECwNAxsngABAgQIECBAgAABAgRWCAiWVpzBIwgQIEDgCQiW4k9BsBSDmiNAgAABAgQIECBAgMCwgGBpGNg8AQIECBAgQIAAAQIECKwQECytOINHECBAgMATECzFn4JgKQY1R4AAAQIECBAgQIAAgWEBwdIwsHkCBAgQIECAAAECBAgQWCEgWFpxBo8gQIAAgScgWIo/BcFSDGqOAAECBAgQIECAAAECwwKCpWFg8wQIECBAgAABAgQIECCwQkCwtOIMHkGAAAECT0CwFH8KgqUY1BwBAgQIECBAgAABAgSGBQRLw8DmCRAgQIAAAQIECBAgQGCFgGBpxRk8ggABAgSegGAp/hQESzGoOQIECBAgQIAAAQIECAwLCJaGgc0TIECAAAECBAgQIECAwAoBwdKKM3gEAQIECDwBwVL8KQiWYlBzBAgQIECAAAECBAgQGBYQLA0DmydAgAABAgQIECBAgACBFQKCpRVn8AgCBAgQeAKCpfhTECzFoOYIECBAgAABAgQIECAwLCBYGgY2T4AAAQIECBAgQIAAAQIrBARLK87gEQQIECDwBARL8acgWIpBzREgQIAAAQIECBAgQGBYQLA0DGyeAAECBAgQIECAAAECBFYICJZWnMEjCBAgQOAJCJbiT0GwFIOaI0CAAAECBAgQIECAwLCAYGkY2DwBAgQIECBAgAABAgQIrBAQLK04g0cQIECAwBMQLMWfgmApBjVHgAABAgQIECBAgACBYQHB0jCweQIECBAgQIAAAQIECBBYISBYWnEGjyBAgACBJyBYij8FwVIMao4AAQIECBAgQIAAAQLDAoKlYWDzBAgQIECAAAECBAgQILBCQLC04gweQYAAAQJPQLAUfwqCpRjUHAECBAgQIECAAAECBIYFBEvDwOYJECBAgAABAgQIECBAYIWAYGnFGTyCAAECBJ6AYCn+FARLMag5AgQIECBAgAABAgQIDAsIloaBzRMgQIAAAQIECBAgQIDACgHB0oozeAQBAgQIPAHBUvwpCJZiUHMECBAgQIAAAQIECBAYFhAsDQObJ0CAAAECBAgQIECAAIEVAoKlFWfwCAIECBB4AoKl+FMQLMWg5ggQIECAAAECBAgQIDAsIFgaBjZPgAABAgQIECBAgAABAisEBEsrzuARBAgQIPAEBEvxpyBYikHNESBAgAABAgQIECBAYFjg/2Bp+M+ZJ0CAAAECBAgQIECAAAECKwT+/vm94h0eQYAAAQI/U0CwFN9dsBSDmiNAgAABAgQIECBAgMCwgGBpGNg8AQIECBAgQIAAAQIECKwUECytPItHESBA4McICJbiUwuWYlBzBAgQIECAAAECBAgQGBYQLA0DmydAgAABAgQIECBAgACBlQKCpZVn8SgCBAj8GAHBUnxqwVIMao4AAQIECBAgQIAAAQLDAoKlYWDzBAgQIECAAAECBAgQILBSQLC08iweRYAAgR8jIFiKTy1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ILc7PFAAAIj0lEQVRQcwQIECBAgAABAgQIECBAgAABAgQIECBAgAABAgQIECBAgAABAqcEBEvxOQVLMag5AgQIECBAgAABAgQIECBAgAABAgQIECBAgAABAgQIECBAgACBUwKCpficgqUY1BwBAgQIECBAgAABAgQIECBAgAABAgQIECBAgAABAgQIECBAgMApAcFSfE7BUgxqjgABAgQIECBAgAABAgQIECBAgAABAgQIECBAgAABAgQIECBA4JSAYCk+p2ApBjVHgAABAgQIECBAgAABAgQIECBAgAABAgQIECBAgAABAgQIECBwSkCwFJ9TsBSDmiNAgAABAgQIECBAgAABAgQIECBAgAABAgQIECBAgAABAgQIEDglIFiKzylYikHNESBAgAABAgQIECBAgAABAgQIECBAgAABAgQIECBAgAABAgQInBIQLMXnFCzFoOYIECBAgAABAgQIECBAgAABAgQIECBAgAABAgQIECBAgAABAgROCQiW4nMKlmJQcwQIECBAgAABAgQIECBAgAABAgQIECBAgAABAgQIECBAgAABAqcEBEvxOQVLMag5AgQIECBAgAABAgQIECBAgAABAgQIECBAgAABAgQIECBAgACBUwKCpVPn9M8QIECAAAECBAgQIECAAAECBAgQIECAAAECBAgQIECAAAECBAgQIFAI/CpGbBAgQIAAAQIECBAgQIAAAQIECBAgQIAAAQIECBAgQIAAAQIECBAgQOCLgGDpi5LfECBAgAABAgQIECBAgAABAgQIECBAgAABAgQIECBAgAABAgQIECCQCAiWEkYjBAgQIECAAAECBAgQIECAAAECBAgQIECAAAECBAgQIECAAAECBAh8ERAsfVHyGwIECBAgQIAAAQIECBAgQIAAAQIECBAgQIAAAQIECBAgQIAAAQIEEgHBUsJohAABAgQIECBAgAABAgQIECBAgAABAgQIECBAgAABAgQIECBAgACBLwKCpS9KfkOAAAECBAgQIECAAAECBAgQIECAAAECBAgQIECAAAECBAgQIECAQCIgWEoYjRAgQIAAAQIECBAgQIAAAQIECBAgQIAAAQIECBAgQIAAAQIECBAg8EVAsPRFyW8IECBAgAABAgQIECBAgAABAgQIECBAgAABAgQIECBAgAABAgQIEEgEBEsJoxECBAgQIECAAAECBAgQIECAAAECBAgQIECAAAECBAgQIECAAAECBL4ICJa+KPkNAQIECBAgQIAAAQIECBAgQIAAAQIECBAgQIAAAQIECBAgQIAAAQKJgGApYTRCgAABAgQIECBAgAABAgQIECBAgAABAgQIECBAgAABAgQIECBAgMAXAcHSFyW/IUCAAAECBAgQIECAAAECBAgQIECAAAECBAgQIECAAAECBAgQIEAgERAsJYxGCBAgQIAAAQIECBAgQIAAAQIECBAgQIAAAQIECBAgQIAAAQIECBD4IiBY+qLkNwQIECBAgAABAgQIECBAgAABAgQIECBAgAABAgQIECBAgAABAgQIJAKCpYTRCAECBAgQIECAAAECBAgQIECAAAECBAgQIECAAAECBAgQIECAAAECXwQES1+U/IYAAQIECBAgQIAAAQIECBAgQIAAAQIECBAgQIAAAQIECBAgQIAAgURAsJQwGiFAgAABAgQIECBAgAABAgQIECBAgAABAgQIECBAgAABAgQIECBA4IuAYOmLkt8QIECAAAECBAgQIECAAAECBAgQIECAAAECBAgQIECAAAECBAgQIJAICJYSRiMECBAgQIAAAQIECBAgQIAAAQIECBAgQIAAAQIECBAgQIAAAQIECHwRECx9UfIbAgQIECBAgAABAgQIECBAgAABAgQIECBAgAABAgQIECBAgAABAgQSAcFSwmiEAAECBAgQIECAAAECBAgQIECAAAECBAgQIECAAAECBAgQIECAAIEvAoKlL0p+Q4AAAQIECBAgQIAAAQIECBAgQIAAAQIECBAgQIAAAQIECBAgQIBAIiBYShiNECBAgAABAgQIECBAgAABAgQIECBAgAABAgQIECBAgAABAgQIECDwRUCw9EXJbwgQIECAAAECBAgQIECAAAECBAgQIECAAAECBAgQIECAAAECBAgQSAQESwmjEQIECBAgQIAAAQIECBAgQIAAAQIECBAgQIAAAQIECBAgQIAAAQIEvggIlr4o+Q0BAgQIECBAgAABAgQIECBAgAABAgQIECBAgAABAgQIECBAgAABAomAYClhNEKAAAECBAgQIECAAAECBAgQIECAAAECBAgQIECAAAECBAgQIECAwBcBwdIXJb8hQIAAAQIECBAgQIAAAQIECBAgQIAAAQIECBAgQIAAAQIECBAgQCARECwljEYIECBAgAABAgQIECBAgAABAgQIECBAgAABAgQIECBAgAABAgQIEPgiIFj6ouQ3BAgQIECAAAECBAgQIECAAAECBAgQIECAAAECBAgQIECAAAECBAgkAoKlhNEIAQIECBAgQIAAAQIECBAgQIAAAQIECBAgQIAAAQIECBAgQIAAAQJfBARLX5T8hgABAgQIECBAgAABAgQIECBAgAABAgQIECBAgAABAgQIECBAgACBRECwlDAaIUCAAAECBAgQIECAAAECBAgQIECAAAECBAgQIECAAAECBAgQIEDgi4Bg6YuS3xAgQIAAAQIECBAgQIAAAQIECBAgQIAAAQIECBAgQIAAAQIECBAgkAgIlhJGIwQIECBAgAABAgQIECBAgAABAgQIECBAgAABAgQIECBAgAABAgQIfBEQLH1R8hsCBAgQIECAAAECBAgQIECAAAECBAgQIECAAAECBAgQIECAAAECBBIBwVLCaIQAAQIECBAgQIAAAQIECBAgQIAAAQIECBAgQIAAAQIECBAgQIAAgS8C/wCw+rsJw6kklgAAAABJRU5ErkJggg=="/>
          <p:cNvSpPr>
            <a:spLocks noChangeAspect="1" noChangeArrowheads="1"/>
          </p:cNvSpPr>
          <p:nvPr/>
        </p:nvSpPr>
        <p:spPr bwMode="auto">
          <a:xfrm>
            <a:off x="6864350" y="2757159"/>
            <a:ext cx="55911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3011" y="1375182"/>
            <a:ext cx="7372350" cy="7535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1836" y="1064711"/>
            <a:ext cx="15442565" cy="8155940"/>
            <a:chOff x="1421836" y="1064711"/>
            <a:chExt cx="15442565" cy="8155940"/>
          </a:xfrm>
        </p:grpSpPr>
        <p:sp>
          <p:nvSpPr>
            <p:cNvPr id="3" name="object 3"/>
            <p:cNvSpPr/>
            <p:nvPr/>
          </p:nvSpPr>
          <p:spPr>
            <a:xfrm>
              <a:off x="1431367" y="1074247"/>
              <a:ext cx="15423515" cy="8136890"/>
            </a:xfrm>
            <a:custGeom>
              <a:avLst/>
              <a:gdLst/>
              <a:ahLst/>
              <a:cxnLst/>
              <a:rect l="l" t="t" r="r" b="b"/>
              <a:pathLst>
                <a:path w="15423515" h="8136890">
                  <a:moveTo>
                    <a:pt x="7711936" y="8136604"/>
                  </a:moveTo>
                  <a:lnTo>
                    <a:pt x="0" y="8136604"/>
                  </a:lnTo>
                  <a:lnTo>
                    <a:pt x="0" y="0"/>
                  </a:lnTo>
                  <a:lnTo>
                    <a:pt x="15423097" y="0"/>
                  </a:lnTo>
                  <a:lnTo>
                    <a:pt x="15423097" y="8136604"/>
                  </a:lnTo>
                  <a:lnTo>
                    <a:pt x="7711936" y="8136604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1361" y="1074236"/>
              <a:ext cx="15423515" cy="742315"/>
            </a:xfrm>
            <a:custGeom>
              <a:avLst/>
              <a:gdLst/>
              <a:ahLst/>
              <a:cxnLst/>
              <a:rect l="l" t="t" r="r" b="b"/>
              <a:pathLst>
                <a:path w="15423515" h="742314">
                  <a:moveTo>
                    <a:pt x="7711876" y="742250"/>
                  </a:moveTo>
                  <a:lnTo>
                    <a:pt x="0" y="742250"/>
                  </a:lnTo>
                  <a:lnTo>
                    <a:pt x="0" y="0"/>
                  </a:lnTo>
                  <a:lnTo>
                    <a:pt x="15423016" y="0"/>
                  </a:lnTo>
                  <a:lnTo>
                    <a:pt x="15423016" y="742250"/>
                  </a:lnTo>
                  <a:lnTo>
                    <a:pt x="7711876" y="742250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30320" y="1298929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761" y="0"/>
                  </a:moveTo>
                  <a:lnTo>
                    <a:pt x="226002" y="225354"/>
                  </a:lnTo>
                </a:path>
                <a:path w="226059" h="225425">
                  <a:moveTo>
                    <a:pt x="225240" y="0"/>
                  </a:moveTo>
                  <a:lnTo>
                    <a:pt x="0" y="225354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59545" y="1411211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19">
                  <a:moveTo>
                    <a:pt x="319786" y="1435"/>
                  </a:moveTo>
                  <a:lnTo>
                    <a:pt x="127" y="0"/>
                  </a:lnTo>
                  <a:lnTo>
                    <a:pt x="0" y="18719"/>
                  </a:lnTo>
                  <a:lnTo>
                    <a:pt x="319659" y="20167"/>
                  </a:lnTo>
                  <a:lnTo>
                    <a:pt x="319786" y="1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42869" y="1298879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268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268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83520" y="1074236"/>
            <a:ext cx="12636045" cy="74956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algn="ctr"/>
            <a:r>
              <a:rPr lang="ru-RU" sz="4800" b="1" dirty="0"/>
              <a:t>Конкурентный анализ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31361" y="2101850"/>
            <a:ext cx="7534582" cy="1006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500"/>
              </a:lnSpc>
              <a:spcBef>
                <a:spcPts val="105"/>
              </a:spcBef>
            </a:pPr>
            <a:r>
              <a:rPr lang="ru-RU" sz="1550" b="1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Наше преимущество:</a:t>
            </a:r>
          </a:p>
          <a:p>
            <a:pPr marL="12700" marR="5080" algn="just">
              <a:lnSpc>
                <a:spcPct val="99500"/>
              </a:lnSpc>
              <a:spcBef>
                <a:spcPts val="105"/>
              </a:spcBef>
            </a:pPr>
            <a:endParaRPr lang="ru-RU" sz="1550" dirty="0" smtClean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99500"/>
              </a:lnSpc>
              <a:spcBef>
                <a:spcPts val="105"/>
              </a:spcBef>
            </a:pPr>
            <a:r>
              <a:rPr lang="ru-RU" sz="1550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	Автоматический перевод задач из речи в текст и веб-интерфейс.</a:t>
            </a:r>
          </a:p>
          <a:p>
            <a:pPr marL="12700" marR="5080" algn="just">
              <a:lnSpc>
                <a:spcPct val="99500"/>
              </a:lnSpc>
              <a:spcBef>
                <a:spcPts val="105"/>
              </a:spcBef>
            </a:pPr>
            <a:r>
              <a:rPr lang="ru-RU" sz="1550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	Удобство использования в режиме реального времени.</a:t>
            </a:r>
            <a:endParaRPr sz="1550" dirty="0">
              <a:latin typeface="Consolas"/>
              <a:cs typeface="Consola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824440" y="2213711"/>
            <a:ext cx="7788909" cy="7756525"/>
            <a:chOff x="9824440" y="2213711"/>
            <a:chExt cx="7788909" cy="77565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4440" y="2213711"/>
              <a:ext cx="6496049" cy="63436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063472" y="7662304"/>
              <a:ext cx="3540760" cy="2298700"/>
            </a:xfrm>
            <a:custGeom>
              <a:avLst/>
              <a:gdLst/>
              <a:ahLst/>
              <a:cxnLst/>
              <a:rect l="l" t="t" r="r" b="b"/>
              <a:pathLst>
                <a:path w="3540759" h="2298700">
                  <a:moveTo>
                    <a:pt x="3540252" y="0"/>
                  </a:moveTo>
                  <a:lnTo>
                    <a:pt x="0" y="0"/>
                  </a:lnTo>
                  <a:lnTo>
                    <a:pt x="0" y="2298120"/>
                  </a:lnTo>
                  <a:lnTo>
                    <a:pt x="1770507" y="2298120"/>
                  </a:lnTo>
                  <a:lnTo>
                    <a:pt x="3540252" y="2298120"/>
                  </a:lnTo>
                  <a:lnTo>
                    <a:pt x="3540252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063498" y="7661590"/>
              <a:ext cx="3540760" cy="2299335"/>
            </a:xfrm>
            <a:custGeom>
              <a:avLst/>
              <a:gdLst/>
              <a:ahLst/>
              <a:cxnLst/>
              <a:rect l="l" t="t" r="r" b="b"/>
              <a:pathLst>
                <a:path w="3540759" h="2299334">
                  <a:moveTo>
                    <a:pt x="1770415" y="2298835"/>
                  </a:moveTo>
                  <a:lnTo>
                    <a:pt x="0" y="2298835"/>
                  </a:lnTo>
                  <a:lnTo>
                    <a:pt x="0" y="723"/>
                  </a:lnTo>
                  <a:lnTo>
                    <a:pt x="3540195" y="723"/>
                  </a:lnTo>
                  <a:lnTo>
                    <a:pt x="3540195" y="2298835"/>
                  </a:lnTo>
                  <a:lnTo>
                    <a:pt x="1770415" y="2298835"/>
                  </a:lnTo>
                  <a:close/>
                </a:path>
                <a:path w="3540759" h="2299334">
                  <a:moveTo>
                    <a:pt x="1770415" y="753803"/>
                  </a:moveTo>
                  <a:lnTo>
                    <a:pt x="0" y="753803"/>
                  </a:lnTo>
                  <a:lnTo>
                    <a:pt x="0" y="0"/>
                  </a:lnTo>
                  <a:lnTo>
                    <a:pt x="3540195" y="0"/>
                  </a:lnTo>
                  <a:lnTo>
                    <a:pt x="3540195" y="753803"/>
                  </a:lnTo>
                  <a:lnTo>
                    <a:pt x="1770415" y="753803"/>
                  </a:lnTo>
                  <a:close/>
                </a:path>
                <a:path w="3540759" h="2299334">
                  <a:moveTo>
                    <a:pt x="3008817" y="228226"/>
                  </a:moveTo>
                  <a:lnTo>
                    <a:pt x="3237040" y="456452"/>
                  </a:lnTo>
                </a:path>
                <a:path w="3540759" h="2299334">
                  <a:moveTo>
                    <a:pt x="3236278" y="228226"/>
                  </a:moveTo>
                  <a:lnTo>
                    <a:pt x="3008055" y="456452"/>
                  </a:lnTo>
                </a:path>
                <a:path w="3540759" h="2299334">
                  <a:moveTo>
                    <a:pt x="1921548" y="341977"/>
                  </a:moveTo>
                  <a:lnTo>
                    <a:pt x="2245658" y="343425"/>
                  </a:lnTo>
                </a:path>
                <a:path w="3540759" h="2299334">
                  <a:moveTo>
                    <a:pt x="2627174" y="455729"/>
                  </a:moveTo>
                  <a:lnTo>
                    <a:pt x="2513380" y="455729"/>
                  </a:lnTo>
                  <a:lnTo>
                    <a:pt x="2513380" y="228226"/>
                  </a:lnTo>
                  <a:lnTo>
                    <a:pt x="2740968" y="228226"/>
                  </a:lnTo>
                  <a:lnTo>
                    <a:pt x="2740968" y="455729"/>
                  </a:lnTo>
                  <a:lnTo>
                    <a:pt x="2627174" y="45572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66976" y="8686800"/>
              <a:ext cx="487680" cy="9448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5007" y="8686800"/>
              <a:ext cx="460248" cy="9448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31767" y="8686800"/>
              <a:ext cx="649223" cy="9448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54454" y="7655414"/>
              <a:ext cx="3543300" cy="2311656"/>
            </a:xfrm>
            <a:prstGeom prst="rect">
              <a:avLst/>
            </a:prstGeom>
          </p:spPr>
        </p:pic>
      </p:grp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917961"/>
              </p:ext>
            </p:extLst>
          </p:nvPr>
        </p:nvGraphicFramePr>
        <p:xfrm>
          <a:off x="1758950" y="3825230"/>
          <a:ext cx="7809507" cy="3830184"/>
        </p:xfrm>
        <a:graphic>
          <a:graphicData uri="http://schemas.openxmlformats.org/drawingml/2006/table">
            <a:tbl>
              <a:tblPr/>
              <a:tblGrid>
                <a:gridCol w="2603169">
                  <a:extLst>
                    <a:ext uri="{9D8B030D-6E8A-4147-A177-3AD203B41FA5}">
                      <a16:colId xmlns:a16="http://schemas.microsoft.com/office/drawing/2014/main" val="3885117741"/>
                    </a:ext>
                  </a:extLst>
                </a:gridCol>
                <a:gridCol w="2603169">
                  <a:extLst>
                    <a:ext uri="{9D8B030D-6E8A-4147-A177-3AD203B41FA5}">
                      <a16:colId xmlns:a16="http://schemas.microsoft.com/office/drawing/2014/main" val="2421790127"/>
                    </a:ext>
                  </a:extLst>
                </a:gridCol>
                <a:gridCol w="2603169">
                  <a:extLst>
                    <a:ext uri="{9D8B030D-6E8A-4147-A177-3AD203B41FA5}">
                      <a16:colId xmlns:a16="http://schemas.microsoft.com/office/drawing/2014/main" val="506121419"/>
                    </a:ext>
                  </a:extLst>
                </a:gridCol>
              </a:tblGrid>
              <a:tr h="6661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Параметры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Конкуренты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Наше решение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8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607059"/>
                  </a:ext>
                </a:extLst>
              </a:tr>
              <a:tr h="6661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Голос в задачи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✖ 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Нет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✅ Есть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A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143541"/>
                  </a:ext>
                </a:extLst>
              </a:tr>
              <a:tr h="6661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Интеграция с </a:t>
                      </a: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API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Частичная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✅ Полная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98073"/>
                  </a:ext>
                </a:extLst>
              </a:tr>
              <a:tr h="1165708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Автоматический анализ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✖ Ограничен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✅ Полный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C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900336"/>
                  </a:ext>
                </a:extLst>
              </a:tr>
              <a:tr h="6661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Экономия времени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До 30%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До 70%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C7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86795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79020" y="296770"/>
            <a:ext cx="10281285" cy="684803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40"/>
              </a:spcBef>
            </a:pPr>
            <a:r>
              <a:rPr lang="ru-RU" sz="4000" spc="-10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Рынок и потенциальные потребители</a:t>
            </a:r>
            <a:endParaRPr dirty="0">
              <a:latin typeface="Consolas"/>
              <a:cs typeface="Consolas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926383548"/>
              </p:ext>
            </p:extLst>
          </p:nvPr>
        </p:nvGraphicFramePr>
        <p:xfrm>
          <a:off x="2363018" y="1720850"/>
          <a:ext cx="13313288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2952" y="332473"/>
            <a:ext cx="16781145" cy="9620250"/>
            <a:chOff x="752952" y="332473"/>
            <a:chExt cx="16781145" cy="9620250"/>
          </a:xfrm>
        </p:grpSpPr>
        <p:sp>
          <p:nvSpPr>
            <p:cNvPr id="3" name="object 3"/>
            <p:cNvSpPr/>
            <p:nvPr/>
          </p:nvSpPr>
          <p:spPr>
            <a:xfrm>
              <a:off x="762477" y="342711"/>
              <a:ext cx="16761460" cy="9600565"/>
            </a:xfrm>
            <a:custGeom>
              <a:avLst/>
              <a:gdLst/>
              <a:ahLst/>
              <a:cxnLst/>
              <a:rect l="l" t="t" r="r" b="b"/>
              <a:pathLst>
                <a:path w="16761460" h="9600565">
                  <a:moveTo>
                    <a:pt x="8380709" y="9600349"/>
                  </a:moveTo>
                  <a:lnTo>
                    <a:pt x="0" y="9600349"/>
                  </a:lnTo>
                  <a:lnTo>
                    <a:pt x="0" y="0"/>
                  </a:lnTo>
                  <a:lnTo>
                    <a:pt x="16761363" y="0"/>
                  </a:lnTo>
                  <a:lnTo>
                    <a:pt x="16761363" y="9600349"/>
                  </a:lnTo>
                  <a:lnTo>
                    <a:pt x="8380709" y="960034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2480" y="341998"/>
              <a:ext cx="16762094" cy="742315"/>
            </a:xfrm>
            <a:custGeom>
              <a:avLst/>
              <a:gdLst/>
              <a:ahLst/>
              <a:cxnLst/>
              <a:rect l="l" t="t" r="r" b="b"/>
              <a:pathLst>
                <a:path w="16762094" h="742315">
                  <a:moveTo>
                    <a:pt x="8380745" y="742239"/>
                  </a:moveTo>
                  <a:lnTo>
                    <a:pt x="0" y="742239"/>
                  </a:lnTo>
                  <a:lnTo>
                    <a:pt x="0" y="0"/>
                  </a:lnTo>
                  <a:lnTo>
                    <a:pt x="16761475" y="0"/>
                  </a:lnTo>
                  <a:lnTo>
                    <a:pt x="16761475" y="742239"/>
                  </a:lnTo>
                  <a:lnTo>
                    <a:pt x="8380745" y="742239"/>
                  </a:lnTo>
                  <a:close/>
                </a:path>
              </a:pathLst>
            </a:custGeom>
            <a:ln w="187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999946" y="567404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634" y="0"/>
                  </a:moveTo>
                  <a:lnTo>
                    <a:pt x="225875" y="225354"/>
                  </a:lnTo>
                </a:path>
                <a:path w="226059" h="225425">
                  <a:moveTo>
                    <a:pt x="225240" y="0"/>
                  </a:moveTo>
                  <a:lnTo>
                    <a:pt x="0" y="225354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929216" y="678979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20">
                  <a:moveTo>
                    <a:pt x="319786" y="1435"/>
                  </a:moveTo>
                  <a:lnTo>
                    <a:pt x="0" y="0"/>
                  </a:lnTo>
                  <a:lnTo>
                    <a:pt x="0" y="18707"/>
                  </a:lnTo>
                  <a:lnTo>
                    <a:pt x="319659" y="20154"/>
                  </a:lnTo>
                  <a:lnTo>
                    <a:pt x="319786" y="1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12413" y="567359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395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395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3459" y="409539"/>
            <a:ext cx="7106284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2763520" algn="l"/>
              </a:tabLst>
            </a:pPr>
            <a:r>
              <a:rPr lang="ru-RU" sz="4800" spc="60" dirty="0"/>
              <a:t>Бизнес-модель</a:t>
            </a:r>
            <a:endParaRPr sz="4800" spc="-20" dirty="0"/>
          </a:p>
        </p:txBody>
      </p:sp>
      <p:sp>
        <p:nvSpPr>
          <p:cNvPr id="9" name="object 9"/>
          <p:cNvSpPr/>
          <p:nvPr/>
        </p:nvSpPr>
        <p:spPr>
          <a:xfrm>
            <a:off x="8642210" y="267545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04595" y="7243528"/>
            <a:ext cx="3544893" cy="2305986"/>
            <a:chOff x="504595" y="7243528"/>
            <a:chExt cx="3544893" cy="2305986"/>
          </a:xfrm>
        </p:grpSpPr>
        <p:sp>
          <p:nvSpPr>
            <p:cNvPr id="13" name="object 13"/>
            <p:cNvSpPr/>
            <p:nvPr/>
          </p:nvSpPr>
          <p:spPr>
            <a:xfrm>
              <a:off x="504596" y="7244245"/>
              <a:ext cx="3540760" cy="2298700"/>
            </a:xfrm>
            <a:custGeom>
              <a:avLst/>
              <a:gdLst/>
              <a:ahLst/>
              <a:cxnLst/>
              <a:rect l="l" t="t" r="r" b="b"/>
              <a:pathLst>
                <a:path w="3540760" h="2298700">
                  <a:moveTo>
                    <a:pt x="3540201" y="0"/>
                  </a:moveTo>
                  <a:lnTo>
                    <a:pt x="0" y="0"/>
                  </a:lnTo>
                  <a:lnTo>
                    <a:pt x="0" y="2298115"/>
                  </a:lnTo>
                  <a:lnTo>
                    <a:pt x="1770468" y="2298115"/>
                  </a:lnTo>
                  <a:lnTo>
                    <a:pt x="3540201" y="2298115"/>
                  </a:lnTo>
                  <a:lnTo>
                    <a:pt x="3540201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4595" y="7243528"/>
              <a:ext cx="3540760" cy="2299335"/>
            </a:xfrm>
            <a:custGeom>
              <a:avLst/>
              <a:gdLst/>
              <a:ahLst/>
              <a:cxnLst/>
              <a:rect l="l" t="t" r="r" b="b"/>
              <a:pathLst>
                <a:path w="3540760" h="2299334">
                  <a:moveTo>
                    <a:pt x="1770464" y="2298833"/>
                  </a:moveTo>
                  <a:lnTo>
                    <a:pt x="0" y="2298833"/>
                  </a:lnTo>
                  <a:lnTo>
                    <a:pt x="0" y="723"/>
                  </a:lnTo>
                  <a:lnTo>
                    <a:pt x="3540194" y="723"/>
                  </a:lnTo>
                  <a:lnTo>
                    <a:pt x="3540194" y="2298833"/>
                  </a:lnTo>
                  <a:lnTo>
                    <a:pt x="1770464" y="2298833"/>
                  </a:lnTo>
                  <a:close/>
                </a:path>
                <a:path w="3540760" h="2299334">
                  <a:moveTo>
                    <a:pt x="1770464" y="753803"/>
                  </a:moveTo>
                  <a:lnTo>
                    <a:pt x="0" y="753803"/>
                  </a:lnTo>
                  <a:lnTo>
                    <a:pt x="0" y="0"/>
                  </a:lnTo>
                  <a:lnTo>
                    <a:pt x="3540194" y="0"/>
                  </a:lnTo>
                  <a:lnTo>
                    <a:pt x="3540194" y="753803"/>
                  </a:lnTo>
                  <a:lnTo>
                    <a:pt x="1770464" y="753803"/>
                  </a:lnTo>
                  <a:close/>
                </a:path>
                <a:path w="3540760" h="2299334">
                  <a:moveTo>
                    <a:pt x="3008841" y="228226"/>
                  </a:moveTo>
                  <a:lnTo>
                    <a:pt x="3237077" y="456452"/>
                  </a:lnTo>
                </a:path>
                <a:path w="3540760" h="2299334">
                  <a:moveTo>
                    <a:pt x="3236353" y="228226"/>
                  </a:moveTo>
                  <a:lnTo>
                    <a:pt x="3008117" y="456452"/>
                  </a:lnTo>
                </a:path>
                <a:path w="3540760" h="2299334">
                  <a:moveTo>
                    <a:pt x="1921648" y="341977"/>
                  </a:moveTo>
                  <a:lnTo>
                    <a:pt x="2245644" y="343425"/>
                  </a:lnTo>
                </a:path>
                <a:path w="3540760" h="2299334">
                  <a:moveTo>
                    <a:pt x="2627249" y="455741"/>
                  </a:moveTo>
                  <a:lnTo>
                    <a:pt x="2513480" y="455741"/>
                  </a:lnTo>
                  <a:lnTo>
                    <a:pt x="2513480" y="228226"/>
                  </a:lnTo>
                  <a:lnTo>
                    <a:pt x="2741005" y="228226"/>
                  </a:lnTo>
                  <a:lnTo>
                    <a:pt x="2741005" y="455741"/>
                  </a:lnTo>
                  <a:lnTo>
                    <a:pt x="2627249" y="455741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1663" y="8308848"/>
              <a:ext cx="374903" cy="9479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40" y="8293608"/>
              <a:ext cx="630936" cy="9448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1695" y="8293608"/>
              <a:ext cx="496824" cy="9448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190" y="7244464"/>
              <a:ext cx="3543298" cy="2305050"/>
            </a:xfrm>
            <a:prstGeom prst="rect">
              <a:avLst/>
            </a:prstGeom>
          </p:spPr>
        </p:pic>
      </p:grp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381953"/>
              </p:ext>
            </p:extLst>
          </p:nvPr>
        </p:nvGraphicFramePr>
        <p:xfrm>
          <a:off x="9143207" y="2081467"/>
          <a:ext cx="8021804" cy="6684581"/>
        </p:xfrm>
        <a:graphic>
          <a:graphicData uri="http://schemas.openxmlformats.org/drawingml/2006/table">
            <a:tbl>
              <a:tblPr/>
              <a:tblGrid>
                <a:gridCol w="5799699">
                  <a:extLst>
                    <a:ext uri="{9D8B030D-6E8A-4147-A177-3AD203B41FA5}">
                      <a16:colId xmlns:a16="http://schemas.microsoft.com/office/drawing/2014/main" val="875087719"/>
                    </a:ext>
                  </a:extLst>
                </a:gridCol>
                <a:gridCol w="2222105">
                  <a:extLst>
                    <a:ext uri="{9D8B030D-6E8A-4147-A177-3AD203B41FA5}">
                      <a16:colId xmlns:a16="http://schemas.microsoft.com/office/drawing/2014/main" val="2237076003"/>
                    </a:ext>
                  </a:extLst>
                </a:gridCol>
              </a:tblGrid>
              <a:tr h="82124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b="1" dirty="0">
                          <a:effectLst/>
                        </a:rPr>
                        <a:t>Метод Снизу-вверх</a:t>
                      </a: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Объем рынка в руб.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044851"/>
                  </a:ext>
                </a:extLst>
              </a:tr>
              <a:tr h="821248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2000">
                          <a:effectLst/>
                        </a:rPr>
                        <a:t>За год мы можем произвести товара шт.:</a:t>
                      </a: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1 350 000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236883"/>
                  </a:ext>
                </a:extLst>
              </a:tr>
              <a:tr h="557277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2000" dirty="0">
                          <a:effectLst/>
                        </a:rPr>
                        <a:t>Средняя стоимость товара в руб.:</a:t>
                      </a: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200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757576"/>
                  </a:ext>
                </a:extLst>
              </a:tr>
              <a:tr h="557277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2000" b="1" i="0">
                          <a:effectLst/>
                          <a:latin typeface="Arial" panose="020B0604020202020204" pitchFamily="34" charset="0"/>
                        </a:rPr>
                        <a:t>SOM Фактический объем рынка, руб.</a:t>
                      </a:r>
                      <a:endParaRPr lang="ru-RU" sz="2000" b="1">
                        <a:effectLst/>
                      </a:endParaRP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270 000 000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183366"/>
                  </a:ext>
                </a:extLst>
              </a:tr>
              <a:tr h="821248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2000" b="1" dirty="0">
                          <a:effectLst/>
                        </a:rPr>
                        <a:t>Столько человек / штук могли бы в теории купить:</a:t>
                      </a: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3 000 000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898107"/>
                  </a:ext>
                </a:extLst>
              </a:tr>
              <a:tr h="557277">
                <a:tc>
                  <a:txBody>
                    <a:bodyPr/>
                    <a:lstStyle/>
                    <a:p>
                      <a:pPr algn="just" rtl="0" fontAlgn="b"/>
                      <a:r>
                        <a:rPr lang="en-US" sz="2000" b="1" i="0">
                          <a:effectLst/>
                          <a:latin typeface="Arial" panose="020B0604020202020204" pitchFamily="34" charset="0"/>
                        </a:rPr>
                        <a:t>SAM</a:t>
                      </a:r>
                      <a:r>
                        <a:rPr lang="en-US" sz="2000" i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2000" i="0">
                          <a:effectLst/>
                          <a:latin typeface="Arial" panose="020B0604020202020204" pitchFamily="34" charset="0"/>
                        </a:rPr>
                        <a:t>Фактический объем рынка</a:t>
                      </a:r>
                      <a:endParaRPr lang="ru-RU" sz="2000">
                        <a:effectLst/>
                      </a:endParaRP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600 000 000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340518"/>
                  </a:ext>
                </a:extLst>
              </a:tr>
              <a:tr h="557277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2000" b="1" i="0">
                          <a:effectLst/>
                          <a:latin typeface="Arial" panose="020B0604020202020204" pitchFamily="34" charset="0"/>
                        </a:rPr>
                        <a:t>ТАМ </a:t>
                      </a:r>
                      <a:r>
                        <a:rPr lang="ru-RU" sz="2000" i="0">
                          <a:effectLst/>
                          <a:latin typeface="Arial" panose="020B0604020202020204" pitchFamily="34" charset="0"/>
                        </a:rPr>
                        <a:t>Общий объем рынка</a:t>
                      </a:r>
                      <a:endParaRPr lang="ru-RU" sz="2000">
                        <a:effectLst/>
                      </a:endParaRP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6 045 000 000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576899"/>
                  </a:ext>
                </a:extLst>
              </a:tr>
              <a:tr h="295772">
                <a:tc>
                  <a:txBody>
                    <a:bodyPr/>
                    <a:lstStyle/>
                    <a:p>
                      <a:pPr algn="just" rtl="0" fontAlgn="b"/>
                      <a:endParaRPr lang="ru-RU" sz="2000">
                        <a:effectLst/>
                      </a:endParaRPr>
                    </a:p>
                  </a:txBody>
                  <a:tcPr marL="11324" marR="11324" marT="7549" marB="7549" anchor="b">
                    <a:lnL w="228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2000" dirty="0">
                        <a:effectLst/>
                      </a:endParaRPr>
                    </a:p>
                  </a:txBody>
                  <a:tcPr marL="11324" marR="11324" marT="7549" marB="7549" anchor="b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4112828"/>
                  </a:ext>
                </a:extLst>
              </a:tr>
              <a:tr h="55727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>
                          <a:effectLst/>
                        </a:rPr>
                        <a:t>ТАМ</a:t>
                      </a: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6 045 000 000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58291"/>
                  </a:ext>
                </a:extLst>
              </a:tr>
              <a:tr h="5572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>
                          <a:effectLst/>
                        </a:rPr>
                        <a:t>SAM</a:t>
                      </a: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600 000 000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416926"/>
                  </a:ext>
                </a:extLst>
              </a:tr>
              <a:tr h="5572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effectLst/>
                        </a:rPr>
                        <a:t>SOM</a:t>
                      </a:r>
                    </a:p>
                  </a:txBody>
                  <a:tcPr marL="11324" marR="11324" marT="7549" marB="7549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dirty="0">
                          <a:effectLst/>
                        </a:rPr>
                        <a:t>270 000 000</a:t>
                      </a:r>
                    </a:p>
                  </a:txBody>
                  <a:tcPr marL="11324" marR="11324" marT="7549" marB="754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451714"/>
                  </a:ext>
                </a:extLst>
              </a:tr>
            </a:tbl>
          </a:graphicData>
        </a:graphic>
      </p:graphicFrame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662" y="2112778"/>
            <a:ext cx="7784939" cy="40965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1836" y="1064711"/>
            <a:ext cx="15442565" cy="8155940"/>
            <a:chOff x="1421836" y="1064711"/>
            <a:chExt cx="15442565" cy="8155940"/>
          </a:xfrm>
        </p:grpSpPr>
        <p:sp>
          <p:nvSpPr>
            <p:cNvPr id="3" name="object 3"/>
            <p:cNvSpPr/>
            <p:nvPr/>
          </p:nvSpPr>
          <p:spPr>
            <a:xfrm>
              <a:off x="1431367" y="1074247"/>
              <a:ext cx="15423515" cy="8136890"/>
            </a:xfrm>
            <a:custGeom>
              <a:avLst/>
              <a:gdLst/>
              <a:ahLst/>
              <a:cxnLst/>
              <a:rect l="l" t="t" r="r" b="b"/>
              <a:pathLst>
                <a:path w="15423515" h="8136890">
                  <a:moveTo>
                    <a:pt x="7711936" y="8136604"/>
                  </a:moveTo>
                  <a:lnTo>
                    <a:pt x="0" y="8136604"/>
                  </a:lnTo>
                  <a:lnTo>
                    <a:pt x="0" y="0"/>
                  </a:lnTo>
                  <a:lnTo>
                    <a:pt x="15423097" y="0"/>
                  </a:lnTo>
                  <a:lnTo>
                    <a:pt x="15423097" y="8136604"/>
                  </a:lnTo>
                  <a:lnTo>
                    <a:pt x="7711936" y="8136604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1361" y="1074236"/>
              <a:ext cx="15423515" cy="742315"/>
            </a:xfrm>
            <a:custGeom>
              <a:avLst/>
              <a:gdLst/>
              <a:ahLst/>
              <a:cxnLst/>
              <a:rect l="l" t="t" r="r" b="b"/>
              <a:pathLst>
                <a:path w="15423515" h="742314">
                  <a:moveTo>
                    <a:pt x="7711876" y="742250"/>
                  </a:moveTo>
                  <a:lnTo>
                    <a:pt x="0" y="742250"/>
                  </a:lnTo>
                  <a:lnTo>
                    <a:pt x="0" y="0"/>
                  </a:lnTo>
                  <a:lnTo>
                    <a:pt x="15423016" y="0"/>
                  </a:lnTo>
                  <a:lnTo>
                    <a:pt x="15423016" y="742250"/>
                  </a:lnTo>
                  <a:lnTo>
                    <a:pt x="7711876" y="742250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30320" y="1298929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761" y="0"/>
                  </a:moveTo>
                  <a:lnTo>
                    <a:pt x="226002" y="225354"/>
                  </a:lnTo>
                </a:path>
                <a:path w="226059" h="225425">
                  <a:moveTo>
                    <a:pt x="225240" y="0"/>
                  </a:moveTo>
                  <a:lnTo>
                    <a:pt x="0" y="225354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59545" y="1411211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19">
                  <a:moveTo>
                    <a:pt x="319786" y="1435"/>
                  </a:moveTo>
                  <a:lnTo>
                    <a:pt x="127" y="0"/>
                  </a:lnTo>
                  <a:lnTo>
                    <a:pt x="0" y="18719"/>
                  </a:lnTo>
                  <a:lnTo>
                    <a:pt x="319659" y="20167"/>
                  </a:lnTo>
                  <a:lnTo>
                    <a:pt x="319786" y="1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42869" y="1298879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268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268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421997" y="1046234"/>
            <a:ext cx="788432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b="1" dirty="0"/>
              <a:t>Команда проекта</a:t>
            </a:r>
          </a:p>
        </p:txBody>
      </p:sp>
      <p:sp>
        <p:nvSpPr>
          <p:cNvPr id="9" name="object 9"/>
          <p:cNvSpPr/>
          <p:nvPr/>
        </p:nvSpPr>
        <p:spPr>
          <a:xfrm>
            <a:off x="1953539" y="462086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2476529" y="8613143"/>
            <a:ext cx="5770561" cy="1720850"/>
            <a:chOff x="14054455" y="7655414"/>
            <a:chExt cx="3549803" cy="2311659"/>
          </a:xfrm>
        </p:grpSpPr>
        <p:sp>
          <p:nvSpPr>
            <p:cNvPr id="13" name="object 13"/>
            <p:cNvSpPr/>
            <p:nvPr/>
          </p:nvSpPr>
          <p:spPr>
            <a:xfrm>
              <a:off x="14063472" y="7662304"/>
              <a:ext cx="3540760" cy="2298700"/>
            </a:xfrm>
            <a:custGeom>
              <a:avLst/>
              <a:gdLst/>
              <a:ahLst/>
              <a:cxnLst/>
              <a:rect l="l" t="t" r="r" b="b"/>
              <a:pathLst>
                <a:path w="3540759" h="2298700">
                  <a:moveTo>
                    <a:pt x="3540252" y="0"/>
                  </a:moveTo>
                  <a:lnTo>
                    <a:pt x="0" y="0"/>
                  </a:lnTo>
                  <a:lnTo>
                    <a:pt x="0" y="2298120"/>
                  </a:lnTo>
                  <a:lnTo>
                    <a:pt x="1770507" y="2298120"/>
                  </a:lnTo>
                  <a:lnTo>
                    <a:pt x="3540252" y="2298120"/>
                  </a:lnTo>
                  <a:lnTo>
                    <a:pt x="3540252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063498" y="7661590"/>
              <a:ext cx="3540760" cy="2299335"/>
            </a:xfrm>
            <a:custGeom>
              <a:avLst/>
              <a:gdLst/>
              <a:ahLst/>
              <a:cxnLst/>
              <a:rect l="l" t="t" r="r" b="b"/>
              <a:pathLst>
                <a:path w="3540759" h="2299334">
                  <a:moveTo>
                    <a:pt x="1770415" y="2298835"/>
                  </a:moveTo>
                  <a:lnTo>
                    <a:pt x="0" y="2298835"/>
                  </a:lnTo>
                  <a:lnTo>
                    <a:pt x="0" y="723"/>
                  </a:lnTo>
                  <a:lnTo>
                    <a:pt x="3540195" y="723"/>
                  </a:lnTo>
                  <a:lnTo>
                    <a:pt x="3540195" y="2298835"/>
                  </a:lnTo>
                  <a:lnTo>
                    <a:pt x="1770415" y="2298835"/>
                  </a:lnTo>
                  <a:close/>
                </a:path>
                <a:path w="3540759" h="2299334">
                  <a:moveTo>
                    <a:pt x="1770415" y="753803"/>
                  </a:moveTo>
                  <a:lnTo>
                    <a:pt x="0" y="753803"/>
                  </a:lnTo>
                  <a:lnTo>
                    <a:pt x="0" y="0"/>
                  </a:lnTo>
                  <a:lnTo>
                    <a:pt x="3540195" y="0"/>
                  </a:lnTo>
                  <a:lnTo>
                    <a:pt x="3540195" y="753803"/>
                  </a:lnTo>
                  <a:lnTo>
                    <a:pt x="1770415" y="753803"/>
                  </a:lnTo>
                  <a:close/>
                </a:path>
                <a:path w="3540759" h="2299334">
                  <a:moveTo>
                    <a:pt x="3008817" y="228226"/>
                  </a:moveTo>
                  <a:lnTo>
                    <a:pt x="3237040" y="456452"/>
                  </a:lnTo>
                </a:path>
                <a:path w="3540759" h="2299334">
                  <a:moveTo>
                    <a:pt x="3236278" y="228226"/>
                  </a:moveTo>
                  <a:lnTo>
                    <a:pt x="3008055" y="456452"/>
                  </a:lnTo>
                </a:path>
                <a:path w="3540759" h="2299334">
                  <a:moveTo>
                    <a:pt x="1921548" y="341977"/>
                  </a:moveTo>
                  <a:lnTo>
                    <a:pt x="2245658" y="343425"/>
                  </a:lnTo>
                </a:path>
                <a:path w="3540759" h="2299334">
                  <a:moveTo>
                    <a:pt x="2627174" y="455729"/>
                  </a:moveTo>
                  <a:lnTo>
                    <a:pt x="2513380" y="455729"/>
                  </a:lnTo>
                  <a:lnTo>
                    <a:pt x="2513380" y="228226"/>
                  </a:lnTo>
                  <a:lnTo>
                    <a:pt x="2740968" y="228226"/>
                  </a:lnTo>
                  <a:lnTo>
                    <a:pt x="2740968" y="455729"/>
                  </a:lnTo>
                  <a:lnTo>
                    <a:pt x="2627174" y="455729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66975" y="8686800"/>
              <a:ext cx="487680" cy="9448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85008" y="8686800"/>
              <a:ext cx="460248" cy="9448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31767" y="8686800"/>
              <a:ext cx="649223" cy="9448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54455" y="7655414"/>
              <a:ext cx="3543300" cy="2311659"/>
            </a:xfrm>
            <a:prstGeom prst="rect">
              <a:avLst/>
            </a:prstGeom>
          </p:spPr>
        </p:pic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2" b="13192"/>
          <a:stretch>
            <a:fillRect/>
          </a:stretch>
        </p:blipFill>
        <p:spPr>
          <a:xfrm>
            <a:off x="3067995" y="2089836"/>
            <a:ext cx="2160000" cy="2121081"/>
          </a:xfrm>
          <a:prstGeom prst="ellipse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2036809" y="4159973"/>
            <a:ext cx="42223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/>
              </a:rPr>
              <a:t>Махмутов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/>
              </a:rPr>
              <a:t>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/>
              </a:rPr>
              <a:t>Радмир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/>
              </a:rPr>
              <a:t> –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/>
              </a:rPr>
              <a:t>senior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/>
              </a:rPr>
              <a:t> (главный разработчик), экономист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Calibri Light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2" b="13192"/>
          <a:stretch>
            <a:fillRect/>
          </a:stretch>
        </p:blipFill>
        <p:spPr>
          <a:xfrm>
            <a:off x="8178991" y="2144631"/>
            <a:ext cx="2160000" cy="2121081"/>
          </a:xfrm>
          <a:prstGeom prst="ellipse">
            <a:avLst/>
          </a:prstGeom>
        </p:spPr>
      </p:pic>
      <p:sp>
        <p:nvSpPr>
          <p:cNvPr id="26" name="Текст 2"/>
          <p:cNvSpPr txBox="1">
            <a:spLocks/>
          </p:cNvSpPr>
          <p:nvPr/>
        </p:nvSpPr>
        <p:spPr>
          <a:xfrm>
            <a:off x="7459159" y="4282030"/>
            <a:ext cx="3810000" cy="1098654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prstClr val="white"/>
                </a:solidFill>
                <a:latin typeface="Arial Black" panose="020B0A04020102020204" pitchFamily="34" charset="0"/>
                <a:cs typeface="Calibri Light"/>
              </a:rPr>
              <a:t>Исмагилов Руслан </a:t>
            </a:r>
            <a:r>
              <a:rPr lang="ru-RU" dirty="0" smtClean="0">
                <a:solidFill>
                  <a:prstClr val="white"/>
                </a:solidFill>
                <a:latin typeface="Arial Black" panose="020B0A04020102020204" pitchFamily="34" charset="0"/>
                <a:cs typeface="Calibri Light"/>
              </a:rPr>
              <a:t>– </a:t>
            </a:r>
            <a:r>
              <a:rPr lang="ru-RU" dirty="0" err="1" smtClean="0">
                <a:solidFill>
                  <a:prstClr val="white"/>
                </a:solidFill>
                <a:latin typeface="Arial Black" panose="020B0A04020102020204" pitchFamily="34" charset="0"/>
                <a:cs typeface="Calibri Light"/>
              </a:rPr>
              <a:t>тестировщик</a:t>
            </a:r>
            <a:endParaRPr lang="ru-RU" dirty="0">
              <a:solidFill>
                <a:prstClr val="white"/>
              </a:solidFill>
              <a:latin typeface="Arial Black" panose="020B0A04020102020204" pitchFamily="34" charset="0"/>
              <a:cs typeface="Calibri Light"/>
            </a:endParaRPr>
          </a:p>
          <a:p>
            <a:pPr lvl="0" algn="ctr">
              <a:defRPr/>
            </a:pPr>
            <a:endParaRPr lang="ru-RU" dirty="0">
              <a:solidFill>
                <a:prstClr val="white"/>
              </a:solidFill>
              <a:latin typeface="Arial Black" panose="020B0A04020102020204" pitchFamily="34" charset="0"/>
              <a:cs typeface="Calibri Light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2" b="13192"/>
          <a:stretch>
            <a:fillRect/>
          </a:stretch>
        </p:blipFill>
        <p:spPr>
          <a:xfrm>
            <a:off x="3133164" y="5436906"/>
            <a:ext cx="2160000" cy="2121081"/>
          </a:xfrm>
          <a:prstGeom prst="ellipse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2503377" y="7624738"/>
            <a:ext cx="32015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ru-RU" sz="1600" kern="1200" dirty="0" err="1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Шабуров</a:t>
            </a:r>
            <a:r>
              <a:rPr lang="ru-RU" sz="1600" kern="1200" dirty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 Егор </a:t>
            </a:r>
            <a:r>
              <a:rPr lang="ru-RU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– дизайнер, </a:t>
            </a:r>
            <a:r>
              <a:rPr lang="en-US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Frontend-</a:t>
            </a:r>
            <a:r>
              <a:rPr lang="ru-RU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разработчик </a:t>
            </a:r>
            <a:endParaRPr lang="ru-RU" sz="1600" kern="1200" dirty="0">
              <a:solidFill>
                <a:prstClr val="white"/>
              </a:solidFill>
              <a:latin typeface="Arial Black" panose="020B0A04020102020204" pitchFamily="34" charset="0"/>
              <a:ea typeface="+mn-ea"/>
              <a:cs typeface="Calibri Light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2" b="13192"/>
          <a:stretch>
            <a:fillRect/>
          </a:stretch>
        </p:blipFill>
        <p:spPr>
          <a:xfrm>
            <a:off x="13015209" y="2144630"/>
            <a:ext cx="2160000" cy="2121081"/>
          </a:xfrm>
          <a:prstGeom prst="ellipse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12250397" y="4223647"/>
            <a:ext cx="3622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ru-RU" sz="1600" kern="1200" dirty="0" err="1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Куминов</a:t>
            </a:r>
            <a:r>
              <a:rPr lang="ru-RU" sz="1600" kern="1200" dirty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 Максим </a:t>
            </a:r>
            <a:r>
              <a:rPr lang="ru-RU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– дизайнер, </a:t>
            </a:r>
            <a:r>
              <a:rPr lang="en-US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Frontend-</a:t>
            </a:r>
            <a:r>
              <a:rPr lang="ru-RU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разработчик</a:t>
            </a:r>
            <a:endParaRPr lang="ru-RU" sz="1600" kern="1200" dirty="0">
              <a:solidFill>
                <a:prstClr val="white"/>
              </a:solidFill>
              <a:latin typeface="Arial Black" panose="020B0A04020102020204" pitchFamily="34" charset="0"/>
              <a:ea typeface="+mn-ea"/>
              <a:cs typeface="Calibri Light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2" b="13192"/>
          <a:stretch>
            <a:fillRect/>
          </a:stretch>
        </p:blipFill>
        <p:spPr>
          <a:xfrm>
            <a:off x="8284159" y="5436906"/>
            <a:ext cx="2160000" cy="2121081"/>
          </a:xfrm>
          <a:prstGeom prst="ellipse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7384329" y="7624738"/>
            <a:ext cx="3959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ru-RU" sz="1600" kern="1200" dirty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Хоробрых Дарья </a:t>
            </a:r>
            <a:r>
              <a:rPr lang="ru-RU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– рассказчик, лидер </a:t>
            </a:r>
            <a:r>
              <a:rPr lang="ru-RU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команды, парикмахер </a:t>
            </a:r>
            <a:endParaRPr lang="ru-RU" sz="1600" kern="1200" dirty="0">
              <a:solidFill>
                <a:prstClr val="white"/>
              </a:solidFill>
              <a:latin typeface="Arial Black" panose="020B0A04020102020204" pitchFamily="34" charset="0"/>
              <a:ea typeface="+mn-ea"/>
              <a:cs typeface="Calibri Light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2" b="13192"/>
          <a:stretch>
            <a:fillRect/>
          </a:stretch>
        </p:blipFill>
        <p:spPr>
          <a:xfrm>
            <a:off x="13116381" y="5470747"/>
            <a:ext cx="2160000" cy="2121081"/>
          </a:xfrm>
          <a:prstGeom prst="ellipse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12813100" y="7724312"/>
            <a:ext cx="2903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ru-RU" sz="1600" kern="1200" dirty="0" err="1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Сохань</a:t>
            </a:r>
            <a:r>
              <a:rPr lang="ru-RU" sz="1600" kern="1200" dirty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 Андрей </a:t>
            </a:r>
            <a:r>
              <a:rPr lang="ru-RU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– экономист</a:t>
            </a:r>
            <a:r>
              <a:rPr lang="en-US" sz="1600" kern="1200" dirty="0" smtClean="0">
                <a:solidFill>
                  <a:prstClr val="white"/>
                </a:solidFill>
                <a:latin typeface="Arial Black" panose="020B0A04020102020204" pitchFamily="34" charset="0"/>
                <a:ea typeface="+mn-ea"/>
                <a:cs typeface="Calibri Light"/>
              </a:rPr>
              <a:t>, </a:t>
            </a:r>
            <a:r>
              <a:rPr lang="ru-RU" sz="1600" dirty="0" smtClean="0">
                <a:solidFill>
                  <a:prstClr val="white"/>
                </a:solidFill>
                <a:latin typeface="Arial Black" panose="020B0A04020102020204" pitchFamily="34" charset="0"/>
                <a:cs typeface="Calibri Light"/>
              </a:rPr>
              <a:t>маркетолог</a:t>
            </a:r>
            <a:endParaRPr lang="ru-RU" sz="1600" kern="1200" dirty="0">
              <a:solidFill>
                <a:prstClr val="white"/>
              </a:solidFill>
              <a:latin typeface="Arial Black" panose="020B0A04020102020204" pitchFamily="34" charset="0"/>
              <a:ea typeface="+mn-ea"/>
              <a:cs typeface="Calibri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179261" y="1329740"/>
            <a:ext cx="16584930" cy="5068570"/>
            <a:chOff x="1179261" y="1329740"/>
            <a:chExt cx="16584930" cy="50685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9261" y="1329740"/>
              <a:ext cx="15811498" cy="29337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346938" y="3924427"/>
              <a:ext cx="4408170" cy="2465070"/>
            </a:xfrm>
            <a:custGeom>
              <a:avLst/>
              <a:gdLst/>
              <a:ahLst/>
              <a:cxnLst/>
              <a:rect l="l" t="t" r="r" b="b"/>
              <a:pathLst>
                <a:path w="4408169" h="2465070">
                  <a:moveTo>
                    <a:pt x="4407662" y="0"/>
                  </a:moveTo>
                  <a:lnTo>
                    <a:pt x="0" y="0"/>
                  </a:lnTo>
                  <a:lnTo>
                    <a:pt x="0" y="2464485"/>
                  </a:lnTo>
                  <a:lnTo>
                    <a:pt x="2203831" y="2464485"/>
                  </a:lnTo>
                  <a:lnTo>
                    <a:pt x="4407662" y="2464485"/>
                  </a:lnTo>
                  <a:lnTo>
                    <a:pt x="4407662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46811" y="3924427"/>
              <a:ext cx="4408170" cy="2465070"/>
            </a:xfrm>
            <a:custGeom>
              <a:avLst/>
              <a:gdLst/>
              <a:ahLst/>
              <a:cxnLst/>
              <a:rect l="l" t="t" r="r" b="b"/>
              <a:pathLst>
                <a:path w="4408169" h="2465070">
                  <a:moveTo>
                    <a:pt x="2203958" y="2464475"/>
                  </a:moveTo>
                  <a:lnTo>
                    <a:pt x="0" y="2464475"/>
                  </a:lnTo>
                  <a:lnTo>
                    <a:pt x="0" y="0"/>
                  </a:lnTo>
                  <a:lnTo>
                    <a:pt x="4407789" y="0"/>
                  </a:lnTo>
                  <a:lnTo>
                    <a:pt x="4407789" y="2464475"/>
                  </a:lnTo>
                  <a:lnTo>
                    <a:pt x="2203958" y="2464475"/>
                  </a:lnTo>
                  <a:close/>
                </a:path>
                <a:path w="4408169" h="2465070">
                  <a:moveTo>
                    <a:pt x="2203958" y="742299"/>
                  </a:moveTo>
                  <a:lnTo>
                    <a:pt x="0" y="742299"/>
                  </a:lnTo>
                  <a:lnTo>
                    <a:pt x="0" y="0"/>
                  </a:lnTo>
                  <a:lnTo>
                    <a:pt x="4407789" y="0"/>
                  </a:lnTo>
                  <a:lnTo>
                    <a:pt x="4407789" y="742299"/>
                  </a:lnTo>
                  <a:lnTo>
                    <a:pt x="2203958" y="742299"/>
                  </a:lnTo>
                  <a:close/>
                </a:path>
                <a:path w="4408169" h="2465070">
                  <a:moveTo>
                    <a:pt x="3883660" y="225360"/>
                  </a:moveTo>
                  <a:lnTo>
                    <a:pt x="4108958" y="450708"/>
                  </a:lnTo>
                </a:path>
                <a:path w="4408169" h="2465070">
                  <a:moveTo>
                    <a:pt x="4108323" y="225360"/>
                  </a:moveTo>
                  <a:lnTo>
                    <a:pt x="3882898" y="450708"/>
                  </a:lnTo>
                </a:path>
                <a:path w="4408169" h="2465070">
                  <a:moveTo>
                    <a:pt x="2812288" y="336955"/>
                  </a:moveTo>
                  <a:lnTo>
                    <a:pt x="3131947" y="338390"/>
                  </a:lnTo>
                </a:path>
                <a:path w="4408169" h="2465070">
                  <a:moveTo>
                    <a:pt x="3507740" y="449984"/>
                  </a:moveTo>
                  <a:lnTo>
                    <a:pt x="3395472" y="449984"/>
                  </a:lnTo>
                  <a:lnTo>
                    <a:pt x="3395472" y="225360"/>
                  </a:lnTo>
                  <a:lnTo>
                    <a:pt x="3620135" y="225360"/>
                  </a:lnTo>
                  <a:lnTo>
                    <a:pt x="3620135" y="449984"/>
                  </a:lnTo>
                  <a:lnTo>
                    <a:pt x="3507740" y="449984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89736" y="5053584"/>
              <a:ext cx="518159" cy="9479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43175" y="5053584"/>
              <a:ext cx="460248" cy="9479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38119" y="5053584"/>
              <a:ext cx="890015" cy="9479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24960" y="5050536"/>
              <a:ext cx="557784" cy="9540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53414" y="3912895"/>
              <a:ext cx="4410075" cy="2484437"/>
            </a:xfrm>
            <a:prstGeom prst="rect">
              <a:avLst/>
            </a:prstGeom>
          </p:spPr>
        </p:pic>
      </p:grpSp>
      <p:sp>
        <p:nvSpPr>
          <p:cNvPr id="12" name="Прямоугольник 11"/>
          <p:cNvSpPr/>
          <p:nvPr/>
        </p:nvSpPr>
        <p:spPr>
          <a:xfrm>
            <a:off x="2363318" y="5155113"/>
            <a:ext cx="1050301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</a:rPr>
              <a:t>	В заключение, разработка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аналитической системы управления проектами с голосовым вводом представляет собой инновационное решение, которое поможет улучшить управление проектами и повысить эффективность работы, что приведёт к повышению производительности, снижению затрат и улучшению качества управления проектами. Это создаст конкурентные преимущества для компании.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1828" y="302955"/>
            <a:ext cx="15442565" cy="9681210"/>
            <a:chOff x="1421828" y="302955"/>
            <a:chExt cx="15442565" cy="9681210"/>
          </a:xfrm>
        </p:grpSpPr>
        <p:sp>
          <p:nvSpPr>
            <p:cNvPr id="3" name="object 3"/>
            <p:cNvSpPr/>
            <p:nvPr/>
          </p:nvSpPr>
          <p:spPr>
            <a:xfrm>
              <a:off x="1431353" y="313202"/>
              <a:ext cx="15423515" cy="9661525"/>
            </a:xfrm>
            <a:custGeom>
              <a:avLst/>
              <a:gdLst/>
              <a:ahLst/>
              <a:cxnLst/>
              <a:rect l="l" t="t" r="r" b="b"/>
              <a:pathLst>
                <a:path w="15423515" h="9661525">
                  <a:moveTo>
                    <a:pt x="7711897" y="9660910"/>
                  </a:moveTo>
                  <a:lnTo>
                    <a:pt x="0" y="9660910"/>
                  </a:lnTo>
                  <a:lnTo>
                    <a:pt x="0" y="0"/>
                  </a:lnTo>
                  <a:lnTo>
                    <a:pt x="15423070" y="0"/>
                  </a:lnTo>
                  <a:lnTo>
                    <a:pt x="15423070" y="9660910"/>
                  </a:lnTo>
                  <a:lnTo>
                    <a:pt x="7711897" y="9660910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1361" y="312480"/>
              <a:ext cx="15423515" cy="742315"/>
            </a:xfrm>
            <a:custGeom>
              <a:avLst/>
              <a:gdLst/>
              <a:ahLst/>
              <a:cxnLst/>
              <a:rect l="l" t="t" r="r" b="b"/>
              <a:pathLst>
                <a:path w="15423515" h="742315">
                  <a:moveTo>
                    <a:pt x="7711876" y="742237"/>
                  </a:moveTo>
                  <a:lnTo>
                    <a:pt x="0" y="742237"/>
                  </a:lnTo>
                  <a:lnTo>
                    <a:pt x="0" y="0"/>
                  </a:lnTo>
                  <a:lnTo>
                    <a:pt x="15423016" y="0"/>
                  </a:lnTo>
                  <a:lnTo>
                    <a:pt x="15423016" y="742237"/>
                  </a:lnTo>
                  <a:lnTo>
                    <a:pt x="7711876" y="742237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30320" y="537170"/>
              <a:ext cx="226060" cy="225425"/>
            </a:xfrm>
            <a:custGeom>
              <a:avLst/>
              <a:gdLst/>
              <a:ahLst/>
              <a:cxnLst/>
              <a:rect l="l" t="t" r="r" b="b"/>
              <a:pathLst>
                <a:path w="226059" h="225425">
                  <a:moveTo>
                    <a:pt x="761" y="0"/>
                  </a:moveTo>
                  <a:lnTo>
                    <a:pt x="226002" y="225354"/>
                  </a:lnTo>
                </a:path>
                <a:path w="226059" h="225425">
                  <a:moveTo>
                    <a:pt x="225240" y="0"/>
                  </a:moveTo>
                  <a:lnTo>
                    <a:pt x="0" y="225354"/>
                  </a:lnTo>
                </a:path>
              </a:pathLst>
            </a:custGeom>
            <a:ln w="18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59546" y="648728"/>
              <a:ext cx="320040" cy="20320"/>
            </a:xfrm>
            <a:custGeom>
              <a:avLst/>
              <a:gdLst/>
              <a:ahLst/>
              <a:cxnLst/>
              <a:rect l="l" t="t" r="r" b="b"/>
              <a:pathLst>
                <a:path w="320040" h="20320">
                  <a:moveTo>
                    <a:pt x="319786" y="1447"/>
                  </a:moveTo>
                  <a:lnTo>
                    <a:pt x="127" y="0"/>
                  </a:lnTo>
                  <a:lnTo>
                    <a:pt x="0" y="18732"/>
                  </a:lnTo>
                  <a:lnTo>
                    <a:pt x="319659" y="20167"/>
                  </a:lnTo>
                  <a:lnTo>
                    <a:pt x="319786" y="14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42869" y="537121"/>
              <a:ext cx="224790" cy="224790"/>
            </a:xfrm>
            <a:custGeom>
              <a:avLst/>
              <a:gdLst/>
              <a:ahLst/>
              <a:cxnLst/>
              <a:rect l="l" t="t" r="r" b="b"/>
              <a:pathLst>
                <a:path w="224790" h="224790">
                  <a:moveTo>
                    <a:pt x="112268" y="224612"/>
                  </a:moveTo>
                  <a:lnTo>
                    <a:pt x="0" y="224612"/>
                  </a:lnTo>
                  <a:lnTo>
                    <a:pt x="0" y="0"/>
                  </a:lnTo>
                  <a:lnTo>
                    <a:pt x="224663" y="0"/>
                  </a:lnTo>
                  <a:lnTo>
                    <a:pt x="224663" y="224612"/>
                  </a:lnTo>
                  <a:lnTo>
                    <a:pt x="112268" y="224612"/>
                  </a:lnTo>
                  <a:close/>
                </a:path>
              </a:pathLst>
            </a:custGeom>
            <a:ln w="187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49732" y="3750648"/>
            <a:ext cx="578675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0" spc="-120" dirty="0">
                <a:latin typeface="Consolas"/>
                <a:cs typeface="Consolas"/>
              </a:rPr>
              <a:t>Thanks!</a:t>
            </a:r>
            <a:endParaRPr sz="12000" dirty="0">
              <a:latin typeface="Consolas"/>
              <a:cs typeface="Consola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29433" y="1572768"/>
            <a:ext cx="16883380" cy="6111240"/>
            <a:chOff x="829433" y="1572768"/>
            <a:chExt cx="16883380" cy="6111240"/>
          </a:xfrm>
        </p:grpSpPr>
        <p:sp>
          <p:nvSpPr>
            <p:cNvPr id="11" name="object 11"/>
            <p:cNvSpPr/>
            <p:nvPr/>
          </p:nvSpPr>
          <p:spPr>
            <a:xfrm>
              <a:off x="6909841" y="6162484"/>
              <a:ext cx="941069" cy="941069"/>
            </a:xfrm>
            <a:custGeom>
              <a:avLst/>
              <a:gdLst/>
              <a:ahLst/>
              <a:cxnLst/>
              <a:rect l="l" t="t" r="r" b="b"/>
              <a:pathLst>
                <a:path w="941070" h="941070">
                  <a:moveTo>
                    <a:pt x="470814" y="940917"/>
                  </a:moveTo>
                  <a:lnTo>
                    <a:pt x="0" y="940917"/>
                  </a:lnTo>
                  <a:lnTo>
                    <a:pt x="0" y="0"/>
                  </a:lnTo>
                  <a:lnTo>
                    <a:pt x="940917" y="0"/>
                  </a:lnTo>
                  <a:lnTo>
                    <a:pt x="940917" y="940917"/>
                  </a:lnTo>
                  <a:lnTo>
                    <a:pt x="470814" y="940917"/>
                  </a:lnTo>
                  <a:close/>
                </a:path>
              </a:pathLst>
            </a:custGeom>
            <a:ln w="187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84883" y="6162484"/>
              <a:ext cx="941069" cy="941069"/>
            </a:xfrm>
            <a:custGeom>
              <a:avLst/>
              <a:gdLst/>
              <a:ahLst/>
              <a:cxnLst/>
              <a:rect l="l" t="t" r="r" b="b"/>
              <a:pathLst>
                <a:path w="941070" h="941070">
                  <a:moveTo>
                    <a:pt x="470814" y="940917"/>
                  </a:moveTo>
                  <a:lnTo>
                    <a:pt x="0" y="940917"/>
                  </a:lnTo>
                  <a:lnTo>
                    <a:pt x="0" y="0"/>
                  </a:lnTo>
                  <a:lnTo>
                    <a:pt x="940917" y="0"/>
                  </a:lnTo>
                  <a:lnTo>
                    <a:pt x="940917" y="940917"/>
                  </a:lnTo>
                  <a:lnTo>
                    <a:pt x="470814" y="940917"/>
                  </a:lnTo>
                  <a:close/>
                </a:path>
              </a:pathLst>
            </a:custGeom>
            <a:ln w="187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259912" y="6162484"/>
              <a:ext cx="941069" cy="941069"/>
            </a:xfrm>
            <a:custGeom>
              <a:avLst/>
              <a:gdLst/>
              <a:ahLst/>
              <a:cxnLst/>
              <a:rect l="l" t="t" r="r" b="b"/>
              <a:pathLst>
                <a:path w="941070" h="941070">
                  <a:moveTo>
                    <a:pt x="470827" y="940917"/>
                  </a:moveTo>
                  <a:lnTo>
                    <a:pt x="0" y="940917"/>
                  </a:lnTo>
                  <a:lnTo>
                    <a:pt x="0" y="0"/>
                  </a:lnTo>
                  <a:lnTo>
                    <a:pt x="940930" y="0"/>
                  </a:lnTo>
                  <a:lnTo>
                    <a:pt x="940930" y="940917"/>
                  </a:lnTo>
                  <a:lnTo>
                    <a:pt x="470827" y="940917"/>
                  </a:lnTo>
                  <a:close/>
                </a:path>
              </a:pathLst>
            </a:custGeom>
            <a:ln w="187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434955" y="6162484"/>
              <a:ext cx="941069" cy="941069"/>
            </a:xfrm>
            <a:custGeom>
              <a:avLst/>
              <a:gdLst/>
              <a:ahLst/>
              <a:cxnLst/>
              <a:rect l="l" t="t" r="r" b="b"/>
              <a:pathLst>
                <a:path w="941070" h="941070">
                  <a:moveTo>
                    <a:pt x="470827" y="940917"/>
                  </a:moveTo>
                  <a:lnTo>
                    <a:pt x="0" y="940917"/>
                  </a:lnTo>
                  <a:lnTo>
                    <a:pt x="0" y="0"/>
                  </a:lnTo>
                  <a:lnTo>
                    <a:pt x="940930" y="0"/>
                  </a:lnTo>
                  <a:lnTo>
                    <a:pt x="940930" y="940917"/>
                  </a:lnTo>
                  <a:lnTo>
                    <a:pt x="470827" y="940917"/>
                  </a:lnTo>
                  <a:close/>
                </a:path>
              </a:pathLst>
            </a:custGeom>
            <a:ln w="187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63917" y="6317285"/>
              <a:ext cx="628650" cy="633730"/>
            </a:xfrm>
            <a:custGeom>
              <a:avLst/>
              <a:gdLst/>
              <a:ahLst/>
              <a:cxnLst/>
              <a:rect l="l" t="t" r="r" b="b"/>
              <a:pathLst>
                <a:path w="628650" h="633729">
                  <a:moveTo>
                    <a:pt x="316776" y="0"/>
                  </a:moveTo>
                  <a:lnTo>
                    <a:pt x="266809" y="3846"/>
                  </a:lnTo>
                  <a:lnTo>
                    <a:pt x="218572" y="15224"/>
                  </a:lnTo>
                  <a:lnTo>
                    <a:pt x="172928" y="33894"/>
                  </a:lnTo>
                  <a:lnTo>
                    <a:pt x="130741" y="59617"/>
                  </a:lnTo>
                  <a:lnTo>
                    <a:pt x="92875" y="92151"/>
                  </a:lnTo>
                  <a:lnTo>
                    <a:pt x="59992" y="130648"/>
                  </a:lnTo>
                  <a:lnTo>
                    <a:pt x="34056" y="173084"/>
                  </a:lnTo>
                  <a:lnTo>
                    <a:pt x="15274" y="218734"/>
                  </a:lnTo>
                  <a:lnTo>
                    <a:pt x="3853" y="266873"/>
                  </a:lnTo>
                  <a:lnTo>
                    <a:pt x="0" y="316776"/>
                  </a:lnTo>
                  <a:lnTo>
                    <a:pt x="3747" y="365396"/>
                  </a:lnTo>
                  <a:lnTo>
                    <a:pt x="14852" y="412529"/>
                  </a:lnTo>
                  <a:lnTo>
                    <a:pt x="33111" y="457502"/>
                  </a:lnTo>
                  <a:lnTo>
                    <a:pt x="58318" y="499643"/>
                  </a:lnTo>
                  <a:lnTo>
                    <a:pt x="88463" y="536561"/>
                  </a:lnTo>
                  <a:lnTo>
                    <a:pt x="123467" y="568217"/>
                  </a:lnTo>
                  <a:lnTo>
                    <a:pt x="162793" y="594205"/>
                  </a:lnTo>
                  <a:lnTo>
                    <a:pt x="205905" y="614121"/>
                  </a:lnTo>
                  <a:lnTo>
                    <a:pt x="207340" y="614832"/>
                  </a:lnTo>
                  <a:lnTo>
                    <a:pt x="213105" y="614832"/>
                  </a:lnTo>
                  <a:lnTo>
                    <a:pt x="215976" y="613397"/>
                  </a:lnTo>
                  <a:lnTo>
                    <a:pt x="218135" y="611238"/>
                  </a:lnTo>
                  <a:lnTo>
                    <a:pt x="218859" y="609079"/>
                  </a:lnTo>
                  <a:lnTo>
                    <a:pt x="218859" y="418287"/>
                  </a:lnTo>
                  <a:lnTo>
                    <a:pt x="215264" y="413969"/>
                  </a:lnTo>
                  <a:lnTo>
                    <a:pt x="125272" y="413969"/>
                  </a:lnTo>
                  <a:lnTo>
                    <a:pt x="125272" y="339813"/>
                  </a:lnTo>
                  <a:lnTo>
                    <a:pt x="214541" y="339813"/>
                  </a:lnTo>
                  <a:lnTo>
                    <a:pt x="218859" y="335495"/>
                  </a:lnTo>
                  <a:lnTo>
                    <a:pt x="218859" y="316776"/>
                  </a:lnTo>
                  <a:lnTo>
                    <a:pt x="225428" y="274418"/>
                  </a:lnTo>
                  <a:lnTo>
                    <a:pt x="243816" y="235682"/>
                  </a:lnTo>
                  <a:lnTo>
                    <a:pt x="272043" y="202387"/>
                  </a:lnTo>
                  <a:lnTo>
                    <a:pt x="308129" y="176351"/>
                  </a:lnTo>
                  <a:lnTo>
                    <a:pt x="350095" y="159396"/>
                  </a:lnTo>
                  <a:lnTo>
                    <a:pt x="395960" y="153339"/>
                  </a:lnTo>
                  <a:lnTo>
                    <a:pt x="439877" y="153339"/>
                  </a:lnTo>
                  <a:lnTo>
                    <a:pt x="439877" y="226783"/>
                  </a:lnTo>
                  <a:lnTo>
                    <a:pt x="395960" y="226783"/>
                  </a:lnTo>
                  <a:lnTo>
                    <a:pt x="375497" y="228256"/>
                  </a:lnTo>
                  <a:lnTo>
                    <a:pt x="339162" y="239840"/>
                  </a:lnTo>
                  <a:lnTo>
                    <a:pt x="301202" y="278979"/>
                  </a:lnTo>
                  <a:lnTo>
                    <a:pt x="293014" y="316776"/>
                  </a:lnTo>
                  <a:lnTo>
                    <a:pt x="293014" y="334771"/>
                  </a:lnTo>
                  <a:lnTo>
                    <a:pt x="297332" y="339813"/>
                  </a:lnTo>
                  <a:lnTo>
                    <a:pt x="347725" y="339813"/>
                  </a:lnTo>
                  <a:lnTo>
                    <a:pt x="353491" y="335495"/>
                  </a:lnTo>
                  <a:lnTo>
                    <a:pt x="353491" y="323976"/>
                  </a:lnTo>
                  <a:lnTo>
                    <a:pt x="348449" y="318935"/>
                  </a:lnTo>
                  <a:lnTo>
                    <a:pt x="313169" y="318935"/>
                  </a:lnTo>
                  <a:lnTo>
                    <a:pt x="313169" y="316052"/>
                  </a:lnTo>
                  <a:lnTo>
                    <a:pt x="320740" y="282745"/>
                  </a:lnTo>
                  <a:lnTo>
                    <a:pt x="340258" y="260708"/>
                  </a:lnTo>
                  <a:lnTo>
                    <a:pt x="366929" y="248525"/>
                  </a:lnTo>
                  <a:lnTo>
                    <a:pt x="395960" y="244779"/>
                  </a:lnTo>
                  <a:lnTo>
                    <a:pt x="455002" y="244779"/>
                  </a:lnTo>
                  <a:lnTo>
                    <a:pt x="459308" y="240461"/>
                  </a:lnTo>
                  <a:lnTo>
                    <a:pt x="459308" y="136067"/>
                  </a:lnTo>
                  <a:lnTo>
                    <a:pt x="455002" y="130301"/>
                  </a:lnTo>
                  <a:lnTo>
                    <a:pt x="395960" y="130301"/>
                  </a:lnTo>
                  <a:lnTo>
                    <a:pt x="359717" y="133868"/>
                  </a:lnTo>
                  <a:lnTo>
                    <a:pt x="290470" y="160980"/>
                  </a:lnTo>
                  <a:lnTo>
                    <a:pt x="233931" y="211939"/>
                  </a:lnTo>
                  <a:lnTo>
                    <a:pt x="202798" y="277838"/>
                  </a:lnTo>
                  <a:lnTo>
                    <a:pt x="198704" y="313893"/>
                  </a:lnTo>
                  <a:lnTo>
                    <a:pt x="198704" y="316776"/>
                  </a:lnTo>
                  <a:lnTo>
                    <a:pt x="110870" y="316776"/>
                  </a:lnTo>
                  <a:lnTo>
                    <a:pt x="105117" y="321094"/>
                  </a:lnTo>
                  <a:lnTo>
                    <a:pt x="105117" y="426923"/>
                  </a:lnTo>
                  <a:lnTo>
                    <a:pt x="110147" y="431965"/>
                  </a:lnTo>
                  <a:lnTo>
                    <a:pt x="198704" y="431965"/>
                  </a:lnTo>
                  <a:lnTo>
                    <a:pt x="198704" y="588200"/>
                  </a:lnTo>
                  <a:lnTo>
                    <a:pt x="154812" y="564813"/>
                  </a:lnTo>
                  <a:lnTo>
                    <a:pt x="116084" y="534751"/>
                  </a:lnTo>
                  <a:lnTo>
                    <a:pt x="83098" y="498920"/>
                  </a:lnTo>
                  <a:lnTo>
                    <a:pt x="56435" y="458227"/>
                  </a:lnTo>
                  <a:lnTo>
                    <a:pt x="36672" y="413580"/>
                  </a:lnTo>
                  <a:lnTo>
                    <a:pt x="24390" y="365886"/>
                  </a:lnTo>
                  <a:lnTo>
                    <a:pt x="20167" y="316052"/>
                  </a:lnTo>
                  <a:lnTo>
                    <a:pt x="24040" y="267662"/>
                  </a:lnTo>
                  <a:lnTo>
                    <a:pt x="35256" y="221817"/>
                  </a:lnTo>
                  <a:lnTo>
                    <a:pt x="53211" y="179117"/>
                  </a:lnTo>
                  <a:lnTo>
                    <a:pt x="77299" y="140162"/>
                  </a:lnTo>
                  <a:lnTo>
                    <a:pt x="106916" y="105552"/>
                  </a:lnTo>
                  <a:lnTo>
                    <a:pt x="141458" y="75889"/>
                  </a:lnTo>
                  <a:lnTo>
                    <a:pt x="180319" y="51772"/>
                  </a:lnTo>
                  <a:lnTo>
                    <a:pt x="222896" y="33803"/>
                  </a:lnTo>
                  <a:lnTo>
                    <a:pt x="268583" y="22581"/>
                  </a:lnTo>
                  <a:lnTo>
                    <a:pt x="316776" y="18707"/>
                  </a:lnTo>
                  <a:lnTo>
                    <a:pt x="364617" y="22620"/>
                  </a:lnTo>
                  <a:lnTo>
                    <a:pt x="410100" y="33942"/>
                  </a:lnTo>
                  <a:lnTo>
                    <a:pt x="452594" y="52046"/>
                  </a:lnTo>
                  <a:lnTo>
                    <a:pt x="491468" y="76306"/>
                  </a:lnTo>
                  <a:lnTo>
                    <a:pt x="526092" y="106095"/>
                  </a:lnTo>
                  <a:lnTo>
                    <a:pt x="555835" y="140787"/>
                  </a:lnTo>
                  <a:lnTo>
                    <a:pt x="580067" y="179755"/>
                  </a:lnTo>
                  <a:lnTo>
                    <a:pt x="598156" y="222373"/>
                  </a:lnTo>
                  <a:lnTo>
                    <a:pt x="609472" y="268014"/>
                  </a:lnTo>
                  <a:lnTo>
                    <a:pt x="613384" y="316052"/>
                  </a:lnTo>
                  <a:lnTo>
                    <a:pt x="609491" y="364072"/>
                  </a:lnTo>
                  <a:lnTo>
                    <a:pt x="598225" y="409660"/>
                  </a:lnTo>
                  <a:lnTo>
                    <a:pt x="580204" y="452197"/>
                  </a:lnTo>
                  <a:lnTo>
                    <a:pt x="556044" y="491067"/>
                  </a:lnTo>
                  <a:lnTo>
                    <a:pt x="526364" y="525651"/>
                  </a:lnTo>
                  <a:lnTo>
                    <a:pt x="491781" y="555332"/>
                  </a:lnTo>
                  <a:lnTo>
                    <a:pt x="452913" y="579492"/>
                  </a:lnTo>
                  <a:lnTo>
                    <a:pt x="410378" y="597514"/>
                  </a:lnTo>
                  <a:lnTo>
                    <a:pt x="364793" y="608780"/>
                  </a:lnTo>
                  <a:lnTo>
                    <a:pt x="316776" y="612673"/>
                  </a:lnTo>
                  <a:lnTo>
                    <a:pt x="313169" y="612673"/>
                  </a:lnTo>
                  <a:lnTo>
                    <a:pt x="313169" y="432688"/>
                  </a:lnTo>
                  <a:lnTo>
                    <a:pt x="455002" y="432688"/>
                  </a:lnTo>
                  <a:lnTo>
                    <a:pt x="460755" y="428370"/>
                  </a:lnTo>
                  <a:lnTo>
                    <a:pt x="460755" y="323976"/>
                  </a:lnTo>
                  <a:lnTo>
                    <a:pt x="455714" y="318935"/>
                  </a:lnTo>
                  <a:lnTo>
                    <a:pt x="386600" y="318935"/>
                  </a:lnTo>
                  <a:lnTo>
                    <a:pt x="381571" y="323253"/>
                  </a:lnTo>
                  <a:lnTo>
                    <a:pt x="381571" y="334771"/>
                  </a:lnTo>
                  <a:lnTo>
                    <a:pt x="385876" y="339813"/>
                  </a:lnTo>
                  <a:lnTo>
                    <a:pt x="440601" y="339813"/>
                  </a:lnTo>
                  <a:lnTo>
                    <a:pt x="440601" y="413969"/>
                  </a:lnTo>
                  <a:lnTo>
                    <a:pt x="298056" y="413969"/>
                  </a:lnTo>
                  <a:lnTo>
                    <a:pt x="293014" y="417563"/>
                  </a:lnTo>
                  <a:lnTo>
                    <a:pt x="293014" y="629234"/>
                  </a:lnTo>
                  <a:lnTo>
                    <a:pt x="297332" y="632828"/>
                  </a:lnTo>
                  <a:lnTo>
                    <a:pt x="302374" y="633552"/>
                  </a:lnTo>
                  <a:lnTo>
                    <a:pt x="316776" y="633552"/>
                  </a:lnTo>
                  <a:lnTo>
                    <a:pt x="366320" y="629704"/>
                  </a:lnTo>
                  <a:lnTo>
                    <a:pt x="414244" y="618323"/>
                  </a:lnTo>
                  <a:lnTo>
                    <a:pt x="459783" y="599651"/>
                  </a:lnTo>
                  <a:lnTo>
                    <a:pt x="502177" y="573930"/>
                  </a:lnTo>
                  <a:lnTo>
                    <a:pt x="540664" y="541400"/>
                  </a:lnTo>
                  <a:lnTo>
                    <a:pt x="573193" y="502902"/>
                  </a:lnTo>
                  <a:lnTo>
                    <a:pt x="598915" y="460463"/>
                  </a:lnTo>
                  <a:lnTo>
                    <a:pt x="617587" y="414812"/>
                  </a:lnTo>
                  <a:lnTo>
                    <a:pt x="628649" y="368020"/>
                  </a:lnTo>
                  <a:lnTo>
                    <a:pt x="628649" y="265527"/>
                  </a:lnTo>
                  <a:lnTo>
                    <a:pt x="617587" y="218734"/>
                  </a:lnTo>
                  <a:lnTo>
                    <a:pt x="598915" y="173084"/>
                  </a:lnTo>
                  <a:lnTo>
                    <a:pt x="573193" y="130648"/>
                  </a:lnTo>
                  <a:lnTo>
                    <a:pt x="540664" y="92151"/>
                  </a:lnTo>
                  <a:lnTo>
                    <a:pt x="502177" y="59617"/>
                  </a:lnTo>
                  <a:lnTo>
                    <a:pt x="459783" y="33894"/>
                  </a:lnTo>
                  <a:lnTo>
                    <a:pt x="414244" y="15224"/>
                  </a:lnTo>
                  <a:lnTo>
                    <a:pt x="366320" y="3846"/>
                  </a:lnTo>
                  <a:lnTo>
                    <a:pt x="316776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38947" y="6316573"/>
              <a:ext cx="633730" cy="628650"/>
            </a:xfrm>
            <a:custGeom>
              <a:avLst/>
              <a:gdLst/>
              <a:ahLst/>
              <a:cxnLst/>
              <a:rect l="l" t="t" r="r" b="b"/>
              <a:pathLst>
                <a:path w="633729" h="628650">
                  <a:moveTo>
                    <a:pt x="511898" y="202285"/>
                  </a:moveTo>
                  <a:lnTo>
                    <a:pt x="505333" y="170218"/>
                  </a:lnTo>
                  <a:lnTo>
                    <a:pt x="491744" y="150152"/>
                  </a:lnTo>
                  <a:lnTo>
                    <a:pt x="491744" y="202285"/>
                  </a:lnTo>
                  <a:lnTo>
                    <a:pt x="491744" y="430504"/>
                  </a:lnTo>
                  <a:lnTo>
                    <a:pt x="486816" y="454875"/>
                  </a:lnTo>
                  <a:lnTo>
                    <a:pt x="473379" y="474776"/>
                  </a:lnTo>
                  <a:lnTo>
                    <a:pt x="453466" y="488213"/>
                  </a:lnTo>
                  <a:lnTo>
                    <a:pt x="429107" y="493128"/>
                  </a:lnTo>
                  <a:lnTo>
                    <a:pt x="200888" y="493128"/>
                  </a:lnTo>
                  <a:lnTo>
                    <a:pt x="176504" y="488213"/>
                  </a:lnTo>
                  <a:lnTo>
                    <a:pt x="156591" y="474776"/>
                  </a:lnTo>
                  <a:lnTo>
                    <a:pt x="143167" y="454875"/>
                  </a:lnTo>
                  <a:lnTo>
                    <a:pt x="138239" y="430504"/>
                  </a:lnTo>
                  <a:lnTo>
                    <a:pt x="138239" y="202285"/>
                  </a:lnTo>
                  <a:lnTo>
                    <a:pt x="143167" y="177927"/>
                  </a:lnTo>
                  <a:lnTo>
                    <a:pt x="156591" y="158013"/>
                  </a:lnTo>
                  <a:lnTo>
                    <a:pt x="176504" y="144576"/>
                  </a:lnTo>
                  <a:lnTo>
                    <a:pt x="200888" y="139649"/>
                  </a:lnTo>
                  <a:lnTo>
                    <a:pt x="429107" y="139649"/>
                  </a:lnTo>
                  <a:lnTo>
                    <a:pt x="453466" y="144576"/>
                  </a:lnTo>
                  <a:lnTo>
                    <a:pt x="473379" y="158013"/>
                  </a:lnTo>
                  <a:lnTo>
                    <a:pt x="486816" y="177927"/>
                  </a:lnTo>
                  <a:lnTo>
                    <a:pt x="491744" y="202285"/>
                  </a:lnTo>
                  <a:lnTo>
                    <a:pt x="491744" y="150152"/>
                  </a:lnTo>
                  <a:lnTo>
                    <a:pt x="487502" y="143878"/>
                  </a:lnTo>
                  <a:lnTo>
                    <a:pt x="481253" y="139649"/>
                  </a:lnTo>
                  <a:lnTo>
                    <a:pt x="461175" y="126060"/>
                  </a:lnTo>
                  <a:lnTo>
                    <a:pt x="429107" y="119494"/>
                  </a:lnTo>
                  <a:lnTo>
                    <a:pt x="200888" y="119494"/>
                  </a:lnTo>
                  <a:lnTo>
                    <a:pt x="168808" y="126060"/>
                  </a:lnTo>
                  <a:lnTo>
                    <a:pt x="142468" y="143878"/>
                  </a:lnTo>
                  <a:lnTo>
                    <a:pt x="124637" y="170218"/>
                  </a:lnTo>
                  <a:lnTo>
                    <a:pt x="118084" y="202285"/>
                  </a:lnTo>
                  <a:lnTo>
                    <a:pt x="118084" y="430504"/>
                  </a:lnTo>
                  <a:lnTo>
                    <a:pt x="124637" y="462584"/>
                  </a:lnTo>
                  <a:lnTo>
                    <a:pt x="142468" y="488911"/>
                  </a:lnTo>
                  <a:lnTo>
                    <a:pt x="168808" y="506742"/>
                  </a:lnTo>
                  <a:lnTo>
                    <a:pt x="200888" y="513295"/>
                  </a:lnTo>
                  <a:lnTo>
                    <a:pt x="429107" y="513295"/>
                  </a:lnTo>
                  <a:lnTo>
                    <a:pt x="461175" y="506742"/>
                  </a:lnTo>
                  <a:lnTo>
                    <a:pt x="481266" y="493128"/>
                  </a:lnTo>
                  <a:lnTo>
                    <a:pt x="487502" y="488911"/>
                  </a:lnTo>
                  <a:lnTo>
                    <a:pt x="505333" y="462584"/>
                  </a:lnTo>
                  <a:lnTo>
                    <a:pt x="511898" y="430504"/>
                  </a:lnTo>
                  <a:lnTo>
                    <a:pt x="511898" y="202285"/>
                  </a:lnTo>
                  <a:close/>
                </a:path>
                <a:path w="633729" h="628650">
                  <a:moveTo>
                    <a:pt x="633564" y="316763"/>
                  </a:moveTo>
                  <a:lnTo>
                    <a:pt x="629767" y="268376"/>
                  </a:lnTo>
                  <a:lnTo>
                    <a:pt x="629653" y="266865"/>
                  </a:lnTo>
                  <a:lnTo>
                    <a:pt x="618083" y="218719"/>
                  </a:lnTo>
                  <a:lnTo>
                    <a:pt x="612686" y="205676"/>
                  </a:lnTo>
                  <a:lnTo>
                    <a:pt x="612686" y="316763"/>
                  </a:lnTo>
                  <a:lnTo>
                    <a:pt x="608799" y="364756"/>
                  </a:lnTo>
                  <a:lnTo>
                    <a:pt x="597535" y="410286"/>
                  </a:lnTo>
                  <a:lnTo>
                    <a:pt x="579513" y="452742"/>
                  </a:lnTo>
                  <a:lnTo>
                    <a:pt x="555345" y="491515"/>
                  </a:lnTo>
                  <a:lnTo>
                    <a:pt x="525665" y="525995"/>
                  </a:lnTo>
                  <a:lnTo>
                    <a:pt x="491083" y="555561"/>
                  </a:lnTo>
                  <a:lnTo>
                    <a:pt x="452208" y="579628"/>
                  </a:lnTo>
                  <a:lnTo>
                    <a:pt x="409676" y="597573"/>
                  </a:lnTo>
                  <a:lnTo>
                    <a:pt x="364083" y="608787"/>
                  </a:lnTo>
                  <a:lnTo>
                    <a:pt x="316064" y="612660"/>
                  </a:lnTo>
                  <a:lnTo>
                    <a:pt x="267868" y="608787"/>
                  </a:lnTo>
                  <a:lnTo>
                    <a:pt x="222186" y="597573"/>
                  </a:lnTo>
                  <a:lnTo>
                    <a:pt x="179603" y="579628"/>
                  </a:lnTo>
                  <a:lnTo>
                    <a:pt x="140741" y="555561"/>
                  </a:lnTo>
                  <a:lnTo>
                    <a:pt x="106197" y="525995"/>
                  </a:lnTo>
                  <a:lnTo>
                    <a:pt x="76581" y="491515"/>
                  </a:lnTo>
                  <a:lnTo>
                    <a:pt x="52489" y="452742"/>
                  </a:lnTo>
                  <a:lnTo>
                    <a:pt x="34544" y="410286"/>
                  </a:lnTo>
                  <a:lnTo>
                    <a:pt x="23317" y="364756"/>
                  </a:lnTo>
                  <a:lnTo>
                    <a:pt x="19443" y="316763"/>
                  </a:lnTo>
                  <a:lnTo>
                    <a:pt x="23317" y="268376"/>
                  </a:lnTo>
                  <a:lnTo>
                    <a:pt x="34544" y="222529"/>
                  </a:lnTo>
                  <a:lnTo>
                    <a:pt x="52489" y="179832"/>
                  </a:lnTo>
                  <a:lnTo>
                    <a:pt x="76581" y="140881"/>
                  </a:lnTo>
                  <a:lnTo>
                    <a:pt x="106197" y="106273"/>
                  </a:lnTo>
                  <a:lnTo>
                    <a:pt x="140741" y="76606"/>
                  </a:lnTo>
                  <a:lnTo>
                    <a:pt x="179603" y="52489"/>
                  </a:lnTo>
                  <a:lnTo>
                    <a:pt x="222186" y="34518"/>
                  </a:lnTo>
                  <a:lnTo>
                    <a:pt x="267868" y="23304"/>
                  </a:lnTo>
                  <a:lnTo>
                    <a:pt x="316064" y="19431"/>
                  </a:lnTo>
                  <a:lnTo>
                    <a:pt x="364083" y="23304"/>
                  </a:lnTo>
                  <a:lnTo>
                    <a:pt x="409676" y="34518"/>
                  </a:lnTo>
                  <a:lnTo>
                    <a:pt x="452208" y="52489"/>
                  </a:lnTo>
                  <a:lnTo>
                    <a:pt x="491083" y="76606"/>
                  </a:lnTo>
                  <a:lnTo>
                    <a:pt x="525665" y="106273"/>
                  </a:lnTo>
                  <a:lnTo>
                    <a:pt x="555345" y="140881"/>
                  </a:lnTo>
                  <a:lnTo>
                    <a:pt x="579513" y="179832"/>
                  </a:lnTo>
                  <a:lnTo>
                    <a:pt x="597535" y="222529"/>
                  </a:lnTo>
                  <a:lnTo>
                    <a:pt x="608799" y="268376"/>
                  </a:lnTo>
                  <a:lnTo>
                    <a:pt x="612686" y="316763"/>
                  </a:lnTo>
                  <a:lnTo>
                    <a:pt x="612686" y="205676"/>
                  </a:lnTo>
                  <a:lnTo>
                    <a:pt x="573303" y="130644"/>
                  </a:lnTo>
                  <a:lnTo>
                    <a:pt x="540689" y="92151"/>
                  </a:lnTo>
                  <a:lnTo>
                    <a:pt x="502539" y="59613"/>
                  </a:lnTo>
                  <a:lnTo>
                    <a:pt x="460324" y="33896"/>
                  </a:lnTo>
                  <a:lnTo>
                    <a:pt x="425030" y="19431"/>
                  </a:lnTo>
                  <a:lnTo>
                    <a:pt x="414782" y="15227"/>
                  </a:lnTo>
                  <a:lnTo>
                    <a:pt x="366674" y="3835"/>
                  </a:lnTo>
                  <a:lnTo>
                    <a:pt x="316776" y="0"/>
                  </a:lnTo>
                  <a:lnTo>
                    <a:pt x="266890" y="3835"/>
                  </a:lnTo>
                  <a:lnTo>
                    <a:pt x="218795" y="15227"/>
                  </a:lnTo>
                  <a:lnTo>
                    <a:pt x="173253" y="33896"/>
                  </a:lnTo>
                  <a:lnTo>
                    <a:pt x="131025" y="59613"/>
                  </a:lnTo>
                  <a:lnTo>
                    <a:pt x="92875" y="92151"/>
                  </a:lnTo>
                  <a:lnTo>
                    <a:pt x="60274" y="130644"/>
                  </a:lnTo>
                  <a:lnTo>
                    <a:pt x="34378" y="173075"/>
                  </a:lnTo>
                  <a:lnTo>
                    <a:pt x="15494" y="218719"/>
                  </a:lnTo>
                  <a:lnTo>
                    <a:pt x="3924" y="266865"/>
                  </a:lnTo>
                  <a:lnTo>
                    <a:pt x="0" y="316763"/>
                  </a:lnTo>
                  <a:lnTo>
                    <a:pt x="3810" y="364756"/>
                  </a:lnTo>
                  <a:lnTo>
                    <a:pt x="3924" y="366306"/>
                  </a:lnTo>
                  <a:lnTo>
                    <a:pt x="15494" y="414185"/>
                  </a:lnTo>
                  <a:lnTo>
                    <a:pt x="34378" y="459613"/>
                  </a:lnTo>
                  <a:lnTo>
                    <a:pt x="60274" y="501802"/>
                  </a:lnTo>
                  <a:lnTo>
                    <a:pt x="92875" y="539940"/>
                  </a:lnTo>
                  <a:lnTo>
                    <a:pt x="131025" y="572820"/>
                  </a:lnTo>
                  <a:lnTo>
                    <a:pt x="173253" y="598754"/>
                  </a:lnTo>
                  <a:lnTo>
                    <a:pt x="218795" y="617537"/>
                  </a:lnTo>
                  <a:lnTo>
                    <a:pt x="265569" y="628650"/>
                  </a:lnTo>
                  <a:lnTo>
                    <a:pt x="367995" y="628650"/>
                  </a:lnTo>
                  <a:lnTo>
                    <a:pt x="414782" y="617537"/>
                  </a:lnTo>
                  <a:lnTo>
                    <a:pt x="426605" y="612660"/>
                  </a:lnTo>
                  <a:lnTo>
                    <a:pt x="460324" y="598754"/>
                  </a:lnTo>
                  <a:lnTo>
                    <a:pt x="502539" y="572820"/>
                  </a:lnTo>
                  <a:lnTo>
                    <a:pt x="540689" y="539940"/>
                  </a:lnTo>
                  <a:lnTo>
                    <a:pt x="573303" y="501802"/>
                  </a:lnTo>
                  <a:lnTo>
                    <a:pt x="599198" y="459613"/>
                  </a:lnTo>
                  <a:lnTo>
                    <a:pt x="618083" y="414185"/>
                  </a:lnTo>
                  <a:lnTo>
                    <a:pt x="629653" y="366306"/>
                  </a:lnTo>
                  <a:lnTo>
                    <a:pt x="633564" y="316763"/>
                  </a:lnTo>
                  <a:close/>
                </a:path>
              </a:pathLst>
            </a:custGeom>
            <a:solidFill>
              <a:srgbClr val="FD7F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2066" y="6486461"/>
              <a:ext cx="236867" cy="2505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414001" y="6316561"/>
              <a:ext cx="633730" cy="628650"/>
            </a:xfrm>
            <a:custGeom>
              <a:avLst/>
              <a:gdLst/>
              <a:ahLst/>
              <a:cxnLst/>
              <a:rect l="l" t="t" r="r" b="b"/>
              <a:pathLst>
                <a:path w="633729" h="628650">
                  <a:moveTo>
                    <a:pt x="316776" y="0"/>
                  </a:moveTo>
                  <a:lnTo>
                    <a:pt x="266878" y="3847"/>
                  </a:lnTo>
                  <a:lnTo>
                    <a:pt x="218780" y="15228"/>
                  </a:lnTo>
                  <a:lnTo>
                    <a:pt x="173240" y="33900"/>
                  </a:lnTo>
                  <a:lnTo>
                    <a:pt x="131019" y="59622"/>
                  </a:lnTo>
                  <a:lnTo>
                    <a:pt x="92875" y="92151"/>
                  </a:lnTo>
                  <a:lnTo>
                    <a:pt x="60270" y="130648"/>
                  </a:lnTo>
                  <a:lnTo>
                    <a:pt x="34369" y="173083"/>
                  </a:lnTo>
                  <a:lnTo>
                    <a:pt x="15483" y="218731"/>
                  </a:lnTo>
                  <a:lnTo>
                    <a:pt x="3922" y="266866"/>
                  </a:lnTo>
                  <a:lnTo>
                    <a:pt x="0" y="316763"/>
                  </a:lnTo>
                  <a:lnTo>
                    <a:pt x="3800" y="364760"/>
                  </a:lnTo>
                  <a:lnTo>
                    <a:pt x="15483" y="414191"/>
                  </a:lnTo>
                  <a:lnTo>
                    <a:pt x="34369" y="459621"/>
                  </a:lnTo>
                  <a:lnTo>
                    <a:pt x="60270" y="501802"/>
                  </a:lnTo>
                  <a:lnTo>
                    <a:pt x="92875" y="539940"/>
                  </a:lnTo>
                  <a:lnTo>
                    <a:pt x="131019" y="572822"/>
                  </a:lnTo>
                  <a:lnTo>
                    <a:pt x="173240" y="598758"/>
                  </a:lnTo>
                  <a:lnTo>
                    <a:pt x="218780" y="617541"/>
                  </a:lnTo>
                  <a:lnTo>
                    <a:pt x="265563" y="628649"/>
                  </a:lnTo>
                  <a:lnTo>
                    <a:pt x="367989" y="628649"/>
                  </a:lnTo>
                  <a:lnTo>
                    <a:pt x="414772" y="617541"/>
                  </a:lnTo>
                  <a:lnTo>
                    <a:pt x="426605" y="612660"/>
                  </a:lnTo>
                  <a:lnTo>
                    <a:pt x="316776" y="612660"/>
                  </a:lnTo>
                  <a:lnTo>
                    <a:pt x="268582" y="608787"/>
                  </a:lnTo>
                  <a:lnTo>
                    <a:pt x="222894" y="597576"/>
                  </a:lnTo>
                  <a:lnTo>
                    <a:pt x="180316" y="579633"/>
                  </a:lnTo>
                  <a:lnTo>
                    <a:pt x="141453" y="555570"/>
                  </a:lnTo>
                  <a:lnTo>
                    <a:pt x="106910" y="525995"/>
                  </a:lnTo>
                  <a:lnTo>
                    <a:pt x="77291" y="491518"/>
                  </a:lnTo>
                  <a:lnTo>
                    <a:pt x="53201" y="452747"/>
                  </a:lnTo>
                  <a:lnTo>
                    <a:pt x="35245" y="410291"/>
                  </a:lnTo>
                  <a:lnTo>
                    <a:pt x="24028" y="364760"/>
                  </a:lnTo>
                  <a:lnTo>
                    <a:pt x="20154" y="316763"/>
                  </a:lnTo>
                  <a:lnTo>
                    <a:pt x="24028" y="268377"/>
                  </a:lnTo>
                  <a:lnTo>
                    <a:pt x="35245" y="222535"/>
                  </a:lnTo>
                  <a:lnTo>
                    <a:pt x="53201" y="179836"/>
                  </a:lnTo>
                  <a:lnTo>
                    <a:pt x="77291" y="140883"/>
                  </a:lnTo>
                  <a:lnTo>
                    <a:pt x="106910" y="106275"/>
                  </a:lnTo>
                  <a:lnTo>
                    <a:pt x="141453" y="76612"/>
                  </a:lnTo>
                  <a:lnTo>
                    <a:pt x="180316" y="52496"/>
                  </a:lnTo>
                  <a:lnTo>
                    <a:pt x="222894" y="34527"/>
                  </a:lnTo>
                  <a:lnTo>
                    <a:pt x="268582" y="23305"/>
                  </a:lnTo>
                  <a:lnTo>
                    <a:pt x="316776" y="19430"/>
                  </a:lnTo>
                  <a:lnTo>
                    <a:pt x="425022" y="19430"/>
                  </a:lnTo>
                  <a:lnTo>
                    <a:pt x="414772" y="15228"/>
                  </a:lnTo>
                  <a:lnTo>
                    <a:pt x="366673" y="3847"/>
                  </a:lnTo>
                  <a:lnTo>
                    <a:pt x="316776" y="0"/>
                  </a:lnTo>
                  <a:close/>
                </a:path>
                <a:path w="633729" h="628650">
                  <a:moveTo>
                    <a:pt x="425022" y="19430"/>
                  </a:moveTo>
                  <a:lnTo>
                    <a:pt x="316776" y="19430"/>
                  </a:lnTo>
                  <a:lnTo>
                    <a:pt x="364969" y="23305"/>
                  </a:lnTo>
                  <a:lnTo>
                    <a:pt x="410657" y="34527"/>
                  </a:lnTo>
                  <a:lnTo>
                    <a:pt x="453235" y="52496"/>
                  </a:lnTo>
                  <a:lnTo>
                    <a:pt x="492098" y="76612"/>
                  </a:lnTo>
                  <a:lnTo>
                    <a:pt x="526641" y="106275"/>
                  </a:lnTo>
                  <a:lnTo>
                    <a:pt x="556261" y="140883"/>
                  </a:lnTo>
                  <a:lnTo>
                    <a:pt x="580350" y="179836"/>
                  </a:lnTo>
                  <a:lnTo>
                    <a:pt x="598306" y="222535"/>
                  </a:lnTo>
                  <a:lnTo>
                    <a:pt x="609523" y="268377"/>
                  </a:lnTo>
                  <a:lnTo>
                    <a:pt x="613397" y="316763"/>
                  </a:lnTo>
                  <a:lnTo>
                    <a:pt x="609485" y="364760"/>
                  </a:lnTo>
                  <a:lnTo>
                    <a:pt x="598169" y="410291"/>
                  </a:lnTo>
                  <a:lnTo>
                    <a:pt x="580079" y="452747"/>
                  </a:lnTo>
                  <a:lnTo>
                    <a:pt x="555847" y="491518"/>
                  </a:lnTo>
                  <a:lnTo>
                    <a:pt x="526103" y="525995"/>
                  </a:lnTo>
                  <a:lnTo>
                    <a:pt x="491478" y="555570"/>
                  </a:lnTo>
                  <a:lnTo>
                    <a:pt x="452602" y="579633"/>
                  </a:lnTo>
                  <a:lnTo>
                    <a:pt x="410106" y="597576"/>
                  </a:lnTo>
                  <a:lnTo>
                    <a:pt x="364620" y="608787"/>
                  </a:lnTo>
                  <a:lnTo>
                    <a:pt x="316776" y="612660"/>
                  </a:lnTo>
                  <a:lnTo>
                    <a:pt x="426605" y="612660"/>
                  </a:lnTo>
                  <a:lnTo>
                    <a:pt x="502539" y="572822"/>
                  </a:lnTo>
                  <a:lnTo>
                    <a:pt x="540689" y="539940"/>
                  </a:lnTo>
                  <a:lnTo>
                    <a:pt x="573292" y="501802"/>
                  </a:lnTo>
                  <a:lnTo>
                    <a:pt x="599190" y="459621"/>
                  </a:lnTo>
                  <a:lnTo>
                    <a:pt x="618073" y="414191"/>
                  </a:lnTo>
                  <a:lnTo>
                    <a:pt x="629630" y="366307"/>
                  </a:lnTo>
                  <a:lnTo>
                    <a:pt x="633552" y="316763"/>
                  </a:lnTo>
                  <a:lnTo>
                    <a:pt x="629749" y="268377"/>
                  </a:lnTo>
                  <a:lnTo>
                    <a:pt x="629630" y="266866"/>
                  </a:lnTo>
                  <a:lnTo>
                    <a:pt x="618073" y="218731"/>
                  </a:lnTo>
                  <a:lnTo>
                    <a:pt x="599190" y="173083"/>
                  </a:lnTo>
                  <a:lnTo>
                    <a:pt x="573292" y="130648"/>
                  </a:lnTo>
                  <a:lnTo>
                    <a:pt x="540689" y="92151"/>
                  </a:lnTo>
                  <a:lnTo>
                    <a:pt x="502539" y="59622"/>
                  </a:lnTo>
                  <a:lnTo>
                    <a:pt x="460314" y="33900"/>
                  </a:lnTo>
                  <a:lnTo>
                    <a:pt x="425022" y="19430"/>
                  </a:lnTo>
                  <a:close/>
                </a:path>
              </a:pathLst>
            </a:custGeom>
            <a:solidFill>
              <a:srgbClr val="CE90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59430" y="6570700"/>
              <a:ext cx="87109" cy="22100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46476" y="6449745"/>
              <a:ext cx="100063" cy="1000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92614" y="6570700"/>
              <a:ext cx="233997" cy="22100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588307" y="6316573"/>
              <a:ext cx="633730" cy="628650"/>
            </a:xfrm>
            <a:custGeom>
              <a:avLst/>
              <a:gdLst/>
              <a:ahLst/>
              <a:cxnLst/>
              <a:rect l="l" t="t" r="r" b="b"/>
              <a:pathLst>
                <a:path w="633729" h="628650">
                  <a:moveTo>
                    <a:pt x="553745" y="317030"/>
                  </a:moveTo>
                  <a:lnTo>
                    <a:pt x="552488" y="269773"/>
                  </a:lnTo>
                  <a:lnTo>
                    <a:pt x="548855" y="222605"/>
                  </a:lnTo>
                  <a:lnTo>
                    <a:pt x="542861" y="175653"/>
                  </a:lnTo>
                  <a:lnTo>
                    <a:pt x="511175" y="145415"/>
                  </a:lnTo>
                  <a:lnTo>
                    <a:pt x="462457" y="140690"/>
                  </a:lnTo>
                  <a:lnTo>
                    <a:pt x="413626" y="137312"/>
                  </a:lnTo>
                  <a:lnTo>
                    <a:pt x="364782" y="135293"/>
                  </a:lnTo>
                  <a:lnTo>
                    <a:pt x="316064" y="134607"/>
                  </a:lnTo>
                  <a:lnTo>
                    <a:pt x="267474" y="135293"/>
                  </a:lnTo>
                  <a:lnTo>
                    <a:pt x="218884" y="137312"/>
                  </a:lnTo>
                  <a:lnTo>
                    <a:pt x="170281" y="140690"/>
                  </a:lnTo>
                  <a:lnTo>
                    <a:pt x="121691" y="145415"/>
                  </a:lnTo>
                  <a:lnTo>
                    <a:pt x="89268" y="175653"/>
                  </a:lnTo>
                  <a:lnTo>
                    <a:pt x="83578" y="222618"/>
                  </a:lnTo>
                  <a:lnTo>
                    <a:pt x="80162" y="269836"/>
                  </a:lnTo>
                  <a:lnTo>
                    <a:pt x="79032" y="317207"/>
                  </a:lnTo>
                  <a:lnTo>
                    <a:pt x="80162" y="364642"/>
                  </a:lnTo>
                  <a:lnTo>
                    <a:pt x="83578" y="412038"/>
                  </a:lnTo>
                  <a:lnTo>
                    <a:pt x="89268" y="459295"/>
                  </a:lnTo>
                  <a:lnTo>
                    <a:pt x="121691" y="488823"/>
                  </a:lnTo>
                  <a:lnTo>
                    <a:pt x="169976" y="493661"/>
                  </a:lnTo>
                  <a:lnTo>
                    <a:pt x="218605" y="497281"/>
                  </a:lnTo>
                  <a:lnTo>
                    <a:pt x="267373" y="499554"/>
                  </a:lnTo>
                  <a:lnTo>
                    <a:pt x="316064" y="500329"/>
                  </a:lnTo>
                  <a:lnTo>
                    <a:pt x="337108" y="500113"/>
                  </a:lnTo>
                  <a:lnTo>
                    <a:pt x="378942" y="499122"/>
                  </a:lnTo>
                  <a:lnTo>
                    <a:pt x="399592" y="498894"/>
                  </a:lnTo>
                  <a:lnTo>
                    <a:pt x="404634" y="498894"/>
                  </a:lnTo>
                  <a:lnTo>
                    <a:pt x="408940" y="494576"/>
                  </a:lnTo>
                  <a:lnTo>
                    <a:pt x="408940" y="481609"/>
                  </a:lnTo>
                  <a:lnTo>
                    <a:pt x="403910" y="478015"/>
                  </a:lnTo>
                  <a:lnTo>
                    <a:pt x="398145" y="478015"/>
                  </a:lnTo>
                  <a:lnTo>
                    <a:pt x="377075" y="478548"/>
                  </a:lnTo>
                  <a:lnTo>
                    <a:pt x="355930" y="479018"/>
                  </a:lnTo>
                  <a:lnTo>
                    <a:pt x="334670" y="479348"/>
                  </a:lnTo>
                  <a:lnTo>
                    <a:pt x="313194" y="479463"/>
                  </a:lnTo>
                  <a:lnTo>
                    <a:pt x="266090" y="478891"/>
                  </a:lnTo>
                  <a:lnTo>
                    <a:pt x="218782" y="477037"/>
                  </a:lnTo>
                  <a:lnTo>
                    <a:pt x="171348" y="473697"/>
                  </a:lnTo>
                  <a:lnTo>
                    <a:pt x="123850" y="468655"/>
                  </a:lnTo>
                  <a:lnTo>
                    <a:pt x="116649" y="467944"/>
                  </a:lnTo>
                  <a:lnTo>
                    <a:pt x="104762" y="409054"/>
                  </a:lnTo>
                  <a:lnTo>
                    <a:pt x="101523" y="362788"/>
                  </a:lnTo>
                  <a:lnTo>
                    <a:pt x="100444" y="316306"/>
                  </a:lnTo>
                  <a:lnTo>
                    <a:pt x="101523" y="269773"/>
                  </a:lnTo>
                  <a:lnTo>
                    <a:pt x="104762" y="223329"/>
                  </a:lnTo>
                  <a:lnTo>
                    <a:pt x="110172" y="177088"/>
                  </a:lnTo>
                  <a:lnTo>
                    <a:pt x="172313" y="158686"/>
                  </a:lnTo>
                  <a:lnTo>
                    <a:pt x="220586" y="155321"/>
                  </a:lnTo>
                  <a:lnTo>
                    <a:pt x="268719" y="153301"/>
                  </a:lnTo>
                  <a:lnTo>
                    <a:pt x="316788" y="152615"/>
                  </a:lnTo>
                  <a:lnTo>
                    <a:pt x="364959" y="153301"/>
                  </a:lnTo>
                  <a:lnTo>
                    <a:pt x="413258" y="155321"/>
                  </a:lnTo>
                  <a:lnTo>
                    <a:pt x="461568" y="158686"/>
                  </a:lnTo>
                  <a:lnTo>
                    <a:pt x="509739" y="163410"/>
                  </a:lnTo>
                  <a:lnTo>
                    <a:pt x="523417" y="177088"/>
                  </a:lnTo>
                  <a:lnTo>
                    <a:pt x="529107" y="223329"/>
                  </a:lnTo>
                  <a:lnTo>
                    <a:pt x="532536" y="269773"/>
                  </a:lnTo>
                  <a:lnTo>
                    <a:pt x="533666" y="316306"/>
                  </a:lnTo>
                  <a:lnTo>
                    <a:pt x="532536" y="362788"/>
                  </a:lnTo>
                  <a:lnTo>
                    <a:pt x="529107" y="409054"/>
                  </a:lnTo>
                  <a:lnTo>
                    <a:pt x="523417" y="454977"/>
                  </a:lnTo>
                  <a:lnTo>
                    <a:pt x="522693" y="461454"/>
                  </a:lnTo>
                  <a:lnTo>
                    <a:pt x="516204" y="467944"/>
                  </a:lnTo>
                  <a:lnTo>
                    <a:pt x="509739" y="468655"/>
                  </a:lnTo>
                  <a:lnTo>
                    <a:pt x="494296" y="470687"/>
                  </a:lnTo>
                  <a:lnTo>
                    <a:pt x="479132" y="472440"/>
                  </a:lnTo>
                  <a:lnTo>
                    <a:pt x="463969" y="473925"/>
                  </a:lnTo>
                  <a:lnTo>
                    <a:pt x="448538" y="475132"/>
                  </a:lnTo>
                  <a:lnTo>
                    <a:pt x="442785" y="475132"/>
                  </a:lnTo>
                  <a:lnTo>
                    <a:pt x="438467" y="480174"/>
                  </a:lnTo>
                  <a:lnTo>
                    <a:pt x="438467" y="490258"/>
                  </a:lnTo>
                  <a:lnTo>
                    <a:pt x="442785" y="494576"/>
                  </a:lnTo>
                  <a:lnTo>
                    <a:pt x="449262" y="494576"/>
                  </a:lnTo>
                  <a:lnTo>
                    <a:pt x="464921" y="493064"/>
                  </a:lnTo>
                  <a:lnTo>
                    <a:pt x="480580" y="491617"/>
                  </a:lnTo>
                  <a:lnTo>
                    <a:pt x="523430" y="484695"/>
                  </a:lnTo>
                  <a:lnTo>
                    <a:pt x="549275" y="411213"/>
                  </a:lnTo>
                  <a:lnTo>
                    <a:pt x="552665" y="364223"/>
                  </a:lnTo>
                  <a:lnTo>
                    <a:pt x="553745" y="317030"/>
                  </a:lnTo>
                  <a:close/>
                </a:path>
                <a:path w="633729" h="628650">
                  <a:moveTo>
                    <a:pt x="633564" y="316763"/>
                  </a:moveTo>
                  <a:lnTo>
                    <a:pt x="629754" y="268376"/>
                  </a:lnTo>
                  <a:lnTo>
                    <a:pt x="629640" y="266865"/>
                  </a:lnTo>
                  <a:lnTo>
                    <a:pt x="618045" y="218719"/>
                  </a:lnTo>
                  <a:lnTo>
                    <a:pt x="612686" y="205854"/>
                  </a:lnTo>
                  <a:lnTo>
                    <a:pt x="612686" y="316763"/>
                  </a:lnTo>
                  <a:lnTo>
                    <a:pt x="608799" y="364756"/>
                  </a:lnTo>
                  <a:lnTo>
                    <a:pt x="597535" y="410286"/>
                  </a:lnTo>
                  <a:lnTo>
                    <a:pt x="579513" y="452742"/>
                  </a:lnTo>
                  <a:lnTo>
                    <a:pt x="555345" y="491515"/>
                  </a:lnTo>
                  <a:lnTo>
                    <a:pt x="525665" y="525995"/>
                  </a:lnTo>
                  <a:lnTo>
                    <a:pt x="491083" y="555561"/>
                  </a:lnTo>
                  <a:lnTo>
                    <a:pt x="452208" y="579628"/>
                  </a:lnTo>
                  <a:lnTo>
                    <a:pt x="409676" y="597573"/>
                  </a:lnTo>
                  <a:lnTo>
                    <a:pt x="364083" y="608787"/>
                  </a:lnTo>
                  <a:lnTo>
                    <a:pt x="316064" y="612660"/>
                  </a:lnTo>
                  <a:lnTo>
                    <a:pt x="268033" y="608787"/>
                  </a:lnTo>
                  <a:lnTo>
                    <a:pt x="222389" y="597573"/>
                  </a:lnTo>
                  <a:lnTo>
                    <a:pt x="179768" y="579628"/>
                  </a:lnTo>
                  <a:lnTo>
                    <a:pt x="140804" y="555561"/>
                  </a:lnTo>
                  <a:lnTo>
                    <a:pt x="106108" y="525995"/>
                  </a:lnTo>
                  <a:lnTo>
                    <a:pt x="76327" y="491515"/>
                  </a:lnTo>
                  <a:lnTo>
                    <a:pt x="52057" y="452742"/>
                  </a:lnTo>
                  <a:lnTo>
                    <a:pt x="33959" y="410286"/>
                  </a:lnTo>
                  <a:lnTo>
                    <a:pt x="22644" y="364756"/>
                  </a:lnTo>
                  <a:lnTo>
                    <a:pt x="18719" y="316763"/>
                  </a:lnTo>
                  <a:lnTo>
                    <a:pt x="22644" y="268376"/>
                  </a:lnTo>
                  <a:lnTo>
                    <a:pt x="33959" y="222529"/>
                  </a:lnTo>
                  <a:lnTo>
                    <a:pt x="52057" y="179832"/>
                  </a:lnTo>
                  <a:lnTo>
                    <a:pt x="76327" y="140881"/>
                  </a:lnTo>
                  <a:lnTo>
                    <a:pt x="106108" y="106273"/>
                  </a:lnTo>
                  <a:lnTo>
                    <a:pt x="140804" y="76606"/>
                  </a:lnTo>
                  <a:lnTo>
                    <a:pt x="179768" y="52489"/>
                  </a:lnTo>
                  <a:lnTo>
                    <a:pt x="222389" y="34518"/>
                  </a:lnTo>
                  <a:lnTo>
                    <a:pt x="268033" y="23304"/>
                  </a:lnTo>
                  <a:lnTo>
                    <a:pt x="316064" y="19431"/>
                  </a:lnTo>
                  <a:lnTo>
                    <a:pt x="364261" y="23304"/>
                  </a:lnTo>
                  <a:lnTo>
                    <a:pt x="409956" y="34518"/>
                  </a:lnTo>
                  <a:lnTo>
                    <a:pt x="452526" y="52489"/>
                  </a:lnTo>
                  <a:lnTo>
                    <a:pt x="491388" y="76606"/>
                  </a:lnTo>
                  <a:lnTo>
                    <a:pt x="525932" y="106273"/>
                  </a:lnTo>
                  <a:lnTo>
                    <a:pt x="555561" y="140881"/>
                  </a:lnTo>
                  <a:lnTo>
                    <a:pt x="579640" y="179832"/>
                  </a:lnTo>
                  <a:lnTo>
                    <a:pt x="597598" y="222529"/>
                  </a:lnTo>
                  <a:lnTo>
                    <a:pt x="608812" y="268376"/>
                  </a:lnTo>
                  <a:lnTo>
                    <a:pt x="612686" y="316763"/>
                  </a:lnTo>
                  <a:lnTo>
                    <a:pt x="612686" y="205854"/>
                  </a:lnTo>
                  <a:lnTo>
                    <a:pt x="572935" y="130644"/>
                  </a:lnTo>
                  <a:lnTo>
                    <a:pt x="539965" y="92151"/>
                  </a:lnTo>
                  <a:lnTo>
                    <a:pt x="501827" y="59613"/>
                  </a:lnTo>
                  <a:lnTo>
                    <a:pt x="459600" y="33896"/>
                  </a:lnTo>
                  <a:lnTo>
                    <a:pt x="424307" y="19431"/>
                  </a:lnTo>
                  <a:lnTo>
                    <a:pt x="414058" y="15227"/>
                  </a:lnTo>
                  <a:lnTo>
                    <a:pt x="365963" y="3835"/>
                  </a:lnTo>
                  <a:lnTo>
                    <a:pt x="316064" y="0"/>
                  </a:lnTo>
                  <a:lnTo>
                    <a:pt x="266522" y="3835"/>
                  </a:lnTo>
                  <a:lnTo>
                    <a:pt x="218592" y="15227"/>
                  </a:lnTo>
                  <a:lnTo>
                    <a:pt x="173050" y="33896"/>
                  </a:lnTo>
                  <a:lnTo>
                    <a:pt x="130644" y="59613"/>
                  </a:lnTo>
                  <a:lnTo>
                    <a:pt x="92151" y="92151"/>
                  </a:lnTo>
                  <a:lnTo>
                    <a:pt x="59626" y="130644"/>
                  </a:lnTo>
                  <a:lnTo>
                    <a:pt x="33909" y="173075"/>
                  </a:lnTo>
                  <a:lnTo>
                    <a:pt x="15240" y="218719"/>
                  </a:lnTo>
                  <a:lnTo>
                    <a:pt x="3848" y="266865"/>
                  </a:lnTo>
                  <a:lnTo>
                    <a:pt x="0" y="316763"/>
                  </a:lnTo>
                  <a:lnTo>
                    <a:pt x="3733" y="364756"/>
                  </a:lnTo>
                  <a:lnTo>
                    <a:pt x="3848" y="366306"/>
                  </a:lnTo>
                  <a:lnTo>
                    <a:pt x="15240" y="414185"/>
                  </a:lnTo>
                  <a:lnTo>
                    <a:pt x="33909" y="459613"/>
                  </a:lnTo>
                  <a:lnTo>
                    <a:pt x="59626" y="501802"/>
                  </a:lnTo>
                  <a:lnTo>
                    <a:pt x="92151" y="539940"/>
                  </a:lnTo>
                  <a:lnTo>
                    <a:pt x="130644" y="572820"/>
                  </a:lnTo>
                  <a:lnTo>
                    <a:pt x="173050" y="598754"/>
                  </a:lnTo>
                  <a:lnTo>
                    <a:pt x="218592" y="617537"/>
                  </a:lnTo>
                  <a:lnTo>
                    <a:pt x="265214" y="628650"/>
                  </a:lnTo>
                  <a:lnTo>
                    <a:pt x="367284" y="628650"/>
                  </a:lnTo>
                  <a:lnTo>
                    <a:pt x="414058" y="617537"/>
                  </a:lnTo>
                  <a:lnTo>
                    <a:pt x="459600" y="598754"/>
                  </a:lnTo>
                  <a:lnTo>
                    <a:pt x="501827" y="572820"/>
                  </a:lnTo>
                  <a:lnTo>
                    <a:pt x="539965" y="539940"/>
                  </a:lnTo>
                  <a:lnTo>
                    <a:pt x="572935" y="501802"/>
                  </a:lnTo>
                  <a:lnTo>
                    <a:pt x="599046" y="459613"/>
                  </a:lnTo>
                  <a:lnTo>
                    <a:pt x="618045" y="414185"/>
                  </a:lnTo>
                  <a:lnTo>
                    <a:pt x="629640" y="366306"/>
                  </a:lnTo>
                  <a:lnTo>
                    <a:pt x="633564" y="3167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28071" y="6533261"/>
              <a:ext cx="192938" cy="20157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45640" y="1572768"/>
              <a:ext cx="984503" cy="13746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38795" y="2925356"/>
              <a:ext cx="3540760" cy="2298700"/>
            </a:xfrm>
            <a:custGeom>
              <a:avLst/>
              <a:gdLst/>
              <a:ahLst/>
              <a:cxnLst/>
              <a:rect l="l" t="t" r="r" b="b"/>
              <a:pathLst>
                <a:path w="3540760" h="2298700">
                  <a:moveTo>
                    <a:pt x="3540215" y="0"/>
                  </a:moveTo>
                  <a:lnTo>
                    <a:pt x="0" y="0"/>
                  </a:lnTo>
                  <a:lnTo>
                    <a:pt x="0" y="2298115"/>
                  </a:lnTo>
                  <a:lnTo>
                    <a:pt x="1770470" y="2298115"/>
                  </a:lnTo>
                  <a:lnTo>
                    <a:pt x="3540215" y="2298115"/>
                  </a:lnTo>
                  <a:lnTo>
                    <a:pt x="3540215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8793" y="2924636"/>
              <a:ext cx="3540760" cy="2299335"/>
            </a:xfrm>
            <a:custGeom>
              <a:avLst/>
              <a:gdLst/>
              <a:ahLst/>
              <a:cxnLst/>
              <a:rect l="l" t="t" r="r" b="b"/>
              <a:pathLst>
                <a:path w="3540760" h="2299335">
                  <a:moveTo>
                    <a:pt x="1770461" y="2298837"/>
                  </a:moveTo>
                  <a:lnTo>
                    <a:pt x="0" y="2298837"/>
                  </a:lnTo>
                  <a:lnTo>
                    <a:pt x="0" y="723"/>
                  </a:lnTo>
                  <a:lnTo>
                    <a:pt x="3540203" y="723"/>
                  </a:lnTo>
                  <a:lnTo>
                    <a:pt x="3540203" y="2298837"/>
                  </a:lnTo>
                  <a:lnTo>
                    <a:pt x="1770461" y="2298837"/>
                  </a:lnTo>
                  <a:close/>
                </a:path>
                <a:path w="3540760" h="2299335">
                  <a:moveTo>
                    <a:pt x="1770461" y="753803"/>
                  </a:moveTo>
                  <a:lnTo>
                    <a:pt x="0" y="753803"/>
                  </a:lnTo>
                  <a:lnTo>
                    <a:pt x="0" y="0"/>
                  </a:lnTo>
                  <a:lnTo>
                    <a:pt x="3540203" y="0"/>
                  </a:lnTo>
                  <a:lnTo>
                    <a:pt x="3540203" y="753803"/>
                  </a:lnTo>
                  <a:lnTo>
                    <a:pt x="1770461" y="753803"/>
                  </a:lnTo>
                  <a:close/>
                </a:path>
                <a:path w="3540760" h="2299335">
                  <a:moveTo>
                    <a:pt x="3008837" y="228226"/>
                  </a:moveTo>
                  <a:lnTo>
                    <a:pt x="3237086" y="456452"/>
                  </a:lnTo>
                </a:path>
                <a:path w="3540760" h="2299335">
                  <a:moveTo>
                    <a:pt x="3236362" y="228226"/>
                  </a:moveTo>
                  <a:lnTo>
                    <a:pt x="3008126" y="456452"/>
                  </a:lnTo>
                </a:path>
                <a:path w="3540760" h="2299335">
                  <a:moveTo>
                    <a:pt x="1921657" y="341990"/>
                  </a:moveTo>
                  <a:lnTo>
                    <a:pt x="2245653" y="343425"/>
                  </a:lnTo>
                </a:path>
                <a:path w="3540760" h="2299335">
                  <a:moveTo>
                    <a:pt x="2627245" y="455741"/>
                  </a:moveTo>
                  <a:lnTo>
                    <a:pt x="2513489" y="455741"/>
                  </a:lnTo>
                  <a:lnTo>
                    <a:pt x="2513489" y="228226"/>
                  </a:lnTo>
                  <a:lnTo>
                    <a:pt x="2741014" y="228226"/>
                  </a:lnTo>
                  <a:lnTo>
                    <a:pt x="2741014" y="455741"/>
                  </a:lnTo>
                  <a:lnTo>
                    <a:pt x="2627245" y="455741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4440" y="3980688"/>
              <a:ext cx="850392" cy="9479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37816" y="3980688"/>
              <a:ext cx="460248" cy="9479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43072" y="3980688"/>
              <a:ext cx="633984" cy="94792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5552" y="2929166"/>
              <a:ext cx="3524250" cy="231457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4954377" y="5376240"/>
              <a:ext cx="2748915" cy="2298700"/>
            </a:xfrm>
            <a:custGeom>
              <a:avLst/>
              <a:gdLst/>
              <a:ahLst/>
              <a:cxnLst/>
              <a:rect l="l" t="t" r="r" b="b"/>
              <a:pathLst>
                <a:path w="2748915" h="2298700">
                  <a:moveTo>
                    <a:pt x="2748915" y="0"/>
                  </a:moveTo>
                  <a:lnTo>
                    <a:pt x="0" y="0"/>
                  </a:lnTo>
                  <a:lnTo>
                    <a:pt x="0" y="2298115"/>
                  </a:lnTo>
                  <a:lnTo>
                    <a:pt x="1374521" y="2298115"/>
                  </a:lnTo>
                  <a:lnTo>
                    <a:pt x="2748915" y="2298115"/>
                  </a:lnTo>
                  <a:lnTo>
                    <a:pt x="2748915" y="0"/>
                  </a:lnTo>
                  <a:close/>
                </a:path>
              </a:pathLst>
            </a:custGeom>
            <a:solidFill>
              <a:srgbClr val="2F3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954272" y="5375527"/>
              <a:ext cx="2749550" cy="2299335"/>
            </a:xfrm>
            <a:custGeom>
              <a:avLst/>
              <a:gdLst/>
              <a:ahLst/>
              <a:cxnLst/>
              <a:rect l="l" t="t" r="r" b="b"/>
              <a:pathLst>
                <a:path w="2749550" h="2299334">
                  <a:moveTo>
                    <a:pt x="1374534" y="2298830"/>
                  </a:moveTo>
                  <a:lnTo>
                    <a:pt x="0" y="2298830"/>
                  </a:lnTo>
                  <a:lnTo>
                    <a:pt x="0" y="711"/>
                  </a:lnTo>
                  <a:lnTo>
                    <a:pt x="2748942" y="711"/>
                  </a:lnTo>
                  <a:lnTo>
                    <a:pt x="2748942" y="2298830"/>
                  </a:lnTo>
                  <a:lnTo>
                    <a:pt x="1374534" y="2298830"/>
                  </a:lnTo>
                  <a:close/>
                </a:path>
                <a:path w="2749550" h="2299334">
                  <a:moveTo>
                    <a:pt x="1374534" y="753797"/>
                  </a:moveTo>
                  <a:lnTo>
                    <a:pt x="0" y="753797"/>
                  </a:lnTo>
                  <a:lnTo>
                    <a:pt x="0" y="0"/>
                  </a:lnTo>
                  <a:lnTo>
                    <a:pt x="2748942" y="0"/>
                  </a:lnTo>
                  <a:lnTo>
                    <a:pt x="2748942" y="753797"/>
                  </a:lnTo>
                  <a:lnTo>
                    <a:pt x="1374534" y="753797"/>
                  </a:lnTo>
                  <a:close/>
                </a:path>
                <a:path w="2749550" h="2299334">
                  <a:moveTo>
                    <a:pt x="2330600" y="264943"/>
                  </a:moveTo>
                  <a:lnTo>
                    <a:pt x="2558821" y="493171"/>
                  </a:lnTo>
                </a:path>
                <a:path w="2749550" h="2299334">
                  <a:moveTo>
                    <a:pt x="2558186" y="264943"/>
                  </a:moveTo>
                  <a:lnTo>
                    <a:pt x="2329965" y="493171"/>
                  </a:lnTo>
                </a:path>
                <a:path w="2749550" h="2299334">
                  <a:moveTo>
                    <a:pt x="1243469" y="378695"/>
                  </a:moveTo>
                  <a:lnTo>
                    <a:pt x="1567449" y="380130"/>
                  </a:lnTo>
                </a:path>
                <a:path w="2749550" h="2299334">
                  <a:moveTo>
                    <a:pt x="1949088" y="492447"/>
                  </a:moveTo>
                  <a:lnTo>
                    <a:pt x="1835295" y="492447"/>
                  </a:lnTo>
                  <a:lnTo>
                    <a:pt x="1835295" y="264219"/>
                  </a:lnTo>
                  <a:lnTo>
                    <a:pt x="2062754" y="264219"/>
                  </a:lnTo>
                  <a:lnTo>
                    <a:pt x="2062754" y="492447"/>
                  </a:lnTo>
                  <a:lnTo>
                    <a:pt x="1949088" y="492447"/>
                  </a:lnTo>
                  <a:close/>
                </a:path>
              </a:pathLst>
            </a:custGeom>
            <a:ln w="187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691103" y="6416040"/>
              <a:ext cx="490728" cy="9448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492727" y="6416040"/>
              <a:ext cx="460248" cy="94487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946376" y="5365750"/>
              <a:ext cx="2752725" cy="231457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7412</TotalTime>
  <Words>212</Words>
  <Application>Microsoft Office PowerPoint</Application>
  <PresentationFormat>Произвольный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Cambria</vt:lpstr>
      <vt:lpstr>Consolas</vt:lpstr>
      <vt:lpstr>Lucida Sans Unicode</vt:lpstr>
      <vt:lpstr>Office Theme</vt:lpstr>
      <vt:lpstr>⥫</vt:lpstr>
      <vt:lpstr>Актуальность</vt:lpstr>
      <vt:lpstr>Предлагаемое решение</vt:lpstr>
      <vt:lpstr>Описание технологии</vt:lpstr>
      <vt:lpstr>Конкурентный анализ</vt:lpstr>
      <vt:lpstr>Презентация PowerPoint</vt:lpstr>
      <vt:lpstr>Бизнес-модель</vt:lpstr>
      <vt:lpstr>Команда проекта</vt:lpstr>
      <vt:lpstr>Презентация PowerPoint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cp:lastModifiedBy>-</cp:lastModifiedBy>
  <cp:revision>23</cp:revision>
  <dcterms:created xsi:type="dcterms:W3CDTF">2024-12-16T11:15:52Z</dcterms:created>
  <dcterms:modified xsi:type="dcterms:W3CDTF">2025-02-06T05:32:08Z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2024-12-16T00:00:00Z</vt:filetime>
  </property>
  <property fmtid="{D5CDD505-2E9C-101B-9397-08002B2CF9AE}" pid="3" name="Creator">
    <vt:lpwstr>Chromium</vt:lpwstr>
  </property>
  <property fmtid="{D5CDD505-2E9C-101B-9397-08002B2CF9AE}" pid="4" name="LastSaved">
    <vt:filetime>2024-12-16T00:00:00Z</vt:filetime>
  </property>
  <property fmtid="{D5CDD505-2E9C-101B-9397-08002B2CF9AE}" pid="5" name="Producer">
    <vt:lpwstr>GPL Ghostscript 10.04.0</vt:lpwstr>
  </property>
</Properties>
</file>