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62" r:id="rId6"/>
    <p:sldId id="260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Интернет магазин схем для 3</a:t>
            </a:r>
            <a:r>
              <a:rPr lang="en-US" sz="3200" dirty="0" smtClean="0"/>
              <a:t>D</a:t>
            </a:r>
            <a:r>
              <a:rPr lang="ru-RU" sz="3200" dirty="0" smtClean="0"/>
              <a:t> моделей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Кузнецов </a:t>
            </a:r>
            <a:r>
              <a:rPr lang="ru-RU" sz="1600" dirty="0" err="1" smtClean="0">
                <a:solidFill>
                  <a:schemeClr val="tx1"/>
                </a:solidFill>
              </a:rPr>
              <a:t>Севастьян</a:t>
            </a:r>
            <a:endParaRPr lang="ru-RU" sz="1600" dirty="0" smtClean="0">
              <a:solidFill>
                <a:schemeClr val="tx1"/>
              </a:solidFill>
            </a:endParaRPr>
          </a:p>
          <a:p>
            <a:r>
              <a:rPr lang="ru-RU" sz="1600" dirty="0" smtClean="0">
                <a:solidFill>
                  <a:schemeClr val="tx1"/>
                </a:solidFill>
              </a:rPr>
              <a:t>Студент 1 курса </a:t>
            </a:r>
            <a:r>
              <a:rPr lang="ru-RU" sz="1600" dirty="0" err="1" smtClean="0">
                <a:solidFill>
                  <a:schemeClr val="tx1"/>
                </a:solidFill>
              </a:rPr>
              <a:t>ПсковГУ</a:t>
            </a:r>
            <a:r>
              <a:rPr lang="ru-RU" sz="1600" dirty="0" smtClean="0">
                <a:solidFill>
                  <a:schemeClr val="tx1"/>
                </a:solidFill>
              </a:rPr>
              <a:t> ПИШ</a:t>
            </a:r>
            <a:endParaRPr lang="ru-RU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Актуальность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600" dirty="0" smtClean="0"/>
              <a:t>Изначально принтеры были довольно сложными и дорогими техническими устройствами, которыми пользовались лишь ученые и специалисты. В наши дни принтер может приобрести любой желающий, так как на рынке работают много производителей (как отечественных, так и зарубежных).</a:t>
            </a:r>
          </a:p>
          <a:p>
            <a:r>
              <a:rPr lang="ru-RU" sz="1600" dirty="0" smtClean="0"/>
              <a:t>Благодаря доступности трёхмерного моделирования активно развивается производство различных предметов прямо на дому.</a:t>
            </a:r>
          </a:p>
          <a:p>
            <a:r>
              <a:rPr lang="ru-RU" sz="1600" dirty="0" smtClean="0"/>
              <a:t>Для печати на 3</a:t>
            </a:r>
            <a:r>
              <a:rPr lang="en-US" sz="1600" dirty="0" smtClean="0"/>
              <a:t>D</a:t>
            </a:r>
            <a:r>
              <a:rPr lang="ru-RU" sz="1600" dirty="0" smtClean="0"/>
              <a:t> принтере необходимы модели объектов, которые не всегда можно найти в интернете. Данную проблему мы предлагаем решить.</a:t>
            </a:r>
            <a:endParaRPr lang="ru-RU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Наш продукт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sz="1600" dirty="0" smtClean="0"/>
              <a:t>Для решения данной проблемы мы предлагаем воспользоваться нашим приложением схем для 3</a:t>
            </a:r>
            <a:r>
              <a:rPr lang="en-US" sz="1600" dirty="0" smtClean="0"/>
              <a:t>D</a:t>
            </a:r>
            <a:r>
              <a:rPr lang="ru-RU" sz="1600" dirty="0" smtClean="0"/>
              <a:t> моделей.</a:t>
            </a:r>
          </a:p>
          <a:p>
            <a:pPr>
              <a:buNone/>
            </a:pPr>
            <a:r>
              <a:rPr lang="ru-RU" sz="1600" dirty="0" smtClean="0"/>
              <a:t>Плюсы: </a:t>
            </a:r>
          </a:p>
          <a:p>
            <a:r>
              <a:rPr lang="ru-RU" sz="1600" dirty="0" smtClean="0"/>
              <a:t>систематизация схем в категории; </a:t>
            </a:r>
          </a:p>
          <a:p>
            <a:r>
              <a:rPr lang="ru-RU" sz="1600" dirty="0" smtClean="0"/>
              <a:t>периодические скидки на товар; </a:t>
            </a:r>
          </a:p>
          <a:p>
            <a:r>
              <a:rPr lang="ru-RU" sz="1600" dirty="0" smtClean="0"/>
              <a:t>возможность заработка на публикации собственных схем; </a:t>
            </a:r>
          </a:p>
          <a:p>
            <a:r>
              <a:rPr lang="ru-RU" sz="1600" dirty="0" smtClean="0"/>
              <a:t>возможность заказать модель детали.</a:t>
            </a:r>
          </a:p>
          <a:p>
            <a:pPr>
              <a:buNone/>
            </a:pPr>
            <a:r>
              <a:rPr lang="ru-RU" sz="1600" dirty="0" smtClean="0"/>
              <a:t>Минусы:</a:t>
            </a:r>
          </a:p>
          <a:p>
            <a:r>
              <a:rPr lang="ru-RU" sz="1600" dirty="0" smtClean="0"/>
              <a:t>существование сайтов с искомыми материалами; </a:t>
            </a:r>
          </a:p>
          <a:p>
            <a:r>
              <a:rPr lang="ru-RU" sz="1600" dirty="0" smtClean="0"/>
              <a:t>необходимость рекламы.</a:t>
            </a:r>
          </a:p>
          <a:p>
            <a:pPr>
              <a:buNone/>
            </a:pPr>
            <a:r>
              <a:rPr lang="ru-RU" sz="1600" dirty="0" smtClean="0"/>
              <a:t>Сомнительные моменты – выбор поставщика новых схем: </a:t>
            </a:r>
          </a:p>
          <a:p>
            <a:r>
              <a:rPr lang="ru-RU" sz="1600" dirty="0" smtClean="0"/>
              <a:t>частные лица;</a:t>
            </a:r>
          </a:p>
          <a:p>
            <a:r>
              <a:rPr lang="ru-RU" sz="1600" dirty="0" smtClean="0"/>
              <a:t>компании, заводы производители деталей, вещей.</a:t>
            </a:r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r>
              <a:rPr lang="ru-RU" sz="1600" dirty="0" smtClean="0"/>
              <a:t> </a:t>
            </a:r>
            <a:endParaRPr lang="ru-RU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Окупаемость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600" dirty="0" smtClean="0"/>
              <a:t>Затраты </a:t>
            </a:r>
            <a:r>
              <a:rPr lang="ru-RU" sz="1600" dirty="0" smtClean="0"/>
              <a:t>на разработку UX / </a:t>
            </a:r>
            <a:r>
              <a:rPr lang="ru-RU" sz="1600" dirty="0" smtClean="0"/>
              <a:t>UI – 400 000 рублей;</a:t>
            </a:r>
          </a:p>
          <a:p>
            <a:r>
              <a:rPr lang="ru-RU" sz="1600" dirty="0" smtClean="0"/>
              <a:t>Затраты на разработку </a:t>
            </a:r>
            <a:r>
              <a:rPr lang="ru-RU" sz="1600" dirty="0" smtClean="0"/>
              <a:t>приложения – 320 000 рублей;</a:t>
            </a:r>
          </a:p>
          <a:p>
            <a:r>
              <a:rPr lang="ru-RU" sz="1600" dirty="0" smtClean="0"/>
              <a:t>Затраты на тестирование и улучшение </a:t>
            </a:r>
            <a:r>
              <a:rPr lang="ru-RU" sz="1600" dirty="0" smtClean="0"/>
              <a:t>производительности – 80 000 рублей;</a:t>
            </a:r>
          </a:p>
          <a:p>
            <a:r>
              <a:rPr lang="ru-RU" sz="1600" dirty="0" smtClean="0"/>
              <a:t>Стоимость развертывания финального </a:t>
            </a:r>
            <a:r>
              <a:rPr lang="ru-RU" sz="1600" dirty="0" smtClean="0"/>
              <a:t>запуска – 100 000 рублей.</a:t>
            </a:r>
          </a:p>
          <a:p>
            <a:r>
              <a:rPr lang="ru-RU" sz="1600" dirty="0" smtClean="0"/>
              <a:t>Долгосрочные </a:t>
            </a:r>
            <a:r>
              <a:rPr lang="ru-RU" sz="1600" dirty="0" smtClean="0"/>
              <a:t>затраты – 100 000 рублей.</a:t>
            </a:r>
          </a:p>
          <a:p>
            <a:endParaRPr lang="ru-RU" sz="1600" dirty="0" smtClean="0"/>
          </a:p>
          <a:p>
            <a:pPr>
              <a:buNone/>
            </a:pPr>
            <a:r>
              <a:rPr lang="ru-RU" sz="1600" dirty="0" smtClean="0"/>
              <a:t>Ежемесячный заработок - ±200 000 рублей.</a:t>
            </a:r>
          </a:p>
          <a:p>
            <a:pPr>
              <a:buNone/>
            </a:pPr>
            <a:r>
              <a:rPr lang="ru-RU" sz="1600" dirty="0" smtClean="0"/>
              <a:t>Предположительный срок окупаемости 6 месяцев.</a:t>
            </a:r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План реализации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2628" indent="-342900">
              <a:buFont typeface="+mj-lt"/>
              <a:buAutoNum type="arabicPeriod"/>
            </a:pPr>
            <a:r>
              <a:rPr lang="ru-RU" sz="1600" dirty="0" smtClean="0"/>
              <a:t>Создание приложения.</a:t>
            </a:r>
          </a:p>
          <a:p>
            <a:pPr marL="452628" indent="-342900">
              <a:buFont typeface="+mj-lt"/>
              <a:buAutoNum type="arabicPeriod"/>
            </a:pPr>
            <a:r>
              <a:rPr lang="ru-RU" sz="1600" dirty="0" smtClean="0"/>
              <a:t>Распространение рекламы.</a:t>
            </a:r>
          </a:p>
          <a:p>
            <a:pPr marL="452628" indent="-342900">
              <a:buFont typeface="+mj-lt"/>
              <a:buAutoNum type="arabicPeriod"/>
            </a:pPr>
            <a:r>
              <a:rPr lang="ru-RU" sz="1600" dirty="0" smtClean="0"/>
              <a:t>Отслеживание и добавление новых схем 3</a:t>
            </a:r>
            <a:r>
              <a:rPr lang="en-US" sz="1600" dirty="0" smtClean="0"/>
              <a:t>D</a:t>
            </a:r>
            <a:r>
              <a:rPr lang="ru-RU" sz="1600" dirty="0" smtClean="0"/>
              <a:t> моделей </a:t>
            </a:r>
            <a:r>
              <a:rPr lang="ru-RU" sz="1600" smtClean="0"/>
              <a:t>в ассортимент. </a:t>
            </a:r>
            <a:endParaRPr lang="ru-RU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0" dirty="0" smtClean="0"/>
              <a:t>Спасибо за внимание!</a:t>
            </a:r>
            <a:endParaRPr lang="ru-RU" sz="3200" b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КОНТАКТЫ: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+7 900 998 86 54</a:t>
            </a:r>
            <a:endParaRPr lang="ru-RU" sz="1600" dirty="0" smtClean="0"/>
          </a:p>
          <a:p>
            <a:r>
              <a:rPr lang="en-US" sz="1600" dirty="0" smtClean="0">
                <a:solidFill>
                  <a:schemeClr val="tx1"/>
                </a:solidFill>
              </a:rPr>
              <a:t>kuznetsov.ceva@mail.ru</a:t>
            </a:r>
          </a:p>
          <a:p>
            <a:endParaRPr lang="ru-RU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197</TotalTime>
  <Words>259</Words>
  <Application>Microsoft Office PowerPoint</Application>
  <PresentationFormat>Экран (4:3)</PresentationFormat>
  <Paragraphs>44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Городская</vt:lpstr>
      <vt:lpstr>Интернет магазин схем для 3D моделей</vt:lpstr>
      <vt:lpstr>Актуальность</vt:lpstr>
      <vt:lpstr>Наш продукт</vt:lpstr>
      <vt:lpstr>Окупаемость</vt:lpstr>
      <vt:lpstr>План реализации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Интернет магазин схем для 3D моделей</dc:title>
  <dc:creator>Сева</dc:creator>
  <cp:lastModifiedBy>Сева</cp:lastModifiedBy>
  <cp:revision>21</cp:revision>
  <dcterms:created xsi:type="dcterms:W3CDTF">2023-11-19T15:32:48Z</dcterms:created>
  <dcterms:modified xsi:type="dcterms:W3CDTF">2023-11-20T19:05:52Z</dcterms:modified>
</cp:coreProperties>
</file>