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1"/>
    <p:sldMasterId id="2147483888" r:id="rId2"/>
  </p:sldMasterIdLst>
  <p:notesMasterIdLst>
    <p:notesMasterId r:id="rId12"/>
  </p:notesMasterIdLst>
  <p:handoutMasterIdLst>
    <p:handoutMasterId r:id="rId13"/>
  </p:handoutMasterIdLst>
  <p:sldIdLst>
    <p:sldId id="259" r:id="rId3"/>
    <p:sldId id="262" r:id="rId4"/>
    <p:sldId id="263" r:id="rId5"/>
    <p:sldId id="367" r:id="rId6"/>
    <p:sldId id="299" r:id="rId7"/>
    <p:sldId id="296" r:id="rId8"/>
    <p:sldId id="297" r:id="rId9"/>
    <p:sldId id="366" r:id="rId10"/>
    <p:sldId id="373" r:id="rId11"/>
  </p:sldIdLst>
  <p:sldSz cx="24384000" cy="13716000"/>
  <p:notesSz cx="6858000" cy="9144000"/>
  <p:defaultTextStyle>
    <a:defPPr>
      <a:defRPr lang="en-US"/>
    </a:defPPr>
    <a:lvl1pPr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1pPr>
    <a:lvl2pPr marL="457200" indent="-2286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2pPr>
    <a:lvl3pPr marL="914400" indent="-4572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3pPr>
    <a:lvl4pPr marL="1371600" indent="-6858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4pPr>
    <a:lvl5pPr marL="1828800" indent="-9144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5pPr>
    <a:lvl6pPr marL="22860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6pPr>
    <a:lvl7pPr marL="27432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7pPr>
    <a:lvl8pPr marL="32004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8pPr>
    <a:lvl9pPr marL="36576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F1F"/>
    <a:srgbClr val="DBD8DD"/>
    <a:srgbClr val="03DFB2"/>
    <a:srgbClr val="FDF9FF"/>
    <a:srgbClr val="EEEBF0"/>
    <a:srgbClr val="0FDBB3"/>
    <a:srgbClr val="32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65"/>
    <p:restoredTop sz="92765"/>
  </p:normalViewPr>
  <p:slideViewPr>
    <p:cSldViewPr showGuides="1">
      <p:cViewPr varScale="1">
        <p:scale>
          <a:sx n="41" d="100"/>
          <a:sy n="41" d="100"/>
        </p:scale>
        <p:origin x="994" y="53"/>
      </p:cViewPr>
      <p:guideLst/>
    </p:cSldViewPr>
  </p:slideViewPr>
  <p:outlineViewPr>
    <p:cViewPr>
      <p:scale>
        <a:sx n="33" d="100"/>
        <a:sy n="33" d="100"/>
      </p:scale>
      <p:origin x="0" y="-92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C213A7-16A5-814C-ACBA-BE16E4DF58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6422B8-D0B5-C14E-85D3-97F52CA018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fld id="{3C80C88B-0730-7645-9EB2-3646EAF114B0}" type="datetimeFigureOut">
              <a:rPr lang="en-US" altLang="en-US"/>
              <a:pPr>
                <a:defRPr/>
              </a:pPr>
              <a:t>8/26/2023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ABF994-FBF7-314B-977A-1FCCA773AE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33402-169A-3146-B33E-FB0BD90399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fld id="{EF07ABDA-7538-A441-9152-6C797C076F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0355D674-1AE1-6648-AC93-372A81D62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55895CDA-C751-6E41-BB8C-E18260B9A31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x-none" altLang="x-none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x-none" altLang="x-none" noProof="0">
                <a:sym typeface="Helvetica Neue" charset="0"/>
              </a:rPr>
              <a:t>Second level</a:t>
            </a:r>
          </a:p>
          <a:p>
            <a:pPr lvl="2"/>
            <a:r>
              <a:rPr lang="x-none" altLang="x-none" noProof="0">
                <a:sym typeface="Helvetica Neue" charset="0"/>
              </a:rPr>
              <a:t>Third level</a:t>
            </a:r>
          </a:p>
          <a:p>
            <a:pPr lvl="3"/>
            <a:r>
              <a:rPr lang="x-none" altLang="x-none" noProof="0">
                <a:sym typeface="Helvetica Neue" charset="0"/>
              </a:rPr>
              <a:t>Fourth level</a:t>
            </a:r>
          </a:p>
          <a:p>
            <a:pPr lvl="4"/>
            <a:r>
              <a:rPr lang="x-none" altLang="x-none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749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713" y="1729334"/>
            <a:ext cx="19504148" cy="2178050"/>
          </a:xfrm>
        </p:spPr>
        <p:txBody>
          <a:bodyPr/>
          <a:lstStyle>
            <a:lvl1pPr>
              <a:lnSpc>
                <a:spcPct val="100000"/>
              </a:lnSpc>
              <a:defRPr b="1" i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1713" y="4121696"/>
            <a:ext cx="20477162" cy="7019925"/>
          </a:xfrm>
        </p:spPr>
        <p:txBody>
          <a:bodyPr/>
          <a:lstStyle>
            <a:lvl1pPr algn="just">
              <a:lnSpc>
                <a:spcPct val="180000"/>
              </a:lnSpc>
              <a:defRPr sz="2200"/>
            </a:lvl1pPr>
            <a:lvl2pPr algn="just">
              <a:lnSpc>
                <a:spcPct val="180000"/>
              </a:lnSpc>
              <a:defRPr sz="2200"/>
            </a:lvl2pPr>
            <a:lvl3pPr algn="just">
              <a:lnSpc>
                <a:spcPct val="180000"/>
              </a:lnSpc>
              <a:defRPr sz="2200"/>
            </a:lvl3pPr>
            <a:lvl4pPr algn="just">
              <a:lnSpc>
                <a:spcPct val="180000"/>
              </a:lnSpc>
              <a:defRPr sz="2200"/>
            </a:lvl4pPr>
            <a:lvl5pPr algn="just">
              <a:lnSpc>
                <a:spcPct val="1800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7D4B15F-E954-6347-A264-4F62D35A94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488525" y="12347575"/>
            <a:ext cx="895350" cy="4826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accent2"/>
                </a:solidFill>
                <a:latin typeface="Montserrat" charset="0"/>
                <a:ea typeface="Montserrat" charset="0"/>
                <a:cs typeface="Montserrat" charset="0"/>
                <a:sym typeface="Poppins" charset="0"/>
              </a:defRPr>
            </a:lvl1pPr>
          </a:lstStyle>
          <a:p>
            <a:pPr>
              <a:defRPr/>
            </a:pPr>
            <a:fld id="{1F5F11CB-66FF-F243-A89C-07B7CCF62532}" type="slidenum">
              <a:rPr lang="x-none" altLang="x-none"/>
              <a:pPr>
                <a:defRPr/>
              </a:pPr>
              <a:t>‹#›</a:t>
            </a:fld>
            <a:endParaRPr lang="x-none" altLang="x-none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3B3F37D-329E-5A47-84EF-F54EA89A8829}"/>
              </a:ext>
            </a:extLst>
          </p:cNvPr>
          <p:cNvGrpSpPr/>
          <p:nvPr userDrawn="1"/>
        </p:nvGrpSpPr>
        <p:grpSpPr>
          <a:xfrm>
            <a:off x="1966864" y="12042576"/>
            <a:ext cx="2206145" cy="825937"/>
            <a:chOff x="5233327" y="11805083"/>
            <a:chExt cx="2206145" cy="825937"/>
          </a:xfrm>
        </p:grpSpPr>
        <p:sp>
          <p:nvSpPr>
            <p:cNvPr id="8" name="Text Box 3">
              <a:extLst>
                <a:ext uri="{FF2B5EF4-FFF2-40B4-BE49-F238E27FC236}">
                  <a16:creationId xmlns:a16="http://schemas.microsoft.com/office/drawing/2014/main" id="{524A4CFC-4FB5-9241-90A5-2D5A3A83571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79232" y="11805083"/>
              <a:ext cx="2160240" cy="558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defRPr/>
              </a:pPr>
              <a:r>
                <a:rPr lang="en-US" altLang="x-none" sz="2800" b="1" dirty="0" err="1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i</a:t>
              </a:r>
              <a:r>
                <a:rPr lang="en-US" altLang="x-none" sz="2800" b="1" dirty="0" err="1">
                  <a:solidFill>
                    <a:srgbClr val="1F1F1F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DESIGN</a:t>
              </a:r>
              <a:endParaRPr lang="x-none" altLang="x-none" sz="28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A0F5275C-F4C3-6A4E-B56A-3F82F93A0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327" y="12150889"/>
              <a:ext cx="2206145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en-US" altLang="en-US" sz="1400" dirty="0">
                  <a:solidFill>
                    <a:srgbClr val="1F1F1F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by </a:t>
              </a:r>
              <a:r>
                <a:rPr lang="en-US" altLang="en-US" sz="1400" dirty="0" err="1">
                  <a:solidFill>
                    <a:srgbClr val="1F1F1F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HiSlide.io</a:t>
              </a:r>
              <a:endParaRPr lang="en-US" altLang="en-US" sz="1400" dirty="0">
                <a:solidFill>
                  <a:srgbClr val="1F1F1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58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460864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863408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2265952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7668497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460864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863408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2265952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17668497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FCA90DA0-7874-D848-9119-211643A3990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22488525" y="12347575"/>
            <a:ext cx="895350" cy="4826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accent2"/>
                </a:solidFill>
                <a:latin typeface="Montserrat" charset="0"/>
                <a:ea typeface="Montserrat" charset="0"/>
                <a:cs typeface="Montserrat" charset="0"/>
                <a:sym typeface="Poppins" charset="0"/>
              </a:defRPr>
            </a:lvl1pPr>
          </a:lstStyle>
          <a:p>
            <a:pPr>
              <a:defRPr/>
            </a:pPr>
            <a:fld id="{940B65F3-2F1C-284B-A1DA-7C1113C042C7}" type="slidenum">
              <a:rPr lang="x-none" altLang="x-none"/>
              <a:pPr>
                <a:defRPr/>
              </a:pPr>
              <a:t>‹#›</a:t>
            </a:fld>
            <a:endParaRPr lang="x-none" altLang="x-none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64E5517-DA29-FE42-80B1-2ED537EBE986}"/>
              </a:ext>
            </a:extLst>
          </p:cNvPr>
          <p:cNvGrpSpPr/>
          <p:nvPr userDrawn="1"/>
        </p:nvGrpSpPr>
        <p:grpSpPr>
          <a:xfrm>
            <a:off x="1966864" y="12042576"/>
            <a:ext cx="2206145" cy="825937"/>
            <a:chOff x="5233327" y="11805083"/>
            <a:chExt cx="2206145" cy="825937"/>
          </a:xfrm>
        </p:grpSpPr>
        <p:sp>
          <p:nvSpPr>
            <p:cNvPr id="21" name="Text Box 3">
              <a:extLst>
                <a:ext uri="{FF2B5EF4-FFF2-40B4-BE49-F238E27FC236}">
                  <a16:creationId xmlns:a16="http://schemas.microsoft.com/office/drawing/2014/main" id="{F3AE5661-0260-2B47-8089-B6424375E32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79232" y="11805083"/>
              <a:ext cx="2160240" cy="558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defRPr/>
              </a:pPr>
              <a:r>
                <a:rPr lang="en-US" altLang="x-none" sz="2800" b="1" dirty="0" err="1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i</a:t>
              </a:r>
              <a:r>
                <a:rPr lang="en-US" altLang="x-none" sz="2800" b="1" dirty="0" err="1">
                  <a:solidFill>
                    <a:srgbClr val="1F1F1F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DESIGN</a:t>
              </a:r>
              <a:endParaRPr lang="x-none" altLang="x-none" sz="28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22" name="Rectangle 1">
              <a:extLst>
                <a:ext uri="{FF2B5EF4-FFF2-40B4-BE49-F238E27FC236}">
                  <a16:creationId xmlns:a16="http://schemas.microsoft.com/office/drawing/2014/main" id="{C7D14BDD-7D76-9649-A6BC-794C95401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327" y="12150889"/>
              <a:ext cx="2206145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en-US" altLang="en-US" sz="1400" dirty="0">
                  <a:solidFill>
                    <a:srgbClr val="1F1F1F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by </a:t>
              </a:r>
              <a:r>
                <a:rPr lang="en-US" altLang="en-US" sz="1400" dirty="0" err="1">
                  <a:solidFill>
                    <a:srgbClr val="1F1F1F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HiSlide.io</a:t>
              </a:r>
              <a:endParaRPr lang="en-US" altLang="en-US" sz="1400" dirty="0">
                <a:solidFill>
                  <a:srgbClr val="1F1F1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8276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460864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863408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2265952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7668497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460864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863408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2265952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17668497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49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47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g +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77C488-9E39-BE4D-A77E-8DD664268068}"/>
              </a:ext>
            </a:extLst>
          </p:cNvPr>
          <p:cNvSpPr/>
          <p:nvPr userDrawn="1"/>
        </p:nvSpPr>
        <p:spPr bwMode="auto">
          <a:xfrm>
            <a:off x="0" y="0"/>
            <a:ext cx="24384000" cy="13716000"/>
          </a:xfrm>
          <a:prstGeom prst="rect">
            <a:avLst/>
          </a:prstGeom>
          <a:solidFill>
            <a:srgbClr val="1F1F1F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713" y="1729334"/>
            <a:ext cx="19504148" cy="2178050"/>
          </a:xfrm>
        </p:spPr>
        <p:txBody>
          <a:bodyPr/>
          <a:lstStyle>
            <a:lvl1pPr>
              <a:lnSpc>
                <a:spcPct val="100000"/>
              </a:lnSpc>
              <a:defRPr b="1" i="0">
                <a:solidFill>
                  <a:srgbClr val="EEEBF0"/>
                </a:solidFill>
                <a:latin typeface="Montserrat" pitchFamily="2" charset="0"/>
                <a:ea typeface="Montserrat" pitchFamily="2" charset="0"/>
                <a:cs typeface="Montserra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1713" y="4121696"/>
            <a:ext cx="20477162" cy="7019925"/>
          </a:xfrm>
        </p:spPr>
        <p:txBody>
          <a:bodyPr/>
          <a:lstStyle>
            <a:lvl1pPr algn="just">
              <a:lnSpc>
                <a:spcPct val="180000"/>
              </a:lnSpc>
              <a:defRPr sz="2200"/>
            </a:lvl1pPr>
            <a:lvl2pPr algn="just">
              <a:lnSpc>
                <a:spcPct val="180000"/>
              </a:lnSpc>
              <a:defRPr sz="2200"/>
            </a:lvl2pPr>
            <a:lvl3pPr algn="just">
              <a:lnSpc>
                <a:spcPct val="180000"/>
              </a:lnSpc>
              <a:defRPr sz="2200"/>
            </a:lvl3pPr>
            <a:lvl4pPr algn="just">
              <a:lnSpc>
                <a:spcPct val="180000"/>
              </a:lnSpc>
              <a:defRPr sz="2200"/>
            </a:lvl4pPr>
            <a:lvl5pPr algn="just">
              <a:lnSpc>
                <a:spcPct val="1800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7D4B15F-E954-6347-A264-4F62D35A94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488525" y="12347575"/>
            <a:ext cx="895350" cy="4826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accent2"/>
                </a:solidFill>
                <a:latin typeface="Montserrat" charset="0"/>
                <a:ea typeface="Montserrat" charset="0"/>
                <a:cs typeface="Montserrat" charset="0"/>
                <a:sym typeface="Poppins" charset="0"/>
              </a:defRPr>
            </a:lvl1pPr>
          </a:lstStyle>
          <a:p>
            <a:pPr>
              <a:defRPr/>
            </a:pPr>
            <a:fld id="{1F5F11CB-66FF-F243-A89C-07B7CCF62532}" type="slidenum">
              <a:rPr lang="x-none" altLang="x-none"/>
              <a:pPr>
                <a:defRPr/>
              </a:pPr>
              <a:t>‹#›</a:t>
            </a:fld>
            <a:endParaRPr lang="x-none" altLang="x-none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F89C6CD-A432-9D43-819F-4F7C43E2E103}"/>
              </a:ext>
            </a:extLst>
          </p:cNvPr>
          <p:cNvGrpSpPr/>
          <p:nvPr userDrawn="1"/>
        </p:nvGrpSpPr>
        <p:grpSpPr>
          <a:xfrm>
            <a:off x="1966864" y="12042576"/>
            <a:ext cx="2206145" cy="775347"/>
            <a:chOff x="5233327" y="11805083"/>
            <a:chExt cx="2206145" cy="775347"/>
          </a:xfrm>
        </p:grpSpPr>
        <p:sp>
          <p:nvSpPr>
            <p:cNvPr id="9" name="Text Box 3">
              <a:extLst>
                <a:ext uri="{FF2B5EF4-FFF2-40B4-BE49-F238E27FC236}">
                  <a16:creationId xmlns:a16="http://schemas.microsoft.com/office/drawing/2014/main" id="{14DB09F3-C0B0-C64F-9EE5-548C7E1EE42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79232" y="11805083"/>
              <a:ext cx="2160240" cy="558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defRPr/>
              </a:pPr>
              <a:r>
                <a:rPr lang="en-US" altLang="x-none" sz="2800" b="1" dirty="0" err="1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i</a:t>
              </a:r>
              <a:r>
                <a:rPr lang="en-US" altLang="x-none" sz="2800" b="1" dirty="0" err="1">
                  <a:solidFill>
                    <a:schemeClr val="tx1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DESIGN</a:t>
              </a:r>
              <a:endParaRPr lang="x-none" altLang="x-none" sz="2800" b="1" dirty="0">
                <a:solidFill>
                  <a:schemeClr val="tx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10" name="Rectangle 1">
              <a:extLst>
                <a:ext uri="{FF2B5EF4-FFF2-40B4-BE49-F238E27FC236}">
                  <a16:creationId xmlns:a16="http://schemas.microsoft.com/office/drawing/2014/main" id="{97002270-C4AA-A143-9416-C51E5FD92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327" y="12150889"/>
              <a:ext cx="2206145" cy="429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en-US" altLang="en-US" sz="1400" dirty="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by </a:t>
              </a:r>
              <a:r>
                <a:rPr lang="en-US" altLang="en-US" sz="1400" dirty="0" err="1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HiSlide.io</a:t>
              </a:r>
              <a:endParaRPr lang="en-US" altLang="en-US" sz="1400" dirty="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82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D9A251-B091-0448-A32D-A856676C28BE}"/>
              </a:ext>
            </a:extLst>
          </p:cNvPr>
          <p:cNvSpPr/>
          <p:nvPr userDrawn="1"/>
        </p:nvSpPr>
        <p:spPr bwMode="auto">
          <a:xfrm>
            <a:off x="0" y="0"/>
            <a:ext cx="24384000" cy="13716000"/>
          </a:xfrm>
          <a:prstGeom prst="rect">
            <a:avLst/>
          </a:prstGeom>
          <a:solidFill>
            <a:srgbClr val="1F1F1F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0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with photo (dark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72ECBD9-E7B1-9D4F-A815-2764D70AB758}"/>
              </a:ext>
            </a:extLst>
          </p:cNvPr>
          <p:cNvSpPr/>
          <p:nvPr userDrawn="1"/>
        </p:nvSpPr>
        <p:spPr bwMode="auto">
          <a:xfrm>
            <a:off x="0" y="0"/>
            <a:ext cx="24407564" cy="13716000"/>
          </a:xfrm>
          <a:prstGeom prst="rect">
            <a:avLst/>
          </a:prstGeom>
          <a:solidFill>
            <a:srgbClr val="1F1F1F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460864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863408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2265952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7668497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460864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863408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2265952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17668497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FCA90DA0-7874-D848-9119-211643A3990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22488525" y="12347575"/>
            <a:ext cx="895350" cy="4826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accent2"/>
                </a:solidFill>
                <a:latin typeface="Montserrat" charset="0"/>
                <a:ea typeface="Montserrat" charset="0"/>
                <a:cs typeface="Montserrat" charset="0"/>
                <a:sym typeface="Poppins" charset="0"/>
              </a:defRPr>
            </a:lvl1pPr>
          </a:lstStyle>
          <a:p>
            <a:pPr>
              <a:defRPr/>
            </a:pPr>
            <a:fld id="{940B65F3-2F1C-284B-A1DA-7C1113C042C7}" type="slidenum">
              <a:rPr lang="x-none" altLang="x-none"/>
              <a:pPr>
                <a:defRPr/>
              </a:pPr>
              <a:t>‹#›</a:t>
            </a:fld>
            <a:endParaRPr lang="x-none" altLang="x-none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8DDC257-F6D5-7840-AA98-F56DC43B96D7}"/>
              </a:ext>
            </a:extLst>
          </p:cNvPr>
          <p:cNvGrpSpPr/>
          <p:nvPr userDrawn="1"/>
        </p:nvGrpSpPr>
        <p:grpSpPr>
          <a:xfrm>
            <a:off x="1966864" y="12042576"/>
            <a:ext cx="2206145" cy="775347"/>
            <a:chOff x="5233327" y="11805083"/>
            <a:chExt cx="2206145" cy="775347"/>
          </a:xfrm>
        </p:grpSpPr>
        <p:sp>
          <p:nvSpPr>
            <p:cNvPr id="22" name="Text Box 3">
              <a:extLst>
                <a:ext uri="{FF2B5EF4-FFF2-40B4-BE49-F238E27FC236}">
                  <a16:creationId xmlns:a16="http://schemas.microsoft.com/office/drawing/2014/main" id="{2E07DC6D-5877-F340-9F2C-E57C8FAA6AF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79232" y="11805083"/>
              <a:ext cx="2160240" cy="558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defRPr/>
              </a:pPr>
              <a:r>
                <a:rPr lang="en-US" altLang="x-none" sz="2800" b="1" dirty="0" err="1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i</a:t>
              </a:r>
              <a:r>
                <a:rPr lang="en-US" altLang="x-none" sz="2800" b="1" dirty="0" err="1">
                  <a:solidFill>
                    <a:schemeClr val="tx1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DESIGN</a:t>
              </a:r>
              <a:endParaRPr lang="x-none" altLang="x-none" sz="2800" b="1" dirty="0">
                <a:solidFill>
                  <a:schemeClr val="tx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23" name="Rectangle 1">
              <a:extLst>
                <a:ext uri="{FF2B5EF4-FFF2-40B4-BE49-F238E27FC236}">
                  <a16:creationId xmlns:a16="http://schemas.microsoft.com/office/drawing/2014/main" id="{E9152C75-24A4-CA41-AF28-22AA1E80E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327" y="12150889"/>
              <a:ext cx="2206145" cy="429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en-US" altLang="en-US" sz="1400" dirty="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by </a:t>
              </a:r>
              <a:r>
                <a:rPr lang="en-US" altLang="en-US" sz="1400" dirty="0" err="1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HiSlide.io</a:t>
              </a:r>
              <a:endParaRPr lang="en-US" altLang="en-US" sz="1400" dirty="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059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photo (dark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D0949DA-A082-C14F-8753-B68AD02AFDDE}"/>
              </a:ext>
            </a:extLst>
          </p:cNvPr>
          <p:cNvSpPr/>
          <p:nvPr userDrawn="1"/>
        </p:nvSpPr>
        <p:spPr bwMode="auto">
          <a:xfrm>
            <a:off x="0" y="0"/>
            <a:ext cx="24384000" cy="13716000"/>
          </a:xfrm>
          <a:prstGeom prst="rect">
            <a:avLst/>
          </a:prstGeom>
          <a:solidFill>
            <a:srgbClr val="1F1F1F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460864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863408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2265952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7668497" y="1008282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460864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863408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2265952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17668497" y="6497960"/>
            <a:ext cx="5113337" cy="5111750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90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314458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265993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1183887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135422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086958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14458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8265993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1183887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4135422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17086958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4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2DCF650-8D5A-B546-96B4-D49D52CAC0CC}"/>
              </a:ext>
            </a:extLst>
          </p:cNvPr>
          <p:cNvGrpSpPr/>
          <p:nvPr userDrawn="1"/>
        </p:nvGrpSpPr>
        <p:grpSpPr>
          <a:xfrm>
            <a:off x="1084045" y="1048215"/>
            <a:ext cx="668805" cy="11619570"/>
            <a:chOff x="1084045" y="1048215"/>
            <a:chExt cx="668805" cy="11619570"/>
          </a:xfrm>
        </p:grpSpPr>
        <p:sp>
          <p:nvSpPr>
            <p:cNvPr id="14" name="Professional…">
              <a:extLst>
                <a:ext uri="{FF2B5EF4-FFF2-40B4-BE49-F238E27FC236}">
                  <a16:creationId xmlns:a16="http://schemas.microsoft.com/office/drawing/2014/main" id="{C52F20AB-8D55-D64E-883A-ADB3AE6E41B2}"/>
                </a:ext>
              </a:extLst>
            </p:cNvPr>
            <p:cNvSpPr txBox="1"/>
            <p:nvPr/>
          </p:nvSpPr>
          <p:spPr>
            <a:xfrm rot="5400000">
              <a:off x="479275" y="2732768"/>
              <a:ext cx="1870986" cy="4247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>
                <a:lnSpc>
                  <a:spcPct val="90000"/>
                </a:lnSpc>
                <a:defRPr sz="10000">
                  <a:solidFill>
                    <a:srgbClr val="F4F0CA"/>
                  </a:solidFill>
                  <a:latin typeface="Roboto Slab Bold"/>
                  <a:ea typeface="Roboto Slab Bold"/>
                  <a:cs typeface="Roboto Slab Bold"/>
                  <a:sym typeface="Roboto Slab Bold"/>
                </a:defRPr>
              </a:pPr>
              <a:r>
                <a:rPr lang="en-US" sz="2400" b="1" spc="600" dirty="0">
                  <a:solidFill>
                    <a:schemeClr val="tx1"/>
                  </a:solidFill>
                  <a:latin typeface="Montserrat" pitchFamily="2" charset="0"/>
                </a:rPr>
                <a:t>ARENA</a:t>
              </a:r>
            </a:p>
          </p:txBody>
        </p:sp>
        <p:sp>
          <p:nvSpPr>
            <p:cNvPr id="15" name="Фигура">
              <a:extLst>
                <a:ext uri="{FF2B5EF4-FFF2-40B4-BE49-F238E27FC236}">
                  <a16:creationId xmlns:a16="http://schemas.microsoft.com/office/drawing/2014/main" id="{367D653D-2271-8345-8573-303C9814FBBC}"/>
                </a:ext>
              </a:extLst>
            </p:cNvPr>
            <p:cNvSpPr/>
            <p:nvPr/>
          </p:nvSpPr>
          <p:spPr>
            <a:xfrm>
              <a:off x="1084045" y="1048215"/>
              <a:ext cx="668805" cy="664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587" extrusionOk="0">
                  <a:moveTo>
                    <a:pt x="10689" y="0"/>
                  </a:moveTo>
                  <a:cubicBezTo>
                    <a:pt x="8922" y="-13"/>
                    <a:pt x="7187" y="485"/>
                    <a:pt x="5688" y="1439"/>
                  </a:cubicBezTo>
                  <a:cubicBezTo>
                    <a:pt x="6729" y="1483"/>
                    <a:pt x="7768" y="1596"/>
                    <a:pt x="8795" y="1778"/>
                  </a:cubicBezTo>
                  <a:cubicBezTo>
                    <a:pt x="9404" y="1885"/>
                    <a:pt x="10008" y="2016"/>
                    <a:pt x="10607" y="2171"/>
                  </a:cubicBezTo>
                  <a:cubicBezTo>
                    <a:pt x="11403" y="1965"/>
                    <a:pt x="12210" y="1802"/>
                    <a:pt x="13023" y="1685"/>
                  </a:cubicBezTo>
                  <a:cubicBezTo>
                    <a:pt x="13877" y="1562"/>
                    <a:pt x="14737" y="1490"/>
                    <a:pt x="15599" y="1467"/>
                  </a:cubicBezTo>
                  <a:cubicBezTo>
                    <a:pt x="14128" y="521"/>
                    <a:pt x="12428" y="13"/>
                    <a:pt x="10689" y="0"/>
                  </a:cubicBezTo>
                  <a:close/>
                  <a:moveTo>
                    <a:pt x="12954" y="2214"/>
                  </a:moveTo>
                  <a:cubicBezTo>
                    <a:pt x="12315" y="2245"/>
                    <a:pt x="11675" y="2379"/>
                    <a:pt x="11061" y="2619"/>
                  </a:cubicBezTo>
                  <a:cubicBezTo>
                    <a:pt x="12416" y="3229"/>
                    <a:pt x="13702" y="3985"/>
                    <a:pt x="14898" y="4876"/>
                  </a:cubicBezTo>
                  <a:cubicBezTo>
                    <a:pt x="16150" y="5809"/>
                    <a:pt x="17294" y="6884"/>
                    <a:pt x="18310" y="8078"/>
                  </a:cubicBezTo>
                  <a:cubicBezTo>
                    <a:pt x="18327" y="7103"/>
                    <a:pt x="18162" y="6104"/>
                    <a:pt x="17795" y="5206"/>
                  </a:cubicBezTo>
                  <a:cubicBezTo>
                    <a:pt x="17423" y="4294"/>
                    <a:pt x="16837" y="3475"/>
                    <a:pt x="15970" y="2936"/>
                  </a:cubicBezTo>
                  <a:cubicBezTo>
                    <a:pt x="15243" y="2484"/>
                    <a:pt x="14419" y="2266"/>
                    <a:pt x="13594" y="2217"/>
                  </a:cubicBezTo>
                  <a:cubicBezTo>
                    <a:pt x="13381" y="2205"/>
                    <a:pt x="13168" y="2204"/>
                    <a:pt x="12954" y="2214"/>
                  </a:cubicBezTo>
                  <a:close/>
                  <a:moveTo>
                    <a:pt x="8174" y="2223"/>
                  </a:moveTo>
                  <a:cubicBezTo>
                    <a:pt x="7934" y="2217"/>
                    <a:pt x="7693" y="2224"/>
                    <a:pt x="7456" y="2246"/>
                  </a:cubicBezTo>
                  <a:cubicBezTo>
                    <a:pt x="6491" y="2333"/>
                    <a:pt x="5549" y="2656"/>
                    <a:pt x="4784" y="3336"/>
                  </a:cubicBezTo>
                  <a:cubicBezTo>
                    <a:pt x="4141" y="3907"/>
                    <a:pt x="3688" y="4642"/>
                    <a:pt x="3394" y="5430"/>
                  </a:cubicBezTo>
                  <a:cubicBezTo>
                    <a:pt x="3092" y="6241"/>
                    <a:pt x="2954" y="7119"/>
                    <a:pt x="3005" y="8012"/>
                  </a:cubicBezTo>
                  <a:cubicBezTo>
                    <a:pt x="3984" y="6879"/>
                    <a:pt x="5081" y="5857"/>
                    <a:pt x="6275" y="4963"/>
                  </a:cubicBezTo>
                  <a:cubicBezTo>
                    <a:pt x="7525" y="4027"/>
                    <a:pt x="8874" y="3238"/>
                    <a:pt x="10297" y="2611"/>
                  </a:cubicBezTo>
                  <a:cubicBezTo>
                    <a:pt x="9617" y="2378"/>
                    <a:pt x="8894" y="2241"/>
                    <a:pt x="8174" y="2223"/>
                  </a:cubicBezTo>
                  <a:close/>
                  <a:moveTo>
                    <a:pt x="3349" y="3170"/>
                  </a:moveTo>
                  <a:cubicBezTo>
                    <a:pt x="2014" y="4306"/>
                    <a:pt x="1018" y="5800"/>
                    <a:pt x="473" y="7483"/>
                  </a:cubicBezTo>
                  <a:cubicBezTo>
                    <a:pt x="-82" y="9194"/>
                    <a:pt x="-150" y="11030"/>
                    <a:pt x="279" y="12778"/>
                  </a:cubicBezTo>
                  <a:cubicBezTo>
                    <a:pt x="640" y="11781"/>
                    <a:pt x="1064" y="10809"/>
                    <a:pt x="1549" y="9867"/>
                  </a:cubicBezTo>
                  <a:cubicBezTo>
                    <a:pt x="1836" y="9309"/>
                    <a:pt x="2145" y="8762"/>
                    <a:pt x="2473" y="8229"/>
                  </a:cubicBezTo>
                  <a:cubicBezTo>
                    <a:pt x="2525" y="7393"/>
                    <a:pt x="2622" y="6562"/>
                    <a:pt x="2763" y="5737"/>
                  </a:cubicBezTo>
                  <a:cubicBezTo>
                    <a:pt x="2910" y="4871"/>
                    <a:pt x="3106" y="4014"/>
                    <a:pt x="3349" y="3170"/>
                  </a:cubicBezTo>
                  <a:close/>
                  <a:moveTo>
                    <a:pt x="17966" y="3218"/>
                  </a:moveTo>
                  <a:cubicBezTo>
                    <a:pt x="18250" y="4241"/>
                    <a:pt x="18467" y="5281"/>
                    <a:pt x="18618" y="6333"/>
                  </a:cubicBezTo>
                  <a:cubicBezTo>
                    <a:pt x="18708" y="6957"/>
                    <a:pt x="18774" y="7583"/>
                    <a:pt x="18816" y="8212"/>
                  </a:cubicBezTo>
                  <a:cubicBezTo>
                    <a:pt x="19256" y="8919"/>
                    <a:pt x="19659" y="9650"/>
                    <a:pt x="20021" y="10401"/>
                  </a:cubicBezTo>
                  <a:cubicBezTo>
                    <a:pt x="20401" y="11190"/>
                    <a:pt x="20736" y="12001"/>
                    <a:pt x="21026" y="12829"/>
                  </a:cubicBezTo>
                  <a:cubicBezTo>
                    <a:pt x="21450" y="11110"/>
                    <a:pt x="21394" y="9304"/>
                    <a:pt x="20865" y="7616"/>
                  </a:cubicBezTo>
                  <a:cubicBezTo>
                    <a:pt x="20327" y="5899"/>
                    <a:pt x="19322" y="4374"/>
                    <a:pt x="17966" y="3218"/>
                  </a:cubicBezTo>
                  <a:close/>
                  <a:moveTo>
                    <a:pt x="2774" y="8722"/>
                  </a:moveTo>
                  <a:cubicBezTo>
                    <a:pt x="2204" y="9505"/>
                    <a:pt x="1768" y="10416"/>
                    <a:pt x="1553" y="11363"/>
                  </a:cubicBezTo>
                  <a:cubicBezTo>
                    <a:pt x="1335" y="12325"/>
                    <a:pt x="1344" y="13337"/>
                    <a:pt x="1740" y="14290"/>
                  </a:cubicBezTo>
                  <a:cubicBezTo>
                    <a:pt x="2073" y="15090"/>
                    <a:pt x="2618" y="15758"/>
                    <a:pt x="3261" y="16287"/>
                  </a:cubicBezTo>
                  <a:cubicBezTo>
                    <a:pt x="3924" y="16832"/>
                    <a:pt x="4701" y="17238"/>
                    <a:pt x="5550" y="17465"/>
                  </a:cubicBezTo>
                  <a:cubicBezTo>
                    <a:pt x="4797" y="16165"/>
                    <a:pt x="4182" y="14786"/>
                    <a:pt x="3719" y="13351"/>
                  </a:cubicBezTo>
                  <a:cubicBezTo>
                    <a:pt x="3234" y="11849"/>
                    <a:pt x="2918" y="10296"/>
                    <a:pt x="2774" y="8722"/>
                  </a:cubicBezTo>
                  <a:close/>
                  <a:moveTo>
                    <a:pt x="18518" y="8737"/>
                  </a:moveTo>
                  <a:cubicBezTo>
                    <a:pt x="18383" y="10241"/>
                    <a:pt x="18089" y="11726"/>
                    <a:pt x="17642" y="13166"/>
                  </a:cubicBezTo>
                  <a:cubicBezTo>
                    <a:pt x="17173" y="14673"/>
                    <a:pt x="16540" y="16122"/>
                    <a:pt x="15754" y="17485"/>
                  </a:cubicBezTo>
                  <a:cubicBezTo>
                    <a:pt x="16665" y="17190"/>
                    <a:pt x="17541" y="16711"/>
                    <a:pt x="18259" y="16071"/>
                  </a:cubicBezTo>
                  <a:cubicBezTo>
                    <a:pt x="18987" y="15421"/>
                    <a:pt x="19561" y="14593"/>
                    <a:pt x="19785" y="13584"/>
                  </a:cubicBezTo>
                  <a:cubicBezTo>
                    <a:pt x="19974" y="12736"/>
                    <a:pt x="19916" y="11870"/>
                    <a:pt x="19698" y="11057"/>
                  </a:cubicBezTo>
                  <a:cubicBezTo>
                    <a:pt x="19473" y="10220"/>
                    <a:pt x="19076" y="9427"/>
                    <a:pt x="18518" y="8737"/>
                  </a:cubicBezTo>
                  <a:close/>
                  <a:moveTo>
                    <a:pt x="20135" y="15615"/>
                  </a:moveTo>
                  <a:cubicBezTo>
                    <a:pt x="19269" y="16206"/>
                    <a:pt x="18366" y="16741"/>
                    <a:pt x="17432" y="17213"/>
                  </a:cubicBezTo>
                  <a:cubicBezTo>
                    <a:pt x="16879" y="17493"/>
                    <a:pt x="16315" y="17751"/>
                    <a:pt x="15742" y="17987"/>
                  </a:cubicBezTo>
                  <a:cubicBezTo>
                    <a:pt x="15219" y="18633"/>
                    <a:pt x="14662" y="19248"/>
                    <a:pt x="14073" y="19832"/>
                  </a:cubicBezTo>
                  <a:cubicBezTo>
                    <a:pt x="13455" y="20445"/>
                    <a:pt x="12803" y="21021"/>
                    <a:pt x="12121" y="21559"/>
                  </a:cubicBezTo>
                  <a:cubicBezTo>
                    <a:pt x="13855" y="21438"/>
                    <a:pt x="15522" y="20825"/>
                    <a:pt x="16932" y="19789"/>
                  </a:cubicBezTo>
                  <a:cubicBezTo>
                    <a:pt x="18366" y="18735"/>
                    <a:pt x="19477" y="17287"/>
                    <a:pt x="20135" y="15615"/>
                  </a:cubicBezTo>
                  <a:close/>
                  <a:moveTo>
                    <a:pt x="1201" y="15633"/>
                  </a:moveTo>
                  <a:cubicBezTo>
                    <a:pt x="1846" y="17279"/>
                    <a:pt x="2930" y="18708"/>
                    <a:pt x="4330" y="19759"/>
                  </a:cubicBezTo>
                  <a:cubicBezTo>
                    <a:pt x="5754" y="20827"/>
                    <a:pt x="7445" y="21461"/>
                    <a:pt x="9208" y="21587"/>
                  </a:cubicBezTo>
                  <a:cubicBezTo>
                    <a:pt x="8390" y="20928"/>
                    <a:pt x="7616" y="20216"/>
                    <a:pt x="6888" y="19455"/>
                  </a:cubicBezTo>
                  <a:cubicBezTo>
                    <a:pt x="6457" y="19003"/>
                    <a:pt x="6043" y="18534"/>
                    <a:pt x="5647" y="18050"/>
                  </a:cubicBezTo>
                  <a:cubicBezTo>
                    <a:pt x="4883" y="17740"/>
                    <a:pt x="4138" y="17389"/>
                    <a:pt x="3412" y="16997"/>
                  </a:cubicBezTo>
                  <a:cubicBezTo>
                    <a:pt x="2650" y="16585"/>
                    <a:pt x="1912" y="16130"/>
                    <a:pt x="1201" y="15633"/>
                  </a:cubicBezTo>
                  <a:close/>
                  <a:moveTo>
                    <a:pt x="15179" y="17863"/>
                  </a:moveTo>
                  <a:cubicBezTo>
                    <a:pt x="13735" y="18201"/>
                    <a:pt x="12260" y="18381"/>
                    <a:pt x="10778" y="18396"/>
                  </a:cubicBezTo>
                  <a:cubicBezTo>
                    <a:pt x="9228" y="18412"/>
                    <a:pt x="7682" y="18249"/>
                    <a:pt x="6167" y="17911"/>
                  </a:cubicBezTo>
                  <a:cubicBezTo>
                    <a:pt x="6726" y="18703"/>
                    <a:pt x="7444" y="19403"/>
                    <a:pt x="8264" y="19899"/>
                  </a:cubicBezTo>
                  <a:cubicBezTo>
                    <a:pt x="9097" y="20402"/>
                    <a:pt x="10047" y="20699"/>
                    <a:pt x="11058" y="20603"/>
                  </a:cubicBezTo>
                  <a:cubicBezTo>
                    <a:pt x="11906" y="20522"/>
                    <a:pt x="12695" y="20195"/>
                    <a:pt x="13384" y="19730"/>
                  </a:cubicBezTo>
                  <a:cubicBezTo>
                    <a:pt x="14095" y="19252"/>
                    <a:pt x="14709" y="18619"/>
                    <a:pt x="15179" y="178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4300E741-9FF0-D04D-9643-FF356C437D5F}"/>
                </a:ext>
              </a:extLst>
            </p:cNvPr>
            <p:cNvGrpSpPr/>
            <p:nvPr/>
          </p:nvGrpSpPr>
          <p:grpSpPr>
            <a:xfrm>
              <a:off x="1084045" y="9102513"/>
              <a:ext cx="668805" cy="3565272"/>
              <a:chOff x="6065557" y="2009641"/>
              <a:chExt cx="831920" cy="4434807"/>
            </a:xfrm>
          </p:grpSpPr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0709E450-6FCA-3E44-B32C-30C797ECEDAE}"/>
                  </a:ext>
                </a:extLst>
              </p:cNvPr>
              <p:cNvGrpSpPr/>
              <p:nvPr/>
            </p:nvGrpSpPr>
            <p:grpSpPr>
              <a:xfrm>
                <a:off x="6065557" y="3210604"/>
                <a:ext cx="831920" cy="831920"/>
                <a:chOff x="7227726" y="2009641"/>
                <a:chExt cx="831920" cy="831920"/>
              </a:xfrm>
            </p:grpSpPr>
            <p:sp>
              <p:nvSpPr>
                <p:cNvPr id="27" name="Circle">
                  <a:extLst>
                    <a:ext uri="{FF2B5EF4-FFF2-40B4-BE49-F238E27FC236}">
                      <a16:creationId xmlns:a16="http://schemas.microsoft.com/office/drawing/2014/main" id="{8A67B403-CB16-0240-8A0E-D6A55BAD9EBA}"/>
                    </a:ext>
                  </a:extLst>
                </p:cNvPr>
                <p:cNvSpPr/>
                <p:nvPr/>
              </p:nvSpPr>
              <p:spPr>
                <a:xfrm>
                  <a:off x="7227726" y="2009641"/>
                  <a:ext cx="831920" cy="831920"/>
                </a:xfrm>
                <a:prstGeom prst="ellipse">
                  <a:avLst/>
                </a:prstGeom>
                <a:solidFill>
                  <a:schemeClr val="bg2">
                    <a:alpha val="54000"/>
                  </a:schemeClr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 defTabSz="821531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  <p:sp>
              <p:nvSpPr>
                <p:cNvPr id="28" name="Shape">
                  <a:extLst>
                    <a:ext uri="{FF2B5EF4-FFF2-40B4-BE49-F238E27FC236}">
                      <a16:creationId xmlns:a16="http://schemas.microsoft.com/office/drawing/2014/main" id="{915DF87A-BED0-A042-B0B7-8ECD1764C3C9}"/>
                    </a:ext>
                  </a:extLst>
                </p:cNvPr>
                <p:cNvSpPr/>
                <p:nvPr/>
              </p:nvSpPr>
              <p:spPr>
                <a:xfrm>
                  <a:off x="7472454" y="2277208"/>
                  <a:ext cx="372330" cy="2967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38" y="5082"/>
                      </a:moveTo>
                      <a:cubicBezTo>
                        <a:pt x="19238" y="5506"/>
                        <a:pt x="19238" y="5929"/>
                        <a:pt x="19238" y="5929"/>
                      </a:cubicBezTo>
                      <a:cubicBezTo>
                        <a:pt x="19238" y="13129"/>
                        <a:pt x="14850" y="21600"/>
                        <a:pt x="6750" y="21600"/>
                      </a:cubicBezTo>
                      <a:cubicBezTo>
                        <a:pt x="4387" y="21600"/>
                        <a:pt x="2025" y="20753"/>
                        <a:pt x="0" y="19059"/>
                      </a:cubicBezTo>
                      <a:cubicBezTo>
                        <a:pt x="337" y="19059"/>
                        <a:pt x="675" y="19059"/>
                        <a:pt x="1012" y="19059"/>
                      </a:cubicBezTo>
                      <a:cubicBezTo>
                        <a:pt x="3037" y="19059"/>
                        <a:pt x="5062" y="18212"/>
                        <a:pt x="6412" y="16941"/>
                      </a:cubicBezTo>
                      <a:cubicBezTo>
                        <a:pt x="4725" y="16941"/>
                        <a:pt x="3037" y="15247"/>
                        <a:pt x="2362" y="13129"/>
                      </a:cubicBezTo>
                      <a:cubicBezTo>
                        <a:pt x="2700" y="13129"/>
                        <a:pt x="3037" y="13129"/>
                        <a:pt x="3375" y="13129"/>
                      </a:cubicBezTo>
                      <a:cubicBezTo>
                        <a:pt x="3712" y="13129"/>
                        <a:pt x="4050" y="13129"/>
                        <a:pt x="4387" y="13129"/>
                      </a:cubicBezTo>
                      <a:cubicBezTo>
                        <a:pt x="2362" y="12282"/>
                        <a:pt x="1012" y="10165"/>
                        <a:pt x="1012" y="7624"/>
                      </a:cubicBezTo>
                      <a:cubicBezTo>
                        <a:pt x="1012" y="7624"/>
                        <a:pt x="1012" y="7624"/>
                        <a:pt x="1012" y="7624"/>
                      </a:cubicBezTo>
                      <a:cubicBezTo>
                        <a:pt x="1687" y="8047"/>
                        <a:pt x="2362" y="8047"/>
                        <a:pt x="3037" y="8047"/>
                      </a:cubicBezTo>
                      <a:cubicBezTo>
                        <a:pt x="1687" y="7200"/>
                        <a:pt x="1012" y="5506"/>
                        <a:pt x="1012" y="3812"/>
                      </a:cubicBezTo>
                      <a:cubicBezTo>
                        <a:pt x="1012" y="2541"/>
                        <a:pt x="1350" y="1694"/>
                        <a:pt x="1687" y="847"/>
                      </a:cubicBezTo>
                      <a:cubicBezTo>
                        <a:pt x="3712" y="4235"/>
                        <a:pt x="7087" y="6353"/>
                        <a:pt x="10462" y="6776"/>
                      </a:cubicBezTo>
                      <a:cubicBezTo>
                        <a:pt x="10462" y="6353"/>
                        <a:pt x="10462" y="5929"/>
                        <a:pt x="10462" y="5506"/>
                      </a:cubicBezTo>
                      <a:cubicBezTo>
                        <a:pt x="10462" y="2118"/>
                        <a:pt x="12488" y="0"/>
                        <a:pt x="14850" y="0"/>
                      </a:cubicBezTo>
                      <a:cubicBezTo>
                        <a:pt x="16200" y="0"/>
                        <a:pt x="17213" y="424"/>
                        <a:pt x="18225" y="1694"/>
                      </a:cubicBezTo>
                      <a:cubicBezTo>
                        <a:pt x="18900" y="1271"/>
                        <a:pt x="19913" y="847"/>
                        <a:pt x="20925" y="424"/>
                      </a:cubicBezTo>
                      <a:cubicBezTo>
                        <a:pt x="20588" y="1694"/>
                        <a:pt x="19913" y="2541"/>
                        <a:pt x="18900" y="3388"/>
                      </a:cubicBezTo>
                      <a:cubicBezTo>
                        <a:pt x="19913" y="2965"/>
                        <a:pt x="20588" y="2965"/>
                        <a:pt x="21600" y="2541"/>
                      </a:cubicBezTo>
                      <a:cubicBezTo>
                        <a:pt x="20925" y="3388"/>
                        <a:pt x="20250" y="4659"/>
                        <a:pt x="19238" y="50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def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7D88547B-361E-654B-B19E-18D2FC93A0AA}"/>
                  </a:ext>
                </a:extLst>
              </p:cNvPr>
              <p:cNvGrpSpPr/>
              <p:nvPr/>
            </p:nvGrpSpPr>
            <p:grpSpPr>
              <a:xfrm>
                <a:off x="6065557" y="2009641"/>
                <a:ext cx="831920" cy="831921"/>
                <a:chOff x="6108506" y="2009641"/>
                <a:chExt cx="831920" cy="831921"/>
              </a:xfrm>
            </p:grpSpPr>
            <p:sp>
              <p:nvSpPr>
                <p:cNvPr id="25" name="Circle">
                  <a:extLst>
                    <a:ext uri="{FF2B5EF4-FFF2-40B4-BE49-F238E27FC236}">
                      <a16:creationId xmlns:a16="http://schemas.microsoft.com/office/drawing/2014/main" id="{61D2E46D-E0DA-CF47-BA65-2E318C198AA5}"/>
                    </a:ext>
                  </a:extLst>
                </p:cNvPr>
                <p:cNvSpPr/>
                <p:nvPr/>
              </p:nvSpPr>
              <p:spPr>
                <a:xfrm>
                  <a:off x="6108506" y="2009641"/>
                  <a:ext cx="831920" cy="831921"/>
                </a:xfrm>
                <a:prstGeom prst="ellipse">
                  <a:avLst/>
                </a:prstGeom>
                <a:solidFill>
                  <a:schemeClr val="bg2">
                    <a:alpha val="54000"/>
                  </a:schemeClr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 defTabSz="821531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dirty="0"/>
                </a:p>
              </p:txBody>
            </p:sp>
            <p:sp>
              <p:nvSpPr>
                <p:cNvPr id="26" name="Shape">
                  <a:extLst>
                    <a:ext uri="{FF2B5EF4-FFF2-40B4-BE49-F238E27FC236}">
                      <a16:creationId xmlns:a16="http://schemas.microsoft.com/office/drawing/2014/main" id="{10AAF1CA-863A-B244-B10A-9292F21E1D80}"/>
                    </a:ext>
                  </a:extLst>
                </p:cNvPr>
                <p:cNvSpPr/>
                <p:nvPr/>
              </p:nvSpPr>
              <p:spPr>
                <a:xfrm>
                  <a:off x="6432510" y="2250153"/>
                  <a:ext cx="183918" cy="3508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3546"/>
                      </a:moveTo>
                      <a:cubicBezTo>
                        <a:pt x="17897" y="3546"/>
                        <a:pt x="17897" y="3546"/>
                        <a:pt x="17897" y="3546"/>
                      </a:cubicBezTo>
                      <a:cubicBezTo>
                        <a:pt x="14811" y="3546"/>
                        <a:pt x="14194" y="4513"/>
                        <a:pt x="14194" y="5481"/>
                      </a:cubicBezTo>
                      <a:cubicBezTo>
                        <a:pt x="14194" y="8060"/>
                        <a:pt x="14194" y="8060"/>
                        <a:pt x="14194" y="8060"/>
                      </a:cubicBezTo>
                      <a:cubicBezTo>
                        <a:pt x="21600" y="8060"/>
                        <a:pt x="21600" y="8060"/>
                        <a:pt x="21600" y="8060"/>
                      </a:cubicBezTo>
                      <a:cubicBezTo>
                        <a:pt x="20366" y="11928"/>
                        <a:pt x="20366" y="11928"/>
                        <a:pt x="20366" y="11928"/>
                      </a:cubicBezTo>
                      <a:cubicBezTo>
                        <a:pt x="14194" y="11928"/>
                        <a:pt x="14194" y="11928"/>
                        <a:pt x="14194" y="11928"/>
                      </a:cubicBezTo>
                      <a:cubicBezTo>
                        <a:pt x="14194" y="21600"/>
                        <a:pt x="14194" y="21600"/>
                        <a:pt x="14194" y="21600"/>
                      </a:cubicBezTo>
                      <a:cubicBezTo>
                        <a:pt x="6789" y="21600"/>
                        <a:pt x="6789" y="21600"/>
                        <a:pt x="6789" y="21600"/>
                      </a:cubicBezTo>
                      <a:cubicBezTo>
                        <a:pt x="6789" y="11928"/>
                        <a:pt x="6789" y="11928"/>
                        <a:pt x="6789" y="11928"/>
                      </a:cubicBezTo>
                      <a:cubicBezTo>
                        <a:pt x="0" y="11928"/>
                        <a:pt x="0" y="11928"/>
                        <a:pt x="0" y="11928"/>
                      </a:cubicBezTo>
                      <a:cubicBezTo>
                        <a:pt x="0" y="8060"/>
                        <a:pt x="0" y="8060"/>
                        <a:pt x="0" y="8060"/>
                      </a:cubicBezTo>
                      <a:cubicBezTo>
                        <a:pt x="6789" y="8060"/>
                        <a:pt x="6789" y="8060"/>
                        <a:pt x="6789" y="8060"/>
                      </a:cubicBezTo>
                      <a:cubicBezTo>
                        <a:pt x="6789" y="5158"/>
                        <a:pt x="6789" y="5158"/>
                        <a:pt x="6789" y="5158"/>
                      </a:cubicBezTo>
                      <a:cubicBezTo>
                        <a:pt x="6789" y="1934"/>
                        <a:pt x="10491" y="0"/>
                        <a:pt x="16046" y="0"/>
                      </a:cubicBezTo>
                      <a:cubicBezTo>
                        <a:pt x="18514" y="0"/>
                        <a:pt x="20983" y="322"/>
                        <a:pt x="21600" y="322"/>
                      </a:cubicBezTo>
                      <a:lnTo>
                        <a:pt x="21600" y="35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def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1F3C320A-86BC-5340-9779-1D20941DC7F8}"/>
                  </a:ext>
                </a:extLst>
              </p:cNvPr>
              <p:cNvGrpSpPr/>
              <p:nvPr/>
            </p:nvGrpSpPr>
            <p:grpSpPr>
              <a:xfrm>
                <a:off x="6065557" y="4411566"/>
                <a:ext cx="831920" cy="831921"/>
                <a:chOff x="8346947" y="2009641"/>
                <a:chExt cx="831920" cy="831921"/>
              </a:xfrm>
            </p:grpSpPr>
            <p:sp>
              <p:nvSpPr>
                <p:cNvPr id="23" name="Circle">
                  <a:extLst>
                    <a:ext uri="{FF2B5EF4-FFF2-40B4-BE49-F238E27FC236}">
                      <a16:creationId xmlns:a16="http://schemas.microsoft.com/office/drawing/2014/main" id="{CDC31946-9096-C544-987C-0BFF777BFC92}"/>
                    </a:ext>
                  </a:extLst>
                </p:cNvPr>
                <p:cNvSpPr/>
                <p:nvPr/>
              </p:nvSpPr>
              <p:spPr>
                <a:xfrm>
                  <a:off x="8346947" y="2009641"/>
                  <a:ext cx="831920" cy="831921"/>
                </a:xfrm>
                <a:prstGeom prst="ellipse">
                  <a:avLst/>
                </a:prstGeom>
                <a:solidFill>
                  <a:schemeClr val="bg2">
                    <a:alpha val="54000"/>
                  </a:schemeClr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 defTabSz="821531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  <p:sp>
              <p:nvSpPr>
                <p:cNvPr id="24" name="Shape">
                  <a:extLst>
                    <a:ext uri="{FF2B5EF4-FFF2-40B4-BE49-F238E27FC236}">
                      <a16:creationId xmlns:a16="http://schemas.microsoft.com/office/drawing/2014/main" id="{2BC9095B-D8BB-644E-8EA2-215DF39F6450}"/>
                    </a:ext>
                  </a:extLst>
                </p:cNvPr>
                <p:cNvSpPr/>
                <p:nvPr/>
              </p:nvSpPr>
              <p:spPr>
                <a:xfrm>
                  <a:off x="8643383" y="2236588"/>
                  <a:ext cx="239047" cy="3780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18900" y="1029"/>
                        <a:pt x="18900" y="1029"/>
                        <a:pt x="18900" y="1029"/>
                      </a:cubicBezTo>
                      <a:cubicBezTo>
                        <a:pt x="16200" y="1029"/>
                        <a:pt x="16200" y="1029"/>
                        <a:pt x="16200" y="1029"/>
                      </a:cubicBezTo>
                      <a:cubicBezTo>
                        <a:pt x="17820" y="2057"/>
                        <a:pt x="19440" y="3086"/>
                        <a:pt x="19440" y="4800"/>
                      </a:cubicBezTo>
                      <a:cubicBezTo>
                        <a:pt x="19440" y="8229"/>
                        <a:pt x="14580" y="8571"/>
                        <a:pt x="14580" y="10286"/>
                      </a:cubicBezTo>
                      <a:cubicBezTo>
                        <a:pt x="14580" y="12000"/>
                        <a:pt x="20520" y="12686"/>
                        <a:pt x="20520" y="16114"/>
                      </a:cubicBezTo>
                      <a:cubicBezTo>
                        <a:pt x="20520" y="17143"/>
                        <a:pt x="20520" y="17829"/>
                        <a:pt x="19980" y="18514"/>
                      </a:cubicBezTo>
                      <a:cubicBezTo>
                        <a:pt x="17820" y="20914"/>
                        <a:pt x="12960" y="21600"/>
                        <a:pt x="9180" y="21600"/>
                      </a:cubicBezTo>
                      <a:cubicBezTo>
                        <a:pt x="6480" y="21600"/>
                        <a:pt x="2700" y="20914"/>
                        <a:pt x="540" y="19200"/>
                      </a:cubicBezTo>
                      <a:cubicBezTo>
                        <a:pt x="0" y="18857"/>
                        <a:pt x="0" y="18171"/>
                        <a:pt x="0" y="17486"/>
                      </a:cubicBezTo>
                      <a:cubicBezTo>
                        <a:pt x="0" y="16114"/>
                        <a:pt x="1620" y="14743"/>
                        <a:pt x="3240" y="14057"/>
                      </a:cubicBezTo>
                      <a:cubicBezTo>
                        <a:pt x="5940" y="13029"/>
                        <a:pt x="8640" y="13029"/>
                        <a:pt x="11340" y="12686"/>
                      </a:cubicBezTo>
                      <a:cubicBezTo>
                        <a:pt x="10800" y="12000"/>
                        <a:pt x="10260" y="11657"/>
                        <a:pt x="10260" y="10971"/>
                      </a:cubicBezTo>
                      <a:cubicBezTo>
                        <a:pt x="10260" y="10286"/>
                        <a:pt x="10260" y="9943"/>
                        <a:pt x="10800" y="9600"/>
                      </a:cubicBezTo>
                      <a:cubicBezTo>
                        <a:pt x="10260" y="9943"/>
                        <a:pt x="9720" y="9943"/>
                        <a:pt x="9180" y="9943"/>
                      </a:cubicBezTo>
                      <a:cubicBezTo>
                        <a:pt x="5400" y="9943"/>
                        <a:pt x="2160" y="7886"/>
                        <a:pt x="2160" y="5486"/>
                      </a:cubicBezTo>
                      <a:cubicBezTo>
                        <a:pt x="2160" y="3771"/>
                        <a:pt x="3240" y="2400"/>
                        <a:pt x="4860" y="1714"/>
                      </a:cubicBezTo>
                      <a:cubicBezTo>
                        <a:pt x="7020" y="343"/>
                        <a:pt x="10260" y="0"/>
                        <a:pt x="12960" y="0"/>
                      </a:cubicBezTo>
                      <a:lnTo>
                        <a:pt x="21600" y="0"/>
                      </a:lnTo>
                      <a:close/>
                      <a:moveTo>
                        <a:pt x="12960" y="13714"/>
                      </a:moveTo>
                      <a:cubicBezTo>
                        <a:pt x="12960" y="13714"/>
                        <a:pt x="12420" y="13714"/>
                        <a:pt x="11880" y="13714"/>
                      </a:cubicBezTo>
                      <a:cubicBezTo>
                        <a:pt x="8640" y="13714"/>
                        <a:pt x="3780" y="14400"/>
                        <a:pt x="3780" y="16800"/>
                      </a:cubicBezTo>
                      <a:cubicBezTo>
                        <a:pt x="3780" y="19543"/>
                        <a:pt x="8100" y="20229"/>
                        <a:pt x="11340" y="20229"/>
                      </a:cubicBezTo>
                      <a:cubicBezTo>
                        <a:pt x="14580" y="20229"/>
                        <a:pt x="17820" y="19543"/>
                        <a:pt x="17820" y="17486"/>
                      </a:cubicBezTo>
                      <a:cubicBezTo>
                        <a:pt x="17820" y="15429"/>
                        <a:pt x="15120" y="14400"/>
                        <a:pt x="12960" y="13714"/>
                      </a:cubicBezTo>
                      <a:close/>
                      <a:moveTo>
                        <a:pt x="9720" y="1029"/>
                      </a:moveTo>
                      <a:cubicBezTo>
                        <a:pt x="8640" y="1029"/>
                        <a:pt x="7560" y="1371"/>
                        <a:pt x="7020" y="2057"/>
                      </a:cubicBezTo>
                      <a:cubicBezTo>
                        <a:pt x="5940" y="2400"/>
                        <a:pt x="5940" y="3086"/>
                        <a:pt x="5940" y="4114"/>
                      </a:cubicBezTo>
                      <a:cubicBezTo>
                        <a:pt x="5940" y="5829"/>
                        <a:pt x="7560" y="8914"/>
                        <a:pt x="11340" y="8914"/>
                      </a:cubicBezTo>
                      <a:cubicBezTo>
                        <a:pt x="12420" y="8914"/>
                        <a:pt x="13500" y="8571"/>
                        <a:pt x="14580" y="8229"/>
                      </a:cubicBezTo>
                      <a:cubicBezTo>
                        <a:pt x="15120" y="7543"/>
                        <a:pt x="15660" y="6857"/>
                        <a:pt x="15660" y="6171"/>
                      </a:cubicBezTo>
                      <a:cubicBezTo>
                        <a:pt x="15660" y="4114"/>
                        <a:pt x="13500" y="1029"/>
                        <a:pt x="9720" y="102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def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81B3312F-1C3E-AC4C-B2C5-2C6CDC4DC750}"/>
                  </a:ext>
                </a:extLst>
              </p:cNvPr>
              <p:cNvGrpSpPr/>
              <p:nvPr/>
            </p:nvGrpSpPr>
            <p:grpSpPr>
              <a:xfrm>
                <a:off x="6065557" y="5612528"/>
                <a:ext cx="831920" cy="831920"/>
                <a:chOff x="9466167" y="2009641"/>
                <a:chExt cx="831920" cy="831920"/>
              </a:xfrm>
            </p:grpSpPr>
            <p:sp>
              <p:nvSpPr>
                <p:cNvPr id="21" name="Circle">
                  <a:extLst>
                    <a:ext uri="{FF2B5EF4-FFF2-40B4-BE49-F238E27FC236}">
                      <a16:creationId xmlns:a16="http://schemas.microsoft.com/office/drawing/2014/main" id="{C494BBBA-3CCD-484D-AD7C-DD109B7BEE02}"/>
                    </a:ext>
                  </a:extLst>
                </p:cNvPr>
                <p:cNvSpPr/>
                <p:nvPr/>
              </p:nvSpPr>
              <p:spPr>
                <a:xfrm>
                  <a:off x="9466167" y="2009641"/>
                  <a:ext cx="831920" cy="831920"/>
                </a:xfrm>
                <a:prstGeom prst="ellipse">
                  <a:avLst/>
                </a:prstGeom>
                <a:solidFill>
                  <a:schemeClr val="bg2">
                    <a:alpha val="54000"/>
                  </a:schemeClr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 defTabSz="821531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  <p:sp>
              <p:nvSpPr>
                <p:cNvPr id="22" name="Shape">
                  <a:extLst>
                    <a:ext uri="{FF2B5EF4-FFF2-40B4-BE49-F238E27FC236}">
                      <a16:creationId xmlns:a16="http://schemas.microsoft.com/office/drawing/2014/main" id="{C9BB5BCE-1461-8A47-B56C-AB89D80CFE89}"/>
                    </a:ext>
                  </a:extLst>
                </p:cNvPr>
                <p:cNvSpPr/>
                <p:nvPr/>
              </p:nvSpPr>
              <p:spPr>
                <a:xfrm>
                  <a:off x="9702301" y="2295930"/>
                  <a:ext cx="359653" cy="2593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282" y="18073"/>
                      </a:moveTo>
                      <a:cubicBezTo>
                        <a:pt x="20965" y="19837"/>
                        <a:pt x="20012" y="21159"/>
                        <a:pt x="18741" y="21159"/>
                      </a:cubicBezTo>
                      <a:cubicBezTo>
                        <a:pt x="16200" y="21600"/>
                        <a:pt x="13341" y="21600"/>
                        <a:pt x="10800" y="21600"/>
                      </a:cubicBezTo>
                      <a:cubicBezTo>
                        <a:pt x="7941" y="21600"/>
                        <a:pt x="5400" y="21600"/>
                        <a:pt x="2541" y="21159"/>
                      </a:cubicBezTo>
                      <a:cubicBezTo>
                        <a:pt x="1588" y="21159"/>
                        <a:pt x="635" y="19837"/>
                        <a:pt x="318" y="18073"/>
                      </a:cubicBezTo>
                      <a:cubicBezTo>
                        <a:pt x="0" y="15869"/>
                        <a:pt x="0" y="13224"/>
                        <a:pt x="0" y="11020"/>
                      </a:cubicBezTo>
                      <a:cubicBezTo>
                        <a:pt x="0" y="8376"/>
                        <a:pt x="0" y="6171"/>
                        <a:pt x="318" y="3527"/>
                      </a:cubicBezTo>
                      <a:cubicBezTo>
                        <a:pt x="635" y="2204"/>
                        <a:pt x="1588" y="882"/>
                        <a:pt x="2541" y="441"/>
                      </a:cubicBezTo>
                      <a:cubicBezTo>
                        <a:pt x="5400" y="0"/>
                        <a:pt x="7941" y="0"/>
                        <a:pt x="10800" y="0"/>
                      </a:cubicBezTo>
                      <a:cubicBezTo>
                        <a:pt x="13341" y="0"/>
                        <a:pt x="16200" y="0"/>
                        <a:pt x="18741" y="441"/>
                      </a:cubicBezTo>
                      <a:cubicBezTo>
                        <a:pt x="20012" y="882"/>
                        <a:pt x="20965" y="2204"/>
                        <a:pt x="21282" y="3527"/>
                      </a:cubicBezTo>
                      <a:cubicBezTo>
                        <a:pt x="21600" y="6171"/>
                        <a:pt x="21600" y="8376"/>
                        <a:pt x="21600" y="11020"/>
                      </a:cubicBezTo>
                      <a:cubicBezTo>
                        <a:pt x="21600" y="13224"/>
                        <a:pt x="21600" y="15869"/>
                        <a:pt x="21282" y="18073"/>
                      </a:cubicBezTo>
                      <a:close/>
                      <a:moveTo>
                        <a:pt x="14929" y="10139"/>
                      </a:moveTo>
                      <a:cubicBezTo>
                        <a:pt x="8894" y="4849"/>
                        <a:pt x="8894" y="4849"/>
                        <a:pt x="8894" y="4849"/>
                      </a:cubicBezTo>
                      <a:cubicBezTo>
                        <a:pt x="8576" y="4408"/>
                        <a:pt x="8259" y="4408"/>
                        <a:pt x="7941" y="4408"/>
                      </a:cubicBezTo>
                      <a:cubicBezTo>
                        <a:pt x="7941" y="4849"/>
                        <a:pt x="7624" y="5290"/>
                        <a:pt x="7624" y="5731"/>
                      </a:cubicBezTo>
                      <a:cubicBezTo>
                        <a:pt x="7624" y="16310"/>
                        <a:pt x="7624" y="16310"/>
                        <a:pt x="7624" y="16310"/>
                      </a:cubicBezTo>
                      <a:cubicBezTo>
                        <a:pt x="7624" y="16751"/>
                        <a:pt x="7941" y="17192"/>
                        <a:pt x="7941" y="17192"/>
                      </a:cubicBezTo>
                      <a:cubicBezTo>
                        <a:pt x="8259" y="17192"/>
                        <a:pt x="8259" y="17192"/>
                        <a:pt x="8259" y="17192"/>
                      </a:cubicBezTo>
                      <a:cubicBezTo>
                        <a:pt x="8576" y="17192"/>
                        <a:pt x="8576" y="17192"/>
                        <a:pt x="8894" y="17192"/>
                      </a:cubicBezTo>
                      <a:cubicBezTo>
                        <a:pt x="14929" y="11902"/>
                        <a:pt x="14929" y="11902"/>
                        <a:pt x="14929" y="11902"/>
                      </a:cubicBezTo>
                      <a:cubicBezTo>
                        <a:pt x="15247" y="11461"/>
                        <a:pt x="15247" y="11461"/>
                        <a:pt x="15247" y="11020"/>
                      </a:cubicBezTo>
                      <a:cubicBezTo>
                        <a:pt x="15247" y="10580"/>
                        <a:pt x="15247" y="10139"/>
                        <a:pt x="14929" y="101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def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918815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314458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265993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1183887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135422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086958" y="3906439"/>
            <a:ext cx="2447926" cy="244792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14458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8265993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1183887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4135422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17086958" y="6858000"/>
            <a:ext cx="2447926" cy="24479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6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545564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37AA2-5909-6C4E-A497-B80DDD3D493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120900" y="2278063"/>
            <a:ext cx="20627975" cy="217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x-none" altLang="x-none">
                <a:sym typeface="Poppins Medium" charset="0"/>
              </a:rPr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2DBFEBA-B569-4D48-BB4C-6FF13D78D1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271713" y="4670425"/>
            <a:ext cx="20477162" cy="701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x-none" altLang="x-none">
                <a:sym typeface="Poppins" charset="0"/>
              </a:rPr>
              <a:t>Click to edit Master text styles</a:t>
            </a:r>
          </a:p>
          <a:p>
            <a:pPr lvl="1"/>
            <a:r>
              <a:rPr lang="x-none" altLang="x-none" dirty="0">
                <a:sym typeface="Poppins" charset="0"/>
              </a:rPr>
              <a:t>Second level</a:t>
            </a:r>
          </a:p>
          <a:p>
            <a:pPr lvl="2"/>
            <a:r>
              <a:rPr lang="x-none" altLang="x-none" dirty="0">
                <a:sym typeface="Poppins" charset="0"/>
              </a:rPr>
              <a:t>Third level</a:t>
            </a:r>
          </a:p>
          <a:p>
            <a:pPr lvl="3"/>
            <a:r>
              <a:rPr lang="x-none" altLang="x-none" dirty="0">
                <a:sym typeface="Poppins" charset="0"/>
              </a:rPr>
              <a:t>Fourth level</a:t>
            </a:r>
          </a:p>
          <a:p>
            <a:pPr lvl="4"/>
            <a:r>
              <a:rPr lang="x-none" altLang="x-none" dirty="0">
                <a:sym typeface="Poppi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0" r:id="rId3"/>
    <p:sldLayoutId id="2147483881" r:id="rId4"/>
    <p:sldLayoutId id="2147483887" r:id="rId5"/>
    <p:sldLayoutId id="2147483884" r:id="rId6"/>
    <p:sldLayoutId id="2147483885" r:id="rId7"/>
    <p:sldLayoutId id="2147483886" r:id="rId8"/>
  </p:sldLayoutIdLst>
  <p:txStyles>
    <p:titleStyle>
      <a:lvl1pPr algn="l" defTabSz="825500" rtl="0" eaLnBrk="0" fontAlgn="base" hangingPunct="0">
        <a:spcBef>
          <a:spcPct val="0"/>
        </a:spcBef>
        <a:spcAft>
          <a:spcPct val="0"/>
        </a:spcAft>
        <a:defRPr sz="10000" b="1" kern="1200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1pPr>
      <a:lvl2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2pPr>
      <a:lvl3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3pPr>
      <a:lvl4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4pPr>
      <a:lvl5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5pPr>
      <a:lvl6pPr marL="4572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6pPr>
      <a:lvl7pPr marL="9144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7pPr>
      <a:lvl8pPr marL="13716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8pPr>
      <a:lvl9pPr marL="18288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9pPr>
    </p:titleStyle>
    <p:bodyStyle>
      <a:lvl1pPr algn="l" defTabSz="825500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220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1pPr>
      <a:lvl2pPr indent="228600" algn="l" defTabSz="825500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220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2pPr>
      <a:lvl3pPr indent="457200" algn="l" defTabSz="825500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220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3pPr>
      <a:lvl4pPr indent="685800" algn="l" defTabSz="825500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220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4pPr>
      <a:lvl5pPr indent="914400" algn="l" defTabSz="825500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220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19200" y="549275"/>
            <a:ext cx="21945600" cy="265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/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803668" y="12496800"/>
            <a:ext cx="379364" cy="419100"/>
          </a:xfrm>
          <a:prstGeom prst="rect">
            <a:avLst/>
          </a:prstGeom>
          <a:ln w="12700">
            <a:miter lim="400000"/>
          </a:ln>
        </p:spPr>
        <p:txBody>
          <a:bodyPr wrap="none" lIns="38100" tIns="38100" rIns="38100" bIns="38100">
            <a:spAutoFit/>
          </a:bodyPr>
          <a:lstStyle>
            <a:lvl1pPr algn="ctr">
              <a:defRPr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9853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5pPr>
      <a:lvl6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6pPr>
      <a:lvl7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7pPr>
      <a:lvl8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272D30"/>
          </a:solidFill>
          <a:uFillTx/>
          <a:latin typeface="Open Sans Semibold"/>
          <a:ea typeface="Open Sans Semibold"/>
          <a:cs typeface="Open Sans Semibold"/>
          <a:sym typeface="Open Sans Semibold"/>
        </a:defRPr>
      </a:lvl9pPr>
    </p:titleStyle>
    <p:bodyStyle>
      <a:lvl1pPr marL="0" marR="0" indent="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5pPr>
      <a:lvl6pPr marL="2565400" marR="0" indent="-27940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6pPr>
      <a:lvl7pPr marL="3022600" marR="0" indent="-27940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7pPr>
      <a:lvl8pPr marL="3479800" marR="0" indent="-27940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8pPr>
      <a:lvl9pPr marL="3937000" marR="0" indent="-279400" algn="l" defTabSz="8255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9B9A9C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67DB95-2CCF-6E24-DE5E-65E1BC5D649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/>
          <a:srcRect l="20354" t="-186" r="24197" b="186"/>
          <a:stretch/>
        </p:blipFill>
        <p:spPr>
          <a:xfrm>
            <a:off x="11831960" y="1096963"/>
            <a:ext cx="11377290" cy="11523662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EB31689E-6561-7A4E-9168-7F33C7E61AB6}"/>
              </a:ext>
            </a:extLst>
          </p:cNvPr>
          <p:cNvSpPr txBox="1">
            <a:spLocks/>
          </p:cNvSpPr>
          <p:nvPr/>
        </p:nvSpPr>
        <p:spPr bwMode="auto">
          <a:xfrm>
            <a:off x="1898375" y="7650088"/>
            <a:ext cx="8060139" cy="2580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lnSpc>
                <a:spcPct val="120000"/>
              </a:lnSpc>
              <a:defRPr/>
            </a:pPr>
            <a:r>
              <a:rPr lang="ru-RU" altLang="x-none" sz="3200" b="1" dirty="0">
                <a:solidFill>
                  <a:schemeClr val="accent2"/>
                </a:solidFill>
                <a:latin typeface="Montserrat" pitchFamily="2" charset="0"/>
                <a:sym typeface="Poppins Medium" charset="0"/>
              </a:rPr>
              <a:t>Ваш персональный помощник в уходе и гигиене</a:t>
            </a:r>
            <a:endParaRPr lang="en-US" altLang="x-none" sz="3200" b="1" dirty="0">
              <a:solidFill>
                <a:schemeClr val="accent2"/>
              </a:solidFill>
              <a:latin typeface="Montserrat" pitchFamily="2" charset="0"/>
              <a:sym typeface="Poppins Medium" charset="0"/>
            </a:endParaRPr>
          </a:p>
          <a:p>
            <a:pPr eaLnBrk="1">
              <a:lnSpc>
                <a:spcPct val="120000"/>
              </a:lnSpc>
              <a:defRPr/>
            </a:pPr>
            <a:endParaRPr lang="en-US" altLang="x-none" sz="3200" b="1" dirty="0">
              <a:solidFill>
                <a:schemeClr val="accent2"/>
              </a:solidFill>
              <a:latin typeface="Montserrat" pitchFamily="2" charset="0"/>
              <a:sym typeface="Poppins Medium" charset="0"/>
            </a:endParaRPr>
          </a:p>
          <a:p>
            <a:pPr eaLnBrk="1">
              <a:lnSpc>
                <a:spcPct val="120000"/>
              </a:lnSpc>
              <a:defRPr/>
            </a:pPr>
            <a:r>
              <a:rPr lang="ru-RU" altLang="x-none" sz="3200" b="1" dirty="0">
                <a:solidFill>
                  <a:schemeClr val="bg1"/>
                </a:solidFill>
                <a:latin typeface="Montserrat" pitchFamily="2" charset="0"/>
                <a:sym typeface="Poppins Medium" charset="0"/>
              </a:rPr>
              <a:t>Устройство своевременного уведомления о наполненности подгузника</a:t>
            </a:r>
            <a:endParaRPr lang="x-none" altLang="x-none" sz="3200" b="1" dirty="0">
              <a:solidFill>
                <a:schemeClr val="bg1"/>
              </a:solidFill>
              <a:latin typeface="Montserrat" pitchFamily="2" charset="0"/>
              <a:sym typeface="Poppins Medium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AA75E9F-5F4E-6949-960A-D21AEE5B8176}"/>
              </a:ext>
            </a:extLst>
          </p:cNvPr>
          <p:cNvGrpSpPr/>
          <p:nvPr/>
        </p:nvGrpSpPr>
        <p:grpSpPr>
          <a:xfrm>
            <a:off x="1966343" y="0"/>
            <a:ext cx="2652259" cy="852857"/>
            <a:chOff x="5852543" y="11138079"/>
            <a:chExt cx="2652259" cy="852857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698CE4D-7A22-AD4F-B05B-A7F55F0D39D0}"/>
                </a:ext>
              </a:extLst>
            </p:cNvPr>
            <p:cNvSpPr/>
            <p:nvPr/>
          </p:nvSpPr>
          <p:spPr bwMode="auto">
            <a:xfrm rot="5400000">
              <a:off x="6752244" y="10315665"/>
              <a:ext cx="852857" cy="2497686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vert="horz" wrap="square" lIns="38100" tIns="38100" rIns="38100" bIns="381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sp>
          <p:nvSpPr>
            <p:cNvPr id="18" name="Text Box 3">
              <a:extLst>
                <a:ext uri="{FF2B5EF4-FFF2-40B4-BE49-F238E27FC236}">
                  <a16:creationId xmlns:a16="http://schemas.microsoft.com/office/drawing/2014/main" id="{67457866-22CD-2B40-8E41-001BD0C92E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852543" y="11315877"/>
              <a:ext cx="2652259" cy="533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algn="ctr" eaLnBrk="1">
                <a:defRPr/>
              </a:pPr>
              <a:endParaRPr lang="x-none" altLang="x-none" sz="28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</p:grpSp>
      <p:sp>
        <p:nvSpPr>
          <p:cNvPr id="19" name="Text Box 3">
            <a:extLst>
              <a:ext uri="{FF2B5EF4-FFF2-40B4-BE49-F238E27FC236}">
                <a16:creationId xmlns:a16="http://schemas.microsoft.com/office/drawing/2014/main" id="{6744E674-7208-E647-A3EF-2D6384DD97E8}"/>
              </a:ext>
            </a:extLst>
          </p:cNvPr>
          <p:cNvSpPr txBox="1">
            <a:spLocks/>
          </p:cNvSpPr>
          <p:nvPr/>
        </p:nvSpPr>
        <p:spPr bwMode="auto">
          <a:xfrm>
            <a:off x="1898375" y="4138416"/>
            <a:ext cx="8179175" cy="172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defRPr/>
            </a:pPr>
            <a:r>
              <a:rPr lang="ru-RU" altLang="x-none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Умный</a:t>
            </a:r>
            <a:r>
              <a:rPr lang="ru-RU" altLang="x-none" sz="96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 </a:t>
            </a:r>
            <a:r>
              <a:rPr lang="ru-RU" altLang="x-none" sz="9600" b="1" dirty="0">
                <a:solidFill>
                  <a:schemeClr val="bg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подгузник</a:t>
            </a:r>
            <a:endParaRPr lang="x-none" altLang="x-none" sz="9600" b="1" dirty="0">
              <a:solidFill>
                <a:schemeClr val="bg1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FA08AA-2BD2-C64E-993B-7BAF5F5B281E}"/>
              </a:ext>
            </a:extLst>
          </p:cNvPr>
          <p:cNvSpPr/>
          <p:nvPr/>
        </p:nvSpPr>
        <p:spPr bwMode="auto">
          <a:xfrm>
            <a:off x="23209250" y="1096962"/>
            <a:ext cx="1174750" cy="115236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E14F6C43-01BA-9945-9CCF-6F3DBE6A7CAB}"/>
              </a:ext>
            </a:extLst>
          </p:cNvPr>
          <p:cNvSpPr txBox="1">
            <a:spLocks/>
          </p:cNvSpPr>
          <p:nvPr/>
        </p:nvSpPr>
        <p:spPr bwMode="auto">
          <a:xfrm>
            <a:off x="1497387" y="1529408"/>
            <a:ext cx="9092380" cy="351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defRPr/>
            </a:pPr>
            <a:r>
              <a:rPr lang="ru-RU" altLang="x-none" sz="72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АКТУАЛЬНОСТЬ </a:t>
            </a:r>
            <a:r>
              <a:rPr lang="en-US" altLang="x-none" sz="72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&amp; </a:t>
            </a:r>
            <a:r>
              <a:rPr lang="ru-RU" altLang="x-none" sz="72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ЦЕЛЕВАЯ АУДИТОРИЯ</a:t>
            </a:r>
            <a:endParaRPr lang="x-none" altLang="x-none" sz="7200" b="1" dirty="0">
              <a:solidFill>
                <a:schemeClr val="accent2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sp>
        <p:nvSpPr>
          <p:cNvPr id="10244" name="Rectangle 1">
            <a:extLst>
              <a:ext uri="{FF2B5EF4-FFF2-40B4-BE49-F238E27FC236}">
                <a16:creationId xmlns:a16="http://schemas.microsoft.com/office/drawing/2014/main" id="{CC525B8A-DB82-3944-9CF3-F4F1CED56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387" y="5539461"/>
            <a:ext cx="9092380" cy="580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ru-RU" altLang="en-US" sz="3000" dirty="0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Врачи рекомендуют менять подгузники каждые 2-3 часа, иначе длительный контакт с выделениями может привести к покраснениям и раздражениям, доставляющим дискомфорт. Наш подгузник подходит не только для детей, но и для людей, страдающих от недержания мочи или кала, для лежачих больных.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E6CB7C-5B19-4419-3B4D-9379D8C8CE3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14711" t="7797" r="12672" b="-27794"/>
          <a:stretch/>
        </p:blipFill>
        <p:spPr>
          <a:xfrm>
            <a:off x="11831638" y="809625"/>
            <a:ext cx="11017250" cy="1209675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1DCE4B-7C19-674F-8B72-B83D2B4AF784}"/>
              </a:ext>
            </a:extLst>
          </p:cNvPr>
          <p:cNvSpPr/>
          <p:nvPr/>
        </p:nvSpPr>
        <p:spPr bwMode="auto">
          <a:xfrm>
            <a:off x="11831960" y="9593907"/>
            <a:ext cx="11017250" cy="331276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EE7A543-60B1-D64D-BC2A-72BBE2CD2860}"/>
              </a:ext>
            </a:extLst>
          </p:cNvPr>
          <p:cNvGrpSpPr/>
          <p:nvPr/>
        </p:nvGrpSpPr>
        <p:grpSpPr>
          <a:xfrm>
            <a:off x="12417479" y="9995801"/>
            <a:ext cx="8052084" cy="2508978"/>
            <a:chOff x="14479063" y="2944866"/>
            <a:chExt cx="8052084" cy="2508978"/>
          </a:xfrm>
        </p:grpSpPr>
        <p:sp>
          <p:nvSpPr>
            <p:cNvPr id="10" name="Text Box 3">
              <a:extLst>
                <a:ext uri="{FF2B5EF4-FFF2-40B4-BE49-F238E27FC236}">
                  <a16:creationId xmlns:a16="http://schemas.microsoft.com/office/drawing/2014/main" id="{8C46FBA3-6341-504D-8FE6-5E208E79053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499403" y="2944866"/>
              <a:ext cx="5583471" cy="619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lnSpc>
                  <a:spcPct val="120000"/>
                </a:lnSpc>
                <a:defRPr/>
              </a:pPr>
              <a:r>
                <a:rPr lang="ru-RU" altLang="x-none" sz="2800" b="1" dirty="0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Немного статистики</a:t>
              </a:r>
              <a:endParaRPr lang="x-none" altLang="x-none" sz="28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11" name="Rectangle 1">
              <a:extLst>
                <a:ext uri="{FF2B5EF4-FFF2-40B4-BE49-F238E27FC236}">
                  <a16:creationId xmlns:a16="http://schemas.microsoft.com/office/drawing/2014/main" id="{2D6700BB-731E-3D4D-AFC5-6C2962DAB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9063" y="3564031"/>
              <a:ext cx="8052084" cy="1889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ru-RU" altLang="en-US" dirty="0">
                  <a:solidFill>
                    <a:srgbClr val="FDF9FF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Обращаемость к врачу при подозрении на проблемы выделительной системы в России составляет всего лишь 10%. Людям тяжело говорить о таких проблемах, а тем более просить помощи с уходом и гигиеной.</a:t>
              </a:r>
              <a:endParaRPr lang="en-US" altLang="en-US" dirty="0">
                <a:solidFill>
                  <a:srgbClr val="FDF9F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8D4E37C-92A9-8A49-B873-AC2A43795130}"/>
              </a:ext>
            </a:extLst>
          </p:cNvPr>
          <p:cNvSpPr/>
          <p:nvPr/>
        </p:nvSpPr>
        <p:spPr bwMode="auto">
          <a:xfrm>
            <a:off x="21676715" y="9593907"/>
            <a:ext cx="1172495" cy="3312766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A2633E8F-862C-0746-8109-20E93D2C31A7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20971647" y="11070285"/>
            <a:ext cx="2652259" cy="533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algn="ctr" eaLnBrk="1">
              <a:defRPr/>
            </a:pPr>
            <a:r>
              <a:rPr lang="ru-RU" altLang="x-none" sz="28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ПРОБЛЕМА</a:t>
            </a:r>
            <a:endParaRPr lang="x-none" altLang="x-none" sz="2800" b="1" dirty="0">
              <a:solidFill>
                <a:srgbClr val="1F1F1F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C28CAF-165C-C985-3564-4F74CBE787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15291" b="-107"/>
          <a:stretch/>
        </p:blipFill>
        <p:spPr>
          <a:xfrm>
            <a:off x="12204700" y="7289800"/>
            <a:ext cx="11017250" cy="5256213"/>
          </a:xfr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F46B2C-7E12-450C-3932-540BECACCE3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t="28403" b="3"/>
          <a:stretch/>
        </p:blipFill>
        <p:spPr>
          <a:xfrm>
            <a:off x="12204700" y="1090613"/>
            <a:ext cx="11017250" cy="5256212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7B7FF4B8-5DFD-1849-80E8-E3B8D0E5E67C}"/>
              </a:ext>
            </a:extLst>
          </p:cNvPr>
          <p:cNvSpPr txBox="1">
            <a:spLocks/>
          </p:cNvSpPr>
          <p:nvPr/>
        </p:nvSpPr>
        <p:spPr bwMode="auto">
          <a:xfrm>
            <a:off x="1388259" y="881336"/>
            <a:ext cx="10106093" cy="314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defRPr/>
            </a:pPr>
            <a:r>
              <a:rPr lang="ru-RU" altLang="x-none" sz="10000" b="1" dirty="0">
                <a:solidFill>
                  <a:schemeClr val="bg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ПРОБЛЕМА &amp; </a:t>
            </a:r>
            <a:r>
              <a:rPr lang="ru-RU" altLang="x-none" sz="100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РЕШЕНИЕ</a:t>
            </a:r>
            <a:endParaRPr lang="x-none" altLang="x-none" sz="10000" b="1" dirty="0">
              <a:solidFill>
                <a:schemeClr val="accent2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B5EA7EEB-C946-BD42-A678-751F98AF9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761" y="4186719"/>
            <a:ext cx="9651613" cy="931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lang="ru-RU" altLang="en-US" sz="26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Проблема своевременного оповещения о наполненности подгузника включает в себя два компонента:</a:t>
            </a:r>
          </a:p>
          <a:p>
            <a:pPr>
              <a:lnSpc>
                <a:spcPct val="180000"/>
              </a:lnSpc>
            </a:pPr>
            <a:r>
              <a:rPr lang="ru-RU" altLang="en-US" sz="26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1) физический дискомфорт, связанный с несвоевременной сменой подгузника</a:t>
            </a:r>
          </a:p>
          <a:p>
            <a:pPr>
              <a:lnSpc>
                <a:spcPct val="180000"/>
              </a:lnSpc>
            </a:pPr>
            <a:r>
              <a:rPr lang="ru-RU" altLang="en-US" sz="26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2) психологический дискомфорт потребителя, связанный с личными переживаниями и трудностью в самостоятельном уведомлении ухаживающих за ним людей о своей проблеме</a:t>
            </a:r>
            <a:endParaRPr lang="ru-RU" altLang="en-US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80000"/>
              </a:lnSpc>
            </a:pPr>
            <a:r>
              <a:rPr lang="ru-RU" altLang="en-US" sz="2600" b="1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Наш продукт позволит своевременно определять наполненность подгузника благодаря умному датчику, соединяющемуся с телефоном с помощью Bluetooth-технологий и WiFi 5Гц.</a:t>
            </a:r>
          </a:p>
          <a:p>
            <a:pPr>
              <a:lnSpc>
                <a:spcPct val="180000"/>
              </a:lnSpc>
            </a:pPr>
            <a:endParaRPr lang="en-US" altLang="en-US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0E67A27-6258-A447-A687-5E7EBFDD7698}"/>
              </a:ext>
            </a:extLst>
          </p:cNvPr>
          <p:cNvGrpSpPr/>
          <p:nvPr/>
        </p:nvGrpSpPr>
        <p:grpSpPr>
          <a:xfrm>
            <a:off x="22049455" y="7289800"/>
            <a:ext cx="1172495" cy="5256000"/>
            <a:chOff x="22062416" y="7289800"/>
            <a:chExt cx="1172495" cy="5256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7455BD1-48B6-024A-B0D4-D129F46243DA}"/>
                </a:ext>
              </a:extLst>
            </p:cNvPr>
            <p:cNvSpPr/>
            <p:nvPr/>
          </p:nvSpPr>
          <p:spPr bwMode="auto">
            <a:xfrm>
              <a:off x="22062416" y="7289800"/>
              <a:ext cx="1172495" cy="5256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vert="horz" wrap="square" lIns="38100" tIns="38100" rIns="38100" bIns="381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sp>
          <p:nvSpPr>
            <p:cNvPr id="13" name="Text Box 3">
              <a:extLst>
                <a:ext uri="{FF2B5EF4-FFF2-40B4-BE49-F238E27FC236}">
                  <a16:creationId xmlns:a16="http://schemas.microsoft.com/office/drawing/2014/main" id="{DBACA462-4194-9844-90BA-1F4F426CC80B}"/>
                </a:ext>
              </a:extLst>
            </p:cNvPr>
            <p:cNvSpPr txBox="1">
              <a:spLocks/>
            </p:cNvSpPr>
            <p:nvPr/>
          </p:nvSpPr>
          <p:spPr bwMode="auto">
            <a:xfrm rot="16200000">
              <a:off x="20325106" y="9644178"/>
              <a:ext cx="4734193" cy="6019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algn="ctr" eaLnBrk="1">
                <a:defRPr/>
              </a:pPr>
              <a:r>
                <a:rPr lang="ru-RU" altLang="x-none" sz="2800" b="1" dirty="0">
                  <a:solidFill>
                    <a:srgbClr val="1F1F1F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РЕШЕНИЕ</a:t>
              </a:r>
              <a:endParaRPr lang="x-none" altLang="x-none" sz="28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006D2FB-4C72-0148-B5AA-4B6DF4D2A7EB}"/>
              </a:ext>
            </a:extLst>
          </p:cNvPr>
          <p:cNvGrpSpPr/>
          <p:nvPr/>
        </p:nvGrpSpPr>
        <p:grpSpPr>
          <a:xfrm>
            <a:off x="22049455" y="1091047"/>
            <a:ext cx="1172495" cy="5256000"/>
            <a:chOff x="22062416" y="7289800"/>
            <a:chExt cx="1172495" cy="5256000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94905AB-CD4B-734E-8E78-E11DBE39E987}"/>
                </a:ext>
              </a:extLst>
            </p:cNvPr>
            <p:cNvSpPr/>
            <p:nvPr/>
          </p:nvSpPr>
          <p:spPr bwMode="auto">
            <a:xfrm>
              <a:off x="22062416" y="7289800"/>
              <a:ext cx="1172495" cy="5256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vert="horz" wrap="square" lIns="38100" tIns="38100" rIns="38100" bIns="381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sp>
          <p:nvSpPr>
            <p:cNvPr id="16" name="Text Box 3">
              <a:extLst>
                <a:ext uri="{FF2B5EF4-FFF2-40B4-BE49-F238E27FC236}">
                  <a16:creationId xmlns:a16="http://schemas.microsoft.com/office/drawing/2014/main" id="{73EDD737-BF75-C54C-B9C2-13CDFA42371C}"/>
                </a:ext>
              </a:extLst>
            </p:cNvPr>
            <p:cNvSpPr txBox="1">
              <a:spLocks/>
            </p:cNvSpPr>
            <p:nvPr/>
          </p:nvSpPr>
          <p:spPr bwMode="auto">
            <a:xfrm rot="16200000">
              <a:off x="20325106" y="9644178"/>
              <a:ext cx="4734193" cy="6019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algn="ctr" eaLnBrk="1">
                <a:defRPr/>
              </a:pPr>
              <a:r>
                <a:rPr lang="ru-RU" altLang="x-none" sz="2800" b="1" dirty="0">
                  <a:solidFill>
                    <a:srgbClr val="1F1F1F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ПРОБЛЕМА</a:t>
              </a:r>
              <a:endParaRPr lang="x-none" altLang="x-none" sz="28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E14F6C43-01BA-9945-9CCF-6F3DBE6A7CAB}"/>
              </a:ext>
            </a:extLst>
          </p:cNvPr>
          <p:cNvSpPr txBox="1">
            <a:spLocks/>
          </p:cNvSpPr>
          <p:nvPr/>
        </p:nvSpPr>
        <p:spPr bwMode="auto">
          <a:xfrm>
            <a:off x="14928304" y="2163861"/>
            <a:ext cx="7561263" cy="351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defRPr/>
            </a:pPr>
            <a:endParaRPr lang="x-none" altLang="x-none" sz="10000" b="1" dirty="0">
              <a:solidFill>
                <a:schemeClr val="accent2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sp>
        <p:nvSpPr>
          <p:cNvPr id="10244" name="Rectangle 1">
            <a:extLst>
              <a:ext uri="{FF2B5EF4-FFF2-40B4-BE49-F238E27FC236}">
                <a16:creationId xmlns:a16="http://schemas.microsoft.com/office/drawing/2014/main" id="{CC525B8A-DB82-3944-9CF3-F4F1CED56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0999" y="953344"/>
            <a:ext cx="9015424" cy="1149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  <a:buClr>
                <a:schemeClr val="accent2"/>
              </a:buClr>
            </a:pPr>
            <a:r>
              <a:rPr lang="ru-RU" altLang="en-US" sz="3200" dirty="0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Датчик состоит из метки RFID, которая размещается под слоем </a:t>
            </a:r>
            <a:r>
              <a:rPr lang="ru-RU" altLang="en-US" sz="3200" dirty="0" err="1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суперабсорбирующего</a:t>
            </a:r>
            <a:r>
              <a:rPr lang="ru-RU" altLang="en-US" sz="3200" dirty="0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полимера. Когда гидрогель намокает, материал расширяется и становится слегка проводящим — этого достаточно, чтобы активировать метку RFID и отправить радиосигнал на считыватель RFID на расстоянии до 1 метра. </a:t>
            </a:r>
          </a:p>
          <a:p>
            <a:pPr algn="just">
              <a:lnSpc>
                <a:spcPct val="180000"/>
              </a:lnSpc>
              <a:buClr>
                <a:schemeClr val="accent2"/>
              </a:buClr>
            </a:pPr>
            <a:r>
              <a:rPr lang="ru-RU" altLang="en-US" sz="3200" dirty="0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Наш продукт позволит своевременно определять наполненность подгузника благодаря умному датчику, соединяющемуся с телефоном с помощью Bluetooth-технологий и WiFi 5Гц.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A04C54-6F3E-DAD7-4A5F-8413A3E6704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1735" t="2165" r="215" b="-18541"/>
          <a:stretch/>
        </p:blipFill>
        <p:spPr>
          <a:xfrm>
            <a:off x="2038872" y="0"/>
            <a:ext cx="8169442" cy="13716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1DCE4B-7C19-674F-8B72-B83D2B4AF784}"/>
              </a:ext>
            </a:extLst>
          </p:cNvPr>
          <p:cNvSpPr/>
          <p:nvPr/>
        </p:nvSpPr>
        <p:spPr bwMode="auto">
          <a:xfrm>
            <a:off x="0" y="9593907"/>
            <a:ext cx="13056122" cy="4140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EE7A543-60B1-D64D-BC2A-72BBE2CD2860}"/>
              </a:ext>
            </a:extLst>
          </p:cNvPr>
          <p:cNvGrpSpPr/>
          <p:nvPr/>
        </p:nvGrpSpPr>
        <p:grpSpPr>
          <a:xfrm>
            <a:off x="1139134" y="10427149"/>
            <a:ext cx="9828729" cy="2937107"/>
            <a:chOff x="14479062" y="2944866"/>
            <a:chExt cx="9828729" cy="2937107"/>
          </a:xfrm>
        </p:grpSpPr>
        <p:sp>
          <p:nvSpPr>
            <p:cNvPr id="10" name="Text Box 3">
              <a:extLst>
                <a:ext uri="{FF2B5EF4-FFF2-40B4-BE49-F238E27FC236}">
                  <a16:creationId xmlns:a16="http://schemas.microsoft.com/office/drawing/2014/main" id="{8C46FBA3-6341-504D-8FE6-5E208E79053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499403" y="2944866"/>
              <a:ext cx="5583471" cy="619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lnSpc>
                  <a:spcPct val="120000"/>
                </a:lnSpc>
                <a:defRPr/>
              </a:pPr>
              <a:r>
                <a:rPr lang="ru-RU" altLang="x-none" sz="2800" b="1" dirty="0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ПРЕИМУЩЕСТВА</a:t>
              </a:r>
              <a:endParaRPr lang="x-none" altLang="x-none" sz="28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11" name="Rectangle 1">
              <a:extLst>
                <a:ext uri="{FF2B5EF4-FFF2-40B4-BE49-F238E27FC236}">
                  <a16:creationId xmlns:a16="http://schemas.microsoft.com/office/drawing/2014/main" id="{2D6700BB-731E-3D4D-AFC5-6C2962DAB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9062" y="3564031"/>
              <a:ext cx="9828729" cy="2317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80000"/>
                </a:lnSpc>
              </a:pPr>
              <a:r>
                <a:rPr lang="ru-RU" altLang="en-US" sz="2800" dirty="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Производство датчика стоит менее 5 рублей, что делает его недорогой одноразовой альтернативой другим технологиям умных подгузников.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418616D-3B98-534C-B403-DEE142340117}"/>
              </a:ext>
            </a:extLst>
          </p:cNvPr>
          <p:cNvGrpSpPr/>
          <p:nvPr/>
        </p:nvGrpSpPr>
        <p:grpSpPr>
          <a:xfrm rot="10800000">
            <a:off x="12469874" y="9845907"/>
            <a:ext cx="1172495" cy="3636000"/>
            <a:chOff x="21676715" y="9593907"/>
            <a:chExt cx="1172495" cy="3636000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6B0586B-A5DE-5D47-AA57-50F72F4BA9F6}"/>
                </a:ext>
              </a:extLst>
            </p:cNvPr>
            <p:cNvSpPr/>
            <p:nvPr/>
          </p:nvSpPr>
          <p:spPr bwMode="auto">
            <a:xfrm>
              <a:off x="21676715" y="9593907"/>
              <a:ext cx="1172495" cy="3636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vert="horz" wrap="square" lIns="38100" tIns="38100" rIns="38100" bIns="381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sp>
          <p:nvSpPr>
            <p:cNvPr id="17" name="Text Box 3">
              <a:extLst>
                <a:ext uri="{FF2B5EF4-FFF2-40B4-BE49-F238E27FC236}">
                  <a16:creationId xmlns:a16="http://schemas.microsoft.com/office/drawing/2014/main" id="{BC297015-5B28-6B4D-8263-F9ECA73A1F49}"/>
                </a:ext>
              </a:extLst>
            </p:cNvPr>
            <p:cNvSpPr txBox="1">
              <a:spLocks/>
            </p:cNvSpPr>
            <p:nvPr/>
          </p:nvSpPr>
          <p:spPr bwMode="auto">
            <a:xfrm rot="16200000">
              <a:off x="20971649" y="11145296"/>
              <a:ext cx="2652259" cy="533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algn="ctr" eaLnBrk="1">
                <a:defRPr/>
              </a:pPr>
              <a:r>
                <a:rPr lang="ru-RU" altLang="x-none" sz="2800" b="1" dirty="0">
                  <a:solidFill>
                    <a:srgbClr val="1F1F1F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РЕШЕНИЕ</a:t>
              </a:r>
              <a:endParaRPr lang="x-none" altLang="x-none" sz="2800" b="1" dirty="0">
                <a:solidFill>
                  <a:srgbClr val="1F1F1F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9163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6BD8E5-1CA4-00A7-F25A-7670C0C641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439" b="12439"/>
          <a:stretch>
            <a:fillRect/>
          </a:stretch>
        </p:blipFill>
        <p:spPr>
          <a:xfrm>
            <a:off x="1058863" y="1096963"/>
            <a:ext cx="10225087" cy="11522075"/>
          </a:xfrm>
          <a:prstGeom prst="rect">
            <a:avLst/>
          </a:prstGeom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F7C341B7-680C-664B-AD35-42CE7A7FB4B5}"/>
              </a:ext>
            </a:extLst>
          </p:cNvPr>
          <p:cNvSpPr txBox="1">
            <a:spLocks/>
          </p:cNvSpPr>
          <p:nvPr/>
        </p:nvSpPr>
        <p:spPr bwMode="auto">
          <a:xfrm>
            <a:off x="12563475" y="2570165"/>
            <a:ext cx="10315575" cy="30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defRPr/>
            </a:pPr>
            <a:r>
              <a:rPr lang="ru-RU" altLang="x-none" sz="8800" b="1" dirty="0">
                <a:solidFill>
                  <a:schemeClr val="bg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ЦЕННОСТНОЕ </a:t>
            </a:r>
            <a:r>
              <a:rPr lang="ru-RU" altLang="x-none" sz="88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ПРЕДЛОЖЕНИЕ</a:t>
            </a:r>
            <a:endParaRPr lang="x-none" altLang="x-none" sz="8800" b="1" dirty="0">
              <a:solidFill>
                <a:schemeClr val="accent2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sp>
        <p:nvSpPr>
          <p:cNvPr id="24582" name="Rectangle 10">
            <a:extLst>
              <a:ext uri="{FF2B5EF4-FFF2-40B4-BE49-F238E27FC236}">
                <a16:creationId xmlns:a16="http://schemas.microsoft.com/office/drawing/2014/main" id="{1CF559B8-D37A-6C4E-B08A-D9BC9CA51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55295" y="5921896"/>
            <a:ext cx="10225087" cy="529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ru-RU" altLang="en-US" sz="3200" dirty="0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Благодаря специальному чипу и технологии </a:t>
            </a:r>
            <a:r>
              <a:rPr lang="ru-RU" altLang="en-US" sz="3200" dirty="0" err="1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Wi</a:t>
            </a:r>
            <a:r>
              <a:rPr lang="ru-RU" altLang="en-US" sz="3200" dirty="0">
                <a:solidFill>
                  <a:srgbClr val="292829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-Fi 5 Гц и Bluetooth  умный подгузник вовремя оповещает о необходимости его замены, что позволяет пребывать в физическом и психологическом комфорте его пользователям, особенно людям старшего поколения.</a:t>
            </a:r>
            <a:endParaRPr lang="en-US" altLang="en-US" sz="3200" dirty="0">
              <a:solidFill>
                <a:srgbClr val="292829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  <a:alpha val="1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2084EF-3216-5A78-39CB-25559B00D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263" y="11797463"/>
            <a:ext cx="3182388" cy="3182388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71D120E-40DE-3543-ABF2-9AE7F35B70CA}"/>
              </a:ext>
            </a:extLst>
          </p:cNvPr>
          <p:cNvGrpSpPr/>
          <p:nvPr/>
        </p:nvGrpSpPr>
        <p:grpSpPr>
          <a:xfrm>
            <a:off x="1899176" y="1517816"/>
            <a:ext cx="6172973" cy="10143425"/>
            <a:chOff x="3014864" y="2348460"/>
            <a:chExt cx="4697901" cy="930571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8B145D41-0B26-0E4E-A2B7-5CBA028A05DD}"/>
                </a:ext>
              </a:extLst>
            </p:cNvPr>
            <p:cNvSpPr/>
            <p:nvPr/>
          </p:nvSpPr>
          <p:spPr>
            <a:xfrm>
              <a:off x="3014864" y="2348460"/>
              <a:ext cx="4697901" cy="9305713"/>
            </a:xfrm>
            <a:prstGeom prst="rect">
              <a:avLst/>
            </a:prstGeom>
            <a:noFill/>
            <a:ln w="63500" cap="flat">
              <a:solidFill>
                <a:schemeClr val="accent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8100" tIns="38100" rIns="38100" bIns="381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8" name="Professional…">
              <a:extLst>
                <a:ext uri="{FF2B5EF4-FFF2-40B4-BE49-F238E27FC236}">
                  <a16:creationId xmlns:a16="http://schemas.microsoft.com/office/drawing/2014/main" id="{344756FD-90F5-714E-99D1-6F35F314A021}"/>
                </a:ext>
              </a:extLst>
            </p:cNvPr>
            <p:cNvSpPr txBox="1"/>
            <p:nvPr/>
          </p:nvSpPr>
          <p:spPr>
            <a:xfrm>
              <a:off x="4227437" y="3872135"/>
              <a:ext cx="2272754" cy="9317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0">
                  <a:solidFill>
                    <a:srgbClr val="F4F0CA"/>
                  </a:solidFill>
                  <a:latin typeface="Roboto Slab Bold"/>
                  <a:ea typeface="Roboto Slab Bold"/>
                  <a:cs typeface="Roboto Slab Bold"/>
                  <a:sym typeface="Roboto Slab Bold"/>
                </a:defRPr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" pitchFamily="2" charset="0"/>
                  <a:sym typeface="Roboto Slab Bold"/>
                </a:rPr>
                <a:t>$4</a:t>
              </a:r>
              <a:r>
                <a:rPr kumimoji="0" lang="ru-RU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" pitchFamily="2" charset="0"/>
                  <a:sym typeface="Roboto Slab Bold"/>
                </a:rPr>
                <a:t>9,90</a:t>
              </a:r>
              <a:endParaRPr kumimoji="0" sz="6000" b="1" i="0" u="none" strike="noStrike" kern="0" cap="none" spc="0" normalizeH="0" baseline="0" noProof="0" dirty="0">
                <a:ln>
                  <a:noFill/>
                </a:ln>
                <a:solidFill>
                  <a:srgbClr val="1D2828"/>
                </a:solidFill>
                <a:effectLst/>
                <a:uLnTx/>
                <a:uFillTx/>
                <a:latin typeface="Montserrat" pitchFamily="2" charset="0"/>
                <a:sym typeface="Roboto Slab Bold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72FDBDF5-06B6-8E48-9DE7-28BB880EE00D}"/>
                </a:ext>
              </a:extLst>
            </p:cNvPr>
            <p:cNvSpPr/>
            <p:nvPr/>
          </p:nvSpPr>
          <p:spPr>
            <a:xfrm>
              <a:off x="3670842" y="2857889"/>
              <a:ext cx="3385944" cy="614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SMART DIAPER</a:t>
              </a:r>
              <a:endParaRPr kumimoji="0" lang="ru-RU" sz="2800" b="1" i="0" u="none" strike="noStrike" kern="0" cap="none" spc="300" normalizeH="0" baseline="0" noProof="0" dirty="0">
                <a:ln>
                  <a:noFill/>
                </a:ln>
                <a:solidFill>
                  <a:srgbClr val="3A4C4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436FA26C-D206-E54E-84E0-946A2743EBDC}"/>
                </a:ext>
              </a:extLst>
            </p:cNvPr>
            <p:cNvGrpSpPr/>
            <p:nvPr/>
          </p:nvGrpSpPr>
          <p:grpSpPr>
            <a:xfrm>
              <a:off x="3533296" y="5710257"/>
              <a:ext cx="3818310" cy="3953604"/>
              <a:chOff x="3499305" y="5710257"/>
              <a:chExt cx="3818310" cy="3953604"/>
            </a:xfrm>
          </p:grpSpPr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CAA0CCBA-D139-2046-9B75-C310B26DB70A}"/>
                  </a:ext>
                </a:extLst>
              </p:cNvPr>
              <p:cNvSpPr/>
              <p:nvPr/>
            </p:nvSpPr>
            <p:spPr>
              <a:xfrm>
                <a:off x="3931670" y="5710257"/>
                <a:ext cx="3385945" cy="3953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4C4C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Удобное приложение</a:t>
                </a:r>
                <a:endParaRPr kumimoji="0" lang="en-US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  <a:p>
                <a:pPr marL="0" marR="0" lvl="0" indent="0" algn="l" defTabSz="825500" rtl="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4C4C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Низкая цена</a:t>
                </a:r>
                <a:endParaRPr kumimoji="0" lang="en-US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  <a:p>
                <a:pPr marL="0" marR="0" lvl="0" indent="0" algn="l" defTabSz="825500" rtl="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4C4C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Экономия времени</a:t>
                </a:r>
                <a:endParaRPr kumimoji="0" lang="en-US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  <a:p>
                <a:pPr marL="0" marR="0" lvl="0" indent="0" algn="l" defTabSz="825500" rtl="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4C4C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Не требует замены</a:t>
                </a:r>
                <a:r>
                  <a:rPr kumimoji="0" lang="en-US" sz="3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4C4C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 </a:t>
                </a:r>
              </a:p>
              <a:p>
                <a:pPr marL="0" marR="0" lvl="0" indent="0" algn="l" defTabSz="825500" rtl="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4C4C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Много размеров</a:t>
                </a:r>
                <a:endParaRPr kumimoji="0" lang="en-US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  <a:p>
                <a:pPr marL="0" marR="0" lvl="0" indent="0" algn="l" defTabSz="825500" rtl="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4C4C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Любые испражнения</a:t>
                </a:r>
              </a:p>
            </p:txBody>
          </p:sp>
          <p:pic>
            <p:nvPicPr>
              <p:cNvPr id="33" name="Рисунок 32" descr="Галочка">
                <a:extLst>
                  <a:ext uri="{FF2B5EF4-FFF2-40B4-BE49-F238E27FC236}">
                    <a16:creationId xmlns:a16="http://schemas.microsoft.com/office/drawing/2014/main" id="{57885AC5-318E-4A42-B3BE-460DB4A962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499305" y="9204525"/>
                <a:ext cx="334058" cy="334058"/>
              </a:xfrm>
              <a:prstGeom prst="rect">
                <a:avLst/>
              </a:prstGeom>
            </p:spPr>
          </p:pic>
          <p:pic>
            <p:nvPicPr>
              <p:cNvPr id="37" name="Рисунок 36" descr="Галочка">
                <a:extLst>
                  <a:ext uri="{FF2B5EF4-FFF2-40B4-BE49-F238E27FC236}">
                    <a16:creationId xmlns:a16="http://schemas.microsoft.com/office/drawing/2014/main" id="{90F834C0-BA19-FD45-A439-1191C4F9E1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499305" y="8566317"/>
                <a:ext cx="334058" cy="334058"/>
              </a:xfrm>
              <a:prstGeom prst="rect">
                <a:avLst/>
              </a:prstGeom>
            </p:spPr>
          </p:pic>
          <p:pic>
            <p:nvPicPr>
              <p:cNvPr id="45" name="Рисунок 44" descr="Галочка">
                <a:extLst>
                  <a:ext uri="{FF2B5EF4-FFF2-40B4-BE49-F238E27FC236}">
                    <a16:creationId xmlns:a16="http://schemas.microsoft.com/office/drawing/2014/main" id="{2C97ED96-7CDA-E843-8E6B-3A6DCC9A9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499305" y="7928110"/>
                <a:ext cx="334058" cy="334058"/>
              </a:xfrm>
              <a:prstGeom prst="rect">
                <a:avLst/>
              </a:prstGeom>
            </p:spPr>
          </p:pic>
          <p:pic>
            <p:nvPicPr>
              <p:cNvPr id="46" name="Рисунок 45" descr="Галочка">
                <a:extLst>
                  <a:ext uri="{FF2B5EF4-FFF2-40B4-BE49-F238E27FC236}">
                    <a16:creationId xmlns:a16="http://schemas.microsoft.com/office/drawing/2014/main" id="{482900C9-1C16-6547-A9CB-89BBC4856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499305" y="7289903"/>
                <a:ext cx="334058" cy="334058"/>
              </a:xfrm>
              <a:prstGeom prst="rect">
                <a:avLst/>
              </a:prstGeom>
            </p:spPr>
          </p:pic>
          <p:pic>
            <p:nvPicPr>
              <p:cNvPr id="47" name="Рисунок 46" descr="Галочка">
                <a:extLst>
                  <a:ext uri="{FF2B5EF4-FFF2-40B4-BE49-F238E27FC236}">
                    <a16:creationId xmlns:a16="http://schemas.microsoft.com/office/drawing/2014/main" id="{A475B168-F4E2-854D-811E-87E2E6A0A2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499305" y="6651696"/>
                <a:ext cx="334058" cy="334058"/>
              </a:xfrm>
              <a:prstGeom prst="rect">
                <a:avLst/>
              </a:prstGeom>
            </p:spPr>
          </p:pic>
          <p:pic>
            <p:nvPicPr>
              <p:cNvPr id="48" name="Рисунок 47" descr="Галочка">
                <a:extLst>
                  <a:ext uri="{FF2B5EF4-FFF2-40B4-BE49-F238E27FC236}">
                    <a16:creationId xmlns:a16="http://schemas.microsoft.com/office/drawing/2014/main" id="{DE599D04-42B5-0243-9682-24FCF06E2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499305" y="6013489"/>
                <a:ext cx="334058" cy="33405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5A5F65E-CCD6-8F44-9F88-26A87BA19059}"/>
                </a:ext>
              </a:extLst>
            </p:cNvPr>
            <p:cNvCxnSpPr>
              <a:cxnSpLocks/>
            </p:cNvCxnSpPr>
            <p:nvPr/>
          </p:nvCxnSpPr>
          <p:spPr>
            <a:xfrm>
              <a:off x="4824652" y="5341083"/>
              <a:ext cx="1078324" cy="0"/>
            </a:xfrm>
            <a:prstGeom prst="line">
              <a:avLst/>
            </a:prstGeom>
            <a:noFill/>
            <a:ln w="63500" cap="flat">
              <a:solidFill>
                <a:schemeClr val="accent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C48EB60A-2FCF-AB4F-ACC3-A0D7400798BF}"/>
                </a:ext>
              </a:extLst>
            </p:cNvPr>
            <p:cNvSpPr/>
            <p:nvPr/>
          </p:nvSpPr>
          <p:spPr>
            <a:xfrm>
              <a:off x="3278340" y="10421924"/>
              <a:ext cx="4170948" cy="914400"/>
            </a:xfrm>
            <a:prstGeom prst="roundRect">
              <a:avLst>
                <a:gd name="adj" fmla="val 7895"/>
              </a:avLst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8100" tIns="38100" rIns="38100" bIns="381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456F2135-F337-8544-833C-8A39B6672353}"/>
                </a:ext>
              </a:extLst>
            </p:cNvPr>
            <p:cNvSpPr/>
            <p:nvPr/>
          </p:nvSpPr>
          <p:spPr>
            <a:xfrm>
              <a:off x="3981375" y="10674706"/>
              <a:ext cx="2764878" cy="367066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300" normalizeH="0" baseline="0" noProof="0" dirty="0">
                  <a:ln>
                    <a:noFill/>
                  </a:ln>
                  <a:solidFill>
                    <a:srgbClr val="FDFB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УМНЫЙ ПОДГУЗНИК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71EC47F-0B08-CA0B-8022-4C0AB3BDF1D5}"/>
              </a:ext>
            </a:extLst>
          </p:cNvPr>
          <p:cNvGrpSpPr/>
          <p:nvPr/>
        </p:nvGrpSpPr>
        <p:grpSpPr>
          <a:xfrm>
            <a:off x="16671237" y="1510748"/>
            <a:ext cx="6172973" cy="10143425"/>
            <a:chOff x="18146309" y="2348460"/>
            <a:chExt cx="4697901" cy="9305713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9B355E36-21F0-0741-93BD-5288F6F75FB2}"/>
                </a:ext>
              </a:extLst>
            </p:cNvPr>
            <p:cNvSpPr/>
            <p:nvPr/>
          </p:nvSpPr>
          <p:spPr>
            <a:xfrm>
              <a:off x="18146309" y="2348460"/>
              <a:ext cx="4697901" cy="9305713"/>
            </a:xfrm>
            <a:prstGeom prst="rect">
              <a:avLst/>
            </a:prstGeom>
            <a:noFill/>
            <a:ln w="63500" cap="flat">
              <a:solidFill>
                <a:schemeClr val="accent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8100" tIns="38100" rIns="38100" bIns="381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82" name="Professional…">
              <a:extLst>
                <a:ext uri="{FF2B5EF4-FFF2-40B4-BE49-F238E27FC236}">
                  <a16:creationId xmlns:a16="http://schemas.microsoft.com/office/drawing/2014/main" id="{86F65BEB-A8E5-604E-A0F7-23B24207BE0C}"/>
                </a:ext>
              </a:extLst>
            </p:cNvPr>
            <p:cNvSpPr txBox="1"/>
            <p:nvPr/>
          </p:nvSpPr>
          <p:spPr>
            <a:xfrm>
              <a:off x="19358882" y="3872135"/>
              <a:ext cx="2362733" cy="9317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0">
                  <a:solidFill>
                    <a:srgbClr val="F4F0CA"/>
                  </a:solidFill>
                  <a:latin typeface="Roboto Slab Bold"/>
                  <a:ea typeface="Roboto Slab Bold"/>
                  <a:cs typeface="Roboto Slab Bold"/>
                  <a:sym typeface="Roboto Slab Bold"/>
                </a:defRPr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" pitchFamily="2" charset="0"/>
                  <a:sym typeface="Roboto Slab Bold"/>
                </a:rPr>
                <a:t>$</a:t>
              </a:r>
              <a:r>
                <a:rPr kumimoji="0" lang="ru-RU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" pitchFamily="2" charset="0"/>
                  <a:sym typeface="Roboto Slab Bold"/>
                </a:rPr>
                <a:t>197,50</a:t>
              </a:r>
              <a:endParaRPr kumimoji="0" sz="6000" b="1" i="0" u="none" strike="noStrike" kern="0" cap="none" spc="0" normalizeH="0" baseline="0" noProof="0" dirty="0">
                <a:ln>
                  <a:noFill/>
                </a:ln>
                <a:solidFill>
                  <a:srgbClr val="1D2828"/>
                </a:solidFill>
                <a:effectLst/>
                <a:uLnTx/>
                <a:uFillTx/>
                <a:latin typeface="Montserrat" pitchFamily="2" charset="0"/>
                <a:sym typeface="Roboto Slab Bold"/>
              </a:endParaRPr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C606166D-DC2E-BC41-B1AF-EAC7FA4178C5}"/>
                </a:ext>
              </a:extLst>
            </p:cNvPr>
            <p:cNvSpPr/>
            <p:nvPr/>
          </p:nvSpPr>
          <p:spPr>
            <a:xfrm>
              <a:off x="18802287" y="2857889"/>
              <a:ext cx="3385944" cy="6697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LUMI PAMPERS</a:t>
              </a:r>
              <a:endParaRPr kumimoji="0" lang="ru-RU" sz="2800" b="1" i="0" u="none" strike="noStrike" kern="0" cap="none" spc="300" normalizeH="0" baseline="0" noProof="0" dirty="0">
                <a:ln>
                  <a:noFill/>
                </a:ln>
                <a:solidFill>
                  <a:srgbClr val="3A4C4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</p:txBody>
        </p:sp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id="{0FC37CDA-E67F-AA4A-8357-F722B2404F13}"/>
                </a:ext>
              </a:extLst>
            </p:cNvPr>
            <p:cNvSpPr/>
            <p:nvPr/>
          </p:nvSpPr>
          <p:spPr>
            <a:xfrm>
              <a:off x="19054943" y="5713316"/>
              <a:ext cx="3525790" cy="3953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Удобное приложение</a:t>
              </a:r>
              <a:r>
                <a:rPr kumimoji="0" lang="en-US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</a:t>
              </a:r>
            </a:p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Высокая цена</a:t>
              </a:r>
              <a:endParaRPr kumimoji="0" lang="en-US" sz="3100" b="0" i="0" u="none" strike="noStrike" kern="0" cap="none" spc="0" normalizeH="0" baseline="0" noProof="0" dirty="0">
                <a:ln>
                  <a:noFill/>
                </a:ln>
                <a:solidFill>
                  <a:srgbClr val="3A4C4C">
                    <a:lumMod val="40000"/>
                    <a:lumOff val="6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Экономия времени</a:t>
              </a:r>
            </a:p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Требует замены</a:t>
              </a:r>
              <a:r>
                <a:rPr kumimoji="0" lang="en-US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</a:t>
              </a:r>
            </a:p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Только один размер</a:t>
              </a:r>
              <a:endParaRPr kumimoji="0" lang="en-US" sz="3100" b="0" i="0" u="none" strike="noStrike" kern="0" cap="none" spc="0" normalizeH="0" baseline="0" noProof="0" dirty="0">
                <a:ln>
                  <a:noFill/>
                </a:ln>
                <a:solidFill>
                  <a:srgbClr val="3A4C4C">
                    <a:lumMod val="40000"/>
                    <a:lumOff val="6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Для мочеиспускания</a:t>
              </a:r>
            </a:p>
          </p:txBody>
        </p:sp>
        <p:pic>
          <p:nvPicPr>
            <p:cNvPr id="92" name="Рисунок 91" descr="Галочка">
              <a:extLst>
                <a:ext uri="{FF2B5EF4-FFF2-40B4-BE49-F238E27FC236}">
                  <a16:creationId xmlns:a16="http://schemas.microsoft.com/office/drawing/2014/main" id="{3666F94A-D2CC-E64A-A7DE-CD64F5112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664741" y="7289903"/>
              <a:ext cx="334058" cy="334058"/>
            </a:xfrm>
            <a:prstGeom prst="rect">
              <a:avLst/>
            </a:prstGeom>
          </p:spPr>
        </p:pic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7DF5EA62-F416-B249-A6D2-479B999CE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8693210" y="6651696"/>
              <a:ext cx="277119" cy="334058"/>
            </a:xfrm>
            <a:prstGeom prst="rect">
              <a:avLst/>
            </a:prstGeom>
          </p:spPr>
        </p:pic>
        <p:pic>
          <p:nvPicPr>
            <p:cNvPr id="94" name="Рисунок 93" descr="Галочка">
              <a:extLst>
                <a:ext uri="{FF2B5EF4-FFF2-40B4-BE49-F238E27FC236}">
                  <a16:creationId xmlns:a16="http://schemas.microsoft.com/office/drawing/2014/main" id="{B8CFFE90-B1F4-F944-B94A-F1DD22D7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664741" y="6013489"/>
              <a:ext cx="334058" cy="334058"/>
            </a:xfrm>
            <a:prstGeom prst="rect">
              <a:avLst/>
            </a:prstGeom>
          </p:spPr>
        </p:pic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id="{9FA22157-1889-FB48-BEFF-203B9A4C5DA1}"/>
                </a:ext>
              </a:extLst>
            </p:cNvPr>
            <p:cNvCxnSpPr>
              <a:cxnSpLocks/>
            </p:cNvCxnSpPr>
            <p:nvPr/>
          </p:nvCxnSpPr>
          <p:spPr>
            <a:xfrm>
              <a:off x="19956097" y="5341083"/>
              <a:ext cx="1078324" cy="0"/>
            </a:xfrm>
            <a:prstGeom prst="line">
              <a:avLst/>
            </a:prstGeom>
            <a:noFill/>
            <a:ln w="63500" cap="flat">
              <a:solidFill>
                <a:schemeClr val="accent5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6" name="Скругленный прямоугольник 85">
              <a:extLst>
                <a:ext uri="{FF2B5EF4-FFF2-40B4-BE49-F238E27FC236}">
                  <a16:creationId xmlns:a16="http://schemas.microsoft.com/office/drawing/2014/main" id="{0820E5DF-FF22-8648-BA55-9B8161980B47}"/>
                </a:ext>
              </a:extLst>
            </p:cNvPr>
            <p:cNvSpPr/>
            <p:nvPr/>
          </p:nvSpPr>
          <p:spPr>
            <a:xfrm>
              <a:off x="18409785" y="10421924"/>
              <a:ext cx="4170948" cy="914400"/>
            </a:xfrm>
            <a:prstGeom prst="roundRect">
              <a:avLst>
                <a:gd name="adj" fmla="val 7895"/>
              </a:avLst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8100" tIns="38100" rIns="38100" bIns="381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DA45EE41-FBA4-8848-8211-B6BF42E20AD1}"/>
                </a:ext>
              </a:extLst>
            </p:cNvPr>
            <p:cNvSpPr/>
            <p:nvPr/>
          </p:nvSpPr>
          <p:spPr>
            <a:xfrm>
              <a:off x="19112820" y="10674706"/>
              <a:ext cx="2764878" cy="367066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300" normalizeH="0" baseline="0" noProof="0" dirty="0">
                  <a:ln>
                    <a:noFill/>
                  </a:ln>
                  <a:solidFill>
                    <a:srgbClr val="FDFB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УМНЫЙ ПОДГУЗНИК</a:t>
              </a:r>
            </a:p>
          </p:txBody>
        </p:sp>
        <p:pic>
          <p:nvPicPr>
            <p:cNvPr id="97" name="Рисунок 96" descr="Закрыть">
              <a:extLst>
                <a:ext uri="{FF2B5EF4-FFF2-40B4-BE49-F238E27FC236}">
                  <a16:creationId xmlns:a16="http://schemas.microsoft.com/office/drawing/2014/main" id="{6A640075-1342-8D4C-A208-3A3ADD9B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683046" y="9213912"/>
              <a:ext cx="334058" cy="334058"/>
            </a:xfrm>
            <a:prstGeom prst="rect">
              <a:avLst/>
            </a:prstGeom>
          </p:spPr>
        </p:pic>
        <p:pic>
          <p:nvPicPr>
            <p:cNvPr id="98" name="Рисунок 97" descr="Закрыть">
              <a:extLst>
                <a:ext uri="{FF2B5EF4-FFF2-40B4-BE49-F238E27FC236}">
                  <a16:creationId xmlns:a16="http://schemas.microsoft.com/office/drawing/2014/main" id="{716060EA-AF09-C543-82BA-1DF9281F3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683046" y="8577861"/>
              <a:ext cx="334058" cy="334058"/>
            </a:xfrm>
            <a:prstGeom prst="rect">
              <a:avLst/>
            </a:prstGeom>
          </p:spPr>
        </p:pic>
        <p:pic>
          <p:nvPicPr>
            <p:cNvPr id="99" name="Рисунок 98" descr="Закрыть">
              <a:extLst>
                <a:ext uri="{FF2B5EF4-FFF2-40B4-BE49-F238E27FC236}">
                  <a16:creationId xmlns:a16="http://schemas.microsoft.com/office/drawing/2014/main" id="{B133E0ED-1116-3646-85C1-941A9C6D5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683046" y="7941810"/>
              <a:ext cx="334058" cy="334058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A5C343C-17D0-203A-FA4D-436BB3C29C94}"/>
              </a:ext>
            </a:extLst>
          </p:cNvPr>
          <p:cNvSpPr txBox="1"/>
          <p:nvPr/>
        </p:nvSpPr>
        <p:spPr>
          <a:xfrm>
            <a:off x="10299248" y="5168209"/>
            <a:ext cx="4144889" cy="25545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0" cap="none" spc="0" normalizeH="0" baseline="0" noProof="0" dirty="0">
                <a:ln>
                  <a:noFill/>
                </a:ln>
                <a:solidFill>
                  <a:srgbClr val="252D30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  <a:sym typeface="Arial"/>
              </a:rPr>
              <a:t>Чем мы лучше?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D812E4-C9C8-5EC6-FBA5-4D32AF02E4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33616" y="-1589932"/>
            <a:ext cx="3179864" cy="31798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CAFBB4-262D-1A6B-4B27-E58C943E14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44361" y="-1302899"/>
            <a:ext cx="3179864" cy="31798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3A4A30-E047-9195-142C-67E72DA99B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08034" y="11582700"/>
            <a:ext cx="3179864" cy="317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0441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F2A862B-D60C-1548-A668-2526B6A1DAD9}"/>
              </a:ext>
            </a:extLst>
          </p:cNvPr>
          <p:cNvGrpSpPr/>
          <p:nvPr/>
        </p:nvGrpSpPr>
        <p:grpSpPr>
          <a:xfrm>
            <a:off x="14151557" y="2717448"/>
            <a:ext cx="8564563" cy="8567737"/>
            <a:chOff x="14151557" y="2717448"/>
            <a:chExt cx="8564563" cy="8567737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003C0812-A14F-154C-8006-690E12D1E9D8}"/>
                </a:ext>
              </a:extLst>
            </p:cNvPr>
            <p:cNvSpPr/>
            <p:nvPr/>
          </p:nvSpPr>
          <p:spPr bwMode="auto">
            <a:xfrm>
              <a:off x="15437432" y="8300685"/>
              <a:ext cx="5992813" cy="2984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150" y="0"/>
                    <a:pt x="7500" y="807"/>
                    <a:pt x="6001" y="2420"/>
                  </a:cubicBezTo>
                  <a:cubicBezTo>
                    <a:pt x="4023" y="4672"/>
                    <a:pt x="2355" y="8021"/>
                    <a:pt x="48" y="12654"/>
                  </a:cubicBezTo>
                  <a:cubicBezTo>
                    <a:pt x="31" y="12688"/>
                    <a:pt x="17" y="12716"/>
                    <a:pt x="0" y="12750"/>
                  </a:cubicBezTo>
                  <a:cubicBezTo>
                    <a:pt x="3000" y="18651"/>
                    <a:pt x="6900" y="21600"/>
                    <a:pt x="10800" y="21600"/>
                  </a:cubicBezTo>
                  <a:cubicBezTo>
                    <a:pt x="14700" y="21600"/>
                    <a:pt x="18600" y="18651"/>
                    <a:pt x="21600" y="12750"/>
                  </a:cubicBezTo>
                  <a:cubicBezTo>
                    <a:pt x="21583" y="12716"/>
                    <a:pt x="21569" y="12688"/>
                    <a:pt x="21552" y="12654"/>
                  </a:cubicBezTo>
                  <a:cubicBezTo>
                    <a:pt x="19245" y="8021"/>
                    <a:pt x="17577" y="4672"/>
                    <a:pt x="15599" y="2420"/>
                  </a:cubicBezTo>
                  <a:cubicBezTo>
                    <a:pt x="14100" y="807"/>
                    <a:pt x="12450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2700000" scaled="1"/>
            </a:gra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44E9BE2-0464-D74F-9A76-885ED144077C}"/>
                </a:ext>
              </a:extLst>
            </p:cNvPr>
            <p:cNvSpPr/>
            <p:nvPr/>
          </p:nvSpPr>
          <p:spPr bwMode="auto">
            <a:xfrm>
              <a:off x="14151557" y="4022373"/>
              <a:ext cx="2949575" cy="5959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1600" extrusionOk="0">
                  <a:moveTo>
                    <a:pt x="8509" y="0"/>
                  </a:moveTo>
                  <a:cubicBezTo>
                    <a:pt x="2836" y="3009"/>
                    <a:pt x="0" y="6904"/>
                    <a:pt x="0" y="10800"/>
                  </a:cubicBezTo>
                  <a:cubicBezTo>
                    <a:pt x="0" y="14696"/>
                    <a:pt x="2836" y="18591"/>
                    <a:pt x="8509" y="21600"/>
                  </a:cubicBezTo>
                  <a:cubicBezTo>
                    <a:pt x="13009" y="19287"/>
                    <a:pt x="16265" y="17612"/>
                    <a:pt x="18456" y="15627"/>
                  </a:cubicBezTo>
                  <a:cubicBezTo>
                    <a:pt x="21600" y="12612"/>
                    <a:pt x="21600" y="8988"/>
                    <a:pt x="18456" y="5973"/>
                  </a:cubicBezTo>
                  <a:cubicBezTo>
                    <a:pt x="16265" y="3988"/>
                    <a:pt x="13009" y="2313"/>
                    <a:pt x="8509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290CE581-AF97-B447-B2C6-E7B5016354BB}"/>
                </a:ext>
              </a:extLst>
            </p:cNvPr>
            <p:cNvSpPr/>
            <p:nvPr/>
          </p:nvSpPr>
          <p:spPr bwMode="auto">
            <a:xfrm>
              <a:off x="19766545" y="4028723"/>
              <a:ext cx="2949575" cy="5957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2" h="21600" extrusionOk="0">
                  <a:moveTo>
                    <a:pt x="12336" y="0"/>
                  </a:moveTo>
                  <a:cubicBezTo>
                    <a:pt x="12333" y="2"/>
                    <a:pt x="12330" y="3"/>
                    <a:pt x="12327" y="5"/>
                  </a:cubicBezTo>
                  <a:cubicBezTo>
                    <a:pt x="7813" y="2326"/>
                    <a:pt x="4551" y="4003"/>
                    <a:pt x="2356" y="5993"/>
                  </a:cubicBezTo>
                  <a:cubicBezTo>
                    <a:pt x="-786" y="9008"/>
                    <a:pt x="-786" y="12632"/>
                    <a:pt x="2356" y="15647"/>
                  </a:cubicBezTo>
                  <a:cubicBezTo>
                    <a:pt x="4539" y="17626"/>
                    <a:pt x="7783" y="19299"/>
                    <a:pt x="12259" y="21600"/>
                  </a:cubicBezTo>
                  <a:cubicBezTo>
                    <a:pt x="17942" y="18595"/>
                    <a:pt x="20789" y="14701"/>
                    <a:pt x="20801" y="10806"/>
                  </a:cubicBezTo>
                  <a:cubicBezTo>
                    <a:pt x="20814" y="6910"/>
                    <a:pt x="17993" y="3013"/>
                    <a:pt x="12336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18A87B93-595C-DB4D-BD2B-2609E85C8CE0}"/>
                </a:ext>
              </a:extLst>
            </p:cNvPr>
            <p:cNvSpPr/>
            <p:nvPr/>
          </p:nvSpPr>
          <p:spPr bwMode="auto">
            <a:xfrm>
              <a:off x="15472357" y="2717448"/>
              <a:ext cx="5922963" cy="2917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6" extrusionOk="0">
                  <a:moveTo>
                    <a:pt x="10800" y="0"/>
                  </a:moveTo>
                  <a:cubicBezTo>
                    <a:pt x="6908" y="0"/>
                    <a:pt x="3018" y="2836"/>
                    <a:pt x="0" y="8490"/>
                  </a:cubicBezTo>
                  <a:cubicBezTo>
                    <a:pt x="2291" y="12971"/>
                    <a:pt x="3967" y="16229"/>
                    <a:pt x="5945" y="18422"/>
                  </a:cubicBezTo>
                  <a:cubicBezTo>
                    <a:pt x="8977" y="21600"/>
                    <a:pt x="12623" y="21600"/>
                    <a:pt x="15655" y="18422"/>
                  </a:cubicBezTo>
                  <a:cubicBezTo>
                    <a:pt x="17633" y="16229"/>
                    <a:pt x="19309" y="12971"/>
                    <a:pt x="21600" y="8490"/>
                  </a:cubicBezTo>
                  <a:cubicBezTo>
                    <a:pt x="18582" y="2836"/>
                    <a:pt x="14692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2700000" scaled="1"/>
            </a:gra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24918F3A-4FB3-0A4A-BDD3-52E06416C685}"/>
                </a:ext>
              </a:extLst>
            </p:cNvPr>
            <p:cNvSpPr/>
            <p:nvPr/>
          </p:nvSpPr>
          <p:spPr bwMode="auto">
            <a:xfrm>
              <a:off x="16983657" y="4711348"/>
              <a:ext cx="2900363" cy="923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76" extrusionOk="0">
                  <a:moveTo>
                    <a:pt x="10800" y="0"/>
                  </a:moveTo>
                  <a:cubicBezTo>
                    <a:pt x="6966" y="0"/>
                    <a:pt x="3133" y="3602"/>
                    <a:pt x="0" y="10796"/>
                  </a:cubicBezTo>
                  <a:cubicBezTo>
                    <a:pt x="293" y="11304"/>
                    <a:pt x="583" y="11828"/>
                    <a:pt x="882" y="12302"/>
                  </a:cubicBezTo>
                  <a:cubicBezTo>
                    <a:pt x="7077" y="21600"/>
                    <a:pt x="14523" y="21600"/>
                    <a:pt x="20718" y="12302"/>
                  </a:cubicBezTo>
                  <a:cubicBezTo>
                    <a:pt x="21017" y="11828"/>
                    <a:pt x="21307" y="11304"/>
                    <a:pt x="21600" y="10796"/>
                  </a:cubicBezTo>
                  <a:cubicBezTo>
                    <a:pt x="18467" y="3600"/>
                    <a:pt x="14634" y="0"/>
                    <a:pt x="10800" y="0"/>
                  </a:cubicBezTo>
                  <a:close/>
                </a:path>
              </a:pathLst>
            </a:custGeom>
            <a:solidFill>
              <a:schemeClr val="tx1">
                <a:alpha val="13000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3E1DD6DC-D9DF-924B-8A3F-271B7BA24CFD}"/>
                </a:ext>
              </a:extLst>
            </p:cNvPr>
            <p:cNvSpPr/>
            <p:nvPr/>
          </p:nvSpPr>
          <p:spPr bwMode="auto">
            <a:xfrm>
              <a:off x="16143870" y="5528910"/>
              <a:ext cx="957262" cy="2944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6" h="21600" extrusionOk="0">
                  <a:moveTo>
                    <a:pt x="10835" y="0"/>
                  </a:moveTo>
                  <a:cubicBezTo>
                    <a:pt x="3608" y="3116"/>
                    <a:pt x="-1" y="6958"/>
                    <a:pt x="0" y="10800"/>
                  </a:cubicBezTo>
                  <a:cubicBezTo>
                    <a:pt x="2" y="14642"/>
                    <a:pt x="3613" y="18485"/>
                    <a:pt x="10842" y="21600"/>
                  </a:cubicBezTo>
                  <a:cubicBezTo>
                    <a:pt x="11435" y="21258"/>
                    <a:pt x="12040" y="20919"/>
                    <a:pt x="12587" y="20569"/>
                  </a:cubicBezTo>
                  <a:cubicBezTo>
                    <a:pt x="21599" y="14469"/>
                    <a:pt x="21599" y="7136"/>
                    <a:pt x="12587" y="1036"/>
                  </a:cubicBezTo>
                  <a:cubicBezTo>
                    <a:pt x="12037" y="684"/>
                    <a:pt x="11431" y="343"/>
                    <a:pt x="10835" y="0"/>
                  </a:cubicBezTo>
                  <a:close/>
                </a:path>
              </a:pathLst>
            </a:custGeom>
            <a:solidFill>
              <a:schemeClr val="tx1">
                <a:alpha val="13000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A7D2EB17-450C-AA45-A2D5-DA8D548852C9}"/>
                </a:ext>
              </a:extLst>
            </p:cNvPr>
            <p:cNvSpPr/>
            <p:nvPr/>
          </p:nvSpPr>
          <p:spPr bwMode="auto">
            <a:xfrm>
              <a:off x="19766545" y="5533673"/>
              <a:ext cx="957262" cy="2944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2" h="21600" extrusionOk="0">
                  <a:moveTo>
                    <a:pt x="8577" y="0"/>
                  </a:moveTo>
                  <a:cubicBezTo>
                    <a:pt x="7952" y="358"/>
                    <a:pt x="7322" y="715"/>
                    <a:pt x="6749" y="1083"/>
                  </a:cubicBezTo>
                  <a:cubicBezTo>
                    <a:pt x="-2249" y="7183"/>
                    <a:pt x="-2249" y="14515"/>
                    <a:pt x="6749" y="20616"/>
                  </a:cubicBezTo>
                  <a:cubicBezTo>
                    <a:pt x="7270" y="20949"/>
                    <a:pt x="7842" y="21274"/>
                    <a:pt x="8406" y="21600"/>
                  </a:cubicBezTo>
                  <a:cubicBezTo>
                    <a:pt x="15651" y="18490"/>
                    <a:pt x="19294" y="14650"/>
                    <a:pt x="19323" y="10808"/>
                  </a:cubicBezTo>
                  <a:cubicBezTo>
                    <a:pt x="19351" y="6965"/>
                    <a:pt x="15765" y="3121"/>
                    <a:pt x="8577" y="0"/>
                  </a:cubicBezTo>
                  <a:close/>
                </a:path>
              </a:pathLst>
            </a:custGeom>
            <a:solidFill>
              <a:schemeClr val="tx1">
                <a:alpha val="13000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FCAC0638-7BDA-AC4F-8698-7ED2F18DC2A4}"/>
                </a:ext>
              </a:extLst>
            </p:cNvPr>
            <p:cNvSpPr/>
            <p:nvPr/>
          </p:nvSpPr>
          <p:spPr bwMode="auto">
            <a:xfrm>
              <a:off x="16939207" y="8300685"/>
              <a:ext cx="2989263" cy="990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493" y="0"/>
                    <a:pt x="4185" y="2431"/>
                    <a:pt x="1181" y="7292"/>
                  </a:cubicBezTo>
                  <a:cubicBezTo>
                    <a:pt x="780" y="7978"/>
                    <a:pt x="390" y="8728"/>
                    <a:pt x="0" y="9482"/>
                  </a:cubicBezTo>
                  <a:cubicBezTo>
                    <a:pt x="3097" y="17558"/>
                    <a:pt x="6948" y="21600"/>
                    <a:pt x="10800" y="21600"/>
                  </a:cubicBezTo>
                  <a:cubicBezTo>
                    <a:pt x="14652" y="21600"/>
                    <a:pt x="18503" y="17559"/>
                    <a:pt x="21600" y="9482"/>
                  </a:cubicBezTo>
                  <a:cubicBezTo>
                    <a:pt x="21210" y="8728"/>
                    <a:pt x="20820" y="7978"/>
                    <a:pt x="20419" y="7292"/>
                  </a:cubicBezTo>
                  <a:cubicBezTo>
                    <a:pt x="17415" y="2431"/>
                    <a:pt x="14107" y="0"/>
                    <a:pt x="10800" y="0"/>
                  </a:cubicBezTo>
                  <a:close/>
                </a:path>
              </a:pathLst>
            </a:custGeom>
            <a:solidFill>
              <a:schemeClr val="tx1">
                <a:alpha val="13000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l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6" name="Text Box 27">
              <a:extLst>
                <a:ext uri="{FF2B5EF4-FFF2-40B4-BE49-F238E27FC236}">
                  <a16:creationId xmlns:a16="http://schemas.microsoft.com/office/drawing/2014/main" id="{44765F58-97BC-D64B-8C22-97E189F5990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965628" y="3428707"/>
              <a:ext cx="2907848" cy="8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FDFBFF"/>
                  </a:solidFill>
                  <a:effectLst/>
                  <a:uLnTx/>
                  <a:uFillTx/>
                  <a:latin typeface="Montserrat SemiBold" pitchFamily="2" charset="0"/>
                  <a:ea typeface="Impact" charset="0"/>
                  <a:cs typeface="Impact" charset="0"/>
                  <a:sym typeface="Helvetica Neue" charset="0"/>
                </a:rPr>
                <a:t>Продукт</a:t>
              </a:r>
              <a:endParaRPr kumimoji="0" lang="en-US" altLang="x-none" sz="4800" b="1" i="0" u="none" strike="noStrike" kern="0" cap="none" spc="0" normalizeH="0" baseline="0" noProof="0" dirty="0">
                <a:ln>
                  <a:noFill/>
                </a:ln>
                <a:solidFill>
                  <a:srgbClr val="FDFBFF"/>
                </a:solidFill>
                <a:effectLst/>
                <a:uLnTx/>
                <a:uFillTx/>
                <a:latin typeface="Montserrat SemiBold" pitchFamily="2" charset="0"/>
                <a:ea typeface="Impact" charset="0"/>
                <a:cs typeface="Impact" charset="0"/>
                <a:sym typeface="Helvetica Neue" charset="0"/>
              </a:endParaRPr>
            </a:p>
          </p:txBody>
        </p:sp>
        <p:sp>
          <p:nvSpPr>
            <p:cNvPr id="107" name="Text Box 27">
              <a:extLst>
                <a:ext uri="{FF2B5EF4-FFF2-40B4-BE49-F238E27FC236}">
                  <a16:creationId xmlns:a16="http://schemas.microsoft.com/office/drawing/2014/main" id="{6A3D103D-6D3E-2E46-8EAA-1CC59CAD415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198547" y="9665994"/>
              <a:ext cx="4451540" cy="8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FDFBFF"/>
                  </a:solidFill>
                  <a:effectLst/>
                  <a:uLnTx/>
                  <a:uFillTx/>
                  <a:latin typeface="Montserrat SemiBold" pitchFamily="2" charset="0"/>
                  <a:ea typeface="Impact" charset="0"/>
                  <a:cs typeface="Impact" charset="0"/>
                  <a:sym typeface="Helvetica Neue" charset="0"/>
                </a:rPr>
                <a:t>Потребитель</a:t>
              </a:r>
              <a:endParaRPr kumimoji="0" lang="en-US" altLang="x-none" sz="4800" b="1" i="0" u="none" strike="noStrike" kern="0" cap="none" spc="0" normalizeH="0" baseline="0" noProof="0" dirty="0">
                <a:ln>
                  <a:noFill/>
                </a:ln>
                <a:solidFill>
                  <a:srgbClr val="FDFBFF"/>
                </a:solidFill>
                <a:effectLst/>
                <a:uLnTx/>
                <a:uFillTx/>
                <a:latin typeface="Montserrat SemiBold" pitchFamily="2" charset="0"/>
                <a:ea typeface="Impact" charset="0"/>
                <a:cs typeface="Impact" charset="0"/>
                <a:sym typeface="Helvetica Neue" charset="0"/>
              </a:endParaRPr>
            </a:p>
          </p:txBody>
        </p:sp>
        <p:sp>
          <p:nvSpPr>
            <p:cNvPr id="108" name="Text Box 27">
              <a:extLst>
                <a:ext uri="{FF2B5EF4-FFF2-40B4-BE49-F238E27FC236}">
                  <a16:creationId xmlns:a16="http://schemas.microsoft.com/office/drawing/2014/main" id="{BB0B8FC1-736D-5C4A-8ADA-731301113253}"/>
                </a:ext>
              </a:extLst>
            </p:cNvPr>
            <p:cNvSpPr txBox="1">
              <a:spLocks/>
            </p:cNvSpPr>
            <p:nvPr/>
          </p:nvSpPr>
          <p:spPr bwMode="auto">
            <a:xfrm rot="5400000">
              <a:off x="19960671" y="6636250"/>
              <a:ext cx="3189977" cy="8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x-none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 SemiBold" pitchFamily="2" charset="0"/>
                  <a:ea typeface="Impact" charset="0"/>
                  <a:cs typeface="Impact" charset="0"/>
                  <a:sym typeface="Helvetica Neue" charset="0"/>
                </a:rPr>
                <a:t>Продажи</a:t>
              </a:r>
              <a:endParaRPr kumimoji="0" lang="en-US" altLang="x-none" sz="4800" b="1" i="0" u="none" strike="noStrike" kern="0" cap="none" spc="0" normalizeH="0" baseline="0" noProof="0" dirty="0">
                <a:ln>
                  <a:noFill/>
                </a:ln>
                <a:solidFill>
                  <a:srgbClr val="1D2828"/>
                </a:solidFill>
                <a:effectLst/>
                <a:uLnTx/>
                <a:uFillTx/>
                <a:latin typeface="Montserrat SemiBold" pitchFamily="2" charset="0"/>
                <a:ea typeface="Impact" charset="0"/>
                <a:cs typeface="Impact" charset="0"/>
                <a:sym typeface="Helvetica Neue" charset="0"/>
              </a:endParaRPr>
            </a:p>
          </p:txBody>
        </p:sp>
        <p:sp>
          <p:nvSpPr>
            <p:cNvPr id="109" name="Text Box 27">
              <a:extLst>
                <a:ext uri="{FF2B5EF4-FFF2-40B4-BE49-F238E27FC236}">
                  <a16:creationId xmlns:a16="http://schemas.microsoft.com/office/drawing/2014/main" id="{8F6835AF-9847-2C4D-8C34-D71DEE288BB3}"/>
                </a:ext>
              </a:extLst>
            </p:cNvPr>
            <p:cNvSpPr txBox="1">
              <a:spLocks/>
            </p:cNvSpPr>
            <p:nvPr/>
          </p:nvSpPr>
          <p:spPr bwMode="auto">
            <a:xfrm rot="16200000">
              <a:off x="12855745" y="6636250"/>
              <a:ext cx="4845878" cy="8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x-none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 SemiBold" pitchFamily="2" charset="0"/>
                  <a:ea typeface="Impact" charset="0"/>
                  <a:cs typeface="Impact" charset="0"/>
                  <a:sym typeface="Helvetica Neue" charset="0"/>
                </a:rPr>
                <a:t>Продвижение</a:t>
              </a:r>
              <a:endParaRPr kumimoji="0" lang="en-US" altLang="x-none" sz="4800" b="1" i="0" u="none" strike="noStrike" kern="0" cap="none" spc="0" normalizeH="0" baseline="0" noProof="0" dirty="0">
                <a:ln>
                  <a:noFill/>
                </a:ln>
                <a:solidFill>
                  <a:srgbClr val="1D2828"/>
                </a:solidFill>
                <a:effectLst/>
                <a:uLnTx/>
                <a:uFillTx/>
                <a:latin typeface="Montserrat SemiBold" pitchFamily="2" charset="0"/>
                <a:ea typeface="Impact" charset="0"/>
                <a:cs typeface="Impact" charset="0"/>
                <a:sym typeface="Helvetica Neue" charset="0"/>
              </a:endParaRPr>
            </a:p>
          </p:txBody>
        </p:sp>
        <p:sp>
          <p:nvSpPr>
            <p:cNvPr id="110" name="TextBox 46">
              <a:extLst>
                <a:ext uri="{FF2B5EF4-FFF2-40B4-BE49-F238E27FC236}">
                  <a16:creationId xmlns:a16="http://schemas.microsoft.com/office/drawing/2014/main" id="{21EEC6A6-4BAA-5044-A089-CF2310FA65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56503" y="6507087"/>
              <a:ext cx="133562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1pPr>
              <a:lvl2pPr marL="742950" indent="-285750"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2pPr>
              <a:lvl3pPr marL="1143000" indent="-228600"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3pPr>
              <a:lvl4pPr marL="1600200" indent="-228600"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4pPr>
              <a:lvl5pPr marL="2057400" indent="-228600"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3000" b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  <a:sym typeface="Helvetica Neue" panose="02000503000000020004" pitchFamily="2" charset="0"/>
                </a:defRPr>
              </a:lvl9pPr>
            </a:lstStyle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 SemiBold" pitchFamily="2" charset="0"/>
                  <a:ea typeface="Impact" panose="020B0806030902050204" pitchFamily="34" charset="0"/>
                  <a:cs typeface="Impact" panose="020B0806030902050204" pitchFamily="34" charset="0"/>
                  <a:sym typeface="Helvetica Neue" panose="02000503000000020004" pitchFamily="2" charset="0"/>
                </a:rPr>
                <a:t>4</a:t>
              </a:r>
              <a:r>
                <a:rPr kumimoji="0" lang="ru-RU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 SemiBold" pitchFamily="2" charset="0"/>
                  <a:ea typeface="Impact" panose="020B0806030902050204" pitchFamily="34" charset="0"/>
                  <a:cs typeface="Impact" panose="020B0806030902050204" pitchFamily="34" charset="0"/>
                  <a:sym typeface="Helvetica Neue" panose="02000503000000020004" pitchFamily="2" charset="0"/>
                </a:rPr>
                <a:t>П</a:t>
              </a:r>
              <a:endParaRPr kumimoji="0" lang="en-US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1D2828"/>
                </a:solidFill>
                <a:effectLst/>
                <a:uLnTx/>
                <a:uFillTx/>
                <a:latin typeface="Montserrat SemiBold" pitchFamily="2" charset="0"/>
                <a:ea typeface="Impact" panose="020B0806030902050204" pitchFamily="34" charset="0"/>
                <a:cs typeface="Impact" panose="020B0806030902050204" pitchFamily="34" charset="0"/>
                <a:sym typeface="Helvetica Neue" panose="02000503000000020004" pitchFamily="2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27C1085-4316-5D44-93B5-CCC04D773E57}"/>
              </a:ext>
            </a:extLst>
          </p:cNvPr>
          <p:cNvGrpSpPr/>
          <p:nvPr/>
        </p:nvGrpSpPr>
        <p:grpSpPr>
          <a:xfrm>
            <a:off x="2407713" y="2348460"/>
            <a:ext cx="10904058" cy="8936788"/>
            <a:chOff x="3014863" y="2348460"/>
            <a:chExt cx="10296907" cy="8936788"/>
          </a:xfrm>
        </p:grpSpPr>
        <p:sp>
          <p:nvSpPr>
            <p:cNvPr id="111" name="Professional…">
              <a:extLst>
                <a:ext uri="{FF2B5EF4-FFF2-40B4-BE49-F238E27FC236}">
                  <a16:creationId xmlns:a16="http://schemas.microsoft.com/office/drawing/2014/main" id="{C190EE84-5FDB-CD4F-BBA1-23CFE73239FF}"/>
                </a:ext>
              </a:extLst>
            </p:cNvPr>
            <p:cNvSpPr txBox="1"/>
            <p:nvPr/>
          </p:nvSpPr>
          <p:spPr>
            <a:xfrm>
              <a:off x="3041027" y="2348460"/>
              <a:ext cx="10270743" cy="31188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marL="0" marR="0" lvl="0" indent="0" algn="l" defTabSz="825500" rtl="0" eaLnBrk="1" fontAlgn="auto" latinLnBrk="0" hangingPunct="0">
                <a:lnSpc>
                  <a:spcPts val="1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0">
                  <a:solidFill>
                    <a:srgbClr val="F4F0CA"/>
                  </a:solidFill>
                  <a:latin typeface="Roboto Slab Bold"/>
                  <a:ea typeface="Roboto Slab Bold"/>
                  <a:cs typeface="Roboto Slab Bold"/>
                  <a:sym typeface="Roboto Slab Bold"/>
                </a:defRPr>
              </a:pPr>
              <a:endParaRPr kumimoji="0" lang="ru-RU" sz="10000" b="1" i="0" u="none" strike="noStrike" kern="0" cap="none" spc="0" normalizeH="0" baseline="0" noProof="0" dirty="0">
                <a:ln>
                  <a:noFill/>
                </a:ln>
                <a:solidFill>
                  <a:srgbClr val="1D2828"/>
                </a:solidFill>
                <a:effectLst/>
                <a:uLnTx/>
                <a:uFillTx/>
                <a:latin typeface="Montserrat" pitchFamily="2" charset="0"/>
                <a:sym typeface="Roboto Slab Bold"/>
              </a:endParaRPr>
            </a:p>
            <a:p>
              <a:pPr marL="0" marR="0" lvl="0" indent="0" algn="l" defTabSz="825500" rtl="0" eaLnBrk="1" fontAlgn="auto" latinLnBrk="0" hangingPunct="0">
                <a:lnSpc>
                  <a:spcPts val="1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0">
                  <a:solidFill>
                    <a:srgbClr val="F4F0CA"/>
                  </a:solidFill>
                  <a:latin typeface="Roboto Slab Bold"/>
                  <a:ea typeface="Roboto Slab Bold"/>
                  <a:cs typeface="Roboto Slab Bold"/>
                  <a:sym typeface="Roboto Slab Bold"/>
                </a:defRPr>
              </a:pPr>
              <a:r>
                <a:rPr kumimoji="0" lang="ru-RU" sz="100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Montserrat" pitchFamily="2" charset="0"/>
                  <a:sym typeface="Roboto Slab Bold"/>
                </a:rPr>
                <a:t>Бизнес модель</a:t>
              </a:r>
              <a:endParaRPr kumimoji="0" sz="10000" b="1" i="0" u="none" strike="noStrike" kern="0" cap="none" spc="0" normalizeH="0" baseline="0" noProof="0" dirty="0">
                <a:ln>
                  <a:noFill/>
                </a:ln>
                <a:solidFill>
                  <a:srgbClr val="1D2828"/>
                </a:solidFill>
                <a:effectLst/>
                <a:uLnTx/>
                <a:uFillTx/>
                <a:latin typeface="Montserrat" pitchFamily="2" charset="0"/>
                <a:sym typeface="Roboto Slab Bold"/>
              </a:endParaRPr>
            </a:p>
          </p:txBody>
        </p:sp>
        <p:sp>
          <p:nvSpPr>
            <p:cNvPr id="112" name="Прямоугольник 111">
              <a:extLst>
                <a:ext uri="{FF2B5EF4-FFF2-40B4-BE49-F238E27FC236}">
                  <a16:creationId xmlns:a16="http://schemas.microsoft.com/office/drawing/2014/main" id="{92E71705-4F80-3641-86ED-36A3542BB301}"/>
                </a:ext>
              </a:extLst>
            </p:cNvPr>
            <p:cNvSpPr/>
            <p:nvPr/>
          </p:nvSpPr>
          <p:spPr>
            <a:xfrm>
              <a:off x="3014863" y="6091134"/>
              <a:ext cx="9380325" cy="5194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Продукт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– 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умный подгузник 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SMART DIAPER</a:t>
              </a:r>
            </a:p>
            <a:p>
              <a:pPr marL="0" marR="0" lvl="0" indent="0" algn="just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Продажи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– 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модель 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B2C, 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через маркетплейсы (например, 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Ozon 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и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Wildberries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)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</a:t>
              </a:r>
            </a:p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Потребитель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– 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семьи с детьми возраста до </a:t>
              </a:r>
              <a:r>
                <a:rPr lang="ru-RU" sz="2800" kern="0" dirty="0">
                  <a:solidFill>
                    <a:srgbClr val="3A4C4C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3-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х лет и страдающие от непроизвольного испражнения люди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3A4C4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  <a:p>
              <a:pPr marL="0" marR="0" lvl="0" indent="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D2828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Продвижение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– 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через социальные сети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</a:t>
              </a: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A4C4C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(реклама у блогеров, ведущих тематические блоги (например, о детях))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102990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9F5191-0124-7289-077E-2E54A863E0A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15796" t="27021" r="9424" b="10204"/>
          <a:stretch/>
        </p:blipFill>
        <p:spPr>
          <a:xfrm>
            <a:off x="16440150" y="2033588"/>
            <a:ext cx="5111750" cy="6446837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97A339-A3DF-7371-C68C-C00A26E7550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46088" t="13324" r="5346" b="10111"/>
          <a:stretch/>
        </p:blipFill>
        <p:spPr>
          <a:xfrm>
            <a:off x="9604375" y="2033588"/>
            <a:ext cx="5111750" cy="644683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FA7A44-6B71-A74B-0DA9-2BE26C24466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/>
          <a:srcRect l="38248" t="430" r="8912" b="-430"/>
          <a:stretch/>
        </p:blipFill>
        <p:spPr>
          <a:xfrm>
            <a:off x="2768600" y="2033588"/>
            <a:ext cx="5111750" cy="6446837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BC8CD72-3162-3D47-8AC8-4227F43A093D}"/>
              </a:ext>
            </a:extLst>
          </p:cNvPr>
          <p:cNvGrpSpPr/>
          <p:nvPr/>
        </p:nvGrpSpPr>
        <p:grpSpPr>
          <a:xfrm>
            <a:off x="16440472" y="8170664"/>
            <a:ext cx="5112000" cy="2685768"/>
            <a:chOff x="16440472" y="8190632"/>
            <a:chExt cx="5112000" cy="2685768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94905AB-CD4B-734E-8E78-E11DBE39E987}"/>
                </a:ext>
              </a:extLst>
            </p:cNvPr>
            <p:cNvSpPr/>
            <p:nvPr/>
          </p:nvSpPr>
          <p:spPr bwMode="auto">
            <a:xfrm rot="5400000">
              <a:off x="17653588" y="6977516"/>
              <a:ext cx="2685768" cy="5112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vert="horz" wrap="square" lIns="38100" tIns="38100" rIns="38100" bIns="381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sp>
          <p:nvSpPr>
            <p:cNvPr id="16" name="Text Box 3">
              <a:extLst>
                <a:ext uri="{FF2B5EF4-FFF2-40B4-BE49-F238E27FC236}">
                  <a16:creationId xmlns:a16="http://schemas.microsoft.com/office/drawing/2014/main" id="{73EDD737-BF75-C54C-B9C2-13CDFA42371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52087" y="8480400"/>
              <a:ext cx="4175689" cy="1410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defRPr/>
              </a:pPr>
              <a:r>
                <a:rPr lang="ru-RU" altLang="x-none" sz="4400" b="1" dirty="0">
                  <a:solidFill>
                    <a:schemeClr val="tx1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АНТОНОВА</a:t>
              </a:r>
              <a:endParaRPr lang="en-US" altLang="x-none" sz="4400" b="1" dirty="0">
                <a:solidFill>
                  <a:schemeClr val="tx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  <a:p>
              <a:pPr eaLnBrk="1">
                <a:defRPr/>
              </a:pPr>
              <a:r>
                <a:rPr lang="ru-RU" altLang="x-none" sz="4400" b="1" dirty="0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МАРГАРИТА</a:t>
              </a:r>
              <a:endParaRPr lang="x-none" altLang="x-none" sz="44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27" name="Rectangle 1">
              <a:extLst>
                <a:ext uri="{FF2B5EF4-FFF2-40B4-BE49-F238E27FC236}">
                  <a16:creationId xmlns:a16="http://schemas.microsoft.com/office/drawing/2014/main" id="{6E0981E0-02B7-E445-9819-67A9D99C8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21527" y="9857928"/>
              <a:ext cx="4443481" cy="574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ru-RU" altLang="en-US" dirty="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АНАЛИТИК</a:t>
              </a:r>
              <a:endParaRPr lang="en-US" altLang="en-US" dirty="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BA734EA0-56A4-3B48-ACB5-1F9893A22643}"/>
              </a:ext>
            </a:extLst>
          </p:cNvPr>
          <p:cNvGrpSpPr/>
          <p:nvPr/>
        </p:nvGrpSpPr>
        <p:grpSpPr>
          <a:xfrm>
            <a:off x="9604483" y="8170664"/>
            <a:ext cx="5112000" cy="2685768"/>
            <a:chOff x="16440472" y="8190632"/>
            <a:chExt cx="5112000" cy="2685768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48BD74C-CC84-C248-866C-945BAD1644BA}"/>
                </a:ext>
              </a:extLst>
            </p:cNvPr>
            <p:cNvSpPr/>
            <p:nvPr/>
          </p:nvSpPr>
          <p:spPr bwMode="auto">
            <a:xfrm rot="5400000">
              <a:off x="17653588" y="6977516"/>
              <a:ext cx="2685768" cy="5112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vert="horz" wrap="square" lIns="38100" tIns="38100" rIns="38100" bIns="381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sp>
          <p:nvSpPr>
            <p:cNvPr id="31" name="Text Box 3">
              <a:extLst>
                <a:ext uri="{FF2B5EF4-FFF2-40B4-BE49-F238E27FC236}">
                  <a16:creationId xmlns:a16="http://schemas.microsoft.com/office/drawing/2014/main" id="{7C2563A7-8EC9-9243-894E-7B74071980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52087" y="8480400"/>
              <a:ext cx="4175689" cy="1410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defRPr/>
              </a:pPr>
              <a:r>
                <a:rPr lang="ru-RU" altLang="x-none" sz="4400" b="1" dirty="0">
                  <a:solidFill>
                    <a:schemeClr val="tx1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ПАВЛОВА</a:t>
              </a:r>
              <a:endParaRPr lang="en-US" altLang="x-none" sz="4400" b="1" dirty="0">
                <a:solidFill>
                  <a:schemeClr val="tx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  <a:p>
              <a:pPr eaLnBrk="1">
                <a:defRPr/>
              </a:pPr>
              <a:r>
                <a:rPr lang="ru-RU" altLang="x-none" sz="4400" b="1" dirty="0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МАРИЯ</a:t>
              </a:r>
              <a:endParaRPr lang="x-none" altLang="x-none" sz="44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AB82EF35-416D-B046-9EA6-F097FE5B3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21527" y="9857928"/>
              <a:ext cx="4443481" cy="574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ru-RU" altLang="en-US" dirty="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МЕНЕДЖЕР</a:t>
              </a:r>
              <a:endParaRPr lang="en-US" altLang="en-US" dirty="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E140A9D6-5A7A-6C43-8E28-3B924157CD6F}"/>
              </a:ext>
            </a:extLst>
          </p:cNvPr>
          <p:cNvGrpSpPr/>
          <p:nvPr/>
        </p:nvGrpSpPr>
        <p:grpSpPr>
          <a:xfrm>
            <a:off x="2768494" y="8170664"/>
            <a:ext cx="5112000" cy="2685768"/>
            <a:chOff x="16440472" y="8190632"/>
            <a:chExt cx="5112000" cy="2685768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C40A6857-C6A4-FC4B-AD24-4A95F357A278}"/>
                </a:ext>
              </a:extLst>
            </p:cNvPr>
            <p:cNvSpPr/>
            <p:nvPr/>
          </p:nvSpPr>
          <p:spPr bwMode="auto">
            <a:xfrm rot="5400000">
              <a:off x="17653588" y="6977516"/>
              <a:ext cx="2685768" cy="5112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vert="horz" wrap="square" lIns="38100" tIns="38100" rIns="38100" bIns="381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sp>
          <p:nvSpPr>
            <p:cNvPr id="35" name="Text Box 3">
              <a:extLst>
                <a:ext uri="{FF2B5EF4-FFF2-40B4-BE49-F238E27FC236}">
                  <a16:creationId xmlns:a16="http://schemas.microsoft.com/office/drawing/2014/main" id="{9C3A4031-E415-7345-A657-ECCE151E8CB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52087" y="8480400"/>
              <a:ext cx="4175689" cy="1410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/>
            <a:lstStyle/>
            <a:p>
              <a:pPr eaLnBrk="1">
                <a:defRPr/>
              </a:pPr>
              <a:r>
                <a:rPr lang="ru-RU" altLang="x-none" sz="4000" b="1" dirty="0">
                  <a:solidFill>
                    <a:schemeClr val="tx1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ЧЕМИДРОНОВ</a:t>
              </a:r>
              <a:endParaRPr lang="en-US" altLang="x-none" sz="4000" b="1" dirty="0">
                <a:solidFill>
                  <a:schemeClr val="tx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  <a:p>
              <a:pPr eaLnBrk="1">
                <a:defRPr/>
              </a:pPr>
              <a:r>
                <a:rPr lang="ru-RU" altLang="x-none" sz="4000" b="1" dirty="0">
                  <a:solidFill>
                    <a:schemeClr val="accent2"/>
                  </a:solidFill>
                  <a:latin typeface="Montserrat" pitchFamily="2" charset="0"/>
                  <a:ea typeface="Montserrat Semi" charset="0"/>
                  <a:cs typeface="Montserrat Semi" charset="0"/>
                  <a:sym typeface="Poppins Medium" charset="0"/>
                </a:rPr>
                <a:t>АЛЕКСАНДР</a:t>
              </a:r>
              <a:endParaRPr lang="x-none" altLang="x-none" sz="4000" b="1" dirty="0">
                <a:solidFill>
                  <a:schemeClr val="accent2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endParaRPr>
            </a:p>
          </p:txBody>
        </p:sp>
        <p:sp>
          <p:nvSpPr>
            <p:cNvPr id="36" name="Rectangle 1">
              <a:extLst>
                <a:ext uri="{FF2B5EF4-FFF2-40B4-BE49-F238E27FC236}">
                  <a16:creationId xmlns:a16="http://schemas.microsoft.com/office/drawing/2014/main" id="{637F39D2-DB2A-9849-A7C3-B149A24B7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21527" y="9857928"/>
              <a:ext cx="4443481" cy="574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ru-RU" altLang="en-US" dirty="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СПИКЕР</a:t>
              </a:r>
              <a:endParaRPr lang="en-US" altLang="en-US" dirty="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52589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A677D0-D333-B712-8AFC-FA6423C273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3045" r="30609"/>
          <a:stretch/>
        </p:blipFill>
        <p:spPr>
          <a:xfrm>
            <a:off x="12984163" y="1096963"/>
            <a:ext cx="10225087" cy="1152207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41" name="Text Box 3">
            <a:extLst>
              <a:ext uri="{FF2B5EF4-FFF2-40B4-BE49-F238E27FC236}">
                <a16:creationId xmlns:a16="http://schemas.microsoft.com/office/drawing/2014/main" id="{C30C2FCA-6308-7244-94B9-A000AB223382}"/>
              </a:ext>
            </a:extLst>
          </p:cNvPr>
          <p:cNvSpPr txBox="1">
            <a:spLocks/>
          </p:cNvSpPr>
          <p:nvPr/>
        </p:nvSpPr>
        <p:spPr bwMode="auto">
          <a:xfrm>
            <a:off x="2181225" y="2034332"/>
            <a:ext cx="9358313" cy="366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defRPr/>
            </a:pPr>
            <a:r>
              <a:rPr lang="ru-RU" altLang="x-none" sz="11500" b="1" dirty="0">
                <a:solidFill>
                  <a:schemeClr val="bg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Наши контакты</a:t>
            </a:r>
            <a:endParaRPr lang="en-US" altLang="x-none" sz="11500" b="1" dirty="0">
              <a:solidFill>
                <a:schemeClr val="accent2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E92707D1-A92D-5A43-B48A-C15E429B7438}"/>
              </a:ext>
            </a:extLst>
          </p:cNvPr>
          <p:cNvSpPr txBox="1">
            <a:spLocks/>
          </p:cNvSpPr>
          <p:nvPr/>
        </p:nvSpPr>
        <p:spPr bwMode="auto">
          <a:xfrm>
            <a:off x="2190690" y="6867331"/>
            <a:ext cx="7493670" cy="3793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 eaLnBrk="1">
              <a:defRPr/>
            </a:pPr>
            <a:endParaRPr lang="en-US" altLang="x-none" sz="4000" b="1" dirty="0">
              <a:solidFill>
                <a:schemeClr val="bg1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  <a:p>
            <a:pPr eaLnBrk="1">
              <a:defRPr/>
            </a:pPr>
            <a:r>
              <a:rPr lang="en-US" altLang="x-none" sz="4000" b="1" dirty="0">
                <a:solidFill>
                  <a:schemeClr val="bg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antonovarita55@gmail.com</a:t>
            </a:r>
          </a:p>
          <a:p>
            <a:pPr eaLnBrk="1">
              <a:defRPr/>
            </a:pPr>
            <a:r>
              <a:rPr lang="en-US" altLang="x-none" sz="4000" b="1" dirty="0">
                <a:solidFill>
                  <a:schemeClr val="bg1"/>
                </a:solidFill>
                <a:latin typeface="Montserrat" pitchFamily="2" charset="0"/>
                <a:sym typeface="Poppins Medium" charset="0"/>
              </a:rPr>
              <a:t>mashpavlova2017@mail.ru</a:t>
            </a:r>
          </a:p>
          <a:p>
            <a:pPr eaLnBrk="1">
              <a:defRPr/>
            </a:pPr>
            <a:r>
              <a:rPr lang="en-US" altLang="x-none" sz="4000" b="1" dirty="0">
                <a:solidFill>
                  <a:schemeClr val="bg1"/>
                </a:solidFill>
                <a:latin typeface="Montserrat" pitchFamily="2" charset="0"/>
                <a:sym typeface="Poppins Medium" charset="0"/>
              </a:rPr>
              <a:t>chemidronov@list.ru</a:t>
            </a:r>
          </a:p>
          <a:p>
            <a:pPr eaLnBrk="1">
              <a:defRPr/>
            </a:pPr>
            <a:endParaRPr lang="en-US" altLang="x-none" sz="2800" b="1" dirty="0">
              <a:solidFill>
                <a:schemeClr val="bg1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  <a:p>
            <a:pPr eaLnBrk="1">
              <a:defRPr/>
            </a:pPr>
            <a:endParaRPr lang="en-US" altLang="x-none" sz="2800" b="1" dirty="0">
              <a:solidFill>
                <a:schemeClr val="bg1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  <a:p>
            <a:pPr eaLnBrk="1">
              <a:defRPr/>
            </a:pPr>
            <a:r>
              <a:rPr lang="en-US" altLang="x-none" sz="2800" b="1" dirty="0">
                <a:solidFill>
                  <a:schemeClr val="bg1"/>
                </a:solidFill>
                <a:latin typeface="Montserrat" pitchFamily="2" charset="0"/>
                <a:ea typeface="Montserrat Semi" charset="0"/>
                <a:cs typeface="Montserrat Semi" charset="0"/>
                <a:sym typeface="Poppins Medium" charset="0"/>
              </a:rPr>
              <a:t>24/7, Every day</a:t>
            </a:r>
            <a:endParaRPr lang="x-none" altLang="x-none" sz="2800" b="1" dirty="0">
              <a:solidFill>
                <a:schemeClr val="bg1"/>
              </a:solidFill>
              <a:latin typeface="Montserrat" pitchFamily="2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05DBE31-A3E1-064E-97BD-E8BB61B591B0}"/>
              </a:ext>
            </a:extLst>
          </p:cNvPr>
          <p:cNvSpPr/>
          <p:nvPr/>
        </p:nvSpPr>
        <p:spPr bwMode="auto">
          <a:xfrm>
            <a:off x="-35720" y="5994504"/>
            <a:ext cx="1174750" cy="5400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38100" tIns="38100" rIns="38100" bIns="381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2236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iDESIGN - color 1">
      <a:dk1>
        <a:srgbClr val="292729"/>
      </a:dk1>
      <a:lt1>
        <a:srgbClr val="FDFCFF"/>
      </a:lt1>
      <a:dk2>
        <a:srgbClr val="292729"/>
      </a:dk2>
      <a:lt2>
        <a:srgbClr val="EDEAF0"/>
      </a:lt2>
      <a:accent1>
        <a:srgbClr val="DAD7DD"/>
      </a:accent1>
      <a:accent2>
        <a:srgbClr val="03DEB1"/>
      </a:accent2>
      <a:accent3>
        <a:srgbClr val="03DEB1"/>
      </a:accent3>
      <a:accent4>
        <a:srgbClr val="03DEB1"/>
      </a:accent4>
      <a:accent5>
        <a:srgbClr val="03DEB1"/>
      </a:accent5>
      <a:accent6>
        <a:srgbClr val="03DEB1"/>
      </a:accent6>
      <a:hlink>
        <a:srgbClr val="03DEB1"/>
      </a:hlink>
      <a:folHlink>
        <a:srgbClr val="03DEB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algn="ctr" rotWithShape="0">
            <a:srgbClr val="000000">
              <a:alpha val="50000"/>
            </a:srgbClr>
          </a:outerShdw>
        </a:effectLst>
      </a:spPr>
      <a:bodyPr vert="horz" wrap="square" lIns="38100" tIns="38100" rIns="38100" bIns="38100" numCol="1" anchor="ctr" anchorCtr="0" compatLnSpc="1">
        <a:prstTxWarp prst="textNoShape">
          <a:avLst/>
        </a:prstTxWarp>
        <a:spAutoFit/>
      </a:bodyPr>
      <a:lstStyle>
        <a:defPPr marL="0" marR="0" indent="0" algn="l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x-none" altLang="x-none" sz="2000" b="0" i="0" u="none" strike="noStrike" cap="none" normalizeH="0" baseline="0">
            <a:ln>
              <a:noFill/>
            </a:ln>
            <a:solidFill>
              <a:srgbClr val="74808C"/>
            </a:solidFill>
            <a:effectLst/>
            <a:latin typeface="Poppins" charset="0"/>
            <a:ea typeface="Poppins" charset="0"/>
            <a:cs typeface="Poppins" charset="0"/>
            <a:sym typeface="Poppi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algn="ctr" rotWithShape="0">
            <a:srgbClr val="000000">
              <a:alpha val="50000"/>
            </a:srgbClr>
          </a:outerShdw>
        </a:effectLst>
      </a:spPr>
      <a:bodyPr vert="horz" wrap="square" lIns="38100" tIns="38100" rIns="38100" bIns="38100" numCol="1" anchor="ctr" anchorCtr="0" compatLnSpc="1">
        <a:prstTxWarp prst="textNoShape">
          <a:avLst/>
        </a:prstTxWarp>
        <a:spAutoFit/>
      </a:bodyPr>
      <a:lstStyle>
        <a:defPPr marL="0" marR="0" indent="0" algn="l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x-none" altLang="x-none" sz="2000" b="0" i="0" u="none" strike="noStrike" cap="none" normalizeH="0" baseline="0">
            <a:ln>
              <a:noFill/>
            </a:ln>
            <a:solidFill>
              <a:srgbClr val="74808C"/>
            </a:solidFill>
            <a:effectLst/>
            <a:latin typeface="Poppins" charset="0"/>
            <a:ea typeface="Poppins" charset="0"/>
            <a:cs typeface="Poppins" charset="0"/>
            <a:sym typeface="Poppins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hite">
  <a:themeElements>
    <a:clrScheme name="ARENA - green">
      <a:dk1>
        <a:srgbClr val="1D2828"/>
      </a:dk1>
      <a:lt1>
        <a:srgbClr val="FDFBFF"/>
      </a:lt1>
      <a:dk2>
        <a:srgbClr val="3A4C4C"/>
      </a:dk2>
      <a:lt2>
        <a:srgbClr val="DEDBE1"/>
      </a:lt2>
      <a:accent1>
        <a:srgbClr val="6FE994"/>
      </a:accent1>
      <a:accent2>
        <a:srgbClr val="62E094"/>
      </a:accent2>
      <a:accent3>
        <a:srgbClr val="53D093"/>
      </a:accent3>
      <a:accent4>
        <a:srgbClr val="3BB991"/>
      </a:accent4>
      <a:accent5>
        <a:srgbClr val="239F92"/>
      </a:accent5>
      <a:accent6>
        <a:srgbClr val="006F8E"/>
      </a:accent6>
      <a:hlink>
        <a:srgbClr val="39B991"/>
      </a:hlink>
      <a:folHlink>
        <a:srgbClr val="60E094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alpha val="60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252D3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7242</TotalTime>
  <Words>428</Words>
  <Application>Microsoft Office PowerPoint</Application>
  <PresentationFormat>Произвольный</PresentationFormat>
  <Paragraphs>70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Arial</vt:lpstr>
      <vt:lpstr>Calibri</vt:lpstr>
      <vt:lpstr>Helvetica Light</vt:lpstr>
      <vt:lpstr>Helvetica Neue</vt:lpstr>
      <vt:lpstr>Montserrat</vt:lpstr>
      <vt:lpstr>Montserrat Semi</vt:lpstr>
      <vt:lpstr>Montserrat SemiBold</vt:lpstr>
      <vt:lpstr>Open Sans</vt:lpstr>
      <vt:lpstr>Open Sans SemiBold</vt:lpstr>
      <vt:lpstr>Open Sans SemiBold</vt:lpstr>
      <vt:lpstr>Poppins</vt:lpstr>
      <vt:lpstr>Poppins Medium</vt:lpstr>
      <vt:lpstr>White</vt:lpstr>
      <vt:lpstr>1_White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Мария Павлова</cp:lastModifiedBy>
  <cp:revision>400</cp:revision>
  <dcterms:modified xsi:type="dcterms:W3CDTF">2023-08-26T10:59:11Z</dcterms:modified>
</cp:coreProperties>
</file>