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Raleway" panose="020B0604020202020204" charset="-52"/>
      <p:regular r:id="rId28"/>
      <p:bold r:id="rId29"/>
      <p:italic r:id="rId30"/>
      <p:boldItalic r:id="rId31"/>
    </p:embeddedFont>
    <p:embeddedFont>
      <p:font typeface="Raleway SemiBold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tel:7923157171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568787" y="899896"/>
            <a:ext cx="4655700" cy="25699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en-US" sz="3100" dirty="0" smtClean="0">
                <a:solidFill>
                  <a:schemeClr val="dk1"/>
                </a:solidFill>
              </a:rPr>
              <a:t>C</a:t>
            </a:r>
            <a:r>
              <a:rPr lang="ru-RU" sz="3100" dirty="0" err="1" smtClean="0">
                <a:solidFill>
                  <a:schemeClr val="dk1"/>
                </a:solidFill>
              </a:rPr>
              <a:t>оздание</a:t>
            </a:r>
            <a:r>
              <a:rPr lang="ru-RU" sz="3100" dirty="0" smtClean="0">
                <a:solidFill>
                  <a:schemeClr val="dk1"/>
                </a:solidFill>
              </a:rPr>
              <a:t> </a:t>
            </a:r>
            <a:r>
              <a:rPr lang="ru-RU" sz="3100" dirty="0">
                <a:solidFill>
                  <a:schemeClr val="dk1"/>
                </a:solidFill>
              </a:rPr>
              <a:t>приложения для отслеживания баланса транспортной карты (ЕТК), а также пополнения онлайн 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007704" y="3520297"/>
            <a:ext cx="7136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Зырянов А.О. </a:t>
            </a:r>
            <a:endParaRPr lang="ru-RU" sz="2400" dirty="0"/>
          </a:p>
          <a:p>
            <a:r>
              <a:rPr lang="ru-RU" sz="2400" dirty="0" smtClean="0"/>
              <a:t>Павловский К.А.</a:t>
            </a:r>
            <a:br>
              <a:rPr lang="ru-RU" sz="2400" dirty="0" smtClean="0"/>
            </a:br>
            <a:r>
              <a:rPr lang="ru-RU" sz="2400" dirty="0" smtClean="0"/>
              <a:t>ФБ-04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7200" y="1989098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400" dirty="0"/>
              <a:t> </a:t>
            </a:r>
            <a:r>
              <a:rPr lang="ru-RU" sz="1400" dirty="0" smtClean="0"/>
              <a:t>Проблема: отсутствие </a:t>
            </a:r>
            <a:r>
              <a:rPr lang="ru-RU" sz="1400" dirty="0"/>
              <a:t>цифровизации системы пользования ЕТК, сложность пополнения </a:t>
            </a:r>
            <a:r>
              <a:rPr lang="ru-RU" sz="1400" dirty="0" smtClean="0"/>
              <a:t>ЕТК</a:t>
            </a:r>
            <a:br>
              <a:rPr lang="ru-RU" sz="1400" dirty="0" smtClean="0"/>
            </a:br>
            <a:endParaRPr sz="1400" dirty="0"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 </a:t>
            </a:r>
            <a:r>
              <a:rPr lang="ru-RU" dirty="0" smtClean="0">
                <a:solidFill>
                  <a:srgbClr val="132C40"/>
                </a:solidFill>
              </a:rPr>
              <a:t>Ученики </a:t>
            </a:r>
            <a:r>
              <a:rPr lang="ru-RU" dirty="0">
                <a:solidFill>
                  <a:srgbClr val="132C40"/>
                </a:solidFill>
              </a:rPr>
              <a:t>школ,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</a:t>
            </a:r>
            <a:r>
              <a:rPr lang="ru-RU" dirty="0" smtClean="0">
                <a:solidFill>
                  <a:srgbClr val="132C40"/>
                </a:solidFill>
              </a:rPr>
              <a:t>реднеобразовательных </a:t>
            </a:r>
            <a:r>
              <a:rPr lang="ru-RU" dirty="0">
                <a:solidFill>
                  <a:srgbClr val="132C40"/>
                </a:solidFill>
              </a:rPr>
              <a:t>учреждений, </a:t>
            </a:r>
            <a:r>
              <a:rPr lang="ru-RU" dirty="0" smtClean="0">
                <a:solidFill>
                  <a:srgbClr val="132C40"/>
                </a:solidFill>
              </a:rPr>
              <a:t/>
            </a:r>
            <a:br>
              <a:rPr lang="ru-RU" dirty="0" smtClean="0">
                <a:solidFill>
                  <a:srgbClr val="132C40"/>
                </a:solidFill>
              </a:rPr>
            </a:br>
            <a:r>
              <a:rPr lang="ru-RU" dirty="0" smtClean="0">
                <a:solidFill>
                  <a:srgbClr val="132C40"/>
                </a:solidFill>
              </a:rPr>
              <a:t>Учреждений </a:t>
            </a:r>
            <a:r>
              <a:rPr lang="ru-RU" dirty="0">
                <a:solidFill>
                  <a:srgbClr val="132C40"/>
                </a:solidFill>
              </a:rPr>
              <a:t>высшего образования</a:t>
            </a:r>
            <a:r>
              <a:rPr lang="ru-RU" dirty="0" smtClean="0">
                <a:solidFill>
                  <a:srgbClr val="132C40"/>
                </a:solidFill>
              </a:rPr>
              <a:t>,</a:t>
            </a:r>
            <a:br>
              <a:rPr lang="ru-RU" dirty="0" smtClean="0">
                <a:solidFill>
                  <a:srgbClr val="132C40"/>
                </a:solidFill>
              </a:rPr>
            </a:br>
            <a:r>
              <a:rPr lang="ru-RU" dirty="0" smtClean="0">
                <a:solidFill>
                  <a:srgbClr val="132C40"/>
                </a:solidFill>
              </a:rPr>
              <a:t>Социальные </a:t>
            </a:r>
            <a:r>
              <a:rPr lang="ru-RU" dirty="0">
                <a:solidFill>
                  <a:srgbClr val="132C40"/>
                </a:solidFill>
              </a:rPr>
              <a:t>группы (имеющие привилегированную транспортную карту), </a:t>
            </a:r>
            <a:r>
              <a:rPr lang="ru-RU" dirty="0" smtClean="0">
                <a:solidFill>
                  <a:srgbClr val="132C40"/>
                </a:solidFill>
              </a:rPr>
              <a:t/>
            </a:r>
            <a:br>
              <a:rPr lang="ru-RU" dirty="0" smtClean="0">
                <a:solidFill>
                  <a:srgbClr val="132C40"/>
                </a:solidFill>
              </a:rPr>
            </a:br>
            <a:r>
              <a:rPr lang="ru-RU" dirty="0" smtClean="0">
                <a:solidFill>
                  <a:srgbClr val="132C40"/>
                </a:solidFill>
              </a:rPr>
              <a:t>Прочие </a:t>
            </a:r>
            <a:r>
              <a:rPr lang="ru-RU" dirty="0">
                <a:solidFill>
                  <a:srgbClr val="132C40"/>
                </a:solidFill>
              </a:rPr>
              <a:t>клиенты ЕТК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7" y="2622775"/>
            <a:ext cx="65682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На пополнение и отслеживание состояния транспортной карты тратится избыточное количество времени.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В некоторых случаях полностью отсутствует возможность пополнения ЕТК,  в связи с поломками оборудования 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Отсутствие возможности отслеживания баланса вне станции метро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 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80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Мы предлагаем создать приложение в содружестве с ЕТК и администрацией города </a:t>
            </a:r>
            <a:r>
              <a:rPr lang="ru-RU" sz="1300" dirty="0" smtClean="0">
                <a:solidFill>
                  <a:srgbClr val="132C40"/>
                </a:solidFill>
              </a:rPr>
              <a:t>Новосибирск, которое позволит решить проблемы с отслеживанием баланса, а так же позволит пополнять ЕТК онлайн любым удобным способом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914074" y="2319451"/>
            <a:ext cx="5118900" cy="228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ЗыряновПавловский и партнеры,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A,C,X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цифровизации системы пользования ЕТК, сложность пополнения ЕТК</a:t>
            </a:r>
            <a:b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</a:t>
            </a: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отсутсвия удобства взаимодействия с ЕТК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приложения ЕТК +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процент с операций, прибыль с рекламы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dirty="0" smtClean="0"/>
              <a:t>B2C</a:t>
            </a:r>
            <a:r>
              <a:rPr lang="ru" dirty="0"/>
              <a:t>, </a:t>
            </a:r>
            <a:r>
              <a:rPr lang="ru" dirty="0" smtClean="0"/>
              <a:t>B2G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700000 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500 </a:t>
            </a:r>
            <a:r>
              <a:rPr lang="ru" dirty="0"/>
              <a:t>рублей - это </a:t>
            </a:r>
            <a:r>
              <a:rPr lang="ru" dirty="0" smtClean="0"/>
              <a:t>350000000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</a:t>
            </a:r>
            <a:r>
              <a:rPr lang="ru" dirty="0" smtClean="0"/>
              <a:t>– </a:t>
            </a:r>
            <a:r>
              <a:rPr lang="ru-RU" dirty="0" smtClean="0"/>
              <a:t>400000 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</a:t>
            </a:r>
            <a:r>
              <a:rPr lang="ru" dirty="0" smtClean="0"/>
              <a:t>200000000 </a:t>
            </a:r>
            <a:r>
              <a:rPr lang="ru" dirty="0"/>
              <a:t>рублей (доля от доли)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" dirty="0" smtClean="0"/>
              <a:t>приложени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500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-RU" dirty="0" smtClean="0"/>
              <a:t>подписку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Зарабатываем на обслуживании системы, рекламе в приложении</a:t>
            </a:r>
            <a:r>
              <a:rPr lang="ru" dirty="0" smtClean="0"/>
              <a:t> 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Определена идея, ЦА, определена проблема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4063823219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Алексей Олегович Зырянов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Павловский Константин Александрович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427080412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Подтверждаем гипотезу о проблеме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Проводим исследования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Изучаем конкурентов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Алексей Олегович Зырянов</a:t>
            </a:r>
            <a:endParaRPr lang="ru-RU" sz="105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06400" lvl="0" indent="-203200">
              <a:buSzPts val="1400"/>
              <a:buNone/>
            </a:pPr>
            <a:r>
              <a:rPr lang="ru-RU" dirty="0">
                <a:hlinkClick r:id="rId3"/>
              </a:rPr>
              <a:t>+7 (923) 157-17-10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371</Words>
  <Application>Microsoft Office PowerPoint</Application>
  <PresentationFormat>Экран (16:9)</PresentationFormat>
  <Paragraphs>79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Helvetica Neue</vt:lpstr>
      <vt:lpstr>Century Gothic</vt:lpstr>
      <vt:lpstr>Calibri</vt:lpstr>
      <vt:lpstr>Raleway</vt:lpstr>
      <vt:lpstr>Raleway SemiBold</vt:lpstr>
      <vt:lpstr>Arial</vt:lpstr>
      <vt:lpstr>Simple Light</vt:lpstr>
      <vt:lpstr>Simple Light</vt:lpstr>
      <vt:lpstr>Cоздание приложения для отслеживания баланса транспортной карты (ЕТК), а также пополнения онлайн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Класс 4</cp:lastModifiedBy>
  <cp:revision>6</cp:revision>
  <dcterms:modified xsi:type="dcterms:W3CDTF">2023-09-19T08:58:11Z</dcterms:modified>
</cp:coreProperties>
</file>