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26DCBF-7213-4217-824E-F70926A83CCA}">
  <a:tblStyle styleId="{6926DCBF-7213-4217-824E-F70926A83C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7"/>
  </p:normalViewPr>
  <p:slideViewPr>
    <p:cSldViewPr snapToGrid="0">
      <p:cViewPr varScale="1">
        <p:scale>
          <a:sx n="113" d="100"/>
          <a:sy n="113" d="100"/>
        </p:scale>
        <p:origin x="106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6B601-4530-6C41-93F3-055D717F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b="1" dirty="0"/>
            </a:br>
            <a:r>
              <a:rPr lang="ru-RU" b="1" dirty="0"/>
              <a:t>РОБОТОТЕХНИКА</a:t>
            </a:r>
            <a:br>
              <a:rPr lang="ru-RU" dirty="0"/>
            </a:br>
            <a:br>
              <a:rPr lang="ru-RU" sz="3600" b="1" dirty="0"/>
            </a:br>
            <a:br>
              <a:rPr lang="ru-RU" sz="3600" b="1" dirty="0"/>
            </a:br>
            <a:r>
              <a:rPr lang="ru-RU" sz="3100" dirty="0"/>
              <a:t>Роботизация может ускорить процессы в промышленности, улучшить качество производства и даже оказать влияние на сферы здравоохранения и услуг.</a:t>
            </a:r>
            <a:br>
              <a:rPr lang="ru-RU" sz="3100" dirty="0"/>
            </a:b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385803837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Экран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 РОБОТОТЕХНИКА   Роботизация может ускорить процессы в промышленности, улучшить качество производства и даже оказать влияние на сферы здравоохранения и услуг.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РОБОТОТЕХНИКА   Роботизация может ускорить процессы в промышленности, улучшить качество производства и даже оказать влияние на сферы здравоохранения и услуг. </dc:title>
  <cp:lastModifiedBy>Yana Ovsiannikova</cp:lastModifiedBy>
  <cp:revision>1</cp:revision>
  <dcterms:modified xsi:type="dcterms:W3CDTF">2024-10-19T08:00:07Z</dcterms:modified>
</cp:coreProperties>
</file>