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0" r:id="rId2"/>
    <p:sldId id="281" r:id="rId3"/>
    <p:sldId id="286" r:id="rId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80" d="100"/>
          <a:sy n="80" d="100"/>
        </p:scale>
        <p:origin x="-528" y="-77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687481" y="453321"/>
            <a:ext cx="824020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b="1" dirty="0" smtClean="0">
                <a:latin typeface="+mj-lt"/>
              </a:rPr>
              <a:t>Пробоотборник для ветеринарного применения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Кузбасская государственная сельскохозяйственная академия 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xmlns="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336583" y="1420954"/>
            <a:ext cx="4989789" cy="3908758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b="1" dirty="0">
                <a:solidFill>
                  <a:srgbClr val="9F00FF"/>
                </a:solidFill>
                <a:latin typeface="+mj-lt"/>
              </a:rPr>
              <a:t>Какую проблему </a:t>
            </a:r>
            <a:r>
              <a:rPr lang="ru-RU" sz="2800" b="1" dirty="0" smtClean="0">
                <a:solidFill>
                  <a:srgbClr val="9F00FF"/>
                </a:solidFill>
                <a:latin typeface="+mj-lt"/>
              </a:rPr>
              <a:t>решаем: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 smtClean="0">
              <a:solidFill>
                <a:schemeClr val="tx1"/>
              </a:solidFill>
              <a:latin typeface="+mj-l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Диагностика болезней требует приборов для инвазионного и не инвазионного вмешательства. Приборы медицинского применения не всегда подходят для ветеринарии по нескольким причинам: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-более крупные размеры животных;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-сложность в фиксации животных;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-повышенная обсемененность воздуха в животноводческих помещениях.</a:t>
            </a:r>
            <a:endParaRPr lang="ru-RU" sz="2000" dirty="0">
              <a:solidFill>
                <a:schemeClr val="tx1"/>
              </a:solidFill>
              <a:latin typeface="+mj-l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410325" y="1544779"/>
            <a:ext cx="4989790" cy="2616097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b="1" dirty="0">
                <a:solidFill>
                  <a:srgbClr val="9F00FF"/>
                </a:solidFill>
                <a:latin typeface="+mj-lt"/>
              </a:rPr>
              <a:t>Какое решение предлагаем: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latin typeface="+mj-lt"/>
              </a:rPr>
              <a:t>Изготовление специального инструмента предназначенного специально для животных. </a:t>
            </a:r>
            <a:r>
              <a:rPr lang="ru-RU" sz="2000" dirty="0" smtClean="0">
                <a:latin typeface="+mj-lt"/>
              </a:rPr>
              <a:t>Для отбора проб с физиологических и патологических полостей у животных – пробоотборник с асептическими условиями взятия проб.</a:t>
            </a:r>
            <a:endParaRPr lang="ru-RU" sz="2000" dirty="0">
              <a:latin typeface="+mj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ее 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117840" y="20008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и 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523740" y="2910567"/>
            <a:ext cx="6150090" cy="2677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Команда: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/>
              <a:t>Андреева А.И. – руководитель проекта;</a:t>
            </a:r>
            <a:endParaRPr lang="ru-RU" sz="24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err="1" smtClean="0"/>
              <a:t>Метлева</a:t>
            </a:r>
            <a:r>
              <a:rPr lang="ru-RU" sz="2400" dirty="0" smtClean="0"/>
              <a:t> А.С. – куратор проекта;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/>
              <a:t>Быкова Д.В. – участник проекта;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/>
              <a:t>Левин Э. – </a:t>
            </a:r>
            <a:r>
              <a:rPr lang="ru-RU" sz="2400" smtClean="0"/>
              <a:t>проектировщик 3</a:t>
            </a:r>
            <a:r>
              <a:rPr lang="en-US" sz="2400" smtClean="0"/>
              <a:t>D</a:t>
            </a:r>
            <a:r>
              <a:rPr lang="ru-RU" sz="2400" dirty="0" smtClean="0"/>
              <a:t> моделей.</a:t>
            </a:r>
            <a:endParaRPr lang="ru-RU" sz="24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" name="Google Shape;61;p13">
            <a:extLst>
              <a:ext uri="{FF2B5EF4-FFF2-40B4-BE49-F238E27FC236}">
                <a16:creationId xmlns:a16="http://schemas.microsoft.com/office/drawing/2014/main" xmlns="" id="{9488D5C0-67DF-417F-9682-E9633B65FCF8}"/>
              </a:ext>
            </a:extLst>
          </p:cNvPr>
          <p:cNvSpPr txBox="1"/>
          <p:nvPr/>
        </p:nvSpPr>
        <p:spPr>
          <a:xfrm>
            <a:off x="523739" y="1232249"/>
            <a:ext cx="8477386" cy="1235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b="1" dirty="0" smtClean="0">
                <a:latin typeface="Gilroy-Light"/>
                <a:ea typeface="PT Sans"/>
                <a:cs typeface="PT Sans"/>
                <a:sym typeface="PT Sans"/>
              </a:rPr>
              <a:t>Цель:</a:t>
            </a:r>
          </a:p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dirty="0" smtClean="0">
                <a:latin typeface="Gilroy-Light"/>
                <a:ea typeface="PT Sans"/>
                <a:cs typeface="PT Sans"/>
                <a:sym typeface="PT Sans"/>
              </a:rPr>
              <a:t>Разработать готовый к применению партотип тупфера</a:t>
            </a:r>
            <a:endParaRPr sz="2400" dirty="0">
              <a:latin typeface="Gilroy-Light"/>
              <a:ea typeface="PT Sans"/>
              <a:cs typeface="PT Sans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289278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3086</TotalTime>
  <Words>135</Words>
  <Application>Microsoft Office PowerPoint</Application>
  <PresentationFormat>Произвольный</PresentationFormat>
  <Paragraphs>24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Admin</cp:lastModifiedBy>
  <cp:revision>31</cp:revision>
  <dcterms:modified xsi:type="dcterms:W3CDTF">2023-09-29T11:47:31Z</dcterms:modified>
</cp:coreProperties>
</file>