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5" r:id="rId2"/>
    <p:sldId id="276" r:id="rId3"/>
    <p:sldId id="258" r:id="rId4"/>
    <p:sldId id="271" r:id="rId5"/>
    <p:sldId id="262" r:id="rId6"/>
    <p:sldId id="272" r:id="rId7"/>
    <p:sldId id="279" r:id="rId8"/>
    <p:sldId id="277" r:id="rId9"/>
    <p:sldId id="278" r:id="rId10"/>
    <p:sldId id="285" r:id="rId11"/>
    <p:sldId id="280" r:id="rId12"/>
    <p:sldId id="282" r:id="rId13"/>
    <p:sldId id="286" r:id="rId14"/>
    <p:sldId id="281" r:id="rId15"/>
    <p:sldId id="283" r:id="rId16"/>
    <p:sldId id="284" r:id="rId17"/>
    <p:sldId id="28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FFFFFF"/>
    <a:srgbClr val="4F4342"/>
    <a:srgbClr val="E2DED3"/>
    <a:srgbClr val="D4B184"/>
    <a:srgbClr val="FBFBFB"/>
    <a:srgbClr val="FDFDFD"/>
    <a:srgbClr val="FAFAFA"/>
    <a:srgbClr val="F6D897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0" autoAdjust="0"/>
    <p:restoredTop sz="93735" autoAdjust="0"/>
  </p:normalViewPr>
  <p:slideViewPr>
    <p:cSldViewPr snapToGrid="0">
      <p:cViewPr>
        <p:scale>
          <a:sx n="75" d="100"/>
          <a:sy n="75" d="100"/>
        </p:scale>
        <p:origin x="322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FD947A-B6C8-4C15-9836-A3D9555BF737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7D817-51E9-4784-815C-72FCDFEB4AAD}">
      <dgm:prSet phldrT="[Текст]" custT="1"/>
      <dgm:spPr>
        <a:solidFill>
          <a:srgbClr val="E2DED3"/>
        </a:solidFill>
      </dgm:spPr>
      <dgm:t>
        <a:bodyPr/>
        <a:lstStyle/>
        <a:p>
          <a:r>
            <a:rPr lang="ru-RU" sz="2800" dirty="0" smtClean="0">
              <a:solidFill>
                <a:srgbClr val="4F4342"/>
              </a:solidFill>
            </a:rPr>
            <a:t>ТАМ</a:t>
          </a:r>
          <a:endParaRPr lang="ru-RU" sz="2800" dirty="0">
            <a:solidFill>
              <a:srgbClr val="4F4342"/>
            </a:solidFill>
          </a:endParaRPr>
        </a:p>
      </dgm:t>
    </dgm:pt>
    <dgm:pt modelId="{E2A16225-C066-4FB0-8DE8-268DD0345B35}" type="parTrans" cxnId="{AF684303-9591-4372-8922-C41B8939FDA0}">
      <dgm:prSet/>
      <dgm:spPr/>
      <dgm:t>
        <a:bodyPr/>
        <a:lstStyle/>
        <a:p>
          <a:endParaRPr lang="ru-RU"/>
        </a:p>
      </dgm:t>
    </dgm:pt>
    <dgm:pt modelId="{A60B64C7-F891-4032-8BC4-0B70DCA68E77}" type="sibTrans" cxnId="{AF684303-9591-4372-8922-C41B8939FDA0}">
      <dgm:prSet/>
      <dgm:spPr/>
      <dgm:t>
        <a:bodyPr/>
        <a:lstStyle/>
        <a:p>
          <a:endParaRPr lang="ru-RU"/>
        </a:p>
      </dgm:t>
    </dgm:pt>
    <dgm:pt modelId="{D2EB6557-B6D2-4BFF-9B9F-47E26647F758}">
      <dgm:prSet phldrT="[Текст]" custT="1"/>
      <dgm:spPr>
        <a:solidFill>
          <a:srgbClr val="E2DED3"/>
        </a:solidFill>
      </dgm:spPr>
      <dgm:t>
        <a:bodyPr/>
        <a:lstStyle/>
        <a:p>
          <a:r>
            <a:rPr lang="en-US" sz="2800" dirty="0" smtClean="0">
              <a:solidFill>
                <a:srgbClr val="4F4342"/>
              </a:solidFill>
            </a:rPr>
            <a:t>S</a:t>
          </a:r>
          <a:r>
            <a:rPr lang="ru-RU" sz="2800" dirty="0" smtClean="0">
              <a:solidFill>
                <a:srgbClr val="4F4342"/>
              </a:solidFill>
            </a:rPr>
            <a:t>А</a:t>
          </a:r>
          <a:r>
            <a:rPr lang="en-US" sz="2800" dirty="0" smtClean="0">
              <a:solidFill>
                <a:srgbClr val="4F4342"/>
              </a:solidFill>
            </a:rPr>
            <a:t>M</a:t>
          </a:r>
          <a:endParaRPr lang="ru-RU" sz="2800" dirty="0">
            <a:solidFill>
              <a:srgbClr val="4F4342"/>
            </a:solidFill>
          </a:endParaRPr>
        </a:p>
      </dgm:t>
    </dgm:pt>
    <dgm:pt modelId="{868C3BFB-CEE1-4B87-AAB3-B9DCF9F59DF9}" type="parTrans" cxnId="{7CA22ADB-2B75-43D4-AA25-40F20C7A531D}">
      <dgm:prSet/>
      <dgm:spPr/>
      <dgm:t>
        <a:bodyPr/>
        <a:lstStyle/>
        <a:p>
          <a:endParaRPr lang="ru-RU"/>
        </a:p>
      </dgm:t>
    </dgm:pt>
    <dgm:pt modelId="{3A1144D2-6B1C-4367-95E7-4C579830A150}" type="sibTrans" cxnId="{7CA22ADB-2B75-43D4-AA25-40F20C7A531D}">
      <dgm:prSet/>
      <dgm:spPr/>
      <dgm:t>
        <a:bodyPr/>
        <a:lstStyle/>
        <a:p>
          <a:endParaRPr lang="ru-RU"/>
        </a:p>
      </dgm:t>
    </dgm:pt>
    <dgm:pt modelId="{B7A70DDF-4279-4DE7-9B3F-B4C306598CE0}">
      <dgm:prSet phldrT="[Текст]" custT="1"/>
      <dgm:spPr>
        <a:solidFill>
          <a:srgbClr val="E2DED3"/>
        </a:solidFill>
      </dgm:spPr>
      <dgm:t>
        <a:bodyPr/>
        <a:lstStyle/>
        <a:p>
          <a:r>
            <a:rPr lang="en-US" sz="2800" dirty="0" smtClean="0">
              <a:solidFill>
                <a:srgbClr val="4F4342"/>
              </a:solidFill>
            </a:rPr>
            <a:t>S</a:t>
          </a:r>
          <a:r>
            <a:rPr lang="ru-RU" sz="2800" dirty="0" smtClean="0">
              <a:solidFill>
                <a:srgbClr val="4F4342"/>
              </a:solidFill>
            </a:rPr>
            <a:t>О</a:t>
          </a:r>
          <a:r>
            <a:rPr lang="en-US" sz="2800" dirty="0" smtClean="0">
              <a:solidFill>
                <a:srgbClr val="4F4342"/>
              </a:solidFill>
            </a:rPr>
            <a:t>M</a:t>
          </a:r>
          <a:endParaRPr lang="ru-RU" sz="2800" dirty="0">
            <a:solidFill>
              <a:srgbClr val="4F4342"/>
            </a:solidFill>
          </a:endParaRPr>
        </a:p>
      </dgm:t>
    </dgm:pt>
    <dgm:pt modelId="{ECDD64F1-D3A8-4198-A619-66CF8C66F798}" type="parTrans" cxnId="{1DD320E7-4D4A-451D-BA4A-ED5746E12F72}">
      <dgm:prSet/>
      <dgm:spPr/>
      <dgm:t>
        <a:bodyPr/>
        <a:lstStyle/>
        <a:p>
          <a:endParaRPr lang="ru-RU"/>
        </a:p>
      </dgm:t>
    </dgm:pt>
    <dgm:pt modelId="{232A1DBC-711B-411D-9A96-838CF551BE12}" type="sibTrans" cxnId="{1DD320E7-4D4A-451D-BA4A-ED5746E12F72}">
      <dgm:prSet/>
      <dgm:spPr/>
      <dgm:t>
        <a:bodyPr/>
        <a:lstStyle/>
        <a:p>
          <a:endParaRPr lang="ru-RU"/>
        </a:p>
      </dgm:t>
    </dgm:pt>
    <dgm:pt modelId="{3D82AE03-B14E-4A5C-8890-06FD78111CE4}">
      <dgm:prSet custT="1"/>
      <dgm:spPr>
        <a:ln>
          <a:solidFill>
            <a:srgbClr val="E2DED3"/>
          </a:solidFill>
        </a:ln>
      </dgm:spPr>
      <dgm:t>
        <a:bodyPr/>
        <a:lstStyle/>
        <a:p>
          <a:r>
            <a:rPr lang="ru-RU" sz="200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571,2 млрд. рублей. </a:t>
          </a:r>
          <a:endParaRPr lang="ru-RU" sz="2000" dirty="0">
            <a:solidFill>
              <a:srgbClr val="4F434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2F0ED0-A5A7-435F-B1C3-DE59980B141E}" type="parTrans" cxnId="{80A13D09-38B3-47F5-9088-A33523EA5F1C}">
      <dgm:prSet/>
      <dgm:spPr/>
      <dgm:t>
        <a:bodyPr/>
        <a:lstStyle/>
        <a:p>
          <a:endParaRPr lang="ru-RU"/>
        </a:p>
      </dgm:t>
    </dgm:pt>
    <dgm:pt modelId="{F580D9F6-B3F4-49C8-A0E2-0A2CEC600F7D}" type="sibTrans" cxnId="{80A13D09-38B3-47F5-9088-A33523EA5F1C}">
      <dgm:prSet/>
      <dgm:spPr/>
      <dgm:t>
        <a:bodyPr/>
        <a:lstStyle/>
        <a:p>
          <a:endParaRPr lang="ru-RU"/>
        </a:p>
      </dgm:t>
    </dgm:pt>
    <dgm:pt modelId="{4CEE732C-1420-49ED-8EF6-13B0DE1D2FCC}">
      <dgm:prSet custT="1"/>
      <dgm:spPr>
        <a:ln>
          <a:solidFill>
            <a:srgbClr val="E2DED3"/>
          </a:solidFill>
        </a:ln>
      </dgm:spPr>
      <dgm:t>
        <a:bodyPr/>
        <a:lstStyle/>
        <a:p>
          <a:r>
            <a:rPr lang="ru-RU" sz="200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40,16 </a:t>
          </a:r>
          <a:r>
            <a:rPr lang="ru-RU" sz="2000" dirty="0" err="1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млрд.</a:t>
          </a:r>
          <a:r>
            <a:rPr lang="ru-RU" sz="2000" b="0" i="0" dirty="0" err="1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рублей</a:t>
          </a:r>
          <a:r>
            <a:rPr lang="ru-RU" sz="2000" b="0" i="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.  Доступный объем рынка для «</a:t>
          </a:r>
          <a:r>
            <a:rPr lang="ru-RU" sz="2000" b="0" i="0" dirty="0" err="1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ЗАВТРАоК</a:t>
          </a:r>
          <a:r>
            <a:rPr lang="ru-RU" sz="2000" b="0" i="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» и наших конкурентов</a:t>
          </a:r>
          <a:endParaRPr lang="ru-RU" sz="2000" dirty="0">
            <a:solidFill>
              <a:srgbClr val="4F434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0E0593-F38E-42EF-B7F3-7AA0F556EBDC}" type="parTrans" cxnId="{FED8F4C7-E6CB-4616-89DE-17CB61F2F15D}">
      <dgm:prSet/>
      <dgm:spPr/>
      <dgm:t>
        <a:bodyPr/>
        <a:lstStyle/>
        <a:p>
          <a:endParaRPr lang="ru-RU"/>
        </a:p>
      </dgm:t>
    </dgm:pt>
    <dgm:pt modelId="{3B62F087-777A-4C9A-9798-C3D9208D4351}" type="sibTrans" cxnId="{FED8F4C7-E6CB-4616-89DE-17CB61F2F15D}">
      <dgm:prSet/>
      <dgm:spPr/>
      <dgm:t>
        <a:bodyPr/>
        <a:lstStyle/>
        <a:p>
          <a:endParaRPr lang="ru-RU"/>
        </a:p>
      </dgm:t>
    </dgm:pt>
    <dgm:pt modelId="{821D1F44-DFC7-4F35-8A4A-04C41D1B7BC7}">
      <dgm:prSet custT="1"/>
      <dgm:spPr>
        <a:ln>
          <a:solidFill>
            <a:srgbClr val="E2DED3"/>
          </a:solidFill>
        </a:ln>
      </dgm:spPr>
      <dgm:t>
        <a:bodyPr/>
        <a:lstStyle/>
        <a:p>
          <a:r>
            <a:rPr lang="ru-RU" sz="2000" dirty="0" smtClean="0">
              <a:solidFill>
                <a:srgbClr val="4F4342"/>
              </a:solidFill>
            </a:rPr>
            <a:t>1,42 </a:t>
          </a:r>
          <a:r>
            <a:rPr lang="ru-RU" sz="2000" dirty="0" smtClean="0">
              <a:solidFill>
                <a:srgbClr val="4F4342"/>
              </a:solidFill>
            </a:rPr>
            <a:t>млрд</a:t>
          </a:r>
          <a:r>
            <a:rPr lang="ru-RU" sz="2000" b="0" i="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. рублей. Наш реально достижимый объем рынка</a:t>
          </a:r>
          <a:endParaRPr lang="ru-RU" sz="2000" dirty="0">
            <a:solidFill>
              <a:srgbClr val="4F434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E5D8FE-FAED-4AED-822E-04E63C32D1B7}" type="parTrans" cxnId="{0457AC8A-B57D-4572-BDE3-F5DFE9B860B3}">
      <dgm:prSet/>
      <dgm:spPr/>
      <dgm:t>
        <a:bodyPr/>
        <a:lstStyle/>
        <a:p>
          <a:endParaRPr lang="ru-RU"/>
        </a:p>
      </dgm:t>
    </dgm:pt>
    <dgm:pt modelId="{7533A748-F681-453C-A124-ADFE2ACF1363}" type="sibTrans" cxnId="{0457AC8A-B57D-4572-BDE3-F5DFE9B860B3}">
      <dgm:prSet/>
      <dgm:spPr/>
      <dgm:t>
        <a:bodyPr/>
        <a:lstStyle/>
        <a:p>
          <a:endParaRPr lang="ru-RU"/>
        </a:p>
      </dgm:t>
    </dgm:pt>
    <dgm:pt modelId="{608774DC-2238-4898-B318-77CC817A5754}" type="pres">
      <dgm:prSet presAssocID="{69FD947A-B6C8-4C15-9836-A3D9555BF73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A3EC41-B784-4425-8726-15EBB26CCAB0}" type="pres">
      <dgm:prSet presAssocID="{BF07D817-51E9-4784-815C-72FCDFEB4AAD}" presName="parentLin" presStyleCnt="0"/>
      <dgm:spPr/>
    </dgm:pt>
    <dgm:pt modelId="{F454B588-5AF2-4378-94D5-C37580C980D8}" type="pres">
      <dgm:prSet presAssocID="{BF07D817-51E9-4784-815C-72FCDFEB4A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7ADE82C-5E75-4397-82E6-D7F108C4D2A0}" type="pres">
      <dgm:prSet presAssocID="{BF07D817-51E9-4784-815C-72FCDFEB4AAD}" presName="parentText" presStyleLbl="node1" presStyleIdx="0" presStyleCnt="3" custScaleY="526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266669-708E-4930-9BC1-48FE2BCD398B}" type="pres">
      <dgm:prSet presAssocID="{BF07D817-51E9-4784-815C-72FCDFEB4AAD}" presName="negativeSpace" presStyleCnt="0"/>
      <dgm:spPr/>
    </dgm:pt>
    <dgm:pt modelId="{A37E4EBC-E43D-4B8B-914B-E2CDF2976BDE}" type="pres">
      <dgm:prSet presAssocID="{BF07D817-51E9-4784-815C-72FCDFEB4AA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ED178-2A16-44FA-A9CA-A48737A30A65}" type="pres">
      <dgm:prSet presAssocID="{A60B64C7-F891-4032-8BC4-0B70DCA68E77}" presName="spaceBetweenRectangles" presStyleCnt="0"/>
      <dgm:spPr/>
    </dgm:pt>
    <dgm:pt modelId="{CC07401B-F393-4E32-B742-DAC0B9668E15}" type="pres">
      <dgm:prSet presAssocID="{D2EB6557-B6D2-4BFF-9B9F-47E26647F758}" presName="parentLin" presStyleCnt="0"/>
      <dgm:spPr/>
    </dgm:pt>
    <dgm:pt modelId="{3B41C534-B9CA-473E-9491-608CFDEE1C80}" type="pres">
      <dgm:prSet presAssocID="{D2EB6557-B6D2-4BFF-9B9F-47E26647F75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1B4846E-9F97-40E6-8243-4147726A326F}" type="pres">
      <dgm:prSet presAssocID="{D2EB6557-B6D2-4BFF-9B9F-47E26647F758}" presName="parentText" presStyleLbl="node1" presStyleIdx="1" presStyleCnt="3" custScaleY="56388" custLinFactNeighborX="-1671" custLinFactNeighborY="7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A41715-5498-4952-A38F-71979A99DA08}" type="pres">
      <dgm:prSet presAssocID="{D2EB6557-B6D2-4BFF-9B9F-47E26647F758}" presName="negativeSpace" presStyleCnt="0"/>
      <dgm:spPr/>
    </dgm:pt>
    <dgm:pt modelId="{3B0712AA-CB9F-46BE-AA88-AABA549A33F7}" type="pres">
      <dgm:prSet presAssocID="{D2EB6557-B6D2-4BFF-9B9F-47E26647F75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234D9E-2257-442F-BD98-24712575043D}" type="pres">
      <dgm:prSet presAssocID="{3A1144D2-6B1C-4367-95E7-4C579830A150}" presName="spaceBetweenRectangles" presStyleCnt="0"/>
      <dgm:spPr/>
    </dgm:pt>
    <dgm:pt modelId="{028BACA4-E038-4BA3-9483-1DE5E3C5DE71}" type="pres">
      <dgm:prSet presAssocID="{B7A70DDF-4279-4DE7-9B3F-B4C306598CE0}" presName="parentLin" presStyleCnt="0"/>
      <dgm:spPr/>
    </dgm:pt>
    <dgm:pt modelId="{77C932BD-538A-47A7-BB3E-06D61F6F3095}" type="pres">
      <dgm:prSet presAssocID="{B7A70DDF-4279-4DE7-9B3F-B4C306598CE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E3272574-9A3E-406C-B504-91A2B8C53B39}" type="pres">
      <dgm:prSet presAssocID="{B7A70DDF-4279-4DE7-9B3F-B4C306598CE0}" presName="parentText" presStyleLbl="node1" presStyleIdx="2" presStyleCnt="3" custScaleY="5249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842DC-8844-4E4B-80AE-44E8F0156B87}" type="pres">
      <dgm:prSet presAssocID="{B7A70DDF-4279-4DE7-9B3F-B4C306598CE0}" presName="negativeSpace" presStyleCnt="0"/>
      <dgm:spPr/>
    </dgm:pt>
    <dgm:pt modelId="{37CF72A7-EBD9-43D5-A291-F83A44AEA1EA}" type="pres">
      <dgm:prSet presAssocID="{B7A70DDF-4279-4DE7-9B3F-B4C306598CE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684303-9591-4372-8922-C41B8939FDA0}" srcId="{69FD947A-B6C8-4C15-9836-A3D9555BF737}" destId="{BF07D817-51E9-4784-815C-72FCDFEB4AAD}" srcOrd="0" destOrd="0" parTransId="{E2A16225-C066-4FB0-8DE8-268DD0345B35}" sibTransId="{A60B64C7-F891-4032-8BC4-0B70DCA68E77}"/>
    <dgm:cxn modelId="{FED8F4C7-E6CB-4616-89DE-17CB61F2F15D}" srcId="{D2EB6557-B6D2-4BFF-9B9F-47E26647F758}" destId="{4CEE732C-1420-49ED-8EF6-13B0DE1D2FCC}" srcOrd="0" destOrd="0" parTransId="{510E0593-F38E-42EF-B7F3-7AA0F556EBDC}" sibTransId="{3B62F087-777A-4C9A-9798-C3D9208D4351}"/>
    <dgm:cxn modelId="{1DD320E7-4D4A-451D-BA4A-ED5746E12F72}" srcId="{69FD947A-B6C8-4C15-9836-A3D9555BF737}" destId="{B7A70DDF-4279-4DE7-9B3F-B4C306598CE0}" srcOrd="2" destOrd="0" parTransId="{ECDD64F1-D3A8-4198-A619-66CF8C66F798}" sibTransId="{232A1DBC-711B-411D-9A96-838CF551BE12}"/>
    <dgm:cxn modelId="{7CA22ADB-2B75-43D4-AA25-40F20C7A531D}" srcId="{69FD947A-B6C8-4C15-9836-A3D9555BF737}" destId="{D2EB6557-B6D2-4BFF-9B9F-47E26647F758}" srcOrd="1" destOrd="0" parTransId="{868C3BFB-CEE1-4B87-AAB3-B9DCF9F59DF9}" sibTransId="{3A1144D2-6B1C-4367-95E7-4C579830A150}"/>
    <dgm:cxn modelId="{4A4A8C43-9F01-4EF5-85E9-DA300FF9F1B6}" type="presOf" srcId="{3D82AE03-B14E-4A5C-8890-06FD78111CE4}" destId="{A37E4EBC-E43D-4B8B-914B-E2CDF2976BDE}" srcOrd="0" destOrd="0" presId="urn:microsoft.com/office/officeart/2005/8/layout/list1"/>
    <dgm:cxn modelId="{ADB1CA8D-A860-4089-9DC9-9CDBC86D8FA0}" type="presOf" srcId="{BF07D817-51E9-4784-815C-72FCDFEB4AAD}" destId="{F454B588-5AF2-4378-94D5-C37580C980D8}" srcOrd="0" destOrd="0" presId="urn:microsoft.com/office/officeart/2005/8/layout/list1"/>
    <dgm:cxn modelId="{16B1B566-EA09-4516-B558-06BFA9C2F12F}" type="presOf" srcId="{D2EB6557-B6D2-4BFF-9B9F-47E26647F758}" destId="{31B4846E-9F97-40E6-8243-4147726A326F}" srcOrd="1" destOrd="0" presId="urn:microsoft.com/office/officeart/2005/8/layout/list1"/>
    <dgm:cxn modelId="{80A13D09-38B3-47F5-9088-A33523EA5F1C}" srcId="{BF07D817-51E9-4784-815C-72FCDFEB4AAD}" destId="{3D82AE03-B14E-4A5C-8890-06FD78111CE4}" srcOrd="0" destOrd="0" parTransId="{CE2F0ED0-A5A7-435F-B1C3-DE59980B141E}" sibTransId="{F580D9F6-B3F4-49C8-A0E2-0A2CEC600F7D}"/>
    <dgm:cxn modelId="{13824100-B494-4807-938C-7B2406B683D2}" type="presOf" srcId="{4CEE732C-1420-49ED-8EF6-13B0DE1D2FCC}" destId="{3B0712AA-CB9F-46BE-AA88-AABA549A33F7}" srcOrd="0" destOrd="0" presId="urn:microsoft.com/office/officeart/2005/8/layout/list1"/>
    <dgm:cxn modelId="{2CD36B03-1D3C-4827-8965-5C939DB174DB}" type="presOf" srcId="{821D1F44-DFC7-4F35-8A4A-04C41D1B7BC7}" destId="{37CF72A7-EBD9-43D5-A291-F83A44AEA1EA}" srcOrd="0" destOrd="0" presId="urn:microsoft.com/office/officeart/2005/8/layout/list1"/>
    <dgm:cxn modelId="{0457AC8A-B57D-4572-BDE3-F5DFE9B860B3}" srcId="{B7A70DDF-4279-4DE7-9B3F-B4C306598CE0}" destId="{821D1F44-DFC7-4F35-8A4A-04C41D1B7BC7}" srcOrd="0" destOrd="0" parTransId="{91E5D8FE-FAED-4AED-822E-04E63C32D1B7}" sibTransId="{7533A748-F681-453C-A124-ADFE2ACF1363}"/>
    <dgm:cxn modelId="{C41B933F-007E-49B7-B8B4-1643CE83818F}" type="presOf" srcId="{D2EB6557-B6D2-4BFF-9B9F-47E26647F758}" destId="{3B41C534-B9CA-473E-9491-608CFDEE1C80}" srcOrd="0" destOrd="0" presId="urn:microsoft.com/office/officeart/2005/8/layout/list1"/>
    <dgm:cxn modelId="{26BB670B-A8A7-412E-A83E-DB16830E5825}" type="presOf" srcId="{BF07D817-51E9-4784-815C-72FCDFEB4AAD}" destId="{E7ADE82C-5E75-4397-82E6-D7F108C4D2A0}" srcOrd="1" destOrd="0" presId="urn:microsoft.com/office/officeart/2005/8/layout/list1"/>
    <dgm:cxn modelId="{0B21243E-067F-47C2-8042-FFA801D23052}" type="presOf" srcId="{B7A70DDF-4279-4DE7-9B3F-B4C306598CE0}" destId="{E3272574-9A3E-406C-B504-91A2B8C53B39}" srcOrd="1" destOrd="0" presId="urn:microsoft.com/office/officeart/2005/8/layout/list1"/>
    <dgm:cxn modelId="{947CD1EF-C59B-4881-8949-AE31A156A22D}" type="presOf" srcId="{69FD947A-B6C8-4C15-9836-A3D9555BF737}" destId="{608774DC-2238-4898-B318-77CC817A5754}" srcOrd="0" destOrd="0" presId="urn:microsoft.com/office/officeart/2005/8/layout/list1"/>
    <dgm:cxn modelId="{B42461F0-1A29-4DB9-97C7-6693099DB021}" type="presOf" srcId="{B7A70DDF-4279-4DE7-9B3F-B4C306598CE0}" destId="{77C932BD-538A-47A7-BB3E-06D61F6F3095}" srcOrd="0" destOrd="0" presId="urn:microsoft.com/office/officeart/2005/8/layout/list1"/>
    <dgm:cxn modelId="{A2BC8B64-108D-4131-BFFC-B95A8EF6C621}" type="presParOf" srcId="{608774DC-2238-4898-B318-77CC817A5754}" destId="{9FA3EC41-B784-4425-8726-15EBB26CCAB0}" srcOrd="0" destOrd="0" presId="urn:microsoft.com/office/officeart/2005/8/layout/list1"/>
    <dgm:cxn modelId="{11B9C4A1-F07B-4F2F-91B7-7016B1E4622E}" type="presParOf" srcId="{9FA3EC41-B784-4425-8726-15EBB26CCAB0}" destId="{F454B588-5AF2-4378-94D5-C37580C980D8}" srcOrd="0" destOrd="0" presId="urn:microsoft.com/office/officeart/2005/8/layout/list1"/>
    <dgm:cxn modelId="{E8065A60-AA2B-4A26-9F99-2111F997CA0A}" type="presParOf" srcId="{9FA3EC41-B784-4425-8726-15EBB26CCAB0}" destId="{E7ADE82C-5E75-4397-82E6-D7F108C4D2A0}" srcOrd="1" destOrd="0" presId="urn:microsoft.com/office/officeart/2005/8/layout/list1"/>
    <dgm:cxn modelId="{E93956FB-BE1B-4B6D-991F-E8849C44C5E8}" type="presParOf" srcId="{608774DC-2238-4898-B318-77CC817A5754}" destId="{99266669-708E-4930-9BC1-48FE2BCD398B}" srcOrd="1" destOrd="0" presId="urn:microsoft.com/office/officeart/2005/8/layout/list1"/>
    <dgm:cxn modelId="{FE892BC8-D43C-413F-ACFF-FD3AFBFCAB89}" type="presParOf" srcId="{608774DC-2238-4898-B318-77CC817A5754}" destId="{A37E4EBC-E43D-4B8B-914B-E2CDF2976BDE}" srcOrd="2" destOrd="0" presId="urn:microsoft.com/office/officeart/2005/8/layout/list1"/>
    <dgm:cxn modelId="{AA389151-A5A5-4242-92BC-105056162787}" type="presParOf" srcId="{608774DC-2238-4898-B318-77CC817A5754}" destId="{27EED178-2A16-44FA-A9CA-A48737A30A65}" srcOrd="3" destOrd="0" presId="urn:microsoft.com/office/officeart/2005/8/layout/list1"/>
    <dgm:cxn modelId="{A90D265D-374F-45FB-914F-130B828ECE8A}" type="presParOf" srcId="{608774DC-2238-4898-B318-77CC817A5754}" destId="{CC07401B-F393-4E32-B742-DAC0B9668E15}" srcOrd="4" destOrd="0" presId="urn:microsoft.com/office/officeart/2005/8/layout/list1"/>
    <dgm:cxn modelId="{6A79F891-4294-43C9-B3C2-2A1C182939AA}" type="presParOf" srcId="{CC07401B-F393-4E32-B742-DAC0B9668E15}" destId="{3B41C534-B9CA-473E-9491-608CFDEE1C80}" srcOrd="0" destOrd="0" presId="urn:microsoft.com/office/officeart/2005/8/layout/list1"/>
    <dgm:cxn modelId="{A93D6B03-AC49-4AF7-8483-C881EC474688}" type="presParOf" srcId="{CC07401B-F393-4E32-B742-DAC0B9668E15}" destId="{31B4846E-9F97-40E6-8243-4147726A326F}" srcOrd="1" destOrd="0" presId="urn:microsoft.com/office/officeart/2005/8/layout/list1"/>
    <dgm:cxn modelId="{DEBB5871-1F10-448B-ACF6-6232621CA33A}" type="presParOf" srcId="{608774DC-2238-4898-B318-77CC817A5754}" destId="{BFA41715-5498-4952-A38F-71979A99DA08}" srcOrd="5" destOrd="0" presId="urn:microsoft.com/office/officeart/2005/8/layout/list1"/>
    <dgm:cxn modelId="{C50527C7-31B5-4A29-852A-1BB6BD465E00}" type="presParOf" srcId="{608774DC-2238-4898-B318-77CC817A5754}" destId="{3B0712AA-CB9F-46BE-AA88-AABA549A33F7}" srcOrd="6" destOrd="0" presId="urn:microsoft.com/office/officeart/2005/8/layout/list1"/>
    <dgm:cxn modelId="{6F4348AD-2561-4D0D-B06B-25432131F7E8}" type="presParOf" srcId="{608774DC-2238-4898-B318-77CC817A5754}" destId="{E4234D9E-2257-442F-BD98-24712575043D}" srcOrd="7" destOrd="0" presId="urn:microsoft.com/office/officeart/2005/8/layout/list1"/>
    <dgm:cxn modelId="{00F9FE18-4D3D-40DA-977A-1A587F396C59}" type="presParOf" srcId="{608774DC-2238-4898-B318-77CC817A5754}" destId="{028BACA4-E038-4BA3-9483-1DE5E3C5DE71}" srcOrd="8" destOrd="0" presId="urn:microsoft.com/office/officeart/2005/8/layout/list1"/>
    <dgm:cxn modelId="{CAF20035-DF4E-4D96-8DA4-F3CDD29A12F9}" type="presParOf" srcId="{028BACA4-E038-4BA3-9483-1DE5E3C5DE71}" destId="{77C932BD-538A-47A7-BB3E-06D61F6F3095}" srcOrd="0" destOrd="0" presId="urn:microsoft.com/office/officeart/2005/8/layout/list1"/>
    <dgm:cxn modelId="{1052C8F1-BD0E-49B5-9ED1-2AF4B8014AA9}" type="presParOf" srcId="{028BACA4-E038-4BA3-9483-1DE5E3C5DE71}" destId="{E3272574-9A3E-406C-B504-91A2B8C53B39}" srcOrd="1" destOrd="0" presId="urn:microsoft.com/office/officeart/2005/8/layout/list1"/>
    <dgm:cxn modelId="{D4A05D0D-7784-4EA0-AEB4-FD818B419C48}" type="presParOf" srcId="{608774DC-2238-4898-B318-77CC817A5754}" destId="{E8E842DC-8844-4E4B-80AE-44E8F0156B87}" srcOrd="9" destOrd="0" presId="urn:microsoft.com/office/officeart/2005/8/layout/list1"/>
    <dgm:cxn modelId="{3B5ABCB6-FFD1-44F6-AFF6-283AE5BB1532}" type="presParOf" srcId="{608774DC-2238-4898-B318-77CC817A5754}" destId="{37CF72A7-EBD9-43D5-A291-F83A44AEA1E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E4EBC-E43D-4B8B-914B-E2CDF2976BDE}">
      <dsp:nvSpPr>
        <dsp:cNvPr id="0" name=""/>
        <dsp:cNvSpPr/>
      </dsp:nvSpPr>
      <dsp:spPr>
        <a:xfrm>
          <a:off x="0" y="51328"/>
          <a:ext cx="9625651" cy="143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E2DED3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7057" tIns="999744" rIns="74705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571,2 млрд. рублей. </a:t>
          </a:r>
          <a:endParaRPr lang="ru-RU" sz="2000" kern="1200" dirty="0">
            <a:solidFill>
              <a:srgbClr val="4F434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1328"/>
        <a:ext cx="9625651" cy="1436400"/>
      </dsp:txXfrm>
    </dsp:sp>
    <dsp:sp modelId="{E7ADE82C-5E75-4397-82E6-D7F108C4D2A0}">
      <dsp:nvSpPr>
        <dsp:cNvPr id="0" name=""/>
        <dsp:cNvSpPr/>
      </dsp:nvSpPr>
      <dsp:spPr>
        <a:xfrm>
          <a:off x="481282" y="13523"/>
          <a:ext cx="6737955" cy="746284"/>
        </a:xfrm>
        <a:prstGeom prst="roundRect">
          <a:avLst/>
        </a:prstGeom>
        <a:solidFill>
          <a:srgbClr val="E2DED3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679" tIns="0" rIns="25467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4F4342"/>
              </a:solidFill>
            </a:rPr>
            <a:t>ТАМ</a:t>
          </a:r>
          <a:endParaRPr lang="ru-RU" sz="2800" kern="1200" dirty="0">
            <a:solidFill>
              <a:srgbClr val="4F4342"/>
            </a:solidFill>
          </a:endParaRPr>
        </a:p>
      </dsp:txBody>
      <dsp:txXfrm>
        <a:off x="517713" y="49954"/>
        <a:ext cx="6665093" cy="673422"/>
      </dsp:txXfrm>
    </dsp:sp>
    <dsp:sp modelId="{3B0712AA-CB9F-46BE-AA88-AABA549A33F7}">
      <dsp:nvSpPr>
        <dsp:cNvPr id="0" name=""/>
        <dsp:cNvSpPr/>
      </dsp:nvSpPr>
      <dsp:spPr>
        <a:xfrm>
          <a:off x="0" y="1837443"/>
          <a:ext cx="9625651" cy="170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E2DED3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7057" tIns="999744" rIns="74705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40,16 </a:t>
          </a:r>
          <a:r>
            <a:rPr lang="ru-RU" sz="2000" kern="1200" dirty="0" err="1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млрд.</a:t>
          </a:r>
          <a:r>
            <a:rPr lang="ru-RU" sz="2000" b="0" i="0" kern="1200" dirty="0" err="1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рублей</a:t>
          </a:r>
          <a:r>
            <a:rPr lang="ru-RU" sz="2000" b="0" i="0" kern="120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.  Доступный объем рынка для «</a:t>
          </a:r>
          <a:r>
            <a:rPr lang="ru-RU" sz="2000" b="0" i="0" kern="1200" dirty="0" err="1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ЗАВТРАоК</a:t>
          </a:r>
          <a:r>
            <a:rPr lang="ru-RU" sz="2000" b="0" i="0" kern="120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» и наших конкурентов</a:t>
          </a:r>
          <a:endParaRPr lang="ru-RU" sz="2000" kern="1200" dirty="0">
            <a:solidFill>
              <a:srgbClr val="4F434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837443"/>
        <a:ext cx="9625651" cy="1701000"/>
      </dsp:txXfrm>
    </dsp:sp>
    <dsp:sp modelId="{31B4846E-9F97-40E6-8243-4147726A326F}">
      <dsp:nvSpPr>
        <dsp:cNvPr id="0" name=""/>
        <dsp:cNvSpPr/>
      </dsp:nvSpPr>
      <dsp:spPr>
        <a:xfrm>
          <a:off x="473240" y="1757300"/>
          <a:ext cx="6737955" cy="798995"/>
        </a:xfrm>
        <a:prstGeom prst="roundRect">
          <a:avLst/>
        </a:prstGeom>
        <a:solidFill>
          <a:srgbClr val="E2DED3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679" tIns="0" rIns="25467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4F4342"/>
              </a:solidFill>
            </a:rPr>
            <a:t>S</a:t>
          </a:r>
          <a:r>
            <a:rPr lang="ru-RU" sz="2800" kern="1200" dirty="0" smtClean="0">
              <a:solidFill>
                <a:srgbClr val="4F4342"/>
              </a:solidFill>
            </a:rPr>
            <a:t>А</a:t>
          </a:r>
          <a:r>
            <a:rPr lang="en-US" sz="2800" kern="1200" dirty="0" smtClean="0">
              <a:solidFill>
                <a:srgbClr val="4F4342"/>
              </a:solidFill>
            </a:rPr>
            <a:t>M</a:t>
          </a:r>
          <a:endParaRPr lang="ru-RU" sz="2800" kern="1200" dirty="0">
            <a:solidFill>
              <a:srgbClr val="4F4342"/>
            </a:solidFill>
          </a:endParaRPr>
        </a:p>
      </dsp:txBody>
      <dsp:txXfrm>
        <a:off x="512244" y="1796304"/>
        <a:ext cx="6659947" cy="720987"/>
      </dsp:txXfrm>
    </dsp:sp>
    <dsp:sp modelId="{37CF72A7-EBD9-43D5-A291-F83A44AEA1EA}">
      <dsp:nvSpPr>
        <dsp:cNvPr id="0" name=""/>
        <dsp:cNvSpPr/>
      </dsp:nvSpPr>
      <dsp:spPr>
        <a:xfrm>
          <a:off x="0" y="3833025"/>
          <a:ext cx="9625651" cy="143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E2DED3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7057" tIns="999744" rIns="74705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4F4342"/>
              </a:solidFill>
            </a:rPr>
            <a:t>1,42 </a:t>
          </a:r>
          <a:r>
            <a:rPr lang="ru-RU" sz="2000" kern="1200" dirty="0" smtClean="0">
              <a:solidFill>
                <a:srgbClr val="4F4342"/>
              </a:solidFill>
            </a:rPr>
            <a:t>млрд</a:t>
          </a:r>
          <a:r>
            <a:rPr lang="ru-RU" sz="2000" b="0" i="0" kern="1200" dirty="0" smtClean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rPr>
            <a:t>. рублей. Наш реально достижимый объем рынка</a:t>
          </a:r>
          <a:endParaRPr lang="ru-RU" sz="2000" kern="1200" dirty="0">
            <a:solidFill>
              <a:srgbClr val="4F434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833025"/>
        <a:ext cx="9625651" cy="1436400"/>
      </dsp:txXfrm>
    </dsp:sp>
    <dsp:sp modelId="{E3272574-9A3E-406C-B504-91A2B8C53B39}">
      <dsp:nvSpPr>
        <dsp:cNvPr id="0" name=""/>
        <dsp:cNvSpPr/>
      </dsp:nvSpPr>
      <dsp:spPr>
        <a:xfrm>
          <a:off x="481282" y="3797643"/>
          <a:ext cx="6737955" cy="743861"/>
        </a:xfrm>
        <a:prstGeom prst="roundRect">
          <a:avLst/>
        </a:prstGeom>
        <a:solidFill>
          <a:srgbClr val="E2DED3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679" tIns="0" rIns="25467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4F4342"/>
              </a:solidFill>
            </a:rPr>
            <a:t>S</a:t>
          </a:r>
          <a:r>
            <a:rPr lang="ru-RU" sz="2800" kern="1200" dirty="0" smtClean="0">
              <a:solidFill>
                <a:srgbClr val="4F4342"/>
              </a:solidFill>
            </a:rPr>
            <a:t>О</a:t>
          </a:r>
          <a:r>
            <a:rPr lang="en-US" sz="2800" kern="1200" dirty="0" smtClean="0">
              <a:solidFill>
                <a:srgbClr val="4F4342"/>
              </a:solidFill>
            </a:rPr>
            <a:t>M</a:t>
          </a:r>
          <a:endParaRPr lang="ru-RU" sz="2800" kern="1200" dirty="0">
            <a:solidFill>
              <a:srgbClr val="4F4342"/>
            </a:solidFill>
          </a:endParaRPr>
        </a:p>
      </dsp:txBody>
      <dsp:txXfrm>
        <a:off x="517594" y="3833955"/>
        <a:ext cx="6665331" cy="671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93CFB-64BB-476E-B463-11AB4BFFE3B0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D80C5-7279-4431-AEB4-A31F1DDCB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15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465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600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D80C5-7279-4431-AEB4-A31F1DDCB8B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343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D80C5-7279-4431-AEB4-A31F1DDCB8B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5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9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75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10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7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36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87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7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68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3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90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073A9-F1C5-4E6B-9768-D15A9AC44481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CED77-6CF9-458E-857E-DADF714A0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37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7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34886" y="3674487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19" y="499769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4102" y="544339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4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50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dirty="0" smtClean="0">
                <a:solidFill>
                  <a:srgbClr val="173277"/>
                </a:solidFill>
                <a:latin typeface="Geometria" pitchFamily="34" charset="-52"/>
              </a:rPr>
              <a:t>ЗАВТРА     К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55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997" dirty="0" smtClean="0">
                <a:solidFill>
                  <a:srgbClr val="173277"/>
                </a:solidFill>
                <a:latin typeface="Geometria" pitchFamily="34" charset="-52"/>
              </a:rPr>
              <a:t>Александра Порошина 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721" y="2906402"/>
            <a:ext cx="711490" cy="708343"/>
          </a:xfrm>
          <a:prstGeom prst="rect">
            <a:avLst/>
          </a:prstGeom>
          <a:noFill/>
          <a:effectLst>
            <a:glow>
              <a:schemeClr val="accent1"/>
            </a:glo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853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Овал 41"/>
          <p:cNvSpPr/>
          <p:nvPr/>
        </p:nvSpPr>
        <p:spPr>
          <a:xfrm>
            <a:off x="2954779" y="2178242"/>
            <a:ext cx="6658684" cy="1769666"/>
          </a:xfrm>
          <a:prstGeom prst="ellipse">
            <a:avLst/>
          </a:prstGeom>
          <a:noFill/>
          <a:ln cap="rnd">
            <a:solidFill>
              <a:schemeClr val="accent3">
                <a:lumMod val="40000"/>
                <a:lumOff val="60000"/>
                <a:alpha val="7000"/>
              </a:schemeClr>
            </a:solidFill>
            <a:bevel/>
          </a:ln>
          <a:effectLst>
            <a:glow rad="1905000">
              <a:schemeClr val="accent1">
                <a:lumMod val="60000"/>
                <a:lumOff val="4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1000"/>
                    </a14:imgEffect>
                    <a14:imgEffect>
                      <a14:colorTemperature colorTemp="5955"/>
                    </a14:imgEffect>
                    <a14:imgEffect>
                      <a14:saturation sa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7878" y="-902392"/>
            <a:ext cx="10243457" cy="861488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3" name="TextBox 12"/>
          <p:cNvSpPr txBox="1"/>
          <p:nvPr/>
        </p:nvSpPr>
        <p:spPr>
          <a:xfrm flipH="1">
            <a:off x="2601686" y="3391312"/>
            <a:ext cx="7364871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6600" b="1" spc="50" dirty="0" smtClean="0">
                <a:ln w="9525" cmpd="sng">
                  <a:solidFill>
                    <a:schemeClr val="bg1">
                      <a:alpha val="68000"/>
                    </a:schemeClr>
                  </a:solidFill>
                  <a:prstDash val="solid"/>
                </a:ln>
                <a:noFill/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ЗАВТРА     К</a:t>
            </a:r>
          </a:p>
        </p:txBody>
      </p:sp>
      <p:sp>
        <p:nvSpPr>
          <p:cNvPr id="15" name="TextBox 14"/>
          <p:cNvSpPr txBox="1"/>
          <p:nvPr/>
        </p:nvSpPr>
        <p:spPr>
          <a:xfrm flipH="1">
            <a:off x="4142687" y="3405050"/>
            <a:ext cx="499364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122399" y="4353939"/>
            <a:ext cx="632344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016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ОТКРОЙ, СОЕДИНИ И ПОХРУСТИ!</a:t>
            </a:r>
            <a:endParaRPr lang="ru-RU" b="1" cap="none" spc="0" dirty="0">
              <a:ln w="10160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693" y="2220089"/>
            <a:ext cx="1811748" cy="1803734"/>
          </a:xfrm>
          <a:prstGeom prst="rect">
            <a:avLst/>
          </a:prstGeom>
          <a:noFill/>
          <a:effectLst>
            <a:glow>
              <a:schemeClr val="accent1"/>
            </a:glow>
            <a:reflection endPos="0" dist="50800" dir="5400000" sy="-100000" algn="bl" rotWithShape="0"/>
          </a:effectLst>
        </p:spPr>
      </p:pic>
      <p:sp>
        <p:nvSpPr>
          <p:cNvPr id="37" name="Прямоугольник 36"/>
          <p:cNvSpPr/>
          <p:nvPr/>
        </p:nvSpPr>
        <p:spPr>
          <a:xfrm>
            <a:off x="2927609" y="2640774"/>
            <a:ext cx="668447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spc="50" dirty="0" smtClean="0">
                <a:ln w="952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  <a:alpha val="33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ЗАВТРА     К</a:t>
            </a:r>
            <a:endParaRPr lang="ru-RU" sz="6600" b="1" cap="none" spc="50" dirty="0">
              <a:ln w="9525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  <a:alpha val="33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954779" y="1855510"/>
            <a:ext cx="650965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spc="50" dirty="0">
                <a:ln w="9525" cmpd="sng">
                  <a:solidFill>
                    <a:schemeClr val="bg1">
                      <a:alpha val="68000"/>
                    </a:schemeClr>
                  </a:solidFill>
                  <a:prstDash val="solid"/>
                </a:ln>
                <a:noFill/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ЗАВТРА </a:t>
            </a:r>
            <a:r>
              <a:rPr lang="ru-RU" sz="6600" b="1" spc="50" dirty="0" smtClean="0">
                <a:ln w="9525" cmpd="sng">
                  <a:solidFill>
                    <a:schemeClr val="bg1">
                      <a:alpha val="68000"/>
                    </a:schemeClr>
                  </a:solidFill>
                  <a:prstDash val="solid"/>
                </a:ln>
                <a:noFill/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   К</a:t>
            </a:r>
            <a:endParaRPr lang="ru-RU" sz="6600" b="1" spc="50" dirty="0">
              <a:ln w="9525" cmpd="sng">
                <a:solidFill>
                  <a:schemeClr val="bg1">
                    <a:alpha val="68000"/>
                  </a:schemeClr>
                </a:solidFill>
                <a:prstDash val="solid"/>
              </a:ln>
              <a:noFill/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28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89849" y="2403349"/>
            <a:ext cx="8823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Каждый сталкивался с тем, что не успевал позавтракать и перекусывал на ходу вредной едой</a:t>
            </a:r>
            <a:endParaRPr lang="ru-RU" sz="3200" dirty="0">
              <a:solidFill>
                <a:srgbClr val="4F4342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 rot="21397063">
            <a:off x="-1897165" y="-1577242"/>
            <a:ext cx="7149712" cy="3661705"/>
          </a:xfrm>
          <a:custGeom>
            <a:avLst/>
            <a:gdLst>
              <a:gd name="connsiteX0" fmla="*/ 7106820 w 7149712"/>
              <a:gd name="connsiteY0" fmla="*/ 824720 h 3661705"/>
              <a:gd name="connsiteX1" fmla="*/ 6075189 w 7149712"/>
              <a:gd name="connsiteY1" fmla="*/ 2442505 h 3661705"/>
              <a:gd name="connsiteX2" fmla="*/ 3566451 w 7149712"/>
              <a:gd name="connsiteY2" fmla="*/ 2278382 h 3661705"/>
              <a:gd name="connsiteX3" fmla="*/ 1573528 w 7149712"/>
              <a:gd name="connsiteY3" fmla="*/ 3661705 h 3661705"/>
              <a:gd name="connsiteX4" fmla="*/ 1573528 w 7149712"/>
              <a:gd name="connsiteY4" fmla="*/ 3661705 h 3661705"/>
              <a:gd name="connsiteX5" fmla="*/ 330882 w 7149712"/>
              <a:gd name="connsiteY5" fmla="*/ 3169335 h 3661705"/>
              <a:gd name="connsiteX6" fmla="*/ 143312 w 7149712"/>
              <a:gd name="connsiteY6" fmla="*/ 1762566 h 3661705"/>
              <a:gd name="connsiteX7" fmla="*/ 2206574 w 7149712"/>
              <a:gd name="connsiteY7" fmla="*/ 168228 h 3661705"/>
              <a:gd name="connsiteX8" fmla="*/ 4762205 w 7149712"/>
              <a:gd name="connsiteY8" fmla="*/ 121335 h 3661705"/>
              <a:gd name="connsiteX9" fmla="*/ 7106820 w 7149712"/>
              <a:gd name="connsiteY9" fmla="*/ 824720 h 366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49712" h="3661705">
                <a:moveTo>
                  <a:pt x="7106820" y="824720"/>
                </a:moveTo>
                <a:cubicBezTo>
                  <a:pt x="7325651" y="1211582"/>
                  <a:pt x="6665250" y="2200228"/>
                  <a:pt x="6075189" y="2442505"/>
                </a:cubicBezTo>
                <a:cubicBezTo>
                  <a:pt x="5485127" y="2684782"/>
                  <a:pt x="4316728" y="2075182"/>
                  <a:pt x="3566451" y="2278382"/>
                </a:cubicBezTo>
                <a:cubicBezTo>
                  <a:pt x="2816174" y="2481582"/>
                  <a:pt x="1573528" y="3661705"/>
                  <a:pt x="1573528" y="3661705"/>
                </a:cubicBezTo>
                <a:lnTo>
                  <a:pt x="1573528" y="3661705"/>
                </a:lnTo>
                <a:cubicBezTo>
                  <a:pt x="1366421" y="3579643"/>
                  <a:pt x="569251" y="3485858"/>
                  <a:pt x="330882" y="3169335"/>
                </a:cubicBezTo>
                <a:cubicBezTo>
                  <a:pt x="92513" y="2852812"/>
                  <a:pt x="-169303" y="2262751"/>
                  <a:pt x="143312" y="1762566"/>
                </a:cubicBezTo>
                <a:cubicBezTo>
                  <a:pt x="455927" y="1262382"/>
                  <a:pt x="1436759" y="441766"/>
                  <a:pt x="2206574" y="168228"/>
                </a:cubicBezTo>
                <a:cubicBezTo>
                  <a:pt x="2976389" y="-105310"/>
                  <a:pt x="3953313" y="11920"/>
                  <a:pt x="4762205" y="121335"/>
                </a:cubicBezTo>
                <a:cubicBezTo>
                  <a:pt x="5571097" y="230750"/>
                  <a:pt x="6887989" y="437858"/>
                  <a:pt x="7106820" y="824720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-1366455" y="-1435986"/>
            <a:ext cx="7754489" cy="5492174"/>
          </a:xfrm>
          <a:custGeom>
            <a:avLst/>
            <a:gdLst>
              <a:gd name="connsiteX0" fmla="*/ 7119973 w 7754489"/>
              <a:gd name="connsiteY0" fmla="*/ 269666 h 5492174"/>
              <a:gd name="connsiteX1" fmla="*/ 5947665 w 7754489"/>
              <a:gd name="connsiteY1" fmla="*/ 2450159 h 5492174"/>
              <a:gd name="connsiteX2" fmla="*/ 4048527 w 7754489"/>
              <a:gd name="connsiteY2" fmla="*/ 2168805 h 5492174"/>
              <a:gd name="connsiteX3" fmla="*/ 2501080 w 7754489"/>
              <a:gd name="connsiteY3" fmla="*/ 2614282 h 5492174"/>
              <a:gd name="connsiteX4" fmla="*/ 625388 w 7754489"/>
              <a:gd name="connsiteY4" fmla="*/ 4349297 h 5492174"/>
              <a:gd name="connsiteX5" fmla="*/ 15788 w 7754489"/>
              <a:gd name="connsiteY5" fmla="*/ 5029236 h 5492174"/>
              <a:gd name="connsiteX6" fmla="*/ 297142 w 7754489"/>
              <a:gd name="connsiteY6" fmla="*/ 5427820 h 5492174"/>
              <a:gd name="connsiteX7" fmla="*/ 1516342 w 7754489"/>
              <a:gd name="connsiteY7" fmla="*/ 3645913 h 5492174"/>
              <a:gd name="connsiteX8" fmla="*/ 2876219 w 7754489"/>
              <a:gd name="connsiteY8" fmla="*/ 2497051 h 5492174"/>
              <a:gd name="connsiteX9" fmla="*/ 4540896 w 7754489"/>
              <a:gd name="connsiteY9" fmla="*/ 2379820 h 5492174"/>
              <a:gd name="connsiteX10" fmla="*/ 5642865 w 7754489"/>
              <a:gd name="connsiteY10" fmla="*/ 3059759 h 5492174"/>
              <a:gd name="connsiteX11" fmla="*/ 6932403 w 7754489"/>
              <a:gd name="connsiteY11" fmla="*/ 1746774 h 5492174"/>
              <a:gd name="connsiteX12" fmla="*/ 7753019 w 7754489"/>
              <a:gd name="connsiteY12" fmla="*/ 199328 h 5492174"/>
              <a:gd name="connsiteX13" fmla="*/ 7119973 w 7754489"/>
              <a:gd name="connsiteY13" fmla="*/ 269666 h 549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754489" h="5492174">
                <a:moveTo>
                  <a:pt x="7119973" y="269666"/>
                </a:moveTo>
                <a:cubicBezTo>
                  <a:pt x="6819081" y="644804"/>
                  <a:pt x="6459573" y="2133636"/>
                  <a:pt x="5947665" y="2450159"/>
                </a:cubicBezTo>
                <a:cubicBezTo>
                  <a:pt x="5435757" y="2766682"/>
                  <a:pt x="4622958" y="2141451"/>
                  <a:pt x="4048527" y="2168805"/>
                </a:cubicBezTo>
                <a:cubicBezTo>
                  <a:pt x="3474096" y="2196159"/>
                  <a:pt x="3071603" y="2250867"/>
                  <a:pt x="2501080" y="2614282"/>
                </a:cubicBezTo>
                <a:cubicBezTo>
                  <a:pt x="1930557" y="2977697"/>
                  <a:pt x="1039603" y="3946805"/>
                  <a:pt x="625388" y="4349297"/>
                </a:cubicBezTo>
                <a:cubicBezTo>
                  <a:pt x="211173" y="4751789"/>
                  <a:pt x="70496" y="4849482"/>
                  <a:pt x="15788" y="5029236"/>
                </a:cubicBezTo>
                <a:cubicBezTo>
                  <a:pt x="-38920" y="5208990"/>
                  <a:pt x="47050" y="5658374"/>
                  <a:pt x="297142" y="5427820"/>
                </a:cubicBezTo>
                <a:cubicBezTo>
                  <a:pt x="547234" y="5197266"/>
                  <a:pt x="1086496" y="4134374"/>
                  <a:pt x="1516342" y="3645913"/>
                </a:cubicBezTo>
                <a:cubicBezTo>
                  <a:pt x="1946188" y="3157452"/>
                  <a:pt x="2372127" y="2708066"/>
                  <a:pt x="2876219" y="2497051"/>
                </a:cubicBezTo>
                <a:cubicBezTo>
                  <a:pt x="3380311" y="2286036"/>
                  <a:pt x="4079788" y="2286035"/>
                  <a:pt x="4540896" y="2379820"/>
                </a:cubicBezTo>
                <a:cubicBezTo>
                  <a:pt x="5002004" y="2473605"/>
                  <a:pt x="5244281" y="3165267"/>
                  <a:pt x="5642865" y="3059759"/>
                </a:cubicBezTo>
                <a:cubicBezTo>
                  <a:pt x="6041449" y="2954251"/>
                  <a:pt x="6580711" y="2223512"/>
                  <a:pt x="6932403" y="1746774"/>
                </a:cubicBezTo>
                <a:cubicBezTo>
                  <a:pt x="7284095" y="1270036"/>
                  <a:pt x="7725665" y="449420"/>
                  <a:pt x="7753019" y="199328"/>
                </a:cubicBezTo>
                <a:cubicBezTo>
                  <a:pt x="7780373" y="-50764"/>
                  <a:pt x="7420865" y="-105472"/>
                  <a:pt x="7119973" y="269666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810432" y="0"/>
            <a:ext cx="737014" cy="515815"/>
          </a:xfrm>
          <a:custGeom>
            <a:avLst/>
            <a:gdLst>
              <a:gd name="connsiteX0" fmla="*/ 45732 w 244517"/>
              <a:gd name="connsiteY0" fmla="*/ 183 h 159967"/>
              <a:gd name="connsiteX1" fmla="*/ 15252 w 244517"/>
              <a:gd name="connsiteY1" fmla="*/ 152583 h 159967"/>
              <a:gd name="connsiteX2" fmla="*/ 243852 w 244517"/>
              <a:gd name="connsiteY2" fmla="*/ 122103 h 159967"/>
              <a:gd name="connsiteX3" fmla="*/ 45732 w 244517"/>
              <a:gd name="connsiteY3" fmla="*/ 183 h 159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17" h="159967">
                <a:moveTo>
                  <a:pt x="45732" y="183"/>
                </a:moveTo>
                <a:cubicBezTo>
                  <a:pt x="7632" y="5263"/>
                  <a:pt x="-17768" y="132263"/>
                  <a:pt x="15252" y="152583"/>
                </a:cubicBezTo>
                <a:cubicBezTo>
                  <a:pt x="48272" y="172903"/>
                  <a:pt x="231152" y="147503"/>
                  <a:pt x="243852" y="122103"/>
                </a:cubicBezTo>
                <a:cubicBezTo>
                  <a:pt x="256552" y="96703"/>
                  <a:pt x="83832" y="-4897"/>
                  <a:pt x="45732" y="183"/>
                </a:cubicBezTo>
                <a:close/>
              </a:path>
            </a:pathLst>
          </a:custGeom>
          <a:solidFill>
            <a:srgbClr val="FAFAFA"/>
          </a:solidFill>
          <a:ln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844129" y="253610"/>
            <a:ext cx="45719" cy="45719"/>
          </a:xfrm>
          <a:prstGeom prst="ellipse">
            <a:avLst/>
          </a:prstGeom>
          <a:solidFill>
            <a:srgbClr val="FFFFFF"/>
          </a:solidFill>
          <a:ln>
            <a:solidFill>
              <a:srgbClr val="FBFB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>
            <a:off x="10464337" y="5663820"/>
            <a:ext cx="509555" cy="310823"/>
          </a:xfrm>
          <a:custGeom>
            <a:avLst/>
            <a:gdLst>
              <a:gd name="connsiteX0" fmla="*/ 508463 w 509555"/>
              <a:gd name="connsiteY0" fmla="*/ 112140 h 310823"/>
              <a:gd name="connsiteX1" fmla="*/ 5543 w 509555"/>
              <a:gd name="connsiteY1" fmla="*/ 5460 h 310823"/>
              <a:gd name="connsiteX2" fmla="*/ 234143 w 509555"/>
              <a:gd name="connsiteY2" fmla="*/ 310260 h 310823"/>
              <a:gd name="connsiteX3" fmla="*/ 142703 w 509555"/>
              <a:gd name="connsiteY3" fmla="*/ 81660 h 310823"/>
              <a:gd name="connsiteX4" fmla="*/ 508463 w 509555"/>
              <a:gd name="connsiteY4" fmla="*/ 112140 h 31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555" h="310823">
                <a:moveTo>
                  <a:pt x="508463" y="112140"/>
                </a:moveTo>
                <a:cubicBezTo>
                  <a:pt x="485603" y="99440"/>
                  <a:pt x="51263" y="-27560"/>
                  <a:pt x="5543" y="5460"/>
                </a:cubicBezTo>
                <a:cubicBezTo>
                  <a:pt x="-40177" y="38480"/>
                  <a:pt x="211283" y="297560"/>
                  <a:pt x="234143" y="310260"/>
                </a:cubicBezTo>
                <a:cubicBezTo>
                  <a:pt x="257003" y="322960"/>
                  <a:pt x="96983" y="117220"/>
                  <a:pt x="142703" y="81660"/>
                </a:cubicBezTo>
                <a:cubicBezTo>
                  <a:pt x="188423" y="46100"/>
                  <a:pt x="531323" y="124840"/>
                  <a:pt x="508463" y="11214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https://sun9-43.userapi.com/impg/YVYd6A7sIJc1xA_kiI7NyLHBqftFEe3twj4FQA/NsLo7NVc34k.jpg?size=828x1472&amp;quality=95&amp;sign=cd00fab425188e7031f80727e638b227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3" b="35394"/>
          <a:stretch/>
        </p:blipFill>
        <p:spPr bwMode="auto">
          <a:xfrm>
            <a:off x="-263267" y="4084175"/>
            <a:ext cx="5121798" cy="31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олилиния 36"/>
          <p:cNvSpPr/>
          <p:nvPr/>
        </p:nvSpPr>
        <p:spPr>
          <a:xfrm>
            <a:off x="9817260" y="3700574"/>
            <a:ext cx="3038639" cy="5343082"/>
          </a:xfrm>
          <a:custGeom>
            <a:avLst/>
            <a:gdLst>
              <a:gd name="connsiteX0" fmla="*/ 2513141 w 3038639"/>
              <a:gd name="connsiteY0" fmla="*/ 425949 h 5343082"/>
              <a:gd name="connsiteX1" fmla="*/ 1950433 w 3038639"/>
              <a:gd name="connsiteY1" fmla="*/ 2254749 h 5343082"/>
              <a:gd name="connsiteX2" fmla="*/ 825018 w 3038639"/>
              <a:gd name="connsiteY2" fmla="*/ 2489210 h 5343082"/>
              <a:gd name="connsiteX3" fmla="*/ 121633 w 3038639"/>
              <a:gd name="connsiteY3" fmla="*/ 2723672 h 5343082"/>
              <a:gd name="connsiteX4" fmla="*/ 27849 w 3038639"/>
              <a:gd name="connsiteY4" fmla="*/ 3216041 h 5343082"/>
              <a:gd name="connsiteX5" fmla="*/ 426433 w 3038639"/>
              <a:gd name="connsiteY5" fmla="*/ 3427057 h 5343082"/>
              <a:gd name="connsiteX6" fmla="*/ 1340833 w 3038639"/>
              <a:gd name="connsiteY6" fmla="*/ 3403610 h 5343082"/>
              <a:gd name="connsiteX7" fmla="*/ 1856649 w 3038639"/>
              <a:gd name="connsiteY7" fmla="*/ 3731857 h 5343082"/>
              <a:gd name="connsiteX8" fmla="*/ 1856649 w 3038639"/>
              <a:gd name="connsiteY8" fmla="*/ 4716595 h 5343082"/>
              <a:gd name="connsiteX9" fmla="*/ 2138003 w 3038639"/>
              <a:gd name="connsiteY9" fmla="*/ 5255857 h 5343082"/>
              <a:gd name="connsiteX10" fmla="*/ 2653818 w 3038639"/>
              <a:gd name="connsiteY10" fmla="*/ 5302749 h 5343082"/>
              <a:gd name="connsiteX11" fmla="*/ 2888279 w 3038639"/>
              <a:gd name="connsiteY11" fmla="*/ 4857272 h 5343082"/>
              <a:gd name="connsiteX12" fmla="*/ 2888279 w 3038639"/>
              <a:gd name="connsiteY12" fmla="*/ 3825641 h 5343082"/>
              <a:gd name="connsiteX13" fmla="*/ 2982064 w 3038639"/>
              <a:gd name="connsiteY13" fmla="*/ 1504472 h 5343082"/>
              <a:gd name="connsiteX14" fmla="*/ 3005510 w 3038639"/>
              <a:gd name="connsiteY14" fmla="*/ 74257 h 5343082"/>
              <a:gd name="connsiteX15" fmla="*/ 2513141 w 3038639"/>
              <a:gd name="connsiteY15" fmla="*/ 425949 h 53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38639" h="5343082">
                <a:moveTo>
                  <a:pt x="2513141" y="425949"/>
                </a:moveTo>
                <a:cubicBezTo>
                  <a:pt x="2337295" y="789364"/>
                  <a:pt x="2231787" y="1910872"/>
                  <a:pt x="1950433" y="2254749"/>
                </a:cubicBezTo>
                <a:cubicBezTo>
                  <a:pt x="1669079" y="2598626"/>
                  <a:pt x="1129818" y="2411056"/>
                  <a:pt x="825018" y="2489210"/>
                </a:cubicBezTo>
                <a:cubicBezTo>
                  <a:pt x="520218" y="2567364"/>
                  <a:pt x="254494" y="2602534"/>
                  <a:pt x="121633" y="2723672"/>
                </a:cubicBezTo>
                <a:cubicBezTo>
                  <a:pt x="-11228" y="2844810"/>
                  <a:pt x="-22951" y="3098810"/>
                  <a:pt x="27849" y="3216041"/>
                </a:cubicBezTo>
                <a:cubicBezTo>
                  <a:pt x="78649" y="3333272"/>
                  <a:pt x="207602" y="3395796"/>
                  <a:pt x="426433" y="3427057"/>
                </a:cubicBezTo>
                <a:cubicBezTo>
                  <a:pt x="645264" y="3458318"/>
                  <a:pt x="1102464" y="3352810"/>
                  <a:pt x="1340833" y="3403610"/>
                </a:cubicBezTo>
                <a:cubicBezTo>
                  <a:pt x="1579202" y="3454410"/>
                  <a:pt x="1770680" y="3513026"/>
                  <a:pt x="1856649" y="3731857"/>
                </a:cubicBezTo>
                <a:cubicBezTo>
                  <a:pt x="1942618" y="3950688"/>
                  <a:pt x="1809757" y="4462595"/>
                  <a:pt x="1856649" y="4716595"/>
                </a:cubicBezTo>
                <a:cubicBezTo>
                  <a:pt x="1903541" y="4970595"/>
                  <a:pt x="2005142" y="5158165"/>
                  <a:pt x="2138003" y="5255857"/>
                </a:cubicBezTo>
                <a:cubicBezTo>
                  <a:pt x="2270864" y="5353549"/>
                  <a:pt x="2528772" y="5369180"/>
                  <a:pt x="2653818" y="5302749"/>
                </a:cubicBezTo>
                <a:cubicBezTo>
                  <a:pt x="2778864" y="5236318"/>
                  <a:pt x="2849202" y="5103457"/>
                  <a:pt x="2888279" y="4857272"/>
                </a:cubicBezTo>
                <a:cubicBezTo>
                  <a:pt x="2927356" y="4611087"/>
                  <a:pt x="2872648" y="4384441"/>
                  <a:pt x="2888279" y="3825641"/>
                </a:cubicBezTo>
                <a:cubicBezTo>
                  <a:pt x="2903910" y="3266841"/>
                  <a:pt x="2962525" y="2129703"/>
                  <a:pt x="2982064" y="1504472"/>
                </a:cubicBezTo>
                <a:cubicBezTo>
                  <a:pt x="3001603" y="879241"/>
                  <a:pt x="3083664" y="257918"/>
                  <a:pt x="3005510" y="74257"/>
                </a:cubicBezTo>
                <a:cubicBezTo>
                  <a:pt x="2927356" y="-109404"/>
                  <a:pt x="2688987" y="62534"/>
                  <a:pt x="2513141" y="425949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10147713" y="6307015"/>
            <a:ext cx="895908" cy="571744"/>
          </a:xfrm>
          <a:custGeom>
            <a:avLst/>
            <a:gdLst>
              <a:gd name="connsiteX0" fmla="*/ 731302 w 895908"/>
              <a:gd name="connsiteY0" fmla="*/ 0 h 571744"/>
              <a:gd name="connsiteX1" fmla="*/ 74810 w 895908"/>
              <a:gd name="connsiteY1" fmla="*/ 211016 h 571744"/>
              <a:gd name="connsiteX2" fmla="*/ 51364 w 895908"/>
              <a:gd name="connsiteY2" fmla="*/ 445477 h 571744"/>
              <a:gd name="connsiteX3" fmla="*/ 403056 w 895908"/>
              <a:gd name="connsiteY3" fmla="*/ 539262 h 571744"/>
              <a:gd name="connsiteX4" fmla="*/ 895425 w 895908"/>
              <a:gd name="connsiteY4" fmla="*/ 562708 h 571744"/>
              <a:gd name="connsiteX5" fmla="*/ 309272 w 895908"/>
              <a:gd name="connsiteY5" fmla="*/ 398585 h 571744"/>
              <a:gd name="connsiteX6" fmla="*/ 660964 w 895908"/>
              <a:gd name="connsiteY6" fmla="*/ 70339 h 571744"/>
              <a:gd name="connsiteX7" fmla="*/ 660964 w 895908"/>
              <a:gd name="connsiteY7" fmla="*/ 70339 h 571744"/>
              <a:gd name="connsiteX8" fmla="*/ 731302 w 895908"/>
              <a:gd name="connsiteY8" fmla="*/ 0 h 57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5908" h="571744">
                <a:moveTo>
                  <a:pt x="731302" y="0"/>
                </a:moveTo>
                <a:cubicBezTo>
                  <a:pt x="459717" y="68385"/>
                  <a:pt x="188133" y="136770"/>
                  <a:pt x="74810" y="211016"/>
                </a:cubicBezTo>
                <a:cubicBezTo>
                  <a:pt x="-38513" y="285262"/>
                  <a:pt x="-3344" y="390769"/>
                  <a:pt x="51364" y="445477"/>
                </a:cubicBezTo>
                <a:cubicBezTo>
                  <a:pt x="106072" y="500185"/>
                  <a:pt x="262379" y="519724"/>
                  <a:pt x="403056" y="539262"/>
                </a:cubicBezTo>
                <a:cubicBezTo>
                  <a:pt x="543733" y="558800"/>
                  <a:pt x="911056" y="586154"/>
                  <a:pt x="895425" y="562708"/>
                </a:cubicBezTo>
                <a:cubicBezTo>
                  <a:pt x="879794" y="539262"/>
                  <a:pt x="348349" y="480647"/>
                  <a:pt x="309272" y="398585"/>
                </a:cubicBezTo>
                <a:cubicBezTo>
                  <a:pt x="270195" y="316524"/>
                  <a:pt x="660964" y="70339"/>
                  <a:pt x="660964" y="70339"/>
                </a:cubicBezTo>
                <a:lnTo>
                  <a:pt x="660964" y="70339"/>
                </a:lnTo>
                <a:lnTo>
                  <a:pt x="731302" y="0"/>
                </a:ln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 39"/>
          <p:cNvSpPr/>
          <p:nvPr/>
        </p:nvSpPr>
        <p:spPr>
          <a:xfrm>
            <a:off x="11114544" y="6317175"/>
            <a:ext cx="259530" cy="304615"/>
          </a:xfrm>
          <a:custGeom>
            <a:avLst/>
            <a:gdLst>
              <a:gd name="connsiteX0" fmla="*/ 1125625 w 1221032"/>
              <a:gd name="connsiteY0" fmla="*/ 1621 h 728267"/>
              <a:gd name="connsiteX1" fmla="*/ 210 w 1221032"/>
              <a:gd name="connsiteY1" fmla="*/ 517436 h 728267"/>
              <a:gd name="connsiteX2" fmla="*/ 1031841 w 1221032"/>
              <a:gd name="connsiteY2" fmla="*/ 705006 h 728267"/>
              <a:gd name="connsiteX3" fmla="*/ 1125625 w 1221032"/>
              <a:gd name="connsiteY3" fmla="*/ 1621 h 72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1032" h="728267">
                <a:moveTo>
                  <a:pt x="1125625" y="1621"/>
                </a:moveTo>
                <a:cubicBezTo>
                  <a:pt x="953687" y="-29641"/>
                  <a:pt x="15841" y="400205"/>
                  <a:pt x="210" y="517436"/>
                </a:cubicBezTo>
                <a:cubicBezTo>
                  <a:pt x="-15421" y="634667"/>
                  <a:pt x="844272" y="787067"/>
                  <a:pt x="1031841" y="705006"/>
                </a:cubicBezTo>
                <a:cubicBezTo>
                  <a:pt x="1219410" y="622945"/>
                  <a:pt x="1297563" y="32883"/>
                  <a:pt x="1125625" y="1621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69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969070" y="219303"/>
            <a:ext cx="563687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dirty="0" smtClean="0">
                <a:ln>
                  <a:solidFill>
                    <a:srgbClr val="461D1D"/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ru-RU" sz="4400" cap="none" spc="50" dirty="0">
              <a:ln w="9525" cmpd="sng">
                <a:solidFill>
                  <a:schemeClr val="bg1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2940496" y="343768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9441340" y="-2832306"/>
            <a:ext cx="3038639" cy="5343082"/>
          </a:xfrm>
          <a:custGeom>
            <a:avLst/>
            <a:gdLst>
              <a:gd name="connsiteX0" fmla="*/ 2513141 w 3038639"/>
              <a:gd name="connsiteY0" fmla="*/ 425949 h 5343082"/>
              <a:gd name="connsiteX1" fmla="*/ 1950433 w 3038639"/>
              <a:gd name="connsiteY1" fmla="*/ 2254749 h 5343082"/>
              <a:gd name="connsiteX2" fmla="*/ 825018 w 3038639"/>
              <a:gd name="connsiteY2" fmla="*/ 2489210 h 5343082"/>
              <a:gd name="connsiteX3" fmla="*/ 121633 w 3038639"/>
              <a:gd name="connsiteY3" fmla="*/ 2723672 h 5343082"/>
              <a:gd name="connsiteX4" fmla="*/ 27849 w 3038639"/>
              <a:gd name="connsiteY4" fmla="*/ 3216041 h 5343082"/>
              <a:gd name="connsiteX5" fmla="*/ 426433 w 3038639"/>
              <a:gd name="connsiteY5" fmla="*/ 3427057 h 5343082"/>
              <a:gd name="connsiteX6" fmla="*/ 1340833 w 3038639"/>
              <a:gd name="connsiteY6" fmla="*/ 3403610 h 5343082"/>
              <a:gd name="connsiteX7" fmla="*/ 1856649 w 3038639"/>
              <a:gd name="connsiteY7" fmla="*/ 3731857 h 5343082"/>
              <a:gd name="connsiteX8" fmla="*/ 1856649 w 3038639"/>
              <a:gd name="connsiteY8" fmla="*/ 4716595 h 5343082"/>
              <a:gd name="connsiteX9" fmla="*/ 2138003 w 3038639"/>
              <a:gd name="connsiteY9" fmla="*/ 5255857 h 5343082"/>
              <a:gd name="connsiteX10" fmla="*/ 2653818 w 3038639"/>
              <a:gd name="connsiteY10" fmla="*/ 5302749 h 5343082"/>
              <a:gd name="connsiteX11" fmla="*/ 2888279 w 3038639"/>
              <a:gd name="connsiteY11" fmla="*/ 4857272 h 5343082"/>
              <a:gd name="connsiteX12" fmla="*/ 2888279 w 3038639"/>
              <a:gd name="connsiteY12" fmla="*/ 3825641 h 5343082"/>
              <a:gd name="connsiteX13" fmla="*/ 2982064 w 3038639"/>
              <a:gd name="connsiteY13" fmla="*/ 1504472 h 5343082"/>
              <a:gd name="connsiteX14" fmla="*/ 3005510 w 3038639"/>
              <a:gd name="connsiteY14" fmla="*/ 74257 h 5343082"/>
              <a:gd name="connsiteX15" fmla="*/ 2513141 w 3038639"/>
              <a:gd name="connsiteY15" fmla="*/ 425949 h 53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38639" h="5343082">
                <a:moveTo>
                  <a:pt x="2513141" y="425949"/>
                </a:moveTo>
                <a:cubicBezTo>
                  <a:pt x="2337295" y="789364"/>
                  <a:pt x="2231787" y="1910872"/>
                  <a:pt x="1950433" y="2254749"/>
                </a:cubicBezTo>
                <a:cubicBezTo>
                  <a:pt x="1669079" y="2598626"/>
                  <a:pt x="1129818" y="2411056"/>
                  <a:pt x="825018" y="2489210"/>
                </a:cubicBezTo>
                <a:cubicBezTo>
                  <a:pt x="520218" y="2567364"/>
                  <a:pt x="254494" y="2602534"/>
                  <a:pt x="121633" y="2723672"/>
                </a:cubicBezTo>
                <a:cubicBezTo>
                  <a:pt x="-11228" y="2844810"/>
                  <a:pt x="-22951" y="3098810"/>
                  <a:pt x="27849" y="3216041"/>
                </a:cubicBezTo>
                <a:cubicBezTo>
                  <a:pt x="78649" y="3333272"/>
                  <a:pt x="207602" y="3395796"/>
                  <a:pt x="426433" y="3427057"/>
                </a:cubicBezTo>
                <a:cubicBezTo>
                  <a:pt x="645264" y="3458318"/>
                  <a:pt x="1102464" y="3352810"/>
                  <a:pt x="1340833" y="3403610"/>
                </a:cubicBezTo>
                <a:cubicBezTo>
                  <a:pt x="1579202" y="3454410"/>
                  <a:pt x="1770680" y="3513026"/>
                  <a:pt x="1856649" y="3731857"/>
                </a:cubicBezTo>
                <a:cubicBezTo>
                  <a:pt x="1942618" y="3950688"/>
                  <a:pt x="1809757" y="4462595"/>
                  <a:pt x="1856649" y="4716595"/>
                </a:cubicBezTo>
                <a:cubicBezTo>
                  <a:pt x="1903541" y="4970595"/>
                  <a:pt x="2005142" y="5158165"/>
                  <a:pt x="2138003" y="5255857"/>
                </a:cubicBezTo>
                <a:cubicBezTo>
                  <a:pt x="2270864" y="5353549"/>
                  <a:pt x="2528772" y="5369180"/>
                  <a:pt x="2653818" y="5302749"/>
                </a:cubicBezTo>
                <a:cubicBezTo>
                  <a:pt x="2778864" y="5236318"/>
                  <a:pt x="2849202" y="5103457"/>
                  <a:pt x="2888279" y="4857272"/>
                </a:cubicBezTo>
                <a:cubicBezTo>
                  <a:pt x="2927356" y="4611087"/>
                  <a:pt x="2872648" y="4384441"/>
                  <a:pt x="2888279" y="3825641"/>
                </a:cubicBezTo>
                <a:cubicBezTo>
                  <a:pt x="2903910" y="3266841"/>
                  <a:pt x="2962525" y="2129703"/>
                  <a:pt x="2982064" y="1504472"/>
                </a:cubicBezTo>
                <a:cubicBezTo>
                  <a:pt x="3001603" y="879241"/>
                  <a:pt x="3083664" y="257918"/>
                  <a:pt x="3005510" y="74257"/>
                </a:cubicBezTo>
                <a:cubicBezTo>
                  <a:pt x="2927356" y="-109404"/>
                  <a:pt x="2688987" y="62534"/>
                  <a:pt x="2513141" y="425949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9609233" y="-160765"/>
            <a:ext cx="895908" cy="571744"/>
          </a:xfrm>
          <a:custGeom>
            <a:avLst/>
            <a:gdLst>
              <a:gd name="connsiteX0" fmla="*/ 731302 w 895908"/>
              <a:gd name="connsiteY0" fmla="*/ 0 h 571744"/>
              <a:gd name="connsiteX1" fmla="*/ 74810 w 895908"/>
              <a:gd name="connsiteY1" fmla="*/ 211016 h 571744"/>
              <a:gd name="connsiteX2" fmla="*/ 51364 w 895908"/>
              <a:gd name="connsiteY2" fmla="*/ 445477 h 571744"/>
              <a:gd name="connsiteX3" fmla="*/ 403056 w 895908"/>
              <a:gd name="connsiteY3" fmla="*/ 539262 h 571744"/>
              <a:gd name="connsiteX4" fmla="*/ 895425 w 895908"/>
              <a:gd name="connsiteY4" fmla="*/ 562708 h 571744"/>
              <a:gd name="connsiteX5" fmla="*/ 309272 w 895908"/>
              <a:gd name="connsiteY5" fmla="*/ 398585 h 571744"/>
              <a:gd name="connsiteX6" fmla="*/ 660964 w 895908"/>
              <a:gd name="connsiteY6" fmla="*/ 70339 h 571744"/>
              <a:gd name="connsiteX7" fmla="*/ 660964 w 895908"/>
              <a:gd name="connsiteY7" fmla="*/ 70339 h 571744"/>
              <a:gd name="connsiteX8" fmla="*/ 731302 w 895908"/>
              <a:gd name="connsiteY8" fmla="*/ 0 h 57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5908" h="571744">
                <a:moveTo>
                  <a:pt x="731302" y="0"/>
                </a:moveTo>
                <a:cubicBezTo>
                  <a:pt x="459717" y="68385"/>
                  <a:pt x="188133" y="136770"/>
                  <a:pt x="74810" y="211016"/>
                </a:cubicBezTo>
                <a:cubicBezTo>
                  <a:pt x="-38513" y="285262"/>
                  <a:pt x="-3344" y="390769"/>
                  <a:pt x="51364" y="445477"/>
                </a:cubicBezTo>
                <a:cubicBezTo>
                  <a:pt x="106072" y="500185"/>
                  <a:pt x="262379" y="519724"/>
                  <a:pt x="403056" y="539262"/>
                </a:cubicBezTo>
                <a:cubicBezTo>
                  <a:pt x="543733" y="558800"/>
                  <a:pt x="911056" y="586154"/>
                  <a:pt x="895425" y="562708"/>
                </a:cubicBezTo>
                <a:cubicBezTo>
                  <a:pt x="879794" y="539262"/>
                  <a:pt x="348349" y="480647"/>
                  <a:pt x="309272" y="398585"/>
                </a:cubicBezTo>
                <a:cubicBezTo>
                  <a:pt x="270195" y="316524"/>
                  <a:pt x="660964" y="70339"/>
                  <a:pt x="660964" y="70339"/>
                </a:cubicBezTo>
                <a:lnTo>
                  <a:pt x="660964" y="70339"/>
                </a:lnTo>
                <a:lnTo>
                  <a:pt x="731302" y="0"/>
                </a:ln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11409454" y="658736"/>
            <a:ext cx="225895" cy="1315865"/>
          </a:xfrm>
          <a:custGeom>
            <a:avLst/>
            <a:gdLst>
              <a:gd name="connsiteX0" fmla="*/ 226 w 225895"/>
              <a:gd name="connsiteY0" fmla="*/ 82944 h 1315865"/>
              <a:gd name="connsiteX1" fmla="*/ 40866 w 225895"/>
              <a:gd name="connsiteY1" fmla="*/ 275984 h 1315865"/>
              <a:gd name="connsiteX2" fmla="*/ 51026 w 225895"/>
              <a:gd name="connsiteY2" fmla="*/ 641744 h 1315865"/>
              <a:gd name="connsiteX3" fmla="*/ 51026 w 225895"/>
              <a:gd name="connsiteY3" fmla="*/ 956704 h 1315865"/>
              <a:gd name="connsiteX4" fmla="*/ 30706 w 225895"/>
              <a:gd name="connsiteY4" fmla="*/ 1241184 h 1315865"/>
              <a:gd name="connsiteX5" fmla="*/ 223746 w 225895"/>
              <a:gd name="connsiteY5" fmla="*/ 1312304 h 1315865"/>
              <a:gd name="connsiteX6" fmla="*/ 132306 w 225895"/>
              <a:gd name="connsiteY6" fmla="*/ 1159904 h 1315865"/>
              <a:gd name="connsiteX7" fmla="*/ 101826 w 225895"/>
              <a:gd name="connsiteY7" fmla="*/ 763664 h 1315865"/>
              <a:gd name="connsiteX8" fmla="*/ 91666 w 225895"/>
              <a:gd name="connsiteY8" fmla="*/ 306464 h 1315865"/>
              <a:gd name="connsiteX9" fmla="*/ 61186 w 225895"/>
              <a:gd name="connsiteY9" fmla="*/ 11824 h 1315865"/>
              <a:gd name="connsiteX10" fmla="*/ 226 w 225895"/>
              <a:gd name="connsiteY10" fmla="*/ 82944 h 131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895" h="1315865">
                <a:moveTo>
                  <a:pt x="226" y="82944"/>
                </a:moveTo>
                <a:cubicBezTo>
                  <a:pt x="-3161" y="126971"/>
                  <a:pt x="32399" y="182851"/>
                  <a:pt x="40866" y="275984"/>
                </a:cubicBezTo>
                <a:cubicBezTo>
                  <a:pt x="49333" y="369117"/>
                  <a:pt x="49333" y="528291"/>
                  <a:pt x="51026" y="641744"/>
                </a:cubicBezTo>
                <a:cubicBezTo>
                  <a:pt x="52719" y="755197"/>
                  <a:pt x="54413" y="856797"/>
                  <a:pt x="51026" y="956704"/>
                </a:cubicBezTo>
                <a:cubicBezTo>
                  <a:pt x="47639" y="1056611"/>
                  <a:pt x="1919" y="1181917"/>
                  <a:pt x="30706" y="1241184"/>
                </a:cubicBezTo>
                <a:cubicBezTo>
                  <a:pt x="59493" y="1300451"/>
                  <a:pt x="206813" y="1325851"/>
                  <a:pt x="223746" y="1312304"/>
                </a:cubicBezTo>
                <a:cubicBezTo>
                  <a:pt x="240679" y="1298757"/>
                  <a:pt x="152626" y="1251344"/>
                  <a:pt x="132306" y="1159904"/>
                </a:cubicBezTo>
                <a:cubicBezTo>
                  <a:pt x="111986" y="1068464"/>
                  <a:pt x="108599" y="905904"/>
                  <a:pt x="101826" y="763664"/>
                </a:cubicBezTo>
                <a:cubicBezTo>
                  <a:pt x="95053" y="621424"/>
                  <a:pt x="98439" y="431771"/>
                  <a:pt x="91666" y="306464"/>
                </a:cubicBezTo>
                <a:cubicBezTo>
                  <a:pt x="84893" y="181157"/>
                  <a:pt x="74733" y="50771"/>
                  <a:pt x="61186" y="11824"/>
                </a:cubicBezTo>
                <a:cubicBezTo>
                  <a:pt x="47639" y="-27123"/>
                  <a:pt x="3613" y="38917"/>
                  <a:pt x="226" y="82944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11683504" y="1917895"/>
            <a:ext cx="259530" cy="304615"/>
          </a:xfrm>
          <a:custGeom>
            <a:avLst/>
            <a:gdLst>
              <a:gd name="connsiteX0" fmla="*/ 1125625 w 1221032"/>
              <a:gd name="connsiteY0" fmla="*/ 1621 h 728267"/>
              <a:gd name="connsiteX1" fmla="*/ 210 w 1221032"/>
              <a:gd name="connsiteY1" fmla="*/ 517436 h 728267"/>
              <a:gd name="connsiteX2" fmla="*/ 1031841 w 1221032"/>
              <a:gd name="connsiteY2" fmla="*/ 705006 h 728267"/>
              <a:gd name="connsiteX3" fmla="*/ 1125625 w 1221032"/>
              <a:gd name="connsiteY3" fmla="*/ 1621 h 72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1032" h="728267">
                <a:moveTo>
                  <a:pt x="1125625" y="1621"/>
                </a:moveTo>
                <a:cubicBezTo>
                  <a:pt x="953687" y="-29641"/>
                  <a:pt x="15841" y="400205"/>
                  <a:pt x="210" y="517436"/>
                </a:cubicBezTo>
                <a:cubicBezTo>
                  <a:pt x="-15421" y="634667"/>
                  <a:pt x="844272" y="787067"/>
                  <a:pt x="1031841" y="705006"/>
                </a:cubicBezTo>
                <a:cubicBezTo>
                  <a:pt x="1219410" y="622945"/>
                  <a:pt x="1297563" y="32883"/>
                  <a:pt x="1125625" y="1621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-236753" y="1839469"/>
            <a:ext cx="4002445" cy="5566168"/>
          </a:xfrm>
          <a:custGeom>
            <a:avLst/>
            <a:gdLst>
              <a:gd name="connsiteX0" fmla="*/ 100841 w 4002445"/>
              <a:gd name="connsiteY0" fmla="*/ 631905 h 5566168"/>
              <a:gd name="connsiteX1" fmla="*/ 436121 w 4002445"/>
              <a:gd name="connsiteY1" fmla="*/ 4177745 h 5566168"/>
              <a:gd name="connsiteX2" fmla="*/ 2000761 w 4002445"/>
              <a:gd name="connsiteY2" fmla="*/ 4909265 h 5566168"/>
              <a:gd name="connsiteX3" fmla="*/ 2894841 w 4002445"/>
              <a:gd name="connsiteY3" fmla="*/ 4279345 h 5566168"/>
              <a:gd name="connsiteX4" fmla="*/ 3738121 w 4002445"/>
              <a:gd name="connsiteY4" fmla="*/ 4573985 h 5566168"/>
              <a:gd name="connsiteX5" fmla="*/ 3717801 w 4002445"/>
              <a:gd name="connsiteY5" fmla="*/ 5468065 h 5566168"/>
              <a:gd name="connsiteX6" fmla="*/ 436121 w 4002445"/>
              <a:gd name="connsiteY6" fmla="*/ 5335985 h 5566168"/>
              <a:gd name="connsiteX7" fmla="*/ 19561 w 4002445"/>
              <a:gd name="connsiteY7" fmla="*/ 3629105 h 5566168"/>
              <a:gd name="connsiteX8" fmla="*/ 70361 w 4002445"/>
              <a:gd name="connsiteY8" fmla="*/ 276305 h 5566168"/>
              <a:gd name="connsiteX9" fmla="*/ 100841 w 4002445"/>
              <a:gd name="connsiteY9" fmla="*/ 631905 h 556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02445" h="5566168">
                <a:moveTo>
                  <a:pt x="100841" y="631905"/>
                </a:moveTo>
                <a:cubicBezTo>
                  <a:pt x="161801" y="1282145"/>
                  <a:pt x="119468" y="3464852"/>
                  <a:pt x="436121" y="4177745"/>
                </a:cubicBezTo>
                <a:cubicBezTo>
                  <a:pt x="752774" y="4890638"/>
                  <a:pt x="1590975" y="4892332"/>
                  <a:pt x="2000761" y="4909265"/>
                </a:cubicBezTo>
                <a:cubicBezTo>
                  <a:pt x="2410547" y="4926198"/>
                  <a:pt x="2605281" y="4335225"/>
                  <a:pt x="2894841" y="4279345"/>
                </a:cubicBezTo>
                <a:cubicBezTo>
                  <a:pt x="3184401" y="4223465"/>
                  <a:pt x="3600961" y="4375865"/>
                  <a:pt x="3738121" y="4573985"/>
                </a:cubicBezTo>
                <a:cubicBezTo>
                  <a:pt x="3875281" y="4772105"/>
                  <a:pt x="4268134" y="5341065"/>
                  <a:pt x="3717801" y="5468065"/>
                </a:cubicBezTo>
                <a:cubicBezTo>
                  <a:pt x="3167468" y="5595065"/>
                  <a:pt x="1052494" y="5642478"/>
                  <a:pt x="436121" y="5335985"/>
                </a:cubicBezTo>
                <a:cubicBezTo>
                  <a:pt x="-180252" y="5029492"/>
                  <a:pt x="80521" y="4472385"/>
                  <a:pt x="19561" y="3629105"/>
                </a:cubicBezTo>
                <a:cubicBezTo>
                  <a:pt x="-41399" y="2785825"/>
                  <a:pt x="58508" y="770758"/>
                  <a:pt x="70361" y="276305"/>
                </a:cubicBezTo>
                <a:cubicBezTo>
                  <a:pt x="82214" y="-218148"/>
                  <a:pt x="39881" y="-18335"/>
                  <a:pt x="100841" y="631905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2661424" y="6154707"/>
            <a:ext cx="259530" cy="304615"/>
          </a:xfrm>
          <a:custGeom>
            <a:avLst/>
            <a:gdLst>
              <a:gd name="connsiteX0" fmla="*/ 1125625 w 1221032"/>
              <a:gd name="connsiteY0" fmla="*/ 1621 h 728267"/>
              <a:gd name="connsiteX1" fmla="*/ 210 w 1221032"/>
              <a:gd name="connsiteY1" fmla="*/ 517436 h 728267"/>
              <a:gd name="connsiteX2" fmla="*/ 1031841 w 1221032"/>
              <a:gd name="connsiteY2" fmla="*/ 705006 h 728267"/>
              <a:gd name="connsiteX3" fmla="*/ 1125625 w 1221032"/>
              <a:gd name="connsiteY3" fmla="*/ 1621 h 72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1032" h="728267">
                <a:moveTo>
                  <a:pt x="1125625" y="1621"/>
                </a:moveTo>
                <a:cubicBezTo>
                  <a:pt x="953687" y="-29641"/>
                  <a:pt x="15841" y="400205"/>
                  <a:pt x="210" y="517436"/>
                </a:cubicBezTo>
                <a:cubicBezTo>
                  <a:pt x="-15421" y="634667"/>
                  <a:pt x="844272" y="787067"/>
                  <a:pt x="1031841" y="705006"/>
                </a:cubicBezTo>
                <a:cubicBezTo>
                  <a:pt x="1219410" y="622945"/>
                  <a:pt x="1297563" y="32883"/>
                  <a:pt x="1125625" y="1621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473381" y="6387427"/>
            <a:ext cx="962122" cy="379180"/>
          </a:xfrm>
          <a:custGeom>
            <a:avLst/>
            <a:gdLst>
              <a:gd name="connsiteX0" fmla="*/ 54939 w 962122"/>
              <a:gd name="connsiteY0" fmla="*/ 23533 h 379180"/>
              <a:gd name="connsiteX1" fmla="*/ 410539 w 962122"/>
              <a:gd name="connsiteY1" fmla="*/ 226733 h 379180"/>
              <a:gd name="connsiteX2" fmla="*/ 786459 w 962122"/>
              <a:gd name="connsiteY2" fmla="*/ 328333 h 379180"/>
              <a:gd name="connsiteX3" fmla="*/ 959179 w 962122"/>
              <a:gd name="connsiteY3" fmla="*/ 328333 h 379180"/>
              <a:gd name="connsiteX4" fmla="*/ 857579 w 962122"/>
              <a:gd name="connsiteY4" fmla="*/ 379133 h 379180"/>
              <a:gd name="connsiteX5" fmla="*/ 410539 w 962122"/>
              <a:gd name="connsiteY5" fmla="*/ 318173 h 379180"/>
              <a:gd name="connsiteX6" fmla="*/ 126059 w 962122"/>
              <a:gd name="connsiteY6" fmla="*/ 206413 h 379180"/>
              <a:gd name="connsiteX7" fmla="*/ 4139 w 962122"/>
              <a:gd name="connsiteY7" fmla="*/ 23533 h 379180"/>
              <a:gd name="connsiteX8" fmla="*/ 54939 w 962122"/>
              <a:gd name="connsiteY8" fmla="*/ 23533 h 37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2122" h="379180">
                <a:moveTo>
                  <a:pt x="54939" y="23533"/>
                </a:moveTo>
                <a:cubicBezTo>
                  <a:pt x="122672" y="57400"/>
                  <a:pt x="288619" y="175933"/>
                  <a:pt x="410539" y="226733"/>
                </a:cubicBezTo>
                <a:cubicBezTo>
                  <a:pt x="532459" y="277533"/>
                  <a:pt x="695019" y="311400"/>
                  <a:pt x="786459" y="328333"/>
                </a:cubicBezTo>
                <a:cubicBezTo>
                  <a:pt x="877899" y="345266"/>
                  <a:pt x="947326" y="319866"/>
                  <a:pt x="959179" y="328333"/>
                </a:cubicBezTo>
                <a:cubicBezTo>
                  <a:pt x="971032" y="336800"/>
                  <a:pt x="949019" y="380826"/>
                  <a:pt x="857579" y="379133"/>
                </a:cubicBezTo>
                <a:cubicBezTo>
                  <a:pt x="766139" y="377440"/>
                  <a:pt x="532459" y="346960"/>
                  <a:pt x="410539" y="318173"/>
                </a:cubicBezTo>
                <a:cubicBezTo>
                  <a:pt x="288619" y="289386"/>
                  <a:pt x="193792" y="255520"/>
                  <a:pt x="126059" y="206413"/>
                </a:cubicBezTo>
                <a:cubicBezTo>
                  <a:pt x="58326" y="157306"/>
                  <a:pt x="9219" y="52320"/>
                  <a:pt x="4139" y="23533"/>
                </a:cubicBezTo>
                <a:cubicBezTo>
                  <a:pt x="-941" y="-5254"/>
                  <a:pt x="-12794" y="-10334"/>
                  <a:pt x="54939" y="23533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645772" y="1775240"/>
            <a:ext cx="45007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4F4342"/>
                </a:solidFill>
                <a:latin typeface="Arial Black" panose="020B0A04020102020204" pitchFamily="34" charset="0"/>
              </a:rPr>
              <a:t>Многие люди любят завтракать хлопьями, но сухие завтраки, находящиеся в больших упаковках, через время после того, как мы открыли упаковку выветриваются и хлопья в них склеиваются</a:t>
            </a:r>
          </a:p>
        </p:txBody>
      </p:sp>
      <p:sp>
        <p:nvSpPr>
          <p:cNvPr id="4" name="Овал 3"/>
          <p:cNvSpPr/>
          <p:nvPr/>
        </p:nvSpPr>
        <p:spPr>
          <a:xfrm>
            <a:off x="1165054" y="410979"/>
            <a:ext cx="4645319" cy="539057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-1375001" y="-1175586"/>
            <a:ext cx="5892574" cy="5405377"/>
          </a:xfrm>
          <a:custGeom>
            <a:avLst/>
            <a:gdLst>
              <a:gd name="connsiteX0" fmla="*/ 5868364 w 5892574"/>
              <a:gd name="connsiteY0" fmla="*/ 0 h 5405377"/>
              <a:gd name="connsiteX1" fmla="*/ 5405377 w 5892574"/>
              <a:gd name="connsiteY1" fmla="*/ 1597306 h 5405377"/>
              <a:gd name="connsiteX2" fmla="*/ 2558005 w 5892574"/>
              <a:gd name="connsiteY2" fmla="*/ 2187615 h 5405377"/>
              <a:gd name="connsiteX3" fmla="*/ 1643605 w 5892574"/>
              <a:gd name="connsiteY3" fmla="*/ 4259483 h 5405377"/>
              <a:gd name="connsiteX4" fmla="*/ 0 w 5892574"/>
              <a:gd name="connsiteY4" fmla="*/ 5405377 h 5405377"/>
              <a:gd name="connsiteX5" fmla="*/ 0 w 5892574"/>
              <a:gd name="connsiteY5" fmla="*/ 5405377 h 5405377"/>
              <a:gd name="connsiteX6" fmla="*/ 0 w 5892574"/>
              <a:gd name="connsiteY6" fmla="*/ 5405377 h 540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92574" h="5405377">
                <a:moveTo>
                  <a:pt x="5868364" y="0"/>
                </a:moveTo>
                <a:cubicBezTo>
                  <a:pt x="5912733" y="616352"/>
                  <a:pt x="5957103" y="1232704"/>
                  <a:pt x="5405377" y="1597306"/>
                </a:cubicBezTo>
                <a:cubicBezTo>
                  <a:pt x="4853651" y="1961908"/>
                  <a:pt x="3184967" y="1743919"/>
                  <a:pt x="2558005" y="2187615"/>
                </a:cubicBezTo>
                <a:cubicBezTo>
                  <a:pt x="1931043" y="2631311"/>
                  <a:pt x="2069939" y="3723189"/>
                  <a:pt x="1643605" y="4259483"/>
                </a:cubicBezTo>
                <a:cubicBezTo>
                  <a:pt x="1217271" y="4795777"/>
                  <a:pt x="0" y="5405377"/>
                  <a:pt x="0" y="5405377"/>
                </a:cubicBezTo>
                <a:lnTo>
                  <a:pt x="0" y="5405377"/>
                </a:lnTo>
                <a:lnTo>
                  <a:pt x="0" y="5405377"/>
                </a:lnTo>
              </a:path>
            </a:pathLst>
          </a:custGeom>
          <a:noFill/>
          <a:ln w="69850"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51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725114">
            <a:off x="-620672" y="-706778"/>
            <a:ext cx="5269336" cy="11412437"/>
          </a:xfrm>
          <a:prstGeom prst="rect">
            <a:avLst/>
          </a:prstGeom>
        </p:spPr>
      </p:pic>
      <p:sp>
        <p:nvSpPr>
          <p:cNvPr id="5" name="Полилиния 4"/>
          <p:cNvSpPr/>
          <p:nvPr/>
        </p:nvSpPr>
        <p:spPr>
          <a:xfrm>
            <a:off x="11683504" y="1917895"/>
            <a:ext cx="259530" cy="304615"/>
          </a:xfrm>
          <a:custGeom>
            <a:avLst/>
            <a:gdLst>
              <a:gd name="connsiteX0" fmla="*/ 1125625 w 1221032"/>
              <a:gd name="connsiteY0" fmla="*/ 1621 h 728267"/>
              <a:gd name="connsiteX1" fmla="*/ 210 w 1221032"/>
              <a:gd name="connsiteY1" fmla="*/ 517436 h 728267"/>
              <a:gd name="connsiteX2" fmla="*/ 1031841 w 1221032"/>
              <a:gd name="connsiteY2" fmla="*/ 705006 h 728267"/>
              <a:gd name="connsiteX3" fmla="*/ 1125625 w 1221032"/>
              <a:gd name="connsiteY3" fmla="*/ 1621 h 72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1032" h="728267">
                <a:moveTo>
                  <a:pt x="1125625" y="1621"/>
                </a:moveTo>
                <a:cubicBezTo>
                  <a:pt x="953687" y="-29641"/>
                  <a:pt x="15841" y="400205"/>
                  <a:pt x="210" y="517436"/>
                </a:cubicBezTo>
                <a:cubicBezTo>
                  <a:pt x="-15421" y="634667"/>
                  <a:pt x="844272" y="787067"/>
                  <a:pt x="1031841" y="705006"/>
                </a:cubicBezTo>
                <a:cubicBezTo>
                  <a:pt x="1219410" y="622945"/>
                  <a:pt x="1297563" y="32883"/>
                  <a:pt x="1125625" y="1621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77328">
            <a:off x="8672736" y="135909"/>
            <a:ext cx="4042275" cy="38685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72128">
            <a:off x="392801" y="-1707084"/>
            <a:ext cx="3796542" cy="7850922"/>
          </a:xfrm>
          <a:prstGeom prst="rect">
            <a:avLst/>
          </a:prstGeom>
        </p:spPr>
      </p:pic>
      <p:sp>
        <p:nvSpPr>
          <p:cNvPr id="15" name="Полилиния 14"/>
          <p:cNvSpPr/>
          <p:nvPr/>
        </p:nvSpPr>
        <p:spPr>
          <a:xfrm>
            <a:off x="-454007" y="-378378"/>
            <a:ext cx="4887111" cy="3046445"/>
          </a:xfrm>
          <a:custGeom>
            <a:avLst/>
            <a:gdLst>
              <a:gd name="connsiteX0" fmla="*/ 199364 w 3182843"/>
              <a:gd name="connsiteY0" fmla="*/ 3040555 h 3046445"/>
              <a:gd name="connsiteX1" fmla="*/ 442432 w 3182843"/>
              <a:gd name="connsiteY1" fmla="*/ 1246479 h 3046445"/>
              <a:gd name="connsiteX2" fmla="*/ 928569 w 3182843"/>
              <a:gd name="connsiteY2" fmla="*/ 690894 h 3046445"/>
              <a:gd name="connsiteX3" fmla="*/ 1136913 w 3182843"/>
              <a:gd name="connsiteY3" fmla="*/ 1049710 h 3046445"/>
              <a:gd name="connsiteX4" fmla="*/ 1090615 w 3182843"/>
              <a:gd name="connsiteY4" fmla="*/ 1234905 h 3046445"/>
              <a:gd name="connsiteX5" fmla="*/ 1229511 w 3182843"/>
              <a:gd name="connsiteY5" fmla="*/ 1362226 h 3046445"/>
              <a:gd name="connsiteX6" fmla="*/ 1333683 w 3182843"/>
              <a:gd name="connsiteY6" fmla="*/ 1049710 h 3046445"/>
              <a:gd name="connsiteX7" fmla="*/ 1333683 w 3182843"/>
              <a:gd name="connsiteY7" fmla="*/ 841365 h 3046445"/>
              <a:gd name="connsiteX8" fmla="*/ 1611475 w 3182843"/>
              <a:gd name="connsiteY8" fmla="*/ 771917 h 3046445"/>
              <a:gd name="connsiteX9" fmla="*/ 1657774 w 3182843"/>
              <a:gd name="connsiteY9" fmla="*/ 1003411 h 3046445"/>
              <a:gd name="connsiteX10" fmla="*/ 1773521 w 3182843"/>
              <a:gd name="connsiteY10" fmla="*/ 1038135 h 3046445"/>
              <a:gd name="connsiteX11" fmla="*/ 1831394 w 3182843"/>
              <a:gd name="connsiteY11" fmla="*/ 841365 h 3046445"/>
              <a:gd name="connsiteX12" fmla="*/ 2491151 w 3182843"/>
              <a:gd name="connsiteY12" fmla="*/ 980262 h 3046445"/>
              <a:gd name="connsiteX13" fmla="*/ 3093035 w 3182843"/>
              <a:gd name="connsiteY13" fmla="*/ 667745 h 3046445"/>
              <a:gd name="connsiteX14" fmla="*/ 2907840 w 3182843"/>
              <a:gd name="connsiteY14" fmla="*/ 19563 h 3046445"/>
              <a:gd name="connsiteX15" fmla="*/ 592903 w 3182843"/>
              <a:gd name="connsiteY15" fmla="*/ 204758 h 3046445"/>
              <a:gd name="connsiteX16" fmla="*/ 14169 w 3182843"/>
              <a:gd name="connsiteY16" fmla="*/ 575148 h 3046445"/>
              <a:gd name="connsiteX17" fmla="*/ 199364 w 3182843"/>
              <a:gd name="connsiteY17" fmla="*/ 3040555 h 304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82843" h="3046445">
                <a:moveTo>
                  <a:pt x="199364" y="3040555"/>
                </a:moveTo>
                <a:cubicBezTo>
                  <a:pt x="270741" y="3152443"/>
                  <a:pt x="320898" y="1638089"/>
                  <a:pt x="442432" y="1246479"/>
                </a:cubicBezTo>
                <a:cubicBezTo>
                  <a:pt x="563966" y="854869"/>
                  <a:pt x="812822" y="723689"/>
                  <a:pt x="928569" y="690894"/>
                </a:cubicBezTo>
                <a:cubicBezTo>
                  <a:pt x="1044316" y="658099"/>
                  <a:pt x="1109905" y="959041"/>
                  <a:pt x="1136913" y="1049710"/>
                </a:cubicBezTo>
                <a:cubicBezTo>
                  <a:pt x="1163921" y="1140378"/>
                  <a:pt x="1075182" y="1182819"/>
                  <a:pt x="1090615" y="1234905"/>
                </a:cubicBezTo>
                <a:cubicBezTo>
                  <a:pt x="1106048" y="1286991"/>
                  <a:pt x="1189000" y="1393092"/>
                  <a:pt x="1229511" y="1362226"/>
                </a:cubicBezTo>
                <a:cubicBezTo>
                  <a:pt x="1270022" y="1331360"/>
                  <a:pt x="1316321" y="1136520"/>
                  <a:pt x="1333683" y="1049710"/>
                </a:cubicBezTo>
                <a:cubicBezTo>
                  <a:pt x="1351045" y="962900"/>
                  <a:pt x="1287384" y="887664"/>
                  <a:pt x="1333683" y="841365"/>
                </a:cubicBezTo>
                <a:cubicBezTo>
                  <a:pt x="1379982" y="795066"/>
                  <a:pt x="1557460" y="744909"/>
                  <a:pt x="1611475" y="771917"/>
                </a:cubicBezTo>
                <a:cubicBezTo>
                  <a:pt x="1665490" y="798925"/>
                  <a:pt x="1630766" y="959041"/>
                  <a:pt x="1657774" y="1003411"/>
                </a:cubicBezTo>
                <a:cubicBezTo>
                  <a:pt x="1684782" y="1047781"/>
                  <a:pt x="1744584" y="1065143"/>
                  <a:pt x="1773521" y="1038135"/>
                </a:cubicBezTo>
                <a:cubicBezTo>
                  <a:pt x="1802458" y="1011127"/>
                  <a:pt x="1711789" y="851010"/>
                  <a:pt x="1831394" y="841365"/>
                </a:cubicBezTo>
                <a:cubicBezTo>
                  <a:pt x="1950999" y="831720"/>
                  <a:pt x="2280878" y="1009199"/>
                  <a:pt x="2491151" y="980262"/>
                </a:cubicBezTo>
                <a:cubicBezTo>
                  <a:pt x="2701425" y="951325"/>
                  <a:pt x="3023587" y="827861"/>
                  <a:pt x="3093035" y="667745"/>
                </a:cubicBezTo>
                <a:cubicBezTo>
                  <a:pt x="3162483" y="507629"/>
                  <a:pt x="3324529" y="96727"/>
                  <a:pt x="2907840" y="19563"/>
                </a:cubicBezTo>
                <a:cubicBezTo>
                  <a:pt x="2491151" y="-57601"/>
                  <a:pt x="1075181" y="112161"/>
                  <a:pt x="592903" y="204758"/>
                </a:cubicBezTo>
                <a:cubicBezTo>
                  <a:pt x="110625" y="297355"/>
                  <a:pt x="79759" y="106373"/>
                  <a:pt x="14169" y="575148"/>
                </a:cubicBezTo>
                <a:cubicBezTo>
                  <a:pt x="-51421" y="1043923"/>
                  <a:pt x="127987" y="2928667"/>
                  <a:pt x="199364" y="3040555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273216" y="729205"/>
            <a:ext cx="185196" cy="182954"/>
          </a:xfrm>
          <a:prstGeom prst="ellipse">
            <a:avLst/>
          </a:pr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2106245" y="295100"/>
            <a:ext cx="680844" cy="157868"/>
          </a:xfrm>
          <a:custGeom>
            <a:avLst/>
            <a:gdLst>
              <a:gd name="connsiteX0" fmla="*/ 667178 w 680844"/>
              <a:gd name="connsiteY0" fmla="*/ 111569 h 157868"/>
              <a:gd name="connsiteX1" fmla="*/ 157892 w 680844"/>
              <a:gd name="connsiteY1" fmla="*/ 30546 h 157868"/>
              <a:gd name="connsiteX2" fmla="*/ 100018 w 680844"/>
              <a:gd name="connsiteY2" fmla="*/ 157868 h 157868"/>
              <a:gd name="connsiteX3" fmla="*/ 18996 w 680844"/>
              <a:gd name="connsiteY3" fmla="*/ 30546 h 157868"/>
              <a:gd name="connsiteX4" fmla="*/ 493558 w 680844"/>
              <a:gd name="connsiteY4" fmla="*/ 7397 h 157868"/>
              <a:gd name="connsiteX5" fmla="*/ 667178 w 680844"/>
              <a:gd name="connsiteY5" fmla="*/ 111569 h 157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0844" h="157868">
                <a:moveTo>
                  <a:pt x="667178" y="111569"/>
                </a:moveTo>
                <a:cubicBezTo>
                  <a:pt x="611234" y="115427"/>
                  <a:pt x="252419" y="22830"/>
                  <a:pt x="157892" y="30546"/>
                </a:cubicBezTo>
                <a:cubicBezTo>
                  <a:pt x="63365" y="38262"/>
                  <a:pt x="123167" y="157868"/>
                  <a:pt x="100018" y="157868"/>
                </a:cubicBezTo>
                <a:cubicBezTo>
                  <a:pt x="76869" y="157868"/>
                  <a:pt x="-46594" y="55624"/>
                  <a:pt x="18996" y="30546"/>
                </a:cubicBezTo>
                <a:cubicBezTo>
                  <a:pt x="84586" y="5468"/>
                  <a:pt x="391315" y="-9965"/>
                  <a:pt x="493558" y="7397"/>
                </a:cubicBezTo>
                <a:cubicBezTo>
                  <a:pt x="595801" y="24759"/>
                  <a:pt x="723122" y="107711"/>
                  <a:pt x="667178" y="11156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3298940" y="-92876"/>
            <a:ext cx="857941" cy="597453"/>
          </a:xfrm>
          <a:custGeom>
            <a:avLst/>
            <a:gdLst>
              <a:gd name="connsiteX0" fmla="*/ 856371 w 857941"/>
              <a:gd name="connsiteY0" fmla="*/ 279 h 597453"/>
              <a:gd name="connsiteX1" fmla="*/ 694326 w 857941"/>
              <a:gd name="connsiteY1" fmla="*/ 382243 h 597453"/>
              <a:gd name="connsiteX2" fmla="*/ 254488 w 857941"/>
              <a:gd name="connsiteY2" fmla="*/ 555863 h 597453"/>
              <a:gd name="connsiteX3" fmla="*/ 11419 w 857941"/>
              <a:gd name="connsiteY3" fmla="*/ 579013 h 597453"/>
              <a:gd name="connsiteX4" fmla="*/ 613303 w 857941"/>
              <a:gd name="connsiteY4" fmla="*/ 324370 h 597453"/>
              <a:gd name="connsiteX5" fmla="*/ 856371 w 857941"/>
              <a:gd name="connsiteY5" fmla="*/ 279 h 59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941" h="597453">
                <a:moveTo>
                  <a:pt x="856371" y="279"/>
                </a:moveTo>
                <a:cubicBezTo>
                  <a:pt x="869875" y="9925"/>
                  <a:pt x="794640" y="289646"/>
                  <a:pt x="694326" y="382243"/>
                </a:cubicBezTo>
                <a:cubicBezTo>
                  <a:pt x="594012" y="474840"/>
                  <a:pt x="368306" y="523068"/>
                  <a:pt x="254488" y="555863"/>
                </a:cubicBezTo>
                <a:cubicBezTo>
                  <a:pt x="140670" y="588658"/>
                  <a:pt x="-48383" y="617595"/>
                  <a:pt x="11419" y="579013"/>
                </a:cubicBezTo>
                <a:cubicBezTo>
                  <a:pt x="71221" y="540431"/>
                  <a:pt x="474407" y="415038"/>
                  <a:pt x="613303" y="324370"/>
                </a:cubicBezTo>
                <a:cubicBezTo>
                  <a:pt x="752199" y="233702"/>
                  <a:pt x="842867" y="-9367"/>
                  <a:pt x="856371" y="27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 rot="10025045">
            <a:off x="7476457" y="4401762"/>
            <a:ext cx="7149712" cy="3661705"/>
          </a:xfrm>
          <a:custGeom>
            <a:avLst/>
            <a:gdLst>
              <a:gd name="connsiteX0" fmla="*/ 7106820 w 7149712"/>
              <a:gd name="connsiteY0" fmla="*/ 824720 h 3661705"/>
              <a:gd name="connsiteX1" fmla="*/ 6075189 w 7149712"/>
              <a:gd name="connsiteY1" fmla="*/ 2442505 h 3661705"/>
              <a:gd name="connsiteX2" fmla="*/ 3566451 w 7149712"/>
              <a:gd name="connsiteY2" fmla="*/ 2278382 h 3661705"/>
              <a:gd name="connsiteX3" fmla="*/ 1573528 w 7149712"/>
              <a:gd name="connsiteY3" fmla="*/ 3661705 h 3661705"/>
              <a:gd name="connsiteX4" fmla="*/ 1573528 w 7149712"/>
              <a:gd name="connsiteY4" fmla="*/ 3661705 h 3661705"/>
              <a:gd name="connsiteX5" fmla="*/ 330882 w 7149712"/>
              <a:gd name="connsiteY5" fmla="*/ 3169335 h 3661705"/>
              <a:gd name="connsiteX6" fmla="*/ 143312 w 7149712"/>
              <a:gd name="connsiteY6" fmla="*/ 1762566 h 3661705"/>
              <a:gd name="connsiteX7" fmla="*/ 2206574 w 7149712"/>
              <a:gd name="connsiteY7" fmla="*/ 168228 h 3661705"/>
              <a:gd name="connsiteX8" fmla="*/ 4762205 w 7149712"/>
              <a:gd name="connsiteY8" fmla="*/ 121335 h 3661705"/>
              <a:gd name="connsiteX9" fmla="*/ 7106820 w 7149712"/>
              <a:gd name="connsiteY9" fmla="*/ 824720 h 366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49712" h="3661705">
                <a:moveTo>
                  <a:pt x="7106820" y="824720"/>
                </a:moveTo>
                <a:cubicBezTo>
                  <a:pt x="7325651" y="1211582"/>
                  <a:pt x="6665250" y="2200228"/>
                  <a:pt x="6075189" y="2442505"/>
                </a:cubicBezTo>
                <a:cubicBezTo>
                  <a:pt x="5485127" y="2684782"/>
                  <a:pt x="4316728" y="2075182"/>
                  <a:pt x="3566451" y="2278382"/>
                </a:cubicBezTo>
                <a:cubicBezTo>
                  <a:pt x="2816174" y="2481582"/>
                  <a:pt x="1573528" y="3661705"/>
                  <a:pt x="1573528" y="3661705"/>
                </a:cubicBezTo>
                <a:lnTo>
                  <a:pt x="1573528" y="3661705"/>
                </a:lnTo>
                <a:cubicBezTo>
                  <a:pt x="1366421" y="3579643"/>
                  <a:pt x="569251" y="3485858"/>
                  <a:pt x="330882" y="3169335"/>
                </a:cubicBezTo>
                <a:cubicBezTo>
                  <a:pt x="92513" y="2852812"/>
                  <a:pt x="-169303" y="2262751"/>
                  <a:pt x="143312" y="1762566"/>
                </a:cubicBezTo>
                <a:cubicBezTo>
                  <a:pt x="455927" y="1262382"/>
                  <a:pt x="1436759" y="441766"/>
                  <a:pt x="2206574" y="168228"/>
                </a:cubicBezTo>
                <a:cubicBezTo>
                  <a:pt x="2976389" y="-105310"/>
                  <a:pt x="3953313" y="11920"/>
                  <a:pt x="4762205" y="121335"/>
                </a:cubicBezTo>
                <a:cubicBezTo>
                  <a:pt x="5571097" y="230750"/>
                  <a:pt x="6887989" y="437858"/>
                  <a:pt x="7106820" y="824720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 rot="10034724">
            <a:off x="6046951" y="2481438"/>
            <a:ext cx="7754489" cy="5492174"/>
          </a:xfrm>
          <a:custGeom>
            <a:avLst/>
            <a:gdLst>
              <a:gd name="connsiteX0" fmla="*/ 7119973 w 7754489"/>
              <a:gd name="connsiteY0" fmla="*/ 269666 h 5492174"/>
              <a:gd name="connsiteX1" fmla="*/ 5947665 w 7754489"/>
              <a:gd name="connsiteY1" fmla="*/ 2450159 h 5492174"/>
              <a:gd name="connsiteX2" fmla="*/ 4048527 w 7754489"/>
              <a:gd name="connsiteY2" fmla="*/ 2168805 h 5492174"/>
              <a:gd name="connsiteX3" fmla="*/ 2501080 w 7754489"/>
              <a:gd name="connsiteY3" fmla="*/ 2614282 h 5492174"/>
              <a:gd name="connsiteX4" fmla="*/ 625388 w 7754489"/>
              <a:gd name="connsiteY4" fmla="*/ 4349297 h 5492174"/>
              <a:gd name="connsiteX5" fmla="*/ 15788 w 7754489"/>
              <a:gd name="connsiteY5" fmla="*/ 5029236 h 5492174"/>
              <a:gd name="connsiteX6" fmla="*/ 297142 w 7754489"/>
              <a:gd name="connsiteY6" fmla="*/ 5427820 h 5492174"/>
              <a:gd name="connsiteX7" fmla="*/ 1516342 w 7754489"/>
              <a:gd name="connsiteY7" fmla="*/ 3645913 h 5492174"/>
              <a:gd name="connsiteX8" fmla="*/ 2876219 w 7754489"/>
              <a:gd name="connsiteY8" fmla="*/ 2497051 h 5492174"/>
              <a:gd name="connsiteX9" fmla="*/ 4540896 w 7754489"/>
              <a:gd name="connsiteY9" fmla="*/ 2379820 h 5492174"/>
              <a:gd name="connsiteX10" fmla="*/ 5642865 w 7754489"/>
              <a:gd name="connsiteY10" fmla="*/ 3059759 h 5492174"/>
              <a:gd name="connsiteX11" fmla="*/ 6932403 w 7754489"/>
              <a:gd name="connsiteY11" fmla="*/ 1746774 h 5492174"/>
              <a:gd name="connsiteX12" fmla="*/ 7753019 w 7754489"/>
              <a:gd name="connsiteY12" fmla="*/ 199328 h 5492174"/>
              <a:gd name="connsiteX13" fmla="*/ 7119973 w 7754489"/>
              <a:gd name="connsiteY13" fmla="*/ 269666 h 549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754489" h="5492174">
                <a:moveTo>
                  <a:pt x="7119973" y="269666"/>
                </a:moveTo>
                <a:cubicBezTo>
                  <a:pt x="6819081" y="644804"/>
                  <a:pt x="6459573" y="2133636"/>
                  <a:pt x="5947665" y="2450159"/>
                </a:cubicBezTo>
                <a:cubicBezTo>
                  <a:pt x="5435757" y="2766682"/>
                  <a:pt x="4622958" y="2141451"/>
                  <a:pt x="4048527" y="2168805"/>
                </a:cubicBezTo>
                <a:cubicBezTo>
                  <a:pt x="3474096" y="2196159"/>
                  <a:pt x="3071603" y="2250867"/>
                  <a:pt x="2501080" y="2614282"/>
                </a:cubicBezTo>
                <a:cubicBezTo>
                  <a:pt x="1930557" y="2977697"/>
                  <a:pt x="1039603" y="3946805"/>
                  <a:pt x="625388" y="4349297"/>
                </a:cubicBezTo>
                <a:cubicBezTo>
                  <a:pt x="211173" y="4751789"/>
                  <a:pt x="70496" y="4849482"/>
                  <a:pt x="15788" y="5029236"/>
                </a:cubicBezTo>
                <a:cubicBezTo>
                  <a:pt x="-38920" y="5208990"/>
                  <a:pt x="47050" y="5658374"/>
                  <a:pt x="297142" y="5427820"/>
                </a:cubicBezTo>
                <a:cubicBezTo>
                  <a:pt x="547234" y="5197266"/>
                  <a:pt x="1086496" y="4134374"/>
                  <a:pt x="1516342" y="3645913"/>
                </a:cubicBezTo>
                <a:cubicBezTo>
                  <a:pt x="1946188" y="3157452"/>
                  <a:pt x="2372127" y="2708066"/>
                  <a:pt x="2876219" y="2497051"/>
                </a:cubicBezTo>
                <a:cubicBezTo>
                  <a:pt x="3380311" y="2286036"/>
                  <a:pt x="4079788" y="2286035"/>
                  <a:pt x="4540896" y="2379820"/>
                </a:cubicBezTo>
                <a:cubicBezTo>
                  <a:pt x="5002004" y="2473605"/>
                  <a:pt x="5244281" y="3165267"/>
                  <a:pt x="5642865" y="3059759"/>
                </a:cubicBezTo>
                <a:cubicBezTo>
                  <a:pt x="6041449" y="2954251"/>
                  <a:pt x="6580711" y="2223512"/>
                  <a:pt x="6932403" y="1746774"/>
                </a:cubicBezTo>
                <a:cubicBezTo>
                  <a:pt x="7284095" y="1270036"/>
                  <a:pt x="7725665" y="449420"/>
                  <a:pt x="7753019" y="199328"/>
                </a:cubicBezTo>
                <a:cubicBezTo>
                  <a:pt x="7780373" y="-50764"/>
                  <a:pt x="7420865" y="-105472"/>
                  <a:pt x="7119973" y="269666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 rot="10158565">
            <a:off x="8511113" y="6209578"/>
            <a:ext cx="737014" cy="515815"/>
          </a:xfrm>
          <a:custGeom>
            <a:avLst/>
            <a:gdLst>
              <a:gd name="connsiteX0" fmla="*/ 45732 w 244517"/>
              <a:gd name="connsiteY0" fmla="*/ 183 h 159967"/>
              <a:gd name="connsiteX1" fmla="*/ 15252 w 244517"/>
              <a:gd name="connsiteY1" fmla="*/ 152583 h 159967"/>
              <a:gd name="connsiteX2" fmla="*/ 243852 w 244517"/>
              <a:gd name="connsiteY2" fmla="*/ 122103 h 159967"/>
              <a:gd name="connsiteX3" fmla="*/ 45732 w 244517"/>
              <a:gd name="connsiteY3" fmla="*/ 183 h 159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17" h="159967">
                <a:moveTo>
                  <a:pt x="45732" y="183"/>
                </a:moveTo>
                <a:cubicBezTo>
                  <a:pt x="7632" y="5263"/>
                  <a:pt x="-17768" y="132263"/>
                  <a:pt x="15252" y="152583"/>
                </a:cubicBezTo>
                <a:cubicBezTo>
                  <a:pt x="48272" y="172903"/>
                  <a:pt x="231152" y="147503"/>
                  <a:pt x="243852" y="122103"/>
                </a:cubicBezTo>
                <a:cubicBezTo>
                  <a:pt x="256552" y="96703"/>
                  <a:pt x="83832" y="-4897"/>
                  <a:pt x="45732" y="183"/>
                </a:cubicBezTo>
                <a:close/>
              </a:path>
            </a:pathLst>
          </a:custGeom>
          <a:solidFill>
            <a:srgbClr val="FAFAFA"/>
          </a:solidFill>
          <a:ln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6766" y="-390268"/>
            <a:ext cx="6521773" cy="86956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stA="0" endPos="65000" dist="5080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50945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 rot="10025045">
            <a:off x="7156417" y="-3004878"/>
            <a:ext cx="7149712" cy="3661705"/>
          </a:xfrm>
          <a:custGeom>
            <a:avLst/>
            <a:gdLst>
              <a:gd name="connsiteX0" fmla="*/ 7106820 w 7149712"/>
              <a:gd name="connsiteY0" fmla="*/ 824720 h 3661705"/>
              <a:gd name="connsiteX1" fmla="*/ 6075189 w 7149712"/>
              <a:gd name="connsiteY1" fmla="*/ 2442505 h 3661705"/>
              <a:gd name="connsiteX2" fmla="*/ 3566451 w 7149712"/>
              <a:gd name="connsiteY2" fmla="*/ 2278382 h 3661705"/>
              <a:gd name="connsiteX3" fmla="*/ 1573528 w 7149712"/>
              <a:gd name="connsiteY3" fmla="*/ 3661705 h 3661705"/>
              <a:gd name="connsiteX4" fmla="*/ 1573528 w 7149712"/>
              <a:gd name="connsiteY4" fmla="*/ 3661705 h 3661705"/>
              <a:gd name="connsiteX5" fmla="*/ 330882 w 7149712"/>
              <a:gd name="connsiteY5" fmla="*/ 3169335 h 3661705"/>
              <a:gd name="connsiteX6" fmla="*/ 143312 w 7149712"/>
              <a:gd name="connsiteY6" fmla="*/ 1762566 h 3661705"/>
              <a:gd name="connsiteX7" fmla="*/ 2206574 w 7149712"/>
              <a:gd name="connsiteY7" fmla="*/ 168228 h 3661705"/>
              <a:gd name="connsiteX8" fmla="*/ 4762205 w 7149712"/>
              <a:gd name="connsiteY8" fmla="*/ 121335 h 3661705"/>
              <a:gd name="connsiteX9" fmla="*/ 7106820 w 7149712"/>
              <a:gd name="connsiteY9" fmla="*/ 824720 h 366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49712" h="3661705">
                <a:moveTo>
                  <a:pt x="7106820" y="824720"/>
                </a:moveTo>
                <a:cubicBezTo>
                  <a:pt x="7325651" y="1211582"/>
                  <a:pt x="6665250" y="2200228"/>
                  <a:pt x="6075189" y="2442505"/>
                </a:cubicBezTo>
                <a:cubicBezTo>
                  <a:pt x="5485127" y="2684782"/>
                  <a:pt x="4316728" y="2075182"/>
                  <a:pt x="3566451" y="2278382"/>
                </a:cubicBezTo>
                <a:cubicBezTo>
                  <a:pt x="2816174" y="2481582"/>
                  <a:pt x="1573528" y="3661705"/>
                  <a:pt x="1573528" y="3661705"/>
                </a:cubicBezTo>
                <a:lnTo>
                  <a:pt x="1573528" y="3661705"/>
                </a:lnTo>
                <a:cubicBezTo>
                  <a:pt x="1366421" y="3579643"/>
                  <a:pt x="569251" y="3485858"/>
                  <a:pt x="330882" y="3169335"/>
                </a:cubicBezTo>
                <a:cubicBezTo>
                  <a:pt x="92513" y="2852812"/>
                  <a:pt x="-169303" y="2262751"/>
                  <a:pt x="143312" y="1762566"/>
                </a:cubicBezTo>
                <a:cubicBezTo>
                  <a:pt x="455927" y="1262382"/>
                  <a:pt x="1436759" y="441766"/>
                  <a:pt x="2206574" y="168228"/>
                </a:cubicBezTo>
                <a:cubicBezTo>
                  <a:pt x="2976389" y="-105310"/>
                  <a:pt x="3953313" y="11920"/>
                  <a:pt x="4762205" y="121335"/>
                </a:cubicBezTo>
                <a:cubicBezTo>
                  <a:pt x="5571097" y="230750"/>
                  <a:pt x="6887989" y="437858"/>
                  <a:pt x="7106820" y="824720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6837630" y="-1464988"/>
            <a:ext cx="6802978" cy="2929975"/>
          </a:xfrm>
          <a:custGeom>
            <a:avLst/>
            <a:gdLst>
              <a:gd name="connsiteX0" fmla="*/ 1153492 w 6802978"/>
              <a:gd name="connsiteY0" fmla="*/ 2621 h 2929975"/>
              <a:gd name="connsiteX1" fmla="*/ 391492 w 6802978"/>
              <a:gd name="connsiteY1" fmla="*/ 1206581 h 2929975"/>
              <a:gd name="connsiteX2" fmla="*/ 681052 w 6802978"/>
              <a:gd name="connsiteY2" fmla="*/ 2242901 h 2929975"/>
              <a:gd name="connsiteX3" fmla="*/ 2220292 w 6802978"/>
              <a:gd name="connsiteY3" fmla="*/ 2471501 h 2929975"/>
              <a:gd name="connsiteX4" fmla="*/ 4933012 w 6802978"/>
              <a:gd name="connsiteY4" fmla="*/ 2090501 h 2929975"/>
              <a:gd name="connsiteX5" fmla="*/ 6578932 w 6802978"/>
              <a:gd name="connsiteY5" fmla="*/ 1130381 h 2929975"/>
              <a:gd name="connsiteX6" fmla="*/ 6670372 w 6802978"/>
              <a:gd name="connsiteY6" fmla="*/ 1648541 h 2929975"/>
              <a:gd name="connsiteX7" fmla="*/ 5481652 w 6802978"/>
              <a:gd name="connsiteY7" fmla="*/ 2075261 h 2929975"/>
              <a:gd name="connsiteX8" fmla="*/ 4414852 w 6802978"/>
              <a:gd name="connsiteY8" fmla="*/ 2471501 h 2929975"/>
              <a:gd name="connsiteX9" fmla="*/ 3576652 w 6802978"/>
              <a:gd name="connsiteY9" fmla="*/ 2547701 h 2929975"/>
              <a:gd name="connsiteX10" fmla="*/ 2616532 w 6802978"/>
              <a:gd name="connsiteY10" fmla="*/ 2928701 h 2929975"/>
              <a:gd name="connsiteX11" fmla="*/ 1671652 w 6802978"/>
              <a:gd name="connsiteY11" fmla="*/ 2669621 h 2929975"/>
              <a:gd name="connsiteX12" fmla="*/ 787732 w 6802978"/>
              <a:gd name="connsiteY12" fmla="*/ 2623901 h 2929975"/>
              <a:gd name="connsiteX13" fmla="*/ 40972 w 6802978"/>
              <a:gd name="connsiteY13" fmla="*/ 1999061 h 2929975"/>
              <a:gd name="connsiteX14" fmla="*/ 208612 w 6802978"/>
              <a:gd name="connsiteY14" fmla="*/ 917021 h 2929975"/>
              <a:gd name="connsiteX15" fmla="*/ 1153492 w 6802978"/>
              <a:gd name="connsiteY15" fmla="*/ 2621 h 292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02978" h="2929975">
                <a:moveTo>
                  <a:pt x="1153492" y="2621"/>
                </a:moveTo>
                <a:cubicBezTo>
                  <a:pt x="1183972" y="50881"/>
                  <a:pt x="470232" y="833201"/>
                  <a:pt x="391492" y="1206581"/>
                </a:cubicBezTo>
                <a:cubicBezTo>
                  <a:pt x="312752" y="1579961"/>
                  <a:pt x="376252" y="2032081"/>
                  <a:pt x="681052" y="2242901"/>
                </a:cubicBezTo>
                <a:cubicBezTo>
                  <a:pt x="985852" y="2453721"/>
                  <a:pt x="1511632" y="2496901"/>
                  <a:pt x="2220292" y="2471501"/>
                </a:cubicBezTo>
                <a:cubicBezTo>
                  <a:pt x="2928952" y="2446101"/>
                  <a:pt x="4206572" y="2314021"/>
                  <a:pt x="4933012" y="2090501"/>
                </a:cubicBezTo>
                <a:cubicBezTo>
                  <a:pt x="5659452" y="1866981"/>
                  <a:pt x="6289372" y="1204041"/>
                  <a:pt x="6578932" y="1130381"/>
                </a:cubicBezTo>
                <a:cubicBezTo>
                  <a:pt x="6868492" y="1056721"/>
                  <a:pt x="6853252" y="1491061"/>
                  <a:pt x="6670372" y="1648541"/>
                </a:cubicBezTo>
                <a:cubicBezTo>
                  <a:pt x="6487492" y="1806021"/>
                  <a:pt x="5481652" y="2075261"/>
                  <a:pt x="5481652" y="2075261"/>
                </a:cubicBezTo>
                <a:cubicBezTo>
                  <a:pt x="5105732" y="2212421"/>
                  <a:pt x="4732352" y="2392761"/>
                  <a:pt x="4414852" y="2471501"/>
                </a:cubicBezTo>
                <a:cubicBezTo>
                  <a:pt x="4097352" y="2550241"/>
                  <a:pt x="3876372" y="2471501"/>
                  <a:pt x="3576652" y="2547701"/>
                </a:cubicBezTo>
                <a:cubicBezTo>
                  <a:pt x="3276932" y="2623901"/>
                  <a:pt x="2934032" y="2908381"/>
                  <a:pt x="2616532" y="2928701"/>
                </a:cubicBezTo>
                <a:cubicBezTo>
                  <a:pt x="2299032" y="2949021"/>
                  <a:pt x="1976452" y="2720421"/>
                  <a:pt x="1671652" y="2669621"/>
                </a:cubicBezTo>
                <a:cubicBezTo>
                  <a:pt x="1366852" y="2618821"/>
                  <a:pt x="1059512" y="2735661"/>
                  <a:pt x="787732" y="2623901"/>
                </a:cubicBezTo>
                <a:cubicBezTo>
                  <a:pt x="515952" y="2512141"/>
                  <a:pt x="137492" y="2283541"/>
                  <a:pt x="40972" y="1999061"/>
                </a:cubicBezTo>
                <a:cubicBezTo>
                  <a:pt x="-55548" y="1714581"/>
                  <a:pt x="25732" y="1249761"/>
                  <a:pt x="208612" y="917021"/>
                </a:cubicBezTo>
                <a:cubicBezTo>
                  <a:pt x="391492" y="584281"/>
                  <a:pt x="1123012" y="-45639"/>
                  <a:pt x="1153492" y="2621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7538069" y="-673969"/>
            <a:ext cx="999448" cy="1347937"/>
          </a:xfrm>
          <a:custGeom>
            <a:avLst/>
            <a:gdLst>
              <a:gd name="connsiteX0" fmla="*/ 417211 w 999448"/>
              <a:gd name="connsiteY0" fmla="*/ 6772 h 1347937"/>
              <a:gd name="connsiteX1" fmla="*/ 81931 w 999448"/>
              <a:gd name="connsiteY1" fmla="*/ 494452 h 1347937"/>
              <a:gd name="connsiteX2" fmla="*/ 81931 w 999448"/>
              <a:gd name="connsiteY2" fmla="*/ 1104052 h 1347937"/>
              <a:gd name="connsiteX3" fmla="*/ 996331 w 999448"/>
              <a:gd name="connsiteY3" fmla="*/ 1347892 h 1347937"/>
              <a:gd name="connsiteX4" fmla="*/ 371491 w 999448"/>
              <a:gd name="connsiteY4" fmla="*/ 1088812 h 1347937"/>
              <a:gd name="connsiteX5" fmla="*/ 112411 w 999448"/>
              <a:gd name="connsiteY5" fmla="*/ 860212 h 1347937"/>
              <a:gd name="connsiteX6" fmla="*/ 417211 w 999448"/>
              <a:gd name="connsiteY6" fmla="*/ 6772 h 134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448" h="1347937">
                <a:moveTo>
                  <a:pt x="417211" y="6772"/>
                </a:moveTo>
                <a:cubicBezTo>
                  <a:pt x="412131" y="-54188"/>
                  <a:pt x="137811" y="311572"/>
                  <a:pt x="81931" y="494452"/>
                </a:cubicBezTo>
                <a:cubicBezTo>
                  <a:pt x="26051" y="677332"/>
                  <a:pt x="-70469" y="961812"/>
                  <a:pt x="81931" y="1104052"/>
                </a:cubicBezTo>
                <a:cubicBezTo>
                  <a:pt x="234331" y="1246292"/>
                  <a:pt x="948071" y="1350432"/>
                  <a:pt x="996331" y="1347892"/>
                </a:cubicBezTo>
                <a:cubicBezTo>
                  <a:pt x="1044591" y="1345352"/>
                  <a:pt x="518811" y="1170092"/>
                  <a:pt x="371491" y="1088812"/>
                </a:cubicBezTo>
                <a:cubicBezTo>
                  <a:pt x="224171" y="1007532"/>
                  <a:pt x="109871" y="1038012"/>
                  <a:pt x="112411" y="860212"/>
                </a:cubicBezTo>
                <a:cubicBezTo>
                  <a:pt x="114951" y="682412"/>
                  <a:pt x="422291" y="67732"/>
                  <a:pt x="417211" y="6772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 rot="10319371">
            <a:off x="-479901" y="4467654"/>
            <a:ext cx="3038639" cy="5343082"/>
          </a:xfrm>
          <a:custGeom>
            <a:avLst/>
            <a:gdLst>
              <a:gd name="connsiteX0" fmla="*/ 2513141 w 3038639"/>
              <a:gd name="connsiteY0" fmla="*/ 425949 h 5343082"/>
              <a:gd name="connsiteX1" fmla="*/ 1950433 w 3038639"/>
              <a:gd name="connsiteY1" fmla="*/ 2254749 h 5343082"/>
              <a:gd name="connsiteX2" fmla="*/ 825018 w 3038639"/>
              <a:gd name="connsiteY2" fmla="*/ 2489210 h 5343082"/>
              <a:gd name="connsiteX3" fmla="*/ 121633 w 3038639"/>
              <a:gd name="connsiteY3" fmla="*/ 2723672 h 5343082"/>
              <a:gd name="connsiteX4" fmla="*/ 27849 w 3038639"/>
              <a:gd name="connsiteY4" fmla="*/ 3216041 h 5343082"/>
              <a:gd name="connsiteX5" fmla="*/ 426433 w 3038639"/>
              <a:gd name="connsiteY5" fmla="*/ 3427057 h 5343082"/>
              <a:gd name="connsiteX6" fmla="*/ 1340833 w 3038639"/>
              <a:gd name="connsiteY6" fmla="*/ 3403610 h 5343082"/>
              <a:gd name="connsiteX7" fmla="*/ 1856649 w 3038639"/>
              <a:gd name="connsiteY7" fmla="*/ 3731857 h 5343082"/>
              <a:gd name="connsiteX8" fmla="*/ 1856649 w 3038639"/>
              <a:gd name="connsiteY8" fmla="*/ 4716595 h 5343082"/>
              <a:gd name="connsiteX9" fmla="*/ 2138003 w 3038639"/>
              <a:gd name="connsiteY9" fmla="*/ 5255857 h 5343082"/>
              <a:gd name="connsiteX10" fmla="*/ 2653818 w 3038639"/>
              <a:gd name="connsiteY10" fmla="*/ 5302749 h 5343082"/>
              <a:gd name="connsiteX11" fmla="*/ 2888279 w 3038639"/>
              <a:gd name="connsiteY11" fmla="*/ 4857272 h 5343082"/>
              <a:gd name="connsiteX12" fmla="*/ 2888279 w 3038639"/>
              <a:gd name="connsiteY12" fmla="*/ 3825641 h 5343082"/>
              <a:gd name="connsiteX13" fmla="*/ 2982064 w 3038639"/>
              <a:gd name="connsiteY13" fmla="*/ 1504472 h 5343082"/>
              <a:gd name="connsiteX14" fmla="*/ 3005510 w 3038639"/>
              <a:gd name="connsiteY14" fmla="*/ 74257 h 5343082"/>
              <a:gd name="connsiteX15" fmla="*/ 2513141 w 3038639"/>
              <a:gd name="connsiteY15" fmla="*/ 425949 h 53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38639" h="5343082">
                <a:moveTo>
                  <a:pt x="2513141" y="425949"/>
                </a:moveTo>
                <a:cubicBezTo>
                  <a:pt x="2337295" y="789364"/>
                  <a:pt x="2231787" y="1910872"/>
                  <a:pt x="1950433" y="2254749"/>
                </a:cubicBezTo>
                <a:cubicBezTo>
                  <a:pt x="1669079" y="2598626"/>
                  <a:pt x="1129818" y="2411056"/>
                  <a:pt x="825018" y="2489210"/>
                </a:cubicBezTo>
                <a:cubicBezTo>
                  <a:pt x="520218" y="2567364"/>
                  <a:pt x="254494" y="2602534"/>
                  <a:pt x="121633" y="2723672"/>
                </a:cubicBezTo>
                <a:cubicBezTo>
                  <a:pt x="-11228" y="2844810"/>
                  <a:pt x="-22951" y="3098810"/>
                  <a:pt x="27849" y="3216041"/>
                </a:cubicBezTo>
                <a:cubicBezTo>
                  <a:pt x="78649" y="3333272"/>
                  <a:pt x="207602" y="3395796"/>
                  <a:pt x="426433" y="3427057"/>
                </a:cubicBezTo>
                <a:cubicBezTo>
                  <a:pt x="645264" y="3458318"/>
                  <a:pt x="1102464" y="3352810"/>
                  <a:pt x="1340833" y="3403610"/>
                </a:cubicBezTo>
                <a:cubicBezTo>
                  <a:pt x="1579202" y="3454410"/>
                  <a:pt x="1770680" y="3513026"/>
                  <a:pt x="1856649" y="3731857"/>
                </a:cubicBezTo>
                <a:cubicBezTo>
                  <a:pt x="1942618" y="3950688"/>
                  <a:pt x="1809757" y="4462595"/>
                  <a:pt x="1856649" y="4716595"/>
                </a:cubicBezTo>
                <a:cubicBezTo>
                  <a:pt x="1903541" y="4970595"/>
                  <a:pt x="2005142" y="5158165"/>
                  <a:pt x="2138003" y="5255857"/>
                </a:cubicBezTo>
                <a:cubicBezTo>
                  <a:pt x="2270864" y="5353549"/>
                  <a:pt x="2528772" y="5369180"/>
                  <a:pt x="2653818" y="5302749"/>
                </a:cubicBezTo>
                <a:cubicBezTo>
                  <a:pt x="2778864" y="5236318"/>
                  <a:pt x="2849202" y="5103457"/>
                  <a:pt x="2888279" y="4857272"/>
                </a:cubicBezTo>
                <a:cubicBezTo>
                  <a:pt x="2927356" y="4611087"/>
                  <a:pt x="2872648" y="4384441"/>
                  <a:pt x="2888279" y="3825641"/>
                </a:cubicBezTo>
                <a:cubicBezTo>
                  <a:pt x="2903910" y="3266841"/>
                  <a:pt x="2962525" y="2129703"/>
                  <a:pt x="2982064" y="1504472"/>
                </a:cubicBezTo>
                <a:cubicBezTo>
                  <a:pt x="3001603" y="879241"/>
                  <a:pt x="3083664" y="257918"/>
                  <a:pt x="3005510" y="74257"/>
                </a:cubicBezTo>
                <a:cubicBezTo>
                  <a:pt x="2927356" y="-109404"/>
                  <a:pt x="2688987" y="62534"/>
                  <a:pt x="2513141" y="425949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 rot="10292681">
            <a:off x="1377949" y="6504691"/>
            <a:ext cx="895908" cy="571744"/>
          </a:xfrm>
          <a:custGeom>
            <a:avLst/>
            <a:gdLst>
              <a:gd name="connsiteX0" fmla="*/ 731302 w 895908"/>
              <a:gd name="connsiteY0" fmla="*/ 0 h 571744"/>
              <a:gd name="connsiteX1" fmla="*/ 74810 w 895908"/>
              <a:gd name="connsiteY1" fmla="*/ 211016 h 571744"/>
              <a:gd name="connsiteX2" fmla="*/ 51364 w 895908"/>
              <a:gd name="connsiteY2" fmla="*/ 445477 h 571744"/>
              <a:gd name="connsiteX3" fmla="*/ 403056 w 895908"/>
              <a:gd name="connsiteY3" fmla="*/ 539262 h 571744"/>
              <a:gd name="connsiteX4" fmla="*/ 895425 w 895908"/>
              <a:gd name="connsiteY4" fmla="*/ 562708 h 571744"/>
              <a:gd name="connsiteX5" fmla="*/ 309272 w 895908"/>
              <a:gd name="connsiteY5" fmla="*/ 398585 h 571744"/>
              <a:gd name="connsiteX6" fmla="*/ 660964 w 895908"/>
              <a:gd name="connsiteY6" fmla="*/ 70339 h 571744"/>
              <a:gd name="connsiteX7" fmla="*/ 660964 w 895908"/>
              <a:gd name="connsiteY7" fmla="*/ 70339 h 571744"/>
              <a:gd name="connsiteX8" fmla="*/ 731302 w 895908"/>
              <a:gd name="connsiteY8" fmla="*/ 0 h 57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5908" h="571744">
                <a:moveTo>
                  <a:pt x="731302" y="0"/>
                </a:moveTo>
                <a:cubicBezTo>
                  <a:pt x="459717" y="68385"/>
                  <a:pt x="188133" y="136770"/>
                  <a:pt x="74810" y="211016"/>
                </a:cubicBezTo>
                <a:cubicBezTo>
                  <a:pt x="-38513" y="285262"/>
                  <a:pt x="-3344" y="390769"/>
                  <a:pt x="51364" y="445477"/>
                </a:cubicBezTo>
                <a:cubicBezTo>
                  <a:pt x="106072" y="500185"/>
                  <a:pt x="262379" y="519724"/>
                  <a:pt x="403056" y="539262"/>
                </a:cubicBezTo>
                <a:cubicBezTo>
                  <a:pt x="543733" y="558800"/>
                  <a:pt x="911056" y="586154"/>
                  <a:pt x="895425" y="562708"/>
                </a:cubicBezTo>
                <a:cubicBezTo>
                  <a:pt x="879794" y="539262"/>
                  <a:pt x="348349" y="480647"/>
                  <a:pt x="309272" y="398585"/>
                </a:cubicBezTo>
                <a:cubicBezTo>
                  <a:pt x="270195" y="316524"/>
                  <a:pt x="660964" y="70339"/>
                  <a:pt x="660964" y="70339"/>
                </a:cubicBezTo>
                <a:lnTo>
                  <a:pt x="660964" y="70339"/>
                </a:lnTo>
                <a:lnTo>
                  <a:pt x="731302" y="0"/>
                </a:ln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-123779" y="4825990"/>
            <a:ext cx="1038252" cy="1788393"/>
          </a:xfrm>
          <a:custGeom>
            <a:avLst/>
            <a:gdLst>
              <a:gd name="connsiteX0" fmla="*/ 17099 w 1038252"/>
              <a:gd name="connsiteY0" fmla="*/ 5090 h 1788393"/>
              <a:gd name="connsiteX1" fmla="*/ 291419 w 1038252"/>
              <a:gd name="connsiteY1" fmla="*/ 172730 h 1788393"/>
              <a:gd name="connsiteX2" fmla="*/ 550499 w 1038252"/>
              <a:gd name="connsiteY2" fmla="*/ 1330970 h 1788393"/>
              <a:gd name="connsiteX3" fmla="*/ 702899 w 1038252"/>
              <a:gd name="connsiteY3" fmla="*/ 1635770 h 1788393"/>
              <a:gd name="connsiteX4" fmla="*/ 1038179 w 1038252"/>
              <a:gd name="connsiteY4" fmla="*/ 1681490 h 1788393"/>
              <a:gd name="connsiteX5" fmla="*/ 672419 w 1038252"/>
              <a:gd name="connsiteY5" fmla="*/ 1757690 h 1788393"/>
              <a:gd name="connsiteX6" fmla="*/ 413339 w 1038252"/>
              <a:gd name="connsiteY6" fmla="*/ 1117610 h 1788393"/>
              <a:gd name="connsiteX7" fmla="*/ 230459 w 1038252"/>
              <a:gd name="connsiteY7" fmla="*/ 111770 h 1788393"/>
              <a:gd name="connsiteX8" fmla="*/ 47579 w 1038252"/>
              <a:gd name="connsiteY8" fmla="*/ 50810 h 1788393"/>
              <a:gd name="connsiteX9" fmla="*/ 17099 w 1038252"/>
              <a:gd name="connsiteY9" fmla="*/ 5090 h 178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38252" h="1788393">
                <a:moveTo>
                  <a:pt x="17099" y="5090"/>
                </a:moveTo>
                <a:cubicBezTo>
                  <a:pt x="57739" y="25410"/>
                  <a:pt x="202519" y="-48250"/>
                  <a:pt x="291419" y="172730"/>
                </a:cubicBezTo>
                <a:cubicBezTo>
                  <a:pt x="380319" y="393710"/>
                  <a:pt x="481919" y="1087130"/>
                  <a:pt x="550499" y="1330970"/>
                </a:cubicBezTo>
                <a:cubicBezTo>
                  <a:pt x="619079" y="1574810"/>
                  <a:pt x="621619" y="1577350"/>
                  <a:pt x="702899" y="1635770"/>
                </a:cubicBezTo>
                <a:cubicBezTo>
                  <a:pt x="784179" y="1694190"/>
                  <a:pt x="1043259" y="1661170"/>
                  <a:pt x="1038179" y="1681490"/>
                </a:cubicBezTo>
                <a:cubicBezTo>
                  <a:pt x="1033099" y="1701810"/>
                  <a:pt x="776559" y="1851670"/>
                  <a:pt x="672419" y="1757690"/>
                </a:cubicBezTo>
                <a:cubicBezTo>
                  <a:pt x="568279" y="1663710"/>
                  <a:pt x="486999" y="1391930"/>
                  <a:pt x="413339" y="1117610"/>
                </a:cubicBezTo>
                <a:cubicBezTo>
                  <a:pt x="339679" y="843290"/>
                  <a:pt x="291419" y="289570"/>
                  <a:pt x="230459" y="111770"/>
                </a:cubicBezTo>
                <a:cubicBezTo>
                  <a:pt x="169499" y="-66030"/>
                  <a:pt x="78059" y="71130"/>
                  <a:pt x="47579" y="50810"/>
                </a:cubicBezTo>
                <a:cubicBezTo>
                  <a:pt x="17099" y="30490"/>
                  <a:pt x="-23541" y="-15230"/>
                  <a:pt x="17099" y="509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4" y="-2185912"/>
            <a:ext cx="7689448" cy="102525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381" y="-259466"/>
            <a:ext cx="9144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-454007" y="-378378"/>
            <a:ext cx="3547727" cy="3046445"/>
          </a:xfrm>
          <a:custGeom>
            <a:avLst/>
            <a:gdLst>
              <a:gd name="connsiteX0" fmla="*/ 199364 w 3182843"/>
              <a:gd name="connsiteY0" fmla="*/ 3040555 h 3046445"/>
              <a:gd name="connsiteX1" fmla="*/ 442432 w 3182843"/>
              <a:gd name="connsiteY1" fmla="*/ 1246479 h 3046445"/>
              <a:gd name="connsiteX2" fmla="*/ 928569 w 3182843"/>
              <a:gd name="connsiteY2" fmla="*/ 690894 h 3046445"/>
              <a:gd name="connsiteX3" fmla="*/ 1136913 w 3182843"/>
              <a:gd name="connsiteY3" fmla="*/ 1049710 h 3046445"/>
              <a:gd name="connsiteX4" fmla="*/ 1090615 w 3182843"/>
              <a:gd name="connsiteY4" fmla="*/ 1234905 h 3046445"/>
              <a:gd name="connsiteX5" fmla="*/ 1229511 w 3182843"/>
              <a:gd name="connsiteY5" fmla="*/ 1362226 h 3046445"/>
              <a:gd name="connsiteX6" fmla="*/ 1333683 w 3182843"/>
              <a:gd name="connsiteY6" fmla="*/ 1049710 h 3046445"/>
              <a:gd name="connsiteX7" fmla="*/ 1333683 w 3182843"/>
              <a:gd name="connsiteY7" fmla="*/ 841365 h 3046445"/>
              <a:gd name="connsiteX8" fmla="*/ 1611475 w 3182843"/>
              <a:gd name="connsiteY8" fmla="*/ 771917 h 3046445"/>
              <a:gd name="connsiteX9" fmla="*/ 1657774 w 3182843"/>
              <a:gd name="connsiteY9" fmla="*/ 1003411 h 3046445"/>
              <a:gd name="connsiteX10" fmla="*/ 1773521 w 3182843"/>
              <a:gd name="connsiteY10" fmla="*/ 1038135 h 3046445"/>
              <a:gd name="connsiteX11" fmla="*/ 1831394 w 3182843"/>
              <a:gd name="connsiteY11" fmla="*/ 841365 h 3046445"/>
              <a:gd name="connsiteX12" fmla="*/ 2491151 w 3182843"/>
              <a:gd name="connsiteY12" fmla="*/ 980262 h 3046445"/>
              <a:gd name="connsiteX13" fmla="*/ 3093035 w 3182843"/>
              <a:gd name="connsiteY13" fmla="*/ 667745 h 3046445"/>
              <a:gd name="connsiteX14" fmla="*/ 2907840 w 3182843"/>
              <a:gd name="connsiteY14" fmla="*/ 19563 h 3046445"/>
              <a:gd name="connsiteX15" fmla="*/ 592903 w 3182843"/>
              <a:gd name="connsiteY15" fmla="*/ 204758 h 3046445"/>
              <a:gd name="connsiteX16" fmla="*/ 14169 w 3182843"/>
              <a:gd name="connsiteY16" fmla="*/ 575148 h 3046445"/>
              <a:gd name="connsiteX17" fmla="*/ 199364 w 3182843"/>
              <a:gd name="connsiteY17" fmla="*/ 3040555 h 304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82843" h="3046445">
                <a:moveTo>
                  <a:pt x="199364" y="3040555"/>
                </a:moveTo>
                <a:cubicBezTo>
                  <a:pt x="270741" y="3152443"/>
                  <a:pt x="320898" y="1638089"/>
                  <a:pt x="442432" y="1246479"/>
                </a:cubicBezTo>
                <a:cubicBezTo>
                  <a:pt x="563966" y="854869"/>
                  <a:pt x="812822" y="723689"/>
                  <a:pt x="928569" y="690894"/>
                </a:cubicBezTo>
                <a:cubicBezTo>
                  <a:pt x="1044316" y="658099"/>
                  <a:pt x="1109905" y="959041"/>
                  <a:pt x="1136913" y="1049710"/>
                </a:cubicBezTo>
                <a:cubicBezTo>
                  <a:pt x="1163921" y="1140378"/>
                  <a:pt x="1075182" y="1182819"/>
                  <a:pt x="1090615" y="1234905"/>
                </a:cubicBezTo>
                <a:cubicBezTo>
                  <a:pt x="1106048" y="1286991"/>
                  <a:pt x="1189000" y="1393092"/>
                  <a:pt x="1229511" y="1362226"/>
                </a:cubicBezTo>
                <a:cubicBezTo>
                  <a:pt x="1270022" y="1331360"/>
                  <a:pt x="1316321" y="1136520"/>
                  <a:pt x="1333683" y="1049710"/>
                </a:cubicBezTo>
                <a:cubicBezTo>
                  <a:pt x="1351045" y="962900"/>
                  <a:pt x="1287384" y="887664"/>
                  <a:pt x="1333683" y="841365"/>
                </a:cubicBezTo>
                <a:cubicBezTo>
                  <a:pt x="1379982" y="795066"/>
                  <a:pt x="1557460" y="744909"/>
                  <a:pt x="1611475" y="771917"/>
                </a:cubicBezTo>
                <a:cubicBezTo>
                  <a:pt x="1665490" y="798925"/>
                  <a:pt x="1630766" y="959041"/>
                  <a:pt x="1657774" y="1003411"/>
                </a:cubicBezTo>
                <a:cubicBezTo>
                  <a:pt x="1684782" y="1047781"/>
                  <a:pt x="1744584" y="1065143"/>
                  <a:pt x="1773521" y="1038135"/>
                </a:cubicBezTo>
                <a:cubicBezTo>
                  <a:pt x="1802458" y="1011127"/>
                  <a:pt x="1711789" y="851010"/>
                  <a:pt x="1831394" y="841365"/>
                </a:cubicBezTo>
                <a:cubicBezTo>
                  <a:pt x="1950999" y="831720"/>
                  <a:pt x="2280878" y="1009199"/>
                  <a:pt x="2491151" y="980262"/>
                </a:cubicBezTo>
                <a:cubicBezTo>
                  <a:pt x="2701425" y="951325"/>
                  <a:pt x="3023587" y="827861"/>
                  <a:pt x="3093035" y="667745"/>
                </a:cubicBezTo>
                <a:cubicBezTo>
                  <a:pt x="3162483" y="507629"/>
                  <a:pt x="3324529" y="96727"/>
                  <a:pt x="2907840" y="19563"/>
                </a:cubicBezTo>
                <a:cubicBezTo>
                  <a:pt x="2491151" y="-57601"/>
                  <a:pt x="1075181" y="112161"/>
                  <a:pt x="592903" y="204758"/>
                </a:cubicBezTo>
                <a:cubicBezTo>
                  <a:pt x="110625" y="297355"/>
                  <a:pt x="79759" y="106373"/>
                  <a:pt x="14169" y="575148"/>
                </a:cubicBezTo>
                <a:cubicBezTo>
                  <a:pt x="-51421" y="1043923"/>
                  <a:pt x="127987" y="2928667"/>
                  <a:pt x="199364" y="3040555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2169033" y="-68539"/>
            <a:ext cx="857941" cy="597453"/>
          </a:xfrm>
          <a:custGeom>
            <a:avLst/>
            <a:gdLst>
              <a:gd name="connsiteX0" fmla="*/ 856371 w 857941"/>
              <a:gd name="connsiteY0" fmla="*/ 279 h 597453"/>
              <a:gd name="connsiteX1" fmla="*/ 694326 w 857941"/>
              <a:gd name="connsiteY1" fmla="*/ 382243 h 597453"/>
              <a:gd name="connsiteX2" fmla="*/ 254488 w 857941"/>
              <a:gd name="connsiteY2" fmla="*/ 555863 h 597453"/>
              <a:gd name="connsiteX3" fmla="*/ 11419 w 857941"/>
              <a:gd name="connsiteY3" fmla="*/ 579013 h 597453"/>
              <a:gd name="connsiteX4" fmla="*/ 613303 w 857941"/>
              <a:gd name="connsiteY4" fmla="*/ 324370 h 597453"/>
              <a:gd name="connsiteX5" fmla="*/ 856371 w 857941"/>
              <a:gd name="connsiteY5" fmla="*/ 279 h 59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941" h="597453">
                <a:moveTo>
                  <a:pt x="856371" y="279"/>
                </a:moveTo>
                <a:cubicBezTo>
                  <a:pt x="869875" y="9925"/>
                  <a:pt x="794640" y="289646"/>
                  <a:pt x="694326" y="382243"/>
                </a:cubicBezTo>
                <a:cubicBezTo>
                  <a:pt x="594012" y="474840"/>
                  <a:pt x="368306" y="523068"/>
                  <a:pt x="254488" y="555863"/>
                </a:cubicBezTo>
                <a:cubicBezTo>
                  <a:pt x="140670" y="588658"/>
                  <a:pt x="-48383" y="617595"/>
                  <a:pt x="11419" y="579013"/>
                </a:cubicBezTo>
                <a:cubicBezTo>
                  <a:pt x="71221" y="540431"/>
                  <a:pt x="474407" y="415038"/>
                  <a:pt x="613303" y="324370"/>
                </a:cubicBezTo>
                <a:cubicBezTo>
                  <a:pt x="752199" y="233702"/>
                  <a:pt x="842867" y="-9367"/>
                  <a:pt x="856371" y="27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1365814" y="247405"/>
            <a:ext cx="680844" cy="157868"/>
          </a:xfrm>
          <a:custGeom>
            <a:avLst/>
            <a:gdLst>
              <a:gd name="connsiteX0" fmla="*/ 667178 w 680844"/>
              <a:gd name="connsiteY0" fmla="*/ 111569 h 157868"/>
              <a:gd name="connsiteX1" fmla="*/ 157892 w 680844"/>
              <a:gd name="connsiteY1" fmla="*/ 30546 h 157868"/>
              <a:gd name="connsiteX2" fmla="*/ 100018 w 680844"/>
              <a:gd name="connsiteY2" fmla="*/ 157868 h 157868"/>
              <a:gd name="connsiteX3" fmla="*/ 18996 w 680844"/>
              <a:gd name="connsiteY3" fmla="*/ 30546 h 157868"/>
              <a:gd name="connsiteX4" fmla="*/ 493558 w 680844"/>
              <a:gd name="connsiteY4" fmla="*/ 7397 h 157868"/>
              <a:gd name="connsiteX5" fmla="*/ 667178 w 680844"/>
              <a:gd name="connsiteY5" fmla="*/ 111569 h 157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0844" h="157868">
                <a:moveTo>
                  <a:pt x="667178" y="111569"/>
                </a:moveTo>
                <a:cubicBezTo>
                  <a:pt x="611234" y="115427"/>
                  <a:pt x="252419" y="22830"/>
                  <a:pt x="157892" y="30546"/>
                </a:cubicBezTo>
                <a:cubicBezTo>
                  <a:pt x="63365" y="38262"/>
                  <a:pt x="123167" y="157868"/>
                  <a:pt x="100018" y="157868"/>
                </a:cubicBezTo>
                <a:cubicBezTo>
                  <a:pt x="76869" y="157868"/>
                  <a:pt x="-46594" y="55624"/>
                  <a:pt x="18996" y="30546"/>
                </a:cubicBezTo>
                <a:cubicBezTo>
                  <a:pt x="84586" y="5468"/>
                  <a:pt x="391315" y="-9965"/>
                  <a:pt x="493558" y="7397"/>
                </a:cubicBezTo>
                <a:cubicBezTo>
                  <a:pt x="595801" y="24759"/>
                  <a:pt x="723122" y="107711"/>
                  <a:pt x="667178" y="11156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91" y="1173152"/>
            <a:ext cx="2975658" cy="22317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47" y="1144844"/>
            <a:ext cx="3319430" cy="18363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7117" y="289967"/>
            <a:ext cx="4234883" cy="3758459"/>
          </a:xfrm>
          <a:prstGeom prst="rect">
            <a:avLst/>
          </a:prstGeom>
        </p:spPr>
      </p:pic>
      <p:sp>
        <p:nvSpPr>
          <p:cNvPr id="12" name="Полилиния 11"/>
          <p:cNvSpPr/>
          <p:nvPr/>
        </p:nvSpPr>
        <p:spPr>
          <a:xfrm>
            <a:off x="10385397" y="4656638"/>
            <a:ext cx="2309624" cy="2556938"/>
          </a:xfrm>
          <a:custGeom>
            <a:avLst/>
            <a:gdLst>
              <a:gd name="connsiteX0" fmla="*/ 2004723 w 2309624"/>
              <a:gd name="connsiteY0" fmla="*/ 98242 h 2556938"/>
              <a:gd name="connsiteX1" fmla="*/ 1608483 w 2309624"/>
              <a:gd name="connsiteY1" fmla="*/ 1088842 h 2556938"/>
              <a:gd name="connsiteX2" fmla="*/ 709323 w 2309624"/>
              <a:gd name="connsiteY2" fmla="*/ 1226002 h 2556938"/>
              <a:gd name="connsiteX3" fmla="*/ 54003 w 2309624"/>
              <a:gd name="connsiteY3" fmla="*/ 1454602 h 2556938"/>
              <a:gd name="connsiteX4" fmla="*/ 160683 w 2309624"/>
              <a:gd name="connsiteY4" fmla="*/ 1896562 h 2556938"/>
              <a:gd name="connsiteX5" fmla="*/ 1136043 w 2309624"/>
              <a:gd name="connsiteY5" fmla="*/ 1927042 h 2556938"/>
              <a:gd name="connsiteX6" fmla="*/ 1257963 w 2309624"/>
              <a:gd name="connsiteY6" fmla="*/ 2323282 h 2556938"/>
              <a:gd name="connsiteX7" fmla="*/ 1669443 w 2309624"/>
              <a:gd name="connsiteY7" fmla="*/ 2551882 h 2556938"/>
              <a:gd name="connsiteX8" fmla="*/ 2202843 w 2309624"/>
              <a:gd name="connsiteY8" fmla="*/ 2109922 h 2556938"/>
              <a:gd name="connsiteX9" fmla="*/ 2309523 w 2309624"/>
              <a:gd name="connsiteY9" fmla="*/ 784042 h 2556938"/>
              <a:gd name="connsiteX10" fmla="*/ 2218083 w 2309624"/>
              <a:gd name="connsiteY10" fmla="*/ 113482 h 2556938"/>
              <a:gd name="connsiteX11" fmla="*/ 2004723 w 2309624"/>
              <a:gd name="connsiteY11" fmla="*/ 98242 h 255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09624" h="2556938">
                <a:moveTo>
                  <a:pt x="2004723" y="98242"/>
                </a:moveTo>
                <a:cubicBezTo>
                  <a:pt x="1903123" y="260802"/>
                  <a:pt x="1824383" y="900882"/>
                  <a:pt x="1608483" y="1088842"/>
                </a:cubicBezTo>
                <a:cubicBezTo>
                  <a:pt x="1392583" y="1276802"/>
                  <a:pt x="968403" y="1165042"/>
                  <a:pt x="709323" y="1226002"/>
                </a:cubicBezTo>
                <a:cubicBezTo>
                  <a:pt x="450243" y="1286962"/>
                  <a:pt x="145443" y="1342842"/>
                  <a:pt x="54003" y="1454602"/>
                </a:cubicBezTo>
                <a:cubicBezTo>
                  <a:pt x="-37437" y="1566362"/>
                  <a:pt x="-19657" y="1817822"/>
                  <a:pt x="160683" y="1896562"/>
                </a:cubicBezTo>
                <a:cubicBezTo>
                  <a:pt x="341023" y="1975302"/>
                  <a:pt x="953163" y="1855922"/>
                  <a:pt x="1136043" y="1927042"/>
                </a:cubicBezTo>
                <a:cubicBezTo>
                  <a:pt x="1318923" y="1998162"/>
                  <a:pt x="1169063" y="2219142"/>
                  <a:pt x="1257963" y="2323282"/>
                </a:cubicBezTo>
                <a:cubicBezTo>
                  <a:pt x="1346863" y="2427422"/>
                  <a:pt x="1511963" y="2587442"/>
                  <a:pt x="1669443" y="2551882"/>
                </a:cubicBezTo>
                <a:cubicBezTo>
                  <a:pt x="1826923" y="2516322"/>
                  <a:pt x="2096163" y="2404562"/>
                  <a:pt x="2202843" y="2109922"/>
                </a:cubicBezTo>
                <a:cubicBezTo>
                  <a:pt x="2309523" y="1815282"/>
                  <a:pt x="2306983" y="1116782"/>
                  <a:pt x="2309523" y="784042"/>
                </a:cubicBezTo>
                <a:cubicBezTo>
                  <a:pt x="2312063" y="451302"/>
                  <a:pt x="2266343" y="227782"/>
                  <a:pt x="2218083" y="113482"/>
                </a:cubicBezTo>
                <a:cubicBezTo>
                  <a:pt x="2169823" y="-818"/>
                  <a:pt x="2106323" y="-64318"/>
                  <a:pt x="2004723" y="98242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10517024" y="6075334"/>
            <a:ext cx="673158" cy="446003"/>
          </a:xfrm>
          <a:custGeom>
            <a:avLst/>
            <a:gdLst>
              <a:gd name="connsiteX0" fmla="*/ 568754 w 673158"/>
              <a:gd name="connsiteY0" fmla="*/ 46 h 446003"/>
              <a:gd name="connsiteX1" fmla="*/ 47894 w 673158"/>
              <a:gd name="connsiteY1" fmla="*/ 127368 h 446003"/>
              <a:gd name="connsiteX2" fmla="*/ 94192 w 673158"/>
              <a:gd name="connsiteY2" fmla="*/ 428310 h 446003"/>
              <a:gd name="connsiteX3" fmla="*/ 672927 w 673158"/>
              <a:gd name="connsiteY3" fmla="*/ 405160 h 446003"/>
              <a:gd name="connsiteX4" fmla="*/ 163640 w 673158"/>
              <a:gd name="connsiteY4" fmla="*/ 358862 h 446003"/>
              <a:gd name="connsiteX5" fmla="*/ 105767 w 673158"/>
              <a:gd name="connsiteY5" fmla="*/ 231540 h 446003"/>
              <a:gd name="connsiteX6" fmla="*/ 244663 w 673158"/>
              <a:gd name="connsiteY6" fmla="*/ 138943 h 446003"/>
              <a:gd name="connsiteX7" fmla="*/ 568754 w 673158"/>
              <a:gd name="connsiteY7" fmla="*/ 46 h 44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58" h="446003">
                <a:moveTo>
                  <a:pt x="568754" y="46"/>
                </a:moveTo>
                <a:cubicBezTo>
                  <a:pt x="535959" y="-1883"/>
                  <a:pt x="126988" y="55991"/>
                  <a:pt x="47894" y="127368"/>
                </a:cubicBezTo>
                <a:cubicBezTo>
                  <a:pt x="-31200" y="198745"/>
                  <a:pt x="-9980" y="382011"/>
                  <a:pt x="94192" y="428310"/>
                </a:cubicBezTo>
                <a:cubicBezTo>
                  <a:pt x="198364" y="474609"/>
                  <a:pt x="661352" y="416735"/>
                  <a:pt x="672927" y="405160"/>
                </a:cubicBezTo>
                <a:cubicBezTo>
                  <a:pt x="684502" y="393585"/>
                  <a:pt x="258167" y="387799"/>
                  <a:pt x="163640" y="358862"/>
                </a:cubicBezTo>
                <a:cubicBezTo>
                  <a:pt x="69113" y="329925"/>
                  <a:pt x="92263" y="268193"/>
                  <a:pt x="105767" y="231540"/>
                </a:cubicBezTo>
                <a:cubicBezTo>
                  <a:pt x="119271" y="194887"/>
                  <a:pt x="163640" y="175596"/>
                  <a:pt x="244663" y="138943"/>
                </a:cubicBezTo>
                <a:cubicBezTo>
                  <a:pt x="325686" y="102290"/>
                  <a:pt x="601549" y="1975"/>
                  <a:pt x="568754" y="46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10765080" y="6148626"/>
            <a:ext cx="177046" cy="292802"/>
          </a:xfrm>
          <a:custGeom>
            <a:avLst/>
            <a:gdLst>
              <a:gd name="connsiteX0" fmla="*/ 174563 w 177046"/>
              <a:gd name="connsiteY0" fmla="*/ 1939 h 292802"/>
              <a:gd name="connsiteX1" fmla="*/ 943 w 177046"/>
              <a:gd name="connsiteY1" fmla="*/ 175559 h 292802"/>
              <a:gd name="connsiteX2" fmla="*/ 105115 w 177046"/>
              <a:gd name="connsiteY2" fmla="*/ 291306 h 292802"/>
              <a:gd name="connsiteX3" fmla="*/ 105115 w 177046"/>
              <a:gd name="connsiteY3" fmla="*/ 94537 h 292802"/>
              <a:gd name="connsiteX4" fmla="*/ 174563 w 177046"/>
              <a:gd name="connsiteY4" fmla="*/ 1939 h 29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46" h="292802">
                <a:moveTo>
                  <a:pt x="174563" y="1939"/>
                </a:moveTo>
                <a:cubicBezTo>
                  <a:pt x="157201" y="15443"/>
                  <a:pt x="12518" y="127331"/>
                  <a:pt x="943" y="175559"/>
                </a:cubicBezTo>
                <a:cubicBezTo>
                  <a:pt x="-10632" y="223787"/>
                  <a:pt x="87753" y="304810"/>
                  <a:pt x="105115" y="291306"/>
                </a:cubicBezTo>
                <a:cubicBezTo>
                  <a:pt x="122477" y="277802"/>
                  <a:pt x="97399" y="140836"/>
                  <a:pt x="105115" y="94537"/>
                </a:cubicBezTo>
                <a:cubicBezTo>
                  <a:pt x="112831" y="48238"/>
                  <a:pt x="191925" y="-11565"/>
                  <a:pt x="174563" y="193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11440744" y="5405159"/>
            <a:ext cx="848421" cy="670175"/>
          </a:xfrm>
          <a:custGeom>
            <a:avLst/>
            <a:gdLst>
              <a:gd name="connsiteX0" fmla="*/ 839995 w 848421"/>
              <a:gd name="connsiteY0" fmla="*/ 218 h 670175"/>
              <a:gd name="connsiteX1" fmla="*/ 585352 w 848421"/>
              <a:gd name="connsiteY1" fmla="*/ 463206 h 670175"/>
              <a:gd name="connsiteX2" fmla="*/ 6618 w 848421"/>
              <a:gd name="connsiteY2" fmla="*/ 555803 h 670175"/>
              <a:gd name="connsiteX3" fmla="*/ 284410 w 848421"/>
              <a:gd name="connsiteY3" fmla="*/ 613676 h 670175"/>
              <a:gd name="connsiteX4" fmla="*/ 481180 w 848421"/>
              <a:gd name="connsiteY4" fmla="*/ 659975 h 670175"/>
              <a:gd name="connsiteX5" fmla="*/ 758972 w 848421"/>
              <a:gd name="connsiteY5" fmla="*/ 405332 h 670175"/>
              <a:gd name="connsiteX6" fmla="*/ 839995 w 848421"/>
              <a:gd name="connsiteY6" fmla="*/ 218 h 67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421" h="670175">
                <a:moveTo>
                  <a:pt x="839995" y="218"/>
                </a:moveTo>
                <a:cubicBezTo>
                  <a:pt x="811058" y="9864"/>
                  <a:pt x="724248" y="370609"/>
                  <a:pt x="585352" y="463206"/>
                </a:cubicBezTo>
                <a:cubicBezTo>
                  <a:pt x="446456" y="555803"/>
                  <a:pt x="56775" y="530725"/>
                  <a:pt x="6618" y="555803"/>
                </a:cubicBezTo>
                <a:cubicBezTo>
                  <a:pt x="-43539" y="580881"/>
                  <a:pt x="205316" y="596314"/>
                  <a:pt x="284410" y="613676"/>
                </a:cubicBezTo>
                <a:cubicBezTo>
                  <a:pt x="363504" y="631038"/>
                  <a:pt x="402086" y="694699"/>
                  <a:pt x="481180" y="659975"/>
                </a:cubicBezTo>
                <a:cubicBezTo>
                  <a:pt x="560274" y="625251"/>
                  <a:pt x="699169" y="507575"/>
                  <a:pt x="758972" y="405332"/>
                </a:cubicBezTo>
                <a:cubicBezTo>
                  <a:pt x="818775" y="303089"/>
                  <a:pt x="868932" y="-9428"/>
                  <a:pt x="839995" y="218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5620" y="3312305"/>
            <a:ext cx="352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еждународная </a:t>
            </a: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партнёрская компания, работающая в области производства молочных 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продуктов.</a:t>
            </a:r>
          </a:p>
          <a:p>
            <a:pPr algn="ctr"/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 плохих отзывов о составе йогуртов, чувствуется 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крахмал. Упор </a:t>
            </a: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йогурт, а не на завтрак.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831088" y="2981238"/>
            <a:ext cx="40060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опулярный </a:t>
            </a: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 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молочных </a:t>
            </a: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десертов от компании </a:t>
            </a:r>
            <a:r>
              <a:rPr lang="ru-RU" dirty="0" err="1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Danone</a:t>
            </a: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продается в различных странах, является безусловным лидером в своей категории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</a:t>
            </a: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отзывы об аллергических реакциях у детей, а также о том, что продукт слишком сладкий. Упор на йогурт, а не на завтрак.</a:t>
            </a:r>
          </a:p>
          <a:p>
            <a:endParaRPr lang="ru-RU" dirty="0">
              <a:solidFill>
                <a:srgbClr val="4F434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21123" y="3579106"/>
            <a:ext cx="36909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ервис </a:t>
            </a: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бесплатной доставки, имеющий товары собственного 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бренда.</a:t>
            </a:r>
          </a:p>
          <a:p>
            <a:pPr algn="ctr"/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Маленький выбор, цены выше среднего, нельзя диабетикам, не подходит для людей с непереносимостью лактозы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468749" y="33951"/>
            <a:ext cx="16850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4F4342"/>
                </a:solidFill>
                <a:latin typeface="Arial Black" panose="020B0A04020102020204" pitchFamily="34" charset="0"/>
              </a:rPr>
              <a:t>Рынок</a:t>
            </a:r>
          </a:p>
        </p:txBody>
      </p:sp>
    </p:spTree>
    <p:extLst>
      <p:ext uri="{BB962C8B-B14F-4D97-AF65-F5344CB8AC3E}">
        <p14:creationId xmlns:p14="http://schemas.microsoft.com/office/powerpoint/2010/main" val="303695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0616" y="214009"/>
            <a:ext cx="9625651" cy="954107"/>
          </a:xfrm>
          <a:prstGeom prst="rect">
            <a:avLst/>
          </a:prstGeom>
          <a:solidFill>
            <a:srgbClr val="FFFFFF"/>
          </a:solidFill>
          <a:ln>
            <a:solidFill>
              <a:srgbClr val="E2DED3"/>
            </a:solidFill>
          </a:ln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1848 </a:t>
            </a:r>
            <a:r>
              <a:rPr lang="ru-RU" sz="20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915554685"/>
              </p:ext>
            </p:extLst>
          </p:nvPr>
        </p:nvGraphicFramePr>
        <p:xfrm>
          <a:off x="460616" y="1322961"/>
          <a:ext cx="9625651" cy="5282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кругленный прямоугольник 1"/>
          <p:cNvSpPr/>
          <p:nvPr/>
        </p:nvSpPr>
        <p:spPr>
          <a:xfrm>
            <a:off x="922281" y="0"/>
            <a:ext cx="6741268" cy="749030"/>
          </a:xfrm>
          <a:prstGeom prst="roundRect">
            <a:avLst/>
          </a:prstGeom>
          <a:solidFill>
            <a:srgbClr val="E2DED3"/>
          </a:solidFill>
          <a:ln w="9525">
            <a:solidFill>
              <a:srgbClr val="4F4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4F4342"/>
                </a:solidFill>
              </a:rPr>
              <a:t>РАМ</a:t>
            </a:r>
            <a:endParaRPr lang="ru-RU" sz="2800" dirty="0">
              <a:solidFill>
                <a:srgbClr val="4F4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2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10385397" y="4656638"/>
            <a:ext cx="2309624" cy="2556938"/>
          </a:xfrm>
          <a:custGeom>
            <a:avLst/>
            <a:gdLst>
              <a:gd name="connsiteX0" fmla="*/ 2004723 w 2309624"/>
              <a:gd name="connsiteY0" fmla="*/ 98242 h 2556938"/>
              <a:gd name="connsiteX1" fmla="*/ 1608483 w 2309624"/>
              <a:gd name="connsiteY1" fmla="*/ 1088842 h 2556938"/>
              <a:gd name="connsiteX2" fmla="*/ 709323 w 2309624"/>
              <a:gd name="connsiteY2" fmla="*/ 1226002 h 2556938"/>
              <a:gd name="connsiteX3" fmla="*/ 54003 w 2309624"/>
              <a:gd name="connsiteY3" fmla="*/ 1454602 h 2556938"/>
              <a:gd name="connsiteX4" fmla="*/ 160683 w 2309624"/>
              <a:gd name="connsiteY4" fmla="*/ 1896562 h 2556938"/>
              <a:gd name="connsiteX5" fmla="*/ 1136043 w 2309624"/>
              <a:gd name="connsiteY5" fmla="*/ 1927042 h 2556938"/>
              <a:gd name="connsiteX6" fmla="*/ 1257963 w 2309624"/>
              <a:gd name="connsiteY6" fmla="*/ 2323282 h 2556938"/>
              <a:gd name="connsiteX7" fmla="*/ 1669443 w 2309624"/>
              <a:gd name="connsiteY7" fmla="*/ 2551882 h 2556938"/>
              <a:gd name="connsiteX8" fmla="*/ 2202843 w 2309624"/>
              <a:gd name="connsiteY8" fmla="*/ 2109922 h 2556938"/>
              <a:gd name="connsiteX9" fmla="*/ 2309523 w 2309624"/>
              <a:gd name="connsiteY9" fmla="*/ 784042 h 2556938"/>
              <a:gd name="connsiteX10" fmla="*/ 2218083 w 2309624"/>
              <a:gd name="connsiteY10" fmla="*/ 113482 h 2556938"/>
              <a:gd name="connsiteX11" fmla="*/ 2004723 w 2309624"/>
              <a:gd name="connsiteY11" fmla="*/ 98242 h 255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09624" h="2556938">
                <a:moveTo>
                  <a:pt x="2004723" y="98242"/>
                </a:moveTo>
                <a:cubicBezTo>
                  <a:pt x="1903123" y="260802"/>
                  <a:pt x="1824383" y="900882"/>
                  <a:pt x="1608483" y="1088842"/>
                </a:cubicBezTo>
                <a:cubicBezTo>
                  <a:pt x="1392583" y="1276802"/>
                  <a:pt x="968403" y="1165042"/>
                  <a:pt x="709323" y="1226002"/>
                </a:cubicBezTo>
                <a:cubicBezTo>
                  <a:pt x="450243" y="1286962"/>
                  <a:pt x="145443" y="1342842"/>
                  <a:pt x="54003" y="1454602"/>
                </a:cubicBezTo>
                <a:cubicBezTo>
                  <a:pt x="-37437" y="1566362"/>
                  <a:pt x="-19657" y="1817822"/>
                  <a:pt x="160683" y="1896562"/>
                </a:cubicBezTo>
                <a:cubicBezTo>
                  <a:pt x="341023" y="1975302"/>
                  <a:pt x="953163" y="1855922"/>
                  <a:pt x="1136043" y="1927042"/>
                </a:cubicBezTo>
                <a:cubicBezTo>
                  <a:pt x="1318923" y="1998162"/>
                  <a:pt x="1169063" y="2219142"/>
                  <a:pt x="1257963" y="2323282"/>
                </a:cubicBezTo>
                <a:cubicBezTo>
                  <a:pt x="1346863" y="2427422"/>
                  <a:pt x="1511963" y="2587442"/>
                  <a:pt x="1669443" y="2551882"/>
                </a:cubicBezTo>
                <a:cubicBezTo>
                  <a:pt x="1826923" y="2516322"/>
                  <a:pt x="2096163" y="2404562"/>
                  <a:pt x="2202843" y="2109922"/>
                </a:cubicBezTo>
                <a:cubicBezTo>
                  <a:pt x="2309523" y="1815282"/>
                  <a:pt x="2306983" y="1116782"/>
                  <a:pt x="2309523" y="784042"/>
                </a:cubicBezTo>
                <a:cubicBezTo>
                  <a:pt x="2312063" y="451302"/>
                  <a:pt x="2266343" y="227782"/>
                  <a:pt x="2218083" y="113482"/>
                </a:cubicBezTo>
                <a:cubicBezTo>
                  <a:pt x="2169823" y="-818"/>
                  <a:pt x="2106323" y="-64318"/>
                  <a:pt x="2004723" y="98242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10517024" y="6075334"/>
            <a:ext cx="673158" cy="446003"/>
          </a:xfrm>
          <a:custGeom>
            <a:avLst/>
            <a:gdLst>
              <a:gd name="connsiteX0" fmla="*/ 568754 w 673158"/>
              <a:gd name="connsiteY0" fmla="*/ 46 h 446003"/>
              <a:gd name="connsiteX1" fmla="*/ 47894 w 673158"/>
              <a:gd name="connsiteY1" fmla="*/ 127368 h 446003"/>
              <a:gd name="connsiteX2" fmla="*/ 94192 w 673158"/>
              <a:gd name="connsiteY2" fmla="*/ 428310 h 446003"/>
              <a:gd name="connsiteX3" fmla="*/ 672927 w 673158"/>
              <a:gd name="connsiteY3" fmla="*/ 405160 h 446003"/>
              <a:gd name="connsiteX4" fmla="*/ 163640 w 673158"/>
              <a:gd name="connsiteY4" fmla="*/ 358862 h 446003"/>
              <a:gd name="connsiteX5" fmla="*/ 105767 w 673158"/>
              <a:gd name="connsiteY5" fmla="*/ 231540 h 446003"/>
              <a:gd name="connsiteX6" fmla="*/ 244663 w 673158"/>
              <a:gd name="connsiteY6" fmla="*/ 138943 h 446003"/>
              <a:gd name="connsiteX7" fmla="*/ 568754 w 673158"/>
              <a:gd name="connsiteY7" fmla="*/ 46 h 44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58" h="446003">
                <a:moveTo>
                  <a:pt x="568754" y="46"/>
                </a:moveTo>
                <a:cubicBezTo>
                  <a:pt x="535959" y="-1883"/>
                  <a:pt x="126988" y="55991"/>
                  <a:pt x="47894" y="127368"/>
                </a:cubicBezTo>
                <a:cubicBezTo>
                  <a:pt x="-31200" y="198745"/>
                  <a:pt x="-9980" y="382011"/>
                  <a:pt x="94192" y="428310"/>
                </a:cubicBezTo>
                <a:cubicBezTo>
                  <a:pt x="198364" y="474609"/>
                  <a:pt x="661352" y="416735"/>
                  <a:pt x="672927" y="405160"/>
                </a:cubicBezTo>
                <a:cubicBezTo>
                  <a:pt x="684502" y="393585"/>
                  <a:pt x="258167" y="387799"/>
                  <a:pt x="163640" y="358862"/>
                </a:cubicBezTo>
                <a:cubicBezTo>
                  <a:pt x="69113" y="329925"/>
                  <a:pt x="92263" y="268193"/>
                  <a:pt x="105767" y="231540"/>
                </a:cubicBezTo>
                <a:cubicBezTo>
                  <a:pt x="119271" y="194887"/>
                  <a:pt x="163640" y="175596"/>
                  <a:pt x="244663" y="138943"/>
                </a:cubicBezTo>
                <a:cubicBezTo>
                  <a:pt x="325686" y="102290"/>
                  <a:pt x="601549" y="1975"/>
                  <a:pt x="568754" y="46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11440744" y="5405159"/>
            <a:ext cx="848421" cy="670175"/>
          </a:xfrm>
          <a:custGeom>
            <a:avLst/>
            <a:gdLst>
              <a:gd name="connsiteX0" fmla="*/ 839995 w 848421"/>
              <a:gd name="connsiteY0" fmla="*/ 218 h 670175"/>
              <a:gd name="connsiteX1" fmla="*/ 585352 w 848421"/>
              <a:gd name="connsiteY1" fmla="*/ 463206 h 670175"/>
              <a:gd name="connsiteX2" fmla="*/ 6618 w 848421"/>
              <a:gd name="connsiteY2" fmla="*/ 555803 h 670175"/>
              <a:gd name="connsiteX3" fmla="*/ 284410 w 848421"/>
              <a:gd name="connsiteY3" fmla="*/ 613676 h 670175"/>
              <a:gd name="connsiteX4" fmla="*/ 481180 w 848421"/>
              <a:gd name="connsiteY4" fmla="*/ 659975 h 670175"/>
              <a:gd name="connsiteX5" fmla="*/ 758972 w 848421"/>
              <a:gd name="connsiteY5" fmla="*/ 405332 h 670175"/>
              <a:gd name="connsiteX6" fmla="*/ 839995 w 848421"/>
              <a:gd name="connsiteY6" fmla="*/ 218 h 67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421" h="670175">
                <a:moveTo>
                  <a:pt x="839995" y="218"/>
                </a:moveTo>
                <a:cubicBezTo>
                  <a:pt x="811058" y="9864"/>
                  <a:pt x="724248" y="370609"/>
                  <a:pt x="585352" y="463206"/>
                </a:cubicBezTo>
                <a:cubicBezTo>
                  <a:pt x="446456" y="555803"/>
                  <a:pt x="56775" y="530725"/>
                  <a:pt x="6618" y="555803"/>
                </a:cubicBezTo>
                <a:cubicBezTo>
                  <a:pt x="-43539" y="580881"/>
                  <a:pt x="205316" y="596314"/>
                  <a:pt x="284410" y="613676"/>
                </a:cubicBezTo>
                <a:cubicBezTo>
                  <a:pt x="363504" y="631038"/>
                  <a:pt x="402086" y="694699"/>
                  <a:pt x="481180" y="659975"/>
                </a:cubicBezTo>
                <a:cubicBezTo>
                  <a:pt x="560274" y="625251"/>
                  <a:pt x="699169" y="507575"/>
                  <a:pt x="758972" y="405332"/>
                </a:cubicBezTo>
                <a:cubicBezTo>
                  <a:pt x="818775" y="303089"/>
                  <a:pt x="868932" y="-9428"/>
                  <a:pt x="839995" y="218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638006" y="2009140"/>
            <a:ext cx="6888480" cy="904240"/>
          </a:xfrm>
          <a:prstGeom prst="rect">
            <a:avLst/>
          </a:prstGeom>
          <a:solidFill>
            <a:srgbClr val="FFFFFF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4342"/>
                </a:solidFill>
              </a:rPr>
              <a:t> </a:t>
            </a:r>
            <a:r>
              <a:rPr lang="ru-RU" dirty="0" smtClean="0">
                <a:solidFill>
                  <a:srgbClr val="4F4342"/>
                </a:solidFill>
              </a:rPr>
              <a:t>41%</a:t>
            </a:r>
            <a:endParaRPr lang="ru-RU" dirty="0">
              <a:solidFill>
                <a:srgbClr val="4F4342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95600" y="1506220"/>
            <a:ext cx="5577840" cy="670560"/>
          </a:xfrm>
          <a:prstGeom prst="roundRect">
            <a:avLst/>
          </a:prstGeom>
          <a:solidFill>
            <a:srgbClr val="E2DED3"/>
          </a:solidFill>
          <a:ln>
            <a:solidFill>
              <a:srgbClr val="4F4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Рентабельность инвестиций</a:t>
            </a:r>
            <a:endParaRPr lang="ru-RU" sz="24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38006" y="3599180"/>
            <a:ext cx="6888480" cy="863600"/>
          </a:xfrm>
          <a:prstGeom prst="rect">
            <a:avLst/>
          </a:prstGeom>
          <a:solidFill>
            <a:srgbClr val="FFFFFF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4342"/>
                </a:solidFill>
              </a:rPr>
              <a:t>412 733 702 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95600" y="3081020"/>
            <a:ext cx="5577840" cy="670560"/>
          </a:xfrm>
          <a:prstGeom prst="roundRect">
            <a:avLst/>
          </a:prstGeom>
          <a:solidFill>
            <a:srgbClr val="E2DED3"/>
          </a:solidFill>
          <a:ln>
            <a:solidFill>
              <a:srgbClr val="4F4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Чистая прибыль (</a:t>
            </a:r>
            <a:r>
              <a:rPr lang="ru-RU" sz="24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год) </a:t>
            </a:r>
            <a:endParaRPr lang="ru-RU" sz="24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 rot="12359849">
            <a:off x="-816342" y="-1853408"/>
            <a:ext cx="3068767" cy="4878341"/>
          </a:xfrm>
          <a:custGeom>
            <a:avLst/>
            <a:gdLst>
              <a:gd name="connsiteX0" fmla="*/ 3041339 w 3068767"/>
              <a:gd name="connsiteY0" fmla="*/ 162509 h 4878341"/>
              <a:gd name="connsiteX1" fmla="*/ 1675527 w 3068767"/>
              <a:gd name="connsiteY1" fmla="*/ 1030610 h 4878341"/>
              <a:gd name="connsiteX2" fmla="*/ 1964894 w 3068767"/>
              <a:gd name="connsiteY2" fmla="*/ 2211228 h 4878341"/>
              <a:gd name="connsiteX3" fmla="*/ 1559780 w 3068767"/>
              <a:gd name="connsiteY3" fmla="*/ 3229800 h 4878341"/>
              <a:gd name="connsiteX4" fmla="*/ 471759 w 3068767"/>
              <a:gd name="connsiteY4" fmla="*/ 3357122 h 4878341"/>
              <a:gd name="connsiteX5" fmla="*/ 112944 w 3068767"/>
              <a:gd name="connsiteY5" fmla="*/ 4584038 h 4878341"/>
              <a:gd name="connsiteX6" fmla="*/ 2393157 w 3068767"/>
              <a:gd name="connsiteY6" fmla="*/ 4468291 h 4878341"/>
              <a:gd name="connsiteX7" fmla="*/ 3041339 w 3068767"/>
              <a:gd name="connsiteY7" fmla="*/ 162509 h 487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8767" h="4878341">
                <a:moveTo>
                  <a:pt x="3041339" y="162509"/>
                </a:moveTo>
                <a:cubicBezTo>
                  <a:pt x="2921734" y="-410438"/>
                  <a:pt x="1854934" y="689157"/>
                  <a:pt x="1675527" y="1030610"/>
                </a:cubicBezTo>
                <a:cubicBezTo>
                  <a:pt x="1496119" y="1372063"/>
                  <a:pt x="1984185" y="1844696"/>
                  <a:pt x="1964894" y="2211228"/>
                </a:cubicBezTo>
                <a:cubicBezTo>
                  <a:pt x="1945603" y="2577760"/>
                  <a:pt x="1808636" y="3038818"/>
                  <a:pt x="1559780" y="3229800"/>
                </a:cubicBezTo>
                <a:cubicBezTo>
                  <a:pt x="1310924" y="3420782"/>
                  <a:pt x="712898" y="3131416"/>
                  <a:pt x="471759" y="3357122"/>
                </a:cubicBezTo>
                <a:cubicBezTo>
                  <a:pt x="230620" y="3582828"/>
                  <a:pt x="-207289" y="4398843"/>
                  <a:pt x="112944" y="4584038"/>
                </a:cubicBezTo>
                <a:cubicBezTo>
                  <a:pt x="433177" y="4769233"/>
                  <a:pt x="1907020" y="5197496"/>
                  <a:pt x="2393157" y="4468291"/>
                </a:cubicBezTo>
                <a:cubicBezTo>
                  <a:pt x="2879294" y="3739086"/>
                  <a:pt x="3160944" y="735456"/>
                  <a:pt x="3041339" y="162509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 rot="9955769">
            <a:off x="1628102" y="-318484"/>
            <a:ext cx="915495" cy="374522"/>
          </a:xfrm>
          <a:custGeom>
            <a:avLst/>
            <a:gdLst>
              <a:gd name="connsiteX0" fmla="*/ 864429 w 915495"/>
              <a:gd name="connsiteY0" fmla="*/ 124137 h 374522"/>
              <a:gd name="connsiteX1" fmla="*/ 424591 w 915495"/>
              <a:gd name="connsiteY1" fmla="*/ 8390 h 374522"/>
              <a:gd name="connsiteX2" fmla="*/ 7902 w 915495"/>
              <a:gd name="connsiteY2" fmla="*/ 355631 h 374522"/>
              <a:gd name="connsiteX3" fmla="*/ 806555 w 915495"/>
              <a:gd name="connsiteY3" fmla="*/ 309332 h 374522"/>
              <a:gd name="connsiteX4" fmla="*/ 864429 w 915495"/>
              <a:gd name="connsiteY4" fmla="*/ 124137 h 37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95" h="374522">
                <a:moveTo>
                  <a:pt x="864429" y="124137"/>
                </a:moveTo>
                <a:cubicBezTo>
                  <a:pt x="800768" y="73980"/>
                  <a:pt x="567345" y="-30192"/>
                  <a:pt x="424591" y="8390"/>
                </a:cubicBezTo>
                <a:cubicBezTo>
                  <a:pt x="281837" y="46972"/>
                  <a:pt x="-55759" y="305474"/>
                  <a:pt x="7902" y="355631"/>
                </a:cubicBezTo>
                <a:cubicBezTo>
                  <a:pt x="71563" y="405788"/>
                  <a:pt x="658013" y="344056"/>
                  <a:pt x="806555" y="309332"/>
                </a:cubicBezTo>
                <a:cubicBezTo>
                  <a:pt x="955097" y="274608"/>
                  <a:pt x="928090" y="174294"/>
                  <a:pt x="864429" y="124137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 rot="12087660">
            <a:off x="-72803" y="-1568494"/>
            <a:ext cx="2736107" cy="4820353"/>
          </a:xfrm>
          <a:custGeom>
            <a:avLst/>
            <a:gdLst>
              <a:gd name="connsiteX0" fmla="*/ 2736107 w 2736107"/>
              <a:gd name="connsiteY0" fmla="*/ 0 h 4820353"/>
              <a:gd name="connsiteX1" fmla="*/ 1960603 w 2736107"/>
              <a:gd name="connsiteY1" fmla="*/ 1145894 h 4820353"/>
              <a:gd name="connsiteX2" fmla="*/ 2273120 w 2736107"/>
              <a:gd name="connsiteY2" fmla="*/ 2176041 h 4820353"/>
              <a:gd name="connsiteX3" fmla="*/ 1729110 w 2736107"/>
              <a:gd name="connsiteY3" fmla="*/ 3044142 h 4820353"/>
              <a:gd name="connsiteX4" fmla="*/ 733687 w 2736107"/>
              <a:gd name="connsiteY4" fmla="*/ 3020993 h 4820353"/>
              <a:gd name="connsiteX5" fmla="*/ 108654 w 2736107"/>
              <a:gd name="connsiteY5" fmla="*/ 4618299 h 4820353"/>
              <a:gd name="connsiteX6" fmla="*/ 4482 w 2736107"/>
              <a:gd name="connsiteY6" fmla="*/ 4745621 h 482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6107" h="4820353">
                <a:moveTo>
                  <a:pt x="2736107" y="0"/>
                </a:moveTo>
                <a:cubicBezTo>
                  <a:pt x="2386937" y="391610"/>
                  <a:pt x="2037767" y="783221"/>
                  <a:pt x="1960603" y="1145894"/>
                </a:cubicBezTo>
                <a:cubicBezTo>
                  <a:pt x="1883439" y="1508567"/>
                  <a:pt x="2311702" y="1859666"/>
                  <a:pt x="2273120" y="2176041"/>
                </a:cubicBezTo>
                <a:cubicBezTo>
                  <a:pt x="2234538" y="2492416"/>
                  <a:pt x="1985682" y="2903317"/>
                  <a:pt x="1729110" y="3044142"/>
                </a:cubicBezTo>
                <a:cubicBezTo>
                  <a:pt x="1472538" y="3184967"/>
                  <a:pt x="1003763" y="2758634"/>
                  <a:pt x="733687" y="3020993"/>
                </a:cubicBezTo>
                <a:cubicBezTo>
                  <a:pt x="463611" y="3283353"/>
                  <a:pt x="230188" y="4330861"/>
                  <a:pt x="108654" y="4618299"/>
                </a:cubicBezTo>
                <a:cubicBezTo>
                  <a:pt x="-12880" y="4905737"/>
                  <a:pt x="-4199" y="4825679"/>
                  <a:pt x="4482" y="4745621"/>
                </a:cubicBezTo>
              </a:path>
            </a:pathLst>
          </a:custGeom>
          <a:noFill/>
          <a:ln w="50800"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9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317020" y="281180"/>
            <a:ext cx="4130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Бизнес-модель</a:t>
            </a:r>
          </a:p>
          <a:p>
            <a:r>
              <a:rPr lang="ru-RU" sz="3200" dirty="0">
                <a:solidFill>
                  <a:srgbClr val="4F4342"/>
                </a:solidFill>
                <a:latin typeface="Arial Black" panose="020B0A04020102020204" pitchFamily="34" charset="0"/>
              </a:rPr>
              <a:t> </a:t>
            </a:r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(монетизация)</a:t>
            </a:r>
            <a:endParaRPr lang="ru-RU" sz="3200" dirty="0">
              <a:solidFill>
                <a:srgbClr val="4F4342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10385397" y="4656638"/>
            <a:ext cx="2309624" cy="2556938"/>
          </a:xfrm>
          <a:custGeom>
            <a:avLst/>
            <a:gdLst>
              <a:gd name="connsiteX0" fmla="*/ 2004723 w 2309624"/>
              <a:gd name="connsiteY0" fmla="*/ 98242 h 2556938"/>
              <a:gd name="connsiteX1" fmla="*/ 1608483 w 2309624"/>
              <a:gd name="connsiteY1" fmla="*/ 1088842 h 2556938"/>
              <a:gd name="connsiteX2" fmla="*/ 709323 w 2309624"/>
              <a:gd name="connsiteY2" fmla="*/ 1226002 h 2556938"/>
              <a:gd name="connsiteX3" fmla="*/ 54003 w 2309624"/>
              <a:gd name="connsiteY3" fmla="*/ 1454602 h 2556938"/>
              <a:gd name="connsiteX4" fmla="*/ 160683 w 2309624"/>
              <a:gd name="connsiteY4" fmla="*/ 1896562 h 2556938"/>
              <a:gd name="connsiteX5" fmla="*/ 1136043 w 2309624"/>
              <a:gd name="connsiteY5" fmla="*/ 1927042 h 2556938"/>
              <a:gd name="connsiteX6" fmla="*/ 1257963 w 2309624"/>
              <a:gd name="connsiteY6" fmla="*/ 2323282 h 2556938"/>
              <a:gd name="connsiteX7" fmla="*/ 1669443 w 2309624"/>
              <a:gd name="connsiteY7" fmla="*/ 2551882 h 2556938"/>
              <a:gd name="connsiteX8" fmla="*/ 2202843 w 2309624"/>
              <a:gd name="connsiteY8" fmla="*/ 2109922 h 2556938"/>
              <a:gd name="connsiteX9" fmla="*/ 2309523 w 2309624"/>
              <a:gd name="connsiteY9" fmla="*/ 784042 h 2556938"/>
              <a:gd name="connsiteX10" fmla="*/ 2218083 w 2309624"/>
              <a:gd name="connsiteY10" fmla="*/ 113482 h 2556938"/>
              <a:gd name="connsiteX11" fmla="*/ 2004723 w 2309624"/>
              <a:gd name="connsiteY11" fmla="*/ 98242 h 255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09624" h="2556938">
                <a:moveTo>
                  <a:pt x="2004723" y="98242"/>
                </a:moveTo>
                <a:cubicBezTo>
                  <a:pt x="1903123" y="260802"/>
                  <a:pt x="1824383" y="900882"/>
                  <a:pt x="1608483" y="1088842"/>
                </a:cubicBezTo>
                <a:cubicBezTo>
                  <a:pt x="1392583" y="1276802"/>
                  <a:pt x="968403" y="1165042"/>
                  <a:pt x="709323" y="1226002"/>
                </a:cubicBezTo>
                <a:cubicBezTo>
                  <a:pt x="450243" y="1286962"/>
                  <a:pt x="145443" y="1342842"/>
                  <a:pt x="54003" y="1454602"/>
                </a:cubicBezTo>
                <a:cubicBezTo>
                  <a:pt x="-37437" y="1566362"/>
                  <a:pt x="-19657" y="1817822"/>
                  <a:pt x="160683" y="1896562"/>
                </a:cubicBezTo>
                <a:cubicBezTo>
                  <a:pt x="341023" y="1975302"/>
                  <a:pt x="953163" y="1855922"/>
                  <a:pt x="1136043" y="1927042"/>
                </a:cubicBezTo>
                <a:cubicBezTo>
                  <a:pt x="1318923" y="1998162"/>
                  <a:pt x="1169063" y="2219142"/>
                  <a:pt x="1257963" y="2323282"/>
                </a:cubicBezTo>
                <a:cubicBezTo>
                  <a:pt x="1346863" y="2427422"/>
                  <a:pt x="1511963" y="2587442"/>
                  <a:pt x="1669443" y="2551882"/>
                </a:cubicBezTo>
                <a:cubicBezTo>
                  <a:pt x="1826923" y="2516322"/>
                  <a:pt x="2096163" y="2404562"/>
                  <a:pt x="2202843" y="2109922"/>
                </a:cubicBezTo>
                <a:cubicBezTo>
                  <a:pt x="2309523" y="1815282"/>
                  <a:pt x="2306983" y="1116782"/>
                  <a:pt x="2309523" y="784042"/>
                </a:cubicBezTo>
                <a:cubicBezTo>
                  <a:pt x="2312063" y="451302"/>
                  <a:pt x="2266343" y="227782"/>
                  <a:pt x="2218083" y="113482"/>
                </a:cubicBezTo>
                <a:cubicBezTo>
                  <a:pt x="2169823" y="-818"/>
                  <a:pt x="2106323" y="-64318"/>
                  <a:pt x="2004723" y="98242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10517024" y="6075334"/>
            <a:ext cx="673158" cy="446003"/>
          </a:xfrm>
          <a:custGeom>
            <a:avLst/>
            <a:gdLst>
              <a:gd name="connsiteX0" fmla="*/ 568754 w 673158"/>
              <a:gd name="connsiteY0" fmla="*/ 46 h 446003"/>
              <a:gd name="connsiteX1" fmla="*/ 47894 w 673158"/>
              <a:gd name="connsiteY1" fmla="*/ 127368 h 446003"/>
              <a:gd name="connsiteX2" fmla="*/ 94192 w 673158"/>
              <a:gd name="connsiteY2" fmla="*/ 428310 h 446003"/>
              <a:gd name="connsiteX3" fmla="*/ 672927 w 673158"/>
              <a:gd name="connsiteY3" fmla="*/ 405160 h 446003"/>
              <a:gd name="connsiteX4" fmla="*/ 163640 w 673158"/>
              <a:gd name="connsiteY4" fmla="*/ 358862 h 446003"/>
              <a:gd name="connsiteX5" fmla="*/ 105767 w 673158"/>
              <a:gd name="connsiteY5" fmla="*/ 231540 h 446003"/>
              <a:gd name="connsiteX6" fmla="*/ 244663 w 673158"/>
              <a:gd name="connsiteY6" fmla="*/ 138943 h 446003"/>
              <a:gd name="connsiteX7" fmla="*/ 568754 w 673158"/>
              <a:gd name="connsiteY7" fmla="*/ 46 h 44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58" h="446003">
                <a:moveTo>
                  <a:pt x="568754" y="46"/>
                </a:moveTo>
                <a:cubicBezTo>
                  <a:pt x="535959" y="-1883"/>
                  <a:pt x="126988" y="55991"/>
                  <a:pt x="47894" y="127368"/>
                </a:cubicBezTo>
                <a:cubicBezTo>
                  <a:pt x="-31200" y="198745"/>
                  <a:pt x="-9980" y="382011"/>
                  <a:pt x="94192" y="428310"/>
                </a:cubicBezTo>
                <a:cubicBezTo>
                  <a:pt x="198364" y="474609"/>
                  <a:pt x="661352" y="416735"/>
                  <a:pt x="672927" y="405160"/>
                </a:cubicBezTo>
                <a:cubicBezTo>
                  <a:pt x="684502" y="393585"/>
                  <a:pt x="258167" y="387799"/>
                  <a:pt x="163640" y="358862"/>
                </a:cubicBezTo>
                <a:cubicBezTo>
                  <a:pt x="69113" y="329925"/>
                  <a:pt x="92263" y="268193"/>
                  <a:pt x="105767" y="231540"/>
                </a:cubicBezTo>
                <a:cubicBezTo>
                  <a:pt x="119271" y="194887"/>
                  <a:pt x="163640" y="175596"/>
                  <a:pt x="244663" y="138943"/>
                </a:cubicBezTo>
                <a:cubicBezTo>
                  <a:pt x="325686" y="102290"/>
                  <a:pt x="601549" y="1975"/>
                  <a:pt x="568754" y="46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10765080" y="6148626"/>
            <a:ext cx="177046" cy="292802"/>
          </a:xfrm>
          <a:custGeom>
            <a:avLst/>
            <a:gdLst>
              <a:gd name="connsiteX0" fmla="*/ 174563 w 177046"/>
              <a:gd name="connsiteY0" fmla="*/ 1939 h 292802"/>
              <a:gd name="connsiteX1" fmla="*/ 943 w 177046"/>
              <a:gd name="connsiteY1" fmla="*/ 175559 h 292802"/>
              <a:gd name="connsiteX2" fmla="*/ 105115 w 177046"/>
              <a:gd name="connsiteY2" fmla="*/ 291306 h 292802"/>
              <a:gd name="connsiteX3" fmla="*/ 105115 w 177046"/>
              <a:gd name="connsiteY3" fmla="*/ 94537 h 292802"/>
              <a:gd name="connsiteX4" fmla="*/ 174563 w 177046"/>
              <a:gd name="connsiteY4" fmla="*/ 1939 h 29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46" h="292802">
                <a:moveTo>
                  <a:pt x="174563" y="1939"/>
                </a:moveTo>
                <a:cubicBezTo>
                  <a:pt x="157201" y="15443"/>
                  <a:pt x="12518" y="127331"/>
                  <a:pt x="943" y="175559"/>
                </a:cubicBezTo>
                <a:cubicBezTo>
                  <a:pt x="-10632" y="223787"/>
                  <a:pt x="87753" y="304810"/>
                  <a:pt x="105115" y="291306"/>
                </a:cubicBezTo>
                <a:cubicBezTo>
                  <a:pt x="122477" y="277802"/>
                  <a:pt x="97399" y="140836"/>
                  <a:pt x="105115" y="94537"/>
                </a:cubicBezTo>
                <a:cubicBezTo>
                  <a:pt x="112831" y="48238"/>
                  <a:pt x="191925" y="-11565"/>
                  <a:pt x="174563" y="193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11440744" y="5405159"/>
            <a:ext cx="848421" cy="670175"/>
          </a:xfrm>
          <a:custGeom>
            <a:avLst/>
            <a:gdLst>
              <a:gd name="connsiteX0" fmla="*/ 839995 w 848421"/>
              <a:gd name="connsiteY0" fmla="*/ 218 h 670175"/>
              <a:gd name="connsiteX1" fmla="*/ 585352 w 848421"/>
              <a:gd name="connsiteY1" fmla="*/ 463206 h 670175"/>
              <a:gd name="connsiteX2" fmla="*/ 6618 w 848421"/>
              <a:gd name="connsiteY2" fmla="*/ 555803 h 670175"/>
              <a:gd name="connsiteX3" fmla="*/ 284410 w 848421"/>
              <a:gd name="connsiteY3" fmla="*/ 613676 h 670175"/>
              <a:gd name="connsiteX4" fmla="*/ 481180 w 848421"/>
              <a:gd name="connsiteY4" fmla="*/ 659975 h 670175"/>
              <a:gd name="connsiteX5" fmla="*/ 758972 w 848421"/>
              <a:gd name="connsiteY5" fmla="*/ 405332 h 670175"/>
              <a:gd name="connsiteX6" fmla="*/ 839995 w 848421"/>
              <a:gd name="connsiteY6" fmla="*/ 218 h 67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421" h="670175">
                <a:moveTo>
                  <a:pt x="839995" y="218"/>
                </a:moveTo>
                <a:cubicBezTo>
                  <a:pt x="811058" y="9864"/>
                  <a:pt x="724248" y="370609"/>
                  <a:pt x="585352" y="463206"/>
                </a:cubicBezTo>
                <a:cubicBezTo>
                  <a:pt x="446456" y="555803"/>
                  <a:pt x="56775" y="530725"/>
                  <a:pt x="6618" y="555803"/>
                </a:cubicBezTo>
                <a:cubicBezTo>
                  <a:pt x="-43539" y="580881"/>
                  <a:pt x="205316" y="596314"/>
                  <a:pt x="284410" y="613676"/>
                </a:cubicBezTo>
                <a:cubicBezTo>
                  <a:pt x="363504" y="631038"/>
                  <a:pt x="402086" y="694699"/>
                  <a:pt x="481180" y="659975"/>
                </a:cubicBezTo>
                <a:cubicBezTo>
                  <a:pt x="560274" y="625251"/>
                  <a:pt x="699169" y="507575"/>
                  <a:pt x="758972" y="405332"/>
                </a:cubicBezTo>
                <a:cubicBezTo>
                  <a:pt x="818775" y="303089"/>
                  <a:pt x="868932" y="-9428"/>
                  <a:pt x="839995" y="218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-999695" y="-401403"/>
            <a:ext cx="4492721" cy="2239119"/>
          </a:xfrm>
          <a:custGeom>
            <a:avLst/>
            <a:gdLst>
              <a:gd name="connsiteX0" fmla="*/ 62146 w 4492721"/>
              <a:gd name="connsiteY0" fmla="*/ 887540 h 2239119"/>
              <a:gd name="connsiteX1" fmla="*/ 664029 w 4492721"/>
              <a:gd name="connsiteY1" fmla="*/ 2230203 h 2239119"/>
              <a:gd name="connsiteX2" fmla="*/ 2018267 w 4492721"/>
              <a:gd name="connsiteY2" fmla="*/ 1443125 h 2239119"/>
              <a:gd name="connsiteX3" fmla="*/ 2018267 w 4492721"/>
              <a:gd name="connsiteY3" fmla="*/ 875965 h 2239119"/>
              <a:gd name="connsiteX4" fmla="*/ 2238186 w 4492721"/>
              <a:gd name="connsiteY4" fmla="*/ 771793 h 2239119"/>
              <a:gd name="connsiteX5" fmla="*/ 2724323 w 4492721"/>
              <a:gd name="connsiteY5" fmla="*/ 1246355 h 2239119"/>
              <a:gd name="connsiteX6" fmla="*/ 3638723 w 4492721"/>
              <a:gd name="connsiteY6" fmla="*/ 1246355 h 2239119"/>
              <a:gd name="connsiteX7" fmla="*/ 4437376 w 4492721"/>
              <a:gd name="connsiteY7" fmla="*/ 609747 h 2239119"/>
              <a:gd name="connsiteX8" fmla="*/ 4124860 w 4492721"/>
              <a:gd name="connsiteY8" fmla="*/ 54162 h 2239119"/>
              <a:gd name="connsiteX9" fmla="*/ 1740475 w 4492721"/>
              <a:gd name="connsiteY9" fmla="*/ 65737 h 2239119"/>
              <a:gd name="connsiteX10" fmla="*/ 363087 w 4492721"/>
              <a:gd name="connsiteY10" fmla="*/ 447702 h 2239119"/>
              <a:gd name="connsiteX11" fmla="*/ 50571 w 4492721"/>
              <a:gd name="connsiteY11" fmla="*/ 1003287 h 2239119"/>
              <a:gd name="connsiteX12" fmla="*/ 62146 w 4492721"/>
              <a:gd name="connsiteY12" fmla="*/ 887540 h 2239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92721" h="2239119">
                <a:moveTo>
                  <a:pt x="62146" y="887540"/>
                </a:moveTo>
                <a:cubicBezTo>
                  <a:pt x="164389" y="1092026"/>
                  <a:pt x="338009" y="2137606"/>
                  <a:pt x="664029" y="2230203"/>
                </a:cubicBezTo>
                <a:cubicBezTo>
                  <a:pt x="990049" y="2322800"/>
                  <a:pt x="1792561" y="1668831"/>
                  <a:pt x="2018267" y="1443125"/>
                </a:cubicBezTo>
                <a:cubicBezTo>
                  <a:pt x="2243973" y="1217419"/>
                  <a:pt x="1981614" y="987854"/>
                  <a:pt x="2018267" y="875965"/>
                </a:cubicBezTo>
                <a:cubicBezTo>
                  <a:pt x="2054920" y="764076"/>
                  <a:pt x="2120510" y="710061"/>
                  <a:pt x="2238186" y="771793"/>
                </a:cubicBezTo>
                <a:cubicBezTo>
                  <a:pt x="2355862" y="833525"/>
                  <a:pt x="2490900" y="1167261"/>
                  <a:pt x="2724323" y="1246355"/>
                </a:cubicBezTo>
                <a:cubicBezTo>
                  <a:pt x="2957746" y="1325449"/>
                  <a:pt x="3353214" y="1352456"/>
                  <a:pt x="3638723" y="1246355"/>
                </a:cubicBezTo>
                <a:cubicBezTo>
                  <a:pt x="3924232" y="1140254"/>
                  <a:pt x="4356353" y="808446"/>
                  <a:pt x="4437376" y="609747"/>
                </a:cubicBezTo>
                <a:cubicBezTo>
                  <a:pt x="4518399" y="411048"/>
                  <a:pt x="4574344" y="144830"/>
                  <a:pt x="4124860" y="54162"/>
                </a:cubicBezTo>
                <a:cubicBezTo>
                  <a:pt x="3675377" y="-36506"/>
                  <a:pt x="2367437" y="147"/>
                  <a:pt x="1740475" y="65737"/>
                </a:cubicBezTo>
                <a:cubicBezTo>
                  <a:pt x="1113513" y="131327"/>
                  <a:pt x="644738" y="291444"/>
                  <a:pt x="363087" y="447702"/>
                </a:cubicBezTo>
                <a:cubicBezTo>
                  <a:pt x="81436" y="603960"/>
                  <a:pt x="96870" y="924193"/>
                  <a:pt x="50571" y="1003287"/>
                </a:cubicBezTo>
                <a:cubicBezTo>
                  <a:pt x="4272" y="1082381"/>
                  <a:pt x="-40097" y="683054"/>
                  <a:pt x="62146" y="887540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-775504" y="-540299"/>
            <a:ext cx="4884517" cy="3020992"/>
          </a:xfrm>
          <a:custGeom>
            <a:avLst/>
            <a:gdLst>
              <a:gd name="connsiteX0" fmla="*/ 4884517 w 4884517"/>
              <a:gd name="connsiteY0" fmla="*/ 0 h 3020992"/>
              <a:gd name="connsiteX1" fmla="*/ 4444679 w 4884517"/>
              <a:gd name="connsiteY1" fmla="*/ 763929 h 3020992"/>
              <a:gd name="connsiteX2" fmla="*/ 3507129 w 4884517"/>
              <a:gd name="connsiteY2" fmla="*/ 1562582 h 3020992"/>
              <a:gd name="connsiteX3" fmla="*/ 2280213 w 4884517"/>
              <a:gd name="connsiteY3" fmla="*/ 1504709 h 3020992"/>
              <a:gd name="connsiteX4" fmla="*/ 1539433 w 4884517"/>
              <a:gd name="connsiteY4" fmla="*/ 1979271 h 3020992"/>
              <a:gd name="connsiteX5" fmla="*/ 57874 w 4884517"/>
              <a:gd name="connsiteY5" fmla="*/ 2939970 h 3020992"/>
              <a:gd name="connsiteX6" fmla="*/ 57874 w 4884517"/>
              <a:gd name="connsiteY6" fmla="*/ 2939970 h 3020992"/>
              <a:gd name="connsiteX7" fmla="*/ 0 w 4884517"/>
              <a:gd name="connsiteY7" fmla="*/ 3020992 h 302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84517" h="3020992">
                <a:moveTo>
                  <a:pt x="4884517" y="0"/>
                </a:moveTo>
                <a:cubicBezTo>
                  <a:pt x="4779380" y="251749"/>
                  <a:pt x="4674244" y="503499"/>
                  <a:pt x="4444679" y="763929"/>
                </a:cubicBezTo>
                <a:cubicBezTo>
                  <a:pt x="4215114" y="1024359"/>
                  <a:pt x="3867873" y="1439119"/>
                  <a:pt x="3507129" y="1562582"/>
                </a:cubicBezTo>
                <a:cubicBezTo>
                  <a:pt x="3146385" y="1686045"/>
                  <a:pt x="2608162" y="1435261"/>
                  <a:pt x="2280213" y="1504709"/>
                </a:cubicBezTo>
                <a:cubicBezTo>
                  <a:pt x="1952264" y="1574157"/>
                  <a:pt x="1539433" y="1979271"/>
                  <a:pt x="1539433" y="1979271"/>
                </a:cubicBezTo>
                <a:lnTo>
                  <a:pt x="57874" y="2939970"/>
                </a:lnTo>
                <a:lnTo>
                  <a:pt x="57874" y="2939970"/>
                </a:lnTo>
                <a:lnTo>
                  <a:pt x="0" y="3020992"/>
                </a:lnTo>
              </a:path>
            </a:pathLst>
          </a:custGeom>
          <a:noFill/>
          <a:ln w="114300"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1822677" y="151551"/>
            <a:ext cx="1353382" cy="568651"/>
          </a:xfrm>
          <a:custGeom>
            <a:avLst/>
            <a:gdLst>
              <a:gd name="connsiteX0" fmla="*/ 1290913 w 1353382"/>
              <a:gd name="connsiteY0" fmla="*/ 91517 h 568651"/>
              <a:gd name="connsiteX1" fmla="*/ 746903 w 1353382"/>
              <a:gd name="connsiteY1" fmla="*/ 496631 h 568651"/>
              <a:gd name="connsiteX2" fmla="*/ 52422 w 1353382"/>
              <a:gd name="connsiteY2" fmla="*/ 554505 h 568651"/>
              <a:gd name="connsiteX3" fmla="*/ 110295 w 1353382"/>
              <a:gd name="connsiteY3" fmla="*/ 334586 h 568651"/>
              <a:gd name="connsiteX4" fmla="*/ 596432 w 1353382"/>
              <a:gd name="connsiteY4" fmla="*/ 392459 h 568651"/>
              <a:gd name="connsiteX5" fmla="*/ 1267764 w 1353382"/>
              <a:gd name="connsiteY5" fmla="*/ 22069 h 568651"/>
              <a:gd name="connsiteX6" fmla="*/ 1290913 w 1353382"/>
              <a:gd name="connsiteY6" fmla="*/ 91517 h 568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3382" h="568651">
                <a:moveTo>
                  <a:pt x="1290913" y="91517"/>
                </a:moveTo>
                <a:cubicBezTo>
                  <a:pt x="1204103" y="170611"/>
                  <a:pt x="953318" y="419466"/>
                  <a:pt x="746903" y="496631"/>
                </a:cubicBezTo>
                <a:cubicBezTo>
                  <a:pt x="540488" y="573796"/>
                  <a:pt x="158523" y="581512"/>
                  <a:pt x="52422" y="554505"/>
                </a:cubicBezTo>
                <a:cubicBezTo>
                  <a:pt x="-53679" y="527498"/>
                  <a:pt x="19627" y="361594"/>
                  <a:pt x="110295" y="334586"/>
                </a:cubicBezTo>
                <a:cubicBezTo>
                  <a:pt x="200963" y="307578"/>
                  <a:pt x="403520" y="444545"/>
                  <a:pt x="596432" y="392459"/>
                </a:cubicBezTo>
                <a:cubicBezTo>
                  <a:pt x="789344" y="340373"/>
                  <a:pt x="1157805" y="72226"/>
                  <a:pt x="1267764" y="22069"/>
                </a:cubicBezTo>
                <a:cubicBezTo>
                  <a:pt x="1377723" y="-28088"/>
                  <a:pt x="1377723" y="12423"/>
                  <a:pt x="1290913" y="91517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256243" y="1976612"/>
            <a:ext cx="625168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Продажа сухих завтраков в индивидуальной эко упаковке на онлайн-платформе "</a:t>
            </a:r>
            <a:r>
              <a:rPr lang="ru-RU" sz="3200" dirty="0" err="1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ЗАВТРАоК</a:t>
            </a:r>
            <a:r>
              <a:rPr lang="ru-RU" sz="32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ru-RU" sz="32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135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10198988" y="-1278469"/>
            <a:ext cx="2309624" cy="2556938"/>
          </a:xfrm>
          <a:custGeom>
            <a:avLst/>
            <a:gdLst>
              <a:gd name="connsiteX0" fmla="*/ 2004723 w 2309624"/>
              <a:gd name="connsiteY0" fmla="*/ 98242 h 2556938"/>
              <a:gd name="connsiteX1" fmla="*/ 1608483 w 2309624"/>
              <a:gd name="connsiteY1" fmla="*/ 1088842 h 2556938"/>
              <a:gd name="connsiteX2" fmla="*/ 709323 w 2309624"/>
              <a:gd name="connsiteY2" fmla="*/ 1226002 h 2556938"/>
              <a:gd name="connsiteX3" fmla="*/ 54003 w 2309624"/>
              <a:gd name="connsiteY3" fmla="*/ 1454602 h 2556938"/>
              <a:gd name="connsiteX4" fmla="*/ 160683 w 2309624"/>
              <a:gd name="connsiteY4" fmla="*/ 1896562 h 2556938"/>
              <a:gd name="connsiteX5" fmla="*/ 1136043 w 2309624"/>
              <a:gd name="connsiteY5" fmla="*/ 1927042 h 2556938"/>
              <a:gd name="connsiteX6" fmla="*/ 1257963 w 2309624"/>
              <a:gd name="connsiteY6" fmla="*/ 2323282 h 2556938"/>
              <a:gd name="connsiteX7" fmla="*/ 1669443 w 2309624"/>
              <a:gd name="connsiteY7" fmla="*/ 2551882 h 2556938"/>
              <a:gd name="connsiteX8" fmla="*/ 2202843 w 2309624"/>
              <a:gd name="connsiteY8" fmla="*/ 2109922 h 2556938"/>
              <a:gd name="connsiteX9" fmla="*/ 2309523 w 2309624"/>
              <a:gd name="connsiteY9" fmla="*/ 784042 h 2556938"/>
              <a:gd name="connsiteX10" fmla="*/ 2218083 w 2309624"/>
              <a:gd name="connsiteY10" fmla="*/ 113482 h 2556938"/>
              <a:gd name="connsiteX11" fmla="*/ 2004723 w 2309624"/>
              <a:gd name="connsiteY11" fmla="*/ 98242 h 255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09624" h="2556938">
                <a:moveTo>
                  <a:pt x="2004723" y="98242"/>
                </a:moveTo>
                <a:cubicBezTo>
                  <a:pt x="1903123" y="260802"/>
                  <a:pt x="1824383" y="900882"/>
                  <a:pt x="1608483" y="1088842"/>
                </a:cubicBezTo>
                <a:cubicBezTo>
                  <a:pt x="1392583" y="1276802"/>
                  <a:pt x="968403" y="1165042"/>
                  <a:pt x="709323" y="1226002"/>
                </a:cubicBezTo>
                <a:cubicBezTo>
                  <a:pt x="450243" y="1286962"/>
                  <a:pt x="145443" y="1342842"/>
                  <a:pt x="54003" y="1454602"/>
                </a:cubicBezTo>
                <a:cubicBezTo>
                  <a:pt x="-37437" y="1566362"/>
                  <a:pt x="-19657" y="1817822"/>
                  <a:pt x="160683" y="1896562"/>
                </a:cubicBezTo>
                <a:cubicBezTo>
                  <a:pt x="341023" y="1975302"/>
                  <a:pt x="953163" y="1855922"/>
                  <a:pt x="1136043" y="1927042"/>
                </a:cubicBezTo>
                <a:cubicBezTo>
                  <a:pt x="1318923" y="1998162"/>
                  <a:pt x="1169063" y="2219142"/>
                  <a:pt x="1257963" y="2323282"/>
                </a:cubicBezTo>
                <a:cubicBezTo>
                  <a:pt x="1346863" y="2427422"/>
                  <a:pt x="1511963" y="2587442"/>
                  <a:pt x="1669443" y="2551882"/>
                </a:cubicBezTo>
                <a:cubicBezTo>
                  <a:pt x="1826923" y="2516322"/>
                  <a:pt x="2096163" y="2404562"/>
                  <a:pt x="2202843" y="2109922"/>
                </a:cubicBezTo>
                <a:cubicBezTo>
                  <a:pt x="2309523" y="1815282"/>
                  <a:pt x="2306983" y="1116782"/>
                  <a:pt x="2309523" y="784042"/>
                </a:cubicBezTo>
                <a:cubicBezTo>
                  <a:pt x="2312063" y="451302"/>
                  <a:pt x="2266343" y="227782"/>
                  <a:pt x="2218083" y="113482"/>
                </a:cubicBezTo>
                <a:cubicBezTo>
                  <a:pt x="2169823" y="-818"/>
                  <a:pt x="2106323" y="-64318"/>
                  <a:pt x="2004723" y="98242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10677525" y="427258"/>
            <a:ext cx="987117" cy="575746"/>
          </a:xfrm>
          <a:custGeom>
            <a:avLst/>
            <a:gdLst>
              <a:gd name="connsiteX0" fmla="*/ 307 w 987117"/>
              <a:gd name="connsiteY0" fmla="*/ 84019 h 575746"/>
              <a:gd name="connsiteX1" fmla="*/ 777056 w 987117"/>
              <a:gd name="connsiteY1" fmla="*/ 74187 h 575746"/>
              <a:gd name="connsiteX2" fmla="*/ 895043 w 987117"/>
              <a:gd name="connsiteY2" fmla="*/ 428148 h 575746"/>
              <a:gd name="connsiteX3" fmla="*/ 845881 w 987117"/>
              <a:gd name="connsiteY3" fmla="*/ 575632 h 575746"/>
              <a:gd name="connsiteX4" fmla="*/ 973701 w 987117"/>
              <a:gd name="connsiteY4" fmla="*/ 408484 h 575746"/>
              <a:gd name="connsiteX5" fmla="*/ 875378 w 987117"/>
              <a:gd name="connsiteY5" fmla="*/ 15194 h 575746"/>
              <a:gd name="connsiteX6" fmla="*/ 307 w 987117"/>
              <a:gd name="connsiteY6" fmla="*/ 84019 h 57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7117" h="575746">
                <a:moveTo>
                  <a:pt x="307" y="84019"/>
                </a:moveTo>
                <a:cubicBezTo>
                  <a:pt x="-16080" y="93851"/>
                  <a:pt x="627933" y="16832"/>
                  <a:pt x="777056" y="74187"/>
                </a:cubicBezTo>
                <a:cubicBezTo>
                  <a:pt x="926179" y="131542"/>
                  <a:pt x="883572" y="344574"/>
                  <a:pt x="895043" y="428148"/>
                </a:cubicBezTo>
                <a:cubicBezTo>
                  <a:pt x="906514" y="511722"/>
                  <a:pt x="832771" y="578909"/>
                  <a:pt x="845881" y="575632"/>
                </a:cubicBezTo>
                <a:cubicBezTo>
                  <a:pt x="858991" y="572355"/>
                  <a:pt x="968785" y="501890"/>
                  <a:pt x="973701" y="408484"/>
                </a:cubicBezTo>
                <a:cubicBezTo>
                  <a:pt x="978617" y="315078"/>
                  <a:pt x="1034333" y="70910"/>
                  <a:pt x="875378" y="15194"/>
                </a:cubicBezTo>
                <a:cubicBezTo>
                  <a:pt x="716423" y="-40522"/>
                  <a:pt x="16694" y="74187"/>
                  <a:pt x="307" y="8401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10438457" y="250054"/>
            <a:ext cx="350537" cy="234155"/>
          </a:xfrm>
          <a:custGeom>
            <a:avLst/>
            <a:gdLst>
              <a:gd name="connsiteX0" fmla="*/ 3401 w 350537"/>
              <a:gd name="connsiteY0" fmla="*/ 64578 h 234155"/>
              <a:gd name="connsiteX1" fmla="*/ 42730 w 350537"/>
              <a:gd name="connsiteY1" fmla="*/ 231727 h 234155"/>
              <a:gd name="connsiteX2" fmla="*/ 347530 w 350537"/>
              <a:gd name="connsiteY2" fmla="*/ 153069 h 234155"/>
              <a:gd name="connsiteX3" fmla="*/ 190214 w 350537"/>
              <a:gd name="connsiteY3" fmla="*/ 5585 h 234155"/>
              <a:gd name="connsiteX4" fmla="*/ 52562 w 350537"/>
              <a:gd name="connsiteY4" fmla="*/ 35081 h 234155"/>
              <a:gd name="connsiteX5" fmla="*/ 3401 w 350537"/>
              <a:gd name="connsiteY5" fmla="*/ 64578 h 23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37" h="234155">
                <a:moveTo>
                  <a:pt x="3401" y="64578"/>
                </a:moveTo>
                <a:cubicBezTo>
                  <a:pt x="1762" y="97352"/>
                  <a:pt x="-14625" y="216979"/>
                  <a:pt x="42730" y="231727"/>
                </a:cubicBezTo>
                <a:cubicBezTo>
                  <a:pt x="100085" y="246475"/>
                  <a:pt x="322949" y="190759"/>
                  <a:pt x="347530" y="153069"/>
                </a:cubicBezTo>
                <a:cubicBezTo>
                  <a:pt x="372111" y="115379"/>
                  <a:pt x="239375" y="25250"/>
                  <a:pt x="190214" y="5585"/>
                </a:cubicBezTo>
                <a:cubicBezTo>
                  <a:pt x="141053" y="-14080"/>
                  <a:pt x="85336" y="23610"/>
                  <a:pt x="52562" y="35081"/>
                </a:cubicBezTo>
                <a:cubicBezTo>
                  <a:pt x="19788" y="46552"/>
                  <a:pt x="5040" y="31804"/>
                  <a:pt x="3401" y="64578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 rot="10319371">
            <a:off x="-681119" y="4566019"/>
            <a:ext cx="3038639" cy="5343082"/>
          </a:xfrm>
          <a:custGeom>
            <a:avLst/>
            <a:gdLst>
              <a:gd name="connsiteX0" fmla="*/ 2513141 w 3038639"/>
              <a:gd name="connsiteY0" fmla="*/ 425949 h 5343082"/>
              <a:gd name="connsiteX1" fmla="*/ 1950433 w 3038639"/>
              <a:gd name="connsiteY1" fmla="*/ 2254749 h 5343082"/>
              <a:gd name="connsiteX2" fmla="*/ 825018 w 3038639"/>
              <a:gd name="connsiteY2" fmla="*/ 2489210 h 5343082"/>
              <a:gd name="connsiteX3" fmla="*/ 121633 w 3038639"/>
              <a:gd name="connsiteY3" fmla="*/ 2723672 h 5343082"/>
              <a:gd name="connsiteX4" fmla="*/ 27849 w 3038639"/>
              <a:gd name="connsiteY4" fmla="*/ 3216041 h 5343082"/>
              <a:gd name="connsiteX5" fmla="*/ 426433 w 3038639"/>
              <a:gd name="connsiteY5" fmla="*/ 3427057 h 5343082"/>
              <a:gd name="connsiteX6" fmla="*/ 1340833 w 3038639"/>
              <a:gd name="connsiteY6" fmla="*/ 3403610 h 5343082"/>
              <a:gd name="connsiteX7" fmla="*/ 1856649 w 3038639"/>
              <a:gd name="connsiteY7" fmla="*/ 3731857 h 5343082"/>
              <a:gd name="connsiteX8" fmla="*/ 1856649 w 3038639"/>
              <a:gd name="connsiteY8" fmla="*/ 4716595 h 5343082"/>
              <a:gd name="connsiteX9" fmla="*/ 2138003 w 3038639"/>
              <a:gd name="connsiteY9" fmla="*/ 5255857 h 5343082"/>
              <a:gd name="connsiteX10" fmla="*/ 2653818 w 3038639"/>
              <a:gd name="connsiteY10" fmla="*/ 5302749 h 5343082"/>
              <a:gd name="connsiteX11" fmla="*/ 2888279 w 3038639"/>
              <a:gd name="connsiteY11" fmla="*/ 4857272 h 5343082"/>
              <a:gd name="connsiteX12" fmla="*/ 2888279 w 3038639"/>
              <a:gd name="connsiteY12" fmla="*/ 3825641 h 5343082"/>
              <a:gd name="connsiteX13" fmla="*/ 2982064 w 3038639"/>
              <a:gd name="connsiteY13" fmla="*/ 1504472 h 5343082"/>
              <a:gd name="connsiteX14" fmla="*/ 3005510 w 3038639"/>
              <a:gd name="connsiteY14" fmla="*/ 74257 h 5343082"/>
              <a:gd name="connsiteX15" fmla="*/ 2513141 w 3038639"/>
              <a:gd name="connsiteY15" fmla="*/ 425949 h 53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38639" h="5343082">
                <a:moveTo>
                  <a:pt x="2513141" y="425949"/>
                </a:moveTo>
                <a:cubicBezTo>
                  <a:pt x="2337295" y="789364"/>
                  <a:pt x="2231787" y="1910872"/>
                  <a:pt x="1950433" y="2254749"/>
                </a:cubicBezTo>
                <a:cubicBezTo>
                  <a:pt x="1669079" y="2598626"/>
                  <a:pt x="1129818" y="2411056"/>
                  <a:pt x="825018" y="2489210"/>
                </a:cubicBezTo>
                <a:cubicBezTo>
                  <a:pt x="520218" y="2567364"/>
                  <a:pt x="254494" y="2602534"/>
                  <a:pt x="121633" y="2723672"/>
                </a:cubicBezTo>
                <a:cubicBezTo>
                  <a:pt x="-11228" y="2844810"/>
                  <a:pt x="-22951" y="3098810"/>
                  <a:pt x="27849" y="3216041"/>
                </a:cubicBezTo>
                <a:cubicBezTo>
                  <a:pt x="78649" y="3333272"/>
                  <a:pt x="207602" y="3395796"/>
                  <a:pt x="426433" y="3427057"/>
                </a:cubicBezTo>
                <a:cubicBezTo>
                  <a:pt x="645264" y="3458318"/>
                  <a:pt x="1102464" y="3352810"/>
                  <a:pt x="1340833" y="3403610"/>
                </a:cubicBezTo>
                <a:cubicBezTo>
                  <a:pt x="1579202" y="3454410"/>
                  <a:pt x="1770680" y="3513026"/>
                  <a:pt x="1856649" y="3731857"/>
                </a:cubicBezTo>
                <a:cubicBezTo>
                  <a:pt x="1942618" y="3950688"/>
                  <a:pt x="1809757" y="4462595"/>
                  <a:pt x="1856649" y="4716595"/>
                </a:cubicBezTo>
                <a:cubicBezTo>
                  <a:pt x="1903541" y="4970595"/>
                  <a:pt x="2005142" y="5158165"/>
                  <a:pt x="2138003" y="5255857"/>
                </a:cubicBezTo>
                <a:cubicBezTo>
                  <a:pt x="2270864" y="5353549"/>
                  <a:pt x="2528772" y="5369180"/>
                  <a:pt x="2653818" y="5302749"/>
                </a:cubicBezTo>
                <a:cubicBezTo>
                  <a:pt x="2778864" y="5236318"/>
                  <a:pt x="2849202" y="5103457"/>
                  <a:pt x="2888279" y="4857272"/>
                </a:cubicBezTo>
                <a:cubicBezTo>
                  <a:pt x="2927356" y="4611087"/>
                  <a:pt x="2872648" y="4384441"/>
                  <a:pt x="2888279" y="3825641"/>
                </a:cubicBezTo>
                <a:cubicBezTo>
                  <a:pt x="2903910" y="3266841"/>
                  <a:pt x="2962525" y="2129703"/>
                  <a:pt x="2982064" y="1504472"/>
                </a:cubicBezTo>
                <a:cubicBezTo>
                  <a:pt x="3001603" y="879241"/>
                  <a:pt x="3083664" y="257918"/>
                  <a:pt x="3005510" y="74257"/>
                </a:cubicBezTo>
                <a:cubicBezTo>
                  <a:pt x="2927356" y="-109404"/>
                  <a:pt x="2688987" y="62534"/>
                  <a:pt x="2513141" y="425949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-322957" y="4989122"/>
            <a:ext cx="1038252" cy="1788393"/>
          </a:xfrm>
          <a:custGeom>
            <a:avLst/>
            <a:gdLst>
              <a:gd name="connsiteX0" fmla="*/ 17099 w 1038252"/>
              <a:gd name="connsiteY0" fmla="*/ 5090 h 1788393"/>
              <a:gd name="connsiteX1" fmla="*/ 291419 w 1038252"/>
              <a:gd name="connsiteY1" fmla="*/ 172730 h 1788393"/>
              <a:gd name="connsiteX2" fmla="*/ 550499 w 1038252"/>
              <a:gd name="connsiteY2" fmla="*/ 1330970 h 1788393"/>
              <a:gd name="connsiteX3" fmla="*/ 702899 w 1038252"/>
              <a:gd name="connsiteY3" fmla="*/ 1635770 h 1788393"/>
              <a:gd name="connsiteX4" fmla="*/ 1038179 w 1038252"/>
              <a:gd name="connsiteY4" fmla="*/ 1681490 h 1788393"/>
              <a:gd name="connsiteX5" fmla="*/ 672419 w 1038252"/>
              <a:gd name="connsiteY5" fmla="*/ 1757690 h 1788393"/>
              <a:gd name="connsiteX6" fmla="*/ 413339 w 1038252"/>
              <a:gd name="connsiteY6" fmla="*/ 1117610 h 1788393"/>
              <a:gd name="connsiteX7" fmla="*/ 230459 w 1038252"/>
              <a:gd name="connsiteY7" fmla="*/ 111770 h 1788393"/>
              <a:gd name="connsiteX8" fmla="*/ 47579 w 1038252"/>
              <a:gd name="connsiteY8" fmla="*/ 50810 h 1788393"/>
              <a:gd name="connsiteX9" fmla="*/ 17099 w 1038252"/>
              <a:gd name="connsiteY9" fmla="*/ 5090 h 178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38252" h="1788393">
                <a:moveTo>
                  <a:pt x="17099" y="5090"/>
                </a:moveTo>
                <a:cubicBezTo>
                  <a:pt x="57739" y="25410"/>
                  <a:pt x="202519" y="-48250"/>
                  <a:pt x="291419" y="172730"/>
                </a:cubicBezTo>
                <a:cubicBezTo>
                  <a:pt x="380319" y="393710"/>
                  <a:pt x="481919" y="1087130"/>
                  <a:pt x="550499" y="1330970"/>
                </a:cubicBezTo>
                <a:cubicBezTo>
                  <a:pt x="619079" y="1574810"/>
                  <a:pt x="621619" y="1577350"/>
                  <a:pt x="702899" y="1635770"/>
                </a:cubicBezTo>
                <a:cubicBezTo>
                  <a:pt x="784179" y="1694190"/>
                  <a:pt x="1043259" y="1661170"/>
                  <a:pt x="1038179" y="1681490"/>
                </a:cubicBezTo>
                <a:cubicBezTo>
                  <a:pt x="1033099" y="1701810"/>
                  <a:pt x="776559" y="1851670"/>
                  <a:pt x="672419" y="1757690"/>
                </a:cubicBezTo>
                <a:cubicBezTo>
                  <a:pt x="568279" y="1663710"/>
                  <a:pt x="486999" y="1391930"/>
                  <a:pt x="413339" y="1117610"/>
                </a:cubicBezTo>
                <a:cubicBezTo>
                  <a:pt x="339679" y="843290"/>
                  <a:pt x="291419" y="289570"/>
                  <a:pt x="230459" y="111770"/>
                </a:cubicBezTo>
                <a:cubicBezTo>
                  <a:pt x="169499" y="-66030"/>
                  <a:pt x="78059" y="71130"/>
                  <a:pt x="47579" y="50810"/>
                </a:cubicBezTo>
                <a:cubicBezTo>
                  <a:pt x="17099" y="30490"/>
                  <a:pt x="-23541" y="-15230"/>
                  <a:pt x="17099" y="509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 rot="10292681">
            <a:off x="1330191" y="6491643"/>
            <a:ext cx="895908" cy="571744"/>
          </a:xfrm>
          <a:custGeom>
            <a:avLst/>
            <a:gdLst>
              <a:gd name="connsiteX0" fmla="*/ 731302 w 895908"/>
              <a:gd name="connsiteY0" fmla="*/ 0 h 571744"/>
              <a:gd name="connsiteX1" fmla="*/ 74810 w 895908"/>
              <a:gd name="connsiteY1" fmla="*/ 211016 h 571744"/>
              <a:gd name="connsiteX2" fmla="*/ 51364 w 895908"/>
              <a:gd name="connsiteY2" fmla="*/ 445477 h 571744"/>
              <a:gd name="connsiteX3" fmla="*/ 403056 w 895908"/>
              <a:gd name="connsiteY3" fmla="*/ 539262 h 571744"/>
              <a:gd name="connsiteX4" fmla="*/ 895425 w 895908"/>
              <a:gd name="connsiteY4" fmla="*/ 562708 h 571744"/>
              <a:gd name="connsiteX5" fmla="*/ 309272 w 895908"/>
              <a:gd name="connsiteY5" fmla="*/ 398585 h 571744"/>
              <a:gd name="connsiteX6" fmla="*/ 660964 w 895908"/>
              <a:gd name="connsiteY6" fmla="*/ 70339 h 571744"/>
              <a:gd name="connsiteX7" fmla="*/ 660964 w 895908"/>
              <a:gd name="connsiteY7" fmla="*/ 70339 h 571744"/>
              <a:gd name="connsiteX8" fmla="*/ 731302 w 895908"/>
              <a:gd name="connsiteY8" fmla="*/ 0 h 57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5908" h="571744">
                <a:moveTo>
                  <a:pt x="731302" y="0"/>
                </a:moveTo>
                <a:cubicBezTo>
                  <a:pt x="459717" y="68385"/>
                  <a:pt x="188133" y="136770"/>
                  <a:pt x="74810" y="211016"/>
                </a:cubicBezTo>
                <a:cubicBezTo>
                  <a:pt x="-38513" y="285262"/>
                  <a:pt x="-3344" y="390769"/>
                  <a:pt x="51364" y="445477"/>
                </a:cubicBezTo>
                <a:cubicBezTo>
                  <a:pt x="106072" y="500185"/>
                  <a:pt x="262379" y="519724"/>
                  <a:pt x="403056" y="539262"/>
                </a:cubicBezTo>
                <a:cubicBezTo>
                  <a:pt x="543733" y="558800"/>
                  <a:pt x="911056" y="586154"/>
                  <a:pt x="895425" y="562708"/>
                </a:cubicBezTo>
                <a:cubicBezTo>
                  <a:pt x="879794" y="539262"/>
                  <a:pt x="348349" y="480647"/>
                  <a:pt x="309272" y="398585"/>
                </a:cubicBezTo>
                <a:cubicBezTo>
                  <a:pt x="270195" y="316524"/>
                  <a:pt x="660964" y="70339"/>
                  <a:pt x="660964" y="70339"/>
                </a:cubicBezTo>
                <a:lnTo>
                  <a:pt x="660964" y="70339"/>
                </a:lnTo>
                <a:lnTo>
                  <a:pt x="731302" y="0"/>
                </a:ln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-316612" y="-844378"/>
            <a:ext cx="2713059" cy="4668528"/>
          </a:xfrm>
          <a:custGeom>
            <a:avLst/>
            <a:gdLst>
              <a:gd name="connsiteX0" fmla="*/ 248012 w 2713059"/>
              <a:gd name="connsiteY0" fmla="*/ 4629846 h 4668528"/>
              <a:gd name="connsiteX1" fmla="*/ 386908 w 2713059"/>
              <a:gd name="connsiteY1" fmla="*/ 2986241 h 4668528"/>
              <a:gd name="connsiteX2" fmla="*/ 757298 w 2713059"/>
              <a:gd name="connsiteY2" fmla="*/ 1736175 h 4668528"/>
              <a:gd name="connsiteX3" fmla="*/ 2389328 w 2713059"/>
              <a:gd name="connsiteY3" fmla="*/ 1666727 h 4668528"/>
              <a:gd name="connsiteX4" fmla="*/ 2701844 w 2713059"/>
              <a:gd name="connsiteY4" fmla="*/ 1296337 h 4668528"/>
              <a:gd name="connsiteX5" fmla="*/ 2192558 w 2713059"/>
              <a:gd name="connsiteY5" fmla="*/ 11547 h 4668528"/>
              <a:gd name="connsiteX6" fmla="*/ 514229 w 2713059"/>
              <a:gd name="connsiteY6" fmla="*/ 694454 h 4668528"/>
              <a:gd name="connsiteX7" fmla="*/ 4943 w 2713059"/>
              <a:gd name="connsiteY7" fmla="*/ 1226889 h 4668528"/>
              <a:gd name="connsiteX8" fmla="*/ 248012 w 2713059"/>
              <a:gd name="connsiteY8" fmla="*/ 4629846 h 466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3059" h="4668528">
                <a:moveTo>
                  <a:pt x="248012" y="4629846"/>
                </a:moveTo>
                <a:cubicBezTo>
                  <a:pt x="311673" y="4923071"/>
                  <a:pt x="302027" y="3468519"/>
                  <a:pt x="386908" y="2986241"/>
                </a:cubicBezTo>
                <a:cubicBezTo>
                  <a:pt x="471789" y="2503963"/>
                  <a:pt x="423561" y="1956094"/>
                  <a:pt x="757298" y="1736175"/>
                </a:cubicBezTo>
                <a:cubicBezTo>
                  <a:pt x="1091035" y="1516256"/>
                  <a:pt x="2065237" y="1740033"/>
                  <a:pt x="2389328" y="1666727"/>
                </a:cubicBezTo>
                <a:cubicBezTo>
                  <a:pt x="2713419" y="1593421"/>
                  <a:pt x="2734639" y="1572200"/>
                  <a:pt x="2701844" y="1296337"/>
                </a:cubicBezTo>
                <a:cubicBezTo>
                  <a:pt x="2669049" y="1020474"/>
                  <a:pt x="2557160" y="111861"/>
                  <a:pt x="2192558" y="11547"/>
                </a:cubicBezTo>
                <a:cubicBezTo>
                  <a:pt x="1827956" y="-88767"/>
                  <a:pt x="878831" y="491897"/>
                  <a:pt x="514229" y="694454"/>
                </a:cubicBezTo>
                <a:cubicBezTo>
                  <a:pt x="149627" y="897011"/>
                  <a:pt x="45454" y="569061"/>
                  <a:pt x="4943" y="1226889"/>
                </a:cubicBezTo>
                <a:cubicBezTo>
                  <a:pt x="-35568" y="1884717"/>
                  <a:pt x="184351" y="4336621"/>
                  <a:pt x="248012" y="4629846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 flipH="1">
            <a:off x="3632008" y="464353"/>
            <a:ext cx="5089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Текущие</a:t>
            </a:r>
            <a:r>
              <a:rPr lang="ru-RU" sz="3200" dirty="0" smtClean="0">
                <a:solidFill>
                  <a:srgbClr val="4F4342"/>
                </a:solidFill>
              </a:rPr>
              <a:t> </a:t>
            </a:r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результаты</a:t>
            </a:r>
            <a:endParaRPr lang="ru-RU" sz="3200" dirty="0">
              <a:solidFill>
                <a:srgbClr val="4F4342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621" y="1834681"/>
            <a:ext cx="105765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Разработана </a:t>
            </a: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концепция проекта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 анализ рынка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Протестировали нашу </a:t>
            </a:r>
            <a:r>
              <a:rPr lang="ru-RU" sz="36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потенциально- целевую аудиторию в рамках проблемного </a:t>
            </a: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интервью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 </a:t>
            </a:r>
            <a:r>
              <a:rPr lang="ru-RU" sz="3600" dirty="0" err="1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визуал</a:t>
            </a:r>
            <a:r>
              <a:rPr lang="ru-RU" sz="36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платформы</a:t>
            </a:r>
            <a:endParaRPr lang="ru-RU" sz="36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олилиния 1"/>
          <p:cNvSpPr/>
          <p:nvPr/>
        </p:nvSpPr>
        <p:spPr>
          <a:xfrm>
            <a:off x="992684" y="-267882"/>
            <a:ext cx="1173402" cy="889526"/>
          </a:xfrm>
          <a:custGeom>
            <a:avLst/>
            <a:gdLst>
              <a:gd name="connsiteX0" fmla="*/ 951863 w 1173402"/>
              <a:gd name="connsiteY0" fmla="*/ 1664 h 889526"/>
              <a:gd name="connsiteX1" fmla="*/ 1125483 w 1173402"/>
              <a:gd name="connsiteY1" fmla="*/ 765593 h 889526"/>
              <a:gd name="connsiteX2" fmla="*/ 2739 w 1173402"/>
              <a:gd name="connsiteY2" fmla="*/ 869766 h 889526"/>
              <a:gd name="connsiteX3" fmla="*/ 812967 w 1173402"/>
              <a:gd name="connsiteY3" fmla="*/ 568824 h 889526"/>
              <a:gd name="connsiteX4" fmla="*/ 951863 w 1173402"/>
              <a:gd name="connsiteY4" fmla="*/ 1664 h 88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402" h="889526">
                <a:moveTo>
                  <a:pt x="951863" y="1664"/>
                </a:moveTo>
                <a:cubicBezTo>
                  <a:pt x="1003949" y="34459"/>
                  <a:pt x="1283670" y="620909"/>
                  <a:pt x="1125483" y="765593"/>
                </a:cubicBezTo>
                <a:cubicBezTo>
                  <a:pt x="967296" y="910277"/>
                  <a:pt x="54825" y="902561"/>
                  <a:pt x="2739" y="869766"/>
                </a:cubicBezTo>
                <a:cubicBezTo>
                  <a:pt x="-49347" y="836971"/>
                  <a:pt x="656709" y="707720"/>
                  <a:pt x="812967" y="568824"/>
                </a:cubicBezTo>
                <a:cubicBezTo>
                  <a:pt x="969225" y="429928"/>
                  <a:pt x="899777" y="-31131"/>
                  <a:pt x="951863" y="1664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0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" t="8350" r="4242" b="4647"/>
          <a:stretch/>
        </p:blipFill>
        <p:spPr>
          <a:xfrm>
            <a:off x="0" y="-22015"/>
            <a:ext cx="6074444" cy="31858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7" r="4697" b="5186"/>
          <a:stretch/>
        </p:blipFill>
        <p:spPr>
          <a:xfrm>
            <a:off x="0" y="2648349"/>
            <a:ext cx="6963508" cy="42096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58798" b="18509"/>
          <a:stretch/>
        </p:blipFill>
        <p:spPr>
          <a:xfrm>
            <a:off x="6963508" y="4032739"/>
            <a:ext cx="5228492" cy="28252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17" t="7524" r="-417" b="13630"/>
          <a:stretch/>
        </p:blipFill>
        <p:spPr>
          <a:xfrm>
            <a:off x="6039311" y="1"/>
            <a:ext cx="2788202" cy="4032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1384" y="-1855086"/>
            <a:ext cx="4089201" cy="88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9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6108" y="-270519"/>
            <a:ext cx="10515600" cy="1325563"/>
          </a:xfrm>
        </p:spPr>
        <p:txBody>
          <a:bodyPr/>
          <a:lstStyle/>
          <a:p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Команда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922" y="1014260"/>
            <a:ext cx="3051580" cy="4068773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5F5F5"/>
          </a:solidFill>
          <a:ln w="88900" cap="sq">
            <a:solidFill>
              <a:srgbClr val="E2DED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54" y="1055044"/>
            <a:ext cx="3020993" cy="402799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2DED3"/>
          </a:solidFill>
          <a:ln w="88900" cap="sq">
            <a:solidFill>
              <a:srgbClr val="E2DED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149" y="1055044"/>
            <a:ext cx="3014245" cy="40189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2DED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олилиния 11"/>
          <p:cNvSpPr/>
          <p:nvPr/>
        </p:nvSpPr>
        <p:spPr>
          <a:xfrm rot="12359849">
            <a:off x="-816342" y="-1853408"/>
            <a:ext cx="3068767" cy="4878341"/>
          </a:xfrm>
          <a:custGeom>
            <a:avLst/>
            <a:gdLst>
              <a:gd name="connsiteX0" fmla="*/ 3041339 w 3068767"/>
              <a:gd name="connsiteY0" fmla="*/ 162509 h 4878341"/>
              <a:gd name="connsiteX1" fmla="*/ 1675527 w 3068767"/>
              <a:gd name="connsiteY1" fmla="*/ 1030610 h 4878341"/>
              <a:gd name="connsiteX2" fmla="*/ 1964894 w 3068767"/>
              <a:gd name="connsiteY2" fmla="*/ 2211228 h 4878341"/>
              <a:gd name="connsiteX3" fmla="*/ 1559780 w 3068767"/>
              <a:gd name="connsiteY3" fmla="*/ 3229800 h 4878341"/>
              <a:gd name="connsiteX4" fmla="*/ 471759 w 3068767"/>
              <a:gd name="connsiteY4" fmla="*/ 3357122 h 4878341"/>
              <a:gd name="connsiteX5" fmla="*/ 112944 w 3068767"/>
              <a:gd name="connsiteY5" fmla="*/ 4584038 h 4878341"/>
              <a:gd name="connsiteX6" fmla="*/ 2393157 w 3068767"/>
              <a:gd name="connsiteY6" fmla="*/ 4468291 h 4878341"/>
              <a:gd name="connsiteX7" fmla="*/ 3041339 w 3068767"/>
              <a:gd name="connsiteY7" fmla="*/ 162509 h 487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8767" h="4878341">
                <a:moveTo>
                  <a:pt x="3041339" y="162509"/>
                </a:moveTo>
                <a:cubicBezTo>
                  <a:pt x="2921734" y="-410438"/>
                  <a:pt x="1854934" y="689157"/>
                  <a:pt x="1675527" y="1030610"/>
                </a:cubicBezTo>
                <a:cubicBezTo>
                  <a:pt x="1496119" y="1372063"/>
                  <a:pt x="1984185" y="1844696"/>
                  <a:pt x="1964894" y="2211228"/>
                </a:cubicBezTo>
                <a:cubicBezTo>
                  <a:pt x="1945603" y="2577760"/>
                  <a:pt x="1808636" y="3038818"/>
                  <a:pt x="1559780" y="3229800"/>
                </a:cubicBezTo>
                <a:cubicBezTo>
                  <a:pt x="1310924" y="3420782"/>
                  <a:pt x="712898" y="3131416"/>
                  <a:pt x="471759" y="3357122"/>
                </a:cubicBezTo>
                <a:cubicBezTo>
                  <a:pt x="230620" y="3582828"/>
                  <a:pt x="-207289" y="4398843"/>
                  <a:pt x="112944" y="4584038"/>
                </a:cubicBezTo>
                <a:cubicBezTo>
                  <a:pt x="433177" y="4769233"/>
                  <a:pt x="1907020" y="5197496"/>
                  <a:pt x="2393157" y="4468291"/>
                </a:cubicBezTo>
                <a:cubicBezTo>
                  <a:pt x="2879294" y="3739086"/>
                  <a:pt x="3160944" y="735456"/>
                  <a:pt x="3041339" y="162509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 rot="9955769">
            <a:off x="1628102" y="-318484"/>
            <a:ext cx="915495" cy="374522"/>
          </a:xfrm>
          <a:custGeom>
            <a:avLst/>
            <a:gdLst>
              <a:gd name="connsiteX0" fmla="*/ 864429 w 915495"/>
              <a:gd name="connsiteY0" fmla="*/ 124137 h 374522"/>
              <a:gd name="connsiteX1" fmla="*/ 424591 w 915495"/>
              <a:gd name="connsiteY1" fmla="*/ 8390 h 374522"/>
              <a:gd name="connsiteX2" fmla="*/ 7902 w 915495"/>
              <a:gd name="connsiteY2" fmla="*/ 355631 h 374522"/>
              <a:gd name="connsiteX3" fmla="*/ 806555 w 915495"/>
              <a:gd name="connsiteY3" fmla="*/ 309332 h 374522"/>
              <a:gd name="connsiteX4" fmla="*/ 864429 w 915495"/>
              <a:gd name="connsiteY4" fmla="*/ 124137 h 37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95" h="374522">
                <a:moveTo>
                  <a:pt x="864429" y="124137"/>
                </a:moveTo>
                <a:cubicBezTo>
                  <a:pt x="800768" y="73980"/>
                  <a:pt x="567345" y="-30192"/>
                  <a:pt x="424591" y="8390"/>
                </a:cubicBezTo>
                <a:cubicBezTo>
                  <a:pt x="281837" y="46972"/>
                  <a:pt x="-55759" y="305474"/>
                  <a:pt x="7902" y="355631"/>
                </a:cubicBezTo>
                <a:cubicBezTo>
                  <a:pt x="71563" y="405788"/>
                  <a:pt x="658013" y="344056"/>
                  <a:pt x="806555" y="309332"/>
                </a:cubicBezTo>
                <a:cubicBezTo>
                  <a:pt x="955097" y="274608"/>
                  <a:pt x="928090" y="174294"/>
                  <a:pt x="864429" y="124137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 rot="12087660">
            <a:off x="-72803" y="-1568494"/>
            <a:ext cx="2736107" cy="4820353"/>
          </a:xfrm>
          <a:custGeom>
            <a:avLst/>
            <a:gdLst>
              <a:gd name="connsiteX0" fmla="*/ 2736107 w 2736107"/>
              <a:gd name="connsiteY0" fmla="*/ 0 h 4820353"/>
              <a:gd name="connsiteX1" fmla="*/ 1960603 w 2736107"/>
              <a:gd name="connsiteY1" fmla="*/ 1145894 h 4820353"/>
              <a:gd name="connsiteX2" fmla="*/ 2273120 w 2736107"/>
              <a:gd name="connsiteY2" fmla="*/ 2176041 h 4820353"/>
              <a:gd name="connsiteX3" fmla="*/ 1729110 w 2736107"/>
              <a:gd name="connsiteY3" fmla="*/ 3044142 h 4820353"/>
              <a:gd name="connsiteX4" fmla="*/ 733687 w 2736107"/>
              <a:gd name="connsiteY4" fmla="*/ 3020993 h 4820353"/>
              <a:gd name="connsiteX5" fmla="*/ 108654 w 2736107"/>
              <a:gd name="connsiteY5" fmla="*/ 4618299 h 4820353"/>
              <a:gd name="connsiteX6" fmla="*/ 4482 w 2736107"/>
              <a:gd name="connsiteY6" fmla="*/ 4745621 h 482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6107" h="4820353">
                <a:moveTo>
                  <a:pt x="2736107" y="0"/>
                </a:moveTo>
                <a:cubicBezTo>
                  <a:pt x="2386937" y="391610"/>
                  <a:pt x="2037767" y="783221"/>
                  <a:pt x="1960603" y="1145894"/>
                </a:cubicBezTo>
                <a:cubicBezTo>
                  <a:pt x="1883439" y="1508567"/>
                  <a:pt x="2311702" y="1859666"/>
                  <a:pt x="2273120" y="2176041"/>
                </a:cubicBezTo>
                <a:cubicBezTo>
                  <a:pt x="2234538" y="2492416"/>
                  <a:pt x="1985682" y="2903317"/>
                  <a:pt x="1729110" y="3044142"/>
                </a:cubicBezTo>
                <a:cubicBezTo>
                  <a:pt x="1472538" y="3184967"/>
                  <a:pt x="1003763" y="2758634"/>
                  <a:pt x="733687" y="3020993"/>
                </a:cubicBezTo>
                <a:cubicBezTo>
                  <a:pt x="463611" y="3283353"/>
                  <a:pt x="230188" y="4330861"/>
                  <a:pt x="108654" y="4618299"/>
                </a:cubicBezTo>
                <a:cubicBezTo>
                  <a:pt x="-12880" y="4905737"/>
                  <a:pt x="-4199" y="4825679"/>
                  <a:pt x="4482" y="4745621"/>
                </a:cubicBezTo>
              </a:path>
            </a:pathLst>
          </a:custGeom>
          <a:noFill/>
          <a:ln w="50800"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 flipH="1">
            <a:off x="360719" y="5346269"/>
            <a:ext cx="34502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</a:t>
            </a:r>
          </a:p>
          <a:p>
            <a:pPr algn="ctr"/>
            <a:r>
              <a:rPr lang="ru-RU" sz="24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Порошина Александра </a:t>
            </a:r>
            <a:endParaRPr lang="ru-RU" sz="24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37445" y="5343298"/>
            <a:ext cx="3329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</a:t>
            </a:r>
          </a:p>
          <a:p>
            <a:pPr algn="ctr"/>
            <a:r>
              <a:rPr lang="ru-RU" sz="24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Петрова Карина  </a:t>
            </a:r>
            <a:endParaRPr lang="ru-RU" sz="24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flipH="1">
            <a:off x="7947231" y="5343298"/>
            <a:ext cx="38709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Маркетолог </a:t>
            </a:r>
          </a:p>
          <a:p>
            <a:pPr algn="ctr"/>
            <a:r>
              <a:rPr lang="ru-RU" sz="24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Спицына Вероника  </a:t>
            </a:r>
            <a:endParaRPr lang="ru-RU" sz="24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4339928" y="196770"/>
            <a:ext cx="5128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План развития</a:t>
            </a:r>
            <a:endParaRPr lang="ru-RU" sz="3200" dirty="0">
              <a:solidFill>
                <a:srgbClr val="4F4342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975360"/>
            <a:ext cx="99364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1.Доработка MVP проекта </a:t>
            </a:r>
          </a:p>
          <a:p>
            <a:r>
              <a:rPr lang="ru-RU" sz="32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Поиск инвесторов </a:t>
            </a:r>
          </a:p>
          <a:p>
            <a:r>
              <a:rPr lang="ru-RU" sz="32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Размещение рекламы</a:t>
            </a:r>
          </a:p>
          <a:p>
            <a:r>
              <a:rPr lang="ru-RU" sz="32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4.Тестирование каналов продаж  </a:t>
            </a:r>
          </a:p>
          <a:p>
            <a:r>
              <a:rPr lang="ru-RU" sz="32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5.Продвижение по выбранным каналам продаж и масштабирование проекта на федеральном уровне</a:t>
            </a:r>
          </a:p>
          <a:p>
            <a:endParaRPr lang="ru-RU" sz="28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-716280" y="-1325880"/>
            <a:ext cx="6141720" cy="3855720"/>
          </a:xfrm>
          <a:custGeom>
            <a:avLst/>
            <a:gdLst>
              <a:gd name="connsiteX0" fmla="*/ 0 w 6141720"/>
              <a:gd name="connsiteY0" fmla="*/ 3855720 h 3855720"/>
              <a:gd name="connsiteX1" fmla="*/ 868680 w 6141720"/>
              <a:gd name="connsiteY1" fmla="*/ 2133600 h 3855720"/>
              <a:gd name="connsiteX2" fmla="*/ 1950720 w 6141720"/>
              <a:gd name="connsiteY2" fmla="*/ 2148840 h 3855720"/>
              <a:gd name="connsiteX3" fmla="*/ 2682240 w 6141720"/>
              <a:gd name="connsiteY3" fmla="*/ 1722120 h 3855720"/>
              <a:gd name="connsiteX4" fmla="*/ 3749040 w 6141720"/>
              <a:gd name="connsiteY4" fmla="*/ 1935480 h 3855720"/>
              <a:gd name="connsiteX5" fmla="*/ 5486400 w 6141720"/>
              <a:gd name="connsiteY5" fmla="*/ 335280 h 3855720"/>
              <a:gd name="connsiteX6" fmla="*/ 6141720 w 6141720"/>
              <a:gd name="connsiteY6" fmla="*/ 0 h 385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41720" h="3855720">
                <a:moveTo>
                  <a:pt x="0" y="3855720"/>
                </a:moveTo>
                <a:cubicBezTo>
                  <a:pt x="271780" y="3136900"/>
                  <a:pt x="543560" y="2418080"/>
                  <a:pt x="868680" y="2133600"/>
                </a:cubicBezTo>
                <a:cubicBezTo>
                  <a:pt x="1193800" y="1849120"/>
                  <a:pt x="1648460" y="2217420"/>
                  <a:pt x="1950720" y="2148840"/>
                </a:cubicBezTo>
                <a:cubicBezTo>
                  <a:pt x="2252980" y="2080260"/>
                  <a:pt x="2382520" y="1757680"/>
                  <a:pt x="2682240" y="1722120"/>
                </a:cubicBezTo>
                <a:cubicBezTo>
                  <a:pt x="2981960" y="1686560"/>
                  <a:pt x="3281680" y="2166620"/>
                  <a:pt x="3749040" y="1935480"/>
                </a:cubicBezTo>
                <a:cubicBezTo>
                  <a:pt x="4216400" y="1704340"/>
                  <a:pt x="5087620" y="657860"/>
                  <a:pt x="5486400" y="335280"/>
                </a:cubicBezTo>
                <a:cubicBezTo>
                  <a:pt x="5885180" y="12700"/>
                  <a:pt x="6013450" y="6350"/>
                  <a:pt x="6141720" y="0"/>
                </a:cubicBezTo>
              </a:path>
            </a:pathLst>
          </a:custGeom>
          <a:noFill/>
          <a:ln w="85725"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10818112" y="2729259"/>
            <a:ext cx="2766616" cy="4403611"/>
          </a:xfrm>
          <a:custGeom>
            <a:avLst/>
            <a:gdLst>
              <a:gd name="connsiteX0" fmla="*/ 2151128 w 2766616"/>
              <a:gd name="connsiteY0" fmla="*/ 74901 h 4403611"/>
              <a:gd name="connsiteX1" fmla="*/ 688088 w 2766616"/>
              <a:gd name="connsiteY1" fmla="*/ 532101 h 4403611"/>
              <a:gd name="connsiteX2" fmla="*/ 870968 w 2766616"/>
              <a:gd name="connsiteY2" fmla="*/ 1568421 h 4403611"/>
              <a:gd name="connsiteX3" fmla="*/ 2288 w 2766616"/>
              <a:gd name="connsiteY3" fmla="*/ 2391381 h 4403611"/>
              <a:gd name="connsiteX4" fmla="*/ 657608 w 2766616"/>
              <a:gd name="connsiteY4" fmla="*/ 3641061 h 4403611"/>
              <a:gd name="connsiteX5" fmla="*/ 1831088 w 2766616"/>
              <a:gd name="connsiteY5" fmla="*/ 4342101 h 4403611"/>
              <a:gd name="connsiteX6" fmla="*/ 2760728 w 2766616"/>
              <a:gd name="connsiteY6" fmla="*/ 2071341 h 4403611"/>
              <a:gd name="connsiteX7" fmla="*/ 2151128 w 2766616"/>
              <a:gd name="connsiteY7" fmla="*/ 74901 h 440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66616" h="4403611">
                <a:moveTo>
                  <a:pt x="2151128" y="74901"/>
                </a:moveTo>
                <a:cubicBezTo>
                  <a:pt x="1805688" y="-181639"/>
                  <a:pt x="901448" y="283181"/>
                  <a:pt x="688088" y="532101"/>
                </a:cubicBezTo>
                <a:cubicBezTo>
                  <a:pt x="474728" y="781021"/>
                  <a:pt x="985268" y="1258541"/>
                  <a:pt x="870968" y="1568421"/>
                </a:cubicBezTo>
                <a:cubicBezTo>
                  <a:pt x="756668" y="1878301"/>
                  <a:pt x="37848" y="2045941"/>
                  <a:pt x="2288" y="2391381"/>
                </a:cubicBezTo>
                <a:cubicBezTo>
                  <a:pt x="-33272" y="2736821"/>
                  <a:pt x="352808" y="3315941"/>
                  <a:pt x="657608" y="3641061"/>
                </a:cubicBezTo>
                <a:cubicBezTo>
                  <a:pt x="962408" y="3966181"/>
                  <a:pt x="1480568" y="4603721"/>
                  <a:pt x="1831088" y="4342101"/>
                </a:cubicBezTo>
                <a:cubicBezTo>
                  <a:pt x="2181608" y="4080481"/>
                  <a:pt x="2707388" y="2780001"/>
                  <a:pt x="2760728" y="2071341"/>
                </a:cubicBezTo>
                <a:cubicBezTo>
                  <a:pt x="2814068" y="1362681"/>
                  <a:pt x="2496568" y="331441"/>
                  <a:pt x="2151128" y="74901"/>
                </a:cubicBezTo>
                <a:close/>
              </a:path>
            </a:pathLst>
          </a:custGeom>
          <a:solidFill>
            <a:srgbClr val="E2DED3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11686450" y="3119591"/>
            <a:ext cx="431956" cy="951655"/>
          </a:xfrm>
          <a:custGeom>
            <a:avLst/>
            <a:gdLst>
              <a:gd name="connsiteX0" fmla="*/ 429350 w 431956"/>
              <a:gd name="connsiteY0" fmla="*/ 4609 h 951655"/>
              <a:gd name="connsiteX1" fmla="*/ 2630 w 431956"/>
              <a:gd name="connsiteY1" fmla="*/ 278929 h 951655"/>
              <a:gd name="connsiteX2" fmla="*/ 246470 w 431956"/>
              <a:gd name="connsiteY2" fmla="*/ 949489 h 951655"/>
              <a:gd name="connsiteX3" fmla="*/ 185510 w 431956"/>
              <a:gd name="connsiteY3" fmla="*/ 477049 h 951655"/>
              <a:gd name="connsiteX4" fmla="*/ 429350 w 431956"/>
              <a:gd name="connsiteY4" fmla="*/ 4609 h 95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956" h="951655">
                <a:moveTo>
                  <a:pt x="429350" y="4609"/>
                </a:moveTo>
                <a:cubicBezTo>
                  <a:pt x="398870" y="-28411"/>
                  <a:pt x="33110" y="121449"/>
                  <a:pt x="2630" y="278929"/>
                </a:cubicBezTo>
                <a:cubicBezTo>
                  <a:pt x="-27850" y="436409"/>
                  <a:pt x="215990" y="916469"/>
                  <a:pt x="246470" y="949489"/>
                </a:cubicBezTo>
                <a:cubicBezTo>
                  <a:pt x="276950" y="982509"/>
                  <a:pt x="157570" y="629449"/>
                  <a:pt x="185510" y="477049"/>
                </a:cubicBezTo>
                <a:cubicBezTo>
                  <a:pt x="213450" y="324649"/>
                  <a:pt x="459830" y="37629"/>
                  <a:pt x="429350" y="4609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11588501" y="5986610"/>
            <a:ext cx="315507" cy="353248"/>
          </a:xfrm>
          <a:custGeom>
            <a:avLst/>
            <a:gdLst>
              <a:gd name="connsiteX0" fmla="*/ 100579 w 315507"/>
              <a:gd name="connsiteY0" fmla="*/ 353230 h 353248"/>
              <a:gd name="connsiteX1" fmla="*/ 9139 w 315507"/>
              <a:gd name="connsiteY1" fmla="*/ 48430 h 353248"/>
              <a:gd name="connsiteX2" fmla="*/ 313939 w 315507"/>
              <a:gd name="connsiteY2" fmla="*/ 33190 h 353248"/>
              <a:gd name="connsiteX3" fmla="*/ 100579 w 315507"/>
              <a:gd name="connsiteY3" fmla="*/ 353230 h 3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507" h="353248">
                <a:moveTo>
                  <a:pt x="100579" y="353230"/>
                </a:moveTo>
                <a:cubicBezTo>
                  <a:pt x="49779" y="355770"/>
                  <a:pt x="-26421" y="101770"/>
                  <a:pt x="9139" y="48430"/>
                </a:cubicBezTo>
                <a:cubicBezTo>
                  <a:pt x="44699" y="-4910"/>
                  <a:pt x="293619" y="-20150"/>
                  <a:pt x="313939" y="33190"/>
                </a:cubicBezTo>
                <a:cubicBezTo>
                  <a:pt x="334259" y="86530"/>
                  <a:pt x="151379" y="350690"/>
                  <a:pt x="100579" y="35323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11085195" y="5065037"/>
            <a:ext cx="399103" cy="296787"/>
          </a:xfrm>
          <a:custGeom>
            <a:avLst/>
            <a:gdLst>
              <a:gd name="connsiteX0" fmla="*/ 40005 w 399103"/>
              <a:gd name="connsiteY0" fmla="*/ 86083 h 296787"/>
              <a:gd name="connsiteX1" fmla="*/ 40005 w 399103"/>
              <a:gd name="connsiteY1" fmla="*/ 268963 h 296787"/>
              <a:gd name="connsiteX2" fmla="*/ 360045 w 399103"/>
              <a:gd name="connsiteY2" fmla="*/ 268963 h 296787"/>
              <a:gd name="connsiteX3" fmla="*/ 360045 w 399103"/>
              <a:gd name="connsiteY3" fmla="*/ 9883 h 296787"/>
              <a:gd name="connsiteX4" fmla="*/ 40005 w 399103"/>
              <a:gd name="connsiteY4" fmla="*/ 86083 h 29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103" h="296787">
                <a:moveTo>
                  <a:pt x="40005" y="86083"/>
                </a:moveTo>
                <a:cubicBezTo>
                  <a:pt x="-13335" y="129263"/>
                  <a:pt x="-13335" y="238483"/>
                  <a:pt x="40005" y="268963"/>
                </a:cubicBezTo>
                <a:cubicBezTo>
                  <a:pt x="93345" y="299443"/>
                  <a:pt x="306705" y="312143"/>
                  <a:pt x="360045" y="268963"/>
                </a:cubicBezTo>
                <a:cubicBezTo>
                  <a:pt x="413385" y="225783"/>
                  <a:pt x="410845" y="45443"/>
                  <a:pt x="360045" y="9883"/>
                </a:cubicBezTo>
                <a:cubicBezTo>
                  <a:pt x="309245" y="-25677"/>
                  <a:pt x="93345" y="42903"/>
                  <a:pt x="40005" y="86083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rgbClr val="E2D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35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8398" y="-132587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4F4342"/>
                </a:solidFill>
                <a:latin typeface="Arial Black" panose="020B0A04020102020204" pitchFamily="34" charset="0"/>
              </a:rPr>
              <a:t>Контакты</a:t>
            </a:r>
            <a:endParaRPr lang="ru-RU" sz="3200" dirty="0">
              <a:solidFill>
                <a:srgbClr val="4F434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017520" y="168846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+7 991 450 5774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56" y="530194"/>
            <a:ext cx="4188247" cy="90644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03" y="2488220"/>
            <a:ext cx="3559917" cy="41532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481" y="1226800"/>
            <a:ext cx="4553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Порошина Александра</a:t>
            </a:r>
            <a:endParaRPr lang="ru-RU" sz="24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593820" y="3006892"/>
            <a:ext cx="12850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будем рады, если вы </a:t>
            </a: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похрустите</a:t>
            </a:r>
          </a:p>
          <a:p>
            <a:pPr algn="ctr"/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«</a:t>
            </a:r>
            <a:r>
              <a:rPr lang="ru-RU" sz="3600" dirty="0" smtClean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ЗАВТРА     К</a:t>
            </a:r>
            <a:r>
              <a:rPr lang="ru-RU" sz="3600" dirty="0">
                <a:solidFill>
                  <a:srgbClr val="4F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3600" dirty="0">
              <a:solidFill>
                <a:srgbClr val="4F4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532" y="3553562"/>
            <a:ext cx="566842" cy="564335"/>
          </a:xfrm>
          <a:prstGeom prst="rect">
            <a:avLst/>
          </a:prstGeom>
          <a:noFill/>
          <a:effectLst>
            <a:glow>
              <a:schemeClr val="accent1"/>
            </a:glow>
            <a:reflection endPos="0" dist="50800" dir="5400000" sy="-100000" algn="bl" rotWithShape="0"/>
          </a:effectLst>
        </p:spPr>
      </p:pic>
      <p:sp>
        <p:nvSpPr>
          <p:cNvPr id="9" name="Полилиния 8"/>
          <p:cNvSpPr/>
          <p:nvPr/>
        </p:nvSpPr>
        <p:spPr>
          <a:xfrm>
            <a:off x="-126460" y="-223736"/>
            <a:ext cx="4659549" cy="2898842"/>
          </a:xfrm>
          <a:custGeom>
            <a:avLst/>
            <a:gdLst>
              <a:gd name="connsiteX0" fmla="*/ 4659549 w 4659549"/>
              <a:gd name="connsiteY0" fmla="*/ 0 h 2898842"/>
              <a:gd name="connsiteX1" fmla="*/ 4007796 w 4659549"/>
              <a:gd name="connsiteY1" fmla="*/ 1011676 h 2898842"/>
              <a:gd name="connsiteX2" fmla="*/ 2431915 w 4659549"/>
              <a:gd name="connsiteY2" fmla="*/ 875489 h 2898842"/>
              <a:gd name="connsiteX3" fmla="*/ 1536971 w 4659549"/>
              <a:gd name="connsiteY3" fmla="*/ 992221 h 2898842"/>
              <a:gd name="connsiteX4" fmla="*/ 1089498 w 4659549"/>
              <a:gd name="connsiteY4" fmla="*/ 1819072 h 2898842"/>
              <a:gd name="connsiteX5" fmla="*/ 1391056 w 4659549"/>
              <a:gd name="connsiteY5" fmla="*/ 2519464 h 2898842"/>
              <a:gd name="connsiteX6" fmla="*/ 0 w 4659549"/>
              <a:gd name="connsiteY6" fmla="*/ 2898842 h 2898842"/>
              <a:gd name="connsiteX7" fmla="*/ 0 w 4659549"/>
              <a:gd name="connsiteY7" fmla="*/ 2898842 h 2898842"/>
              <a:gd name="connsiteX8" fmla="*/ 0 w 4659549"/>
              <a:gd name="connsiteY8" fmla="*/ 2898842 h 289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59549" h="2898842">
                <a:moveTo>
                  <a:pt x="4659549" y="0"/>
                </a:moveTo>
                <a:cubicBezTo>
                  <a:pt x="4519308" y="432880"/>
                  <a:pt x="4379068" y="865761"/>
                  <a:pt x="4007796" y="1011676"/>
                </a:cubicBezTo>
                <a:cubicBezTo>
                  <a:pt x="3636524" y="1157591"/>
                  <a:pt x="2843719" y="878731"/>
                  <a:pt x="2431915" y="875489"/>
                </a:cubicBezTo>
                <a:cubicBezTo>
                  <a:pt x="2020111" y="872247"/>
                  <a:pt x="1760707" y="834957"/>
                  <a:pt x="1536971" y="992221"/>
                </a:cubicBezTo>
                <a:cubicBezTo>
                  <a:pt x="1313235" y="1149485"/>
                  <a:pt x="1113817" y="1564531"/>
                  <a:pt x="1089498" y="1819072"/>
                </a:cubicBezTo>
                <a:cubicBezTo>
                  <a:pt x="1065179" y="2073613"/>
                  <a:pt x="1572639" y="2339502"/>
                  <a:pt x="1391056" y="2519464"/>
                </a:cubicBezTo>
                <a:cubicBezTo>
                  <a:pt x="1209473" y="2699426"/>
                  <a:pt x="0" y="2898842"/>
                  <a:pt x="0" y="2898842"/>
                </a:cubicBezTo>
                <a:lnTo>
                  <a:pt x="0" y="2898842"/>
                </a:lnTo>
                <a:lnTo>
                  <a:pt x="0" y="2898842"/>
                </a:lnTo>
              </a:path>
            </a:pathLst>
          </a:custGeom>
          <a:noFill/>
          <a:ln w="34925"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9241277" y="3171217"/>
            <a:ext cx="3064212" cy="4027251"/>
          </a:xfrm>
          <a:custGeom>
            <a:avLst/>
            <a:gdLst>
              <a:gd name="connsiteX0" fmla="*/ 3064212 w 3064212"/>
              <a:gd name="connsiteY0" fmla="*/ 0 h 4027251"/>
              <a:gd name="connsiteX1" fmla="*/ 2052536 w 3064212"/>
              <a:gd name="connsiteY1" fmla="*/ 865762 h 4027251"/>
              <a:gd name="connsiteX2" fmla="*/ 2159540 w 3064212"/>
              <a:gd name="connsiteY2" fmla="*/ 2315183 h 4027251"/>
              <a:gd name="connsiteX3" fmla="*/ 0 w 3064212"/>
              <a:gd name="connsiteY3" fmla="*/ 4027251 h 402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4212" h="4027251">
                <a:moveTo>
                  <a:pt x="3064212" y="0"/>
                </a:moveTo>
                <a:cubicBezTo>
                  <a:pt x="2633763" y="239949"/>
                  <a:pt x="2203315" y="479898"/>
                  <a:pt x="2052536" y="865762"/>
                </a:cubicBezTo>
                <a:cubicBezTo>
                  <a:pt x="1901757" y="1251626"/>
                  <a:pt x="2501629" y="1788268"/>
                  <a:pt x="2159540" y="2315183"/>
                </a:cubicBezTo>
                <a:cubicBezTo>
                  <a:pt x="1817451" y="2842098"/>
                  <a:pt x="908725" y="3434674"/>
                  <a:pt x="0" y="4027251"/>
                </a:cubicBezTo>
              </a:path>
            </a:pathLst>
          </a:custGeom>
          <a:noFill/>
          <a:ln w="34925"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9509760" y="4805191"/>
            <a:ext cx="2824480" cy="2418569"/>
          </a:xfrm>
          <a:custGeom>
            <a:avLst/>
            <a:gdLst>
              <a:gd name="connsiteX0" fmla="*/ 2824480 w 2824480"/>
              <a:gd name="connsiteY0" fmla="*/ 833609 h 2418569"/>
              <a:gd name="connsiteX1" fmla="*/ 1828800 w 2824480"/>
              <a:gd name="connsiteY1" fmla="*/ 489 h 2418569"/>
              <a:gd name="connsiteX2" fmla="*/ 975360 w 2824480"/>
              <a:gd name="connsiteY2" fmla="*/ 935209 h 2418569"/>
              <a:gd name="connsiteX3" fmla="*/ 1259840 w 2824480"/>
              <a:gd name="connsiteY3" fmla="*/ 2012169 h 2418569"/>
              <a:gd name="connsiteX4" fmla="*/ 0 w 2824480"/>
              <a:gd name="connsiteY4" fmla="*/ 2418569 h 2418569"/>
              <a:gd name="connsiteX5" fmla="*/ 0 w 2824480"/>
              <a:gd name="connsiteY5" fmla="*/ 2418569 h 2418569"/>
              <a:gd name="connsiteX6" fmla="*/ 0 w 2824480"/>
              <a:gd name="connsiteY6" fmla="*/ 2418569 h 2418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4480" h="2418569">
                <a:moveTo>
                  <a:pt x="2824480" y="833609"/>
                </a:moveTo>
                <a:cubicBezTo>
                  <a:pt x="2480733" y="408582"/>
                  <a:pt x="2136987" y="-16444"/>
                  <a:pt x="1828800" y="489"/>
                </a:cubicBezTo>
                <a:cubicBezTo>
                  <a:pt x="1520613" y="17422"/>
                  <a:pt x="1070187" y="599929"/>
                  <a:pt x="975360" y="935209"/>
                </a:cubicBezTo>
                <a:cubicBezTo>
                  <a:pt x="880533" y="1270489"/>
                  <a:pt x="1422400" y="1764942"/>
                  <a:pt x="1259840" y="2012169"/>
                </a:cubicBezTo>
                <a:cubicBezTo>
                  <a:pt x="1097280" y="2259396"/>
                  <a:pt x="0" y="2418569"/>
                  <a:pt x="0" y="2418569"/>
                </a:cubicBezTo>
                <a:lnTo>
                  <a:pt x="0" y="2418569"/>
                </a:lnTo>
                <a:lnTo>
                  <a:pt x="0" y="2418569"/>
                </a:lnTo>
              </a:path>
            </a:pathLst>
          </a:custGeom>
          <a:noFill/>
          <a:ln w="57150"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-243840" y="4785360"/>
            <a:ext cx="4399280" cy="2438400"/>
          </a:xfrm>
          <a:custGeom>
            <a:avLst/>
            <a:gdLst>
              <a:gd name="connsiteX0" fmla="*/ 0 w 4399280"/>
              <a:gd name="connsiteY0" fmla="*/ 0 h 2580640"/>
              <a:gd name="connsiteX1" fmla="*/ 1493520 w 4399280"/>
              <a:gd name="connsiteY1" fmla="*/ 355600 h 2580640"/>
              <a:gd name="connsiteX2" fmla="*/ 1828800 w 4399280"/>
              <a:gd name="connsiteY2" fmla="*/ 1798320 h 2580640"/>
              <a:gd name="connsiteX3" fmla="*/ 2722880 w 4399280"/>
              <a:gd name="connsiteY3" fmla="*/ 2336800 h 2580640"/>
              <a:gd name="connsiteX4" fmla="*/ 3474720 w 4399280"/>
              <a:gd name="connsiteY4" fmla="*/ 2458720 h 2580640"/>
              <a:gd name="connsiteX5" fmla="*/ 4399280 w 4399280"/>
              <a:gd name="connsiteY5" fmla="*/ 2580640 h 258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9280" h="2580640">
                <a:moveTo>
                  <a:pt x="0" y="0"/>
                </a:moveTo>
                <a:cubicBezTo>
                  <a:pt x="594360" y="27940"/>
                  <a:pt x="1188720" y="55880"/>
                  <a:pt x="1493520" y="355600"/>
                </a:cubicBezTo>
                <a:cubicBezTo>
                  <a:pt x="1798320" y="655320"/>
                  <a:pt x="1623907" y="1468120"/>
                  <a:pt x="1828800" y="1798320"/>
                </a:cubicBezTo>
                <a:cubicBezTo>
                  <a:pt x="2033693" y="2128520"/>
                  <a:pt x="2448560" y="2226733"/>
                  <a:pt x="2722880" y="2336800"/>
                </a:cubicBezTo>
                <a:cubicBezTo>
                  <a:pt x="2997200" y="2446867"/>
                  <a:pt x="3195320" y="2418080"/>
                  <a:pt x="3474720" y="2458720"/>
                </a:cubicBezTo>
                <a:cubicBezTo>
                  <a:pt x="3754120" y="2499360"/>
                  <a:pt x="4076700" y="2540000"/>
                  <a:pt x="4399280" y="2580640"/>
                </a:cubicBezTo>
              </a:path>
            </a:pathLst>
          </a:custGeom>
          <a:noFill/>
          <a:ln w="47625"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-360885" y="-304800"/>
            <a:ext cx="4394405" cy="8128000"/>
          </a:xfrm>
          <a:custGeom>
            <a:avLst/>
            <a:gdLst>
              <a:gd name="connsiteX0" fmla="*/ 2220165 w 4394405"/>
              <a:gd name="connsiteY0" fmla="*/ 0 h 8128000"/>
              <a:gd name="connsiteX1" fmla="*/ 2951685 w 4394405"/>
              <a:gd name="connsiteY1" fmla="*/ 619760 h 8128000"/>
              <a:gd name="connsiteX2" fmla="*/ 3012645 w 4394405"/>
              <a:gd name="connsiteY2" fmla="*/ 1625600 h 8128000"/>
              <a:gd name="connsiteX3" fmla="*/ 1183845 w 4394405"/>
              <a:gd name="connsiteY3" fmla="*/ 2032000 h 8128000"/>
              <a:gd name="connsiteX4" fmla="*/ 1214325 w 4394405"/>
              <a:gd name="connsiteY4" fmla="*/ 3342640 h 8128000"/>
              <a:gd name="connsiteX5" fmla="*/ 178005 w 4394405"/>
              <a:gd name="connsiteY5" fmla="*/ 4175760 h 8128000"/>
              <a:gd name="connsiteX6" fmla="*/ 96725 w 4394405"/>
              <a:gd name="connsiteY6" fmla="*/ 5608320 h 8128000"/>
              <a:gd name="connsiteX7" fmla="*/ 1173685 w 4394405"/>
              <a:gd name="connsiteY7" fmla="*/ 4785360 h 8128000"/>
              <a:gd name="connsiteX8" fmla="*/ 1295605 w 4394405"/>
              <a:gd name="connsiteY8" fmla="*/ 6096000 h 8128000"/>
              <a:gd name="connsiteX9" fmla="*/ 1376885 w 4394405"/>
              <a:gd name="connsiteY9" fmla="*/ 6725920 h 8128000"/>
              <a:gd name="connsiteX10" fmla="*/ 1742645 w 4394405"/>
              <a:gd name="connsiteY10" fmla="*/ 6939280 h 8128000"/>
              <a:gd name="connsiteX11" fmla="*/ 3439365 w 4394405"/>
              <a:gd name="connsiteY11" fmla="*/ 6482080 h 8128000"/>
              <a:gd name="connsiteX12" fmla="*/ 4394405 w 4394405"/>
              <a:gd name="connsiteY12" fmla="*/ 8128000 h 81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94405" h="8128000">
                <a:moveTo>
                  <a:pt x="2220165" y="0"/>
                </a:moveTo>
                <a:cubicBezTo>
                  <a:pt x="2519885" y="174413"/>
                  <a:pt x="2819605" y="348827"/>
                  <a:pt x="2951685" y="619760"/>
                </a:cubicBezTo>
                <a:cubicBezTo>
                  <a:pt x="3083765" y="890693"/>
                  <a:pt x="3307285" y="1390227"/>
                  <a:pt x="3012645" y="1625600"/>
                </a:cubicBezTo>
                <a:cubicBezTo>
                  <a:pt x="2718005" y="1860973"/>
                  <a:pt x="1483565" y="1745827"/>
                  <a:pt x="1183845" y="2032000"/>
                </a:cubicBezTo>
                <a:cubicBezTo>
                  <a:pt x="884125" y="2318173"/>
                  <a:pt x="1381965" y="2985347"/>
                  <a:pt x="1214325" y="3342640"/>
                </a:cubicBezTo>
                <a:cubicBezTo>
                  <a:pt x="1046685" y="3699933"/>
                  <a:pt x="364272" y="3798147"/>
                  <a:pt x="178005" y="4175760"/>
                </a:cubicBezTo>
                <a:cubicBezTo>
                  <a:pt x="-8262" y="4553373"/>
                  <a:pt x="-69222" y="5506720"/>
                  <a:pt x="96725" y="5608320"/>
                </a:cubicBezTo>
                <a:cubicBezTo>
                  <a:pt x="262672" y="5709920"/>
                  <a:pt x="973872" y="4704080"/>
                  <a:pt x="1173685" y="4785360"/>
                </a:cubicBezTo>
                <a:cubicBezTo>
                  <a:pt x="1373498" y="4866640"/>
                  <a:pt x="1261738" y="5772573"/>
                  <a:pt x="1295605" y="6096000"/>
                </a:cubicBezTo>
                <a:cubicBezTo>
                  <a:pt x="1329472" y="6419427"/>
                  <a:pt x="1302378" y="6585373"/>
                  <a:pt x="1376885" y="6725920"/>
                </a:cubicBezTo>
                <a:cubicBezTo>
                  <a:pt x="1451392" y="6866467"/>
                  <a:pt x="1398898" y="6979920"/>
                  <a:pt x="1742645" y="6939280"/>
                </a:cubicBezTo>
                <a:cubicBezTo>
                  <a:pt x="2086392" y="6898640"/>
                  <a:pt x="2997405" y="6283960"/>
                  <a:pt x="3439365" y="6482080"/>
                </a:cubicBezTo>
                <a:cubicBezTo>
                  <a:pt x="3881325" y="6680200"/>
                  <a:pt x="4137865" y="7404100"/>
                  <a:pt x="4394405" y="8128000"/>
                </a:cubicBezTo>
              </a:path>
            </a:pathLst>
          </a:custGeom>
          <a:noFill/>
          <a:ln w="88900"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06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11640</TotalTime>
  <Words>346</Words>
  <Application>Microsoft Office PowerPoint</Application>
  <PresentationFormat>Широкоэкранный</PresentationFormat>
  <Paragraphs>68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Geometria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</vt:lpstr>
      <vt:lpstr>Презентация PowerPoint</vt:lpstr>
      <vt:lpstr>Контакты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110</cp:revision>
  <dcterms:created xsi:type="dcterms:W3CDTF">2023-11-06T15:39:26Z</dcterms:created>
  <dcterms:modified xsi:type="dcterms:W3CDTF">2023-11-27T21:44:27Z</dcterms:modified>
</cp:coreProperties>
</file>