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20104100" cy="11309350"/>
  <p:notesSz cx="20104100" cy="11309350"/>
  <p:custDataLst>
    <p:tags r:id="rId21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411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08983-4EF1-41EC-A032-4ECE8B3CCE91}" type="datetimeFigureOut">
              <a:rPr lang="ru-RU" smtClean="0"/>
              <a:t>09.03.2025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01692-443C-43CA-BE6E-B7A01BD43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79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01692-443C-43CA-BE6E-B7A01BD43B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43251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89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89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4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13" Type="http://schemas.openxmlformats.org/officeDocument/2006/relationships/image" Target="../media/image12.png" /><Relationship Id="rId14" Type="http://schemas.openxmlformats.org/officeDocument/2006/relationships/image" Target="../media/image13.png" /><Relationship Id="rId15" Type="http://schemas.openxmlformats.org/officeDocument/2006/relationships/image" Target="../media/image14.png" /><Relationship Id="rId16" Type="http://schemas.openxmlformats.org/officeDocument/2006/relationships/image" Target="../media/image15.png" /><Relationship Id="rId17" Type="http://schemas.openxmlformats.org/officeDocument/2006/relationships/image" Target="../media/image16.png" /><Relationship Id="rId18" Type="http://schemas.openxmlformats.org/officeDocument/2006/relationships/image" Target="../media/image17.png" /><Relationship Id="rId19" Type="http://schemas.openxmlformats.org/officeDocument/2006/relationships/image" Target="../media/image18.png" /><Relationship Id="rId2" Type="http://schemas.openxmlformats.org/officeDocument/2006/relationships/image" Target="../media/image1.jpeg" /><Relationship Id="rId20" Type="http://schemas.openxmlformats.org/officeDocument/2006/relationships/image" Target="../media/image19.png" /><Relationship Id="rId21" Type="http://schemas.openxmlformats.org/officeDocument/2006/relationships/image" Target="../media/image20.png" /><Relationship Id="rId22" Type="http://schemas.openxmlformats.org/officeDocument/2006/relationships/image" Target="../media/image2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jpeg" /><Relationship Id="rId4" Type="http://schemas.openxmlformats.org/officeDocument/2006/relationships/image" Target="../media/image24.png" /><Relationship Id="rId5" Type="http://schemas.openxmlformats.org/officeDocument/2006/relationships/image" Target="../media/image25.png" /><Relationship Id="rId6" Type="http://schemas.openxmlformats.org/officeDocument/2006/relationships/image" Target="../media/image26.png" /><Relationship Id="rId7" Type="http://schemas.openxmlformats.org/officeDocument/2006/relationships/image" Target="../media/image27.png" /><Relationship Id="rId8" Type="http://schemas.openxmlformats.org/officeDocument/2006/relationships/image" Target="../media/image28.png" /><Relationship Id="rId9" Type="http://schemas.openxmlformats.org/officeDocument/2006/relationships/image" Target="../media/image2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8.png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36.png" /><Relationship Id="rId9" Type="http://schemas.openxmlformats.org/officeDocument/2006/relationships/image" Target="../media/image3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2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jpeg" /><Relationship Id="rId3" Type="http://schemas.openxmlformats.org/officeDocument/2006/relationships/image" Target="../media/image4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Relationship Id="rId3" Type="http://schemas.openxmlformats.org/officeDocument/2006/relationships/image" Target="../media/image45.png" /><Relationship Id="rId4" Type="http://schemas.openxmlformats.org/officeDocument/2006/relationships/image" Target="../media/image41.png" /><Relationship Id="rId5" Type="http://schemas.openxmlformats.org/officeDocument/2006/relationships/image" Target="../media/image29.png" /><Relationship Id="rId6" Type="http://schemas.openxmlformats.org/officeDocument/2006/relationships/image" Target="../media/image46.png" /><Relationship Id="rId7" Type="http://schemas.openxmlformats.org/officeDocument/2006/relationships/image" Target="../media/image4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8.png" /><Relationship Id="rId3" Type="http://schemas.openxmlformats.org/officeDocument/2006/relationships/image" Target="../media/image49.png" /><Relationship Id="rId4" Type="http://schemas.openxmlformats.org/officeDocument/2006/relationships/image" Target="../media/image41.png" /><Relationship Id="rId5" Type="http://schemas.openxmlformats.org/officeDocument/2006/relationships/image" Target="../media/image2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Relationship Id="rId5" Type="http://schemas.openxmlformats.org/officeDocument/2006/relationships/image" Target="../media/image52.jpeg" /><Relationship Id="rId6" Type="http://schemas.openxmlformats.org/officeDocument/2006/relationships/image" Target="../media/image5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4.jpeg" /><Relationship Id="rId3" Type="http://schemas.openxmlformats.org/officeDocument/2006/relationships/image" Target="../media/image55.png" /><Relationship Id="rId4" Type="http://schemas.openxmlformats.org/officeDocument/2006/relationships/image" Target="../media/image41.png" /><Relationship Id="rId5" Type="http://schemas.openxmlformats.org/officeDocument/2006/relationships/image" Target="../media/image29.png" /><Relationship Id="rId6" Type="http://schemas.openxmlformats.org/officeDocument/2006/relationships/image" Target="../media/image5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7.png" /><Relationship Id="rId3" Type="http://schemas.openxmlformats.org/officeDocument/2006/relationships/image" Target="../media/image58.png" /><Relationship Id="rId4" Type="http://schemas.openxmlformats.org/officeDocument/2006/relationships/image" Target="../media/image41.png" /><Relationship Id="rId5" Type="http://schemas.openxmlformats.org/officeDocument/2006/relationships/image" Target="../media/image2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9.jpeg" /><Relationship Id="rId3" Type="http://schemas.openxmlformats.org/officeDocument/2006/relationships/image" Target="../media/image6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Relationship Id="rId3" Type="http://schemas.openxmlformats.org/officeDocument/2006/relationships/image" Target="../media/image2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1.png" /><Relationship Id="rId3" Type="http://schemas.openxmlformats.org/officeDocument/2006/relationships/image" Target="../media/image41.png" /><Relationship Id="rId4" Type="http://schemas.openxmlformats.org/officeDocument/2006/relationships/image" Target="../media/image2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2.png" /><Relationship Id="rId3" Type="http://schemas.openxmlformats.org/officeDocument/2006/relationships/image" Target="../media/image41.png" /><Relationship Id="rId4" Type="http://schemas.openxmlformats.org/officeDocument/2006/relationships/image" Target="../media/image2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3.png" /><Relationship Id="rId3" Type="http://schemas.openxmlformats.org/officeDocument/2006/relationships/image" Target="../media/image41.png" /><Relationship Id="rId4" Type="http://schemas.openxmlformats.org/officeDocument/2006/relationships/image" Target="../media/image2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4.png" /><Relationship Id="rId3" Type="http://schemas.openxmlformats.org/officeDocument/2006/relationships/image" Target="../media/image41.png" /><Relationship Id="rId4" Type="http://schemas.openxmlformats.org/officeDocument/2006/relationships/image" Target="../media/image2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5.png" /><Relationship Id="rId3" Type="http://schemas.openxmlformats.org/officeDocument/2006/relationships/image" Target="../media/image66.png" /><Relationship Id="rId4" Type="http://schemas.openxmlformats.org/officeDocument/2006/relationships/image" Target="../media/image67.png" /><Relationship Id="rId5" Type="http://schemas.openxmlformats.org/officeDocument/2006/relationships/image" Target="../media/image68.jpeg" /><Relationship Id="rId6" Type="http://schemas.openxmlformats.org/officeDocument/2006/relationships/image" Target="../media/image69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0.jpeg" /><Relationship Id="rId3" Type="http://schemas.openxmlformats.org/officeDocument/2006/relationships/image" Target="../media/image33.png" /><Relationship Id="rId4" Type="http://schemas.openxmlformats.org/officeDocument/2006/relationships/image" Target="../media/image3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21272"/>
            <a:ext cx="20104100" cy="11308556"/>
            <a:chExt cx="20104100" cy="11308556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9489444" cy="113085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5826575" cy="113085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360167" y="9978628"/>
              <a:ext cx="2877283" cy="6841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1496" y="5035071"/>
              <a:ext cx="387350" cy="409575"/>
            </a:xfrm>
            <a:custGeom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841444" y="9981266"/>
              <a:ext cx="3180267" cy="6825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5695605" y="9981266"/>
              <a:ext cx="3568430" cy="4940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0128" y="9936880"/>
              <a:ext cx="367030" cy="367030"/>
            </a:xfrm>
            <a:custGeom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2063465" y="9979759"/>
              <a:ext cx="3254694" cy="4955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61496" y="5035071"/>
              <a:ext cx="387350" cy="409575"/>
            </a:xfrm>
            <a:custGeom>
              <a:rect l="l" t="t" r="r" b="b"/>
              <a:pathLst>
                <a:path w="387350" h="409575">
                  <a:moveTo>
                    <a:pt x="219386" y="236348"/>
                  </a:moveTo>
                  <a:lnTo>
                    <a:pt x="168497" y="236348"/>
                  </a:lnTo>
                  <a:lnTo>
                    <a:pt x="179806" y="242003"/>
                  </a:lnTo>
                  <a:lnTo>
                    <a:pt x="168416" y="248667"/>
                  </a:lnTo>
                  <a:lnTo>
                    <a:pt x="167366" y="409369"/>
                  </a:lnTo>
                  <a:lnTo>
                    <a:pt x="219386" y="409369"/>
                  </a:lnTo>
                  <a:lnTo>
                    <a:pt x="219386" y="249229"/>
                  </a:lnTo>
                  <a:lnTo>
                    <a:pt x="206946" y="242003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41067" y="204684"/>
                  </a:moveTo>
                  <a:lnTo>
                    <a:pt x="0" y="283844"/>
                  </a:lnTo>
                  <a:lnTo>
                    <a:pt x="27140" y="331340"/>
                  </a:lnTo>
                  <a:lnTo>
                    <a:pt x="168416" y="248667"/>
                  </a:lnTo>
                  <a:lnTo>
                    <a:pt x="168497" y="236348"/>
                  </a:lnTo>
                  <a:lnTo>
                    <a:pt x="302721" y="236348"/>
                  </a:lnTo>
                  <a:lnTo>
                    <a:pt x="262706" y="213731"/>
                  </a:lnTo>
                  <a:lnTo>
                    <a:pt x="157188" y="213731"/>
                  </a:lnTo>
                  <a:lnTo>
                    <a:pt x="141067" y="204684"/>
                  </a:lnTo>
                  <a:close/>
                </a:path>
                <a:path w="387350" h="409575">
                  <a:moveTo>
                    <a:pt x="302721" y="236348"/>
                  </a:moveTo>
                  <a:lnTo>
                    <a:pt x="219386" y="236348"/>
                  </a:lnTo>
                  <a:lnTo>
                    <a:pt x="219386" y="249229"/>
                  </a:lnTo>
                  <a:lnTo>
                    <a:pt x="360742" y="331340"/>
                  </a:lnTo>
                  <a:lnTo>
                    <a:pt x="386752" y="283844"/>
                  </a:lnTo>
                  <a:lnTo>
                    <a:pt x="302721" y="236348"/>
                  </a:lnTo>
                  <a:close/>
                </a:path>
                <a:path w="387350" h="409575">
                  <a:moveTo>
                    <a:pt x="219386" y="236348"/>
                  </a:moveTo>
                  <a:lnTo>
                    <a:pt x="206946" y="242003"/>
                  </a:lnTo>
                  <a:lnTo>
                    <a:pt x="219386" y="249229"/>
                  </a:lnTo>
                  <a:lnTo>
                    <a:pt x="219386" y="236348"/>
                  </a:lnTo>
                  <a:close/>
                </a:path>
                <a:path w="387350" h="409575">
                  <a:moveTo>
                    <a:pt x="168497" y="236348"/>
                  </a:moveTo>
                  <a:lnTo>
                    <a:pt x="168416" y="248667"/>
                  </a:lnTo>
                  <a:lnTo>
                    <a:pt x="179806" y="242003"/>
                  </a:lnTo>
                  <a:lnTo>
                    <a:pt x="168497" y="236348"/>
                  </a:lnTo>
                  <a:close/>
                </a:path>
                <a:path w="387350" h="409575">
                  <a:moveTo>
                    <a:pt x="157188" y="195638"/>
                  </a:moveTo>
                  <a:lnTo>
                    <a:pt x="141067" y="204684"/>
                  </a:lnTo>
                  <a:lnTo>
                    <a:pt x="157188" y="213731"/>
                  </a:lnTo>
                  <a:lnTo>
                    <a:pt x="157188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157188" y="195638"/>
                  </a:lnTo>
                  <a:lnTo>
                    <a:pt x="157188" y="213731"/>
                  </a:lnTo>
                  <a:lnTo>
                    <a:pt x="230694" y="213731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30694" y="195638"/>
                  </a:moveTo>
                  <a:lnTo>
                    <a:pt x="230694" y="213731"/>
                  </a:lnTo>
                  <a:lnTo>
                    <a:pt x="246700" y="204684"/>
                  </a:lnTo>
                  <a:lnTo>
                    <a:pt x="230694" y="195638"/>
                  </a:lnTo>
                  <a:close/>
                </a:path>
                <a:path w="387350" h="409575">
                  <a:moveTo>
                    <a:pt x="246700" y="204684"/>
                  </a:moveTo>
                  <a:lnTo>
                    <a:pt x="230694" y="213731"/>
                  </a:lnTo>
                  <a:lnTo>
                    <a:pt x="262706" y="213731"/>
                  </a:lnTo>
                  <a:lnTo>
                    <a:pt x="246700" y="204684"/>
                  </a:lnTo>
                  <a:close/>
                </a:path>
                <a:path w="387350" h="409575">
                  <a:moveTo>
                    <a:pt x="27140" y="78029"/>
                  </a:moveTo>
                  <a:lnTo>
                    <a:pt x="0" y="125525"/>
                  </a:lnTo>
                  <a:lnTo>
                    <a:pt x="141067" y="204684"/>
                  </a:lnTo>
                  <a:lnTo>
                    <a:pt x="157188" y="195638"/>
                  </a:lnTo>
                  <a:lnTo>
                    <a:pt x="262706" y="195638"/>
                  </a:lnTo>
                  <a:lnTo>
                    <a:pt x="302721" y="173020"/>
                  </a:lnTo>
                  <a:lnTo>
                    <a:pt x="168497" y="173020"/>
                  </a:lnTo>
                  <a:lnTo>
                    <a:pt x="168416" y="160701"/>
                  </a:lnTo>
                  <a:lnTo>
                    <a:pt x="27140" y="78029"/>
                  </a:lnTo>
                  <a:close/>
                </a:path>
                <a:path w="387350" h="409575">
                  <a:moveTo>
                    <a:pt x="262706" y="195638"/>
                  </a:moveTo>
                  <a:lnTo>
                    <a:pt x="230694" y="195638"/>
                  </a:lnTo>
                  <a:lnTo>
                    <a:pt x="246700" y="204684"/>
                  </a:lnTo>
                  <a:lnTo>
                    <a:pt x="262706" y="195638"/>
                  </a:lnTo>
                  <a:close/>
                </a:path>
                <a:path w="387350" h="409575">
                  <a:moveTo>
                    <a:pt x="168416" y="160701"/>
                  </a:moveTo>
                  <a:lnTo>
                    <a:pt x="168497" y="173020"/>
                  </a:lnTo>
                  <a:lnTo>
                    <a:pt x="179806" y="167366"/>
                  </a:lnTo>
                  <a:lnTo>
                    <a:pt x="168416" y="160701"/>
                  </a:lnTo>
                  <a:close/>
                </a:path>
                <a:path w="387350" h="409575">
                  <a:moveTo>
                    <a:pt x="219386" y="0"/>
                  </a:moveTo>
                  <a:lnTo>
                    <a:pt x="167366" y="0"/>
                  </a:lnTo>
                  <a:lnTo>
                    <a:pt x="168416" y="160701"/>
                  </a:lnTo>
                  <a:lnTo>
                    <a:pt x="179806" y="167366"/>
                  </a:lnTo>
                  <a:lnTo>
                    <a:pt x="168497" y="173020"/>
                  </a:lnTo>
                  <a:lnTo>
                    <a:pt x="219386" y="173020"/>
                  </a:lnTo>
                  <a:lnTo>
                    <a:pt x="206946" y="167366"/>
                  </a:lnTo>
                  <a:lnTo>
                    <a:pt x="219386" y="160140"/>
                  </a:lnTo>
                  <a:lnTo>
                    <a:pt x="219386" y="0"/>
                  </a:lnTo>
                  <a:close/>
                </a:path>
                <a:path w="387350" h="409575">
                  <a:moveTo>
                    <a:pt x="219386" y="160140"/>
                  </a:moveTo>
                  <a:lnTo>
                    <a:pt x="206946" y="167366"/>
                  </a:lnTo>
                  <a:lnTo>
                    <a:pt x="219386" y="173020"/>
                  </a:lnTo>
                  <a:lnTo>
                    <a:pt x="219386" y="160140"/>
                  </a:lnTo>
                  <a:close/>
                </a:path>
                <a:path w="387350" h="409575">
                  <a:moveTo>
                    <a:pt x="360742" y="78029"/>
                  </a:moveTo>
                  <a:lnTo>
                    <a:pt x="219386" y="160140"/>
                  </a:lnTo>
                  <a:lnTo>
                    <a:pt x="219386" y="173020"/>
                  </a:lnTo>
                  <a:lnTo>
                    <a:pt x="302721" y="173020"/>
                  </a:lnTo>
                  <a:lnTo>
                    <a:pt x="386752" y="125525"/>
                  </a:lnTo>
                  <a:lnTo>
                    <a:pt x="360742" y="78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8585874" y="9978628"/>
              <a:ext cx="2314930" cy="4966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70128" y="9936880"/>
              <a:ext cx="367030" cy="367030"/>
            </a:xfrm>
            <a:custGeom>
              <a:rect l="l" t="t" r="r" b="b"/>
              <a:pathLst>
                <a:path w="367030" h="367029">
                  <a:moveTo>
                    <a:pt x="366483" y="41884"/>
                  </a:moveTo>
                  <a:lnTo>
                    <a:pt x="363194" y="25577"/>
                  </a:lnTo>
                  <a:lnTo>
                    <a:pt x="354215" y="12268"/>
                  </a:lnTo>
                  <a:lnTo>
                    <a:pt x="340906" y="3289"/>
                  </a:lnTo>
                  <a:lnTo>
                    <a:pt x="324599" y="0"/>
                  </a:lnTo>
                  <a:lnTo>
                    <a:pt x="41884" y="0"/>
                  </a:lnTo>
                  <a:lnTo>
                    <a:pt x="25577" y="3289"/>
                  </a:lnTo>
                  <a:lnTo>
                    <a:pt x="12268" y="12268"/>
                  </a:lnTo>
                  <a:lnTo>
                    <a:pt x="3289" y="25577"/>
                  </a:lnTo>
                  <a:lnTo>
                    <a:pt x="0" y="41884"/>
                  </a:lnTo>
                  <a:lnTo>
                    <a:pt x="0" y="324599"/>
                  </a:lnTo>
                  <a:lnTo>
                    <a:pt x="3289" y="340893"/>
                  </a:lnTo>
                  <a:lnTo>
                    <a:pt x="12268" y="354215"/>
                  </a:lnTo>
                  <a:lnTo>
                    <a:pt x="25577" y="363181"/>
                  </a:lnTo>
                  <a:lnTo>
                    <a:pt x="41884" y="366471"/>
                  </a:lnTo>
                  <a:lnTo>
                    <a:pt x="324599" y="366471"/>
                  </a:lnTo>
                  <a:lnTo>
                    <a:pt x="340906" y="363181"/>
                  </a:lnTo>
                  <a:lnTo>
                    <a:pt x="354215" y="354215"/>
                  </a:lnTo>
                  <a:lnTo>
                    <a:pt x="363194" y="340893"/>
                  </a:lnTo>
                  <a:lnTo>
                    <a:pt x="366483" y="324599"/>
                  </a:lnTo>
                  <a:lnTo>
                    <a:pt x="366483" y="4188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12072370" y="3484543"/>
              <a:ext cx="6533528" cy="14972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13926279" y="0"/>
              <a:ext cx="6177822" cy="113085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7842692" y="5696161"/>
              <a:ext cx="8639781" cy="5612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072283" y="7213518"/>
              <a:ext cx="1268730" cy="229870"/>
            </a:xfrm>
            <a:custGeom>
              <a:rect l="l" t="t" r="r" b="b"/>
              <a:pathLst>
                <a:path w="1268730" h="229870">
                  <a:moveTo>
                    <a:pt x="292749" y="189481"/>
                  </a:moveTo>
                  <a:lnTo>
                    <a:pt x="278424" y="217375"/>
                  </a:lnTo>
                  <a:lnTo>
                    <a:pt x="282780" y="221228"/>
                  </a:lnTo>
                  <a:lnTo>
                    <a:pt x="288393" y="224244"/>
                  </a:lnTo>
                  <a:lnTo>
                    <a:pt x="302131" y="228600"/>
                  </a:lnTo>
                  <a:lnTo>
                    <a:pt x="309083" y="229689"/>
                  </a:lnTo>
                  <a:lnTo>
                    <a:pt x="324329" y="229689"/>
                  </a:lnTo>
                  <a:lnTo>
                    <a:pt x="361228" y="207763"/>
                  </a:lnTo>
                  <a:lnTo>
                    <a:pt x="367129" y="198025"/>
                  </a:lnTo>
                  <a:lnTo>
                    <a:pt x="311010" y="198025"/>
                  </a:lnTo>
                  <a:lnTo>
                    <a:pt x="307073" y="197271"/>
                  </a:lnTo>
                  <a:lnTo>
                    <a:pt x="303052" y="195763"/>
                  </a:lnTo>
                  <a:lnTo>
                    <a:pt x="299199" y="194255"/>
                  </a:lnTo>
                  <a:lnTo>
                    <a:pt x="295764" y="192161"/>
                  </a:lnTo>
                  <a:lnTo>
                    <a:pt x="292749" y="189481"/>
                  </a:lnTo>
                  <a:close/>
                </a:path>
                <a:path w="1268730" h="229870">
                  <a:moveTo>
                    <a:pt x="418191" y="146759"/>
                  </a:moveTo>
                  <a:lnTo>
                    <a:pt x="413668" y="146759"/>
                  </a:lnTo>
                  <a:lnTo>
                    <a:pt x="413668" y="208077"/>
                  </a:lnTo>
                  <a:lnTo>
                    <a:pt x="450106" y="208077"/>
                  </a:lnTo>
                  <a:lnTo>
                    <a:pt x="450106" y="178926"/>
                  </a:lnTo>
                  <a:lnTo>
                    <a:pt x="581537" y="178926"/>
                  </a:lnTo>
                  <a:lnTo>
                    <a:pt x="581537" y="161335"/>
                  </a:lnTo>
                  <a:lnTo>
                    <a:pt x="522984" y="161335"/>
                  </a:lnTo>
                  <a:lnTo>
                    <a:pt x="522984" y="152288"/>
                  </a:lnTo>
                  <a:lnTo>
                    <a:pt x="456892" y="152288"/>
                  </a:lnTo>
                  <a:lnTo>
                    <a:pt x="418191" y="146759"/>
                  </a:lnTo>
                  <a:close/>
                </a:path>
                <a:path w="1268730" h="229870">
                  <a:moveTo>
                    <a:pt x="581537" y="178926"/>
                  </a:moveTo>
                  <a:lnTo>
                    <a:pt x="545098" y="178926"/>
                  </a:lnTo>
                  <a:lnTo>
                    <a:pt x="545098" y="208077"/>
                  </a:lnTo>
                  <a:lnTo>
                    <a:pt x="581537" y="208077"/>
                  </a:lnTo>
                  <a:lnTo>
                    <a:pt x="581537" y="178926"/>
                  </a:lnTo>
                  <a:close/>
                </a:path>
                <a:path w="1268730" h="229870">
                  <a:moveTo>
                    <a:pt x="337458" y="180055"/>
                  </a:moveTo>
                  <a:lnTo>
                    <a:pt x="336824" y="181533"/>
                  </a:lnTo>
                  <a:lnTo>
                    <a:pt x="334297" y="187219"/>
                  </a:lnTo>
                  <a:lnTo>
                    <a:pt x="331281" y="191491"/>
                  </a:lnTo>
                  <a:lnTo>
                    <a:pt x="327931" y="194004"/>
                  </a:lnTo>
                  <a:lnTo>
                    <a:pt x="324748" y="196685"/>
                  </a:lnTo>
                  <a:lnTo>
                    <a:pt x="320392" y="198025"/>
                  </a:lnTo>
                  <a:lnTo>
                    <a:pt x="367129" y="198025"/>
                  </a:lnTo>
                  <a:lnTo>
                    <a:pt x="368767" y="194946"/>
                  </a:lnTo>
                  <a:lnTo>
                    <a:pt x="372160" y="187219"/>
                  </a:lnTo>
                  <a:lnTo>
                    <a:pt x="373443" y="184203"/>
                  </a:lnTo>
                  <a:lnTo>
                    <a:pt x="339239" y="184203"/>
                  </a:lnTo>
                  <a:lnTo>
                    <a:pt x="337458" y="180055"/>
                  </a:lnTo>
                  <a:close/>
                </a:path>
                <a:path w="1268730" h="229870">
                  <a:moveTo>
                    <a:pt x="357339" y="135545"/>
                  </a:moveTo>
                  <a:lnTo>
                    <a:pt x="347030" y="160330"/>
                  </a:lnTo>
                  <a:lnTo>
                    <a:pt x="344014" y="164602"/>
                  </a:lnTo>
                  <a:lnTo>
                    <a:pt x="337511" y="179931"/>
                  </a:lnTo>
                  <a:lnTo>
                    <a:pt x="337567" y="180308"/>
                  </a:lnTo>
                  <a:lnTo>
                    <a:pt x="339239" y="184203"/>
                  </a:lnTo>
                  <a:lnTo>
                    <a:pt x="366129" y="156811"/>
                  </a:lnTo>
                  <a:lnTo>
                    <a:pt x="357339" y="135545"/>
                  </a:lnTo>
                  <a:close/>
                </a:path>
                <a:path w="1268730" h="229870">
                  <a:moveTo>
                    <a:pt x="433226" y="43726"/>
                  </a:moveTo>
                  <a:lnTo>
                    <a:pt x="395531" y="43726"/>
                  </a:lnTo>
                  <a:lnTo>
                    <a:pt x="357413" y="135367"/>
                  </a:lnTo>
                  <a:lnTo>
                    <a:pt x="357377" y="135639"/>
                  </a:lnTo>
                  <a:lnTo>
                    <a:pt x="366129" y="156811"/>
                  </a:lnTo>
                  <a:lnTo>
                    <a:pt x="339239" y="184203"/>
                  </a:lnTo>
                  <a:lnTo>
                    <a:pt x="373443" y="184203"/>
                  </a:lnTo>
                  <a:lnTo>
                    <a:pt x="433226" y="43726"/>
                  </a:lnTo>
                  <a:close/>
                </a:path>
                <a:path w="1268730" h="229870">
                  <a:moveTo>
                    <a:pt x="95471" y="0"/>
                  </a:moveTo>
                  <a:lnTo>
                    <a:pt x="57525" y="6785"/>
                  </a:lnTo>
                  <a:lnTo>
                    <a:pt x="21055" y="32056"/>
                  </a:lnTo>
                  <a:lnTo>
                    <a:pt x="1736" y="71934"/>
                  </a:lnTo>
                  <a:lnTo>
                    <a:pt x="0" y="90468"/>
                  </a:lnTo>
                  <a:lnTo>
                    <a:pt x="79" y="93232"/>
                  </a:lnTo>
                  <a:lnTo>
                    <a:pt x="11130" y="135639"/>
                  </a:lnTo>
                  <a:lnTo>
                    <a:pt x="41065" y="167240"/>
                  </a:lnTo>
                  <a:lnTo>
                    <a:pt x="85215" y="181533"/>
                  </a:lnTo>
                  <a:lnTo>
                    <a:pt x="95220" y="181942"/>
                  </a:lnTo>
                  <a:lnTo>
                    <a:pt x="106481" y="181439"/>
                  </a:lnTo>
                  <a:lnTo>
                    <a:pt x="145606" y="169424"/>
                  </a:lnTo>
                  <a:lnTo>
                    <a:pt x="167846" y="150529"/>
                  </a:lnTo>
                  <a:lnTo>
                    <a:pt x="164307" y="147262"/>
                  </a:lnTo>
                  <a:lnTo>
                    <a:pt x="89272" y="147262"/>
                  </a:lnTo>
                  <a:lnTo>
                    <a:pt x="81733" y="145922"/>
                  </a:lnTo>
                  <a:lnTo>
                    <a:pt x="48059" y="120708"/>
                  </a:lnTo>
                  <a:lnTo>
                    <a:pt x="41190" y="99347"/>
                  </a:lnTo>
                  <a:lnTo>
                    <a:pt x="41190" y="82594"/>
                  </a:lnTo>
                  <a:lnTo>
                    <a:pt x="62048" y="45234"/>
                  </a:lnTo>
                  <a:lnTo>
                    <a:pt x="89272" y="34679"/>
                  </a:lnTo>
                  <a:lnTo>
                    <a:pt x="164035" y="34679"/>
                  </a:lnTo>
                  <a:lnTo>
                    <a:pt x="167846" y="31161"/>
                  </a:lnTo>
                  <a:lnTo>
                    <a:pt x="136685" y="8041"/>
                  </a:lnTo>
                  <a:lnTo>
                    <a:pt x="106623" y="502"/>
                  </a:lnTo>
                  <a:lnTo>
                    <a:pt x="95471" y="0"/>
                  </a:lnTo>
                  <a:close/>
                </a:path>
                <a:path w="1268730" h="229870">
                  <a:moveTo>
                    <a:pt x="319387" y="43726"/>
                  </a:moveTo>
                  <a:lnTo>
                    <a:pt x="288706" y="43726"/>
                  </a:lnTo>
                  <a:lnTo>
                    <a:pt x="288706" y="66503"/>
                  </a:lnTo>
                  <a:lnTo>
                    <a:pt x="337458" y="180055"/>
                  </a:lnTo>
                  <a:lnTo>
                    <a:pt x="344014" y="164602"/>
                  </a:lnTo>
                  <a:lnTo>
                    <a:pt x="347030" y="160330"/>
                  </a:lnTo>
                  <a:lnTo>
                    <a:pt x="357300" y="135639"/>
                  </a:lnTo>
                  <a:lnTo>
                    <a:pt x="357265" y="135367"/>
                  </a:lnTo>
                  <a:lnTo>
                    <a:pt x="319387" y="43726"/>
                  </a:lnTo>
                  <a:close/>
                </a:path>
                <a:path w="1268730" h="229870">
                  <a:moveTo>
                    <a:pt x="204018" y="66846"/>
                  </a:moveTo>
                  <a:lnTo>
                    <a:pt x="204018" y="178926"/>
                  </a:lnTo>
                  <a:lnTo>
                    <a:pt x="242969" y="178926"/>
                  </a:lnTo>
                  <a:lnTo>
                    <a:pt x="242969" y="75892"/>
                  </a:lnTo>
                  <a:lnTo>
                    <a:pt x="212813" y="75892"/>
                  </a:lnTo>
                  <a:lnTo>
                    <a:pt x="204018" y="66846"/>
                  </a:lnTo>
                  <a:close/>
                </a:path>
                <a:path w="1268730" h="229870">
                  <a:moveTo>
                    <a:pt x="562187" y="75892"/>
                  </a:moveTo>
                  <a:lnTo>
                    <a:pt x="522984" y="75892"/>
                  </a:lnTo>
                  <a:lnTo>
                    <a:pt x="522984" y="161335"/>
                  </a:lnTo>
                  <a:lnTo>
                    <a:pt x="562187" y="161335"/>
                  </a:lnTo>
                  <a:lnTo>
                    <a:pt x="562187" y="75892"/>
                  </a:lnTo>
                  <a:close/>
                </a:path>
                <a:path w="1268730" h="229870">
                  <a:moveTo>
                    <a:pt x="581537" y="146759"/>
                  </a:moveTo>
                  <a:lnTo>
                    <a:pt x="562187" y="146759"/>
                  </a:lnTo>
                  <a:lnTo>
                    <a:pt x="562187" y="161335"/>
                  </a:lnTo>
                  <a:lnTo>
                    <a:pt x="581537" y="161335"/>
                  </a:lnTo>
                  <a:lnTo>
                    <a:pt x="581537" y="146759"/>
                  </a:lnTo>
                  <a:close/>
                </a:path>
                <a:path w="1268730" h="229870">
                  <a:moveTo>
                    <a:pt x="562187" y="43726"/>
                  </a:moveTo>
                  <a:lnTo>
                    <a:pt x="444326" y="43726"/>
                  </a:lnTo>
                  <a:lnTo>
                    <a:pt x="442567" y="90468"/>
                  </a:lnTo>
                  <a:lnTo>
                    <a:pt x="442232" y="98007"/>
                  </a:lnTo>
                  <a:lnTo>
                    <a:pt x="433018" y="139472"/>
                  </a:lnTo>
                  <a:lnTo>
                    <a:pt x="423050" y="146759"/>
                  </a:lnTo>
                  <a:lnTo>
                    <a:pt x="418191" y="146759"/>
                  </a:lnTo>
                  <a:lnTo>
                    <a:pt x="456892" y="152288"/>
                  </a:lnTo>
                  <a:lnTo>
                    <a:pt x="473822" y="131352"/>
                  </a:lnTo>
                  <a:lnTo>
                    <a:pt x="475237" y="126320"/>
                  </a:lnTo>
                  <a:lnTo>
                    <a:pt x="476242" y="120373"/>
                  </a:lnTo>
                  <a:lnTo>
                    <a:pt x="477267" y="106970"/>
                  </a:lnTo>
                  <a:lnTo>
                    <a:pt x="477650" y="100693"/>
                  </a:lnTo>
                  <a:lnTo>
                    <a:pt x="478755" y="75892"/>
                  </a:lnTo>
                  <a:lnTo>
                    <a:pt x="562187" y="75892"/>
                  </a:lnTo>
                  <a:lnTo>
                    <a:pt x="562187" y="43726"/>
                  </a:lnTo>
                  <a:close/>
                </a:path>
                <a:path w="1268730" h="229870">
                  <a:moveTo>
                    <a:pt x="522984" y="146759"/>
                  </a:moveTo>
                  <a:lnTo>
                    <a:pt x="466357" y="146759"/>
                  </a:lnTo>
                  <a:lnTo>
                    <a:pt x="465017" y="148519"/>
                  </a:lnTo>
                  <a:lnTo>
                    <a:pt x="461415" y="150948"/>
                  </a:lnTo>
                  <a:lnTo>
                    <a:pt x="456892" y="152288"/>
                  </a:lnTo>
                  <a:lnTo>
                    <a:pt x="522984" y="152288"/>
                  </a:lnTo>
                  <a:lnTo>
                    <a:pt x="522984" y="146759"/>
                  </a:lnTo>
                  <a:close/>
                </a:path>
                <a:path w="1268730" h="229870">
                  <a:moveTo>
                    <a:pt x="141711" y="126404"/>
                  </a:moveTo>
                  <a:lnTo>
                    <a:pt x="106193" y="147262"/>
                  </a:lnTo>
                  <a:lnTo>
                    <a:pt x="164307" y="147262"/>
                  </a:lnTo>
                  <a:lnTo>
                    <a:pt x="141711" y="126404"/>
                  </a:lnTo>
                  <a:close/>
                </a:path>
                <a:path w="1268730" h="229870">
                  <a:moveTo>
                    <a:pt x="278927" y="43726"/>
                  </a:moveTo>
                  <a:lnTo>
                    <a:pt x="158281" y="43726"/>
                  </a:lnTo>
                  <a:lnTo>
                    <a:pt x="158281" y="75892"/>
                  </a:lnTo>
                  <a:lnTo>
                    <a:pt x="204018" y="75892"/>
                  </a:lnTo>
                  <a:lnTo>
                    <a:pt x="204018" y="66846"/>
                  </a:lnTo>
                  <a:lnTo>
                    <a:pt x="288706" y="66846"/>
                  </a:lnTo>
                  <a:lnTo>
                    <a:pt x="288706" y="66503"/>
                  </a:lnTo>
                  <a:lnTo>
                    <a:pt x="278927" y="4372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04018" y="66846"/>
                  </a:lnTo>
                  <a:lnTo>
                    <a:pt x="212813" y="75892"/>
                  </a:lnTo>
                  <a:lnTo>
                    <a:pt x="234174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42969" y="66846"/>
                  </a:moveTo>
                  <a:lnTo>
                    <a:pt x="234174" y="75892"/>
                  </a:lnTo>
                  <a:lnTo>
                    <a:pt x="242969" y="75892"/>
                  </a:lnTo>
                  <a:lnTo>
                    <a:pt x="242969" y="66846"/>
                  </a:lnTo>
                  <a:close/>
                </a:path>
                <a:path w="1268730" h="229870">
                  <a:moveTo>
                    <a:pt x="288706" y="66846"/>
                  </a:moveTo>
                  <a:lnTo>
                    <a:pt x="242969" y="66846"/>
                  </a:lnTo>
                  <a:lnTo>
                    <a:pt x="242969" y="75892"/>
                  </a:lnTo>
                  <a:lnTo>
                    <a:pt x="288706" y="75892"/>
                  </a:lnTo>
                  <a:lnTo>
                    <a:pt x="288706" y="66846"/>
                  </a:lnTo>
                  <a:close/>
                </a:path>
                <a:path w="1268730" h="229870">
                  <a:moveTo>
                    <a:pt x="288706" y="43726"/>
                  </a:moveTo>
                  <a:lnTo>
                    <a:pt x="278927" y="43726"/>
                  </a:lnTo>
                  <a:lnTo>
                    <a:pt x="288706" y="66503"/>
                  </a:lnTo>
                  <a:lnTo>
                    <a:pt x="288706" y="43726"/>
                  </a:lnTo>
                  <a:close/>
                </a:path>
                <a:path w="1268730" h="229870">
                  <a:moveTo>
                    <a:pt x="164035" y="34679"/>
                  </a:moveTo>
                  <a:lnTo>
                    <a:pt x="106193" y="34679"/>
                  </a:lnTo>
                  <a:lnTo>
                    <a:pt x="114235" y="36438"/>
                  </a:lnTo>
                  <a:lnTo>
                    <a:pt x="121607" y="39956"/>
                  </a:lnTo>
                  <a:lnTo>
                    <a:pt x="128978" y="43307"/>
                  </a:lnTo>
                  <a:lnTo>
                    <a:pt x="135679" y="48417"/>
                  </a:lnTo>
                  <a:lnTo>
                    <a:pt x="141711" y="55286"/>
                  </a:lnTo>
                  <a:lnTo>
                    <a:pt x="164035" y="34679"/>
                  </a:lnTo>
                  <a:close/>
                </a:path>
                <a:path w="1268730" h="229870">
                  <a:moveTo>
                    <a:pt x="654709" y="41716"/>
                  </a:moveTo>
                  <a:lnTo>
                    <a:pt x="610024" y="55600"/>
                  </a:lnTo>
                  <a:lnTo>
                    <a:pt x="584910" y="92164"/>
                  </a:lnTo>
                  <a:lnTo>
                    <a:pt x="582585" y="111326"/>
                  </a:lnTo>
                  <a:lnTo>
                    <a:pt x="583182" y="121111"/>
                  </a:lnTo>
                  <a:lnTo>
                    <a:pt x="603632" y="161209"/>
                  </a:lnTo>
                  <a:lnTo>
                    <a:pt x="637997" y="178675"/>
                  </a:lnTo>
                  <a:lnTo>
                    <a:pt x="659735" y="180936"/>
                  </a:lnTo>
                  <a:lnTo>
                    <a:pt x="668640" y="180591"/>
                  </a:lnTo>
                  <a:lnTo>
                    <a:pt x="705032" y="168434"/>
                  </a:lnTo>
                  <a:lnTo>
                    <a:pt x="715524" y="159073"/>
                  </a:lnTo>
                  <a:lnTo>
                    <a:pt x="706717" y="149524"/>
                  </a:lnTo>
                  <a:lnTo>
                    <a:pt x="652698" y="149524"/>
                  </a:lnTo>
                  <a:lnTo>
                    <a:pt x="645662" y="148100"/>
                  </a:lnTo>
                  <a:lnTo>
                    <a:pt x="621565" y="122383"/>
                  </a:lnTo>
                  <a:lnTo>
                    <a:pt x="614501" y="122383"/>
                  </a:lnTo>
                  <a:lnTo>
                    <a:pt x="614501" y="99515"/>
                  </a:lnTo>
                  <a:lnTo>
                    <a:pt x="621054" y="99515"/>
                  </a:lnTo>
                  <a:lnTo>
                    <a:pt x="622458" y="93400"/>
                  </a:lnTo>
                  <a:lnTo>
                    <a:pt x="625307" y="88206"/>
                  </a:lnTo>
                  <a:lnTo>
                    <a:pt x="628155" y="82845"/>
                  </a:lnTo>
                  <a:lnTo>
                    <a:pt x="632092" y="78741"/>
                  </a:lnTo>
                  <a:lnTo>
                    <a:pt x="637118" y="75892"/>
                  </a:lnTo>
                  <a:lnTo>
                    <a:pt x="642311" y="72877"/>
                  </a:lnTo>
                  <a:lnTo>
                    <a:pt x="648259" y="71369"/>
                  </a:lnTo>
                  <a:lnTo>
                    <a:pt x="713720" y="71369"/>
                  </a:lnTo>
                  <a:lnTo>
                    <a:pt x="710702" y="66940"/>
                  </a:lnTo>
                  <a:lnTo>
                    <a:pt x="673556" y="43852"/>
                  </a:lnTo>
                  <a:lnTo>
                    <a:pt x="664384" y="42250"/>
                  </a:lnTo>
                  <a:lnTo>
                    <a:pt x="654709" y="41716"/>
                  </a:lnTo>
                  <a:close/>
                </a:path>
                <a:path w="1268730" h="229870">
                  <a:moveTo>
                    <a:pt x="694666" y="136456"/>
                  </a:moveTo>
                  <a:lnTo>
                    <a:pt x="690142" y="140812"/>
                  </a:lnTo>
                  <a:lnTo>
                    <a:pt x="685116" y="144079"/>
                  </a:lnTo>
                  <a:lnTo>
                    <a:pt x="679588" y="146257"/>
                  </a:lnTo>
                  <a:lnTo>
                    <a:pt x="674227" y="148435"/>
                  </a:lnTo>
                  <a:lnTo>
                    <a:pt x="667944" y="149524"/>
                  </a:lnTo>
                  <a:lnTo>
                    <a:pt x="706717" y="149524"/>
                  </a:lnTo>
                  <a:lnTo>
                    <a:pt x="694666" y="136456"/>
                  </a:lnTo>
                  <a:close/>
                </a:path>
                <a:path w="1268730" h="229870">
                  <a:moveTo>
                    <a:pt x="621054" y="99515"/>
                  </a:moveTo>
                  <a:lnTo>
                    <a:pt x="614501" y="99515"/>
                  </a:lnTo>
                  <a:lnTo>
                    <a:pt x="614501" y="122383"/>
                  </a:lnTo>
                  <a:lnTo>
                    <a:pt x="621565" y="122383"/>
                  </a:lnTo>
                  <a:lnTo>
                    <a:pt x="621157" y="120708"/>
                  </a:lnTo>
                  <a:lnTo>
                    <a:pt x="621054" y="99515"/>
                  </a:lnTo>
                  <a:close/>
                </a:path>
                <a:path w="1268730" h="229870">
                  <a:moveTo>
                    <a:pt x="688634" y="99515"/>
                  </a:moveTo>
                  <a:lnTo>
                    <a:pt x="621054" y="99515"/>
                  </a:lnTo>
                  <a:lnTo>
                    <a:pt x="621157" y="120708"/>
                  </a:lnTo>
                  <a:lnTo>
                    <a:pt x="621565" y="122383"/>
                  </a:lnTo>
                  <a:lnTo>
                    <a:pt x="724319" y="122383"/>
                  </a:lnTo>
                  <a:lnTo>
                    <a:pt x="724989" y="115095"/>
                  </a:lnTo>
                  <a:lnTo>
                    <a:pt x="725045" y="111326"/>
                  </a:lnTo>
                  <a:lnTo>
                    <a:pt x="724768" y="106300"/>
                  </a:lnTo>
                  <a:lnTo>
                    <a:pt x="688634" y="106300"/>
                  </a:lnTo>
                  <a:lnTo>
                    <a:pt x="688634" y="99515"/>
                  </a:lnTo>
                  <a:close/>
                </a:path>
                <a:path w="1268730" h="229870">
                  <a:moveTo>
                    <a:pt x="713720" y="71369"/>
                  </a:moveTo>
                  <a:lnTo>
                    <a:pt x="661661" y="71369"/>
                  </a:lnTo>
                  <a:lnTo>
                    <a:pt x="667525" y="72877"/>
                  </a:lnTo>
                  <a:lnTo>
                    <a:pt x="672551" y="75892"/>
                  </a:lnTo>
                  <a:lnTo>
                    <a:pt x="677577" y="78741"/>
                  </a:lnTo>
                  <a:lnTo>
                    <a:pt x="681514" y="82761"/>
                  </a:lnTo>
                  <a:lnTo>
                    <a:pt x="687210" y="93148"/>
                  </a:lnTo>
                  <a:lnTo>
                    <a:pt x="688634" y="99263"/>
                  </a:lnTo>
                  <a:lnTo>
                    <a:pt x="688634" y="106300"/>
                  </a:lnTo>
                  <a:lnTo>
                    <a:pt x="703713" y="99515"/>
                  </a:lnTo>
                  <a:lnTo>
                    <a:pt x="724175" y="99515"/>
                  </a:lnTo>
                  <a:lnTo>
                    <a:pt x="722749" y="91536"/>
                  </a:lnTo>
                  <a:lnTo>
                    <a:pt x="719843" y="82568"/>
                  </a:lnTo>
                  <a:lnTo>
                    <a:pt x="715775" y="74385"/>
                  </a:lnTo>
                  <a:lnTo>
                    <a:pt x="713720" y="71369"/>
                  </a:lnTo>
                  <a:close/>
                </a:path>
                <a:path w="1268730" h="229870">
                  <a:moveTo>
                    <a:pt x="724175" y="99515"/>
                  </a:moveTo>
                  <a:lnTo>
                    <a:pt x="703713" y="99515"/>
                  </a:lnTo>
                  <a:lnTo>
                    <a:pt x="688634" y="106300"/>
                  </a:lnTo>
                  <a:lnTo>
                    <a:pt x="724768" y="106300"/>
                  </a:lnTo>
                  <a:lnTo>
                    <a:pt x="724492" y="101290"/>
                  </a:lnTo>
                  <a:lnTo>
                    <a:pt x="724175" y="99515"/>
                  </a:lnTo>
                  <a:close/>
                </a:path>
                <a:path w="1268730" h="229870">
                  <a:moveTo>
                    <a:pt x="781510" y="43726"/>
                  </a:moveTo>
                  <a:lnTo>
                    <a:pt x="742558" y="43726"/>
                  </a:lnTo>
                  <a:lnTo>
                    <a:pt x="742558" y="178926"/>
                  </a:lnTo>
                  <a:lnTo>
                    <a:pt x="781510" y="178926"/>
                  </a:lnTo>
                  <a:lnTo>
                    <a:pt x="781510" y="128414"/>
                  </a:lnTo>
                  <a:lnTo>
                    <a:pt x="879517" y="128414"/>
                  </a:lnTo>
                  <a:lnTo>
                    <a:pt x="879517" y="96499"/>
                  </a:lnTo>
                  <a:lnTo>
                    <a:pt x="781510" y="96499"/>
                  </a:lnTo>
                  <a:lnTo>
                    <a:pt x="781510" y="43726"/>
                  </a:lnTo>
                  <a:close/>
                </a:path>
                <a:path w="1268730" h="229870">
                  <a:moveTo>
                    <a:pt x="879517" y="128414"/>
                  </a:moveTo>
                  <a:lnTo>
                    <a:pt x="840314" y="128414"/>
                  </a:lnTo>
                  <a:lnTo>
                    <a:pt x="840314" y="178926"/>
                  </a:lnTo>
                  <a:lnTo>
                    <a:pt x="879517" y="178926"/>
                  </a:lnTo>
                  <a:lnTo>
                    <a:pt x="879517" y="128414"/>
                  </a:lnTo>
                  <a:close/>
                </a:path>
                <a:path w="1268730" h="229870">
                  <a:moveTo>
                    <a:pt x="879517" y="43726"/>
                  </a:moveTo>
                  <a:lnTo>
                    <a:pt x="840314" y="43726"/>
                  </a:lnTo>
                  <a:lnTo>
                    <a:pt x="840314" y="96499"/>
                  </a:lnTo>
                  <a:lnTo>
                    <a:pt x="879517" y="96499"/>
                  </a:lnTo>
                  <a:lnTo>
                    <a:pt x="879517" y="43726"/>
                  </a:lnTo>
                  <a:close/>
                </a:path>
                <a:path w="1268730" h="229870">
                  <a:moveTo>
                    <a:pt x="933380" y="66846"/>
                  </a:moveTo>
                  <a:lnTo>
                    <a:pt x="933380" y="178926"/>
                  </a:lnTo>
                  <a:lnTo>
                    <a:pt x="972332" y="178926"/>
                  </a:lnTo>
                  <a:lnTo>
                    <a:pt x="972332" y="75892"/>
                  </a:lnTo>
                  <a:lnTo>
                    <a:pt x="942176" y="75892"/>
                  </a:lnTo>
                  <a:lnTo>
                    <a:pt x="933380" y="66846"/>
                  </a:lnTo>
                  <a:close/>
                </a:path>
                <a:path w="1268730" h="229870">
                  <a:moveTo>
                    <a:pt x="1018069" y="43726"/>
                  </a:moveTo>
                  <a:lnTo>
                    <a:pt x="887643" y="43726"/>
                  </a:lnTo>
                  <a:lnTo>
                    <a:pt x="887643" y="75892"/>
                  </a:lnTo>
                  <a:lnTo>
                    <a:pt x="933380" y="75892"/>
                  </a:lnTo>
                  <a:lnTo>
                    <a:pt x="933380" y="66846"/>
                  </a:lnTo>
                  <a:lnTo>
                    <a:pt x="1018069" y="66846"/>
                  </a:lnTo>
                  <a:lnTo>
                    <a:pt x="1018069" y="4372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33380" y="66846"/>
                  </a:lnTo>
                  <a:lnTo>
                    <a:pt x="942176" y="75892"/>
                  </a:lnTo>
                  <a:lnTo>
                    <a:pt x="963536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972332" y="66846"/>
                  </a:moveTo>
                  <a:lnTo>
                    <a:pt x="963536" y="75892"/>
                  </a:lnTo>
                  <a:lnTo>
                    <a:pt x="972332" y="75892"/>
                  </a:lnTo>
                  <a:lnTo>
                    <a:pt x="972332" y="66846"/>
                  </a:lnTo>
                  <a:close/>
                </a:path>
                <a:path w="1268730" h="229870">
                  <a:moveTo>
                    <a:pt x="1018069" y="66846"/>
                  </a:moveTo>
                  <a:lnTo>
                    <a:pt x="972332" y="66846"/>
                  </a:lnTo>
                  <a:lnTo>
                    <a:pt x="972332" y="75892"/>
                  </a:lnTo>
                  <a:lnTo>
                    <a:pt x="1018069" y="75892"/>
                  </a:lnTo>
                  <a:lnTo>
                    <a:pt x="1018069" y="66846"/>
                  </a:lnTo>
                  <a:close/>
                </a:path>
                <a:path w="1268730" h="229870">
                  <a:moveTo>
                    <a:pt x="1204574" y="43726"/>
                  </a:moveTo>
                  <a:lnTo>
                    <a:pt x="1165622" y="43726"/>
                  </a:lnTo>
                  <a:lnTo>
                    <a:pt x="1165622" y="178926"/>
                  </a:lnTo>
                  <a:lnTo>
                    <a:pt x="1204574" y="178926"/>
                  </a:lnTo>
                  <a:lnTo>
                    <a:pt x="1204574" y="43726"/>
                  </a:lnTo>
                  <a:close/>
                </a:path>
                <a:path w="1268730" h="229870">
                  <a:moveTo>
                    <a:pt x="1065353" y="43726"/>
                  </a:moveTo>
                  <a:lnTo>
                    <a:pt x="1026401" y="43726"/>
                  </a:lnTo>
                  <a:lnTo>
                    <a:pt x="1026401" y="178926"/>
                  </a:lnTo>
                  <a:lnTo>
                    <a:pt x="1092242" y="179177"/>
                  </a:lnTo>
                  <a:lnTo>
                    <a:pt x="1105514" y="178408"/>
                  </a:lnTo>
                  <a:lnTo>
                    <a:pt x="1142424" y="159968"/>
                  </a:lnTo>
                  <a:lnTo>
                    <a:pt x="1147336" y="151450"/>
                  </a:lnTo>
                  <a:lnTo>
                    <a:pt x="1096263" y="151450"/>
                  </a:lnTo>
                  <a:lnTo>
                    <a:pt x="1088724" y="151283"/>
                  </a:lnTo>
                  <a:lnTo>
                    <a:pt x="1065353" y="151283"/>
                  </a:lnTo>
                  <a:lnTo>
                    <a:pt x="1065353" y="112080"/>
                  </a:lnTo>
                  <a:lnTo>
                    <a:pt x="1147129" y="112080"/>
                  </a:lnTo>
                  <a:lnTo>
                    <a:pt x="1143413" y="105405"/>
                  </a:lnTo>
                  <a:lnTo>
                    <a:pt x="1097519" y="86950"/>
                  </a:lnTo>
                  <a:lnTo>
                    <a:pt x="1065353" y="86950"/>
                  </a:lnTo>
                  <a:lnTo>
                    <a:pt x="1065353" y="43726"/>
                  </a:lnTo>
                  <a:close/>
                </a:path>
                <a:path w="1268730" h="229870">
                  <a:moveTo>
                    <a:pt x="1147129" y="112080"/>
                  </a:moveTo>
                  <a:lnTo>
                    <a:pt x="1065353" y="112080"/>
                  </a:lnTo>
                  <a:lnTo>
                    <a:pt x="1088724" y="112331"/>
                  </a:lnTo>
                  <a:lnTo>
                    <a:pt x="1096263" y="112499"/>
                  </a:lnTo>
                  <a:lnTo>
                    <a:pt x="1102043" y="114090"/>
                  </a:lnTo>
                  <a:lnTo>
                    <a:pt x="1106063" y="117106"/>
                  </a:lnTo>
                  <a:lnTo>
                    <a:pt x="1110084" y="119954"/>
                  </a:lnTo>
                  <a:lnTo>
                    <a:pt x="1112095" y="124729"/>
                  </a:lnTo>
                  <a:lnTo>
                    <a:pt x="1112095" y="138131"/>
                  </a:lnTo>
                  <a:lnTo>
                    <a:pt x="1110084" y="143157"/>
                  </a:lnTo>
                  <a:lnTo>
                    <a:pt x="1102043" y="149859"/>
                  </a:lnTo>
                  <a:lnTo>
                    <a:pt x="1096263" y="151450"/>
                  </a:lnTo>
                  <a:lnTo>
                    <a:pt x="1147336" y="151450"/>
                  </a:lnTo>
                  <a:lnTo>
                    <a:pt x="1150088" y="142503"/>
                  </a:lnTo>
                  <a:lnTo>
                    <a:pt x="1151046" y="131933"/>
                  </a:lnTo>
                  <a:lnTo>
                    <a:pt x="1150198" y="121865"/>
                  </a:lnTo>
                  <a:lnTo>
                    <a:pt x="1147654" y="113022"/>
                  </a:lnTo>
                  <a:lnTo>
                    <a:pt x="1147129" y="112080"/>
                  </a:lnTo>
                  <a:close/>
                </a:path>
                <a:path w="1268730" h="229870">
                  <a:moveTo>
                    <a:pt x="1250740" y="41967"/>
                  </a:moveTo>
                  <a:lnTo>
                    <a:pt x="1237169" y="41967"/>
                  </a:lnTo>
                  <a:lnTo>
                    <a:pt x="1231390" y="44229"/>
                  </a:lnTo>
                  <a:lnTo>
                    <a:pt x="1221840" y="53108"/>
                  </a:lnTo>
                  <a:lnTo>
                    <a:pt x="1219495" y="58888"/>
                  </a:lnTo>
                  <a:lnTo>
                    <a:pt x="1219495" y="73296"/>
                  </a:lnTo>
                  <a:lnTo>
                    <a:pt x="1221840" y="79243"/>
                  </a:lnTo>
                  <a:lnTo>
                    <a:pt x="1226531" y="83934"/>
                  </a:lnTo>
                  <a:lnTo>
                    <a:pt x="1231390" y="88458"/>
                  </a:lnTo>
                  <a:lnTo>
                    <a:pt x="1237169" y="90719"/>
                  </a:lnTo>
                  <a:lnTo>
                    <a:pt x="1250740" y="90719"/>
                  </a:lnTo>
                  <a:lnTo>
                    <a:pt x="1256520" y="88458"/>
                  </a:lnTo>
                  <a:lnTo>
                    <a:pt x="1261211" y="83934"/>
                  </a:lnTo>
                  <a:lnTo>
                    <a:pt x="1265902" y="79243"/>
                  </a:lnTo>
                  <a:lnTo>
                    <a:pt x="1268247" y="73296"/>
                  </a:lnTo>
                  <a:lnTo>
                    <a:pt x="1268247" y="58888"/>
                  </a:lnTo>
                  <a:lnTo>
                    <a:pt x="1265902" y="53108"/>
                  </a:lnTo>
                  <a:lnTo>
                    <a:pt x="1261211" y="48752"/>
                  </a:lnTo>
                  <a:lnTo>
                    <a:pt x="1256520" y="44229"/>
                  </a:lnTo>
                  <a:lnTo>
                    <a:pt x="1250740" y="41967"/>
                  </a:lnTo>
                  <a:close/>
                </a:path>
                <a:path w="1268730" h="229870">
                  <a:moveTo>
                    <a:pt x="1250740" y="132184"/>
                  </a:moveTo>
                  <a:lnTo>
                    <a:pt x="1237169" y="132184"/>
                  </a:lnTo>
                  <a:lnTo>
                    <a:pt x="1231390" y="134446"/>
                  </a:lnTo>
                  <a:lnTo>
                    <a:pt x="1221840" y="143325"/>
                  </a:lnTo>
                  <a:lnTo>
                    <a:pt x="1219495" y="149105"/>
                  </a:lnTo>
                  <a:lnTo>
                    <a:pt x="1219495" y="163513"/>
                  </a:lnTo>
                  <a:lnTo>
                    <a:pt x="1221840" y="169460"/>
                  </a:lnTo>
                  <a:lnTo>
                    <a:pt x="1226531" y="174151"/>
                  </a:lnTo>
                  <a:lnTo>
                    <a:pt x="1231390" y="178675"/>
                  </a:lnTo>
                  <a:lnTo>
                    <a:pt x="1237169" y="180936"/>
                  </a:lnTo>
                  <a:lnTo>
                    <a:pt x="1250740" y="180936"/>
                  </a:lnTo>
                  <a:lnTo>
                    <a:pt x="1256520" y="178675"/>
                  </a:lnTo>
                  <a:lnTo>
                    <a:pt x="1261211" y="174151"/>
                  </a:lnTo>
                  <a:lnTo>
                    <a:pt x="1265902" y="169460"/>
                  </a:lnTo>
                  <a:lnTo>
                    <a:pt x="1268247" y="163513"/>
                  </a:lnTo>
                  <a:lnTo>
                    <a:pt x="1268247" y="149105"/>
                  </a:lnTo>
                  <a:lnTo>
                    <a:pt x="1265902" y="143325"/>
                  </a:lnTo>
                  <a:lnTo>
                    <a:pt x="1261211" y="138969"/>
                  </a:lnTo>
                  <a:lnTo>
                    <a:pt x="1256520" y="134446"/>
                  </a:lnTo>
                  <a:lnTo>
                    <a:pt x="1250740" y="132184"/>
                  </a:lnTo>
                  <a:close/>
                </a:path>
              </a:pathLst>
            </a:custGeom>
            <a:solidFill>
              <a:srgbClr val="FFFFFF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12092113" y="7612919"/>
              <a:ext cx="3778316" cy="2274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12092113" y="7970437"/>
              <a:ext cx="3933679" cy="2078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12092113" y="8680950"/>
              <a:ext cx="4280084" cy="2261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12092113" y="8326448"/>
              <a:ext cx="3416432" cy="2246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16292675" y="925731"/>
              <a:ext cx="1078667" cy="7770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14491753" y="890125"/>
              <a:ext cx="746120" cy="7198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12766118" y="1063894"/>
              <a:ext cx="802352" cy="34339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125274" y="952277"/>
              <a:ext cx="1793875" cy="530225"/>
            </a:xfrm>
            <a:custGeom>
              <a:rect l="l" t="t" r="r" b="b"/>
              <a:pathLst>
                <a:path w="1793875" h="530225">
                  <a:moveTo>
                    <a:pt x="18389" y="265480"/>
                  </a:moveTo>
                  <a:lnTo>
                    <a:pt x="0" y="265480"/>
                  </a:lnTo>
                  <a:lnTo>
                    <a:pt x="0" y="274015"/>
                  </a:lnTo>
                  <a:lnTo>
                    <a:pt x="7670" y="274015"/>
                  </a:lnTo>
                  <a:lnTo>
                    <a:pt x="7670" y="307505"/>
                  </a:lnTo>
                  <a:lnTo>
                    <a:pt x="18389" y="307505"/>
                  </a:lnTo>
                  <a:lnTo>
                    <a:pt x="18389" y="265480"/>
                  </a:lnTo>
                  <a:close/>
                </a:path>
                <a:path w="1793875" h="530225">
                  <a:moveTo>
                    <a:pt x="21450" y="227711"/>
                  </a:moveTo>
                  <a:lnTo>
                    <a:pt x="19392" y="225653"/>
                  </a:lnTo>
                  <a:lnTo>
                    <a:pt x="14312" y="225653"/>
                  </a:lnTo>
                  <a:lnTo>
                    <a:pt x="12255" y="227711"/>
                  </a:lnTo>
                  <a:lnTo>
                    <a:pt x="12255" y="232791"/>
                  </a:lnTo>
                  <a:lnTo>
                    <a:pt x="14312" y="234848"/>
                  </a:lnTo>
                  <a:lnTo>
                    <a:pt x="16852" y="234848"/>
                  </a:lnTo>
                  <a:lnTo>
                    <a:pt x="19392" y="234848"/>
                  </a:lnTo>
                  <a:lnTo>
                    <a:pt x="21450" y="232791"/>
                  </a:lnTo>
                  <a:lnTo>
                    <a:pt x="21450" y="227711"/>
                  </a:lnTo>
                  <a:close/>
                </a:path>
                <a:path w="1793875" h="530225">
                  <a:moveTo>
                    <a:pt x="30861" y="192913"/>
                  </a:moveTo>
                  <a:lnTo>
                    <a:pt x="28803" y="190855"/>
                  </a:lnTo>
                  <a:lnTo>
                    <a:pt x="23736" y="190855"/>
                  </a:lnTo>
                  <a:lnTo>
                    <a:pt x="21666" y="192913"/>
                  </a:lnTo>
                  <a:lnTo>
                    <a:pt x="21666" y="197980"/>
                  </a:lnTo>
                  <a:lnTo>
                    <a:pt x="23736" y="200037"/>
                  </a:lnTo>
                  <a:lnTo>
                    <a:pt x="26263" y="200037"/>
                  </a:lnTo>
                  <a:lnTo>
                    <a:pt x="28803" y="200037"/>
                  </a:lnTo>
                  <a:lnTo>
                    <a:pt x="30861" y="197980"/>
                  </a:lnTo>
                  <a:lnTo>
                    <a:pt x="30861" y="192913"/>
                  </a:lnTo>
                  <a:close/>
                </a:path>
                <a:path w="1793875" h="530225">
                  <a:moveTo>
                    <a:pt x="40055" y="214363"/>
                  </a:moveTo>
                  <a:lnTo>
                    <a:pt x="37998" y="212305"/>
                  </a:lnTo>
                  <a:lnTo>
                    <a:pt x="32918" y="212305"/>
                  </a:lnTo>
                  <a:lnTo>
                    <a:pt x="30861" y="214363"/>
                  </a:lnTo>
                  <a:lnTo>
                    <a:pt x="30861" y="219430"/>
                  </a:lnTo>
                  <a:lnTo>
                    <a:pt x="32918" y="221488"/>
                  </a:lnTo>
                  <a:lnTo>
                    <a:pt x="35458" y="221488"/>
                  </a:lnTo>
                  <a:lnTo>
                    <a:pt x="37998" y="221488"/>
                  </a:lnTo>
                  <a:lnTo>
                    <a:pt x="40055" y="219430"/>
                  </a:lnTo>
                  <a:lnTo>
                    <a:pt x="40055" y="214363"/>
                  </a:lnTo>
                  <a:close/>
                </a:path>
                <a:path w="1793875" h="530225">
                  <a:moveTo>
                    <a:pt x="44653" y="231800"/>
                  </a:moveTo>
                  <a:lnTo>
                    <a:pt x="42011" y="229158"/>
                  </a:lnTo>
                  <a:lnTo>
                    <a:pt x="35483" y="229158"/>
                  </a:lnTo>
                  <a:lnTo>
                    <a:pt x="32829" y="231800"/>
                  </a:lnTo>
                  <a:lnTo>
                    <a:pt x="32829" y="238328"/>
                  </a:lnTo>
                  <a:lnTo>
                    <a:pt x="35483" y="240969"/>
                  </a:lnTo>
                  <a:lnTo>
                    <a:pt x="38747" y="240969"/>
                  </a:lnTo>
                  <a:lnTo>
                    <a:pt x="42011" y="240969"/>
                  </a:lnTo>
                  <a:lnTo>
                    <a:pt x="44653" y="238328"/>
                  </a:lnTo>
                  <a:lnTo>
                    <a:pt x="44653" y="231800"/>
                  </a:lnTo>
                  <a:close/>
                </a:path>
                <a:path w="1793875" h="530225">
                  <a:moveTo>
                    <a:pt x="45313" y="157886"/>
                  </a:moveTo>
                  <a:lnTo>
                    <a:pt x="43256" y="155829"/>
                  </a:lnTo>
                  <a:lnTo>
                    <a:pt x="38176" y="155829"/>
                  </a:lnTo>
                  <a:lnTo>
                    <a:pt x="36118" y="157886"/>
                  </a:lnTo>
                  <a:lnTo>
                    <a:pt x="36118" y="162966"/>
                  </a:lnTo>
                  <a:lnTo>
                    <a:pt x="38176" y="165023"/>
                  </a:lnTo>
                  <a:lnTo>
                    <a:pt x="40716" y="165023"/>
                  </a:lnTo>
                  <a:lnTo>
                    <a:pt x="43256" y="165023"/>
                  </a:lnTo>
                  <a:lnTo>
                    <a:pt x="45313" y="162966"/>
                  </a:lnTo>
                  <a:lnTo>
                    <a:pt x="45313" y="157886"/>
                  </a:lnTo>
                  <a:close/>
                </a:path>
                <a:path w="1793875" h="530225">
                  <a:moveTo>
                    <a:pt x="51219" y="181660"/>
                  </a:moveTo>
                  <a:lnTo>
                    <a:pt x="49250" y="179476"/>
                  </a:lnTo>
                  <a:lnTo>
                    <a:pt x="44221" y="179476"/>
                  </a:lnTo>
                  <a:lnTo>
                    <a:pt x="42024" y="181444"/>
                  </a:lnTo>
                  <a:lnTo>
                    <a:pt x="42024" y="184061"/>
                  </a:lnTo>
                  <a:lnTo>
                    <a:pt x="42024" y="186474"/>
                  </a:lnTo>
                  <a:lnTo>
                    <a:pt x="43992" y="188658"/>
                  </a:lnTo>
                  <a:lnTo>
                    <a:pt x="49034" y="188658"/>
                  </a:lnTo>
                  <a:lnTo>
                    <a:pt x="51219" y="186690"/>
                  </a:lnTo>
                  <a:lnTo>
                    <a:pt x="51219" y="181660"/>
                  </a:lnTo>
                  <a:close/>
                </a:path>
                <a:path w="1793875" h="530225">
                  <a:moveTo>
                    <a:pt x="53632" y="198755"/>
                  </a:moveTo>
                  <a:lnTo>
                    <a:pt x="50977" y="196100"/>
                  </a:lnTo>
                  <a:lnTo>
                    <a:pt x="44450" y="196100"/>
                  </a:lnTo>
                  <a:lnTo>
                    <a:pt x="41808" y="198755"/>
                  </a:lnTo>
                  <a:lnTo>
                    <a:pt x="41808" y="205282"/>
                  </a:lnTo>
                  <a:lnTo>
                    <a:pt x="44450" y="207924"/>
                  </a:lnTo>
                  <a:lnTo>
                    <a:pt x="47713" y="207924"/>
                  </a:lnTo>
                  <a:lnTo>
                    <a:pt x="50977" y="207924"/>
                  </a:lnTo>
                  <a:lnTo>
                    <a:pt x="53632" y="205282"/>
                  </a:lnTo>
                  <a:lnTo>
                    <a:pt x="53632" y="198755"/>
                  </a:lnTo>
                  <a:close/>
                </a:path>
                <a:path w="1793875" h="530225">
                  <a:moveTo>
                    <a:pt x="59969" y="279488"/>
                  </a:moveTo>
                  <a:lnTo>
                    <a:pt x="58445" y="274459"/>
                  </a:lnTo>
                  <a:lnTo>
                    <a:pt x="57670" y="273583"/>
                  </a:lnTo>
                  <a:lnTo>
                    <a:pt x="51879" y="267017"/>
                  </a:lnTo>
                  <a:lnTo>
                    <a:pt x="48590" y="265544"/>
                  </a:lnTo>
                  <a:lnTo>
                    <a:pt x="48590" y="277736"/>
                  </a:lnTo>
                  <a:lnTo>
                    <a:pt x="48590" y="281241"/>
                  </a:lnTo>
                  <a:lnTo>
                    <a:pt x="47942" y="282562"/>
                  </a:lnTo>
                  <a:lnTo>
                    <a:pt x="45745" y="284746"/>
                  </a:lnTo>
                  <a:lnTo>
                    <a:pt x="43992" y="285178"/>
                  </a:lnTo>
                  <a:lnTo>
                    <a:pt x="40055" y="285178"/>
                  </a:lnTo>
                  <a:lnTo>
                    <a:pt x="38531" y="284746"/>
                  </a:lnTo>
                  <a:lnTo>
                    <a:pt x="37655" y="283654"/>
                  </a:lnTo>
                  <a:lnTo>
                    <a:pt x="36550" y="282778"/>
                  </a:lnTo>
                  <a:lnTo>
                    <a:pt x="36118" y="281241"/>
                  </a:lnTo>
                  <a:lnTo>
                    <a:pt x="36118" y="277736"/>
                  </a:lnTo>
                  <a:lnTo>
                    <a:pt x="36779" y="276212"/>
                  </a:lnTo>
                  <a:lnTo>
                    <a:pt x="38963" y="274015"/>
                  </a:lnTo>
                  <a:lnTo>
                    <a:pt x="40500" y="273583"/>
                  </a:lnTo>
                  <a:lnTo>
                    <a:pt x="44437" y="273583"/>
                  </a:lnTo>
                  <a:lnTo>
                    <a:pt x="45961" y="274243"/>
                  </a:lnTo>
                  <a:lnTo>
                    <a:pt x="48158" y="276428"/>
                  </a:lnTo>
                  <a:lnTo>
                    <a:pt x="48590" y="277736"/>
                  </a:lnTo>
                  <a:lnTo>
                    <a:pt x="48590" y="265544"/>
                  </a:lnTo>
                  <a:lnTo>
                    <a:pt x="47498" y="265049"/>
                  </a:lnTo>
                  <a:lnTo>
                    <a:pt x="37211" y="265049"/>
                  </a:lnTo>
                  <a:lnTo>
                    <a:pt x="33274" y="266357"/>
                  </a:lnTo>
                  <a:lnTo>
                    <a:pt x="27584" y="271614"/>
                  </a:lnTo>
                  <a:lnTo>
                    <a:pt x="26047" y="275120"/>
                  </a:lnTo>
                  <a:lnTo>
                    <a:pt x="26047" y="283654"/>
                  </a:lnTo>
                  <a:lnTo>
                    <a:pt x="27368" y="286931"/>
                  </a:lnTo>
                  <a:lnTo>
                    <a:pt x="32181" y="291744"/>
                  </a:lnTo>
                  <a:lnTo>
                    <a:pt x="35458" y="293065"/>
                  </a:lnTo>
                  <a:lnTo>
                    <a:pt x="44221" y="293065"/>
                  </a:lnTo>
                  <a:lnTo>
                    <a:pt x="47498" y="291528"/>
                  </a:lnTo>
                  <a:lnTo>
                    <a:pt x="49682" y="288467"/>
                  </a:lnTo>
                  <a:lnTo>
                    <a:pt x="49682" y="292188"/>
                  </a:lnTo>
                  <a:lnTo>
                    <a:pt x="49034" y="294817"/>
                  </a:lnTo>
                  <a:lnTo>
                    <a:pt x="45529" y="298754"/>
                  </a:lnTo>
                  <a:lnTo>
                    <a:pt x="43116" y="299631"/>
                  </a:lnTo>
                  <a:lnTo>
                    <a:pt x="36550" y="299631"/>
                  </a:lnTo>
                  <a:lnTo>
                    <a:pt x="33489" y="298754"/>
                  </a:lnTo>
                  <a:lnTo>
                    <a:pt x="31089" y="297002"/>
                  </a:lnTo>
                  <a:lnTo>
                    <a:pt x="26924" y="304444"/>
                  </a:lnTo>
                  <a:lnTo>
                    <a:pt x="30645" y="306844"/>
                  </a:lnTo>
                  <a:lnTo>
                    <a:pt x="35242" y="307949"/>
                  </a:lnTo>
                  <a:lnTo>
                    <a:pt x="46405" y="307949"/>
                  </a:lnTo>
                  <a:lnTo>
                    <a:pt x="51219" y="305968"/>
                  </a:lnTo>
                  <a:lnTo>
                    <a:pt x="56857" y="299631"/>
                  </a:lnTo>
                  <a:lnTo>
                    <a:pt x="58229" y="298094"/>
                  </a:lnTo>
                  <a:lnTo>
                    <a:pt x="59905" y="293065"/>
                  </a:lnTo>
                  <a:lnTo>
                    <a:pt x="59969" y="288467"/>
                  </a:lnTo>
                  <a:lnTo>
                    <a:pt x="59969" y="285178"/>
                  </a:lnTo>
                  <a:lnTo>
                    <a:pt x="59969" y="279488"/>
                  </a:lnTo>
                  <a:close/>
                </a:path>
                <a:path w="1793875" h="530225">
                  <a:moveTo>
                    <a:pt x="61937" y="216242"/>
                  </a:moveTo>
                  <a:lnTo>
                    <a:pt x="58229" y="212521"/>
                  </a:lnTo>
                  <a:lnTo>
                    <a:pt x="53403" y="212521"/>
                  </a:lnTo>
                  <a:lnTo>
                    <a:pt x="48590" y="212521"/>
                  </a:lnTo>
                  <a:lnTo>
                    <a:pt x="44869" y="216242"/>
                  </a:lnTo>
                  <a:lnTo>
                    <a:pt x="44869" y="225869"/>
                  </a:lnTo>
                  <a:lnTo>
                    <a:pt x="48590" y="229590"/>
                  </a:lnTo>
                  <a:lnTo>
                    <a:pt x="58229" y="229590"/>
                  </a:lnTo>
                  <a:lnTo>
                    <a:pt x="61937" y="225869"/>
                  </a:lnTo>
                  <a:lnTo>
                    <a:pt x="61937" y="216242"/>
                  </a:lnTo>
                  <a:close/>
                </a:path>
                <a:path w="1793875" h="530225">
                  <a:moveTo>
                    <a:pt x="63474" y="126593"/>
                  </a:moveTo>
                  <a:lnTo>
                    <a:pt x="61417" y="124536"/>
                  </a:lnTo>
                  <a:lnTo>
                    <a:pt x="56337" y="124536"/>
                  </a:lnTo>
                  <a:lnTo>
                    <a:pt x="54279" y="126593"/>
                  </a:lnTo>
                  <a:lnTo>
                    <a:pt x="54279" y="131673"/>
                  </a:lnTo>
                  <a:lnTo>
                    <a:pt x="56337" y="133731"/>
                  </a:lnTo>
                  <a:lnTo>
                    <a:pt x="58877" y="133731"/>
                  </a:lnTo>
                  <a:lnTo>
                    <a:pt x="61417" y="133731"/>
                  </a:lnTo>
                  <a:lnTo>
                    <a:pt x="63474" y="131673"/>
                  </a:lnTo>
                  <a:lnTo>
                    <a:pt x="63474" y="126593"/>
                  </a:lnTo>
                  <a:close/>
                </a:path>
                <a:path w="1793875" h="530225">
                  <a:moveTo>
                    <a:pt x="66763" y="167449"/>
                  </a:moveTo>
                  <a:lnTo>
                    <a:pt x="64109" y="164807"/>
                  </a:lnTo>
                  <a:lnTo>
                    <a:pt x="57581" y="164807"/>
                  </a:lnTo>
                  <a:lnTo>
                    <a:pt x="54940" y="167449"/>
                  </a:lnTo>
                  <a:lnTo>
                    <a:pt x="54940" y="173977"/>
                  </a:lnTo>
                  <a:lnTo>
                    <a:pt x="57581" y="176631"/>
                  </a:lnTo>
                  <a:lnTo>
                    <a:pt x="60845" y="176631"/>
                  </a:lnTo>
                  <a:lnTo>
                    <a:pt x="64109" y="176631"/>
                  </a:lnTo>
                  <a:lnTo>
                    <a:pt x="66763" y="173977"/>
                  </a:lnTo>
                  <a:lnTo>
                    <a:pt x="66763" y="167449"/>
                  </a:lnTo>
                  <a:close/>
                </a:path>
                <a:path w="1793875" h="530225">
                  <a:moveTo>
                    <a:pt x="66763" y="149923"/>
                  </a:moveTo>
                  <a:lnTo>
                    <a:pt x="64782" y="147739"/>
                  </a:lnTo>
                  <a:lnTo>
                    <a:pt x="59537" y="147739"/>
                  </a:lnTo>
                  <a:lnTo>
                    <a:pt x="57569" y="149707"/>
                  </a:lnTo>
                  <a:lnTo>
                    <a:pt x="57569" y="152336"/>
                  </a:lnTo>
                  <a:lnTo>
                    <a:pt x="57569" y="154736"/>
                  </a:lnTo>
                  <a:lnTo>
                    <a:pt x="59537" y="156933"/>
                  </a:lnTo>
                  <a:lnTo>
                    <a:pt x="64566" y="156933"/>
                  </a:lnTo>
                  <a:lnTo>
                    <a:pt x="66763" y="154952"/>
                  </a:lnTo>
                  <a:lnTo>
                    <a:pt x="66763" y="149923"/>
                  </a:lnTo>
                  <a:close/>
                </a:path>
                <a:path w="1793875" h="530225">
                  <a:moveTo>
                    <a:pt x="83604" y="137909"/>
                  </a:moveTo>
                  <a:lnTo>
                    <a:pt x="80962" y="135255"/>
                  </a:lnTo>
                  <a:lnTo>
                    <a:pt x="74434" y="135255"/>
                  </a:lnTo>
                  <a:lnTo>
                    <a:pt x="71793" y="137909"/>
                  </a:lnTo>
                  <a:lnTo>
                    <a:pt x="71793" y="144437"/>
                  </a:lnTo>
                  <a:lnTo>
                    <a:pt x="74434" y="147078"/>
                  </a:lnTo>
                  <a:lnTo>
                    <a:pt x="77698" y="147078"/>
                  </a:lnTo>
                  <a:lnTo>
                    <a:pt x="80962" y="147078"/>
                  </a:lnTo>
                  <a:lnTo>
                    <a:pt x="83604" y="144437"/>
                  </a:lnTo>
                  <a:lnTo>
                    <a:pt x="83604" y="137909"/>
                  </a:lnTo>
                  <a:close/>
                </a:path>
                <a:path w="1793875" h="530225">
                  <a:moveTo>
                    <a:pt x="86233" y="121335"/>
                  </a:moveTo>
                  <a:lnTo>
                    <a:pt x="84175" y="119278"/>
                  </a:lnTo>
                  <a:lnTo>
                    <a:pt x="79108" y="119278"/>
                  </a:lnTo>
                  <a:lnTo>
                    <a:pt x="77050" y="121335"/>
                  </a:lnTo>
                  <a:lnTo>
                    <a:pt x="77050" y="126415"/>
                  </a:lnTo>
                  <a:lnTo>
                    <a:pt x="79108" y="128473"/>
                  </a:lnTo>
                  <a:lnTo>
                    <a:pt x="81648" y="128473"/>
                  </a:lnTo>
                  <a:lnTo>
                    <a:pt x="84175" y="128473"/>
                  </a:lnTo>
                  <a:lnTo>
                    <a:pt x="86233" y="126415"/>
                  </a:lnTo>
                  <a:lnTo>
                    <a:pt x="86233" y="121335"/>
                  </a:lnTo>
                  <a:close/>
                </a:path>
                <a:path w="1793875" h="530225">
                  <a:moveTo>
                    <a:pt x="86233" y="96608"/>
                  </a:moveTo>
                  <a:lnTo>
                    <a:pt x="84175" y="94551"/>
                  </a:lnTo>
                  <a:lnTo>
                    <a:pt x="79108" y="94551"/>
                  </a:lnTo>
                  <a:lnTo>
                    <a:pt x="77050" y="96608"/>
                  </a:lnTo>
                  <a:lnTo>
                    <a:pt x="77050" y="101688"/>
                  </a:lnTo>
                  <a:lnTo>
                    <a:pt x="79108" y="103746"/>
                  </a:lnTo>
                  <a:lnTo>
                    <a:pt x="81648" y="103746"/>
                  </a:lnTo>
                  <a:lnTo>
                    <a:pt x="84175" y="103746"/>
                  </a:lnTo>
                  <a:lnTo>
                    <a:pt x="86233" y="101688"/>
                  </a:lnTo>
                  <a:lnTo>
                    <a:pt x="86233" y="96608"/>
                  </a:lnTo>
                  <a:close/>
                </a:path>
                <a:path w="1793875" h="530225">
                  <a:moveTo>
                    <a:pt x="86677" y="189979"/>
                  </a:moveTo>
                  <a:lnTo>
                    <a:pt x="81864" y="185381"/>
                  </a:lnTo>
                  <a:lnTo>
                    <a:pt x="70256" y="185381"/>
                  </a:lnTo>
                  <a:lnTo>
                    <a:pt x="65659" y="190195"/>
                  </a:lnTo>
                  <a:lnTo>
                    <a:pt x="65659" y="195884"/>
                  </a:lnTo>
                  <a:lnTo>
                    <a:pt x="65443" y="201574"/>
                  </a:lnTo>
                  <a:lnTo>
                    <a:pt x="70256" y="206387"/>
                  </a:lnTo>
                  <a:lnTo>
                    <a:pt x="76174" y="206387"/>
                  </a:lnTo>
                  <a:lnTo>
                    <a:pt x="82080" y="206387"/>
                  </a:lnTo>
                  <a:lnTo>
                    <a:pt x="86677" y="201574"/>
                  </a:lnTo>
                  <a:lnTo>
                    <a:pt x="86677" y="189979"/>
                  </a:lnTo>
                  <a:close/>
                </a:path>
                <a:path w="1793875" h="530225">
                  <a:moveTo>
                    <a:pt x="86677" y="156591"/>
                  </a:moveTo>
                  <a:lnTo>
                    <a:pt x="82854" y="152768"/>
                  </a:lnTo>
                  <a:lnTo>
                    <a:pt x="73431" y="152768"/>
                  </a:lnTo>
                  <a:lnTo>
                    <a:pt x="69608" y="156591"/>
                  </a:lnTo>
                  <a:lnTo>
                    <a:pt x="69608" y="166014"/>
                  </a:lnTo>
                  <a:lnTo>
                    <a:pt x="73431" y="169837"/>
                  </a:lnTo>
                  <a:lnTo>
                    <a:pt x="78143" y="169837"/>
                  </a:lnTo>
                  <a:lnTo>
                    <a:pt x="82854" y="169837"/>
                  </a:lnTo>
                  <a:lnTo>
                    <a:pt x="86677" y="166014"/>
                  </a:lnTo>
                  <a:lnTo>
                    <a:pt x="86677" y="156591"/>
                  </a:lnTo>
                  <a:close/>
                </a:path>
                <a:path w="1793875" h="530225">
                  <a:moveTo>
                    <a:pt x="93891" y="291096"/>
                  </a:moveTo>
                  <a:lnTo>
                    <a:pt x="93027" y="288467"/>
                  </a:lnTo>
                  <a:lnTo>
                    <a:pt x="89077" y="284530"/>
                  </a:lnTo>
                  <a:lnTo>
                    <a:pt x="86461" y="283210"/>
                  </a:lnTo>
                  <a:lnTo>
                    <a:pt x="81419" y="282549"/>
                  </a:lnTo>
                  <a:lnTo>
                    <a:pt x="92151" y="271614"/>
                  </a:lnTo>
                  <a:lnTo>
                    <a:pt x="92151" y="265480"/>
                  </a:lnTo>
                  <a:lnTo>
                    <a:pt x="64350" y="265480"/>
                  </a:lnTo>
                  <a:lnTo>
                    <a:pt x="64350" y="273583"/>
                  </a:lnTo>
                  <a:lnTo>
                    <a:pt x="79667" y="273583"/>
                  </a:lnTo>
                  <a:lnTo>
                    <a:pt x="70256" y="283210"/>
                  </a:lnTo>
                  <a:lnTo>
                    <a:pt x="70256" y="288899"/>
                  </a:lnTo>
                  <a:lnTo>
                    <a:pt x="81419" y="288899"/>
                  </a:lnTo>
                  <a:lnTo>
                    <a:pt x="83604" y="290652"/>
                  </a:lnTo>
                  <a:lnTo>
                    <a:pt x="83604" y="295681"/>
                  </a:lnTo>
                  <a:lnTo>
                    <a:pt x="82956" y="297218"/>
                  </a:lnTo>
                  <a:lnTo>
                    <a:pt x="81864" y="298094"/>
                  </a:lnTo>
                  <a:lnTo>
                    <a:pt x="80759" y="299186"/>
                  </a:lnTo>
                  <a:lnTo>
                    <a:pt x="79235" y="299631"/>
                  </a:lnTo>
                  <a:lnTo>
                    <a:pt x="73101" y="299631"/>
                  </a:lnTo>
                  <a:lnTo>
                    <a:pt x="69608" y="298094"/>
                  </a:lnTo>
                  <a:lnTo>
                    <a:pt x="66535" y="294589"/>
                  </a:lnTo>
                  <a:lnTo>
                    <a:pt x="62166" y="302691"/>
                  </a:lnTo>
                  <a:lnTo>
                    <a:pt x="64135" y="304228"/>
                  </a:lnTo>
                  <a:lnTo>
                    <a:pt x="66535" y="305536"/>
                  </a:lnTo>
                  <a:lnTo>
                    <a:pt x="72224" y="307289"/>
                  </a:lnTo>
                  <a:lnTo>
                    <a:pt x="75069" y="307721"/>
                  </a:lnTo>
                  <a:lnTo>
                    <a:pt x="82740" y="307721"/>
                  </a:lnTo>
                  <a:lnTo>
                    <a:pt x="86677" y="306628"/>
                  </a:lnTo>
                  <a:lnTo>
                    <a:pt x="89522" y="303999"/>
                  </a:lnTo>
                  <a:lnTo>
                    <a:pt x="92367" y="301599"/>
                  </a:lnTo>
                  <a:lnTo>
                    <a:pt x="93891" y="298094"/>
                  </a:lnTo>
                  <a:lnTo>
                    <a:pt x="93891" y="291096"/>
                  </a:lnTo>
                  <a:close/>
                </a:path>
                <a:path w="1793875" h="530225">
                  <a:moveTo>
                    <a:pt x="97840" y="222529"/>
                  </a:moveTo>
                  <a:lnTo>
                    <a:pt x="91757" y="216458"/>
                  </a:lnTo>
                  <a:lnTo>
                    <a:pt x="76771" y="216458"/>
                  </a:lnTo>
                  <a:lnTo>
                    <a:pt x="70700" y="222529"/>
                  </a:lnTo>
                  <a:lnTo>
                    <a:pt x="70700" y="237528"/>
                  </a:lnTo>
                  <a:lnTo>
                    <a:pt x="76771" y="243598"/>
                  </a:lnTo>
                  <a:lnTo>
                    <a:pt x="84264" y="243598"/>
                  </a:lnTo>
                  <a:lnTo>
                    <a:pt x="91757" y="243598"/>
                  </a:lnTo>
                  <a:lnTo>
                    <a:pt x="97840" y="237528"/>
                  </a:lnTo>
                  <a:lnTo>
                    <a:pt x="97840" y="222529"/>
                  </a:lnTo>
                  <a:close/>
                </a:path>
                <a:path w="1793875" h="530225">
                  <a:moveTo>
                    <a:pt x="104406" y="111201"/>
                  </a:moveTo>
                  <a:lnTo>
                    <a:pt x="101752" y="108559"/>
                  </a:lnTo>
                  <a:lnTo>
                    <a:pt x="95224" y="108559"/>
                  </a:lnTo>
                  <a:lnTo>
                    <a:pt x="92583" y="111201"/>
                  </a:lnTo>
                  <a:lnTo>
                    <a:pt x="92583" y="117729"/>
                  </a:lnTo>
                  <a:lnTo>
                    <a:pt x="95224" y="120383"/>
                  </a:lnTo>
                  <a:lnTo>
                    <a:pt x="98488" y="120383"/>
                  </a:lnTo>
                  <a:lnTo>
                    <a:pt x="101752" y="120383"/>
                  </a:lnTo>
                  <a:lnTo>
                    <a:pt x="104406" y="117729"/>
                  </a:lnTo>
                  <a:lnTo>
                    <a:pt x="104406" y="111201"/>
                  </a:lnTo>
                  <a:close/>
                </a:path>
                <a:path w="1793875" h="530225">
                  <a:moveTo>
                    <a:pt x="109435" y="94640"/>
                  </a:moveTo>
                  <a:lnTo>
                    <a:pt x="107378" y="92583"/>
                  </a:lnTo>
                  <a:lnTo>
                    <a:pt x="102298" y="92583"/>
                  </a:lnTo>
                  <a:lnTo>
                    <a:pt x="100241" y="94640"/>
                  </a:lnTo>
                  <a:lnTo>
                    <a:pt x="100241" y="99720"/>
                  </a:lnTo>
                  <a:lnTo>
                    <a:pt x="102298" y="101777"/>
                  </a:lnTo>
                  <a:lnTo>
                    <a:pt x="104838" y="101777"/>
                  </a:lnTo>
                  <a:lnTo>
                    <a:pt x="107378" y="101777"/>
                  </a:lnTo>
                  <a:lnTo>
                    <a:pt x="109435" y="99720"/>
                  </a:lnTo>
                  <a:lnTo>
                    <a:pt x="109435" y="94640"/>
                  </a:lnTo>
                  <a:close/>
                </a:path>
                <a:path w="1793875" h="530225">
                  <a:moveTo>
                    <a:pt x="112064" y="71221"/>
                  </a:moveTo>
                  <a:lnTo>
                    <a:pt x="110007" y="69164"/>
                  </a:lnTo>
                  <a:lnTo>
                    <a:pt x="104927" y="69164"/>
                  </a:lnTo>
                  <a:lnTo>
                    <a:pt x="102870" y="71221"/>
                  </a:lnTo>
                  <a:lnTo>
                    <a:pt x="102870" y="76301"/>
                  </a:lnTo>
                  <a:lnTo>
                    <a:pt x="104927" y="78359"/>
                  </a:lnTo>
                  <a:lnTo>
                    <a:pt x="107467" y="78359"/>
                  </a:lnTo>
                  <a:lnTo>
                    <a:pt x="110007" y="78359"/>
                  </a:lnTo>
                  <a:lnTo>
                    <a:pt x="112064" y="76301"/>
                  </a:lnTo>
                  <a:lnTo>
                    <a:pt x="112064" y="71221"/>
                  </a:lnTo>
                  <a:close/>
                </a:path>
                <a:path w="1793875" h="530225">
                  <a:moveTo>
                    <a:pt x="116662" y="136461"/>
                  </a:moveTo>
                  <a:lnTo>
                    <a:pt x="111950" y="131762"/>
                  </a:lnTo>
                  <a:lnTo>
                    <a:pt x="100355" y="131762"/>
                  </a:lnTo>
                  <a:lnTo>
                    <a:pt x="95643" y="136461"/>
                  </a:lnTo>
                  <a:lnTo>
                    <a:pt x="95643" y="148069"/>
                  </a:lnTo>
                  <a:lnTo>
                    <a:pt x="100355" y="152768"/>
                  </a:lnTo>
                  <a:lnTo>
                    <a:pt x="106159" y="152768"/>
                  </a:lnTo>
                  <a:lnTo>
                    <a:pt x="111950" y="152768"/>
                  </a:lnTo>
                  <a:lnTo>
                    <a:pt x="116662" y="148069"/>
                  </a:lnTo>
                  <a:lnTo>
                    <a:pt x="116662" y="136461"/>
                  </a:lnTo>
                  <a:close/>
                </a:path>
                <a:path w="1793875" h="530225">
                  <a:moveTo>
                    <a:pt x="119291" y="170230"/>
                  </a:moveTo>
                  <a:lnTo>
                    <a:pt x="113207" y="164147"/>
                  </a:lnTo>
                  <a:lnTo>
                    <a:pt x="98221" y="164147"/>
                  </a:lnTo>
                  <a:lnTo>
                    <a:pt x="92151" y="170230"/>
                  </a:lnTo>
                  <a:lnTo>
                    <a:pt x="92151" y="185216"/>
                  </a:lnTo>
                  <a:lnTo>
                    <a:pt x="98221" y="191287"/>
                  </a:lnTo>
                  <a:lnTo>
                    <a:pt x="105714" y="191287"/>
                  </a:lnTo>
                  <a:lnTo>
                    <a:pt x="113207" y="191287"/>
                  </a:lnTo>
                  <a:lnTo>
                    <a:pt x="119291" y="185216"/>
                  </a:lnTo>
                  <a:lnTo>
                    <a:pt x="119291" y="170230"/>
                  </a:lnTo>
                  <a:close/>
                </a:path>
                <a:path w="1793875" h="530225">
                  <a:moveTo>
                    <a:pt x="126504" y="104940"/>
                  </a:moveTo>
                  <a:lnTo>
                    <a:pt x="122682" y="101117"/>
                  </a:lnTo>
                  <a:lnTo>
                    <a:pt x="113258" y="101117"/>
                  </a:lnTo>
                  <a:lnTo>
                    <a:pt x="109435" y="104940"/>
                  </a:lnTo>
                  <a:lnTo>
                    <a:pt x="109435" y="114363"/>
                  </a:lnTo>
                  <a:lnTo>
                    <a:pt x="113258" y="118186"/>
                  </a:lnTo>
                  <a:lnTo>
                    <a:pt x="117970" y="118186"/>
                  </a:lnTo>
                  <a:lnTo>
                    <a:pt x="122682" y="118186"/>
                  </a:lnTo>
                  <a:lnTo>
                    <a:pt x="126504" y="114363"/>
                  </a:lnTo>
                  <a:lnTo>
                    <a:pt x="126504" y="104940"/>
                  </a:lnTo>
                  <a:close/>
                </a:path>
                <a:path w="1793875" h="530225">
                  <a:moveTo>
                    <a:pt x="128473" y="87134"/>
                  </a:moveTo>
                  <a:lnTo>
                    <a:pt x="125831" y="84480"/>
                  </a:lnTo>
                  <a:lnTo>
                    <a:pt x="119303" y="84480"/>
                  </a:lnTo>
                  <a:lnTo>
                    <a:pt x="116662" y="87134"/>
                  </a:lnTo>
                  <a:lnTo>
                    <a:pt x="116662" y="93662"/>
                  </a:lnTo>
                  <a:lnTo>
                    <a:pt x="119303" y="96304"/>
                  </a:lnTo>
                  <a:lnTo>
                    <a:pt x="122567" y="96304"/>
                  </a:lnTo>
                  <a:lnTo>
                    <a:pt x="125831" y="96304"/>
                  </a:lnTo>
                  <a:lnTo>
                    <a:pt x="128473" y="93662"/>
                  </a:lnTo>
                  <a:lnTo>
                    <a:pt x="128473" y="87134"/>
                  </a:lnTo>
                  <a:close/>
                </a:path>
                <a:path w="1793875" h="530225">
                  <a:moveTo>
                    <a:pt x="135483" y="279488"/>
                  </a:moveTo>
                  <a:lnTo>
                    <a:pt x="133946" y="274243"/>
                  </a:lnTo>
                  <a:lnTo>
                    <a:pt x="132791" y="272923"/>
                  </a:lnTo>
                  <a:lnTo>
                    <a:pt x="127381" y="266801"/>
                  </a:lnTo>
                  <a:lnTo>
                    <a:pt x="124320" y="265645"/>
                  </a:lnTo>
                  <a:lnTo>
                    <a:pt x="124320" y="281457"/>
                  </a:lnTo>
                  <a:lnTo>
                    <a:pt x="124294" y="291096"/>
                  </a:lnTo>
                  <a:lnTo>
                    <a:pt x="123875" y="294373"/>
                  </a:lnTo>
                  <a:lnTo>
                    <a:pt x="122567" y="296557"/>
                  </a:lnTo>
                  <a:lnTo>
                    <a:pt x="121475" y="298754"/>
                  </a:lnTo>
                  <a:lnTo>
                    <a:pt x="119507" y="299847"/>
                  </a:lnTo>
                  <a:lnTo>
                    <a:pt x="114033" y="299847"/>
                  </a:lnTo>
                  <a:lnTo>
                    <a:pt x="112064" y="298754"/>
                  </a:lnTo>
                  <a:lnTo>
                    <a:pt x="110972" y="296557"/>
                  </a:lnTo>
                  <a:lnTo>
                    <a:pt x="109867" y="294589"/>
                  </a:lnTo>
                  <a:lnTo>
                    <a:pt x="109220" y="291096"/>
                  </a:lnTo>
                  <a:lnTo>
                    <a:pt x="109220" y="281457"/>
                  </a:lnTo>
                  <a:lnTo>
                    <a:pt x="109867" y="278180"/>
                  </a:lnTo>
                  <a:lnTo>
                    <a:pt x="110972" y="275996"/>
                  </a:lnTo>
                  <a:lnTo>
                    <a:pt x="112280" y="274015"/>
                  </a:lnTo>
                  <a:lnTo>
                    <a:pt x="114249" y="272923"/>
                  </a:lnTo>
                  <a:lnTo>
                    <a:pt x="119507" y="272923"/>
                  </a:lnTo>
                  <a:lnTo>
                    <a:pt x="121475" y="274015"/>
                  </a:lnTo>
                  <a:lnTo>
                    <a:pt x="123659" y="277964"/>
                  </a:lnTo>
                  <a:lnTo>
                    <a:pt x="124320" y="281457"/>
                  </a:lnTo>
                  <a:lnTo>
                    <a:pt x="124320" y="265645"/>
                  </a:lnTo>
                  <a:lnTo>
                    <a:pt x="122783" y="265049"/>
                  </a:lnTo>
                  <a:lnTo>
                    <a:pt x="110972" y="265049"/>
                  </a:lnTo>
                  <a:lnTo>
                    <a:pt x="106159" y="267017"/>
                  </a:lnTo>
                  <a:lnTo>
                    <a:pt x="99809" y="274243"/>
                  </a:lnTo>
                  <a:lnTo>
                    <a:pt x="98272" y="279488"/>
                  </a:lnTo>
                  <a:lnTo>
                    <a:pt x="98272" y="293065"/>
                  </a:lnTo>
                  <a:lnTo>
                    <a:pt x="99809" y="298310"/>
                  </a:lnTo>
                  <a:lnTo>
                    <a:pt x="103085" y="302031"/>
                  </a:lnTo>
                  <a:lnTo>
                    <a:pt x="106159" y="305752"/>
                  </a:lnTo>
                  <a:lnTo>
                    <a:pt x="110972" y="307505"/>
                  </a:lnTo>
                  <a:lnTo>
                    <a:pt x="122783" y="307505"/>
                  </a:lnTo>
                  <a:lnTo>
                    <a:pt x="127381" y="305752"/>
                  </a:lnTo>
                  <a:lnTo>
                    <a:pt x="130670" y="302031"/>
                  </a:lnTo>
                  <a:lnTo>
                    <a:pt x="132715" y="299847"/>
                  </a:lnTo>
                  <a:lnTo>
                    <a:pt x="133946" y="298538"/>
                  </a:lnTo>
                  <a:lnTo>
                    <a:pt x="135483" y="293065"/>
                  </a:lnTo>
                  <a:lnTo>
                    <a:pt x="135483" y="279488"/>
                  </a:lnTo>
                  <a:close/>
                </a:path>
                <a:path w="1793875" h="530225">
                  <a:moveTo>
                    <a:pt x="135483" y="71437"/>
                  </a:moveTo>
                  <a:lnTo>
                    <a:pt x="133426" y="69380"/>
                  </a:lnTo>
                  <a:lnTo>
                    <a:pt x="128346" y="69380"/>
                  </a:lnTo>
                  <a:lnTo>
                    <a:pt x="126288" y="71437"/>
                  </a:lnTo>
                  <a:lnTo>
                    <a:pt x="126288" y="76517"/>
                  </a:lnTo>
                  <a:lnTo>
                    <a:pt x="128346" y="78574"/>
                  </a:lnTo>
                  <a:lnTo>
                    <a:pt x="130886" y="78574"/>
                  </a:lnTo>
                  <a:lnTo>
                    <a:pt x="133426" y="78574"/>
                  </a:lnTo>
                  <a:lnTo>
                    <a:pt x="135483" y="76517"/>
                  </a:lnTo>
                  <a:lnTo>
                    <a:pt x="135483" y="71437"/>
                  </a:lnTo>
                  <a:close/>
                </a:path>
                <a:path w="1793875" h="530225">
                  <a:moveTo>
                    <a:pt x="139204" y="205524"/>
                  </a:moveTo>
                  <a:lnTo>
                    <a:pt x="131749" y="198069"/>
                  </a:lnTo>
                  <a:lnTo>
                    <a:pt x="113385" y="198069"/>
                  </a:lnTo>
                  <a:lnTo>
                    <a:pt x="105930" y="205524"/>
                  </a:lnTo>
                  <a:lnTo>
                    <a:pt x="105930" y="223888"/>
                  </a:lnTo>
                  <a:lnTo>
                    <a:pt x="113385" y="231343"/>
                  </a:lnTo>
                  <a:lnTo>
                    <a:pt x="122567" y="231343"/>
                  </a:lnTo>
                  <a:lnTo>
                    <a:pt x="131749" y="231343"/>
                  </a:lnTo>
                  <a:lnTo>
                    <a:pt x="139204" y="223888"/>
                  </a:lnTo>
                  <a:lnTo>
                    <a:pt x="139204" y="205524"/>
                  </a:lnTo>
                  <a:close/>
                </a:path>
                <a:path w="1793875" h="530225">
                  <a:moveTo>
                    <a:pt x="142049" y="48374"/>
                  </a:moveTo>
                  <a:lnTo>
                    <a:pt x="140081" y="46177"/>
                  </a:lnTo>
                  <a:lnTo>
                    <a:pt x="135039" y="46177"/>
                  </a:lnTo>
                  <a:lnTo>
                    <a:pt x="132854" y="48158"/>
                  </a:lnTo>
                  <a:lnTo>
                    <a:pt x="132854" y="50774"/>
                  </a:lnTo>
                  <a:lnTo>
                    <a:pt x="133070" y="53403"/>
                  </a:lnTo>
                  <a:lnTo>
                    <a:pt x="135039" y="55372"/>
                  </a:lnTo>
                  <a:lnTo>
                    <a:pt x="137452" y="55372"/>
                  </a:lnTo>
                  <a:lnTo>
                    <a:pt x="139865" y="55372"/>
                  </a:lnTo>
                  <a:lnTo>
                    <a:pt x="142049" y="53403"/>
                  </a:lnTo>
                  <a:lnTo>
                    <a:pt x="142049" y="48374"/>
                  </a:lnTo>
                  <a:close/>
                </a:path>
                <a:path w="1793875" h="530225">
                  <a:moveTo>
                    <a:pt x="154089" y="125361"/>
                  </a:moveTo>
                  <a:lnTo>
                    <a:pt x="148005" y="119278"/>
                  </a:lnTo>
                  <a:lnTo>
                    <a:pt x="133019" y="119278"/>
                  </a:lnTo>
                  <a:lnTo>
                    <a:pt x="126949" y="125361"/>
                  </a:lnTo>
                  <a:lnTo>
                    <a:pt x="126949" y="140347"/>
                  </a:lnTo>
                  <a:lnTo>
                    <a:pt x="133019" y="146418"/>
                  </a:lnTo>
                  <a:lnTo>
                    <a:pt x="140512" y="146418"/>
                  </a:lnTo>
                  <a:lnTo>
                    <a:pt x="148005" y="146418"/>
                  </a:lnTo>
                  <a:lnTo>
                    <a:pt x="154089" y="140347"/>
                  </a:lnTo>
                  <a:lnTo>
                    <a:pt x="154089" y="125361"/>
                  </a:lnTo>
                  <a:close/>
                </a:path>
                <a:path w="1793875" h="530225">
                  <a:moveTo>
                    <a:pt x="155397" y="66535"/>
                  </a:moveTo>
                  <a:lnTo>
                    <a:pt x="152768" y="63906"/>
                  </a:lnTo>
                  <a:lnTo>
                    <a:pt x="146202" y="63906"/>
                  </a:lnTo>
                  <a:lnTo>
                    <a:pt x="143573" y="66535"/>
                  </a:lnTo>
                  <a:lnTo>
                    <a:pt x="143573" y="72885"/>
                  </a:lnTo>
                  <a:lnTo>
                    <a:pt x="146202" y="75730"/>
                  </a:lnTo>
                  <a:lnTo>
                    <a:pt x="149491" y="75730"/>
                  </a:lnTo>
                  <a:lnTo>
                    <a:pt x="152768" y="75730"/>
                  </a:lnTo>
                  <a:lnTo>
                    <a:pt x="155397" y="73101"/>
                  </a:lnTo>
                  <a:lnTo>
                    <a:pt x="155397" y="66535"/>
                  </a:lnTo>
                  <a:close/>
                </a:path>
                <a:path w="1793875" h="530225">
                  <a:moveTo>
                    <a:pt x="160210" y="93345"/>
                  </a:moveTo>
                  <a:lnTo>
                    <a:pt x="155511" y="88646"/>
                  </a:lnTo>
                  <a:lnTo>
                    <a:pt x="143903" y="88646"/>
                  </a:lnTo>
                  <a:lnTo>
                    <a:pt x="139204" y="93345"/>
                  </a:lnTo>
                  <a:lnTo>
                    <a:pt x="139204" y="104952"/>
                  </a:lnTo>
                  <a:lnTo>
                    <a:pt x="143903" y="109651"/>
                  </a:lnTo>
                  <a:lnTo>
                    <a:pt x="149707" y="109651"/>
                  </a:lnTo>
                  <a:lnTo>
                    <a:pt x="155511" y="109651"/>
                  </a:lnTo>
                  <a:lnTo>
                    <a:pt x="160210" y="104952"/>
                  </a:lnTo>
                  <a:lnTo>
                    <a:pt x="160210" y="93345"/>
                  </a:lnTo>
                  <a:close/>
                </a:path>
                <a:path w="1793875" h="530225">
                  <a:moveTo>
                    <a:pt x="163931" y="162623"/>
                  </a:moveTo>
                  <a:lnTo>
                    <a:pt x="156489" y="155181"/>
                  </a:lnTo>
                  <a:lnTo>
                    <a:pt x="138112" y="155181"/>
                  </a:lnTo>
                  <a:lnTo>
                    <a:pt x="130670" y="162623"/>
                  </a:lnTo>
                  <a:lnTo>
                    <a:pt x="130670" y="181000"/>
                  </a:lnTo>
                  <a:lnTo>
                    <a:pt x="138112" y="188442"/>
                  </a:lnTo>
                  <a:lnTo>
                    <a:pt x="147294" y="188442"/>
                  </a:lnTo>
                  <a:lnTo>
                    <a:pt x="156489" y="188442"/>
                  </a:lnTo>
                  <a:lnTo>
                    <a:pt x="163931" y="181000"/>
                  </a:lnTo>
                  <a:lnTo>
                    <a:pt x="163931" y="162623"/>
                  </a:lnTo>
                  <a:close/>
                </a:path>
                <a:path w="1793875" h="530225">
                  <a:moveTo>
                    <a:pt x="164592" y="51955"/>
                  </a:moveTo>
                  <a:lnTo>
                    <a:pt x="162534" y="49898"/>
                  </a:lnTo>
                  <a:lnTo>
                    <a:pt x="157454" y="49898"/>
                  </a:lnTo>
                  <a:lnTo>
                    <a:pt x="155397" y="51955"/>
                  </a:lnTo>
                  <a:lnTo>
                    <a:pt x="155397" y="57035"/>
                  </a:lnTo>
                  <a:lnTo>
                    <a:pt x="157454" y="59093"/>
                  </a:lnTo>
                  <a:lnTo>
                    <a:pt x="159994" y="59093"/>
                  </a:lnTo>
                  <a:lnTo>
                    <a:pt x="162534" y="59093"/>
                  </a:lnTo>
                  <a:lnTo>
                    <a:pt x="164592" y="57035"/>
                  </a:lnTo>
                  <a:lnTo>
                    <a:pt x="164592" y="51955"/>
                  </a:lnTo>
                  <a:close/>
                </a:path>
                <a:path w="1793875" h="530225">
                  <a:moveTo>
                    <a:pt x="173342" y="30200"/>
                  </a:moveTo>
                  <a:lnTo>
                    <a:pt x="171373" y="28016"/>
                  </a:lnTo>
                  <a:lnTo>
                    <a:pt x="166344" y="28016"/>
                  </a:lnTo>
                  <a:lnTo>
                    <a:pt x="164147" y="29984"/>
                  </a:lnTo>
                  <a:lnTo>
                    <a:pt x="164147" y="35242"/>
                  </a:lnTo>
                  <a:lnTo>
                    <a:pt x="166344" y="37211"/>
                  </a:lnTo>
                  <a:lnTo>
                    <a:pt x="168744" y="37211"/>
                  </a:lnTo>
                  <a:lnTo>
                    <a:pt x="171157" y="37211"/>
                  </a:lnTo>
                  <a:lnTo>
                    <a:pt x="173342" y="35242"/>
                  </a:lnTo>
                  <a:lnTo>
                    <a:pt x="173342" y="30200"/>
                  </a:lnTo>
                  <a:close/>
                </a:path>
                <a:path w="1793875" h="530225">
                  <a:moveTo>
                    <a:pt x="178155" y="65659"/>
                  </a:moveTo>
                  <a:lnTo>
                    <a:pt x="174434" y="61937"/>
                  </a:lnTo>
                  <a:lnTo>
                    <a:pt x="164807" y="61937"/>
                  </a:lnTo>
                  <a:lnTo>
                    <a:pt x="161086" y="65659"/>
                  </a:lnTo>
                  <a:lnTo>
                    <a:pt x="161086" y="75285"/>
                  </a:lnTo>
                  <a:lnTo>
                    <a:pt x="164807" y="79006"/>
                  </a:lnTo>
                  <a:lnTo>
                    <a:pt x="174434" y="79006"/>
                  </a:lnTo>
                  <a:lnTo>
                    <a:pt x="178155" y="75069"/>
                  </a:lnTo>
                  <a:lnTo>
                    <a:pt x="178155" y="70472"/>
                  </a:lnTo>
                  <a:lnTo>
                    <a:pt x="178155" y="65659"/>
                  </a:lnTo>
                  <a:close/>
                </a:path>
                <a:path w="1793875" h="530225">
                  <a:moveTo>
                    <a:pt x="185166" y="49263"/>
                  </a:moveTo>
                  <a:lnTo>
                    <a:pt x="182524" y="46621"/>
                  </a:lnTo>
                  <a:lnTo>
                    <a:pt x="175996" y="46621"/>
                  </a:lnTo>
                  <a:lnTo>
                    <a:pt x="173342" y="49263"/>
                  </a:lnTo>
                  <a:lnTo>
                    <a:pt x="173342" y="55791"/>
                  </a:lnTo>
                  <a:lnTo>
                    <a:pt x="175996" y="58445"/>
                  </a:lnTo>
                  <a:lnTo>
                    <a:pt x="179260" y="58445"/>
                  </a:lnTo>
                  <a:lnTo>
                    <a:pt x="182524" y="58445"/>
                  </a:lnTo>
                  <a:lnTo>
                    <a:pt x="185166" y="55791"/>
                  </a:lnTo>
                  <a:lnTo>
                    <a:pt x="185166" y="49263"/>
                  </a:lnTo>
                  <a:close/>
                </a:path>
                <a:path w="1793875" h="530225">
                  <a:moveTo>
                    <a:pt x="196113" y="36639"/>
                  </a:moveTo>
                  <a:lnTo>
                    <a:pt x="194043" y="34582"/>
                  </a:lnTo>
                  <a:lnTo>
                    <a:pt x="188976" y="34582"/>
                  </a:lnTo>
                  <a:lnTo>
                    <a:pt x="186918" y="36639"/>
                  </a:lnTo>
                  <a:lnTo>
                    <a:pt x="186918" y="41719"/>
                  </a:lnTo>
                  <a:lnTo>
                    <a:pt x="188976" y="43776"/>
                  </a:lnTo>
                  <a:lnTo>
                    <a:pt x="191516" y="43776"/>
                  </a:lnTo>
                  <a:lnTo>
                    <a:pt x="194043" y="43776"/>
                  </a:lnTo>
                  <a:lnTo>
                    <a:pt x="196113" y="41719"/>
                  </a:lnTo>
                  <a:lnTo>
                    <a:pt x="196113" y="36639"/>
                  </a:lnTo>
                  <a:close/>
                </a:path>
                <a:path w="1793875" h="530225">
                  <a:moveTo>
                    <a:pt x="198958" y="128257"/>
                  </a:moveTo>
                  <a:lnTo>
                    <a:pt x="191503" y="120815"/>
                  </a:lnTo>
                  <a:lnTo>
                    <a:pt x="173126" y="120815"/>
                  </a:lnTo>
                  <a:lnTo>
                    <a:pt x="165684" y="128257"/>
                  </a:lnTo>
                  <a:lnTo>
                    <a:pt x="165684" y="146634"/>
                  </a:lnTo>
                  <a:lnTo>
                    <a:pt x="173126" y="154076"/>
                  </a:lnTo>
                  <a:lnTo>
                    <a:pt x="182321" y="154076"/>
                  </a:lnTo>
                  <a:lnTo>
                    <a:pt x="191503" y="154076"/>
                  </a:lnTo>
                  <a:lnTo>
                    <a:pt x="198958" y="146634"/>
                  </a:lnTo>
                  <a:lnTo>
                    <a:pt x="198958" y="128257"/>
                  </a:lnTo>
                  <a:close/>
                </a:path>
                <a:path w="1793875" h="530225">
                  <a:moveTo>
                    <a:pt x="198958" y="90779"/>
                  </a:moveTo>
                  <a:lnTo>
                    <a:pt x="192874" y="84709"/>
                  </a:lnTo>
                  <a:lnTo>
                    <a:pt x="177888" y="84709"/>
                  </a:lnTo>
                  <a:lnTo>
                    <a:pt x="171818" y="90779"/>
                  </a:lnTo>
                  <a:lnTo>
                    <a:pt x="171818" y="105765"/>
                  </a:lnTo>
                  <a:lnTo>
                    <a:pt x="177888" y="111836"/>
                  </a:lnTo>
                  <a:lnTo>
                    <a:pt x="185381" y="111836"/>
                  </a:lnTo>
                  <a:lnTo>
                    <a:pt x="192874" y="111836"/>
                  </a:lnTo>
                  <a:lnTo>
                    <a:pt x="198958" y="105765"/>
                  </a:lnTo>
                  <a:lnTo>
                    <a:pt x="198958" y="90779"/>
                  </a:lnTo>
                  <a:close/>
                </a:path>
                <a:path w="1793875" h="530225">
                  <a:moveTo>
                    <a:pt x="201015" y="471792"/>
                  </a:moveTo>
                  <a:lnTo>
                    <a:pt x="197726" y="463854"/>
                  </a:lnTo>
                  <a:lnTo>
                    <a:pt x="183883" y="458114"/>
                  </a:lnTo>
                  <a:lnTo>
                    <a:pt x="175945" y="461403"/>
                  </a:lnTo>
                  <a:lnTo>
                    <a:pt x="170205" y="475246"/>
                  </a:lnTo>
                  <a:lnTo>
                    <a:pt x="173494" y="483184"/>
                  </a:lnTo>
                  <a:lnTo>
                    <a:pt x="187337" y="488924"/>
                  </a:lnTo>
                  <a:lnTo>
                    <a:pt x="195275" y="485635"/>
                  </a:lnTo>
                  <a:lnTo>
                    <a:pt x="198145" y="478713"/>
                  </a:lnTo>
                  <a:lnTo>
                    <a:pt x="201015" y="471792"/>
                  </a:lnTo>
                  <a:close/>
                </a:path>
                <a:path w="1793875" h="530225">
                  <a:moveTo>
                    <a:pt x="208140" y="15849"/>
                  </a:moveTo>
                  <a:lnTo>
                    <a:pt x="206082" y="13792"/>
                  </a:lnTo>
                  <a:lnTo>
                    <a:pt x="201015" y="13792"/>
                  </a:lnTo>
                  <a:lnTo>
                    <a:pt x="198945" y="15849"/>
                  </a:lnTo>
                  <a:lnTo>
                    <a:pt x="198945" y="20929"/>
                  </a:lnTo>
                  <a:lnTo>
                    <a:pt x="201015" y="22987"/>
                  </a:lnTo>
                  <a:lnTo>
                    <a:pt x="203542" y="22987"/>
                  </a:lnTo>
                  <a:lnTo>
                    <a:pt x="206082" y="22987"/>
                  </a:lnTo>
                  <a:lnTo>
                    <a:pt x="208140" y="20929"/>
                  </a:lnTo>
                  <a:lnTo>
                    <a:pt x="208140" y="15849"/>
                  </a:lnTo>
                  <a:close/>
                </a:path>
                <a:path w="1793875" h="530225">
                  <a:moveTo>
                    <a:pt x="214058" y="62052"/>
                  </a:moveTo>
                  <a:lnTo>
                    <a:pt x="209346" y="57340"/>
                  </a:lnTo>
                  <a:lnTo>
                    <a:pt x="197751" y="57340"/>
                  </a:lnTo>
                  <a:lnTo>
                    <a:pt x="193040" y="62052"/>
                  </a:lnTo>
                  <a:lnTo>
                    <a:pt x="193040" y="73647"/>
                  </a:lnTo>
                  <a:lnTo>
                    <a:pt x="197751" y="78359"/>
                  </a:lnTo>
                  <a:lnTo>
                    <a:pt x="203542" y="78359"/>
                  </a:lnTo>
                  <a:lnTo>
                    <a:pt x="209346" y="78359"/>
                  </a:lnTo>
                  <a:lnTo>
                    <a:pt x="214058" y="73647"/>
                  </a:lnTo>
                  <a:lnTo>
                    <a:pt x="214058" y="62052"/>
                  </a:lnTo>
                  <a:close/>
                </a:path>
                <a:path w="1793875" h="530225">
                  <a:moveTo>
                    <a:pt x="216458" y="36347"/>
                  </a:moveTo>
                  <a:lnTo>
                    <a:pt x="213817" y="33705"/>
                  </a:lnTo>
                  <a:lnTo>
                    <a:pt x="207289" y="33705"/>
                  </a:lnTo>
                  <a:lnTo>
                    <a:pt x="204647" y="36347"/>
                  </a:lnTo>
                  <a:lnTo>
                    <a:pt x="204647" y="42875"/>
                  </a:lnTo>
                  <a:lnTo>
                    <a:pt x="207289" y="45529"/>
                  </a:lnTo>
                  <a:lnTo>
                    <a:pt x="210553" y="45529"/>
                  </a:lnTo>
                  <a:lnTo>
                    <a:pt x="213817" y="45529"/>
                  </a:lnTo>
                  <a:lnTo>
                    <a:pt x="216458" y="42875"/>
                  </a:lnTo>
                  <a:lnTo>
                    <a:pt x="216458" y="36347"/>
                  </a:lnTo>
                  <a:close/>
                </a:path>
                <a:path w="1793875" h="530225">
                  <a:moveTo>
                    <a:pt x="229158" y="25476"/>
                  </a:moveTo>
                  <a:lnTo>
                    <a:pt x="227101" y="23418"/>
                  </a:lnTo>
                  <a:lnTo>
                    <a:pt x="222021" y="23418"/>
                  </a:lnTo>
                  <a:lnTo>
                    <a:pt x="219964" y="25476"/>
                  </a:lnTo>
                  <a:lnTo>
                    <a:pt x="219964" y="30556"/>
                  </a:lnTo>
                  <a:lnTo>
                    <a:pt x="222021" y="32613"/>
                  </a:lnTo>
                  <a:lnTo>
                    <a:pt x="224561" y="32613"/>
                  </a:lnTo>
                  <a:lnTo>
                    <a:pt x="227101" y="32613"/>
                  </a:lnTo>
                  <a:lnTo>
                    <a:pt x="229158" y="30556"/>
                  </a:lnTo>
                  <a:lnTo>
                    <a:pt x="229158" y="25476"/>
                  </a:lnTo>
                  <a:close/>
                </a:path>
                <a:path w="1793875" h="530225">
                  <a:moveTo>
                    <a:pt x="238125" y="40487"/>
                  </a:moveTo>
                  <a:lnTo>
                    <a:pt x="234403" y="36766"/>
                  </a:lnTo>
                  <a:lnTo>
                    <a:pt x="224993" y="36766"/>
                  </a:lnTo>
                  <a:lnTo>
                    <a:pt x="221056" y="40716"/>
                  </a:lnTo>
                  <a:lnTo>
                    <a:pt x="221056" y="45313"/>
                  </a:lnTo>
                  <a:lnTo>
                    <a:pt x="221056" y="50126"/>
                  </a:lnTo>
                  <a:lnTo>
                    <a:pt x="224777" y="53848"/>
                  </a:lnTo>
                  <a:lnTo>
                    <a:pt x="234403" y="53848"/>
                  </a:lnTo>
                  <a:lnTo>
                    <a:pt x="238125" y="50126"/>
                  </a:lnTo>
                  <a:lnTo>
                    <a:pt x="238125" y="40487"/>
                  </a:lnTo>
                  <a:close/>
                </a:path>
                <a:path w="1793875" h="530225">
                  <a:moveTo>
                    <a:pt x="238785" y="104406"/>
                  </a:moveTo>
                  <a:lnTo>
                    <a:pt x="231343" y="96964"/>
                  </a:lnTo>
                  <a:lnTo>
                    <a:pt x="212966" y="96964"/>
                  </a:lnTo>
                  <a:lnTo>
                    <a:pt x="205524" y="104406"/>
                  </a:lnTo>
                  <a:lnTo>
                    <a:pt x="205524" y="122783"/>
                  </a:lnTo>
                  <a:lnTo>
                    <a:pt x="212966" y="130225"/>
                  </a:lnTo>
                  <a:lnTo>
                    <a:pt x="222148" y="130225"/>
                  </a:lnTo>
                  <a:lnTo>
                    <a:pt x="231343" y="130225"/>
                  </a:lnTo>
                  <a:lnTo>
                    <a:pt x="238785" y="122783"/>
                  </a:lnTo>
                  <a:lnTo>
                    <a:pt x="238785" y="104406"/>
                  </a:lnTo>
                  <a:close/>
                </a:path>
                <a:path w="1793875" h="530225">
                  <a:moveTo>
                    <a:pt x="243166" y="6438"/>
                  </a:moveTo>
                  <a:lnTo>
                    <a:pt x="241109" y="4381"/>
                  </a:lnTo>
                  <a:lnTo>
                    <a:pt x="236029" y="4381"/>
                  </a:lnTo>
                  <a:lnTo>
                    <a:pt x="233972" y="6438"/>
                  </a:lnTo>
                  <a:lnTo>
                    <a:pt x="233972" y="11518"/>
                  </a:lnTo>
                  <a:lnTo>
                    <a:pt x="236029" y="13576"/>
                  </a:lnTo>
                  <a:lnTo>
                    <a:pt x="238569" y="13576"/>
                  </a:lnTo>
                  <a:lnTo>
                    <a:pt x="241109" y="13576"/>
                  </a:lnTo>
                  <a:lnTo>
                    <a:pt x="243166" y="11518"/>
                  </a:lnTo>
                  <a:lnTo>
                    <a:pt x="243166" y="6438"/>
                  </a:lnTo>
                  <a:close/>
                </a:path>
                <a:path w="1793875" h="530225">
                  <a:moveTo>
                    <a:pt x="249288" y="27813"/>
                  </a:moveTo>
                  <a:lnTo>
                    <a:pt x="246646" y="25171"/>
                  </a:lnTo>
                  <a:lnTo>
                    <a:pt x="240118" y="25171"/>
                  </a:lnTo>
                  <a:lnTo>
                    <a:pt x="237477" y="27813"/>
                  </a:lnTo>
                  <a:lnTo>
                    <a:pt x="237477" y="34340"/>
                  </a:lnTo>
                  <a:lnTo>
                    <a:pt x="240118" y="36995"/>
                  </a:lnTo>
                  <a:lnTo>
                    <a:pt x="243382" y="36995"/>
                  </a:lnTo>
                  <a:lnTo>
                    <a:pt x="246646" y="36995"/>
                  </a:lnTo>
                  <a:lnTo>
                    <a:pt x="249288" y="34340"/>
                  </a:lnTo>
                  <a:lnTo>
                    <a:pt x="249288" y="27813"/>
                  </a:lnTo>
                  <a:close/>
                </a:path>
                <a:path w="1793875" h="530225">
                  <a:moveTo>
                    <a:pt x="250825" y="487794"/>
                  </a:moveTo>
                  <a:lnTo>
                    <a:pt x="244741" y="481723"/>
                  </a:lnTo>
                  <a:lnTo>
                    <a:pt x="229755" y="481723"/>
                  </a:lnTo>
                  <a:lnTo>
                    <a:pt x="223685" y="487794"/>
                  </a:lnTo>
                  <a:lnTo>
                    <a:pt x="223685" y="502780"/>
                  </a:lnTo>
                  <a:lnTo>
                    <a:pt x="229755" y="508863"/>
                  </a:lnTo>
                  <a:lnTo>
                    <a:pt x="237248" y="508863"/>
                  </a:lnTo>
                  <a:lnTo>
                    <a:pt x="244741" y="508863"/>
                  </a:lnTo>
                  <a:lnTo>
                    <a:pt x="250825" y="502780"/>
                  </a:lnTo>
                  <a:lnTo>
                    <a:pt x="250825" y="487794"/>
                  </a:lnTo>
                  <a:close/>
                </a:path>
                <a:path w="1793875" h="530225">
                  <a:moveTo>
                    <a:pt x="250825" y="68897"/>
                  </a:moveTo>
                  <a:lnTo>
                    <a:pt x="244741" y="62814"/>
                  </a:lnTo>
                  <a:lnTo>
                    <a:pt x="229755" y="62814"/>
                  </a:lnTo>
                  <a:lnTo>
                    <a:pt x="223685" y="68897"/>
                  </a:lnTo>
                  <a:lnTo>
                    <a:pt x="223685" y="83883"/>
                  </a:lnTo>
                  <a:lnTo>
                    <a:pt x="229755" y="89954"/>
                  </a:lnTo>
                  <a:lnTo>
                    <a:pt x="237248" y="89954"/>
                  </a:lnTo>
                  <a:lnTo>
                    <a:pt x="244741" y="89954"/>
                  </a:lnTo>
                  <a:lnTo>
                    <a:pt x="250825" y="83883"/>
                  </a:lnTo>
                  <a:lnTo>
                    <a:pt x="250825" y="68897"/>
                  </a:lnTo>
                  <a:close/>
                </a:path>
                <a:path w="1793875" h="530225">
                  <a:moveTo>
                    <a:pt x="263296" y="18694"/>
                  </a:moveTo>
                  <a:lnTo>
                    <a:pt x="261239" y="16637"/>
                  </a:lnTo>
                  <a:lnTo>
                    <a:pt x="256159" y="16637"/>
                  </a:lnTo>
                  <a:lnTo>
                    <a:pt x="254101" y="18694"/>
                  </a:lnTo>
                  <a:lnTo>
                    <a:pt x="254101" y="23774"/>
                  </a:lnTo>
                  <a:lnTo>
                    <a:pt x="256159" y="25831"/>
                  </a:lnTo>
                  <a:lnTo>
                    <a:pt x="258699" y="25831"/>
                  </a:lnTo>
                  <a:lnTo>
                    <a:pt x="261239" y="25831"/>
                  </a:lnTo>
                  <a:lnTo>
                    <a:pt x="263296" y="23774"/>
                  </a:lnTo>
                  <a:lnTo>
                    <a:pt x="263296" y="18694"/>
                  </a:lnTo>
                  <a:close/>
                </a:path>
                <a:path w="1793875" h="530225">
                  <a:moveTo>
                    <a:pt x="273367" y="512686"/>
                  </a:moveTo>
                  <a:lnTo>
                    <a:pt x="268668" y="507987"/>
                  </a:lnTo>
                  <a:lnTo>
                    <a:pt x="257060" y="507987"/>
                  </a:lnTo>
                  <a:lnTo>
                    <a:pt x="252361" y="512686"/>
                  </a:lnTo>
                  <a:lnTo>
                    <a:pt x="252361" y="524294"/>
                  </a:lnTo>
                  <a:lnTo>
                    <a:pt x="257060" y="528993"/>
                  </a:lnTo>
                  <a:lnTo>
                    <a:pt x="262864" y="528993"/>
                  </a:lnTo>
                  <a:lnTo>
                    <a:pt x="268668" y="528993"/>
                  </a:lnTo>
                  <a:lnTo>
                    <a:pt x="273367" y="524294"/>
                  </a:lnTo>
                  <a:lnTo>
                    <a:pt x="273367" y="512686"/>
                  </a:lnTo>
                  <a:close/>
                </a:path>
                <a:path w="1793875" h="530225">
                  <a:moveTo>
                    <a:pt x="273367" y="47383"/>
                  </a:moveTo>
                  <a:lnTo>
                    <a:pt x="268668" y="42684"/>
                  </a:lnTo>
                  <a:lnTo>
                    <a:pt x="257060" y="42684"/>
                  </a:lnTo>
                  <a:lnTo>
                    <a:pt x="252361" y="47383"/>
                  </a:lnTo>
                  <a:lnTo>
                    <a:pt x="252361" y="58991"/>
                  </a:lnTo>
                  <a:lnTo>
                    <a:pt x="257060" y="63690"/>
                  </a:lnTo>
                  <a:lnTo>
                    <a:pt x="262864" y="63690"/>
                  </a:lnTo>
                  <a:lnTo>
                    <a:pt x="268668" y="63690"/>
                  </a:lnTo>
                  <a:lnTo>
                    <a:pt x="273367" y="58991"/>
                  </a:lnTo>
                  <a:lnTo>
                    <a:pt x="273367" y="47383"/>
                  </a:lnTo>
                  <a:close/>
                </a:path>
                <a:path w="1793875" h="530225">
                  <a:moveTo>
                    <a:pt x="280809" y="2057"/>
                  </a:moveTo>
                  <a:lnTo>
                    <a:pt x="278752" y="0"/>
                  </a:lnTo>
                  <a:lnTo>
                    <a:pt x="273672" y="0"/>
                  </a:lnTo>
                  <a:lnTo>
                    <a:pt x="271614" y="2057"/>
                  </a:lnTo>
                  <a:lnTo>
                    <a:pt x="271614" y="7137"/>
                  </a:lnTo>
                  <a:lnTo>
                    <a:pt x="273672" y="9194"/>
                  </a:lnTo>
                  <a:lnTo>
                    <a:pt x="276212" y="9194"/>
                  </a:lnTo>
                  <a:lnTo>
                    <a:pt x="278752" y="9194"/>
                  </a:lnTo>
                  <a:lnTo>
                    <a:pt x="280809" y="7137"/>
                  </a:lnTo>
                  <a:lnTo>
                    <a:pt x="280809" y="2057"/>
                  </a:lnTo>
                  <a:close/>
                </a:path>
                <a:path w="1793875" h="530225">
                  <a:moveTo>
                    <a:pt x="283438" y="23634"/>
                  </a:moveTo>
                  <a:lnTo>
                    <a:pt x="280809" y="21018"/>
                  </a:lnTo>
                  <a:lnTo>
                    <a:pt x="274243" y="21018"/>
                  </a:lnTo>
                  <a:lnTo>
                    <a:pt x="271614" y="23634"/>
                  </a:lnTo>
                  <a:lnTo>
                    <a:pt x="271614" y="26924"/>
                  </a:lnTo>
                  <a:lnTo>
                    <a:pt x="271399" y="29984"/>
                  </a:lnTo>
                  <a:lnTo>
                    <a:pt x="274243" y="32829"/>
                  </a:lnTo>
                  <a:lnTo>
                    <a:pt x="277520" y="32829"/>
                  </a:lnTo>
                  <a:lnTo>
                    <a:pt x="280809" y="32829"/>
                  </a:lnTo>
                  <a:lnTo>
                    <a:pt x="283438" y="30200"/>
                  </a:lnTo>
                  <a:lnTo>
                    <a:pt x="283438" y="23634"/>
                  </a:lnTo>
                  <a:close/>
                </a:path>
                <a:path w="1793875" h="530225">
                  <a:moveTo>
                    <a:pt x="285623" y="89522"/>
                  </a:moveTo>
                  <a:lnTo>
                    <a:pt x="278180" y="82080"/>
                  </a:lnTo>
                  <a:lnTo>
                    <a:pt x="259803" y="82080"/>
                  </a:lnTo>
                  <a:lnTo>
                    <a:pt x="252361" y="89522"/>
                  </a:lnTo>
                  <a:lnTo>
                    <a:pt x="252361" y="107899"/>
                  </a:lnTo>
                  <a:lnTo>
                    <a:pt x="259803" y="115341"/>
                  </a:lnTo>
                  <a:lnTo>
                    <a:pt x="268986" y="115341"/>
                  </a:lnTo>
                  <a:lnTo>
                    <a:pt x="278180" y="115341"/>
                  </a:lnTo>
                  <a:lnTo>
                    <a:pt x="285623" y="107899"/>
                  </a:lnTo>
                  <a:lnTo>
                    <a:pt x="285623" y="89522"/>
                  </a:lnTo>
                  <a:close/>
                </a:path>
                <a:path w="1793875" h="530225">
                  <a:moveTo>
                    <a:pt x="287807" y="522871"/>
                  </a:moveTo>
                  <a:lnTo>
                    <a:pt x="285838" y="520903"/>
                  </a:lnTo>
                  <a:lnTo>
                    <a:pt x="281025" y="520903"/>
                  </a:lnTo>
                  <a:lnTo>
                    <a:pt x="279057" y="522871"/>
                  </a:lnTo>
                  <a:lnTo>
                    <a:pt x="279057" y="525272"/>
                  </a:lnTo>
                  <a:lnTo>
                    <a:pt x="279057" y="527685"/>
                  </a:lnTo>
                  <a:lnTo>
                    <a:pt x="281241" y="529653"/>
                  </a:lnTo>
                  <a:lnTo>
                    <a:pt x="285838" y="529653"/>
                  </a:lnTo>
                  <a:lnTo>
                    <a:pt x="287807" y="527685"/>
                  </a:lnTo>
                  <a:lnTo>
                    <a:pt x="287807" y="522871"/>
                  </a:lnTo>
                  <a:close/>
                </a:path>
                <a:path w="1793875" h="530225">
                  <a:moveTo>
                    <a:pt x="287807" y="43992"/>
                  </a:moveTo>
                  <a:lnTo>
                    <a:pt x="285838" y="42024"/>
                  </a:lnTo>
                  <a:lnTo>
                    <a:pt x="281241" y="42024"/>
                  </a:lnTo>
                  <a:lnTo>
                    <a:pt x="279057" y="43992"/>
                  </a:lnTo>
                  <a:lnTo>
                    <a:pt x="279057" y="46405"/>
                  </a:lnTo>
                  <a:lnTo>
                    <a:pt x="279057" y="48806"/>
                  </a:lnTo>
                  <a:lnTo>
                    <a:pt x="281025" y="50774"/>
                  </a:lnTo>
                  <a:lnTo>
                    <a:pt x="285838" y="50774"/>
                  </a:lnTo>
                  <a:lnTo>
                    <a:pt x="287807" y="48806"/>
                  </a:lnTo>
                  <a:lnTo>
                    <a:pt x="287807" y="43992"/>
                  </a:lnTo>
                  <a:close/>
                </a:path>
                <a:path w="1793875" h="530225">
                  <a:moveTo>
                    <a:pt x="288023" y="498373"/>
                  </a:moveTo>
                  <a:lnTo>
                    <a:pt x="285381" y="495731"/>
                  </a:lnTo>
                  <a:lnTo>
                    <a:pt x="278853" y="495731"/>
                  </a:lnTo>
                  <a:lnTo>
                    <a:pt x="276212" y="498373"/>
                  </a:lnTo>
                  <a:lnTo>
                    <a:pt x="276212" y="504901"/>
                  </a:lnTo>
                  <a:lnTo>
                    <a:pt x="278853" y="507542"/>
                  </a:lnTo>
                  <a:lnTo>
                    <a:pt x="282117" y="507542"/>
                  </a:lnTo>
                  <a:lnTo>
                    <a:pt x="285381" y="507542"/>
                  </a:lnTo>
                  <a:lnTo>
                    <a:pt x="288023" y="504901"/>
                  </a:lnTo>
                  <a:lnTo>
                    <a:pt x="288023" y="498373"/>
                  </a:lnTo>
                  <a:close/>
                </a:path>
                <a:path w="1793875" h="530225">
                  <a:moveTo>
                    <a:pt x="288023" y="66776"/>
                  </a:moveTo>
                  <a:lnTo>
                    <a:pt x="285381" y="64135"/>
                  </a:lnTo>
                  <a:lnTo>
                    <a:pt x="278853" y="64135"/>
                  </a:lnTo>
                  <a:lnTo>
                    <a:pt x="276212" y="66776"/>
                  </a:lnTo>
                  <a:lnTo>
                    <a:pt x="276212" y="73304"/>
                  </a:lnTo>
                  <a:lnTo>
                    <a:pt x="278853" y="75946"/>
                  </a:lnTo>
                  <a:lnTo>
                    <a:pt x="282117" y="75946"/>
                  </a:lnTo>
                  <a:lnTo>
                    <a:pt x="285381" y="75946"/>
                  </a:lnTo>
                  <a:lnTo>
                    <a:pt x="288023" y="73304"/>
                  </a:lnTo>
                  <a:lnTo>
                    <a:pt x="288023" y="66776"/>
                  </a:lnTo>
                  <a:close/>
                </a:path>
                <a:path w="1793875" h="530225">
                  <a:moveTo>
                    <a:pt x="1552625" y="113017"/>
                  </a:moveTo>
                  <a:lnTo>
                    <a:pt x="1446250" y="113017"/>
                  </a:lnTo>
                  <a:lnTo>
                    <a:pt x="1446250" y="134607"/>
                  </a:lnTo>
                  <a:lnTo>
                    <a:pt x="1486966" y="134607"/>
                  </a:lnTo>
                  <a:lnTo>
                    <a:pt x="1486966" y="212077"/>
                  </a:lnTo>
                  <a:lnTo>
                    <a:pt x="1511909" y="212077"/>
                  </a:lnTo>
                  <a:lnTo>
                    <a:pt x="1511909" y="134607"/>
                  </a:lnTo>
                  <a:lnTo>
                    <a:pt x="1552625" y="134607"/>
                  </a:lnTo>
                  <a:lnTo>
                    <a:pt x="1552625" y="113017"/>
                  </a:lnTo>
                  <a:close/>
                </a:path>
                <a:path w="1793875" h="530225">
                  <a:moveTo>
                    <a:pt x="1663369" y="113017"/>
                  </a:moveTo>
                  <a:lnTo>
                    <a:pt x="1565529" y="113017"/>
                  </a:lnTo>
                  <a:lnTo>
                    <a:pt x="1565529" y="133337"/>
                  </a:lnTo>
                  <a:lnTo>
                    <a:pt x="1565529" y="153657"/>
                  </a:lnTo>
                  <a:lnTo>
                    <a:pt x="1565529" y="170167"/>
                  </a:lnTo>
                  <a:lnTo>
                    <a:pt x="1565529" y="191757"/>
                  </a:lnTo>
                  <a:lnTo>
                    <a:pt x="1565529" y="212077"/>
                  </a:lnTo>
                  <a:lnTo>
                    <a:pt x="1663369" y="212077"/>
                  </a:lnTo>
                  <a:lnTo>
                    <a:pt x="1663369" y="191757"/>
                  </a:lnTo>
                  <a:lnTo>
                    <a:pt x="1590700" y="191757"/>
                  </a:lnTo>
                  <a:lnTo>
                    <a:pt x="1590700" y="170167"/>
                  </a:lnTo>
                  <a:lnTo>
                    <a:pt x="1653514" y="170167"/>
                  </a:lnTo>
                  <a:lnTo>
                    <a:pt x="1653514" y="153657"/>
                  </a:lnTo>
                  <a:lnTo>
                    <a:pt x="1590700" y="153657"/>
                  </a:lnTo>
                  <a:lnTo>
                    <a:pt x="1590700" y="133337"/>
                  </a:lnTo>
                  <a:lnTo>
                    <a:pt x="1663369" y="133337"/>
                  </a:lnTo>
                  <a:lnTo>
                    <a:pt x="1663369" y="113017"/>
                  </a:lnTo>
                  <a:close/>
                </a:path>
                <a:path w="1793875" h="530225">
                  <a:moveTo>
                    <a:pt x="1793811" y="212521"/>
                  </a:moveTo>
                  <a:lnTo>
                    <a:pt x="1750479" y="162179"/>
                  </a:lnTo>
                  <a:lnTo>
                    <a:pt x="1792058" y="113588"/>
                  </a:lnTo>
                  <a:lnTo>
                    <a:pt x="1761197" y="113588"/>
                  </a:lnTo>
                  <a:lnTo>
                    <a:pt x="1732305" y="147739"/>
                  </a:lnTo>
                  <a:lnTo>
                    <a:pt x="1703412" y="113817"/>
                  </a:lnTo>
                  <a:lnTo>
                    <a:pt x="1672564" y="113817"/>
                  </a:lnTo>
                  <a:lnTo>
                    <a:pt x="1714144" y="162394"/>
                  </a:lnTo>
                  <a:lnTo>
                    <a:pt x="1671243" y="212521"/>
                  </a:lnTo>
                  <a:lnTo>
                    <a:pt x="1702765" y="212521"/>
                  </a:lnTo>
                  <a:lnTo>
                    <a:pt x="1732534" y="177495"/>
                  </a:lnTo>
                  <a:lnTo>
                    <a:pt x="1762290" y="212521"/>
                  </a:lnTo>
                  <a:lnTo>
                    <a:pt x="1793811" y="212521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137529" y="966945"/>
              <a:ext cx="558165" cy="557530"/>
            </a:xfrm>
            <a:custGeom>
              <a:rect l="l" t="t" r="r" b="b"/>
              <a:pathLst>
                <a:path w="558165" h="557530">
                  <a:moveTo>
                    <a:pt x="9194" y="324218"/>
                  </a:moveTo>
                  <a:lnTo>
                    <a:pt x="7137" y="322160"/>
                  </a:lnTo>
                  <a:lnTo>
                    <a:pt x="2057" y="322160"/>
                  </a:lnTo>
                  <a:lnTo>
                    <a:pt x="0" y="324218"/>
                  </a:lnTo>
                  <a:lnTo>
                    <a:pt x="0" y="329298"/>
                  </a:lnTo>
                  <a:lnTo>
                    <a:pt x="2057" y="331355"/>
                  </a:lnTo>
                  <a:lnTo>
                    <a:pt x="4597" y="331355"/>
                  </a:lnTo>
                  <a:lnTo>
                    <a:pt x="7137" y="331355"/>
                  </a:lnTo>
                  <a:lnTo>
                    <a:pt x="9194" y="329298"/>
                  </a:lnTo>
                  <a:lnTo>
                    <a:pt x="9194" y="324218"/>
                  </a:lnTo>
                  <a:close/>
                </a:path>
                <a:path w="558165" h="557530">
                  <a:moveTo>
                    <a:pt x="18605" y="359244"/>
                  </a:moveTo>
                  <a:lnTo>
                    <a:pt x="16548" y="357187"/>
                  </a:lnTo>
                  <a:lnTo>
                    <a:pt x="11480" y="357187"/>
                  </a:lnTo>
                  <a:lnTo>
                    <a:pt x="9410" y="359244"/>
                  </a:lnTo>
                  <a:lnTo>
                    <a:pt x="9410" y="364312"/>
                  </a:lnTo>
                  <a:lnTo>
                    <a:pt x="11480" y="366382"/>
                  </a:lnTo>
                  <a:lnTo>
                    <a:pt x="14008" y="366382"/>
                  </a:lnTo>
                  <a:lnTo>
                    <a:pt x="16548" y="366382"/>
                  </a:lnTo>
                  <a:lnTo>
                    <a:pt x="18605" y="364312"/>
                  </a:lnTo>
                  <a:lnTo>
                    <a:pt x="18605" y="359244"/>
                  </a:lnTo>
                  <a:close/>
                </a:path>
                <a:path w="558165" h="557530">
                  <a:moveTo>
                    <a:pt x="27800" y="337794"/>
                  </a:moveTo>
                  <a:lnTo>
                    <a:pt x="25742" y="335737"/>
                  </a:lnTo>
                  <a:lnTo>
                    <a:pt x="20662" y="335737"/>
                  </a:lnTo>
                  <a:lnTo>
                    <a:pt x="18605" y="337794"/>
                  </a:lnTo>
                  <a:lnTo>
                    <a:pt x="18605" y="342874"/>
                  </a:lnTo>
                  <a:lnTo>
                    <a:pt x="20662" y="344932"/>
                  </a:lnTo>
                  <a:lnTo>
                    <a:pt x="23202" y="344932"/>
                  </a:lnTo>
                  <a:lnTo>
                    <a:pt x="25742" y="344932"/>
                  </a:lnTo>
                  <a:lnTo>
                    <a:pt x="27800" y="342874"/>
                  </a:lnTo>
                  <a:lnTo>
                    <a:pt x="27800" y="337794"/>
                  </a:lnTo>
                  <a:close/>
                </a:path>
                <a:path w="558165" h="557530">
                  <a:moveTo>
                    <a:pt x="32397" y="318681"/>
                  </a:moveTo>
                  <a:lnTo>
                    <a:pt x="29756" y="316039"/>
                  </a:lnTo>
                  <a:lnTo>
                    <a:pt x="23228" y="316039"/>
                  </a:lnTo>
                  <a:lnTo>
                    <a:pt x="20574" y="318681"/>
                  </a:lnTo>
                  <a:lnTo>
                    <a:pt x="20574" y="325208"/>
                  </a:lnTo>
                  <a:lnTo>
                    <a:pt x="23228" y="327850"/>
                  </a:lnTo>
                  <a:lnTo>
                    <a:pt x="26492" y="327850"/>
                  </a:lnTo>
                  <a:lnTo>
                    <a:pt x="29756" y="327850"/>
                  </a:lnTo>
                  <a:lnTo>
                    <a:pt x="32397" y="325208"/>
                  </a:lnTo>
                  <a:lnTo>
                    <a:pt x="32397" y="318681"/>
                  </a:lnTo>
                  <a:close/>
                </a:path>
                <a:path w="558165" h="557530">
                  <a:moveTo>
                    <a:pt x="33058" y="394042"/>
                  </a:moveTo>
                  <a:lnTo>
                    <a:pt x="31000" y="391985"/>
                  </a:lnTo>
                  <a:lnTo>
                    <a:pt x="25920" y="391985"/>
                  </a:lnTo>
                  <a:lnTo>
                    <a:pt x="23863" y="394042"/>
                  </a:lnTo>
                  <a:lnTo>
                    <a:pt x="23863" y="399122"/>
                  </a:lnTo>
                  <a:lnTo>
                    <a:pt x="25920" y="401180"/>
                  </a:lnTo>
                  <a:lnTo>
                    <a:pt x="28460" y="401180"/>
                  </a:lnTo>
                  <a:lnTo>
                    <a:pt x="31000" y="401180"/>
                  </a:lnTo>
                  <a:lnTo>
                    <a:pt x="33058" y="399122"/>
                  </a:lnTo>
                  <a:lnTo>
                    <a:pt x="33058" y="394042"/>
                  </a:lnTo>
                  <a:close/>
                </a:path>
                <a:path w="558165" h="557530">
                  <a:moveTo>
                    <a:pt x="38963" y="370535"/>
                  </a:moveTo>
                  <a:lnTo>
                    <a:pt x="36779" y="368566"/>
                  </a:lnTo>
                  <a:lnTo>
                    <a:pt x="31737" y="368566"/>
                  </a:lnTo>
                  <a:lnTo>
                    <a:pt x="29768" y="370751"/>
                  </a:lnTo>
                  <a:lnTo>
                    <a:pt x="29768" y="373164"/>
                  </a:lnTo>
                  <a:lnTo>
                    <a:pt x="29768" y="375564"/>
                  </a:lnTo>
                  <a:lnTo>
                    <a:pt x="31965" y="377532"/>
                  </a:lnTo>
                  <a:lnTo>
                    <a:pt x="34366" y="377761"/>
                  </a:lnTo>
                  <a:lnTo>
                    <a:pt x="36995" y="377761"/>
                  </a:lnTo>
                  <a:lnTo>
                    <a:pt x="38963" y="375564"/>
                  </a:lnTo>
                  <a:lnTo>
                    <a:pt x="38963" y="370535"/>
                  </a:lnTo>
                  <a:close/>
                </a:path>
                <a:path w="558165" h="557530">
                  <a:moveTo>
                    <a:pt x="41376" y="351726"/>
                  </a:moveTo>
                  <a:lnTo>
                    <a:pt x="38722" y="349084"/>
                  </a:lnTo>
                  <a:lnTo>
                    <a:pt x="32194" y="349084"/>
                  </a:lnTo>
                  <a:lnTo>
                    <a:pt x="29552" y="351726"/>
                  </a:lnTo>
                  <a:lnTo>
                    <a:pt x="29552" y="358254"/>
                  </a:lnTo>
                  <a:lnTo>
                    <a:pt x="32194" y="360908"/>
                  </a:lnTo>
                  <a:lnTo>
                    <a:pt x="35458" y="360908"/>
                  </a:lnTo>
                  <a:lnTo>
                    <a:pt x="38722" y="360908"/>
                  </a:lnTo>
                  <a:lnTo>
                    <a:pt x="41376" y="358254"/>
                  </a:lnTo>
                  <a:lnTo>
                    <a:pt x="41376" y="351726"/>
                  </a:lnTo>
                  <a:close/>
                </a:path>
                <a:path w="558165" h="557530">
                  <a:moveTo>
                    <a:pt x="49682" y="331139"/>
                  </a:moveTo>
                  <a:lnTo>
                    <a:pt x="45974" y="327418"/>
                  </a:lnTo>
                  <a:lnTo>
                    <a:pt x="36334" y="327418"/>
                  </a:lnTo>
                  <a:lnTo>
                    <a:pt x="32613" y="331139"/>
                  </a:lnTo>
                  <a:lnTo>
                    <a:pt x="32613" y="340766"/>
                  </a:lnTo>
                  <a:lnTo>
                    <a:pt x="36334" y="344487"/>
                  </a:lnTo>
                  <a:lnTo>
                    <a:pt x="41148" y="344487"/>
                  </a:lnTo>
                  <a:lnTo>
                    <a:pt x="45974" y="344487"/>
                  </a:lnTo>
                  <a:lnTo>
                    <a:pt x="49682" y="340766"/>
                  </a:lnTo>
                  <a:lnTo>
                    <a:pt x="49682" y="331139"/>
                  </a:lnTo>
                  <a:close/>
                </a:path>
                <a:path w="558165" h="557530">
                  <a:moveTo>
                    <a:pt x="51219" y="425335"/>
                  </a:moveTo>
                  <a:lnTo>
                    <a:pt x="49161" y="423278"/>
                  </a:lnTo>
                  <a:lnTo>
                    <a:pt x="44081" y="423278"/>
                  </a:lnTo>
                  <a:lnTo>
                    <a:pt x="42024" y="425335"/>
                  </a:lnTo>
                  <a:lnTo>
                    <a:pt x="42024" y="430415"/>
                  </a:lnTo>
                  <a:lnTo>
                    <a:pt x="44081" y="432473"/>
                  </a:lnTo>
                  <a:lnTo>
                    <a:pt x="46621" y="432473"/>
                  </a:lnTo>
                  <a:lnTo>
                    <a:pt x="49161" y="432473"/>
                  </a:lnTo>
                  <a:lnTo>
                    <a:pt x="51219" y="430415"/>
                  </a:lnTo>
                  <a:lnTo>
                    <a:pt x="51219" y="425335"/>
                  </a:lnTo>
                  <a:close/>
                </a:path>
                <a:path w="558165" h="557530">
                  <a:moveTo>
                    <a:pt x="54508" y="402056"/>
                  </a:moveTo>
                  <a:lnTo>
                    <a:pt x="52311" y="400075"/>
                  </a:lnTo>
                  <a:lnTo>
                    <a:pt x="47282" y="400075"/>
                  </a:lnTo>
                  <a:lnTo>
                    <a:pt x="45313" y="402272"/>
                  </a:lnTo>
                  <a:lnTo>
                    <a:pt x="45313" y="404672"/>
                  </a:lnTo>
                  <a:lnTo>
                    <a:pt x="45313" y="407301"/>
                  </a:lnTo>
                  <a:lnTo>
                    <a:pt x="47282" y="409270"/>
                  </a:lnTo>
                  <a:lnTo>
                    <a:pt x="52527" y="409270"/>
                  </a:lnTo>
                  <a:lnTo>
                    <a:pt x="54508" y="407085"/>
                  </a:lnTo>
                  <a:lnTo>
                    <a:pt x="54508" y="402056"/>
                  </a:lnTo>
                  <a:close/>
                </a:path>
                <a:path w="558165" h="557530">
                  <a:moveTo>
                    <a:pt x="54508" y="383032"/>
                  </a:moveTo>
                  <a:lnTo>
                    <a:pt x="51854" y="380377"/>
                  </a:lnTo>
                  <a:lnTo>
                    <a:pt x="45326" y="380377"/>
                  </a:lnTo>
                  <a:lnTo>
                    <a:pt x="42684" y="383032"/>
                  </a:lnTo>
                  <a:lnTo>
                    <a:pt x="42684" y="389559"/>
                  </a:lnTo>
                  <a:lnTo>
                    <a:pt x="45326" y="392201"/>
                  </a:lnTo>
                  <a:lnTo>
                    <a:pt x="48590" y="392201"/>
                  </a:lnTo>
                  <a:lnTo>
                    <a:pt x="51854" y="392201"/>
                  </a:lnTo>
                  <a:lnTo>
                    <a:pt x="54508" y="389559"/>
                  </a:lnTo>
                  <a:lnTo>
                    <a:pt x="54508" y="383032"/>
                  </a:lnTo>
                  <a:close/>
                </a:path>
                <a:path w="558165" h="557530">
                  <a:moveTo>
                    <a:pt x="71348" y="412800"/>
                  </a:moveTo>
                  <a:lnTo>
                    <a:pt x="68707" y="410146"/>
                  </a:lnTo>
                  <a:lnTo>
                    <a:pt x="62179" y="410146"/>
                  </a:lnTo>
                  <a:lnTo>
                    <a:pt x="59537" y="412800"/>
                  </a:lnTo>
                  <a:lnTo>
                    <a:pt x="59537" y="419315"/>
                  </a:lnTo>
                  <a:lnTo>
                    <a:pt x="62179" y="421970"/>
                  </a:lnTo>
                  <a:lnTo>
                    <a:pt x="65443" y="421970"/>
                  </a:lnTo>
                  <a:lnTo>
                    <a:pt x="68707" y="421970"/>
                  </a:lnTo>
                  <a:lnTo>
                    <a:pt x="71348" y="419315"/>
                  </a:lnTo>
                  <a:lnTo>
                    <a:pt x="71348" y="412800"/>
                  </a:lnTo>
                  <a:close/>
                </a:path>
                <a:path w="558165" h="557530">
                  <a:moveTo>
                    <a:pt x="73977" y="455536"/>
                  </a:moveTo>
                  <a:lnTo>
                    <a:pt x="71920" y="453478"/>
                  </a:lnTo>
                  <a:lnTo>
                    <a:pt x="66852" y="453478"/>
                  </a:lnTo>
                  <a:lnTo>
                    <a:pt x="64795" y="455536"/>
                  </a:lnTo>
                  <a:lnTo>
                    <a:pt x="64795" y="460616"/>
                  </a:lnTo>
                  <a:lnTo>
                    <a:pt x="66852" y="462673"/>
                  </a:lnTo>
                  <a:lnTo>
                    <a:pt x="69392" y="462673"/>
                  </a:lnTo>
                  <a:lnTo>
                    <a:pt x="71920" y="462673"/>
                  </a:lnTo>
                  <a:lnTo>
                    <a:pt x="73977" y="460616"/>
                  </a:lnTo>
                  <a:lnTo>
                    <a:pt x="73977" y="455536"/>
                  </a:lnTo>
                  <a:close/>
                </a:path>
                <a:path w="558165" h="557530">
                  <a:moveTo>
                    <a:pt x="73977" y="430809"/>
                  </a:moveTo>
                  <a:lnTo>
                    <a:pt x="71920" y="428752"/>
                  </a:lnTo>
                  <a:lnTo>
                    <a:pt x="66852" y="428752"/>
                  </a:lnTo>
                  <a:lnTo>
                    <a:pt x="64795" y="430809"/>
                  </a:lnTo>
                  <a:lnTo>
                    <a:pt x="64795" y="435889"/>
                  </a:lnTo>
                  <a:lnTo>
                    <a:pt x="66852" y="437946"/>
                  </a:lnTo>
                  <a:lnTo>
                    <a:pt x="69392" y="437946"/>
                  </a:lnTo>
                  <a:lnTo>
                    <a:pt x="71920" y="437946"/>
                  </a:lnTo>
                  <a:lnTo>
                    <a:pt x="73977" y="435889"/>
                  </a:lnTo>
                  <a:lnTo>
                    <a:pt x="73977" y="430809"/>
                  </a:lnTo>
                  <a:close/>
                </a:path>
                <a:path w="558165" h="557530">
                  <a:moveTo>
                    <a:pt x="74422" y="391210"/>
                  </a:moveTo>
                  <a:lnTo>
                    <a:pt x="70599" y="387388"/>
                  </a:lnTo>
                  <a:lnTo>
                    <a:pt x="61175" y="387388"/>
                  </a:lnTo>
                  <a:lnTo>
                    <a:pt x="57353" y="391210"/>
                  </a:lnTo>
                  <a:lnTo>
                    <a:pt x="57353" y="400634"/>
                  </a:lnTo>
                  <a:lnTo>
                    <a:pt x="61175" y="404456"/>
                  </a:lnTo>
                  <a:lnTo>
                    <a:pt x="65887" y="404456"/>
                  </a:lnTo>
                  <a:lnTo>
                    <a:pt x="70599" y="404456"/>
                  </a:lnTo>
                  <a:lnTo>
                    <a:pt x="74422" y="400634"/>
                  </a:lnTo>
                  <a:lnTo>
                    <a:pt x="74422" y="391210"/>
                  </a:lnTo>
                  <a:close/>
                </a:path>
                <a:path w="558165" h="557530">
                  <a:moveTo>
                    <a:pt x="74422" y="355650"/>
                  </a:moveTo>
                  <a:lnTo>
                    <a:pt x="69824" y="350837"/>
                  </a:lnTo>
                  <a:lnTo>
                    <a:pt x="63919" y="350837"/>
                  </a:lnTo>
                  <a:lnTo>
                    <a:pt x="58000" y="350837"/>
                  </a:lnTo>
                  <a:lnTo>
                    <a:pt x="53187" y="355434"/>
                  </a:lnTo>
                  <a:lnTo>
                    <a:pt x="53403" y="361340"/>
                  </a:lnTo>
                  <a:lnTo>
                    <a:pt x="53403" y="367030"/>
                  </a:lnTo>
                  <a:lnTo>
                    <a:pt x="58000" y="371843"/>
                  </a:lnTo>
                  <a:lnTo>
                    <a:pt x="69608" y="371843"/>
                  </a:lnTo>
                  <a:lnTo>
                    <a:pt x="74422" y="367245"/>
                  </a:lnTo>
                  <a:lnTo>
                    <a:pt x="74422" y="355650"/>
                  </a:lnTo>
                  <a:close/>
                </a:path>
                <a:path w="558165" h="557530">
                  <a:moveTo>
                    <a:pt x="85585" y="319481"/>
                  </a:moveTo>
                  <a:lnTo>
                    <a:pt x="79502" y="313410"/>
                  </a:lnTo>
                  <a:lnTo>
                    <a:pt x="64516" y="313410"/>
                  </a:lnTo>
                  <a:lnTo>
                    <a:pt x="58445" y="319481"/>
                  </a:lnTo>
                  <a:lnTo>
                    <a:pt x="58445" y="334479"/>
                  </a:lnTo>
                  <a:lnTo>
                    <a:pt x="64516" y="340550"/>
                  </a:lnTo>
                  <a:lnTo>
                    <a:pt x="72009" y="340550"/>
                  </a:lnTo>
                  <a:lnTo>
                    <a:pt x="79502" y="340550"/>
                  </a:lnTo>
                  <a:lnTo>
                    <a:pt x="85585" y="334479"/>
                  </a:lnTo>
                  <a:lnTo>
                    <a:pt x="85585" y="319481"/>
                  </a:lnTo>
                  <a:close/>
                </a:path>
                <a:path w="558165" h="557530">
                  <a:moveTo>
                    <a:pt x="92151" y="439280"/>
                  </a:moveTo>
                  <a:lnTo>
                    <a:pt x="89496" y="436626"/>
                  </a:lnTo>
                  <a:lnTo>
                    <a:pt x="82969" y="436626"/>
                  </a:lnTo>
                  <a:lnTo>
                    <a:pt x="80327" y="439280"/>
                  </a:lnTo>
                  <a:lnTo>
                    <a:pt x="80327" y="445808"/>
                  </a:lnTo>
                  <a:lnTo>
                    <a:pt x="82969" y="448449"/>
                  </a:lnTo>
                  <a:lnTo>
                    <a:pt x="86233" y="448449"/>
                  </a:lnTo>
                  <a:lnTo>
                    <a:pt x="89496" y="448449"/>
                  </a:lnTo>
                  <a:lnTo>
                    <a:pt x="92151" y="445808"/>
                  </a:lnTo>
                  <a:lnTo>
                    <a:pt x="92151" y="439280"/>
                  </a:lnTo>
                  <a:close/>
                </a:path>
                <a:path w="558165" h="557530">
                  <a:moveTo>
                    <a:pt x="97180" y="457288"/>
                  </a:moveTo>
                  <a:lnTo>
                    <a:pt x="95123" y="455231"/>
                  </a:lnTo>
                  <a:lnTo>
                    <a:pt x="90043" y="455231"/>
                  </a:lnTo>
                  <a:lnTo>
                    <a:pt x="87985" y="457288"/>
                  </a:lnTo>
                  <a:lnTo>
                    <a:pt x="87985" y="462368"/>
                  </a:lnTo>
                  <a:lnTo>
                    <a:pt x="90043" y="464426"/>
                  </a:lnTo>
                  <a:lnTo>
                    <a:pt x="92583" y="464426"/>
                  </a:lnTo>
                  <a:lnTo>
                    <a:pt x="95123" y="464426"/>
                  </a:lnTo>
                  <a:lnTo>
                    <a:pt x="97180" y="462368"/>
                  </a:lnTo>
                  <a:lnTo>
                    <a:pt x="97180" y="457288"/>
                  </a:lnTo>
                  <a:close/>
                </a:path>
                <a:path w="558165" h="557530">
                  <a:moveTo>
                    <a:pt x="99809" y="480923"/>
                  </a:moveTo>
                  <a:lnTo>
                    <a:pt x="97751" y="478866"/>
                  </a:lnTo>
                  <a:lnTo>
                    <a:pt x="92671" y="478866"/>
                  </a:lnTo>
                  <a:lnTo>
                    <a:pt x="90614" y="480923"/>
                  </a:lnTo>
                  <a:lnTo>
                    <a:pt x="90614" y="486003"/>
                  </a:lnTo>
                  <a:lnTo>
                    <a:pt x="92671" y="488061"/>
                  </a:lnTo>
                  <a:lnTo>
                    <a:pt x="95211" y="488061"/>
                  </a:lnTo>
                  <a:lnTo>
                    <a:pt x="97751" y="488061"/>
                  </a:lnTo>
                  <a:lnTo>
                    <a:pt x="99809" y="486003"/>
                  </a:lnTo>
                  <a:lnTo>
                    <a:pt x="99809" y="480923"/>
                  </a:lnTo>
                  <a:close/>
                </a:path>
                <a:path w="558165" h="557530">
                  <a:moveTo>
                    <a:pt x="104406" y="408940"/>
                  </a:moveTo>
                  <a:lnTo>
                    <a:pt x="99695" y="404241"/>
                  </a:lnTo>
                  <a:lnTo>
                    <a:pt x="88099" y="404241"/>
                  </a:lnTo>
                  <a:lnTo>
                    <a:pt x="83388" y="408940"/>
                  </a:lnTo>
                  <a:lnTo>
                    <a:pt x="83388" y="420547"/>
                  </a:lnTo>
                  <a:lnTo>
                    <a:pt x="88099" y="425246"/>
                  </a:lnTo>
                  <a:lnTo>
                    <a:pt x="93903" y="425246"/>
                  </a:lnTo>
                  <a:lnTo>
                    <a:pt x="99695" y="425246"/>
                  </a:lnTo>
                  <a:lnTo>
                    <a:pt x="104406" y="420547"/>
                  </a:lnTo>
                  <a:lnTo>
                    <a:pt x="104406" y="408940"/>
                  </a:lnTo>
                  <a:close/>
                </a:path>
                <a:path w="558165" h="557530">
                  <a:moveTo>
                    <a:pt x="107035" y="371792"/>
                  </a:moveTo>
                  <a:lnTo>
                    <a:pt x="100952" y="365721"/>
                  </a:lnTo>
                  <a:lnTo>
                    <a:pt x="85966" y="365721"/>
                  </a:lnTo>
                  <a:lnTo>
                    <a:pt x="79895" y="371792"/>
                  </a:lnTo>
                  <a:lnTo>
                    <a:pt x="79895" y="386778"/>
                  </a:lnTo>
                  <a:lnTo>
                    <a:pt x="85966" y="392861"/>
                  </a:lnTo>
                  <a:lnTo>
                    <a:pt x="93459" y="392861"/>
                  </a:lnTo>
                  <a:lnTo>
                    <a:pt x="100952" y="392861"/>
                  </a:lnTo>
                  <a:lnTo>
                    <a:pt x="107035" y="386778"/>
                  </a:lnTo>
                  <a:lnTo>
                    <a:pt x="107035" y="371792"/>
                  </a:lnTo>
                  <a:close/>
                </a:path>
                <a:path w="558165" h="557530">
                  <a:moveTo>
                    <a:pt x="114249" y="442645"/>
                  </a:moveTo>
                  <a:lnTo>
                    <a:pt x="110426" y="438823"/>
                  </a:lnTo>
                  <a:lnTo>
                    <a:pt x="101003" y="438823"/>
                  </a:lnTo>
                  <a:lnTo>
                    <a:pt x="97180" y="442645"/>
                  </a:lnTo>
                  <a:lnTo>
                    <a:pt x="97180" y="452069"/>
                  </a:lnTo>
                  <a:lnTo>
                    <a:pt x="101003" y="455891"/>
                  </a:lnTo>
                  <a:lnTo>
                    <a:pt x="105714" y="455891"/>
                  </a:lnTo>
                  <a:lnTo>
                    <a:pt x="110426" y="455891"/>
                  </a:lnTo>
                  <a:lnTo>
                    <a:pt x="114249" y="452069"/>
                  </a:lnTo>
                  <a:lnTo>
                    <a:pt x="114249" y="442645"/>
                  </a:lnTo>
                  <a:close/>
                </a:path>
                <a:path w="558165" h="557530">
                  <a:moveTo>
                    <a:pt x="116217" y="463575"/>
                  </a:moveTo>
                  <a:lnTo>
                    <a:pt x="113576" y="460921"/>
                  </a:lnTo>
                  <a:lnTo>
                    <a:pt x="107048" y="460921"/>
                  </a:lnTo>
                  <a:lnTo>
                    <a:pt x="104406" y="463575"/>
                  </a:lnTo>
                  <a:lnTo>
                    <a:pt x="104406" y="470103"/>
                  </a:lnTo>
                  <a:lnTo>
                    <a:pt x="107048" y="472744"/>
                  </a:lnTo>
                  <a:lnTo>
                    <a:pt x="110312" y="472744"/>
                  </a:lnTo>
                  <a:lnTo>
                    <a:pt x="113576" y="472744"/>
                  </a:lnTo>
                  <a:lnTo>
                    <a:pt x="116217" y="470103"/>
                  </a:lnTo>
                  <a:lnTo>
                    <a:pt x="116217" y="463575"/>
                  </a:lnTo>
                  <a:close/>
                </a:path>
                <a:path w="558165" h="557530">
                  <a:moveTo>
                    <a:pt x="123228" y="480491"/>
                  </a:moveTo>
                  <a:lnTo>
                    <a:pt x="121170" y="478434"/>
                  </a:lnTo>
                  <a:lnTo>
                    <a:pt x="116090" y="478434"/>
                  </a:lnTo>
                  <a:lnTo>
                    <a:pt x="114033" y="480491"/>
                  </a:lnTo>
                  <a:lnTo>
                    <a:pt x="114033" y="485571"/>
                  </a:lnTo>
                  <a:lnTo>
                    <a:pt x="116090" y="487629"/>
                  </a:lnTo>
                  <a:lnTo>
                    <a:pt x="118630" y="487629"/>
                  </a:lnTo>
                  <a:lnTo>
                    <a:pt x="121170" y="487629"/>
                  </a:lnTo>
                  <a:lnTo>
                    <a:pt x="123228" y="485571"/>
                  </a:lnTo>
                  <a:lnTo>
                    <a:pt x="123228" y="480491"/>
                  </a:lnTo>
                  <a:close/>
                </a:path>
                <a:path w="558165" h="557530">
                  <a:moveTo>
                    <a:pt x="126949" y="333336"/>
                  </a:moveTo>
                  <a:lnTo>
                    <a:pt x="119494" y="325882"/>
                  </a:lnTo>
                  <a:lnTo>
                    <a:pt x="101130" y="325882"/>
                  </a:lnTo>
                  <a:lnTo>
                    <a:pt x="93675" y="333336"/>
                  </a:lnTo>
                  <a:lnTo>
                    <a:pt x="93675" y="351701"/>
                  </a:lnTo>
                  <a:lnTo>
                    <a:pt x="101130" y="359156"/>
                  </a:lnTo>
                  <a:lnTo>
                    <a:pt x="110312" y="359156"/>
                  </a:lnTo>
                  <a:lnTo>
                    <a:pt x="119494" y="359156"/>
                  </a:lnTo>
                  <a:lnTo>
                    <a:pt x="126949" y="351701"/>
                  </a:lnTo>
                  <a:lnTo>
                    <a:pt x="126949" y="333336"/>
                  </a:lnTo>
                  <a:close/>
                </a:path>
                <a:path w="558165" h="557530">
                  <a:moveTo>
                    <a:pt x="129794" y="503605"/>
                  </a:moveTo>
                  <a:lnTo>
                    <a:pt x="127609" y="501637"/>
                  </a:lnTo>
                  <a:lnTo>
                    <a:pt x="125196" y="501637"/>
                  </a:lnTo>
                  <a:lnTo>
                    <a:pt x="122783" y="501637"/>
                  </a:lnTo>
                  <a:lnTo>
                    <a:pt x="120815" y="503605"/>
                  </a:lnTo>
                  <a:lnTo>
                    <a:pt x="120599" y="506234"/>
                  </a:lnTo>
                  <a:lnTo>
                    <a:pt x="120599" y="508850"/>
                  </a:lnTo>
                  <a:lnTo>
                    <a:pt x="122783" y="510832"/>
                  </a:lnTo>
                  <a:lnTo>
                    <a:pt x="127825" y="510832"/>
                  </a:lnTo>
                  <a:lnTo>
                    <a:pt x="129794" y="508635"/>
                  </a:lnTo>
                  <a:lnTo>
                    <a:pt x="129794" y="503605"/>
                  </a:lnTo>
                  <a:close/>
                </a:path>
                <a:path w="558165" h="557530">
                  <a:moveTo>
                    <a:pt x="141833" y="416661"/>
                  </a:moveTo>
                  <a:lnTo>
                    <a:pt x="135750" y="410591"/>
                  </a:lnTo>
                  <a:lnTo>
                    <a:pt x="120764" y="410591"/>
                  </a:lnTo>
                  <a:lnTo>
                    <a:pt x="114693" y="416661"/>
                  </a:lnTo>
                  <a:lnTo>
                    <a:pt x="114693" y="431647"/>
                  </a:lnTo>
                  <a:lnTo>
                    <a:pt x="120764" y="437730"/>
                  </a:lnTo>
                  <a:lnTo>
                    <a:pt x="128257" y="437730"/>
                  </a:lnTo>
                  <a:lnTo>
                    <a:pt x="135750" y="437730"/>
                  </a:lnTo>
                  <a:lnTo>
                    <a:pt x="141833" y="431647"/>
                  </a:lnTo>
                  <a:lnTo>
                    <a:pt x="141833" y="416661"/>
                  </a:lnTo>
                  <a:close/>
                </a:path>
                <a:path w="558165" h="557530">
                  <a:moveTo>
                    <a:pt x="143141" y="484124"/>
                  </a:moveTo>
                  <a:lnTo>
                    <a:pt x="140512" y="481495"/>
                  </a:lnTo>
                  <a:lnTo>
                    <a:pt x="137236" y="481495"/>
                  </a:lnTo>
                  <a:lnTo>
                    <a:pt x="133946" y="481495"/>
                  </a:lnTo>
                  <a:lnTo>
                    <a:pt x="131318" y="484124"/>
                  </a:lnTo>
                  <a:lnTo>
                    <a:pt x="131318" y="490689"/>
                  </a:lnTo>
                  <a:lnTo>
                    <a:pt x="133946" y="493318"/>
                  </a:lnTo>
                  <a:lnTo>
                    <a:pt x="140512" y="493318"/>
                  </a:lnTo>
                  <a:lnTo>
                    <a:pt x="143141" y="490689"/>
                  </a:lnTo>
                  <a:lnTo>
                    <a:pt x="143141" y="484124"/>
                  </a:lnTo>
                  <a:close/>
                </a:path>
                <a:path w="558165" h="557530">
                  <a:moveTo>
                    <a:pt x="147955" y="452272"/>
                  </a:moveTo>
                  <a:lnTo>
                    <a:pt x="143256" y="447573"/>
                  </a:lnTo>
                  <a:lnTo>
                    <a:pt x="131648" y="447573"/>
                  </a:lnTo>
                  <a:lnTo>
                    <a:pt x="126949" y="452272"/>
                  </a:lnTo>
                  <a:lnTo>
                    <a:pt x="126949" y="463880"/>
                  </a:lnTo>
                  <a:lnTo>
                    <a:pt x="131648" y="468579"/>
                  </a:lnTo>
                  <a:lnTo>
                    <a:pt x="137452" y="468579"/>
                  </a:lnTo>
                  <a:lnTo>
                    <a:pt x="143256" y="468579"/>
                  </a:lnTo>
                  <a:lnTo>
                    <a:pt x="147955" y="463880"/>
                  </a:lnTo>
                  <a:lnTo>
                    <a:pt x="147955" y="452272"/>
                  </a:lnTo>
                  <a:close/>
                </a:path>
                <a:path w="558165" h="557530">
                  <a:moveTo>
                    <a:pt x="151676" y="376008"/>
                  </a:moveTo>
                  <a:lnTo>
                    <a:pt x="144233" y="368566"/>
                  </a:lnTo>
                  <a:lnTo>
                    <a:pt x="125857" y="368566"/>
                  </a:lnTo>
                  <a:lnTo>
                    <a:pt x="118414" y="376008"/>
                  </a:lnTo>
                  <a:lnTo>
                    <a:pt x="118414" y="394385"/>
                  </a:lnTo>
                  <a:lnTo>
                    <a:pt x="125857" y="401828"/>
                  </a:lnTo>
                  <a:lnTo>
                    <a:pt x="135039" y="401828"/>
                  </a:lnTo>
                  <a:lnTo>
                    <a:pt x="144233" y="401828"/>
                  </a:lnTo>
                  <a:lnTo>
                    <a:pt x="151676" y="394385"/>
                  </a:lnTo>
                  <a:lnTo>
                    <a:pt x="151676" y="376008"/>
                  </a:lnTo>
                  <a:close/>
                </a:path>
                <a:path w="558165" h="557530">
                  <a:moveTo>
                    <a:pt x="152336" y="499973"/>
                  </a:moveTo>
                  <a:lnTo>
                    <a:pt x="150279" y="497916"/>
                  </a:lnTo>
                  <a:lnTo>
                    <a:pt x="145199" y="497916"/>
                  </a:lnTo>
                  <a:lnTo>
                    <a:pt x="143141" y="499973"/>
                  </a:lnTo>
                  <a:lnTo>
                    <a:pt x="143141" y="505053"/>
                  </a:lnTo>
                  <a:lnTo>
                    <a:pt x="145199" y="507111"/>
                  </a:lnTo>
                  <a:lnTo>
                    <a:pt x="147739" y="507111"/>
                  </a:lnTo>
                  <a:lnTo>
                    <a:pt x="150279" y="507111"/>
                  </a:lnTo>
                  <a:lnTo>
                    <a:pt x="152336" y="505053"/>
                  </a:lnTo>
                  <a:lnTo>
                    <a:pt x="152336" y="499973"/>
                  </a:lnTo>
                  <a:close/>
                </a:path>
                <a:path w="558165" h="557530">
                  <a:moveTo>
                    <a:pt x="161086" y="521766"/>
                  </a:moveTo>
                  <a:lnTo>
                    <a:pt x="158902" y="519798"/>
                  </a:lnTo>
                  <a:lnTo>
                    <a:pt x="156489" y="519798"/>
                  </a:lnTo>
                  <a:lnTo>
                    <a:pt x="154089" y="519798"/>
                  </a:lnTo>
                  <a:lnTo>
                    <a:pt x="151892" y="521766"/>
                  </a:lnTo>
                  <a:lnTo>
                    <a:pt x="151892" y="527024"/>
                  </a:lnTo>
                  <a:lnTo>
                    <a:pt x="154089" y="528993"/>
                  </a:lnTo>
                  <a:lnTo>
                    <a:pt x="159118" y="528993"/>
                  </a:lnTo>
                  <a:lnTo>
                    <a:pt x="161086" y="526808"/>
                  </a:lnTo>
                  <a:lnTo>
                    <a:pt x="161086" y="521766"/>
                  </a:lnTo>
                  <a:close/>
                </a:path>
                <a:path w="558165" h="557530">
                  <a:moveTo>
                    <a:pt x="165900" y="481939"/>
                  </a:moveTo>
                  <a:lnTo>
                    <a:pt x="162179" y="478218"/>
                  </a:lnTo>
                  <a:lnTo>
                    <a:pt x="152552" y="478218"/>
                  </a:lnTo>
                  <a:lnTo>
                    <a:pt x="148831" y="481939"/>
                  </a:lnTo>
                  <a:lnTo>
                    <a:pt x="148831" y="491566"/>
                  </a:lnTo>
                  <a:lnTo>
                    <a:pt x="152552" y="495287"/>
                  </a:lnTo>
                  <a:lnTo>
                    <a:pt x="162179" y="495287"/>
                  </a:lnTo>
                  <a:lnTo>
                    <a:pt x="165900" y="491566"/>
                  </a:lnTo>
                  <a:lnTo>
                    <a:pt x="165900" y="486752"/>
                  </a:lnTo>
                  <a:lnTo>
                    <a:pt x="165900" y="481939"/>
                  </a:lnTo>
                  <a:close/>
                </a:path>
                <a:path w="558165" h="557530">
                  <a:moveTo>
                    <a:pt x="172910" y="501434"/>
                  </a:moveTo>
                  <a:lnTo>
                    <a:pt x="170268" y="498792"/>
                  </a:lnTo>
                  <a:lnTo>
                    <a:pt x="163741" y="498792"/>
                  </a:lnTo>
                  <a:lnTo>
                    <a:pt x="161086" y="501434"/>
                  </a:lnTo>
                  <a:lnTo>
                    <a:pt x="161086" y="507961"/>
                  </a:lnTo>
                  <a:lnTo>
                    <a:pt x="163741" y="510603"/>
                  </a:lnTo>
                  <a:lnTo>
                    <a:pt x="167005" y="510603"/>
                  </a:lnTo>
                  <a:lnTo>
                    <a:pt x="170268" y="510603"/>
                  </a:lnTo>
                  <a:lnTo>
                    <a:pt x="172910" y="507961"/>
                  </a:lnTo>
                  <a:lnTo>
                    <a:pt x="172910" y="501434"/>
                  </a:lnTo>
                  <a:close/>
                </a:path>
                <a:path w="558165" h="557530">
                  <a:moveTo>
                    <a:pt x="183857" y="515289"/>
                  </a:moveTo>
                  <a:lnTo>
                    <a:pt x="181787" y="513232"/>
                  </a:lnTo>
                  <a:lnTo>
                    <a:pt x="176720" y="513232"/>
                  </a:lnTo>
                  <a:lnTo>
                    <a:pt x="174663" y="515289"/>
                  </a:lnTo>
                  <a:lnTo>
                    <a:pt x="174663" y="520369"/>
                  </a:lnTo>
                  <a:lnTo>
                    <a:pt x="176720" y="522427"/>
                  </a:lnTo>
                  <a:lnTo>
                    <a:pt x="179260" y="522427"/>
                  </a:lnTo>
                  <a:lnTo>
                    <a:pt x="181787" y="522427"/>
                  </a:lnTo>
                  <a:lnTo>
                    <a:pt x="183857" y="520369"/>
                  </a:lnTo>
                  <a:lnTo>
                    <a:pt x="183857" y="515289"/>
                  </a:lnTo>
                  <a:close/>
                </a:path>
                <a:path w="558165" h="557530">
                  <a:moveTo>
                    <a:pt x="186702" y="410375"/>
                  </a:moveTo>
                  <a:lnTo>
                    <a:pt x="179247" y="402920"/>
                  </a:lnTo>
                  <a:lnTo>
                    <a:pt x="160870" y="402920"/>
                  </a:lnTo>
                  <a:lnTo>
                    <a:pt x="153428" y="410375"/>
                  </a:lnTo>
                  <a:lnTo>
                    <a:pt x="153428" y="428752"/>
                  </a:lnTo>
                  <a:lnTo>
                    <a:pt x="160870" y="436194"/>
                  </a:lnTo>
                  <a:lnTo>
                    <a:pt x="170065" y="436194"/>
                  </a:lnTo>
                  <a:lnTo>
                    <a:pt x="179247" y="436194"/>
                  </a:lnTo>
                  <a:lnTo>
                    <a:pt x="186702" y="428752"/>
                  </a:lnTo>
                  <a:lnTo>
                    <a:pt x="186702" y="410375"/>
                  </a:lnTo>
                  <a:close/>
                </a:path>
                <a:path w="558165" h="557530">
                  <a:moveTo>
                    <a:pt x="188760" y="457123"/>
                  </a:moveTo>
                  <a:lnTo>
                    <a:pt x="185470" y="449186"/>
                  </a:lnTo>
                  <a:lnTo>
                    <a:pt x="171627" y="443445"/>
                  </a:lnTo>
                  <a:lnTo>
                    <a:pt x="163690" y="446735"/>
                  </a:lnTo>
                  <a:lnTo>
                    <a:pt x="157949" y="460578"/>
                  </a:lnTo>
                  <a:lnTo>
                    <a:pt x="161239" y="468515"/>
                  </a:lnTo>
                  <a:lnTo>
                    <a:pt x="175082" y="474256"/>
                  </a:lnTo>
                  <a:lnTo>
                    <a:pt x="183019" y="470966"/>
                  </a:lnTo>
                  <a:lnTo>
                    <a:pt x="185889" y="464045"/>
                  </a:lnTo>
                  <a:lnTo>
                    <a:pt x="188760" y="457123"/>
                  </a:lnTo>
                  <a:close/>
                </a:path>
                <a:path w="558165" h="557530">
                  <a:moveTo>
                    <a:pt x="195884" y="536079"/>
                  </a:moveTo>
                  <a:lnTo>
                    <a:pt x="193827" y="534022"/>
                  </a:lnTo>
                  <a:lnTo>
                    <a:pt x="188760" y="534022"/>
                  </a:lnTo>
                  <a:lnTo>
                    <a:pt x="186690" y="536079"/>
                  </a:lnTo>
                  <a:lnTo>
                    <a:pt x="186690" y="541159"/>
                  </a:lnTo>
                  <a:lnTo>
                    <a:pt x="188760" y="543217"/>
                  </a:lnTo>
                  <a:lnTo>
                    <a:pt x="191287" y="543217"/>
                  </a:lnTo>
                  <a:lnTo>
                    <a:pt x="193827" y="543217"/>
                  </a:lnTo>
                  <a:lnTo>
                    <a:pt x="195884" y="541159"/>
                  </a:lnTo>
                  <a:lnTo>
                    <a:pt x="195884" y="536079"/>
                  </a:lnTo>
                  <a:close/>
                </a:path>
                <a:path w="558165" h="557530">
                  <a:moveTo>
                    <a:pt x="201803" y="483362"/>
                  </a:moveTo>
                  <a:lnTo>
                    <a:pt x="197091" y="478650"/>
                  </a:lnTo>
                  <a:lnTo>
                    <a:pt x="185496" y="478650"/>
                  </a:lnTo>
                  <a:lnTo>
                    <a:pt x="180784" y="483362"/>
                  </a:lnTo>
                  <a:lnTo>
                    <a:pt x="180784" y="494957"/>
                  </a:lnTo>
                  <a:lnTo>
                    <a:pt x="185496" y="499668"/>
                  </a:lnTo>
                  <a:lnTo>
                    <a:pt x="191287" y="499668"/>
                  </a:lnTo>
                  <a:lnTo>
                    <a:pt x="197091" y="499668"/>
                  </a:lnTo>
                  <a:lnTo>
                    <a:pt x="201803" y="494957"/>
                  </a:lnTo>
                  <a:lnTo>
                    <a:pt x="201803" y="483362"/>
                  </a:lnTo>
                  <a:close/>
                </a:path>
                <a:path w="558165" h="557530">
                  <a:moveTo>
                    <a:pt x="204203" y="514350"/>
                  </a:moveTo>
                  <a:lnTo>
                    <a:pt x="201561" y="511695"/>
                  </a:lnTo>
                  <a:lnTo>
                    <a:pt x="195033" y="511695"/>
                  </a:lnTo>
                  <a:lnTo>
                    <a:pt x="192392" y="514350"/>
                  </a:lnTo>
                  <a:lnTo>
                    <a:pt x="192392" y="520877"/>
                  </a:lnTo>
                  <a:lnTo>
                    <a:pt x="195033" y="523519"/>
                  </a:lnTo>
                  <a:lnTo>
                    <a:pt x="198297" y="523519"/>
                  </a:lnTo>
                  <a:lnTo>
                    <a:pt x="201561" y="523519"/>
                  </a:lnTo>
                  <a:lnTo>
                    <a:pt x="204203" y="520877"/>
                  </a:lnTo>
                  <a:lnTo>
                    <a:pt x="204203" y="514350"/>
                  </a:lnTo>
                  <a:close/>
                </a:path>
                <a:path w="558165" h="557530">
                  <a:moveTo>
                    <a:pt x="216903" y="526453"/>
                  </a:moveTo>
                  <a:lnTo>
                    <a:pt x="214845" y="524395"/>
                  </a:lnTo>
                  <a:lnTo>
                    <a:pt x="209765" y="524395"/>
                  </a:lnTo>
                  <a:lnTo>
                    <a:pt x="207708" y="526453"/>
                  </a:lnTo>
                  <a:lnTo>
                    <a:pt x="207708" y="531533"/>
                  </a:lnTo>
                  <a:lnTo>
                    <a:pt x="209765" y="533590"/>
                  </a:lnTo>
                  <a:lnTo>
                    <a:pt x="212305" y="533590"/>
                  </a:lnTo>
                  <a:lnTo>
                    <a:pt x="214845" y="533590"/>
                  </a:lnTo>
                  <a:lnTo>
                    <a:pt x="216903" y="531533"/>
                  </a:lnTo>
                  <a:lnTo>
                    <a:pt x="216903" y="526453"/>
                  </a:lnTo>
                  <a:close/>
                </a:path>
                <a:path w="558165" h="557530">
                  <a:moveTo>
                    <a:pt x="225869" y="506882"/>
                  </a:moveTo>
                  <a:lnTo>
                    <a:pt x="222148" y="503161"/>
                  </a:lnTo>
                  <a:lnTo>
                    <a:pt x="212521" y="503161"/>
                  </a:lnTo>
                  <a:lnTo>
                    <a:pt x="208800" y="506882"/>
                  </a:lnTo>
                  <a:lnTo>
                    <a:pt x="208800" y="511695"/>
                  </a:lnTo>
                  <a:lnTo>
                    <a:pt x="208800" y="516293"/>
                  </a:lnTo>
                  <a:lnTo>
                    <a:pt x="212737" y="520242"/>
                  </a:lnTo>
                  <a:lnTo>
                    <a:pt x="222148" y="520242"/>
                  </a:lnTo>
                  <a:lnTo>
                    <a:pt x="225869" y="516521"/>
                  </a:lnTo>
                  <a:lnTo>
                    <a:pt x="225869" y="506882"/>
                  </a:lnTo>
                  <a:close/>
                </a:path>
                <a:path w="558165" h="557530">
                  <a:moveTo>
                    <a:pt x="226529" y="434225"/>
                  </a:moveTo>
                  <a:lnTo>
                    <a:pt x="219087" y="426783"/>
                  </a:lnTo>
                  <a:lnTo>
                    <a:pt x="200710" y="426783"/>
                  </a:lnTo>
                  <a:lnTo>
                    <a:pt x="193268" y="434225"/>
                  </a:lnTo>
                  <a:lnTo>
                    <a:pt x="193268" y="452602"/>
                  </a:lnTo>
                  <a:lnTo>
                    <a:pt x="200710" y="460044"/>
                  </a:lnTo>
                  <a:lnTo>
                    <a:pt x="209892" y="460044"/>
                  </a:lnTo>
                  <a:lnTo>
                    <a:pt x="219087" y="460044"/>
                  </a:lnTo>
                  <a:lnTo>
                    <a:pt x="226529" y="452602"/>
                  </a:lnTo>
                  <a:lnTo>
                    <a:pt x="226529" y="434225"/>
                  </a:lnTo>
                  <a:close/>
                </a:path>
                <a:path w="558165" h="557530">
                  <a:moveTo>
                    <a:pt x="230911" y="545490"/>
                  </a:moveTo>
                  <a:lnTo>
                    <a:pt x="228854" y="543433"/>
                  </a:lnTo>
                  <a:lnTo>
                    <a:pt x="223774" y="543433"/>
                  </a:lnTo>
                  <a:lnTo>
                    <a:pt x="221716" y="545490"/>
                  </a:lnTo>
                  <a:lnTo>
                    <a:pt x="221716" y="550570"/>
                  </a:lnTo>
                  <a:lnTo>
                    <a:pt x="223774" y="552627"/>
                  </a:lnTo>
                  <a:lnTo>
                    <a:pt x="226314" y="552627"/>
                  </a:lnTo>
                  <a:lnTo>
                    <a:pt x="228854" y="552627"/>
                  </a:lnTo>
                  <a:lnTo>
                    <a:pt x="230911" y="550570"/>
                  </a:lnTo>
                  <a:lnTo>
                    <a:pt x="230911" y="545490"/>
                  </a:lnTo>
                  <a:close/>
                </a:path>
                <a:path w="558165" h="557530">
                  <a:moveTo>
                    <a:pt x="237032" y="522668"/>
                  </a:moveTo>
                  <a:lnTo>
                    <a:pt x="234391" y="520014"/>
                  </a:lnTo>
                  <a:lnTo>
                    <a:pt x="227863" y="520014"/>
                  </a:lnTo>
                  <a:lnTo>
                    <a:pt x="225221" y="522668"/>
                  </a:lnTo>
                  <a:lnTo>
                    <a:pt x="225221" y="529196"/>
                  </a:lnTo>
                  <a:lnTo>
                    <a:pt x="227863" y="531837"/>
                  </a:lnTo>
                  <a:lnTo>
                    <a:pt x="231127" y="531837"/>
                  </a:lnTo>
                  <a:lnTo>
                    <a:pt x="234391" y="531837"/>
                  </a:lnTo>
                  <a:lnTo>
                    <a:pt x="237032" y="529196"/>
                  </a:lnTo>
                  <a:lnTo>
                    <a:pt x="237032" y="522668"/>
                  </a:lnTo>
                  <a:close/>
                </a:path>
                <a:path w="558165" h="557530">
                  <a:moveTo>
                    <a:pt x="251040" y="533234"/>
                  </a:moveTo>
                  <a:lnTo>
                    <a:pt x="248983" y="531177"/>
                  </a:lnTo>
                  <a:lnTo>
                    <a:pt x="243903" y="531177"/>
                  </a:lnTo>
                  <a:lnTo>
                    <a:pt x="241846" y="533234"/>
                  </a:lnTo>
                  <a:lnTo>
                    <a:pt x="241846" y="538314"/>
                  </a:lnTo>
                  <a:lnTo>
                    <a:pt x="243903" y="540372"/>
                  </a:lnTo>
                  <a:lnTo>
                    <a:pt x="246443" y="540372"/>
                  </a:lnTo>
                  <a:lnTo>
                    <a:pt x="248983" y="540372"/>
                  </a:lnTo>
                  <a:lnTo>
                    <a:pt x="251040" y="538314"/>
                  </a:lnTo>
                  <a:lnTo>
                    <a:pt x="251040" y="533234"/>
                  </a:lnTo>
                  <a:close/>
                </a:path>
                <a:path w="558165" h="557530">
                  <a:moveTo>
                    <a:pt x="268554" y="549871"/>
                  </a:moveTo>
                  <a:lnTo>
                    <a:pt x="266496" y="547814"/>
                  </a:lnTo>
                  <a:lnTo>
                    <a:pt x="261416" y="547814"/>
                  </a:lnTo>
                  <a:lnTo>
                    <a:pt x="259359" y="549871"/>
                  </a:lnTo>
                  <a:lnTo>
                    <a:pt x="259359" y="554951"/>
                  </a:lnTo>
                  <a:lnTo>
                    <a:pt x="261416" y="557009"/>
                  </a:lnTo>
                  <a:lnTo>
                    <a:pt x="263956" y="557009"/>
                  </a:lnTo>
                  <a:lnTo>
                    <a:pt x="266496" y="557009"/>
                  </a:lnTo>
                  <a:lnTo>
                    <a:pt x="268554" y="554951"/>
                  </a:lnTo>
                  <a:lnTo>
                    <a:pt x="268554" y="549871"/>
                  </a:lnTo>
                  <a:close/>
                </a:path>
                <a:path w="558165" h="557530">
                  <a:moveTo>
                    <a:pt x="271183" y="527024"/>
                  </a:moveTo>
                  <a:lnTo>
                    <a:pt x="268554" y="524395"/>
                  </a:lnTo>
                  <a:lnTo>
                    <a:pt x="265264" y="524395"/>
                  </a:lnTo>
                  <a:lnTo>
                    <a:pt x="261988" y="524395"/>
                  </a:lnTo>
                  <a:lnTo>
                    <a:pt x="259143" y="527024"/>
                  </a:lnTo>
                  <a:lnTo>
                    <a:pt x="259359" y="530301"/>
                  </a:lnTo>
                  <a:lnTo>
                    <a:pt x="259359" y="533590"/>
                  </a:lnTo>
                  <a:lnTo>
                    <a:pt x="261988" y="536219"/>
                  </a:lnTo>
                  <a:lnTo>
                    <a:pt x="268554" y="536219"/>
                  </a:lnTo>
                  <a:lnTo>
                    <a:pt x="271183" y="533590"/>
                  </a:lnTo>
                  <a:lnTo>
                    <a:pt x="271183" y="527024"/>
                  </a:lnTo>
                  <a:close/>
                </a:path>
                <a:path w="558165" h="557530">
                  <a:moveTo>
                    <a:pt x="273367" y="449326"/>
                  </a:moveTo>
                  <a:lnTo>
                    <a:pt x="265925" y="441883"/>
                  </a:lnTo>
                  <a:lnTo>
                    <a:pt x="247548" y="441883"/>
                  </a:lnTo>
                  <a:lnTo>
                    <a:pt x="240106" y="449326"/>
                  </a:lnTo>
                  <a:lnTo>
                    <a:pt x="240106" y="467702"/>
                  </a:lnTo>
                  <a:lnTo>
                    <a:pt x="247548" y="475145"/>
                  </a:lnTo>
                  <a:lnTo>
                    <a:pt x="256730" y="475145"/>
                  </a:lnTo>
                  <a:lnTo>
                    <a:pt x="265925" y="475145"/>
                  </a:lnTo>
                  <a:lnTo>
                    <a:pt x="273367" y="467702"/>
                  </a:lnTo>
                  <a:lnTo>
                    <a:pt x="273367" y="449326"/>
                  </a:lnTo>
                  <a:close/>
                </a:path>
                <a:path w="558165" h="557530">
                  <a:moveTo>
                    <a:pt x="383679" y="271602"/>
                  </a:moveTo>
                  <a:lnTo>
                    <a:pt x="375996" y="233616"/>
                  </a:lnTo>
                  <a:lnTo>
                    <a:pt x="355079" y="202590"/>
                  </a:lnTo>
                  <a:lnTo>
                    <a:pt x="324053" y="181660"/>
                  </a:lnTo>
                  <a:lnTo>
                    <a:pt x="286054" y="173990"/>
                  </a:lnTo>
                  <a:lnTo>
                    <a:pt x="248069" y="181660"/>
                  </a:lnTo>
                  <a:lnTo>
                    <a:pt x="217043" y="202590"/>
                  </a:lnTo>
                  <a:lnTo>
                    <a:pt x="196113" y="233616"/>
                  </a:lnTo>
                  <a:lnTo>
                    <a:pt x="188442" y="271602"/>
                  </a:lnTo>
                  <a:lnTo>
                    <a:pt x="196113" y="309600"/>
                  </a:lnTo>
                  <a:lnTo>
                    <a:pt x="217043" y="340626"/>
                  </a:lnTo>
                  <a:lnTo>
                    <a:pt x="248069" y="361556"/>
                  </a:lnTo>
                  <a:lnTo>
                    <a:pt x="286054" y="369227"/>
                  </a:lnTo>
                  <a:lnTo>
                    <a:pt x="324053" y="361556"/>
                  </a:lnTo>
                  <a:lnTo>
                    <a:pt x="355079" y="340626"/>
                  </a:lnTo>
                  <a:lnTo>
                    <a:pt x="375996" y="309600"/>
                  </a:lnTo>
                  <a:lnTo>
                    <a:pt x="383679" y="271602"/>
                  </a:lnTo>
                  <a:close/>
                </a:path>
                <a:path w="558165" h="557530">
                  <a:moveTo>
                    <a:pt x="557669" y="271614"/>
                  </a:moveTo>
                  <a:lnTo>
                    <a:pt x="553300" y="222808"/>
                  </a:lnTo>
                  <a:lnTo>
                    <a:pt x="540689" y="176872"/>
                  </a:lnTo>
                  <a:lnTo>
                    <a:pt x="520623" y="134556"/>
                  </a:lnTo>
                  <a:lnTo>
                    <a:pt x="493839" y="96647"/>
                  </a:lnTo>
                  <a:lnTo>
                    <a:pt x="461111" y="63906"/>
                  </a:lnTo>
                  <a:lnTo>
                    <a:pt x="423202" y="37096"/>
                  </a:lnTo>
                  <a:lnTo>
                    <a:pt x="380885" y="17005"/>
                  </a:lnTo>
                  <a:lnTo>
                    <a:pt x="334924" y="4381"/>
                  </a:lnTo>
                  <a:lnTo>
                    <a:pt x="286054" y="0"/>
                  </a:lnTo>
                  <a:lnTo>
                    <a:pt x="286054" y="98920"/>
                  </a:lnTo>
                  <a:lnTo>
                    <a:pt x="320040" y="102235"/>
                  </a:lnTo>
                  <a:lnTo>
                    <a:pt x="352209" y="111975"/>
                  </a:lnTo>
                  <a:lnTo>
                    <a:pt x="408190" y="149479"/>
                  </a:lnTo>
                  <a:lnTo>
                    <a:pt x="445693" y="205460"/>
                  </a:lnTo>
                  <a:lnTo>
                    <a:pt x="458749" y="271614"/>
                  </a:lnTo>
                  <a:lnTo>
                    <a:pt x="455434" y="305587"/>
                  </a:lnTo>
                  <a:lnTo>
                    <a:pt x="429844" y="367385"/>
                  </a:lnTo>
                  <a:lnTo>
                    <a:pt x="381838" y="415391"/>
                  </a:lnTo>
                  <a:lnTo>
                    <a:pt x="320040" y="440982"/>
                  </a:lnTo>
                  <a:lnTo>
                    <a:pt x="286054" y="444296"/>
                  </a:lnTo>
                  <a:lnTo>
                    <a:pt x="286054" y="543217"/>
                  </a:lnTo>
                  <a:lnTo>
                    <a:pt x="334924" y="538835"/>
                  </a:lnTo>
                  <a:lnTo>
                    <a:pt x="380885" y="526211"/>
                  </a:lnTo>
                  <a:lnTo>
                    <a:pt x="423202" y="506120"/>
                  </a:lnTo>
                  <a:lnTo>
                    <a:pt x="461111" y="479310"/>
                  </a:lnTo>
                  <a:lnTo>
                    <a:pt x="493839" y="446570"/>
                  </a:lnTo>
                  <a:lnTo>
                    <a:pt x="520623" y="408660"/>
                  </a:lnTo>
                  <a:lnTo>
                    <a:pt x="540689" y="366344"/>
                  </a:lnTo>
                  <a:lnTo>
                    <a:pt x="553300" y="320408"/>
                  </a:lnTo>
                  <a:lnTo>
                    <a:pt x="557669" y="27161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18158299" y="777709"/>
              <a:ext cx="773059" cy="1018142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1FB51D2-E621-46A1-83B1-609B79039976}"/>
              </a:ext>
            </a:extLst>
          </p:cNvPr>
          <p:cNvSpPr txBox="1"/>
          <p:nvPr/>
        </p:nvSpPr>
        <p:spPr>
          <a:xfrm>
            <a:off x="1323879" y="1085166"/>
            <a:ext cx="8270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>
                <a:solidFill>
                  <a:schemeClr val="bg1">
                    <a:lumMod val="95000"/>
                  </a:schemeClr>
                </a:solidFill>
              </a:rPr>
              <a:t>Пряный низкокалорийный мармелад из облепихи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9546903" y="1339632"/>
            <a:ext cx="2330007" cy="3512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8158299" y="1270435"/>
            <a:ext cx="845185" cy="279400"/>
          </a:xfrm>
          <a:custGeom>
            <a:rect l="l" t="t" r="r" b="b"/>
            <a:pathLst>
              <a:path w="84518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84518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84518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84518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84518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84518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84518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84518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84518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84518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84518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84518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84518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84518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845184" h="279400">
                <a:moveTo>
                  <a:pt x="845096" y="34803"/>
                </a:moveTo>
                <a:lnTo>
                  <a:pt x="811898" y="34803"/>
                </a:lnTo>
                <a:lnTo>
                  <a:pt x="811898" y="274146"/>
                </a:lnTo>
                <a:lnTo>
                  <a:pt x="845096" y="274146"/>
                </a:lnTo>
                <a:lnTo>
                  <a:pt x="845096" y="34803"/>
                </a:lnTo>
                <a:close/>
              </a:path>
              <a:path w="845184" h="279400">
                <a:moveTo>
                  <a:pt x="845096" y="0"/>
                </a:moveTo>
                <a:lnTo>
                  <a:pt x="811898" y="0"/>
                </a:lnTo>
                <a:lnTo>
                  <a:pt x="743362" y="45512"/>
                </a:lnTo>
                <a:lnTo>
                  <a:pt x="743362" y="79245"/>
                </a:lnTo>
                <a:lnTo>
                  <a:pt x="810292" y="34803"/>
                </a:lnTo>
                <a:lnTo>
                  <a:pt x="845096" y="34803"/>
                </a:lnTo>
                <a:lnTo>
                  <a:pt x="845096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53719" y="1995396"/>
            <a:ext cx="9549765" cy="10795"/>
          </a:xfrm>
          <a:custGeom>
            <a:rect l="l" t="t" r="r" b="b"/>
            <a:pathLst>
              <a:path w="9549765" h="10794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773484" y="2570232"/>
            <a:ext cx="283845" cy="187960"/>
          </a:xfrm>
          <a:custGeom>
            <a:rect l="l" t="t" r="r" b="b"/>
            <a:pathLst>
              <a:path w="28384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8384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83844" h="187960">
                <a:moveTo>
                  <a:pt x="244701" y="2498"/>
                </a:moveTo>
                <a:lnTo>
                  <a:pt x="237205" y="2498"/>
                </a:lnTo>
                <a:lnTo>
                  <a:pt x="237205" y="185263"/>
                </a:lnTo>
                <a:lnTo>
                  <a:pt x="258266" y="185263"/>
                </a:lnTo>
                <a:lnTo>
                  <a:pt x="258266" y="30698"/>
                </a:lnTo>
                <a:lnTo>
                  <a:pt x="244701" y="30698"/>
                </a:lnTo>
                <a:lnTo>
                  <a:pt x="244701" y="2498"/>
                </a:lnTo>
                <a:close/>
              </a:path>
              <a:path w="283844" h="187960">
                <a:moveTo>
                  <a:pt x="237205" y="2498"/>
                </a:moveTo>
                <a:lnTo>
                  <a:pt x="231494" y="2498"/>
                </a:lnTo>
                <a:lnTo>
                  <a:pt x="151177" y="129577"/>
                </a:lnTo>
                <a:lnTo>
                  <a:pt x="151177" y="147782"/>
                </a:lnTo>
                <a:lnTo>
                  <a:pt x="237205" y="147782"/>
                </a:lnTo>
                <a:lnTo>
                  <a:pt x="237205" y="128149"/>
                </a:lnTo>
                <a:lnTo>
                  <a:pt x="175094" y="128149"/>
                </a:lnTo>
                <a:lnTo>
                  <a:pt x="175094" y="126721"/>
                </a:lnTo>
                <a:lnTo>
                  <a:pt x="235777" y="30698"/>
                </a:lnTo>
                <a:lnTo>
                  <a:pt x="237205" y="30698"/>
                </a:lnTo>
                <a:lnTo>
                  <a:pt x="237205" y="2498"/>
                </a:lnTo>
                <a:close/>
              </a:path>
              <a:path w="283844" h="187960">
                <a:moveTo>
                  <a:pt x="283253" y="128149"/>
                </a:moveTo>
                <a:lnTo>
                  <a:pt x="258266" y="128149"/>
                </a:lnTo>
                <a:lnTo>
                  <a:pt x="258266" y="147782"/>
                </a:lnTo>
                <a:lnTo>
                  <a:pt x="283253" y="147782"/>
                </a:lnTo>
                <a:lnTo>
                  <a:pt x="283253" y="128149"/>
                </a:lnTo>
                <a:close/>
              </a:path>
              <a:path w="283844" h="187960">
                <a:moveTo>
                  <a:pt x="258266" y="2498"/>
                </a:moveTo>
                <a:lnTo>
                  <a:pt x="244701" y="2498"/>
                </a:lnTo>
                <a:lnTo>
                  <a:pt x="244701" y="30698"/>
                </a:lnTo>
                <a:lnTo>
                  <a:pt x="258266" y="30698"/>
                </a:lnTo>
                <a:lnTo>
                  <a:pt x="258266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41296" y="3401133"/>
            <a:ext cx="1411605" cy="351790"/>
          </a:xfrm>
          <a:custGeom>
            <a:rect l="l" t="t" r="r" b="b"/>
            <a:pathLst>
              <a:path w="1411604" h="351789">
                <a:moveTo>
                  <a:pt x="204539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29449"/>
                </a:lnTo>
                <a:lnTo>
                  <a:pt x="204539" y="29449"/>
                </a:lnTo>
                <a:lnTo>
                  <a:pt x="204539" y="0"/>
                </a:lnTo>
                <a:close/>
              </a:path>
              <a:path w="1411604" h="351789">
                <a:moveTo>
                  <a:pt x="204539" y="29449"/>
                </a:moveTo>
                <a:lnTo>
                  <a:pt x="171341" y="29449"/>
                </a:lnTo>
                <a:lnTo>
                  <a:pt x="171341" y="274146"/>
                </a:lnTo>
                <a:lnTo>
                  <a:pt x="204539" y="274146"/>
                </a:lnTo>
                <a:lnTo>
                  <a:pt x="204539" y="29449"/>
                </a:lnTo>
                <a:close/>
              </a:path>
              <a:path w="1411604" h="351789">
                <a:moveTo>
                  <a:pt x="278892" y="68536"/>
                </a:moveTo>
                <a:lnTo>
                  <a:pt x="248371" y="68536"/>
                </a:lnTo>
                <a:lnTo>
                  <a:pt x="248371" y="351250"/>
                </a:lnTo>
                <a:lnTo>
                  <a:pt x="279963" y="351250"/>
                </a:lnTo>
                <a:lnTo>
                  <a:pt x="279963" y="242555"/>
                </a:lnTo>
                <a:lnTo>
                  <a:pt x="310051" y="242555"/>
                </a:lnTo>
                <a:lnTo>
                  <a:pt x="286254" y="212437"/>
                </a:lnTo>
                <a:lnTo>
                  <a:pt x="279427" y="171341"/>
                </a:lnTo>
                <a:lnTo>
                  <a:pt x="279845" y="160189"/>
                </a:lnTo>
                <a:lnTo>
                  <a:pt x="289868" y="122833"/>
                </a:lnTo>
                <a:lnTo>
                  <a:pt x="310498" y="101198"/>
                </a:lnTo>
                <a:lnTo>
                  <a:pt x="278892" y="101198"/>
                </a:lnTo>
                <a:lnTo>
                  <a:pt x="278892" y="68536"/>
                </a:lnTo>
                <a:close/>
              </a:path>
              <a:path w="1411604" h="351789">
                <a:moveTo>
                  <a:pt x="310051" y="242555"/>
                </a:moveTo>
                <a:lnTo>
                  <a:pt x="282640" y="242555"/>
                </a:lnTo>
                <a:lnTo>
                  <a:pt x="284960" y="246303"/>
                </a:lnTo>
                <a:lnTo>
                  <a:pt x="317335" y="274740"/>
                </a:lnTo>
                <a:lnTo>
                  <a:pt x="342609" y="278430"/>
                </a:lnTo>
                <a:lnTo>
                  <a:pt x="355084" y="277618"/>
                </a:lnTo>
                <a:lnTo>
                  <a:pt x="397292" y="258217"/>
                </a:lnTo>
                <a:lnTo>
                  <a:pt x="405138" y="250051"/>
                </a:lnTo>
                <a:lnTo>
                  <a:pt x="338326" y="250051"/>
                </a:lnTo>
                <a:lnTo>
                  <a:pt x="329190" y="249432"/>
                </a:lnTo>
                <a:lnTo>
                  <a:pt x="320790" y="247575"/>
                </a:lnTo>
                <a:lnTo>
                  <a:pt x="313127" y="244479"/>
                </a:lnTo>
                <a:lnTo>
                  <a:pt x="310051" y="242555"/>
                </a:lnTo>
                <a:close/>
              </a:path>
              <a:path w="1411604" h="351789">
                <a:moveTo>
                  <a:pt x="405198" y="94237"/>
                </a:moveTo>
                <a:lnTo>
                  <a:pt x="338326" y="94237"/>
                </a:lnTo>
                <a:lnTo>
                  <a:pt x="347939" y="94882"/>
                </a:lnTo>
                <a:lnTo>
                  <a:pt x="356698" y="96814"/>
                </a:lnTo>
                <a:lnTo>
                  <a:pt x="387896" y="123946"/>
                </a:lnTo>
                <a:lnTo>
                  <a:pt x="397877" y="160766"/>
                </a:lnTo>
                <a:lnTo>
                  <a:pt x="398295" y="171341"/>
                </a:lnTo>
                <a:lnTo>
                  <a:pt x="397869" y="182067"/>
                </a:lnTo>
                <a:lnTo>
                  <a:pt x="387704" y="219682"/>
                </a:lnTo>
                <a:lnTo>
                  <a:pt x="356497" y="247441"/>
                </a:lnTo>
                <a:lnTo>
                  <a:pt x="338326" y="250051"/>
                </a:lnTo>
                <a:lnTo>
                  <a:pt x="405138" y="250051"/>
                </a:lnTo>
                <a:lnTo>
                  <a:pt x="423637" y="215975"/>
                </a:lnTo>
                <a:lnTo>
                  <a:pt x="429887" y="171877"/>
                </a:lnTo>
                <a:lnTo>
                  <a:pt x="429192" y="156215"/>
                </a:lnTo>
                <a:lnTo>
                  <a:pt x="418740" y="115588"/>
                </a:lnTo>
                <a:lnTo>
                  <a:pt x="405490" y="94539"/>
                </a:lnTo>
                <a:lnTo>
                  <a:pt x="405198" y="94237"/>
                </a:lnTo>
                <a:close/>
              </a:path>
              <a:path w="1411604" h="351789">
                <a:moveTo>
                  <a:pt x="342074" y="65859"/>
                </a:moveTo>
                <a:lnTo>
                  <a:pt x="302451" y="76925"/>
                </a:lnTo>
                <a:lnTo>
                  <a:pt x="282640" y="101198"/>
                </a:lnTo>
                <a:lnTo>
                  <a:pt x="310498" y="101198"/>
                </a:lnTo>
                <a:lnTo>
                  <a:pt x="312876" y="99734"/>
                </a:lnTo>
                <a:lnTo>
                  <a:pt x="320589" y="96680"/>
                </a:lnTo>
                <a:lnTo>
                  <a:pt x="329073" y="94848"/>
                </a:lnTo>
                <a:lnTo>
                  <a:pt x="338326" y="94237"/>
                </a:lnTo>
                <a:lnTo>
                  <a:pt x="405198" y="94237"/>
                </a:lnTo>
                <a:lnTo>
                  <a:pt x="397216" y="86013"/>
                </a:lnTo>
                <a:lnTo>
                  <a:pt x="387854" y="78843"/>
                </a:lnTo>
                <a:lnTo>
                  <a:pt x="377564" y="73163"/>
                </a:lnTo>
                <a:lnTo>
                  <a:pt x="366504" y="69105"/>
                </a:lnTo>
                <a:lnTo>
                  <a:pt x="354674" y="66671"/>
                </a:lnTo>
                <a:lnTo>
                  <a:pt x="342074" y="65859"/>
                </a:lnTo>
                <a:close/>
              </a:path>
              <a:path w="1411604" h="351789">
                <a:moveTo>
                  <a:pt x="542758" y="65859"/>
                </a:moveTo>
                <a:lnTo>
                  <a:pt x="504834" y="73313"/>
                </a:lnTo>
                <a:lnTo>
                  <a:pt x="467696" y="105013"/>
                </a:lnTo>
                <a:lnTo>
                  <a:pt x="452502" y="142327"/>
                </a:lnTo>
                <a:lnTo>
                  <a:pt x="449591" y="172412"/>
                </a:lnTo>
                <a:lnTo>
                  <a:pt x="450319" y="187840"/>
                </a:lnTo>
                <a:lnTo>
                  <a:pt x="461237" y="228098"/>
                </a:lnTo>
                <a:lnTo>
                  <a:pt x="493899" y="265178"/>
                </a:lnTo>
                <a:lnTo>
                  <a:pt x="542758" y="278430"/>
                </a:lnTo>
                <a:lnTo>
                  <a:pt x="556244" y="277602"/>
                </a:lnTo>
                <a:lnTo>
                  <a:pt x="601406" y="257891"/>
                </a:lnTo>
                <a:lnTo>
                  <a:pt x="609374" y="250051"/>
                </a:lnTo>
                <a:lnTo>
                  <a:pt x="542758" y="250051"/>
                </a:lnTo>
                <a:lnTo>
                  <a:pt x="532652" y="249374"/>
                </a:lnTo>
                <a:lnTo>
                  <a:pt x="496074" y="226659"/>
                </a:lnTo>
                <a:lnTo>
                  <a:pt x="481592" y="182535"/>
                </a:lnTo>
                <a:lnTo>
                  <a:pt x="481182" y="172412"/>
                </a:lnTo>
                <a:lnTo>
                  <a:pt x="481592" y="162281"/>
                </a:lnTo>
                <a:lnTo>
                  <a:pt x="496074" y="117897"/>
                </a:lnTo>
                <a:lnTo>
                  <a:pt x="532652" y="94924"/>
                </a:lnTo>
                <a:lnTo>
                  <a:pt x="542758" y="94237"/>
                </a:lnTo>
                <a:lnTo>
                  <a:pt x="609343" y="94237"/>
                </a:lnTo>
                <a:lnTo>
                  <a:pt x="601406" y="86407"/>
                </a:lnTo>
                <a:lnTo>
                  <a:pt x="591483" y="79111"/>
                </a:lnTo>
                <a:lnTo>
                  <a:pt x="580607" y="73313"/>
                </a:lnTo>
                <a:lnTo>
                  <a:pt x="568861" y="69172"/>
                </a:lnTo>
                <a:lnTo>
                  <a:pt x="556244" y="66687"/>
                </a:lnTo>
                <a:lnTo>
                  <a:pt x="542758" y="65859"/>
                </a:lnTo>
                <a:close/>
              </a:path>
              <a:path w="1411604" h="351789">
                <a:moveTo>
                  <a:pt x="609343" y="94237"/>
                </a:moveTo>
                <a:lnTo>
                  <a:pt x="542758" y="94237"/>
                </a:lnTo>
                <a:lnTo>
                  <a:pt x="552864" y="94924"/>
                </a:lnTo>
                <a:lnTo>
                  <a:pt x="562034" y="96982"/>
                </a:lnTo>
                <a:lnTo>
                  <a:pt x="594052" y="125519"/>
                </a:lnTo>
                <a:lnTo>
                  <a:pt x="604334" y="172412"/>
                </a:lnTo>
                <a:lnTo>
                  <a:pt x="603924" y="182535"/>
                </a:lnTo>
                <a:lnTo>
                  <a:pt x="589442" y="226659"/>
                </a:lnTo>
                <a:lnTo>
                  <a:pt x="552864" y="249374"/>
                </a:lnTo>
                <a:lnTo>
                  <a:pt x="542758" y="250051"/>
                </a:lnTo>
                <a:lnTo>
                  <a:pt x="609374" y="250051"/>
                </a:lnTo>
                <a:lnTo>
                  <a:pt x="629299" y="215683"/>
                </a:lnTo>
                <a:lnTo>
                  <a:pt x="635925" y="172412"/>
                </a:lnTo>
                <a:lnTo>
                  <a:pt x="635189" y="156859"/>
                </a:lnTo>
                <a:lnTo>
                  <a:pt x="624145" y="116324"/>
                </a:lnTo>
                <a:lnTo>
                  <a:pt x="610157" y="95041"/>
                </a:lnTo>
                <a:lnTo>
                  <a:pt x="609343" y="94237"/>
                </a:lnTo>
                <a:close/>
              </a:path>
              <a:path w="1411604" h="351789">
                <a:moveTo>
                  <a:pt x="858596" y="244697"/>
                </a:moveTo>
                <a:lnTo>
                  <a:pt x="643348" y="244697"/>
                </a:lnTo>
                <a:lnTo>
                  <a:pt x="643348" y="333045"/>
                </a:lnTo>
                <a:lnTo>
                  <a:pt x="674939" y="333045"/>
                </a:lnTo>
                <a:lnTo>
                  <a:pt x="674939" y="274146"/>
                </a:lnTo>
                <a:lnTo>
                  <a:pt x="858596" y="274146"/>
                </a:lnTo>
                <a:lnTo>
                  <a:pt x="858596" y="244697"/>
                </a:lnTo>
                <a:close/>
              </a:path>
              <a:path w="1411604" h="351789">
                <a:moveTo>
                  <a:pt x="858596" y="274146"/>
                </a:moveTo>
                <a:lnTo>
                  <a:pt x="827005" y="274146"/>
                </a:lnTo>
                <a:lnTo>
                  <a:pt x="827005" y="333045"/>
                </a:lnTo>
                <a:lnTo>
                  <a:pt x="858596" y="333045"/>
                </a:lnTo>
                <a:lnTo>
                  <a:pt x="858596" y="274146"/>
                </a:lnTo>
                <a:close/>
              </a:path>
              <a:path w="1411604" h="351789">
                <a:moveTo>
                  <a:pt x="827005" y="68536"/>
                </a:moveTo>
                <a:lnTo>
                  <a:pt x="696356" y="68536"/>
                </a:lnTo>
                <a:lnTo>
                  <a:pt x="689396" y="149924"/>
                </a:lnTo>
                <a:lnTo>
                  <a:pt x="688425" y="160306"/>
                </a:lnTo>
                <a:lnTo>
                  <a:pt x="682435" y="200724"/>
                </a:lnTo>
                <a:lnTo>
                  <a:pt x="664676" y="240324"/>
                </a:lnTo>
                <a:lnTo>
                  <a:pt x="660482" y="244697"/>
                </a:lnTo>
                <a:lnTo>
                  <a:pt x="696356" y="244697"/>
                </a:lnTo>
                <a:lnTo>
                  <a:pt x="712152" y="206279"/>
                </a:lnTo>
                <a:lnTo>
                  <a:pt x="718678" y="165543"/>
                </a:lnTo>
                <a:lnTo>
                  <a:pt x="725806" y="97986"/>
                </a:lnTo>
                <a:lnTo>
                  <a:pt x="827005" y="97986"/>
                </a:lnTo>
                <a:lnTo>
                  <a:pt x="827005" y="68536"/>
                </a:lnTo>
                <a:close/>
              </a:path>
              <a:path w="1411604" h="351789">
                <a:moveTo>
                  <a:pt x="827005" y="97986"/>
                </a:moveTo>
                <a:lnTo>
                  <a:pt x="795413" y="97986"/>
                </a:lnTo>
                <a:lnTo>
                  <a:pt x="795413" y="244697"/>
                </a:lnTo>
                <a:lnTo>
                  <a:pt x="827005" y="244697"/>
                </a:lnTo>
                <a:lnTo>
                  <a:pt x="827005" y="97986"/>
                </a:lnTo>
                <a:close/>
              </a:path>
              <a:path w="1411604" h="351789">
                <a:moveTo>
                  <a:pt x="887034" y="319659"/>
                </a:moveTo>
                <a:lnTo>
                  <a:pt x="879003" y="347502"/>
                </a:lnTo>
                <a:lnTo>
                  <a:pt x="880609" y="348305"/>
                </a:lnTo>
                <a:lnTo>
                  <a:pt x="883509" y="349108"/>
                </a:lnTo>
                <a:lnTo>
                  <a:pt x="887704" y="349912"/>
                </a:lnTo>
                <a:lnTo>
                  <a:pt x="891898" y="350804"/>
                </a:lnTo>
                <a:lnTo>
                  <a:pt x="896672" y="351250"/>
                </a:lnTo>
                <a:lnTo>
                  <a:pt x="902027" y="351250"/>
                </a:lnTo>
                <a:lnTo>
                  <a:pt x="938537" y="339705"/>
                </a:lnTo>
                <a:lnTo>
                  <a:pt x="953708" y="322336"/>
                </a:lnTo>
                <a:lnTo>
                  <a:pt x="901491" y="322336"/>
                </a:lnTo>
                <a:lnTo>
                  <a:pt x="894709" y="321622"/>
                </a:lnTo>
                <a:lnTo>
                  <a:pt x="887034" y="319659"/>
                </a:lnTo>
                <a:close/>
              </a:path>
              <a:path w="1411604" h="351789">
                <a:moveTo>
                  <a:pt x="899885" y="68536"/>
                </a:moveTo>
                <a:lnTo>
                  <a:pt x="865617" y="68536"/>
                </a:lnTo>
                <a:lnTo>
                  <a:pt x="941650" y="275217"/>
                </a:lnTo>
                <a:lnTo>
                  <a:pt x="935760" y="291281"/>
                </a:lnTo>
                <a:lnTo>
                  <a:pt x="901491" y="322336"/>
                </a:lnTo>
                <a:lnTo>
                  <a:pt x="953708" y="322336"/>
                </a:lnTo>
                <a:lnTo>
                  <a:pt x="955967" y="318633"/>
                </a:lnTo>
                <a:lnTo>
                  <a:pt x="959411" y="311753"/>
                </a:lnTo>
                <a:lnTo>
                  <a:pt x="962532" y="304131"/>
                </a:lnTo>
                <a:lnTo>
                  <a:pt x="989112" y="232382"/>
                </a:lnTo>
                <a:lnTo>
                  <a:pt x="956642" y="232382"/>
                </a:lnTo>
                <a:lnTo>
                  <a:pt x="899885" y="68536"/>
                </a:lnTo>
                <a:close/>
              </a:path>
              <a:path w="1411604" h="351789">
                <a:moveTo>
                  <a:pt x="1049809" y="68536"/>
                </a:moveTo>
                <a:lnTo>
                  <a:pt x="1015541" y="68536"/>
                </a:lnTo>
                <a:lnTo>
                  <a:pt x="958784" y="232382"/>
                </a:lnTo>
                <a:lnTo>
                  <a:pt x="989112" y="232382"/>
                </a:lnTo>
                <a:lnTo>
                  <a:pt x="1049809" y="68536"/>
                </a:lnTo>
                <a:close/>
              </a:path>
              <a:path w="1411604" h="351789">
                <a:moveTo>
                  <a:pt x="1104250" y="68536"/>
                </a:moveTo>
                <a:lnTo>
                  <a:pt x="1072659" y="68536"/>
                </a:lnTo>
                <a:lnTo>
                  <a:pt x="1072659" y="274146"/>
                </a:lnTo>
                <a:lnTo>
                  <a:pt x="1104250" y="274146"/>
                </a:lnTo>
                <a:lnTo>
                  <a:pt x="1104250" y="187405"/>
                </a:lnTo>
                <a:lnTo>
                  <a:pt x="1172354" y="187405"/>
                </a:lnTo>
                <a:lnTo>
                  <a:pt x="1156724" y="167593"/>
                </a:lnTo>
                <a:lnTo>
                  <a:pt x="1164799" y="157955"/>
                </a:lnTo>
                <a:lnTo>
                  <a:pt x="1104250" y="157955"/>
                </a:lnTo>
                <a:lnTo>
                  <a:pt x="1104250" y="68536"/>
                </a:lnTo>
                <a:close/>
              </a:path>
              <a:path w="1411604" h="351789">
                <a:moveTo>
                  <a:pt x="1172354" y="187405"/>
                </a:moveTo>
                <a:lnTo>
                  <a:pt x="1132629" y="187405"/>
                </a:lnTo>
                <a:lnTo>
                  <a:pt x="1200095" y="274146"/>
                </a:lnTo>
                <a:lnTo>
                  <a:pt x="1240788" y="274146"/>
                </a:lnTo>
                <a:lnTo>
                  <a:pt x="1172354" y="187405"/>
                </a:lnTo>
                <a:close/>
              </a:path>
              <a:path w="1411604" h="351789">
                <a:moveTo>
                  <a:pt x="1239717" y="68536"/>
                </a:moveTo>
                <a:lnTo>
                  <a:pt x="1199024" y="68536"/>
                </a:lnTo>
                <a:lnTo>
                  <a:pt x="1125133" y="157955"/>
                </a:lnTo>
                <a:lnTo>
                  <a:pt x="1164799" y="157955"/>
                </a:lnTo>
                <a:lnTo>
                  <a:pt x="1239717" y="68536"/>
                </a:lnTo>
                <a:close/>
              </a:path>
              <a:path w="1411604" h="351789">
                <a:moveTo>
                  <a:pt x="1344089" y="97986"/>
                </a:moveTo>
                <a:lnTo>
                  <a:pt x="1312497" y="97986"/>
                </a:lnTo>
                <a:lnTo>
                  <a:pt x="1312497" y="274146"/>
                </a:lnTo>
                <a:lnTo>
                  <a:pt x="1344089" y="274146"/>
                </a:lnTo>
                <a:lnTo>
                  <a:pt x="1344089" y="97986"/>
                </a:lnTo>
                <a:close/>
              </a:path>
              <a:path w="1411604" h="351789">
                <a:moveTo>
                  <a:pt x="1411554" y="68536"/>
                </a:moveTo>
                <a:lnTo>
                  <a:pt x="1244496" y="68536"/>
                </a:lnTo>
                <a:lnTo>
                  <a:pt x="1244496" y="97986"/>
                </a:lnTo>
                <a:lnTo>
                  <a:pt x="1411554" y="97986"/>
                </a:lnTo>
                <a:lnTo>
                  <a:pt x="1411554" y="68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105944" y="3397386"/>
            <a:ext cx="922019" cy="283210"/>
          </a:xfrm>
          <a:custGeom>
            <a:rect l="l" t="t" r="r" b="b"/>
            <a:pathLst>
              <a:path w="922019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22019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22019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22019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22019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22019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22019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22019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22019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22019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22019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22019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22019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22019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22019" h="283210">
                <a:moveTo>
                  <a:pt x="900006" y="28913"/>
                </a:moveTo>
                <a:lnTo>
                  <a:pt x="833316" y="28913"/>
                </a:lnTo>
                <a:lnTo>
                  <a:pt x="840561" y="29273"/>
                </a:lnTo>
                <a:lnTo>
                  <a:pt x="847438" y="30352"/>
                </a:lnTo>
                <a:lnTo>
                  <a:pt x="881874" y="56531"/>
                </a:lnTo>
                <a:lnTo>
                  <a:pt x="885790" y="76032"/>
                </a:lnTo>
                <a:lnTo>
                  <a:pt x="885790" y="84421"/>
                </a:lnTo>
                <a:lnTo>
                  <a:pt x="865443" y="124490"/>
                </a:lnTo>
                <a:lnTo>
                  <a:pt x="839206" y="154743"/>
                </a:lnTo>
                <a:lnTo>
                  <a:pt x="748716" y="253799"/>
                </a:lnTo>
                <a:lnTo>
                  <a:pt x="748716" y="277894"/>
                </a:lnTo>
                <a:lnTo>
                  <a:pt x="921664" y="277894"/>
                </a:lnTo>
                <a:lnTo>
                  <a:pt x="921664" y="248445"/>
                </a:lnTo>
                <a:lnTo>
                  <a:pt x="794229" y="248445"/>
                </a:lnTo>
                <a:lnTo>
                  <a:pt x="794229" y="246303"/>
                </a:lnTo>
                <a:lnTo>
                  <a:pt x="855805" y="180444"/>
                </a:lnTo>
                <a:lnTo>
                  <a:pt x="885346" y="146861"/>
                </a:lnTo>
                <a:lnTo>
                  <a:pt x="908178" y="112986"/>
                </a:lnTo>
                <a:lnTo>
                  <a:pt x="916845" y="76032"/>
                </a:lnTo>
                <a:lnTo>
                  <a:pt x="916184" y="65700"/>
                </a:lnTo>
                <a:lnTo>
                  <a:pt x="914201" y="55853"/>
                </a:lnTo>
                <a:lnTo>
                  <a:pt x="910897" y="46491"/>
                </a:lnTo>
                <a:lnTo>
                  <a:pt x="906270" y="37614"/>
                </a:lnTo>
                <a:lnTo>
                  <a:pt x="900481" y="29424"/>
                </a:lnTo>
                <a:lnTo>
                  <a:pt x="900006" y="28913"/>
                </a:lnTo>
                <a:close/>
              </a:path>
              <a:path w="922019" h="283210">
                <a:moveTo>
                  <a:pt x="834387" y="0"/>
                </a:moveTo>
                <a:lnTo>
                  <a:pt x="791150" y="10173"/>
                </a:lnTo>
                <a:lnTo>
                  <a:pt x="760897" y="38551"/>
                </a:lnTo>
                <a:lnTo>
                  <a:pt x="749787" y="80851"/>
                </a:lnTo>
                <a:lnTo>
                  <a:pt x="781378" y="80851"/>
                </a:lnTo>
                <a:lnTo>
                  <a:pt x="781771" y="73272"/>
                </a:lnTo>
                <a:lnTo>
                  <a:pt x="782951" y="66194"/>
                </a:lnTo>
                <a:lnTo>
                  <a:pt x="805741" y="35473"/>
                </a:lnTo>
                <a:lnTo>
                  <a:pt x="833316" y="28913"/>
                </a:lnTo>
                <a:lnTo>
                  <a:pt x="900006" y="28913"/>
                </a:lnTo>
                <a:lnTo>
                  <a:pt x="893687" y="22120"/>
                </a:lnTo>
                <a:lnTo>
                  <a:pt x="857110" y="2543"/>
                </a:lnTo>
                <a:lnTo>
                  <a:pt x="846091" y="635"/>
                </a:lnTo>
                <a:lnTo>
                  <a:pt x="834387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07563" y="4015584"/>
            <a:ext cx="9549765" cy="10795"/>
          </a:xfrm>
          <a:custGeom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778820" y="4369572"/>
            <a:ext cx="260985" cy="187960"/>
          </a:xfrm>
          <a:custGeom>
            <a:rect l="l" t="t" r="r" b="b"/>
            <a:pathLst>
              <a:path w="26098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6098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60984" h="187960">
                <a:moveTo>
                  <a:pt x="260854" y="2498"/>
                </a:moveTo>
                <a:lnTo>
                  <a:pt x="143770" y="2498"/>
                </a:lnTo>
                <a:lnTo>
                  <a:pt x="143770" y="22131"/>
                </a:lnTo>
                <a:lnTo>
                  <a:pt x="238008" y="22131"/>
                </a:lnTo>
                <a:lnTo>
                  <a:pt x="238008" y="23559"/>
                </a:lnTo>
                <a:lnTo>
                  <a:pt x="156264" y="185263"/>
                </a:lnTo>
                <a:lnTo>
                  <a:pt x="179466" y="185263"/>
                </a:lnTo>
                <a:lnTo>
                  <a:pt x="260854" y="23202"/>
                </a:lnTo>
                <a:lnTo>
                  <a:pt x="260854" y="2498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757877" y="4976883"/>
            <a:ext cx="277495" cy="187960"/>
          </a:xfrm>
          <a:custGeom>
            <a:rect l="l" t="t" r="r" b="b"/>
            <a:pathLst>
              <a:path w="277494" h="187960">
                <a:moveTo>
                  <a:pt x="63539" y="0"/>
                </a:moveTo>
                <a:lnTo>
                  <a:pt x="22589" y="17312"/>
                </a:lnTo>
                <a:lnTo>
                  <a:pt x="4216" y="54308"/>
                </a:lnTo>
                <a:lnTo>
                  <a:pt x="0" y="93881"/>
                </a:lnTo>
                <a:lnTo>
                  <a:pt x="468" y="108237"/>
                </a:lnTo>
                <a:lnTo>
                  <a:pt x="11682" y="154648"/>
                </a:lnTo>
                <a:lnTo>
                  <a:pt x="44865" y="185017"/>
                </a:lnTo>
                <a:lnTo>
                  <a:pt x="63539" y="187762"/>
                </a:lnTo>
                <a:lnTo>
                  <a:pt x="73249" y="187075"/>
                </a:lnTo>
                <a:lnTo>
                  <a:pt x="106552" y="168129"/>
                </a:lnTo>
                <a:lnTo>
                  <a:pt x="54674" y="168129"/>
                </a:lnTo>
                <a:lnTo>
                  <a:pt x="47089" y="165243"/>
                </a:lnTo>
                <a:lnTo>
                  <a:pt x="24228" y="125472"/>
                </a:lnTo>
                <a:lnTo>
                  <a:pt x="21417" y="93881"/>
                </a:lnTo>
                <a:lnTo>
                  <a:pt x="22114" y="77087"/>
                </a:lnTo>
                <a:lnTo>
                  <a:pt x="32572" y="38819"/>
                </a:lnTo>
                <a:lnTo>
                  <a:pt x="63539" y="19275"/>
                </a:lnTo>
                <a:lnTo>
                  <a:pt x="105988" y="19275"/>
                </a:lnTo>
                <a:lnTo>
                  <a:pt x="104433" y="17312"/>
                </a:lnTo>
                <a:lnTo>
                  <a:pt x="97718" y="11155"/>
                </a:lnTo>
                <a:lnTo>
                  <a:pt x="90261" y="6274"/>
                </a:lnTo>
                <a:lnTo>
                  <a:pt x="82078" y="2788"/>
                </a:lnTo>
                <a:lnTo>
                  <a:pt x="73171" y="697"/>
                </a:lnTo>
                <a:lnTo>
                  <a:pt x="63539" y="0"/>
                </a:lnTo>
                <a:close/>
              </a:path>
              <a:path w="277494" h="187960">
                <a:moveTo>
                  <a:pt x="105988" y="19275"/>
                </a:moveTo>
                <a:lnTo>
                  <a:pt x="72344" y="19275"/>
                </a:lnTo>
                <a:lnTo>
                  <a:pt x="79870" y="22191"/>
                </a:lnTo>
                <a:lnTo>
                  <a:pt x="86117" y="28021"/>
                </a:lnTo>
                <a:lnTo>
                  <a:pt x="102811" y="62312"/>
                </a:lnTo>
                <a:lnTo>
                  <a:pt x="105660" y="93881"/>
                </a:lnTo>
                <a:lnTo>
                  <a:pt x="104969" y="110702"/>
                </a:lnTo>
                <a:lnTo>
                  <a:pt x="94594" y="148853"/>
                </a:lnTo>
                <a:lnTo>
                  <a:pt x="63539" y="168129"/>
                </a:lnTo>
                <a:lnTo>
                  <a:pt x="106552" y="168129"/>
                </a:lnTo>
                <a:lnTo>
                  <a:pt x="122861" y="133671"/>
                </a:lnTo>
                <a:lnTo>
                  <a:pt x="127078" y="93881"/>
                </a:lnTo>
                <a:lnTo>
                  <a:pt x="126604" y="79608"/>
                </a:lnTo>
                <a:lnTo>
                  <a:pt x="115321" y="33375"/>
                </a:lnTo>
                <a:lnTo>
                  <a:pt x="110301" y="24719"/>
                </a:lnTo>
                <a:lnTo>
                  <a:pt x="105988" y="19275"/>
                </a:lnTo>
                <a:close/>
              </a:path>
              <a:path w="277494" h="187960">
                <a:moveTo>
                  <a:pt x="175808" y="139215"/>
                </a:moveTo>
                <a:lnTo>
                  <a:pt x="154033" y="139215"/>
                </a:lnTo>
                <a:lnTo>
                  <a:pt x="155444" y="146226"/>
                </a:lnTo>
                <a:lnTo>
                  <a:pt x="177682" y="178319"/>
                </a:lnTo>
                <a:lnTo>
                  <a:pt x="210790" y="187762"/>
                </a:lnTo>
                <a:lnTo>
                  <a:pt x="218308" y="187343"/>
                </a:lnTo>
                <a:lnTo>
                  <a:pt x="254242" y="168129"/>
                </a:lnTo>
                <a:lnTo>
                  <a:pt x="201152" y="168129"/>
                </a:lnTo>
                <a:lnTo>
                  <a:pt x="193388" y="165422"/>
                </a:lnTo>
                <a:lnTo>
                  <a:pt x="187498" y="160008"/>
                </a:lnTo>
                <a:lnTo>
                  <a:pt x="181668" y="154534"/>
                </a:lnTo>
                <a:lnTo>
                  <a:pt x="177771" y="147603"/>
                </a:lnTo>
                <a:lnTo>
                  <a:pt x="175808" y="139215"/>
                </a:lnTo>
                <a:close/>
              </a:path>
              <a:path w="277494" h="187960">
                <a:moveTo>
                  <a:pt x="276914" y="97450"/>
                </a:moveTo>
                <a:lnTo>
                  <a:pt x="256481" y="97450"/>
                </a:lnTo>
                <a:lnTo>
                  <a:pt x="255711" y="113363"/>
                </a:lnTo>
                <a:lnTo>
                  <a:pt x="253402" y="127368"/>
                </a:lnTo>
                <a:lnTo>
                  <a:pt x="229709" y="163510"/>
                </a:lnTo>
                <a:lnTo>
                  <a:pt x="210790" y="168129"/>
                </a:lnTo>
                <a:lnTo>
                  <a:pt x="254242" y="168129"/>
                </a:lnTo>
                <a:lnTo>
                  <a:pt x="272544" y="129666"/>
                </a:lnTo>
                <a:lnTo>
                  <a:pt x="276851" y="98789"/>
                </a:lnTo>
                <a:lnTo>
                  <a:pt x="276914" y="97450"/>
                </a:lnTo>
                <a:close/>
              </a:path>
              <a:path w="277494" h="187960">
                <a:moveTo>
                  <a:pt x="213646" y="0"/>
                </a:moveTo>
                <a:lnTo>
                  <a:pt x="174893" y="12538"/>
                </a:lnTo>
                <a:lnTo>
                  <a:pt x="154479" y="44977"/>
                </a:lnTo>
                <a:lnTo>
                  <a:pt x="152605" y="61040"/>
                </a:lnTo>
                <a:lnTo>
                  <a:pt x="153090" y="69629"/>
                </a:lnTo>
                <a:lnTo>
                  <a:pt x="169516" y="104656"/>
                </a:lnTo>
                <a:lnTo>
                  <a:pt x="210076" y="121724"/>
                </a:lnTo>
                <a:lnTo>
                  <a:pt x="216382" y="121724"/>
                </a:lnTo>
                <a:lnTo>
                  <a:pt x="251721" y="102448"/>
                </a:lnTo>
                <a:lnTo>
                  <a:pt x="251959" y="102091"/>
                </a:lnTo>
                <a:lnTo>
                  <a:pt x="205435" y="102091"/>
                </a:lnTo>
                <a:lnTo>
                  <a:pt x="198742" y="100276"/>
                </a:lnTo>
                <a:lnTo>
                  <a:pt x="174023" y="68655"/>
                </a:lnTo>
                <a:lnTo>
                  <a:pt x="174028" y="53404"/>
                </a:lnTo>
                <a:lnTo>
                  <a:pt x="199397" y="21506"/>
                </a:lnTo>
                <a:lnTo>
                  <a:pt x="206149" y="19632"/>
                </a:lnTo>
                <a:lnTo>
                  <a:pt x="257857" y="19632"/>
                </a:lnTo>
                <a:lnTo>
                  <a:pt x="256659" y="18205"/>
                </a:lnTo>
                <a:lnTo>
                  <a:pt x="250472" y="11720"/>
                </a:lnTo>
                <a:lnTo>
                  <a:pt x="243630" y="7079"/>
                </a:lnTo>
                <a:lnTo>
                  <a:pt x="228638" y="1487"/>
                </a:lnTo>
                <a:lnTo>
                  <a:pt x="221142" y="59"/>
                </a:lnTo>
                <a:lnTo>
                  <a:pt x="213646" y="0"/>
                </a:lnTo>
                <a:close/>
              </a:path>
              <a:path w="277494" h="187960">
                <a:moveTo>
                  <a:pt x="257857" y="19632"/>
                </a:moveTo>
                <a:lnTo>
                  <a:pt x="221261" y="19632"/>
                </a:lnTo>
                <a:lnTo>
                  <a:pt x="228043" y="21566"/>
                </a:lnTo>
                <a:lnTo>
                  <a:pt x="240001" y="29300"/>
                </a:lnTo>
                <a:lnTo>
                  <a:pt x="244701" y="34357"/>
                </a:lnTo>
                <a:lnTo>
                  <a:pt x="248092" y="40604"/>
                </a:lnTo>
                <a:lnTo>
                  <a:pt x="251543" y="46851"/>
                </a:lnTo>
                <a:lnTo>
                  <a:pt x="253232" y="53404"/>
                </a:lnTo>
                <a:lnTo>
                  <a:pt x="253268" y="66097"/>
                </a:lnTo>
                <a:lnTo>
                  <a:pt x="252227" y="71303"/>
                </a:lnTo>
                <a:lnTo>
                  <a:pt x="223849" y="100990"/>
                </a:lnTo>
                <a:lnTo>
                  <a:pt x="218584" y="102091"/>
                </a:lnTo>
                <a:lnTo>
                  <a:pt x="251959" y="102091"/>
                </a:lnTo>
                <a:lnTo>
                  <a:pt x="255053" y="97450"/>
                </a:lnTo>
                <a:lnTo>
                  <a:pt x="276914" y="97450"/>
                </a:lnTo>
                <a:lnTo>
                  <a:pt x="277145" y="88020"/>
                </a:lnTo>
                <a:lnTo>
                  <a:pt x="271563" y="44531"/>
                </a:lnTo>
                <a:lnTo>
                  <a:pt x="261071" y="23464"/>
                </a:lnTo>
                <a:lnTo>
                  <a:pt x="257857" y="19632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/>
          <a:stretch>
            <a:fillRect/>
          </a:stretch>
        </p:blipFill>
        <p:spPr>
          <a:xfrm>
            <a:off x="9540761" y="5673316"/>
            <a:ext cx="4386402" cy="35125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8095475" y="5669567"/>
            <a:ext cx="934085" cy="283210"/>
          </a:xfrm>
          <a:custGeom>
            <a:rect l="l" t="t" r="r" b="b"/>
            <a:pathLst>
              <a:path w="934084" h="283210">
                <a:moveTo>
                  <a:pt x="92631" y="3748"/>
                </a:moveTo>
                <a:lnTo>
                  <a:pt x="0" y="3748"/>
                </a:lnTo>
                <a:lnTo>
                  <a:pt x="0" y="277894"/>
                </a:lnTo>
                <a:lnTo>
                  <a:pt x="33197" y="277894"/>
                </a:lnTo>
                <a:lnTo>
                  <a:pt x="33197" y="177767"/>
                </a:lnTo>
                <a:lnTo>
                  <a:pt x="26772" y="177767"/>
                </a:lnTo>
                <a:lnTo>
                  <a:pt x="26772" y="148317"/>
                </a:lnTo>
                <a:lnTo>
                  <a:pt x="33197" y="148317"/>
                </a:lnTo>
                <a:lnTo>
                  <a:pt x="33197" y="33197"/>
                </a:lnTo>
                <a:lnTo>
                  <a:pt x="166871" y="33197"/>
                </a:lnTo>
                <a:lnTo>
                  <a:pt x="134396" y="10298"/>
                </a:lnTo>
                <a:lnTo>
                  <a:pt x="108025" y="4475"/>
                </a:lnTo>
                <a:lnTo>
                  <a:pt x="92631" y="3748"/>
                </a:lnTo>
                <a:close/>
              </a:path>
              <a:path w="934084" h="283210">
                <a:moveTo>
                  <a:pt x="33197" y="148317"/>
                </a:moveTo>
                <a:lnTo>
                  <a:pt x="26772" y="148317"/>
                </a:lnTo>
                <a:lnTo>
                  <a:pt x="26772" y="177767"/>
                </a:lnTo>
                <a:lnTo>
                  <a:pt x="33197" y="177767"/>
                </a:lnTo>
                <a:lnTo>
                  <a:pt x="33197" y="148317"/>
                </a:lnTo>
                <a:close/>
              </a:path>
              <a:path w="934084" h="283210">
                <a:moveTo>
                  <a:pt x="166871" y="33197"/>
                </a:moveTo>
                <a:lnTo>
                  <a:pt x="91560" y="33197"/>
                </a:lnTo>
                <a:lnTo>
                  <a:pt x="102185" y="33665"/>
                </a:lnTo>
                <a:lnTo>
                  <a:pt x="111706" y="35071"/>
                </a:lnTo>
                <a:lnTo>
                  <a:pt x="146979" y="61040"/>
                </a:lnTo>
                <a:lnTo>
                  <a:pt x="153136" y="90489"/>
                </a:lnTo>
                <a:lnTo>
                  <a:pt x="152751" y="98513"/>
                </a:lnTo>
                <a:lnTo>
                  <a:pt x="133802" y="136537"/>
                </a:lnTo>
                <a:lnTo>
                  <a:pt x="92096" y="148317"/>
                </a:lnTo>
                <a:lnTo>
                  <a:pt x="33197" y="148317"/>
                </a:lnTo>
                <a:lnTo>
                  <a:pt x="33197" y="177767"/>
                </a:lnTo>
                <a:lnTo>
                  <a:pt x="93167" y="177767"/>
                </a:lnTo>
                <a:lnTo>
                  <a:pt x="108443" y="177039"/>
                </a:lnTo>
                <a:lnTo>
                  <a:pt x="145640" y="166121"/>
                </a:lnTo>
                <a:lnTo>
                  <a:pt x="175893" y="134530"/>
                </a:lnTo>
                <a:lnTo>
                  <a:pt x="185798" y="90489"/>
                </a:lnTo>
                <a:lnTo>
                  <a:pt x="185179" y="78659"/>
                </a:lnTo>
                <a:lnTo>
                  <a:pt x="183322" y="67398"/>
                </a:lnTo>
                <a:lnTo>
                  <a:pt x="180226" y="56706"/>
                </a:lnTo>
                <a:lnTo>
                  <a:pt x="175893" y="46583"/>
                </a:lnTo>
                <a:lnTo>
                  <a:pt x="170270" y="37255"/>
                </a:lnTo>
                <a:lnTo>
                  <a:pt x="166871" y="33197"/>
                </a:lnTo>
                <a:close/>
              </a:path>
              <a:path w="934084" h="283210">
                <a:moveTo>
                  <a:pt x="359172" y="97450"/>
                </a:moveTo>
                <a:lnTo>
                  <a:pt x="295925" y="97450"/>
                </a:lnTo>
                <a:lnTo>
                  <a:pt x="306141" y="98136"/>
                </a:lnTo>
                <a:lnTo>
                  <a:pt x="314967" y="100194"/>
                </a:lnTo>
                <a:lnTo>
                  <a:pt x="339296" y="139215"/>
                </a:lnTo>
                <a:lnTo>
                  <a:pt x="339296" y="145372"/>
                </a:lnTo>
                <a:lnTo>
                  <a:pt x="337467" y="148942"/>
                </a:lnTo>
                <a:lnTo>
                  <a:pt x="333808" y="150994"/>
                </a:lnTo>
                <a:lnTo>
                  <a:pt x="330238" y="153047"/>
                </a:lnTo>
                <a:lnTo>
                  <a:pt x="324527" y="154519"/>
                </a:lnTo>
                <a:lnTo>
                  <a:pt x="310408" y="156090"/>
                </a:lnTo>
                <a:lnTo>
                  <a:pt x="286287" y="159026"/>
                </a:lnTo>
                <a:lnTo>
                  <a:pt x="244322" y="167995"/>
                </a:lnTo>
                <a:lnTo>
                  <a:pt x="213467" y="190885"/>
                </a:lnTo>
                <a:lnTo>
                  <a:pt x="206506" y="219531"/>
                </a:lnTo>
                <a:lnTo>
                  <a:pt x="207092" y="229203"/>
                </a:lnTo>
                <a:lnTo>
                  <a:pt x="226887" y="266215"/>
                </a:lnTo>
                <a:lnTo>
                  <a:pt x="267104" y="282253"/>
                </a:lnTo>
                <a:lnTo>
                  <a:pt x="276650" y="282713"/>
                </a:lnTo>
                <a:lnTo>
                  <a:pt x="285275" y="282379"/>
                </a:lnTo>
                <a:lnTo>
                  <a:pt x="321984" y="269461"/>
                </a:lnTo>
                <a:lnTo>
                  <a:pt x="335634" y="254335"/>
                </a:lnTo>
                <a:lnTo>
                  <a:pt x="281469" y="254335"/>
                </a:lnTo>
                <a:lnTo>
                  <a:pt x="272353" y="253799"/>
                </a:lnTo>
                <a:lnTo>
                  <a:pt x="238859" y="228868"/>
                </a:lnTo>
                <a:lnTo>
                  <a:pt x="238098" y="221137"/>
                </a:lnTo>
                <a:lnTo>
                  <a:pt x="238098" y="213106"/>
                </a:lnTo>
                <a:lnTo>
                  <a:pt x="268796" y="189145"/>
                </a:lnTo>
                <a:lnTo>
                  <a:pt x="297933" y="184727"/>
                </a:lnTo>
                <a:lnTo>
                  <a:pt x="303466" y="184013"/>
                </a:lnTo>
                <a:lnTo>
                  <a:pt x="339296" y="174554"/>
                </a:lnTo>
                <a:lnTo>
                  <a:pt x="370887" y="174554"/>
                </a:lnTo>
                <a:lnTo>
                  <a:pt x="370887" y="142427"/>
                </a:lnTo>
                <a:lnTo>
                  <a:pt x="370385" y="130798"/>
                </a:lnTo>
                <a:lnTo>
                  <a:pt x="368880" y="120407"/>
                </a:lnTo>
                <a:lnTo>
                  <a:pt x="366370" y="111255"/>
                </a:lnTo>
                <a:lnTo>
                  <a:pt x="362856" y="103340"/>
                </a:lnTo>
                <a:lnTo>
                  <a:pt x="359172" y="97450"/>
                </a:lnTo>
                <a:close/>
              </a:path>
              <a:path w="934084" h="283210">
                <a:moveTo>
                  <a:pt x="370887" y="250051"/>
                </a:moveTo>
                <a:lnTo>
                  <a:pt x="339296" y="250051"/>
                </a:lnTo>
                <a:lnTo>
                  <a:pt x="339296" y="277894"/>
                </a:lnTo>
                <a:lnTo>
                  <a:pt x="370887" y="277894"/>
                </a:lnTo>
                <a:lnTo>
                  <a:pt x="370887" y="250051"/>
                </a:lnTo>
                <a:close/>
              </a:path>
              <a:path w="934084" h="283210">
                <a:moveTo>
                  <a:pt x="370887" y="174554"/>
                </a:moveTo>
                <a:lnTo>
                  <a:pt x="339296" y="174554"/>
                </a:lnTo>
                <a:lnTo>
                  <a:pt x="339296" y="212035"/>
                </a:lnTo>
                <a:lnTo>
                  <a:pt x="337065" y="220200"/>
                </a:lnTo>
                <a:lnTo>
                  <a:pt x="306266" y="250194"/>
                </a:lnTo>
                <a:lnTo>
                  <a:pt x="281469" y="254335"/>
                </a:lnTo>
                <a:lnTo>
                  <a:pt x="335634" y="254335"/>
                </a:lnTo>
                <a:lnTo>
                  <a:pt x="337690" y="250051"/>
                </a:lnTo>
                <a:lnTo>
                  <a:pt x="370887" y="250051"/>
                </a:lnTo>
                <a:lnTo>
                  <a:pt x="370887" y="174554"/>
                </a:lnTo>
                <a:close/>
              </a:path>
              <a:path w="934084" h="283210">
                <a:moveTo>
                  <a:pt x="301458" y="69607"/>
                </a:moveTo>
                <a:lnTo>
                  <a:pt x="294855" y="69607"/>
                </a:lnTo>
                <a:lnTo>
                  <a:pt x="287057" y="69875"/>
                </a:lnTo>
                <a:lnTo>
                  <a:pt x="247936" y="79647"/>
                </a:lnTo>
                <a:lnTo>
                  <a:pt x="216747" y="108945"/>
                </a:lnTo>
                <a:lnTo>
                  <a:pt x="212396" y="117797"/>
                </a:lnTo>
                <a:lnTo>
                  <a:pt x="242381" y="128506"/>
                </a:lnTo>
                <a:lnTo>
                  <a:pt x="245468" y="122967"/>
                </a:lnTo>
                <a:lnTo>
                  <a:pt x="249509" y="117596"/>
                </a:lnTo>
                <a:lnTo>
                  <a:pt x="285225" y="98069"/>
                </a:lnTo>
                <a:lnTo>
                  <a:pt x="295925" y="97450"/>
                </a:lnTo>
                <a:lnTo>
                  <a:pt x="359172" y="97450"/>
                </a:lnTo>
                <a:lnTo>
                  <a:pt x="358581" y="96505"/>
                </a:lnTo>
                <a:lnTo>
                  <a:pt x="324045" y="73464"/>
                </a:lnTo>
                <a:lnTo>
                  <a:pt x="309044" y="70410"/>
                </a:lnTo>
                <a:lnTo>
                  <a:pt x="301458" y="69607"/>
                </a:lnTo>
                <a:close/>
              </a:path>
              <a:path w="934084" h="283210">
                <a:moveTo>
                  <a:pt x="440221" y="72284"/>
                </a:moveTo>
                <a:lnTo>
                  <a:pt x="409700" y="72284"/>
                </a:lnTo>
                <a:lnTo>
                  <a:pt x="409700" y="277894"/>
                </a:lnTo>
                <a:lnTo>
                  <a:pt x="441292" y="277894"/>
                </a:lnTo>
                <a:lnTo>
                  <a:pt x="441292" y="147782"/>
                </a:lnTo>
                <a:lnTo>
                  <a:pt x="441710" y="141013"/>
                </a:lnTo>
                <a:lnTo>
                  <a:pt x="466457" y="105883"/>
                </a:lnTo>
                <a:lnTo>
                  <a:pt x="472085" y="103340"/>
                </a:lnTo>
                <a:lnTo>
                  <a:pt x="440221" y="103340"/>
                </a:lnTo>
                <a:lnTo>
                  <a:pt x="440221" y="72284"/>
                </a:lnTo>
                <a:close/>
              </a:path>
              <a:path w="934084" h="283210">
                <a:moveTo>
                  <a:pt x="498227" y="69072"/>
                </a:moveTo>
                <a:lnTo>
                  <a:pt x="495907" y="69072"/>
                </a:lnTo>
                <a:lnTo>
                  <a:pt x="486905" y="69666"/>
                </a:lnTo>
                <a:lnTo>
                  <a:pt x="450260" y="89519"/>
                </a:lnTo>
                <a:lnTo>
                  <a:pt x="442362" y="103340"/>
                </a:lnTo>
                <a:lnTo>
                  <a:pt x="472085" y="103340"/>
                </a:lnTo>
                <a:lnTo>
                  <a:pt x="472548" y="103131"/>
                </a:lnTo>
                <a:lnTo>
                  <a:pt x="479040" y="101165"/>
                </a:lnTo>
                <a:lnTo>
                  <a:pt x="485934" y="99985"/>
                </a:lnTo>
                <a:lnTo>
                  <a:pt x="493230" y="99592"/>
                </a:lnTo>
                <a:lnTo>
                  <a:pt x="512505" y="99592"/>
                </a:lnTo>
                <a:lnTo>
                  <a:pt x="512505" y="69607"/>
                </a:lnTo>
                <a:lnTo>
                  <a:pt x="510721" y="69429"/>
                </a:lnTo>
                <a:lnTo>
                  <a:pt x="508088" y="69295"/>
                </a:lnTo>
                <a:lnTo>
                  <a:pt x="501127" y="69116"/>
                </a:lnTo>
                <a:lnTo>
                  <a:pt x="498227" y="69072"/>
                </a:lnTo>
                <a:close/>
              </a:path>
              <a:path w="934084" h="283210">
                <a:moveTo>
                  <a:pt x="512505" y="99592"/>
                </a:moveTo>
                <a:lnTo>
                  <a:pt x="497424" y="99592"/>
                </a:lnTo>
                <a:lnTo>
                  <a:pt x="501395" y="99904"/>
                </a:lnTo>
                <a:lnTo>
                  <a:pt x="505143" y="100529"/>
                </a:lnTo>
                <a:lnTo>
                  <a:pt x="508980" y="101064"/>
                </a:lnTo>
                <a:lnTo>
                  <a:pt x="511435" y="101466"/>
                </a:lnTo>
                <a:lnTo>
                  <a:pt x="512505" y="101734"/>
                </a:lnTo>
                <a:lnTo>
                  <a:pt x="512505" y="99592"/>
                </a:lnTo>
                <a:close/>
              </a:path>
              <a:path w="934084" h="283210">
                <a:moveTo>
                  <a:pt x="589502" y="23024"/>
                </a:moveTo>
                <a:lnTo>
                  <a:pt x="557911" y="23024"/>
                </a:lnTo>
                <a:lnTo>
                  <a:pt x="557933" y="227920"/>
                </a:lnTo>
                <a:lnTo>
                  <a:pt x="575714" y="267554"/>
                </a:lnTo>
                <a:lnTo>
                  <a:pt x="613597" y="280572"/>
                </a:lnTo>
                <a:lnTo>
                  <a:pt x="619487" y="280572"/>
                </a:lnTo>
                <a:lnTo>
                  <a:pt x="624351" y="280125"/>
                </a:lnTo>
                <a:lnTo>
                  <a:pt x="628188" y="279233"/>
                </a:lnTo>
                <a:lnTo>
                  <a:pt x="632025" y="278430"/>
                </a:lnTo>
                <a:lnTo>
                  <a:pt x="635015" y="277627"/>
                </a:lnTo>
                <a:lnTo>
                  <a:pt x="637157" y="276824"/>
                </a:lnTo>
                <a:lnTo>
                  <a:pt x="631095" y="250051"/>
                </a:lnTo>
                <a:lnTo>
                  <a:pt x="612169" y="250051"/>
                </a:lnTo>
                <a:lnTo>
                  <a:pt x="607752" y="249337"/>
                </a:lnTo>
                <a:lnTo>
                  <a:pt x="589502" y="227920"/>
                </a:lnTo>
                <a:lnTo>
                  <a:pt x="589502" y="23024"/>
                </a:lnTo>
                <a:close/>
              </a:path>
              <a:path w="934084" h="283210">
                <a:moveTo>
                  <a:pt x="630731" y="248445"/>
                </a:moveTo>
                <a:lnTo>
                  <a:pt x="625377" y="249516"/>
                </a:lnTo>
                <a:lnTo>
                  <a:pt x="623146" y="249873"/>
                </a:lnTo>
                <a:lnTo>
                  <a:pt x="620290" y="250051"/>
                </a:lnTo>
                <a:lnTo>
                  <a:pt x="631095" y="250051"/>
                </a:lnTo>
                <a:lnTo>
                  <a:pt x="630731" y="248445"/>
                </a:lnTo>
                <a:close/>
              </a:path>
              <a:path w="934084" h="283210">
                <a:moveTo>
                  <a:pt x="557911" y="72284"/>
                </a:moveTo>
                <a:lnTo>
                  <a:pt x="526855" y="72284"/>
                </a:lnTo>
                <a:lnTo>
                  <a:pt x="526855" y="99056"/>
                </a:lnTo>
                <a:lnTo>
                  <a:pt x="557911" y="99056"/>
                </a:lnTo>
                <a:lnTo>
                  <a:pt x="557911" y="72284"/>
                </a:lnTo>
                <a:close/>
              </a:path>
              <a:path w="934084" h="283210">
                <a:moveTo>
                  <a:pt x="633408" y="72284"/>
                </a:moveTo>
                <a:lnTo>
                  <a:pt x="589502" y="72284"/>
                </a:lnTo>
                <a:lnTo>
                  <a:pt x="589502" y="99056"/>
                </a:lnTo>
                <a:lnTo>
                  <a:pt x="633408" y="99056"/>
                </a:lnTo>
                <a:lnTo>
                  <a:pt x="633408" y="72284"/>
                </a:lnTo>
                <a:close/>
              </a:path>
              <a:path w="934084" h="283210">
                <a:moveTo>
                  <a:pt x="781914" y="209358"/>
                </a:moveTo>
                <a:lnTo>
                  <a:pt x="748181" y="209358"/>
                </a:lnTo>
                <a:lnTo>
                  <a:pt x="749402" y="219807"/>
                </a:lnTo>
                <a:lnTo>
                  <a:pt x="767917" y="254895"/>
                </a:lnTo>
                <a:lnTo>
                  <a:pt x="804829" y="276522"/>
                </a:lnTo>
                <a:lnTo>
                  <a:pt x="841348" y="281643"/>
                </a:lnTo>
                <a:lnTo>
                  <a:pt x="854307" y="281007"/>
                </a:lnTo>
                <a:lnTo>
                  <a:pt x="898757" y="265914"/>
                </a:lnTo>
                <a:lnTo>
                  <a:pt x="915015" y="252193"/>
                </a:lnTo>
                <a:lnTo>
                  <a:pt x="840812" y="252193"/>
                </a:lnTo>
                <a:lnTo>
                  <a:pt x="833090" y="251867"/>
                </a:lnTo>
                <a:lnTo>
                  <a:pt x="795341" y="236732"/>
                </a:lnTo>
                <a:lnTo>
                  <a:pt x="782628" y="218193"/>
                </a:lnTo>
                <a:lnTo>
                  <a:pt x="781914" y="209358"/>
                </a:lnTo>
                <a:close/>
              </a:path>
              <a:path w="934084" h="283210">
                <a:moveTo>
                  <a:pt x="908310" y="28913"/>
                </a:moveTo>
                <a:lnTo>
                  <a:pt x="841883" y="28913"/>
                </a:lnTo>
                <a:lnTo>
                  <a:pt x="849195" y="29273"/>
                </a:lnTo>
                <a:lnTo>
                  <a:pt x="856006" y="30352"/>
                </a:lnTo>
                <a:lnTo>
                  <a:pt x="889627" y="57604"/>
                </a:lnTo>
                <a:lnTo>
                  <a:pt x="891679" y="65681"/>
                </a:lnTo>
                <a:lnTo>
                  <a:pt x="891679" y="74962"/>
                </a:lnTo>
                <a:lnTo>
                  <a:pt x="871057" y="113480"/>
                </a:lnTo>
                <a:lnTo>
                  <a:pt x="836529" y="122616"/>
                </a:lnTo>
                <a:lnTo>
                  <a:pt x="814576" y="122616"/>
                </a:lnTo>
                <a:lnTo>
                  <a:pt x="814576" y="152065"/>
                </a:lnTo>
                <a:lnTo>
                  <a:pt x="836529" y="152065"/>
                </a:lnTo>
                <a:lnTo>
                  <a:pt x="846568" y="152475"/>
                </a:lnTo>
                <a:lnTo>
                  <a:pt x="884585" y="166455"/>
                </a:lnTo>
                <a:lnTo>
                  <a:pt x="901317" y="203468"/>
                </a:lnTo>
                <a:lnTo>
                  <a:pt x="900832" y="210479"/>
                </a:lnTo>
                <a:lnTo>
                  <a:pt x="878595" y="242656"/>
                </a:lnTo>
                <a:lnTo>
                  <a:pt x="840812" y="252193"/>
                </a:lnTo>
                <a:lnTo>
                  <a:pt x="915015" y="252193"/>
                </a:lnTo>
                <a:lnTo>
                  <a:pt x="933218" y="214361"/>
                </a:lnTo>
                <a:lnTo>
                  <a:pt x="933979" y="203468"/>
                </a:lnTo>
                <a:lnTo>
                  <a:pt x="933068" y="190944"/>
                </a:lnTo>
                <a:lnTo>
                  <a:pt x="911382" y="151639"/>
                </a:lnTo>
                <a:lnTo>
                  <a:pt x="878829" y="137608"/>
                </a:lnTo>
                <a:lnTo>
                  <a:pt x="878829" y="135467"/>
                </a:lnTo>
                <a:lnTo>
                  <a:pt x="911625" y="112844"/>
                </a:lnTo>
                <a:lnTo>
                  <a:pt x="923696" y="74962"/>
                </a:lnTo>
                <a:lnTo>
                  <a:pt x="923737" y="72284"/>
                </a:lnTo>
                <a:lnTo>
                  <a:pt x="923195" y="63818"/>
                </a:lnTo>
                <a:lnTo>
                  <a:pt x="921363" y="54615"/>
                </a:lnTo>
                <a:lnTo>
                  <a:pt x="918309" y="45746"/>
                </a:lnTo>
                <a:lnTo>
                  <a:pt x="914034" y="37213"/>
                </a:lnTo>
                <a:lnTo>
                  <a:pt x="908606" y="29240"/>
                </a:lnTo>
                <a:lnTo>
                  <a:pt x="908310" y="28913"/>
                </a:lnTo>
                <a:close/>
              </a:path>
              <a:path w="934084" h="283210">
                <a:moveTo>
                  <a:pt x="842419" y="0"/>
                </a:moveTo>
                <a:lnTo>
                  <a:pt x="798914" y="9102"/>
                </a:lnTo>
                <a:lnTo>
                  <a:pt x="767055" y="34536"/>
                </a:lnTo>
                <a:lnTo>
                  <a:pt x="754071" y="72284"/>
                </a:lnTo>
                <a:lnTo>
                  <a:pt x="786197" y="72284"/>
                </a:lnTo>
                <a:lnTo>
                  <a:pt x="786643" y="63182"/>
                </a:lnTo>
                <a:lnTo>
                  <a:pt x="789499" y="55418"/>
                </a:lnTo>
                <a:lnTo>
                  <a:pt x="794764" y="48993"/>
                </a:lnTo>
                <a:lnTo>
                  <a:pt x="800029" y="42478"/>
                </a:lnTo>
                <a:lnTo>
                  <a:pt x="806812" y="37525"/>
                </a:lnTo>
                <a:lnTo>
                  <a:pt x="841883" y="28913"/>
                </a:lnTo>
                <a:lnTo>
                  <a:pt x="908310" y="28913"/>
                </a:lnTo>
                <a:lnTo>
                  <a:pt x="902154" y="22120"/>
                </a:lnTo>
                <a:lnTo>
                  <a:pt x="866045" y="2576"/>
                </a:lnTo>
                <a:lnTo>
                  <a:pt x="854684" y="644"/>
                </a:lnTo>
                <a:lnTo>
                  <a:pt x="842419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07563" y="6287766"/>
            <a:ext cx="9549765" cy="10795"/>
          </a:xfrm>
          <a:custGeom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4"/>
          <a:stretch>
            <a:fillRect/>
          </a:stretch>
        </p:blipFill>
        <p:spPr>
          <a:xfrm>
            <a:off x="18800118" y="6631282"/>
            <a:ext cx="238365" cy="18776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/>
          <a:stretch>
            <a:fillRect/>
          </a:stretch>
        </p:blipFill>
        <p:spPr>
          <a:xfrm>
            <a:off x="18800118" y="7238594"/>
            <a:ext cx="236580" cy="18776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/>
          <a:stretch>
            <a:fillRect/>
          </a:stretch>
        </p:blipFill>
        <p:spPr>
          <a:xfrm>
            <a:off x="9517202" y="7935027"/>
            <a:ext cx="2327062" cy="35125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8085005" y="7935027"/>
            <a:ext cx="940435" cy="279400"/>
          </a:xfrm>
          <a:custGeom>
            <a:rect l="l" t="t" r="r" b="b"/>
            <a:pathLst>
              <a:path w="940434" h="279400">
                <a:moveTo>
                  <a:pt x="92631" y="0"/>
                </a:moveTo>
                <a:lnTo>
                  <a:pt x="0" y="0"/>
                </a:lnTo>
                <a:lnTo>
                  <a:pt x="0" y="274146"/>
                </a:lnTo>
                <a:lnTo>
                  <a:pt x="33197" y="274146"/>
                </a:lnTo>
                <a:lnTo>
                  <a:pt x="33197" y="174018"/>
                </a:lnTo>
                <a:lnTo>
                  <a:pt x="26772" y="174018"/>
                </a:lnTo>
                <a:lnTo>
                  <a:pt x="26772" y="144569"/>
                </a:lnTo>
                <a:lnTo>
                  <a:pt x="33197" y="144569"/>
                </a:lnTo>
                <a:lnTo>
                  <a:pt x="33197" y="29449"/>
                </a:lnTo>
                <a:lnTo>
                  <a:pt x="166871" y="29449"/>
                </a:lnTo>
                <a:lnTo>
                  <a:pt x="134396" y="6550"/>
                </a:lnTo>
                <a:lnTo>
                  <a:pt x="108025" y="727"/>
                </a:lnTo>
                <a:lnTo>
                  <a:pt x="92631" y="0"/>
                </a:lnTo>
                <a:close/>
              </a:path>
              <a:path w="940434" h="279400">
                <a:moveTo>
                  <a:pt x="33197" y="144569"/>
                </a:moveTo>
                <a:lnTo>
                  <a:pt x="26772" y="144569"/>
                </a:lnTo>
                <a:lnTo>
                  <a:pt x="26772" y="174018"/>
                </a:lnTo>
                <a:lnTo>
                  <a:pt x="33197" y="174018"/>
                </a:lnTo>
                <a:lnTo>
                  <a:pt x="33197" y="144569"/>
                </a:lnTo>
                <a:close/>
              </a:path>
              <a:path w="940434" h="279400">
                <a:moveTo>
                  <a:pt x="166871" y="29449"/>
                </a:moveTo>
                <a:lnTo>
                  <a:pt x="91560" y="29449"/>
                </a:lnTo>
                <a:lnTo>
                  <a:pt x="102185" y="29917"/>
                </a:lnTo>
                <a:lnTo>
                  <a:pt x="111706" y="31323"/>
                </a:lnTo>
                <a:lnTo>
                  <a:pt x="146979" y="57292"/>
                </a:lnTo>
                <a:lnTo>
                  <a:pt x="153136" y="86741"/>
                </a:lnTo>
                <a:lnTo>
                  <a:pt x="152751" y="94765"/>
                </a:lnTo>
                <a:lnTo>
                  <a:pt x="133802" y="132789"/>
                </a:lnTo>
                <a:lnTo>
                  <a:pt x="92096" y="144569"/>
                </a:lnTo>
                <a:lnTo>
                  <a:pt x="33197" y="144569"/>
                </a:lnTo>
                <a:lnTo>
                  <a:pt x="33197" y="174018"/>
                </a:lnTo>
                <a:lnTo>
                  <a:pt x="93167" y="174018"/>
                </a:lnTo>
                <a:lnTo>
                  <a:pt x="108443" y="173291"/>
                </a:lnTo>
                <a:lnTo>
                  <a:pt x="145640" y="162373"/>
                </a:lnTo>
                <a:lnTo>
                  <a:pt x="175893" y="130781"/>
                </a:lnTo>
                <a:lnTo>
                  <a:pt x="185798" y="86741"/>
                </a:lnTo>
                <a:lnTo>
                  <a:pt x="185179" y="74911"/>
                </a:lnTo>
                <a:lnTo>
                  <a:pt x="183322" y="63650"/>
                </a:lnTo>
                <a:lnTo>
                  <a:pt x="180226" y="52958"/>
                </a:lnTo>
                <a:lnTo>
                  <a:pt x="175893" y="42835"/>
                </a:lnTo>
                <a:lnTo>
                  <a:pt x="170270" y="33507"/>
                </a:lnTo>
                <a:lnTo>
                  <a:pt x="166871" y="29449"/>
                </a:lnTo>
                <a:close/>
              </a:path>
              <a:path w="940434" h="279400">
                <a:moveTo>
                  <a:pt x="359172" y="93702"/>
                </a:moveTo>
                <a:lnTo>
                  <a:pt x="295925" y="93702"/>
                </a:lnTo>
                <a:lnTo>
                  <a:pt x="306141" y="94388"/>
                </a:lnTo>
                <a:lnTo>
                  <a:pt x="314967" y="96446"/>
                </a:lnTo>
                <a:lnTo>
                  <a:pt x="339296" y="135467"/>
                </a:lnTo>
                <a:lnTo>
                  <a:pt x="339296" y="141624"/>
                </a:lnTo>
                <a:lnTo>
                  <a:pt x="337467" y="145194"/>
                </a:lnTo>
                <a:lnTo>
                  <a:pt x="333808" y="147246"/>
                </a:lnTo>
                <a:lnTo>
                  <a:pt x="330238" y="149299"/>
                </a:lnTo>
                <a:lnTo>
                  <a:pt x="324527" y="150771"/>
                </a:lnTo>
                <a:lnTo>
                  <a:pt x="310408" y="152341"/>
                </a:lnTo>
                <a:lnTo>
                  <a:pt x="286287" y="155278"/>
                </a:lnTo>
                <a:lnTo>
                  <a:pt x="244322" y="164247"/>
                </a:lnTo>
                <a:lnTo>
                  <a:pt x="213467" y="187137"/>
                </a:lnTo>
                <a:lnTo>
                  <a:pt x="206506" y="215783"/>
                </a:lnTo>
                <a:lnTo>
                  <a:pt x="207092" y="225454"/>
                </a:lnTo>
                <a:lnTo>
                  <a:pt x="226887" y="262467"/>
                </a:lnTo>
                <a:lnTo>
                  <a:pt x="267104" y="278505"/>
                </a:lnTo>
                <a:lnTo>
                  <a:pt x="276650" y="278965"/>
                </a:lnTo>
                <a:lnTo>
                  <a:pt x="285275" y="278631"/>
                </a:lnTo>
                <a:lnTo>
                  <a:pt x="321984" y="265713"/>
                </a:lnTo>
                <a:lnTo>
                  <a:pt x="335634" y="250587"/>
                </a:lnTo>
                <a:lnTo>
                  <a:pt x="281469" y="250587"/>
                </a:lnTo>
                <a:lnTo>
                  <a:pt x="272353" y="250051"/>
                </a:lnTo>
                <a:lnTo>
                  <a:pt x="238859" y="225120"/>
                </a:lnTo>
                <a:lnTo>
                  <a:pt x="238098" y="217389"/>
                </a:lnTo>
                <a:lnTo>
                  <a:pt x="238098" y="209358"/>
                </a:lnTo>
                <a:lnTo>
                  <a:pt x="268796" y="185397"/>
                </a:lnTo>
                <a:lnTo>
                  <a:pt x="297933" y="180979"/>
                </a:lnTo>
                <a:lnTo>
                  <a:pt x="303466" y="180265"/>
                </a:lnTo>
                <a:lnTo>
                  <a:pt x="339296" y="170806"/>
                </a:lnTo>
                <a:lnTo>
                  <a:pt x="370887" y="170806"/>
                </a:lnTo>
                <a:lnTo>
                  <a:pt x="370887" y="138679"/>
                </a:lnTo>
                <a:lnTo>
                  <a:pt x="370385" y="127050"/>
                </a:lnTo>
                <a:lnTo>
                  <a:pt x="368880" y="116659"/>
                </a:lnTo>
                <a:lnTo>
                  <a:pt x="366370" y="107506"/>
                </a:lnTo>
                <a:lnTo>
                  <a:pt x="362856" y="99592"/>
                </a:lnTo>
                <a:lnTo>
                  <a:pt x="359172" y="93702"/>
                </a:lnTo>
                <a:close/>
              </a:path>
              <a:path w="940434" h="279400">
                <a:moveTo>
                  <a:pt x="370887" y="246303"/>
                </a:moveTo>
                <a:lnTo>
                  <a:pt x="339296" y="246303"/>
                </a:lnTo>
                <a:lnTo>
                  <a:pt x="339296" y="274146"/>
                </a:lnTo>
                <a:lnTo>
                  <a:pt x="370887" y="274146"/>
                </a:lnTo>
                <a:lnTo>
                  <a:pt x="370887" y="246303"/>
                </a:lnTo>
                <a:close/>
              </a:path>
              <a:path w="940434" h="279400">
                <a:moveTo>
                  <a:pt x="370887" y="170806"/>
                </a:moveTo>
                <a:lnTo>
                  <a:pt x="339296" y="170806"/>
                </a:lnTo>
                <a:lnTo>
                  <a:pt x="339296" y="208287"/>
                </a:lnTo>
                <a:lnTo>
                  <a:pt x="337065" y="216452"/>
                </a:lnTo>
                <a:lnTo>
                  <a:pt x="306266" y="246446"/>
                </a:lnTo>
                <a:lnTo>
                  <a:pt x="281469" y="250587"/>
                </a:lnTo>
                <a:lnTo>
                  <a:pt x="335634" y="250587"/>
                </a:lnTo>
                <a:lnTo>
                  <a:pt x="337690" y="246303"/>
                </a:lnTo>
                <a:lnTo>
                  <a:pt x="370887" y="246303"/>
                </a:lnTo>
                <a:lnTo>
                  <a:pt x="370887" y="170806"/>
                </a:lnTo>
                <a:close/>
              </a:path>
              <a:path w="940434" h="279400">
                <a:moveTo>
                  <a:pt x="301458" y="65859"/>
                </a:moveTo>
                <a:lnTo>
                  <a:pt x="294855" y="65859"/>
                </a:lnTo>
                <a:lnTo>
                  <a:pt x="287057" y="66127"/>
                </a:lnTo>
                <a:lnTo>
                  <a:pt x="247936" y="75899"/>
                </a:lnTo>
                <a:lnTo>
                  <a:pt x="216747" y="105197"/>
                </a:lnTo>
                <a:lnTo>
                  <a:pt x="212396" y="114049"/>
                </a:lnTo>
                <a:lnTo>
                  <a:pt x="242381" y="124758"/>
                </a:lnTo>
                <a:lnTo>
                  <a:pt x="245468" y="119219"/>
                </a:lnTo>
                <a:lnTo>
                  <a:pt x="249509" y="113848"/>
                </a:lnTo>
                <a:lnTo>
                  <a:pt x="285225" y="94321"/>
                </a:lnTo>
                <a:lnTo>
                  <a:pt x="295925" y="93702"/>
                </a:lnTo>
                <a:lnTo>
                  <a:pt x="359172" y="93702"/>
                </a:lnTo>
                <a:lnTo>
                  <a:pt x="358581" y="92757"/>
                </a:lnTo>
                <a:lnTo>
                  <a:pt x="324045" y="69716"/>
                </a:lnTo>
                <a:lnTo>
                  <a:pt x="309044" y="66662"/>
                </a:lnTo>
                <a:lnTo>
                  <a:pt x="301458" y="65859"/>
                </a:lnTo>
                <a:close/>
              </a:path>
              <a:path w="940434" h="279400">
                <a:moveTo>
                  <a:pt x="440221" y="68536"/>
                </a:moveTo>
                <a:lnTo>
                  <a:pt x="409700" y="68536"/>
                </a:lnTo>
                <a:lnTo>
                  <a:pt x="409700" y="274146"/>
                </a:lnTo>
                <a:lnTo>
                  <a:pt x="441292" y="274146"/>
                </a:lnTo>
                <a:lnTo>
                  <a:pt x="441292" y="144034"/>
                </a:lnTo>
                <a:lnTo>
                  <a:pt x="441710" y="137265"/>
                </a:lnTo>
                <a:lnTo>
                  <a:pt x="466457" y="102135"/>
                </a:lnTo>
                <a:lnTo>
                  <a:pt x="472085" y="99592"/>
                </a:lnTo>
                <a:lnTo>
                  <a:pt x="440221" y="99592"/>
                </a:lnTo>
                <a:lnTo>
                  <a:pt x="440221" y="68536"/>
                </a:lnTo>
                <a:close/>
              </a:path>
              <a:path w="940434" h="279400">
                <a:moveTo>
                  <a:pt x="498227" y="65324"/>
                </a:moveTo>
                <a:lnTo>
                  <a:pt x="495907" y="65324"/>
                </a:lnTo>
                <a:lnTo>
                  <a:pt x="486905" y="65918"/>
                </a:lnTo>
                <a:lnTo>
                  <a:pt x="450260" y="85771"/>
                </a:lnTo>
                <a:lnTo>
                  <a:pt x="442362" y="99592"/>
                </a:lnTo>
                <a:lnTo>
                  <a:pt x="472085" y="99592"/>
                </a:lnTo>
                <a:lnTo>
                  <a:pt x="472548" y="99383"/>
                </a:lnTo>
                <a:lnTo>
                  <a:pt x="479040" y="97417"/>
                </a:lnTo>
                <a:lnTo>
                  <a:pt x="485934" y="96237"/>
                </a:lnTo>
                <a:lnTo>
                  <a:pt x="493230" y="95844"/>
                </a:lnTo>
                <a:lnTo>
                  <a:pt x="512505" y="95844"/>
                </a:lnTo>
                <a:lnTo>
                  <a:pt x="512505" y="65859"/>
                </a:lnTo>
                <a:lnTo>
                  <a:pt x="510721" y="65681"/>
                </a:lnTo>
                <a:lnTo>
                  <a:pt x="508088" y="65547"/>
                </a:lnTo>
                <a:lnTo>
                  <a:pt x="501127" y="65368"/>
                </a:lnTo>
                <a:lnTo>
                  <a:pt x="498227" y="65324"/>
                </a:lnTo>
                <a:close/>
              </a:path>
              <a:path w="940434" h="279400">
                <a:moveTo>
                  <a:pt x="512505" y="95844"/>
                </a:moveTo>
                <a:lnTo>
                  <a:pt x="497424" y="95844"/>
                </a:lnTo>
                <a:lnTo>
                  <a:pt x="501395" y="96156"/>
                </a:lnTo>
                <a:lnTo>
                  <a:pt x="505143" y="96781"/>
                </a:lnTo>
                <a:lnTo>
                  <a:pt x="508980" y="97316"/>
                </a:lnTo>
                <a:lnTo>
                  <a:pt x="511435" y="97718"/>
                </a:lnTo>
                <a:lnTo>
                  <a:pt x="512505" y="97986"/>
                </a:lnTo>
                <a:lnTo>
                  <a:pt x="512505" y="95844"/>
                </a:lnTo>
                <a:close/>
              </a:path>
              <a:path w="940434" h="279400">
                <a:moveTo>
                  <a:pt x="589502" y="19275"/>
                </a:moveTo>
                <a:lnTo>
                  <a:pt x="557911" y="19275"/>
                </a:lnTo>
                <a:lnTo>
                  <a:pt x="557933" y="224172"/>
                </a:lnTo>
                <a:lnTo>
                  <a:pt x="575714" y="263806"/>
                </a:lnTo>
                <a:lnTo>
                  <a:pt x="613597" y="276824"/>
                </a:lnTo>
                <a:lnTo>
                  <a:pt x="619487" y="276824"/>
                </a:lnTo>
                <a:lnTo>
                  <a:pt x="624351" y="276377"/>
                </a:lnTo>
                <a:lnTo>
                  <a:pt x="628188" y="275485"/>
                </a:lnTo>
                <a:lnTo>
                  <a:pt x="632025" y="274682"/>
                </a:lnTo>
                <a:lnTo>
                  <a:pt x="635015" y="273879"/>
                </a:lnTo>
                <a:lnTo>
                  <a:pt x="637157" y="273075"/>
                </a:lnTo>
                <a:lnTo>
                  <a:pt x="631095" y="246303"/>
                </a:lnTo>
                <a:lnTo>
                  <a:pt x="612169" y="246303"/>
                </a:lnTo>
                <a:lnTo>
                  <a:pt x="607752" y="245589"/>
                </a:lnTo>
                <a:lnTo>
                  <a:pt x="589502" y="224172"/>
                </a:lnTo>
                <a:lnTo>
                  <a:pt x="589502" y="19275"/>
                </a:lnTo>
                <a:close/>
              </a:path>
              <a:path w="940434" h="279400">
                <a:moveTo>
                  <a:pt x="630731" y="244697"/>
                </a:moveTo>
                <a:lnTo>
                  <a:pt x="625377" y="245768"/>
                </a:lnTo>
                <a:lnTo>
                  <a:pt x="623146" y="246125"/>
                </a:lnTo>
                <a:lnTo>
                  <a:pt x="620290" y="246303"/>
                </a:lnTo>
                <a:lnTo>
                  <a:pt x="631095" y="246303"/>
                </a:lnTo>
                <a:lnTo>
                  <a:pt x="630731" y="244697"/>
                </a:lnTo>
                <a:close/>
              </a:path>
              <a:path w="940434" h="279400">
                <a:moveTo>
                  <a:pt x="557911" y="68536"/>
                </a:moveTo>
                <a:lnTo>
                  <a:pt x="526855" y="68536"/>
                </a:lnTo>
                <a:lnTo>
                  <a:pt x="526855" y="95308"/>
                </a:lnTo>
                <a:lnTo>
                  <a:pt x="557911" y="95308"/>
                </a:lnTo>
                <a:lnTo>
                  <a:pt x="557911" y="68536"/>
                </a:lnTo>
                <a:close/>
              </a:path>
              <a:path w="940434" h="279400">
                <a:moveTo>
                  <a:pt x="633408" y="68536"/>
                </a:moveTo>
                <a:lnTo>
                  <a:pt x="589502" y="68536"/>
                </a:lnTo>
                <a:lnTo>
                  <a:pt x="589502" y="95308"/>
                </a:lnTo>
                <a:lnTo>
                  <a:pt x="633408" y="95308"/>
                </a:lnTo>
                <a:lnTo>
                  <a:pt x="633408" y="68536"/>
                </a:lnTo>
                <a:close/>
              </a:path>
              <a:path w="940434" h="279400">
                <a:moveTo>
                  <a:pt x="882577" y="0"/>
                </a:moveTo>
                <a:lnTo>
                  <a:pt x="871333" y="0"/>
                </a:lnTo>
                <a:lnTo>
                  <a:pt x="871333" y="274146"/>
                </a:lnTo>
                <a:lnTo>
                  <a:pt x="902924" y="274146"/>
                </a:lnTo>
                <a:lnTo>
                  <a:pt x="902924" y="42300"/>
                </a:lnTo>
                <a:lnTo>
                  <a:pt x="882577" y="42300"/>
                </a:lnTo>
                <a:lnTo>
                  <a:pt x="882577" y="0"/>
                </a:lnTo>
                <a:close/>
              </a:path>
              <a:path w="940434" h="279400">
                <a:moveTo>
                  <a:pt x="871333" y="0"/>
                </a:moveTo>
                <a:lnTo>
                  <a:pt x="862765" y="0"/>
                </a:lnTo>
                <a:lnTo>
                  <a:pt x="742291" y="190617"/>
                </a:lnTo>
                <a:lnTo>
                  <a:pt x="742291" y="217925"/>
                </a:lnTo>
                <a:lnTo>
                  <a:pt x="871333" y="217925"/>
                </a:lnTo>
                <a:lnTo>
                  <a:pt x="871333" y="188475"/>
                </a:lnTo>
                <a:lnTo>
                  <a:pt x="778166" y="188475"/>
                </a:lnTo>
                <a:lnTo>
                  <a:pt x="778166" y="186334"/>
                </a:lnTo>
                <a:lnTo>
                  <a:pt x="869191" y="42300"/>
                </a:lnTo>
                <a:lnTo>
                  <a:pt x="871333" y="42300"/>
                </a:lnTo>
                <a:lnTo>
                  <a:pt x="871333" y="0"/>
                </a:lnTo>
                <a:close/>
              </a:path>
              <a:path w="940434" h="279400">
                <a:moveTo>
                  <a:pt x="940405" y="188475"/>
                </a:moveTo>
                <a:lnTo>
                  <a:pt x="902924" y="188475"/>
                </a:lnTo>
                <a:lnTo>
                  <a:pt x="902924" y="217925"/>
                </a:lnTo>
                <a:lnTo>
                  <a:pt x="940405" y="217925"/>
                </a:lnTo>
                <a:lnTo>
                  <a:pt x="940405" y="188475"/>
                </a:lnTo>
                <a:close/>
              </a:path>
              <a:path w="940434" h="279400">
                <a:moveTo>
                  <a:pt x="902924" y="0"/>
                </a:moveTo>
                <a:lnTo>
                  <a:pt x="882577" y="0"/>
                </a:lnTo>
                <a:lnTo>
                  <a:pt x="882577" y="42300"/>
                </a:lnTo>
                <a:lnTo>
                  <a:pt x="902924" y="42300"/>
                </a:lnTo>
                <a:lnTo>
                  <a:pt x="902924" y="0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07563" y="8549478"/>
            <a:ext cx="9549765" cy="10795"/>
          </a:xfrm>
          <a:custGeom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7"/>
          <a:stretch>
            <a:fillRect/>
          </a:stretch>
        </p:blipFill>
        <p:spPr>
          <a:xfrm>
            <a:off x="1105390" y="1216968"/>
            <a:ext cx="6110052" cy="904684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9074160" y="10399195"/>
            <a:ext cx="57785" cy="92710"/>
          </a:xfrm>
          <a:custGeom>
            <a:rect l="l" t="t" r="r" b="b"/>
            <a:pathLst>
              <a:path w="57783" h="9270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14412" y="15260"/>
                </a:lnTo>
                <a:lnTo>
                  <a:pt x="16420" y="13252"/>
                </a:lnTo>
                <a:lnTo>
                  <a:pt x="21625" y="10366"/>
                </a:lnTo>
                <a:lnTo>
                  <a:pt x="24689" y="9637"/>
                </a:lnTo>
                <a:lnTo>
                  <a:pt x="31501" y="9637"/>
                </a:lnTo>
                <a:lnTo>
                  <a:pt x="45691" y="22131"/>
                </a:lnTo>
                <a:lnTo>
                  <a:pt x="45691" y="28140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6043" y="20644"/>
                </a:lnTo>
                <a:lnTo>
                  <a:pt x="54868" y="16375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8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453719" y="2475730"/>
            <a:ext cx="2815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Цель и задачи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07563" y="2037245"/>
            <a:ext cx="2137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9507563" y="4357054"/>
            <a:ext cx="438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Объект и предмет исследования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14346" y="5053217"/>
            <a:ext cx="3635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Подбор ингредиентов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40761" y="6561761"/>
            <a:ext cx="4016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Пищевая ценность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40761" y="7230070"/>
            <a:ext cx="24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Химический состав</a:t>
            </a:r>
          </a:p>
        </p:txBody>
      </p:sp>
      <p:sp>
        <p:nvSpPr>
          <p:cNvPr id="41" name="object 11"/>
          <p:cNvSpPr/>
          <p:nvPr/>
        </p:nvSpPr>
        <p:spPr>
          <a:xfrm>
            <a:off x="9475674" y="2140105"/>
            <a:ext cx="9549765" cy="10795"/>
          </a:xfrm>
          <a:custGeom>
            <a:rect l="l" t="t" r="r" b="b"/>
            <a:pathLst>
              <a:path w="9549765" h="10795">
                <a:moveTo>
                  <a:pt x="9549447" y="0"/>
                </a:moveTo>
                <a:lnTo>
                  <a:pt x="0" y="0"/>
                </a:lnTo>
                <a:lnTo>
                  <a:pt x="0" y="10470"/>
                </a:lnTo>
                <a:lnTo>
                  <a:pt x="9549447" y="10470"/>
                </a:lnTo>
                <a:lnTo>
                  <a:pt x="9549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Ext cx="20104100" cy="1130871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1"/>
              <a:ext cx="20104097" cy="1130855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70055" y="10399195"/>
              <a:ext cx="62230" cy="93980"/>
            </a:xfrm>
            <a:custGeom>
              <a:rect l="l" t="t" r="r" b="b"/>
              <a:pathLst>
                <a:path w="62230" h="93979">
                  <a:moveTo>
                    <a:pt x="37064" y="0"/>
                  </a:moveTo>
                  <a:lnTo>
                    <a:pt x="26147" y="0"/>
                  </a:lnTo>
                  <a:lnTo>
                    <a:pt x="21313" y="1011"/>
                  </a:lnTo>
                  <a:lnTo>
                    <a:pt x="1963" y="24094"/>
                  </a:lnTo>
                  <a:lnTo>
                    <a:pt x="12672" y="24094"/>
                  </a:lnTo>
                  <a:lnTo>
                    <a:pt x="12820" y="21060"/>
                  </a:lnTo>
                  <a:lnTo>
                    <a:pt x="13772" y="18472"/>
                  </a:lnTo>
                  <a:lnTo>
                    <a:pt x="17282" y="14159"/>
                  </a:lnTo>
                  <a:lnTo>
                    <a:pt x="19543" y="12508"/>
                  </a:lnTo>
                  <a:lnTo>
                    <a:pt x="25106" y="10218"/>
                  </a:lnTo>
                  <a:lnTo>
                    <a:pt x="28081" y="9637"/>
                  </a:lnTo>
                  <a:lnTo>
                    <a:pt x="34595" y="9637"/>
                  </a:lnTo>
                  <a:lnTo>
                    <a:pt x="47832" y="21893"/>
                  </a:lnTo>
                  <a:lnTo>
                    <a:pt x="47832" y="28199"/>
                  </a:lnTo>
                  <a:lnTo>
                    <a:pt x="33078" y="40872"/>
                  </a:lnTo>
                  <a:lnTo>
                    <a:pt x="22131" y="40872"/>
                  </a:lnTo>
                  <a:lnTo>
                    <a:pt x="22131" y="50688"/>
                  </a:lnTo>
                  <a:lnTo>
                    <a:pt x="34089" y="50688"/>
                  </a:lnTo>
                  <a:lnTo>
                    <a:pt x="38016" y="51417"/>
                  </a:lnTo>
                  <a:lnTo>
                    <a:pt x="44441" y="54332"/>
                  </a:lnTo>
                  <a:lnTo>
                    <a:pt x="46881" y="56355"/>
                  </a:lnTo>
                  <a:lnTo>
                    <a:pt x="50212" y="61501"/>
                  </a:lnTo>
                  <a:lnTo>
                    <a:pt x="51045" y="64461"/>
                  </a:lnTo>
                  <a:lnTo>
                    <a:pt x="51045" y="71035"/>
                  </a:lnTo>
                  <a:lnTo>
                    <a:pt x="34803" y="84064"/>
                  </a:lnTo>
                  <a:lnTo>
                    <a:pt x="27367" y="84064"/>
                  </a:lnTo>
                  <a:lnTo>
                    <a:pt x="11244" y="69786"/>
                  </a:lnTo>
                  <a:lnTo>
                    <a:pt x="0" y="69786"/>
                  </a:lnTo>
                  <a:lnTo>
                    <a:pt x="25165" y="93881"/>
                  </a:lnTo>
                  <a:lnTo>
                    <a:pt x="31055" y="93881"/>
                  </a:lnTo>
                  <a:lnTo>
                    <a:pt x="36975" y="93881"/>
                  </a:lnTo>
                  <a:lnTo>
                    <a:pt x="61932" y="72790"/>
                  </a:lnTo>
                  <a:lnTo>
                    <a:pt x="61932" y="62022"/>
                  </a:lnTo>
                  <a:lnTo>
                    <a:pt x="60311" y="57158"/>
                  </a:lnTo>
                  <a:lnTo>
                    <a:pt x="53826" y="49275"/>
                  </a:lnTo>
                  <a:lnTo>
                    <a:pt x="49320" y="46821"/>
                  </a:lnTo>
                  <a:lnTo>
                    <a:pt x="43549" y="45869"/>
                  </a:lnTo>
                  <a:lnTo>
                    <a:pt x="43549" y="45155"/>
                  </a:lnTo>
                  <a:lnTo>
                    <a:pt x="48160" y="43757"/>
                  </a:lnTo>
                  <a:lnTo>
                    <a:pt x="51804" y="41243"/>
                  </a:lnTo>
                  <a:lnTo>
                    <a:pt x="57188" y="33985"/>
                  </a:lnTo>
                  <a:lnTo>
                    <a:pt x="58541" y="29598"/>
                  </a:lnTo>
                  <a:lnTo>
                    <a:pt x="58541" y="20138"/>
                  </a:lnTo>
                  <a:lnTo>
                    <a:pt x="57456" y="16122"/>
                  </a:lnTo>
                  <a:lnTo>
                    <a:pt x="53112" y="8686"/>
                  </a:lnTo>
                  <a:lnTo>
                    <a:pt x="50004" y="5696"/>
                  </a:lnTo>
                  <a:lnTo>
                    <a:pt x="41913" y="1145"/>
                  </a:lnTo>
                  <a:lnTo>
                    <a:pt x="37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" y="0"/>
              <a:ext cx="20104094" cy="113085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69077" y="1246035"/>
              <a:ext cx="9394190" cy="1318260"/>
            </a:xfrm>
            <a:custGeom>
              <a:rect l="l" t="t" r="r" b="b"/>
              <a:pathLst>
                <a:path w="9394190" h="1318260">
                  <a:moveTo>
                    <a:pt x="576108" y="0"/>
                  </a:moveTo>
                  <a:lnTo>
                    <a:pt x="469095" y="0"/>
                  </a:lnTo>
                  <a:lnTo>
                    <a:pt x="0" y="1026146"/>
                  </a:lnTo>
                  <a:lnTo>
                    <a:pt x="112876" y="1026146"/>
                  </a:lnTo>
                  <a:lnTo>
                    <a:pt x="235545" y="752019"/>
                  </a:lnTo>
                  <a:lnTo>
                    <a:pt x="184706" y="752019"/>
                  </a:lnTo>
                  <a:lnTo>
                    <a:pt x="216956" y="664063"/>
                  </a:lnTo>
                  <a:lnTo>
                    <a:pt x="274904" y="664063"/>
                  </a:lnTo>
                  <a:lnTo>
                    <a:pt x="521868" y="112173"/>
                  </a:lnTo>
                  <a:lnTo>
                    <a:pt x="499880" y="63034"/>
                  </a:lnTo>
                  <a:lnTo>
                    <a:pt x="604924" y="63034"/>
                  </a:lnTo>
                  <a:lnTo>
                    <a:pt x="576108" y="0"/>
                  </a:lnTo>
                  <a:close/>
                </a:path>
                <a:path w="9394190" h="1318260">
                  <a:moveTo>
                    <a:pt x="604924" y="63034"/>
                  </a:moveTo>
                  <a:lnTo>
                    <a:pt x="543857" y="63034"/>
                  </a:lnTo>
                  <a:lnTo>
                    <a:pt x="521868" y="112173"/>
                  </a:lnTo>
                  <a:lnTo>
                    <a:pt x="930861" y="1026146"/>
                  </a:lnTo>
                  <a:lnTo>
                    <a:pt x="1045203" y="1026146"/>
                  </a:lnTo>
                  <a:lnTo>
                    <a:pt x="919888" y="752019"/>
                  </a:lnTo>
                  <a:lnTo>
                    <a:pt x="845838" y="752019"/>
                  </a:lnTo>
                  <a:lnTo>
                    <a:pt x="813587" y="664063"/>
                  </a:lnTo>
                  <a:lnTo>
                    <a:pt x="879680" y="664063"/>
                  </a:lnTo>
                  <a:lnTo>
                    <a:pt x="604924" y="63034"/>
                  </a:lnTo>
                  <a:close/>
                </a:path>
                <a:path w="9394190" h="1318260">
                  <a:moveTo>
                    <a:pt x="274904" y="664063"/>
                  </a:moveTo>
                  <a:lnTo>
                    <a:pt x="216956" y="664063"/>
                  </a:lnTo>
                  <a:lnTo>
                    <a:pt x="184706" y="752019"/>
                  </a:lnTo>
                  <a:lnTo>
                    <a:pt x="235545" y="752019"/>
                  </a:lnTo>
                  <a:lnTo>
                    <a:pt x="274904" y="664063"/>
                  </a:lnTo>
                  <a:close/>
                </a:path>
                <a:path w="9394190" h="1318260">
                  <a:moveTo>
                    <a:pt x="768833" y="664063"/>
                  </a:moveTo>
                  <a:lnTo>
                    <a:pt x="274904" y="664063"/>
                  </a:lnTo>
                  <a:lnTo>
                    <a:pt x="235545" y="752019"/>
                  </a:lnTo>
                  <a:lnTo>
                    <a:pt x="808192" y="752019"/>
                  </a:lnTo>
                  <a:lnTo>
                    <a:pt x="768833" y="664063"/>
                  </a:lnTo>
                  <a:close/>
                </a:path>
                <a:path w="9394190" h="1318260">
                  <a:moveTo>
                    <a:pt x="879680" y="664063"/>
                  </a:moveTo>
                  <a:lnTo>
                    <a:pt x="813587" y="664063"/>
                  </a:lnTo>
                  <a:lnTo>
                    <a:pt x="845838" y="752019"/>
                  </a:lnTo>
                  <a:lnTo>
                    <a:pt x="919888" y="752019"/>
                  </a:lnTo>
                  <a:lnTo>
                    <a:pt x="879680" y="664063"/>
                  </a:lnTo>
                  <a:close/>
                </a:path>
                <a:path w="9394190" h="1318260">
                  <a:moveTo>
                    <a:pt x="543857" y="63034"/>
                  </a:moveTo>
                  <a:lnTo>
                    <a:pt x="499880" y="63034"/>
                  </a:lnTo>
                  <a:lnTo>
                    <a:pt x="521868" y="112173"/>
                  </a:lnTo>
                  <a:lnTo>
                    <a:pt x="543857" y="63034"/>
                  </a:lnTo>
                  <a:close/>
                </a:path>
                <a:path w="9394190" h="1318260">
                  <a:moveTo>
                    <a:pt x="2399877" y="1169807"/>
                  </a:moveTo>
                  <a:lnTo>
                    <a:pt x="2351502" y="1247501"/>
                  </a:lnTo>
                  <a:lnTo>
                    <a:pt x="2369918" y="1263993"/>
                  </a:lnTo>
                  <a:lnTo>
                    <a:pt x="2389982" y="1278285"/>
                  </a:lnTo>
                  <a:lnTo>
                    <a:pt x="2435060" y="1300274"/>
                  </a:lnTo>
                  <a:lnTo>
                    <a:pt x="2486000" y="1313467"/>
                  </a:lnTo>
                  <a:lnTo>
                    <a:pt x="2539140" y="1317865"/>
                  </a:lnTo>
                  <a:lnTo>
                    <a:pt x="2566351" y="1316674"/>
                  </a:lnTo>
                  <a:lnTo>
                    <a:pt x="2616926" y="1307146"/>
                  </a:lnTo>
                  <a:lnTo>
                    <a:pt x="2662553" y="1288363"/>
                  </a:lnTo>
                  <a:lnTo>
                    <a:pt x="2704332" y="1257579"/>
                  </a:lnTo>
                  <a:lnTo>
                    <a:pt x="2730957" y="1228444"/>
                  </a:lnTo>
                  <a:lnTo>
                    <a:pt x="2540606" y="1228444"/>
                  </a:lnTo>
                  <a:lnTo>
                    <a:pt x="2519808" y="1227436"/>
                  </a:lnTo>
                  <a:lnTo>
                    <a:pt x="2480961" y="1219373"/>
                  </a:lnTo>
                  <a:lnTo>
                    <a:pt x="2430295" y="1194361"/>
                  </a:lnTo>
                  <a:lnTo>
                    <a:pt x="2414811" y="1182909"/>
                  </a:lnTo>
                  <a:lnTo>
                    <a:pt x="2399877" y="1169807"/>
                  </a:lnTo>
                  <a:close/>
                </a:path>
                <a:path w="9394190" h="1318260">
                  <a:moveTo>
                    <a:pt x="2733629" y="1024169"/>
                  </a:moveTo>
                  <a:lnTo>
                    <a:pt x="2700392" y="1099443"/>
                  </a:lnTo>
                  <a:lnTo>
                    <a:pt x="2665576" y="1160278"/>
                  </a:lnTo>
                  <a:lnTo>
                    <a:pt x="2628562" y="1199125"/>
                  </a:lnTo>
                  <a:lnTo>
                    <a:pt x="2588249" y="1221114"/>
                  </a:lnTo>
                  <a:lnTo>
                    <a:pt x="2540606" y="1228444"/>
                  </a:lnTo>
                  <a:lnTo>
                    <a:pt x="2730957" y="1228444"/>
                  </a:lnTo>
                  <a:lnTo>
                    <a:pt x="2761594" y="1185566"/>
                  </a:lnTo>
                  <a:lnTo>
                    <a:pt x="2795677" y="1118500"/>
                  </a:lnTo>
                  <a:lnTo>
                    <a:pt x="2827149" y="1048135"/>
                  </a:lnTo>
                  <a:lnTo>
                    <a:pt x="2744369" y="1048135"/>
                  </a:lnTo>
                  <a:lnTo>
                    <a:pt x="2733629" y="1024169"/>
                  </a:lnTo>
                  <a:close/>
                </a:path>
                <a:path w="9394190" h="1318260">
                  <a:moveTo>
                    <a:pt x="2788495" y="910616"/>
                  </a:moveTo>
                  <a:lnTo>
                    <a:pt x="2761960" y="970441"/>
                  </a:lnTo>
                  <a:lnTo>
                    <a:pt x="2750233" y="986566"/>
                  </a:lnTo>
                  <a:lnTo>
                    <a:pt x="2733629" y="1024169"/>
                  </a:lnTo>
                  <a:lnTo>
                    <a:pt x="2744369" y="1048135"/>
                  </a:lnTo>
                  <a:lnTo>
                    <a:pt x="2811802" y="963112"/>
                  </a:lnTo>
                  <a:lnTo>
                    <a:pt x="2788495" y="910616"/>
                  </a:lnTo>
                  <a:close/>
                </a:path>
                <a:path w="9394190" h="1318260">
                  <a:moveTo>
                    <a:pt x="3181215" y="256536"/>
                  </a:moveTo>
                  <a:lnTo>
                    <a:pt x="3078600" y="256536"/>
                  </a:lnTo>
                  <a:lnTo>
                    <a:pt x="2788495" y="910616"/>
                  </a:lnTo>
                  <a:lnTo>
                    <a:pt x="2811802" y="963112"/>
                  </a:lnTo>
                  <a:lnTo>
                    <a:pt x="2744369" y="1048135"/>
                  </a:lnTo>
                  <a:lnTo>
                    <a:pt x="2827149" y="1048135"/>
                  </a:lnTo>
                  <a:lnTo>
                    <a:pt x="3181215" y="256536"/>
                  </a:lnTo>
                  <a:close/>
                </a:path>
                <a:path w="9394190" h="1318260">
                  <a:moveTo>
                    <a:pt x="3720664" y="590767"/>
                  </a:moveTo>
                  <a:lnTo>
                    <a:pt x="3475854" y="590767"/>
                  </a:lnTo>
                  <a:lnTo>
                    <a:pt x="3423631" y="592691"/>
                  </a:lnTo>
                  <a:lnTo>
                    <a:pt x="3376904" y="598463"/>
                  </a:lnTo>
                  <a:lnTo>
                    <a:pt x="3335675" y="608083"/>
                  </a:lnTo>
                  <a:lnTo>
                    <a:pt x="3299943" y="621551"/>
                  </a:lnTo>
                  <a:lnTo>
                    <a:pt x="3244238" y="656001"/>
                  </a:lnTo>
                  <a:lnTo>
                    <a:pt x="3206124" y="700711"/>
                  </a:lnTo>
                  <a:lnTo>
                    <a:pt x="3185235" y="752019"/>
                  </a:lnTo>
                  <a:lnTo>
                    <a:pt x="3178271" y="809190"/>
                  </a:lnTo>
                  <a:lnTo>
                    <a:pt x="3180379" y="841257"/>
                  </a:lnTo>
                  <a:lnTo>
                    <a:pt x="3197237" y="899894"/>
                  </a:lnTo>
                  <a:lnTo>
                    <a:pt x="3230678" y="950101"/>
                  </a:lnTo>
                  <a:lnTo>
                    <a:pt x="3279054" y="989681"/>
                  </a:lnTo>
                  <a:lnTo>
                    <a:pt x="3342363" y="1017809"/>
                  </a:lnTo>
                  <a:lnTo>
                    <a:pt x="3417858" y="1031735"/>
                  </a:lnTo>
                  <a:lnTo>
                    <a:pt x="3459729" y="1033476"/>
                  </a:lnTo>
                  <a:lnTo>
                    <a:pt x="3512319" y="1030636"/>
                  </a:lnTo>
                  <a:lnTo>
                    <a:pt x="3560145" y="1022115"/>
                  </a:lnTo>
                  <a:lnTo>
                    <a:pt x="3603206" y="1007914"/>
                  </a:lnTo>
                  <a:lnTo>
                    <a:pt x="3641503" y="988032"/>
                  </a:lnTo>
                  <a:lnTo>
                    <a:pt x="3675403" y="963386"/>
                  </a:lnTo>
                  <a:lnTo>
                    <a:pt x="3475854" y="951384"/>
                  </a:lnTo>
                  <a:lnTo>
                    <a:pt x="3432243" y="948910"/>
                  </a:lnTo>
                  <a:lnTo>
                    <a:pt x="3393762" y="941489"/>
                  </a:lnTo>
                  <a:lnTo>
                    <a:pt x="3332194" y="911804"/>
                  </a:lnTo>
                  <a:lnTo>
                    <a:pt x="3293713" y="865628"/>
                  </a:lnTo>
                  <a:lnTo>
                    <a:pt x="3280886" y="806258"/>
                  </a:lnTo>
                  <a:lnTo>
                    <a:pt x="3283543" y="778130"/>
                  </a:lnTo>
                  <a:lnTo>
                    <a:pt x="3304799" y="729022"/>
                  </a:lnTo>
                  <a:lnTo>
                    <a:pt x="3349601" y="690725"/>
                  </a:lnTo>
                  <a:lnTo>
                    <a:pt x="3427295" y="670935"/>
                  </a:lnTo>
                  <a:lnTo>
                    <a:pt x="3478786" y="668461"/>
                  </a:lnTo>
                  <a:lnTo>
                    <a:pt x="3720664" y="668461"/>
                  </a:lnTo>
                  <a:lnTo>
                    <a:pt x="3720664" y="590767"/>
                  </a:lnTo>
                  <a:close/>
                </a:path>
                <a:path w="9394190" h="1318260">
                  <a:moveTo>
                    <a:pt x="1247707" y="256536"/>
                  </a:moveTo>
                  <a:lnTo>
                    <a:pt x="1143626" y="256536"/>
                  </a:lnTo>
                  <a:lnTo>
                    <a:pt x="1143626" y="1026146"/>
                  </a:lnTo>
                  <a:lnTo>
                    <a:pt x="1247707" y="1026146"/>
                  </a:lnTo>
                  <a:lnTo>
                    <a:pt x="1247707" y="683120"/>
                  </a:lnTo>
                  <a:lnTo>
                    <a:pt x="1215457" y="683120"/>
                  </a:lnTo>
                  <a:lnTo>
                    <a:pt x="1215457" y="593699"/>
                  </a:lnTo>
                  <a:lnTo>
                    <a:pt x="1247707" y="593699"/>
                  </a:lnTo>
                  <a:lnTo>
                    <a:pt x="1247707" y="256536"/>
                  </a:lnTo>
                  <a:close/>
                </a:path>
                <a:path w="9394190" h="1318260">
                  <a:moveTo>
                    <a:pt x="1400911" y="639345"/>
                  </a:moveTo>
                  <a:lnTo>
                    <a:pt x="1391368" y="645006"/>
                  </a:lnTo>
                  <a:lnTo>
                    <a:pt x="1708007" y="1026146"/>
                  </a:lnTo>
                  <a:lnTo>
                    <a:pt x="1831145" y="1026146"/>
                  </a:lnTo>
                  <a:lnTo>
                    <a:pt x="1550910" y="683120"/>
                  </a:lnTo>
                  <a:lnTo>
                    <a:pt x="1463198" y="683120"/>
                  </a:lnTo>
                  <a:lnTo>
                    <a:pt x="1463198" y="648782"/>
                  </a:lnTo>
                  <a:lnTo>
                    <a:pt x="1400911" y="639345"/>
                  </a:lnTo>
                  <a:close/>
                </a:path>
                <a:path w="9394190" h="1318260">
                  <a:moveTo>
                    <a:pt x="2052957" y="319571"/>
                  </a:moveTo>
                  <a:lnTo>
                    <a:pt x="2052957" y="1026146"/>
                  </a:lnTo>
                  <a:lnTo>
                    <a:pt x="2157038" y="1026146"/>
                  </a:lnTo>
                  <a:lnTo>
                    <a:pt x="2157038" y="347423"/>
                  </a:lnTo>
                  <a:lnTo>
                    <a:pt x="2079344" y="347423"/>
                  </a:lnTo>
                  <a:lnTo>
                    <a:pt x="2052957" y="319571"/>
                  </a:lnTo>
                  <a:close/>
                </a:path>
                <a:path w="9394190" h="1318260">
                  <a:moveTo>
                    <a:pt x="3757349" y="340094"/>
                  </a:moveTo>
                  <a:lnTo>
                    <a:pt x="3502241" y="340094"/>
                  </a:lnTo>
                  <a:lnTo>
                    <a:pt x="3553090" y="343392"/>
                  </a:lnTo>
                  <a:lnTo>
                    <a:pt x="3597159" y="353287"/>
                  </a:lnTo>
                  <a:lnTo>
                    <a:pt x="3634449" y="369779"/>
                  </a:lnTo>
                  <a:lnTo>
                    <a:pt x="3664958" y="392867"/>
                  </a:lnTo>
                  <a:lnTo>
                    <a:pt x="3706737" y="457001"/>
                  </a:lnTo>
                  <a:lnTo>
                    <a:pt x="3717182" y="497589"/>
                  </a:lnTo>
                  <a:lnTo>
                    <a:pt x="3720664" y="543857"/>
                  </a:lnTo>
                  <a:lnTo>
                    <a:pt x="3720664" y="794530"/>
                  </a:lnTo>
                  <a:lnTo>
                    <a:pt x="3744118" y="866361"/>
                  </a:lnTo>
                  <a:lnTo>
                    <a:pt x="3726710" y="902551"/>
                  </a:lnTo>
                  <a:lnTo>
                    <a:pt x="3725061" y="904879"/>
                  </a:lnTo>
                  <a:lnTo>
                    <a:pt x="3725061" y="1026146"/>
                  </a:lnTo>
                  <a:lnTo>
                    <a:pt x="3824744" y="1026146"/>
                  </a:lnTo>
                  <a:lnTo>
                    <a:pt x="3824744" y="668461"/>
                  </a:lnTo>
                  <a:lnTo>
                    <a:pt x="3741186" y="668461"/>
                  </a:lnTo>
                  <a:lnTo>
                    <a:pt x="3741186" y="590767"/>
                  </a:lnTo>
                  <a:lnTo>
                    <a:pt x="3824744" y="590767"/>
                  </a:lnTo>
                  <a:lnTo>
                    <a:pt x="3824744" y="548255"/>
                  </a:lnTo>
                  <a:lnTo>
                    <a:pt x="3821460" y="490967"/>
                  </a:lnTo>
                  <a:lnTo>
                    <a:pt x="3811609" y="439894"/>
                  </a:lnTo>
                  <a:lnTo>
                    <a:pt x="3795191" y="395037"/>
                  </a:lnTo>
                  <a:lnTo>
                    <a:pt x="3772205" y="356395"/>
                  </a:lnTo>
                  <a:lnTo>
                    <a:pt x="3757349" y="340094"/>
                  </a:lnTo>
                  <a:close/>
                </a:path>
                <a:path w="9394190" h="1318260">
                  <a:moveTo>
                    <a:pt x="2448757" y="256536"/>
                  </a:moveTo>
                  <a:lnTo>
                    <a:pt x="2389616" y="256536"/>
                  </a:lnTo>
                  <a:lnTo>
                    <a:pt x="2733629" y="1024169"/>
                  </a:lnTo>
                  <a:lnTo>
                    <a:pt x="2750233" y="986566"/>
                  </a:lnTo>
                  <a:lnTo>
                    <a:pt x="2761960" y="970441"/>
                  </a:lnTo>
                  <a:lnTo>
                    <a:pt x="2788495" y="910616"/>
                  </a:lnTo>
                  <a:lnTo>
                    <a:pt x="2538447" y="347423"/>
                  </a:lnTo>
                  <a:lnTo>
                    <a:pt x="2448757" y="347423"/>
                  </a:lnTo>
                  <a:lnTo>
                    <a:pt x="2448757" y="256536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03805" y="830445"/>
                  </a:lnTo>
                  <a:lnTo>
                    <a:pt x="3656896" y="889082"/>
                  </a:lnTo>
                  <a:lnTo>
                    <a:pt x="3593769" y="929121"/>
                  </a:lnTo>
                  <a:lnTo>
                    <a:pt x="3557579" y="941489"/>
                  </a:lnTo>
                  <a:lnTo>
                    <a:pt x="3518274" y="948910"/>
                  </a:lnTo>
                  <a:lnTo>
                    <a:pt x="3475854" y="951384"/>
                  </a:lnTo>
                  <a:lnTo>
                    <a:pt x="3687367" y="951384"/>
                  </a:lnTo>
                  <a:lnTo>
                    <a:pt x="3703805" y="934893"/>
                  </a:lnTo>
                  <a:lnTo>
                    <a:pt x="3725061" y="904879"/>
                  </a:lnTo>
                  <a:lnTo>
                    <a:pt x="3725061" y="856099"/>
                  </a:lnTo>
                  <a:lnTo>
                    <a:pt x="3720664" y="828247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3720664" y="794530"/>
                  </a:moveTo>
                  <a:lnTo>
                    <a:pt x="3720664" y="828247"/>
                  </a:lnTo>
                  <a:lnTo>
                    <a:pt x="3725061" y="856099"/>
                  </a:lnTo>
                  <a:lnTo>
                    <a:pt x="3725061" y="904879"/>
                  </a:lnTo>
                  <a:lnTo>
                    <a:pt x="3726710" y="902551"/>
                  </a:lnTo>
                  <a:lnTo>
                    <a:pt x="3744118" y="866361"/>
                  </a:lnTo>
                  <a:lnTo>
                    <a:pt x="3720664" y="794530"/>
                  </a:lnTo>
                  <a:close/>
                </a:path>
                <a:path w="9394190" h="1318260">
                  <a:moveTo>
                    <a:pt x="1247707" y="593699"/>
                  </a:moveTo>
                  <a:lnTo>
                    <a:pt x="1215457" y="593699"/>
                  </a:lnTo>
                  <a:lnTo>
                    <a:pt x="1215457" y="683120"/>
                  </a:lnTo>
                  <a:lnTo>
                    <a:pt x="1247707" y="683120"/>
                  </a:lnTo>
                  <a:lnTo>
                    <a:pt x="1247707" y="593699"/>
                  </a:lnTo>
                  <a:close/>
                </a:path>
                <a:path w="9394190" h="1318260">
                  <a:moveTo>
                    <a:pt x="1425253" y="593699"/>
                  </a:moveTo>
                  <a:lnTo>
                    <a:pt x="1247707" y="593699"/>
                  </a:lnTo>
                  <a:lnTo>
                    <a:pt x="1247707" y="683120"/>
                  </a:lnTo>
                  <a:lnTo>
                    <a:pt x="1423031" y="683120"/>
                  </a:lnTo>
                  <a:lnTo>
                    <a:pt x="1391368" y="645006"/>
                  </a:lnTo>
                  <a:lnTo>
                    <a:pt x="1400911" y="639345"/>
                  </a:lnTo>
                  <a:lnTo>
                    <a:pt x="1389902" y="637677"/>
                  </a:lnTo>
                  <a:lnTo>
                    <a:pt x="1425253" y="593699"/>
                  </a:lnTo>
                  <a:close/>
                </a:path>
                <a:path w="9394190" h="1318260">
                  <a:moveTo>
                    <a:pt x="1463198" y="648782"/>
                  </a:moveTo>
                  <a:lnTo>
                    <a:pt x="1463198" y="683120"/>
                  </a:lnTo>
                  <a:lnTo>
                    <a:pt x="1550910" y="683120"/>
                  </a:lnTo>
                  <a:lnTo>
                    <a:pt x="1525760" y="652336"/>
                  </a:lnTo>
                  <a:lnTo>
                    <a:pt x="1486652" y="652336"/>
                  </a:lnTo>
                  <a:lnTo>
                    <a:pt x="1463198" y="648782"/>
                  </a:lnTo>
                  <a:close/>
                </a:path>
                <a:path w="9394190" h="1318260">
                  <a:moveTo>
                    <a:pt x="3824744" y="590767"/>
                  </a:moveTo>
                  <a:lnTo>
                    <a:pt x="3741186" y="590767"/>
                  </a:lnTo>
                  <a:lnTo>
                    <a:pt x="3741186" y="668461"/>
                  </a:lnTo>
                  <a:lnTo>
                    <a:pt x="3824744" y="668461"/>
                  </a:lnTo>
                  <a:lnTo>
                    <a:pt x="3824744" y="590767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602395"/>
                  </a:lnTo>
                  <a:lnTo>
                    <a:pt x="1463198" y="648782"/>
                  </a:lnTo>
                  <a:lnTo>
                    <a:pt x="1486652" y="652336"/>
                  </a:lnTo>
                  <a:lnTo>
                    <a:pt x="1506181" y="628369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1506181" y="628369"/>
                  </a:moveTo>
                  <a:lnTo>
                    <a:pt x="1486652" y="652336"/>
                  </a:lnTo>
                  <a:lnTo>
                    <a:pt x="1525760" y="652336"/>
                  </a:lnTo>
                  <a:lnTo>
                    <a:pt x="1506181" y="628369"/>
                  </a:lnTo>
                  <a:close/>
                </a:path>
                <a:path w="9394190" h="1318260">
                  <a:moveTo>
                    <a:pt x="1463198" y="602395"/>
                  </a:moveTo>
                  <a:lnTo>
                    <a:pt x="1400911" y="639345"/>
                  </a:lnTo>
                  <a:lnTo>
                    <a:pt x="1463198" y="648782"/>
                  </a:lnTo>
                  <a:lnTo>
                    <a:pt x="1463198" y="602395"/>
                  </a:lnTo>
                  <a:close/>
                </a:path>
                <a:path w="9394190" h="1318260">
                  <a:moveTo>
                    <a:pt x="1761238" y="256536"/>
                  </a:moveTo>
                  <a:lnTo>
                    <a:pt x="1696280" y="256536"/>
                  </a:lnTo>
                  <a:lnTo>
                    <a:pt x="1389902" y="637677"/>
                  </a:lnTo>
                  <a:lnTo>
                    <a:pt x="1400911" y="639345"/>
                  </a:lnTo>
                  <a:lnTo>
                    <a:pt x="1463198" y="602395"/>
                  </a:lnTo>
                  <a:lnTo>
                    <a:pt x="1463198" y="593699"/>
                  </a:lnTo>
                  <a:lnTo>
                    <a:pt x="1534431" y="593699"/>
                  </a:lnTo>
                  <a:lnTo>
                    <a:pt x="1761238" y="315344"/>
                  </a:lnTo>
                  <a:lnTo>
                    <a:pt x="1761238" y="256536"/>
                  </a:lnTo>
                  <a:close/>
                </a:path>
                <a:path w="9394190" h="1318260">
                  <a:moveTo>
                    <a:pt x="1534431" y="593699"/>
                  </a:moveTo>
                  <a:lnTo>
                    <a:pt x="1477857" y="593699"/>
                  </a:lnTo>
                  <a:lnTo>
                    <a:pt x="1506181" y="628369"/>
                  </a:lnTo>
                  <a:lnTo>
                    <a:pt x="1534431" y="593699"/>
                  </a:lnTo>
                  <a:close/>
                </a:path>
                <a:path w="9394190" h="1318260">
                  <a:moveTo>
                    <a:pt x="1477857" y="593699"/>
                  </a:moveTo>
                  <a:lnTo>
                    <a:pt x="1463198" y="593699"/>
                  </a:lnTo>
                  <a:lnTo>
                    <a:pt x="1463198" y="602395"/>
                  </a:lnTo>
                  <a:lnTo>
                    <a:pt x="1477857" y="593699"/>
                  </a:lnTo>
                  <a:close/>
                </a:path>
                <a:path w="9394190" h="1318260">
                  <a:moveTo>
                    <a:pt x="3512502" y="249207"/>
                  </a:moveTo>
                  <a:lnTo>
                    <a:pt x="3467608" y="250947"/>
                  </a:lnTo>
                  <a:lnTo>
                    <a:pt x="3423814" y="256170"/>
                  </a:lnTo>
                  <a:lnTo>
                    <a:pt x="3381119" y="264874"/>
                  </a:lnTo>
                  <a:lnTo>
                    <a:pt x="3339523" y="277059"/>
                  </a:lnTo>
                  <a:lnTo>
                    <a:pt x="3299943" y="291718"/>
                  </a:lnTo>
                  <a:lnTo>
                    <a:pt x="3263295" y="309310"/>
                  </a:lnTo>
                  <a:lnTo>
                    <a:pt x="3229579" y="329832"/>
                  </a:lnTo>
                  <a:lnTo>
                    <a:pt x="3198794" y="353287"/>
                  </a:lnTo>
                  <a:lnTo>
                    <a:pt x="3245704" y="430981"/>
                  </a:lnTo>
                  <a:lnTo>
                    <a:pt x="3270441" y="411466"/>
                  </a:lnTo>
                  <a:lnTo>
                    <a:pt x="3297744" y="393967"/>
                  </a:lnTo>
                  <a:lnTo>
                    <a:pt x="3360046" y="365015"/>
                  </a:lnTo>
                  <a:lnTo>
                    <a:pt x="3429311" y="346324"/>
                  </a:lnTo>
                  <a:lnTo>
                    <a:pt x="3502241" y="340094"/>
                  </a:lnTo>
                  <a:lnTo>
                    <a:pt x="3757349" y="340094"/>
                  </a:lnTo>
                  <a:lnTo>
                    <a:pt x="3742652" y="323969"/>
                  </a:lnTo>
                  <a:lnTo>
                    <a:pt x="3707646" y="297054"/>
                  </a:lnTo>
                  <a:lnTo>
                    <a:pt x="3667128" y="276121"/>
                  </a:lnTo>
                  <a:lnTo>
                    <a:pt x="3621098" y="261169"/>
                  </a:lnTo>
                  <a:lnTo>
                    <a:pt x="3569556" y="252197"/>
                  </a:lnTo>
                  <a:lnTo>
                    <a:pt x="3512502" y="249207"/>
                  </a:lnTo>
                  <a:close/>
                </a:path>
                <a:path w="9394190" h="1318260">
                  <a:moveTo>
                    <a:pt x="2389616" y="256536"/>
                  </a:moveTo>
                  <a:lnTo>
                    <a:pt x="1809156" y="256536"/>
                  </a:lnTo>
                  <a:lnTo>
                    <a:pt x="1761238" y="315344"/>
                  </a:lnTo>
                  <a:lnTo>
                    <a:pt x="1761238" y="347423"/>
                  </a:lnTo>
                  <a:lnTo>
                    <a:pt x="2052957" y="347423"/>
                  </a:lnTo>
                  <a:lnTo>
                    <a:pt x="2052957" y="319571"/>
                  </a:lnTo>
                  <a:lnTo>
                    <a:pt x="2417865" y="319571"/>
                  </a:lnTo>
                  <a:lnTo>
                    <a:pt x="2389616" y="256536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052957" y="319571"/>
                  </a:lnTo>
                  <a:lnTo>
                    <a:pt x="2079344" y="347423"/>
                  </a:lnTo>
                  <a:lnTo>
                    <a:pt x="2130651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157038" y="319571"/>
                  </a:moveTo>
                  <a:lnTo>
                    <a:pt x="2130651" y="347423"/>
                  </a:lnTo>
                  <a:lnTo>
                    <a:pt x="2157038" y="347423"/>
                  </a:lnTo>
                  <a:lnTo>
                    <a:pt x="2157038" y="319571"/>
                  </a:lnTo>
                  <a:close/>
                </a:path>
                <a:path w="9394190" h="1318260">
                  <a:moveTo>
                    <a:pt x="2417865" y="319571"/>
                  </a:moveTo>
                  <a:lnTo>
                    <a:pt x="2157038" y="319571"/>
                  </a:lnTo>
                  <a:lnTo>
                    <a:pt x="2157038" y="347423"/>
                  </a:lnTo>
                  <a:lnTo>
                    <a:pt x="2430347" y="347423"/>
                  </a:lnTo>
                  <a:lnTo>
                    <a:pt x="2417865" y="319571"/>
                  </a:lnTo>
                  <a:close/>
                </a:path>
                <a:path w="9394190" h="1318260">
                  <a:moveTo>
                    <a:pt x="2498094" y="256536"/>
                  </a:moveTo>
                  <a:lnTo>
                    <a:pt x="2448757" y="256536"/>
                  </a:lnTo>
                  <a:lnTo>
                    <a:pt x="2448757" y="347423"/>
                  </a:lnTo>
                  <a:lnTo>
                    <a:pt x="2538447" y="347423"/>
                  </a:lnTo>
                  <a:lnTo>
                    <a:pt x="2498094" y="256536"/>
                  </a:lnTo>
                  <a:close/>
                </a:path>
                <a:path w="9394190" h="1318260">
                  <a:moveTo>
                    <a:pt x="1809156" y="256536"/>
                  </a:moveTo>
                  <a:lnTo>
                    <a:pt x="1761238" y="256536"/>
                  </a:lnTo>
                  <a:lnTo>
                    <a:pt x="1761238" y="315344"/>
                  </a:lnTo>
                  <a:lnTo>
                    <a:pt x="1809156" y="256536"/>
                  </a:lnTo>
                  <a:close/>
                </a:path>
                <a:path w="9394190" h="1318260">
                  <a:moveTo>
                    <a:pt x="3895120" y="935259"/>
                  </a:moveTo>
                  <a:lnTo>
                    <a:pt x="3887790" y="1024680"/>
                  </a:lnTo>
                  <a:lnTo>
                    <a:pt x="3925904" y="1032010"/>
                  </a:lnTo>
                  <a:lnTo>
                    <a:pt x="3962552" y="1034942"/>
                  </a:lnTo>
                  <a:lnTo>
                    <a:pt x="3991962" y="1032560"/>
                  </a:lnTo>
                  <a:lnTo>
                    <a:pt x="4042537" y="1013503"/>
                  </a:lnTo>
                  <a:lnTo>
                    <a:pt x="4082392" y="975205"/>
                  </a:lnTo>
                  <a:lnTo>
                    <a:pt x="4103225" y="941123"/>
                  </a:lnTo>
                  <a:lnTo>
                    <a:pt x="3926882" y="941123"/>
                  </a:lnTo>
                  <a:lnTo>
                    <a:pt x="3921018" y="940634"/>
                  </a:lnTo>
                  <a:lnTo>
                    <a:pt x="3914177" y="939657"/>
                  </a:lnTo>
                  <a:lnTo>
                    <a:pt x="3908313" y="937702"/>
                  </a:lnTo>
                  <a:lnTo>
                    <a:pt x="3901961" y="936236"/>
                  </a:lnTo>
                  <a:lnTo>
                    <a:pt x="3895120" y="935259"/>
                  </a:lnTo>
                  <a:close/>
                </a:path>
                <a:path w="9394190" h="1318260">
                  <a:moveTo>
                    <a:pt x="4554785" y="316639"/>
                  </a:moveTo>
                  <a:lnTo>
                    <a:pt x="4554785" y="1026146"/>
                  </a:lnTo>
                  <a:lnTo>
                    <a:pt x="4658866" y="1026146"/>
                  </a:lnTo>
                  <a:lnTo>
                    <a:pt x="4658866" y="347423"/>
                  </a:lnTo>
                  <a:lnTo>
                    <a:pt x="4581172" y="347423"/>
                  </a:lnTo>
                  <a:lnTo>
                    <a:pt x="4554785" y="316639"/>
                  </a:lnTo>
                  <a:close/>
                </a:path>
                <a:path w="9394190" h="1318260">
                  <a:moveTo>
                    <a:pt x="4658866" y="256536"/>
                  </a:moveTo>
                  <a:lnTo>
                    <a:pt x="4094485" y="256536"/>
                  </a:lnTo>
                  <a:lnTo>
                    <a:pt x="4081292" y="530664"/>
                  </a:lnTo>
                  <a:lnTo>
                    <a:pt x="4079002" y="568045"/>
                  </a:lnTo>
                  <a:lnTo>
                    <a:pt x="4073871" y="642807"/>
                  </a:lnTo>
                  <a:lnTo>
                    <a:pt x="4067549" y="715920"/>
                  </a:lnTo>
                  <a:lnTo>
                    <a:pt x="4057288" y="781887"/>
                  </a:lnTo>
                  <a:lnTo>
                    <a:pt x="4042262" y="839974"/>
                  </a:lnTo>
                  <a:lnTo>
                    <a:pt x="4020273" y="886884"/>
                  </a:lnTo>
                  <a:lnTo>
                    <a:pt x="3991413" y="921333"/>
                  </a:lnTo>
                  <a:lnTo>
                    <a:pt x="3954032" y="938924"/>
                  </a:lnTo>
                  <a:lnTo>
                    <a:pt x="3931768" y="941123"/>
                  </a:lnTo>
                  <a:lnTo>
                    <a:pt x="4103225" y="941123"/>
                  </a:lnTo>
                  <a:lnTo>
                    <a:pt x="4125270" y="888349"/>
                  </a:lnTo>
                  <a:lnTo>
                    <a:pt x="4145426" y="813954"/>
                  </a:lnTo>
                  <a:lnTo>
                    <a:pt x="4153031" y="772633"/>
                  </a:lnTo>
                  <a:lnTo>
                    <a:pt x="4158986" y="728564"/>
                  </a:lnTo>
                  <a:lnTo>
                    <a:pt x="4164392" y="682570"/>
                  </a:lnTo>
                  <a:lnTo>
                    <a:pt x="4168881" y="635478"/>
                  </a:lnTo>
                  <a:lnTo>
                    <a:pt x="4172454" y="587285"/>
                  </a:lnTo>
                  <a:lnTo>
                    <a:pt x="4175111" y="537994"/>
                  </a:lnTo>
                  <a:lnTo>
                    <a:pt x="4185141" y="347423"/>
                  </a:lnTo>
                  <a:lnTo>
                    <a:pt x="4161918" y="347423"/>
                  </a:lnTo>
                  <a:lnTo>
                    <a:pt x="4186839" y="315173"/>
                  </a:lnTo>
                  <a:lnTo>
                    <a:pt x="4658866" y="315173"/>
                  </a:lnTo>
                  <a:lnTo>
                    <a:pt x="4658866" y="256536"/>
                  </a:lnTo>
                  <a:close/>
                </a:path>
                <a:path w="9394190" h="1318260">
                  <a:moveTo>
                    <a:pt x="4186839" y="315173"/>
                  </a:moveTo>
                  <a:lnTo>
                    <a:pt x="4161918" y="347423"/>
                  </a:lnTo>
                  <a:lnTo>
                    <a:pt x="4185141" y="347423"/>
                  </a:lnTo>
                  <a:lnTo>
                    <a:pt x="4186839" y="315173"/>
                  </a:lnTo>
                  <a:close/>
                </a:path>
                <a:path w="9394190" h="1318260">
                  <a:moveTo>
                    <a:pt x="4658866" y="315173"/>
                  </a:moveTo>
                  <a:lnTo>
                    <a:pt x="4186839" y="315173"/>
                  </a:lnTo>
                  <a:lnTo>
                    <a:pt x="4185141" y="347423"/>
                  </a:lnTo>
                  <a:lnTo>
                    <a:pt x="4554785" y="347423"/>
                  </a:lnTo>
                  <a:lnTo>
                    <a:pt x="4554785" y="316639"/>
                  </a:lnTo>
                  <a:lnTo>
                    <a:pt x="4658866" y="316639"/>
                  </a:lnTo>
                  <a:lnTo>
                    <a:pt x="4658866" y="315173"/>
                  </a:lnTo>
                  <a:close/>
                </a:path>
                <a:path w="9394190" h="1318260">
                  <a:moveTo>
                    <a:pt x="4658866" y="316639"/>
                  </a:moveTo>
                  <a:lnTo>
                    <a:pt x="4554785" y="316639"/>
                  </a:lnTo>
                  <a:lnTo>
                    <a:pt x="4581172" y="347423"/>
                  </a:lnTo>
                  <a:lnTo>
                    <a:pt x="4658866" y="347423"/>
                  </a:lnTo>
                  <a:lnTo>
                    <a:pt x="4658866" y="316639"/>
                  </a:lnTo>
                  <a:close/>
                </a:path>
                <a:path w="9394190" h="1318260">
                  <a:moveTo>
                    <a:pt x="4985527" y="256536"/>
                  </a:moveTo>
                  <a:lnTo>
                    <a:pt x="4881446" y="256536"/>
                  </a:lnTo>
                  <a:lnTo>
                    <a:pt x="4881446" y="1026146"/>
                  </a:lnTo>
                  <a:lnTo>
                    <a:pt x="5192222" y="1027612"/>
                  </a:lnTo>
                  <a:lnTo>
                    <a:pt x="5250859" y="1025501"/>
                  </a:lnTo>
                  <a:lnTo>
                    <a:pt x="5303632" y="1017996"/>
                  </a:lnTo>
                  <a:lnTo>
                    <a:pt x="5350542" y="1005096"/>
                  </a:lnTo>
                  <a:lnTo>
                    <a:pt x="5391588" y="986801"/>
                  </a:lnTo>
                  <a:lnTo>
                    <a:pt x="5426770" y="963112"/>
                  </a:lnTo>
                  <a:lnTo>
                    <a:pt x="5441172" y="948452"/>
                  </a:lnTo>
                  <a:lnTo>
                    <a:pt x="5186358" y="948452"/>
                  </a:lnTo>
                  <a:lnTo>
                    <a:pt x="4985527" y="945521"/>
                  </a:lnTo>
                  <a:lnTo>
                    <a:pt x="4985527" y="602494"/>
                  </a:lnTo>
                  <a:lnTo>
                    <a:pt x="5442412" y="602494"/>
                  </a:lnTo>
                  <a:lnTo>
                    <a:pt x="5432634" y="592233"/>
                  </a:lnTo>
                  <a:lnTo>
                    <a:pt x="5399914" y="569482"/>
                  </a:lnTo>
                  <a:lnTo>
                    <a:pt x="5361566" y="551656"/>
                  </a:lnTo>
                  <a:lnTo>
                    <a:pt x="5317588" y="538756"/>
                  </a:lnTo>
                  <a:lnTo>
                    <a:pt x="5267981" y="530781"/>
                  </a:lnTo>
                  <a:lnTo>
                    <a:pt x="5212745" y="527732"/>
                  </a:lnTo>
                  <a:lnTo>
                    <a:pt x="4985527" y="524800"/>
                  </a:lnTo>
                  <a:lnTo>
                    <a:pt x="4985527" y="256536"/>
                  </a:lnTo>
                  <a:close/>
                </a:path>
                <a:path w="9394190" h="1318260">
                  <a:moveTo>
                    <a:pt x="5442412" y="602494"/>
                  </a:moveTo>
                  <a:lnTo>
                    <a:pt x="4985527" y="602494"/>
                  </a:lnTo>
                  <a:lnTo>
                    <a:pt x="5186358" y="605426"/>
                  </a:lnTo>
                  <a:lnTo>
                    <a:pt x="5237207" y="608633"/>
                  </a:lnTo>
                  <a:lnTo>
                    <a:pt x="5281277" y="616787"/>
                  </a:lnTo>
                  <a:lnTo>
                    <a:pt x="5318566" y="629889"/>
                  </a:lnTo>
                  <a:lnTo>
                    <a:pt x="5372805" y="670660"/>
                  </a:lnTo>
                  <a:lnTo>
                    <a:pt x="5399925" y="733694"/>
                  </a:lnTo>
                  <a:lnTo>
                    <a:pt x="5403315" y="774007"/>
                  </a:lnTo>
                  <a:lnTo>
                    <a:pt x="5399833" y="814687"/>
                  </a:lnTo>
                  <a:lnTo>
                    <a:pt x="5371981" y="880653"/>
                  </a:lnTo>
                  <a:lnTo>
                    <a:pt x="5317192" y="925089"/>
                  </a:lnTo>
                  <a:lnTo>
                    <a:pt x="5280178" y="938557"/>
                  </a:lnTo>
                  <a:lnTo>
                    <a:pt x="5236566" y="946345"/>
                  </a:lnTo>
                  <a:lnTo>
                    <a:pt x="5186358" y="948452"/>
                  </a:lnTo>
                  <a:lnTo>
                    <a:pt x="5441172" y="948452"/>
                  </a:lnTo>
                  <a:lnTo>
                    <a:pt x="5462685" y="926555"/>
                  </a:lnTo>
                  <a:lnTo>
                    <a:pt x="5488339" y="882852"/>
                  </a:lnTo>
                  <a:lnTo>
                    <a:pt x="5503731" y="832003"/>
                  </a:lnTo>
                  <a:lnTo>
                    <a:pt x="5508862" y="774007"/>
                  </a:lnTo>
                  <a:lnTo>
                    <a:pt x="5504097" y="718119"/>
                  </a:lnTo>
                  <a:lnTo>
                    <a:pt x="5489805" y="669194"/>
                  </a:lnTo>
                  <a:lnTo>
                    <a:pt x="5465984" y="627232"/>
                  </a:lnTo>
                  <a:lnTo>
                    <a:pt x="5442412" y="602494"/>
                  </a:lnTo>
                  <a:close/>
                </a:path>
                <a:path w="9394190" h="1318260">
                  <a:moveTo>
                    <a:pt x="5738244" y="256536"/>
                  </a:moveTo>
                  <a:lnTo>
                    <a:pt x="5634164" y="256536"/>
                  </a:lnTo>
                  <a:lnTo>
                    <a:pt x="5634164" y="1026146"/>
                  </a:lnTo>
                  <a:lnTo>
                    <a:pt x="5738244" y="1026146"/>
                  </a:lnTo>
                  <a:lnTo>
                    <a:pt x="5738244" y="686052"/>
                  </a:lnTo>
                  <a:lnTo>
                    <a:pt x="6327546" y="686052"/>
                  </a:lnTo>
                  <a:lnTo>
                    <a:pt x="6327546" y="596631"/>
                  </a:lnTo>
                  <a:lnTo>
                    <a:pt x="5738244" y="596631"/>
                  </a:lnTo>
                  <a:lnTo>
                    <a:pt x="5738244" y="256536"/>
                  </a:lnTo>
                  <a:close/>
                </a:path>
                <a:path w="9394190" h="1318260">
                  <a:moveTo>
                    <a:pt x="6327546" y="686052"/>
                  </a:moveTo>
                  <a:lnTo>
                    <a:pt x="6223465" y="686052"/>
                  </a:lnTo>
                  <a:lnTo>
                    <a:pt x="6223465" y="1026146"/>
                  </a:lnTo>
                  <a:lnTo>
                    <a:pt x="6327546" y="1026146"/>
                  </a:lnTo>
                  <a:lnTo>
                    <a:pt x="6327546" y="686052"/>
                  </a:lnTo>
                  <a:close/>
                </a:path>
                <a:path w="9394190" h="1318260">
                  <a:moveTo>
                    <a:pt x="6327546" y="256536"/>
                  </a:moveTo>
                  <a:lnTo>
                    <a:pt x="6223465" y="256536"/>
                  </a:lnTo>
                  <a:lnTo>
                    <a:pt x="6223465" y="596631"/>
                  </a:lnTo>
                  <a:lnTo>
                    <a:pt x="6327546" y="596631"/>
                  </a:lnTo>
                  <a:lnTo>
                    <a:pt x="6327546" y="256536"/>
                  </a:lnTo>
                  <a:close/>
                </a:path>
                <a:path w="9394190" h="1318260">
                  <a:moveTo>
                    <a:pt x="6866719" y="249207"/>
                  </a:moveTo>
                  <a:lnTo>
                    <a:pt x="6811839" y="252322"/>
                  </a:lnTo>
                  <a:lnTo>
                    <a:pt x="6760073" y="261667"/>
                  </a:lnTo>
                  <a:lnTo>
                    <a:pt x="6711423" y="277242"/>
                  </a:lnTo>
                  <a:lnTo>
                    <a:pt x="6665888" y="299048"/>
                  </a:lnTo>
                  <a:lnTo>
                    <a:pt x="6624201" y="326351"/>
                  </a:lnTo>
                  <a:lnTo>
                    <a:pt x="6587094" y="358418"/>
                  </a:lnTo>
                  <a:lnTo>
                    <a:pt x="6554569" y="395249"/>
                  </a:lnTo>
                  <a:lnTo>
                    <a:pt x="6526625" y="436845"/>
                  </a:lnTo>
                  <a:lnTo>
                    <a:pt x="6504178" y="482563"/>
                  </a:lnTo>
                  <a:lnTo>
                    <a:pt x="6488145" y="531763"/>
                  </a:lnTo>
                  <a:lnTo>
                    <a:pt x="6478524" y="584445"/>
                  </a:lnTo>
                  <a:lnTo>
                    <a:pt x="6475318" y="640608"/>
                  </a:lnTo>
                  <a:lnTo>
                    <a:pt x="6478524" y="696222"/>
                  </a:lnTo>
                  <a:lnTo>
                    <a:pt x="6488145" y="748720"/>
                  </a:lnTo>
                  <a:lnTo>
                    <a:pt x="6504178" y="798104"/>
                  </a:lnTo>
                  <a:lnTo>
                    <a:pt x="6526625" y="844372"/>
                  </a:lnTo>
                  <a:lnTo>
                    <a:pt x="6554569" y="886059"/>
                  </a:lnTo>
                  <a:lnTo>
                    <a:pt x="6587094" y="923165"/>
                  </a:lnTo>
                  <a:lnTo>
                    <a:pt x="6624201" y="955690"/>
                  </a:lnTo>
                  <a:lnTo>
                    <a:pt x="6665888" y="983635"/>
                  </a:lnTo>
                  <a:lnTo>
                    <a:pt x="6711973" y="1005440"/>
                  </a:lnTo>
                  <a:lnTo>
                    <a:pt x="6760806" y="1021016"/>
                  </a:lnTo>
                  <a:lnTo>
                    <a:pt x="6812389" y="1030361"/>
                  </a:lnTo>
                  <a:lnTo>
                    <a:pt x="6866719" y="1033476"/>
                  </a:lnTo>
                  <a:lnTo>
                    <a:pt x="6921691" y="1030361"/>
                  </a:lnTo>
                  <a:lnTo>
                    <a:pt x="6973732" y="1021016"/>
                  </a:lnTo>
                  <a:lnTo>
                    <a:pt x="7022840" y="1005440"/>
                  </a:lnTo>
                  <a:lnTo>
                    <a:pt x="7069017" y="983635"/>
                  </a:lnTo>
                  <a:lnTo>
                    <a:pt x="7111254" y="955690"/>
                  </a:lnTo>
                  <a:lnTo>
                    <a:pt x="7127955" y="941123"/>
                  </a:lnTo>
                  <a:lnTo>
                    <a:pt x="6866719" y="941123"/>
                  </a:lnTo>
                  <a:lnTo>
                    <a:pt x="6827414" y="938832"/>
                  </a:lnTo>
                  <a:lnTo>
                    <a:pt x="6754851" y="920508"/>
                  </a:lnTo>
                  <a:lnTo>
                    <a:pt x="6690992" y="883585"/>
                  </a:lnTo>
                  <a:lnTo>
                    <a:pt x="6639684" y="830812"/>
                  </a:lnTo>
                  <a:lnTo>
                    <a:pt x="6602303" y="763196"/>
                  </a:lnTo>
                  <a:lnTo>
                    <a:pt x="6590393" y="724899"/>
                  </a:lnTo>
                  <a:lnTo>
                    <a:pt x="6583247" y="684036"/>
                  </a:lnTo>
                  <a:lnTo>
                    <a:pt x="6580864" y="640608"/>
                  </a:lnTo>
                  <a:lnTo>
                    <a:pt x="6583247" y="596631"/>
                  </a:lnTo>
                  <a:lnTo>
                    <a:pt x="6590393" y="555585"/>
                  </a:lnTo>
                  <a:lnTo>
                    <a:pt x="6602303" y="517471"/>
                  </a:lnTo>
                  <a:lnTo>
                    <a:pt x="6618978" y="482289"/>
                  </a:lnTo>
                  <a:lnTo>
                    <a:pt x="6663689" y="422552"/>
                  </a:lnTo>
                  <a:lnTo>
                    <a:pt x="6721593" y="378208"/>
                  </a:lnTo>
                  <a:lnTo>
                    <a:pt x="6790491" y="349622"/>
                  </a:lnTo>
                  <a:lnTo>
                    <a:pt x="6828239" y="342476"/>
                  </a:lnTo>
                  <a:lnTo>
                    <a:pt x="6868186" y="340094"/>
                  </a:lnTo>
                  <a:lnTo>
                    <a:pt x="7127235" y="340094"/>
                  </a:lnTo>
                  <a:lnTo>
                    <a:pt x="7111254" y="326351"/>
                  </a:lnTo>
                  <a:lnTo>
                    <a:pt x="7069017" y="299048"/>
                  </a:lnTo>
                  <a:lnTo>
                    <a:pt x="7023390" y="277242"/>
                  </a:lnTo>
                  <a:lnTo>
                    <a:pt x="6974465" y="261667"/>
                  </a:lnTo>
                  <a:lnTo>
                    <a:pt x="6922241" y="252322"/>
                  </a:lnTo>
                  <a:lnTo>
                    <a:pt x="6866719" y="249207"/>
                  </a:lnTo>
                  <a:close/>
                </a:path>
                <a:path w="9394190" h="1318260">
                  <a:moveTo>
                    <a:pt x="7127235" y="340094"/>
                  </a:moveTo>
                  <a:lnTo>
                    <a:pt x="6868186" y="340094"/>
                  </a:lnTo>
                  <a:lnTo>
                    <a:pt x="6908132" y="342476"/>
                  </a:lnTo>
                  <a:lnTo>
                    <a:pt x="6945879" y="349622"/>
                  </a:lnTo>
                  <a:lnTo>
                    <a:pt x="7014778" y="378208"/>
                  </a:lnTo>
                  <a:lnTo>
                    <a:pt x="7072315" y="422552"/>
                  </a:lnTo>
                  <a:lnTo>
                    <a:pt x="7115926" y="482289"/>
                  </a:lnTo>
                  <a:lnTo>
                    <a:pt x="7132601" y="517471"/>
                  </a:lnTo>
                  <a:lnTo>
                    <a:pt x="7144512" y="555585"/>
                  </a:lnTo>
                  <a:lnTo>
                    <a:pt x="7151658" y="596631"/>
                  </a:lnTo>
                  <a:lnTo>
                    <a:pt x="7154041" y="640608"/>
                  </a:lnTo>
                  <a:lnTo>
                    <a:pt x="7151658" y="684036"/>
                  </a:lnTo>
                  <a:lnTo>
                    <a:pt x="7144512" y="724899"/>
                  </a:lnTo>
                  <a:lnTo>
                    <a:pt x="7132601" y="763196"/>
                  </a:lnTo>
                  <a:lnTo>
                    <a:pt x="7115926" y="798928"/>
                  </a:lnTo>
                  <a:lnTo>
                    <a:pt x="7072315" y="859031"/>
                  </a:lnTo>
                  <a:lnTo>
                    <a:pt x="7014778" y="904475"/>
                  </a:lnTo>
                  <a:lnTo>
                    <a:pt x="6945513" y="931961"/>
                  </a:lnTo>
                  <a:lnTo>
                    <a:pt x="6907307" y="938832"/>
                  </a:lnTo>
                  <a:lnTo>
                    <a:pt x="6866719" y="941123"/>
                  </a:lnTo>
                  <a:lnTo>
                    <a:pt x="7127955" y="941123"/>
                  </a:lnTo>
                  <a:lnTo>
                    <a:pt x="7180885" y="886059"/>
                  </a:lnTo>
                  <a:lnTo>
                    <a:pt x="7208280" y="844372"/>
                  </a:lnTo>
                  <a:lnTo>
                    <a:pt x="7230727" y="798104"/>
                  </a:lnTo>
                  <a:lnTo>
                    <a:pt x="7246760" y="748720"/>
                  </a:lnTo>
                  <a:lnTo>
                    <a:pt x="7256381" y="696222"/>
                  </a:lnTo>
                  <a:lnTo>
                    <a:pt x="7259587" y="640608"/>
                  </a:lnTo>
                  <a:lnTo>
                    <a:pt x="7256381" y="584445"/>
                  </a:lnTo>
                  <a:lnTo>
                    <a:pt x="7246760" y="531763"/>
                  </a:lnTo>
                  <a:lnTo>
                    <a:pt x="7230727" y="482563"/>
                  </a:lnTo>
                  <a:lnTo>
                    <a:pt x="7208280" y="436845"/>
                  </a:lnTo>
                  <a:lnTo>
                    <a:pt x="7180885" y="395249"/>
                  </a:lnTo>
                  <a:lnTo>
                    <a:pt x="7148543" y="358418"/>
                  </a:lnTo>
                  <a:lnTo>
                    <a:pt x="7127235" y="340094"/>
                  </a:lnTo>
                  <a:close/>
                </a:path>
                <a:path w="9394190" h="1318260">
                  <a:moveTo>
                    <a:pt x="7731237" y="249207"/>
                  </a:moveTo>
                  <a:lnTo>
                    <a:pt x="7675532" y="252322"/>
                  </a:lnTo>
                  <a:lnTo>
                    <a:pt x="7622759" y="261667"/>
                  </a:lnTo>
                  <a:lnTo>
                    <a:pt x="7572917" y="277242"/>
                  </a:lnTo>
                  <a:lnTo>
                    <a:pt x="7526008" y="299048"/>
                  </a:lnTo>
                  <a:lnTo>
                    <a:pt x="7483679" y="326351"/>
                  </a:lnTo>
                  <a:lnTo>
                    <a:pt x="7446115" y="358418"/>
                  </a:lnTo>
                  <a:lnTo>
                    <a:pt x="7413315" y="395249"/>
                  </a:lnTo>
                  <a:lnTo>
                    <a:pt x="7385279" y="436845"/>
                  </a:lnTo>
                  <a:lnTo>
                    <a:pt x="7362832" y="482563"/>
                  </a:lnTo>
                  <a:lnTo>
                    <a:pt x="7346798" y="531763"/>
                  </a:lnTo>
                  <a:lnTo>
                    <a:pt x="7337178" y="584445"/>
                  </a:lnTo>
                  <a:lnTo>
                    <a:pt x="7333971" y="640608"/>
                  </a:lnTo>
                  <a:lnTo>
                    <a:pt x="7337178" y="696222"/>
                  </a:lnTo>
                  <a:lnTo>
                    <a:pt x="7346798" y="748720"/>
                  </a:lnTo>
                  <a:lnTo>
                    <a:pt x="7362832" y="798104"/>
                  </a:lnTo>
                  <a:lnTo>
                    <a:pt x="7385279" y="844372"/>
                  </a:lnTo>
                  <a:lnTo>
                    <a:pt x="7413315" y="886059"/>
                  </a:lnTo>
                  <a:lnTo>
                    <a:pt x="7446115" y="923165"/>
                  </a:lnTo>
                  <a:lnTo>
                    <a:pt x="7483679" y="955690"/>
                  </a:lnTo>
                  <a:lnTo>
                    <a:pt x="7526008" y="983635"/>
                  </a:lnTo>
                  <a:lnTo>
                    <a:pt x="7572917" y="1005440"/>
                  </a:lnTo>
                  <a:lnTo>
                    <a:pt x="7622759" y="1021016"/>
                  </a:lnTo>
                  <a:lnTo>
                    <a:pt x="7675532" y="1030361"/>
                  </a:lnTo>
                  <a:lnTo>
                    <a:pt x="7731237" y="1033476"/>
                  </a:lnTo>
                  <a:lnTo>
                    <a:pt x="7779154" y="1031094"/>
                  </a:lnTo>
                  <a:lnTo>
                    <a:pt x="7824689" y="1023947"/>
                  </a:lnTo>
                  <a:lnTo>
                    <a:pt x="7867843" y="1012037"/>
                  </a:lnTo>
                  <a:lnTo>
                    <a:pt x="7908613" y="995362"/>
                  </a:lnTo>
                  <a:lnTo>
                    <a:pt x="7946086" y="973373"/>
                  </a:lnTo>
                  <a:lnTo>
                    <a:pt x="7979344" y="946986"/>
                  </a:lnTo>
                  <a:lnTo>
                    <a:pt x="7984876" y="941123"/>
                  </a:lnTo>
                  <a:lnTo>
                    <a:pt x="7729771" y="941123"/>
                  </a:lnTo>
                  <a:lnTo>
                    <a:pt x="7689733" y="938832"/>
                  </a:lnTo>
                  <a:lnTo>
                    <a:pt x="7651710" y="931961"/>
                  </a:lnTo>
                  <a:lnTo>
                    <a:pt x="7581712" y="904475"/>
                  </a:lnTo>
                  <a:lnTo>
                    <a:pt x="7522709" y="859031"/>
                  </a:lnTo>
                  <a:lnTo>
                    <a:pt x="7477631" y="798928"/>
                  </a:lnTo>
                  <a:lnTo>
                    <a:pt x="7460957" y="763746"/>
                  </a:lnTo>
                  <a:lnTo>
                    <a:pt x="7449046" y="725632"/>
                  </a:lnTo>
                  <a:lnTo>
                    <a:pt x="7441900" y="684586"/>
                  </a:lnTo>
                  <a:lnTo>
                    <a:pt x="7439518" y="640608"/>
                  </a:lnTo>
                  <a:lnTo>
                    <a:pt x="7441900" y="596631"/>
                  </a:lnTo>
                  <a:lnTo>
                    <a:pt x="7449046" y="555585"/>
                  </a:lnTo>
                  <a:lnTo>
                    <a:pt x="7460957" y="517471"/>
                  </a:lnTo>
                  <a:lnTo>
                    <a:pt x="7477631" y="482289"/>
                  </a:lnTo>
                  <a:lnTo>
                    <a:pt x="7522709" y="422552"/>
                  </a:lnTo>
                  <a:lnTo>
                    <a:pt x="7581712" y="378208"/>
                  </a:lnTo>
                  <a:lnTo>
                    <a:pt x="7651710" y="349622"/>
                  </a:lnTo>
                  <a:lnTo>
                    <a:pt x="7689733" y="342476"/>
                  </a:lnTo>
                  <a:lnTo>
                    <a:pt x="7729771" y="340094"/>
                  </a:lnTo>
                  <a:lnTo>
                    <a:pt x="7984156" y="340094"/>
                  </a:lnTo>
                  <a:lnTo>
                    <a:pt x="7979344" y="334963"/>
                  </a:lnTo>
                  <a:lnTo>
                    <a:pt x="7946086" y="308760"/>
                  </a:lnTo>
                  <a:lnTo>
                    <a:pt x="7908613" y="287321"/>
                  </a:lnTo>
                  <a:lnTo>
                    <a:pt x="7867843" y="270646"/>
                  </a:lnTo>
                  <a:lnTo>
                    <a:pt x="7824689" y="258735"/>
                  </a:lnTo>
                  <a:lnTo>
                    <a:pt x="7779154" y="251589"/>
                  </a:lnTo>
                  <a:lnTo>
                    <a:pt x="7731237" y="249207"/>
                  </a:lnTo>
                  <a:close/>
                </a:path>
                <a:path w="9394190" h="1318260">
                  <a:moveTo>
                    <a:pt x="8293728" y="319571"/>
                  </a:moveTo>
                  <a:lnTo>
                    <a:pt x="8293728" y="1026146"/>
                  </a:lnTo>
                  <a:lnTo>
                    <a:pt x="8397808" y="1026146"/>
                  </a:lnTo>
                  <a:lnTo>
                    <a:pt x="8397808" y="347423"/>
                  </a:lnTo>
                  <a:lnTo>
                    <a:pt x="8320114" y="347423"/>
                  </a:lnTo>
                  <a:lnTo>
                    <a:pt x="8293728" y="319571"/>
                  </a:lnTo>
                  <a:close/>
                </a:path>
                <a:path w="9394190" h="1318260">
                  <a:moveTo>
                    <a:pt x="7955523" y="828247"/>
                  </a:moveTo>
                  <a:lnTo>
                    <a:pt x="7911179" y="878088"/>
                  </a:lnTo>
                  <a:lnTo>
                    <a:pt x="7857306" y="913270"/>
                  </a:lnTo>
                  <a:lnTo>
                    <a:pt x="7796104" y="934160"/>
                  </a:lnTo>
                  <a:lnTo>
                    <a:pt x="7729771" y="941123"/>
                  </a:lnTo>
                  <a:lnTo>
                    <a:pt x="7984876" y="941123"/>
                  </a:lnTo>
                  <a:lnTo>
                    <a:pt x="8008388" y="916202"/>
                  </a:lnTo>
                  <a:lnTo>
                    <a:pt x="8033217" y="881020"/>
                  </a:lnTo>
                  <a:lnTo>
                    <a:pt x="7955523" y="828247"/>
                  </a:lnTo>
                  <a:close/>
                </a:path>
                <a:path w="9394190" h="1318260">
                  <a:moveTo>
                    <a:pt x="7984156" y="340094"/>
                  </a:moveTo>
                  <a:lnTo>
                    <a:pt x="7729771" y="340094"/>
                  </a:lnTo>
                  <a:lnTo>
                    <a:pt x="7763578" y="341835"/>
                  </a:lnTo>
                  <a:lnTo>
                    <a:pt x="7796104" y="347057"/>
                  </a:lnTo>
                  <a:lnTo>
                    <a:pt x="7857306" y="367946"/>
                  </a:lnTo>
                  <a:lnTo>
                    <a:pt x="7911179" y="403495"/>
                  </a:lnTo>
                  <a:lnTo>
                    <a:pt x="7955523" y="454436"/>
                  </a:lnTo>
                  <a:lnTo>
                    <a:pt x="8033217" y="401663"/>
                  </a:lnTo>
                  <a:lnTo>
                    <a:pt x="8008388" y="365931"/>
                  </a:lnTo>
                  <a:lnTo>
                    <a:pt x="7984156" y="340094"/>
                  </a:lnTo>
                  <a:close/>
                </a:path>
                <a:path w="9394190" h="1318260">
                  <a:moveTo>
                    <a:pt x="8689527" y="256536"/>
                  </a:moveTo>
                  <a:lnTo>
                    <a:pt x="8002009" y="256536"/>
                  </a:lnTo>
                  <a:lnTo>
                    <a:pt x="8002009" y="347423"/>
                  </a:lnTo>
                  <a:lnTo>
                    <a:pt x="8293728" y="347423"/>
                  </a:lnTo>
                  <a:lnTo>
                    <a:pt x="8293728" y="319571"/>
                  </a:lnTo>
                  <a:lnTo>
                    <a:pt x="8689527" y="319571"/>
                  </a:lnTo>
                  <a:lnTo>
                    <a:pt x="8689527" y="256536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293728" y="319571"/>
                  </a:lnTo>
                  <a:lnTo>
                    <a:pt x="8320114" y="347423"/>
                  </a:lnTo>
                  <a:lnTo>
                    <a:pt x="8371422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397808" y="319571"/>
                  </a:moveTo>
                  <a:lnTo>
                    <a:pt x="8371422" y="347423"/>
                  </a:lnTo>
                  <a:lnTo>
                    <a:pt x="8397808" y="347423"/>
                  </a:lnTo>
                  <a:lnTo>
                    <a:pt x="8397808" y="319571"/>
                  </a:lnTo>
                  <a:close/>
                </a:path>
                <a:path w="9394190" h="1318260">
                  <a:moveTo>
                    <a:pt x="8689527" y="319571"/>
                  </a:moveTo>
                  <a:lnTo>
                    <a:pt x="8397808" y="319571"/>
                  </a:lnTo>
                  <a:lnTo>
                    <a:pt x="8397808" y="347423"/>
                  </a:lnTo>
                  <a:lnTo>
                    <a:pt x="8689527" y="347423"/>
                  </a:lnTo>
                  <a:lnTo>
                    <a:pt x="8689527" y="319571"/>
                  </a:lnTo>
                  <a:close/>
                </a:path>
                <a:path w="9394190" h="1318260">
                  <a:moveTo>
                    <a:pt x="8870798" y="256536"/>
                  </a:moveTo>
                  <a:lnTo>
                    <a:pt x="8766717" y="256536"/>
                  </a:lnTo>
                  <a:lnTo>
                    <a:pt x="8766717" y="1026146"/>
                  </a:lnTo>
                  <a:lnTo>
                    <a:pt x="9077493" y="1027612"/>
                  </a:lnTo>
                  <a:lnTo>
                    <a:pt x="9136130" y="1025501"/>
                  </a:lnTo>
                  <a:lnTo>
                    <a:pt x="9188903" y="1017996"/>
                  </a:lnTo>
                  <a:lnTo>
                    <a:pt x="9235813" y="1005096"/>
                  </a:lnTo>
                  <a:lnTo>
                    <a:pt x="9276859" y="986801"/>
                  </a:lnTo>
                  <a:lnTo>
                    <a:pt x="9312041" y="963112"/>
                  </a:lnTo>
                  <a:lnTo>
                    <a:pt x="9326443" y="948452"/>
                  </a:lnTo>
                  <a:lnTo>
                    <a:pt x="9071629" y="948452"/>
                  </a:lnTo>
                  <a:lnTo>
                    <a:pt x="8870798" y="945521"/>
                  </a:lnTo>
                  <a:lnTo>
                    <a:pt x="8870798" y="602494"/>
                  </a:lnTo>
                  <a:lnTo>
                    <a:pt x="9327683" y="602494"/>
                  </a:lnTo>
                  <a:lnTo>
                    <a:pt x="9317905" y="592233"/>
                  </a:lnTo>
                  <a:lnTo>
                    <a:pt x="9285185" y="569482"/>
                  </a:lnTo>
                  <a:lnTo>
                    <a:pt x="9246837" y="551656"/>
                  </a:lnTo>
                  <a:lnTo>
                    <a:pt x="9202859" y="538756"/>
                  </a:lnTo>
                  <a:lnTo>
                    <a:pt x="9153252" y="530781"/>
                  </a:lnTo>
                  <a:lnTo>
                    <a:pt x="9098016" y="527732"/>
                  </a:lnTo>
                  <a:lnTo>
                    <a:pt x="8870798" y="524800"/>
                  </a:lnTo>
                  <a:lnTo>
                    <a:pt x="8870798" y="256536"/>
                  </a:lnTo>
                  <a:close/>
                </a:path>
                <a:path w="9394190" h="1318260">
                  <a:moveTo>
                    <a:pt x="9327683" y="602494"/>
                  </a:moveTo>
                  <a:lnTo>
                    <a:pt x="8870798" y="602494"/>
                  </a:lnTo>
                  <a:lnTo>
                    <a:pt x="9071629" y="605426"/>
                  </a:lnTo>
                  <a:lnTo>
                    <a:pt x="9122479" y="608633"/>
                  </a:lnTo>
                  <a:lnTo>
                    <a:pt x="9166548" y="616787"/>
                  </a:lnTo>
                  <a:lnTo>
                    <a:pt x="9203837" y="629889"/>
                  </a:lnTo>
                  <a:lnTo>
                    <a:pt x="9258076" y="670660"/>
                  </a:lnTo>
                  <a:lnTo>
                    <a:pt x="9285196" y="733694"/>
                  </a:lnTo>
                  <a:lnTo>
                    <a:pt x="9288586" y="774007"/>
                  </a:lnTo>
                  <a:lnTo>
                    <a:pt x="9285104" y="814687"/>
                  </a:lnTo>
                  <a:lnTo>
                    <a:pt x="9257252" y="880653"/>
                  </a:lnTo>
                  <a:lnTo>
                    <a:pt x="9202463" y="925089"/>
                  </a:lnTo>
                  <a:lnTo>
                    <a:pt x="9165448" y="938557"/>
                  </a:lnTo>
                  <a:lnTo>
                    <a:pt x="9121837" y="946345"/>
                  </a:lnTo>
                  <a:lnTo>
                    <a:pt x="9071629" y="948452"/>
                  </a:lnTo>
                  <a:lnTo>
                    <a:pt x="9326443" y="948452"/>
                  </a:lnTo>
                  <a:lnTo>
                    <a:pt x="9347956" y="926555"/>
                  </a:lnTo>
                  <a:lnTo>
                    <a:pt x="9373610" y="882852"/>
                  </a:lnTo>
                  <a:lnTo>
                    <a:pt x="9389002" y="832003"/>
                  </a:lnTo>
                  <a:lnTo>
                    <a:pt x="9394133" y="774007"/>
                  </a:lnTo>
                  <a:lnTo>
                    <a:pt x="9389368" y="718119"/>
                  </a:lnTo>
                  <a:lnTo>
                    <a:pt x="9375076" y="669194"/>
                  </a:lnTo>
                  <a:lnTo>
                    <a:pt x="9351255" y="627232"/>
                  </a:lnTo>
                  <a:lnTo>
                    <a:pt x="9327683" y="602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80607" y="10261467"/>
              <a:ext cx="367030" cy="367030"/>
            </a:xfrm>
            <a:custGeom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FFFFFF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27494" y="10399195"/>
              <a:ext cx="284480" cy="93980"/>
            </a:xfrm>
            <a:custGeom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662880" y="0"/>
              <a:ext cx="16441218" cy="113085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1855356" y="0"/>
              <a:ext cx="8248742" cy="622089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4512951" y="5696161"/>
              <a:ext cx="8639781" cy="561239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5702" y="1222999"/>
            <a:ext cx="6679932" cy="8684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9067478" y="10400445"/>
            <a:ext cx="66037" cy="91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071506" y="1387475"/>
            <a:ext cx="5410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  <a:p>
            <a:r>
              <a:rPr lang="ru-RU" sz="3200" b="1"/>
              <a:t>Цель:</a:t>
            </a:r>
          </a:p>
          <a:p>
            <a:endParaRPr lang="ru-RU" sz="3200" b="1"/>
          </a:p>
          <a:p>
            <a:r>
              <a:rPr lang="ru-RU" sz="2400"/>
              <a:t>Разработка и исследование функционального продукта на основе плодов облепихи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70589" y="4892675"/>
            <a:ext cx="48394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/>
              <a:t>Задачи:</a:t>
            </a:r>
          </a:p>
          <a:p>
            <a:r>
              <a:rPr lang="ru-RU" sz="2800"/>
              <a:t>1. Разработка функционального продукта на основе плодов облепихи</a:t>
            </a:r>
          </a:p>
          <a:p>
            <a:r>
              <a:rPr lang="ru-RU" sz="2800"/>
              <a:t>2. Исследование химического состава полученного продукта и доказательство его</a:t>
            </a:r>
          </a:p>
          <a:p>
            <a:r>
              <a:rPr lang="ru-RU" sz="2800"/>
              <a:t>функциональности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2904" y="1044570"/>
            <a:ext cx="20104100" cy="1676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6079" y="2720971"/>
            <a:ext cx="20100925" cy="8588388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10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sz="1050" spc="-2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105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5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  <p:pic>
        <p:nvPicPr>
          <p:cNvPr id="9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18114876" y="0"/>
            <a:ext cx="2069591" cy="113093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098" cy="11308556"/>
            <a:chExt cx="20104098" cy="11308556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279646" y="1127919"/>
              <a:ext cx="6802363" cy="33198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059930" y="10399195"/>
              <a:ext cx="62865" cy="93980"/>
            </a:xfrm>
            <a:custGeom>
              <a:rect l="l" t="t" r="r" b="b"/>
              <a:pathLst>
                <a:path w="62865" h="93979">
                  <a:moveTo>
                    <a:pt x="38313" y="0"/>
                  </a:moveTo>
                  <a:lnTo>
                    <a:pt x="28051" y="0"/>
                  </a:lnTo>
                  <a:lnTo>
                    <a:pt x="23425" y="1115"/>
                  </a:lnTo>
                  <a:lnTo>
                    <a:pt x="753" y="35294"/>
                  </a:lnTo>
                  <a:lnTo>
                    <a:pt x="0" y="42418"/>
                  </a:lnTo>
                  <a:lnTo>
                    <a:pt x="59" y="59404"/>
                  </a:lnTo>
                  <a:lnTo>
                    <a:pt x="24273" y="93107"/>
                  </a:lnTo>
                  <a:lnTo>
                    <a:pt x="37927" y="93940"/>
                  </a:lnTo>
                  <a:lnTo>
                    <a:pt x="43281" y="92601"/>
                  </a:lnTo>
                  <a:lnTo>
                    <a:pt x="52413" y="87098"/>
                  </a:lnTo>
                  <a:lnTo>
                    <a:pt x="55314" y="84064"/>
                  </a:lnTo>
                  <a:lnTo>
                    <a:pt x="27962" y="84064"/>
                  </a:lnTo>
                  <a:lnTo>
                    <a:pt x="24556" y="83097"/>
                  </a:lnTo>
                  <a:lnTo>
                    <a:pt x="11958" y="60624"/>
                  </a:lnTo>
                  <a:lnTo>
                    <a:pt x="12478" y="58021"/>
                  </a:lnTo>
                  <a:lnTo>
                    <a:pt x="22844" y="44977"/>
                  </a:lnTo>
                  <a:lnTo>
                    <a:pt x="10351" y="44977"/>
                  </a:lnTo>
                  <a:lnTo>
                    <a:pt x="26117" y="9816"/>
                  </a:lnTo>
                  <a:lnTo>
                    <a:pt x="55455" y="9816"/>
                  </a:lnTo>
                  <a:lnTo>
                    <a:pt x="54139" y="7927"/>
                  </a:lnTo>
                  <a:lnTo>
                    <a:pt x="50867" y="5101"/>
                  </a:lnTo>
                  <a:lnTo>
                    <a:pt x="46851" y="3078"/>
                  </a:lnTo>
                  <a:lnTo>
                    <a:pt x="42865" y="1026"/>
                  </a:lnTo>
                  <a:lnTo>
                    <a:pt x="38313" y="0"/>
                  </a:lnTo>
                  <a:close/>
                </a:path>
                <a:path w="62865" h="93979">
                  <a:moveTo>
                    <a:pt x="55471" y="42656"/>
                  </a:moveTo>
                  <a:lnTo>
                    <a:pt x="35874" y="42656"/>
                  </a:lnTo>
                  <a:lnTo>
                    <a:pt x="39206" y="43579"/>
                  </a:lnTo>
                  <a:lnTo>
                    <a:pt x="45066" y="47267"/>
                  </a:lnTo>
                  <a:lnTo>
                    <a:pt x="47371" y="49751"/>
                  </a:lnTo>
                  <a:lnTo>
                    <a:pt x="49135" y="53053"/>
                  </a:lnTo>
                  <a:lnTo>
                    <a:pt x="50733" y="55968"/>
                  </a:lnTo>
                  <a:lnTo>
                    <a:pt x="51470" y="58958"/>
                  </a:lnTo>
                  <a:lnTo>
                    <a:pt x="51581" y="67049"/>
                  </a:lnTo>
                  <a:lnTo>
                    <a:pt x="50703" y="70559"/>
                  </a:lnTo>
                  <a:lnTo>
                    <a:pt x="47223" y="76865"/>
                  </a:lnTo>
                  <a:lnTo>
                    <a:pt x="44858" y="79379"/>
                  </a:lnTo>
                  <a:lnTo>
                    <a:pt x="38879" y="83127"/>
                  </a:lnTo>
                  <a:lnTo>
                    <a:pt x="35517" y="84064"/>
                  </a:lnTo>
                  <a:lnTo>
                    <a:pt x="55314" y="84064"/>
                  </a:lnTo>
                  <a:lnTo>
                    <a:pt x="55968" y="83380"/>
                  </a:lnTo>
                  <a:lnTo>
                    <a:pt x="61025" y="74010"/>
                  </a:lnTo>
                  <a:lnTo>
                    <a:pt x="62289" y="68834"/>
                  </a:lnTo>
                  <a:lnTo>
                    <a:pt x="62289" y="57292"/>
                  </a:lnTo>
                  <a:lnTo>
                    <a:pt x="60981" y="52071"/>
                  </a:lnTo>
                  <a:lnTo>
                    <a:pt x="55745" y="42939"/>
                  </a:lnTo>
                  <a:lnTo>
                    <a:pt x="55471" y="42656"/>
                  </a:lnTo>
                  <a:close/>
                </a:path>
                <a:path w="62865" h="93979">
                  <a:moveTo>
                    <a:pt x="38789" y="32840"/>
                  </a:moveTo>
                  <a:lnTo>
                    <a:pt x="30431" y="32840"/>
                  </a:lnTo>
                  <a:lnTo>
                    <a:pt x="27471" y="33331"/>
                  </a:lnTo>
                  <a:lnTo>
                    <a:pt x="11065" y="44977"/>
                  </a:lnTo>
                  <a:lnTo>
                    <a:pt x="22844" y="44977"/>
                  </a:lnTo>
                  <a:lnTo>
                    <a:pt x="26668" y="43222"/>
                  </a:lnTo>
                  <a:lnTo>
                    <a:pt x="29300" y="42656"/>
                  </a:lnTo>
                  <a:lnTo>
                    <a:pt x="55471" y="42656"/>
                  </a:lnTo>
                  <a:lnTo>
                    <a:pt x="52265" y="39355"/>
                  </a:lnTo>
                  <a:lnTo>
                    <a:pt x="43579" y="34149"/>
                  </a:lnTo>
                  <a:lnTo>
                    <a:pt x="38789" y="32840"/>
                  </a:lnTo>
                  <a:close/>
                </a:path>
                <a:path w="62865" h="93979">
                  <a:moveTo>
                    <a:pt x="55455" y="9816"/>
                  </a:moveTo>
                  <a:lnTo>
                    <a:pt x="38016" y="9816"/>
                  </a:lnTo>
                  <a:lnTo>
                    <a:pt x="41883" y="11169"/>
                  </a:lnTo>
                  <a:lnTo>
                    <a:pt x="47713" y="16583"/>
                  </a:lnTo>
                  <a:lnTo>
                    <a:pt x="49677" y="19989"/>
                  </a:lnTo>
                  <a:lnTo>
                    <a:pt x="50688" y="24094"/>
                  </a:lnTo>
                  <a:lnTo>
                    <a:pt x="61575" y="24094"/>
                  </a:lnTo>
                  <a:lnTo>
                    <a:pt x="60832" y="19365"/>
                  </a:lnTo>
                  <a:lnTo>
                    <a:pt x="59196" y="15185"/>
                  </a:lnTo>
                  <a:lnTo>
                    <a:pt x="55455" y="98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0607" y="10261467"/>
              <a:ext cx="367030" cy="367030"/>
            </a:xfrm>
            <a:custGeom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7494" y="10399195"/>
              <a:ext cx="284480" cy="93980"/>
            </a:xfrm>
            <a:custGeom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2076784" y="1126332"/>
              <a:ext cx="6896950" cy="12836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2081307" y="4112963"/>
              <a:ext cx="5913226" cy="217987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098" cy="11308556"/>
            <a:chExt cx="20104098" cy="11308556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104098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48614" y="1247459"/>
              <a:ext cx="6774736" cy="21725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064591" y="10400445"/>
              <a:ext cx="59055" cy="91440"/>
            </a:xfrm>
            <a:custGeom>
              <a:rect l="l" t="t" r="r" b="b"/>
              <a:pathLst>
                <a:path w="59055" h="91440">
                  <a:moveTo>
                    <a:pt x="58541" y="0"/>
                  </a:moveTo>
                  <a:lnTo>
                    <a:pt x="0" y="0"/>
                  </a:lnTo>
                  <a:lnTo>
                    <a:pt x="0" y="9816"/>
                  </a:lnTo>
                  <a:lnTo>
                    <a:pt x="47118" y="9816"/>
                  </a:lnTo>
                  <a:lnTo>
                    <a:pt x="47118" y="10530"/>
                  </a:lnTo>
                  <a:lnTo>
                    <a:pt x="6246" y="91382"/>
                  </a:lnTo>
                  <a:lnTo>
                    <a:pt x="17848" y="91382"/>
                  </a:lnTo>
                  <a:lnTo>
                    <a:pt x="58541" y="10351"/>
                  </a:lnTo>
                  <a:lnTo>
                    <a:pt x="585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89115" y="10406929"/>
              <a:ext cx="4010934" cy="1203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238594" y="10397589"/>
              <a:ext cx="873578" cy="1199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0607" y="10261467"/>
              <a:ext cx="367030" cy="367030"/>
            </a:xfrm>
            <a:custGeom>
              <a:rect l="l" t="t" r="r" b="b"/>
              <a:pathLst>
                <a:path w="367030" h="367029">
                  <a:moveTo>
                    <a:pt x="32459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324597"/>
                  </a:lnTo>
                  <a:lnTo>
                    <a:pt x="3291" y="340900"/>
                  </a:lnTo>
                  <a:lnTo>
                    <a:pt x="12267" y="354213"/>
                  </a:lnTo>
                  <a:lnTo>
                    <a:pt x="25580" y="363189"/>
                  </a:lnTo>
                  <a:lnTo>
                    <a:pt x="41883" y="366480"/>
                  </a:lnTo>
                  <a:lnTo>
                    <a:pt x="324597" y="366480"/>
                  </a:lnTo>
                  <a:lnTo>
                    <a:pt x="340900" y="363189"/>
                  </a:lnTo>
                  <a:lnTo>
                    <a:pt x="354213" y="354213"/>
                  </a:lnTo>
                  <a:lnTo>
                    <a:pt x="363189" y="340900"/>
                  </a:lnTo>
                  <a:lnTo>
                    <a:pt x="366480" y="324597"/>
                  </a:lnTo>
                  <a:lnTo>
                    <a:pt x="366480" y="41883"/>
                  </a:lnTo>
                  <a:lnTo>
                    <a:pt x="363189" y="25580"/>
                  </a:lnTo>
                  <a:lnTo>
                    <a:pt x="354213" y="12267"/>
                  </a:lnTo>
                  <a:lnTo>
                    <a:pt x="340900" y="3291"/>
                  </a:lnTo>
                  <a:lnTo>
                    <a:pt x="324597" y="0"/>
                  </a:lnTo>
                  <a:close/>
                </a:path>
              </a:pathLst>
            </a:custGeom>
            <a:solidFill>
              <a:srgbClr val="1C1E24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7494" y="10399195"/>
              <a:ext cx="284480" cy="93980"/>
            </a:xfrm>
            <a:custGeom>
              <a:rect l="l" t="t" r="r" b="b"/>
              <a:pathLst>
                <a:path w="284479" h="93979">
                  <a:moveTo>
                    <a:pt x="50741" y="9637"/>
                  </a:moveTo>
                  <a:lnTo>
                    <a:pt x="31501" y="9637"/>
                  </a:lnTo>
                  <a:lnTo>
                    <a:pt x="34476" y="10277"/>
                  </a:lnTo>
                  <a:lnTo>
                    <a:pt x="39771" y="12835"/>
                  </a:lnTo>
                  <a:lnTo>
                    <a:pt x="41853" y="14650"/>
                  </a:lnTo>
                  <a:lnTo>
                    <a:pt x="44917" y="19350"/>
                  </a:lnTo>
                  <a:lnTo>
                    <a:pt x="45542" y="21596"/>
                  </a:lnTo>
                  <a:lnTo>
                    <a:pt x="45571" y="28705"/>
                  </a:lnTo>
                  <a:lnTo>
                    <a:pt x="45125" y="30817"/>
                  </a:lnTo>
                  <a:lnTo>
                    <a:pt x="0" y="84599"/>
                  </a:lnTo>
                  <a:lnTo>
                    <a:pt x="0" y="92631"/>
                  </a:lnTo>
                  <a:lnTo>
                    <a:pt x="57649" y="92631"/>
                  </a:lnTo>
                  <a:lnTo>
                    <a:pt x="57649" y="82815"/>
                  </a:lnTo>
                  <a:lnTo>
                    <a:pt x="15170" y="82815"/>
                  </a:lnTo>
                  <a:lnTo>
                    <a:pt x="15170" y="82101"/>
                  </a:lnTo>
                  <a:lnTo>
                    <a:pt x="45021" y="49766"/>
                  </a:lnTo>
                  <a:lnTo>
                    <a:pt x="56043" y="28705"/>
                  </a:lnTo>
                  <a:lnTo>
                    <a:pt x="55985" y="20436"/>
                  </a:lnTo>
                  <a:lnTo>
                    <a:pt x="54868" y="16375"/>
                  </a:lnTo>
                  <a:lnTo>
                    <a:pt x="50741" y="9637"/>
                  </a:lnTo>
                  <a:close/>
                </a:path>
                <a:path w="284479" h="93979">
                  <a:moveTo>
                    <a:pt x="33911" y="0"/>
                  </a:moveTo>
                  <a:lnTo>
                    <a:pt x="23232" y="0"/>
                  </a:lnTo>
                  <a:lnTo>
                    <a:pt x="18428" y="1130"/>
                  </a:lnTo>
                  <a:lnTo>
                    <a:pt x="9890" y="5651"/>
                  </a:lnTo>
                  <a:lnTo>
                    <a:pt x="6529" y="8805"/>
                  </a:lnTo>
                  <a:lnTo>
                    <a:pt x="1591" y="16896"/>
                  </a:lnTo>
                  <a:lnTo>
                    <a:pt x="356" y="21596"/>
                  </a:lnTo>
                  <a:lnTo>
                    <a:pt x="356" y="26950"/>
                  </a:lnTo>
                  <a:lnTo>
                    <a:pt x="10887" y="26950"/>
                  </a:lnTo>
                  <a:lnTo>
                    <a:pt x="10887" y="23470"/>
                  </a:lnTo>
                  <a:lnTo>
                    <a:pt x="11586" y="20436"/>
                  </a:lnTo>
                  <a:lnTo>
                    <a:pt x="24689" y="9637"/>
                  </a:lnTo>
                  <a:lnTo>
                    <a:pt x="50741" y="9637"/>
                  </a:lnTo>
                  <a:lnTo>
                    <a:pt x="50168" y="8700"/>
                  </a:lnTo>
                  <a:lnTo>
                    <a:pt x="46925" y="5651"/>
                  </a:lnTo>
                  <a:lnTo>
                    <a:pt x="38656" y="1130"/>
                  </a:lnTo>
                  <a:lnTo>
                    <a:pt x="33911" y="0"/>
                  </a:lnTo>
                  <a:close/>
                </a:path>
                <a:path w="284479" h="93979">
                  <a:moveTo>
                    <a:pt x="109782" y="0"/>
                  </a:moveTo>
                  <a:lnTo>
                    <a:pt x="96456" y="0"/>
                  </a:lnTo>
                  <a:lnTo>
                    <a:pt x="90744" y="1859"/>
                  </a:lnTo>
                  <a:lnTo>
                    <a:pt x="71584" y="39804"/>
                  </a:lnTo>
                  <a:lnTo>
                    <a:pt x="71349" y="46940"/>
                  </a:lnTo>
                  <a:lnTo>
                    <a:pt x="71584" y="54118"/>
                  </a:lnTo>
                  <a:lnTo>
                    <a:pt x="90670" y="92051"/>
                  </a:lnTo>
                  <a:lnTo>
                    <a:pt x="96396" y="93881"/>
                  </a:lnTo>
                  <a:lnTo>
                    <a:pt x="109842" y="93881"/>
                  </a:lnTo>
                  <a:lnTo>
                    <a:pt x="115568" y="92051"/>
                  </a:lnTo>
                  <a:lnTo>
                    <a:pt x="125028" y="84704"/>
                  </a:lnTo>
                  <a:lnTo>
                    <a:pt x="125460" y="84064"/>
                  </a:lnTo>
                  <a:lnTo>
                    <a:pt x="98687" y="84064"/>
                  </a:lnTo>
                  <a:lnTo>
                    <a:pt x="94894" y="82621"/>
                  </a:lnTo>
                  <a:lnTo>
                    <a:pt x="82058" y="46940"/>
                  </a:lnTo>
                  <a:lnTo>
                    <a:pt x="82407" y="38543"/>
                  </a:lnTo>
                  <a:lnTo>
                    <a:pt x="96515" y="9637"/>
                  </a:lnTo>
                  <a:lnTo>
                    <a:pt x="125220" y="9637"/>
                  </a:lnTo>
                  <a:lnTo>
                    <a:pt x="124968" y="9266"/>
                  </a:lnTo>
                  <a:lnTo>
                    <a:pt x="120209" y="5577"/>
                  </a:lnTo>
                  <a:lnTo>
                    <a:pt x="115479" y="1859"/>
                  </a:lnTo>
                  <a:lnTo>
                    <a:pt x="109782" y="0"/>
                  </a:lnTo>
                  <a:close/>
                </a:path>
                <a:path w="284479" h="93979">
                  <a:moveTo>
                    <a:pt x="125220" y="9637"/>
                  </a:moveTo>
                  <a:lnTo>
                    <a:pt x="107522" y="9637"/>
                  </a:lnTo>
                  <a:lnTo>
                    <a:pt x="111285" y="11095"/>
                  </a:lnTo>
                  <a:lnTo>
                    <a:pt x="117561" y="16925"/>
                  </a:lnTo>
                  <a:lnTo>
                    <a:pt x="119971" y="21164"/>
                  </a:lnTo>
                  <a:lnTo>
                    <a:pt x="121636" y="26727"/>
                  </a:lnTo>
                  <a:lnTo>
                    <a:pt x="123332" y="32290"/>
                  </a:lnTo>
                  <a:lnTo>
                    <a:pt x="124119" y="38543"/>
                  </a:lnTo>
                  <a:lnTo>
                    <a:pt x="124180" y="46940"/>
                  </a:lnTo>
                  <a:lnTo>
                    <a:pt x="123834" y="55351"/>
                  </a:lnTo>
                  <a:lnTo>
                    <a:pt x="109782" y="84064"/>
                  </a:lnTo>
                  <a:lnTo>
                    <a:pt x="125460" y="84064"/>
                  </a:lnTo>
                  <a:lnTo>
                    <a:pt x="134889" y="46940"/>
                  </a:lnTo>
                  <a:lnTo>
                    <a:pt x="134652" y="39804"/>
                  </a:lnTo>
                  <a:lnTo>
                    <a:pt x="133940" y="33208"/>
                  </a:lnTo>
                  <a:lnTo>
                    <a:pt x="132755" y="27154"/>
                  </a:lnTo>
                  <a:lnTo>
                    <a:pt x="131096" y="21640"/>
                  </a:lnTo>
                  <a:lnTo>
                    <a:pt x="128597" y="14620"/>
                  </a:lnTo>
                  <a:lnTo>
                    <a:pt x="125220" y="9637"/>
                  </a:lnTo>
                  <a:close/>
                </a:path>
                <a:path w="284479" h="93979">
                  <a:moveTo>
                    <a:pt x="199822" y="9637"/>
                  </a:moveTo>
                  <a:lnTo>
                    <a:pt x="180582" y="9637"/>
                  </a:lnTo>
                  <a:lnTo>
                    <a:pt x="183557" y="10277"/>
                  </a:lnTo>
                  <a:lnTo>
                    <a:pt x="188852" y="12835"/>
                  </a:lnTo>
                  <a:lnTo>
                    <a:pt x="190934" y="14650"/>
                  </a:lnTo>
                  <a:lnTo>
                    <a:pt x="193998" y="19350"/>
                  </a:lnTo>
                  <a:lnTo>
                    <a:pt x="194622" y="21596"/>
                  </a:lnTo>
                  <a:lnTo>
                    <a:pt x="194652" y="28705"/>
                  </a:lnTo>
                  <a:lnTo>
                    <a:pt x="194206" y="30817"/>
                  </a:lnTo>
                  <a:lnTo>
                    <a:pt x="149080" y="84599"/>
                  </a:lnTo>
                  <a:lnTo>
                    <a:pt x="149080" y="92631"/>
                  </a:lnTo>
                  <a:lnTo>
                    <a:pt x="206729" y="92631"/>
                  </a:lnTo>
                  <a:lnTo>
                    <a:pt x="206729" y="82815"/>
                  </a:lnTo>
                  <a:lnTo>
                    <a:pt x="164251" y="82815"/>
                  </a:lnTo>
                  <a:lnTo>
                    <a:pt x="164251" y="82101"/>
                  </a:lnTo>
                  <a:lnTo>
                    <a:pt x="194102" y="49766"/>
                  </a:lnTo>
                  <a:lnTo>
                    <a:pt x="205123" y="28705"/>
                  </a:lnTo>
                  <a:lnTo>
                    <a:pt x="205066" y="20436"/>
                  </a:lnTo>
                  <a:lnTo>
                    <a:pt x="203948" y="16375"/>
                  </a:lnTo>
                  <a:lnTo>
                    <a:pt x="199822" y="9637"/>
                  </a:lnTo>
                  <a:close/>
                </a:path>
                <a:path w="284479" h="93979">
                  <a:moveTo>
                    <a:pt x="182991" y="0"/>
                  </a:moveTo>
                  <a:lnTo>
                    <a:pt x="172312" y="0"/>
                  </a:lnTo>
                  <a:lnTo>
                    <a:pt x="167508" y="1130"/>
                  </a:lnTo>
                  <a:lnTo>
                    <a:pt x="158971" y="5651"/>
                  </a:lnTo>
                  <a:lnTo>
                    <a:pt x="155609" y="8805"/>
                  </a:lnTo>
                  <a:lnTo>
                    <a:pt x="150671" y="16896"/>
                  </a:lnTo>
                  <a:lnTo>
                    <a:pt x="149437" y="21596"/>
                  </a:lnTo>
                  <a:lnTo>
                    <a:pt x="149437" y="26950"/>
                  </a:lnTo>
                  <a:lnTo>
                    <a:pt x="159967" y="26950"/>
                  </a:lnTo>
                  <a:lnTo>
                    <a:pt x="159967" y="23470"/>
                  </a:lnTo>
                  <a:lnTo>
                    <a:pt x="160666" y="20436"/>
                  </a:lnTo>
                  <a:lnTo>
                    <a:pt x="173770" y="9637"/>
                  </a:lnTo>
                  <a:lnTo>
                    <a:pt x="199822" y="9637"/>
                  </a:lnTo>
                  <a:lnTo>
                    <a:pt x="199248" y="8700"/>
                  </a:lnTo>
                  <a:lnTo>
                    <a:pt x="196006" y="5651"/>
                  </a:lnTo>
                  <a:lnTo>
                    <a:pt x="187736" y="1130"/>
                  </a:lnTo>
                  <a:lnTo>
                    <a:pt x="182991" y="0"/>
                  </a:lnTo>
                  <a:close/>
                </a:path>
                <a:path w="284479" h="93979">
                  <a:moveTo>
                    <a:pt x="265050" y="1249"/>
                  </a:moveTo>
                  <a:lnTo>
                    <a:pt x="261302" y="1249"/>
                  </a:lnTo>
                  <a:lnTo>
                    <a:pt x="261302" y="92631"/>
                  </a:lnTo>
                  <a:lnTo>
                    <a:pt x="271832" y="92631"/>
                  </a:lnTo>
                  <a:lnTo>
                    <a:pt x="271832" y="15349"/>
                  </a:lnTo>
                  <a:lnTo>
                    <a:pt x="265050" y="15349"/>
                  </a:lnTo>
                  <a:lnTo>
                    <a:pt x="265050" y="1249"/>
                  </a:lnTo>
                  <a:close/>
                </a:path>
                <a:path w="284479" h="93979">
                  <a:moveTo>
                    <a:pt x="261302" y="1249"/>
                  </a:moveTo>
                  <a:lnTo>
                    <a:pt x="258446" y="1249"/>
                  </a:lnTo>
                  <a:lnTo>
                    <a:pt x="218288" y="64788"/>
                  </a:lnTo>
                  <a:lnTo>
                    <a:pt x="218288" y="73891"/>
                  </a:lnTo>
                  <a:lnTo>
                    <a:pt x="261302" y="73891"/>
                  </a:lnTo>
                  <a:lnTo>
                    <a:pt x="261302" y="64074"/>
                  </a:lnTo>
                  <a:lnTo>
                    <a:pt x="230246" y="64074"/>
                  </a:lnTo>
                  <a:lnTo>
                    <a:pt x="230246" y="63360"/>
                  </a:lnTo>
                  <a:lnTo>
                    <a:pt x="260588" y="15349"/>
                  </a:lnTo>
                  <a:lnTo>
                    <a:pt x="261302" y="15349"/>
                  </a:lnTo>
                  <a:lnTo>
                    <a:pt x="261302" y="1249"/>
                  </a:lnTo>
                  <a:close/>
                </a:path>
                <a:path w="284479" h="93979">
                  <a:moveTo>
                    <a:pt x="284326" y="64074"/>
                  </a:moveTo>
                  <a:lnTo>
                    <a:pt x="271832" y="64074"/>
                  </a:lnTo>
                  <a:lnTo>
                    <a:pt x="271832" y="73891"/>
                  </a:lnTo>
                  <a:lnTo>
                    <a:pt x="284326" y="73891"/>
                  </a:lnTo>
                  <a:lnTo>
                    <a:pt x="284326" y="64074"/>
                  </a:lnTo>
                  <a:close/>
                </a:path>
                <a:path w="284479" h="93979">
                  <a:moveTo>
                    <a:pt x="271832" y="1249"/>
                  </a:moveTo>
                  <a:lnTo>
                    <a:pt x="265050" y="1249"/>
                  </a:lnTo>
                  <a:lnTo>
                    <a:pt x="265050" y="15349"/>
                  </a:lnTo>
                  <a:lnTo>
                    <a:pt x="271832" y="15349"/>
                  </a:lnTo>
                  <a:lnTo>
                    <a:pt x="271832" y="1249"/>
                  </a:lnTo>
                  <a:close/>
                </a:path>
              </a:pathLst>
            </a:custGeom>
            <a:solidFill>
              <a:srgbClr val="1C1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D5655B3-2283-40EC-97F7-2833E426E54A}"/>
              </a:ext>
            </a:extLst>
          </p:cNvPr>
          <p:cNvSpPr txBox="1"/>
          <p:nvPr/>
        </p:nvSpPr>
        <p:spPr>
          <a:xfrm>
            <a:off x="11728450" y="1230677"/>
            <a:ext cx="6785597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/>
              <a:t>Основное сырьё: облепиха. В ее химическом составе содержится большое количество витаминов Е, С и каротиноидов</a:t>
            </a:r>
          </a:p>
          <a:p>
            <a:endParaRPr lang="ru-RU" sz="3200"/>
          </a:p>
          <a:p>
            <a:r>
              <a:rPr lang="ru-RU" sz="3200"/>
              <a:t>Дополнительное сырьё:</a:t>
            </a:r>
          </a:p>
          <a:p>
            <a:endParaRPr lang="ru-RU" sz="3200"/>
          </a:p>
          <a:p>
            <a:pPr marL="342900" indent="-342900">
              <a:buAutoNum type="arabicParenR"/>
            </a:pPr>
            <a:r>
              <a:rPr lang="ru-RU" sz="3200"/>
              <a:t>кардамон, бадьян, гвоздика – пряности. Они придадут продукту уникальный аромат</a:t>
            </a:r>
          </a:p>
          <a:p>
            <a:pPr marL="342900" indent="-342900">
              <a:buAutoNum type="arabicParenR"/>
            </a:pPr>
            <a:r>
              <a:rPr lang="ru-RU" sz="3200"/>
              <a:t>Агар-агар – желирующий агент из водорослей. Позволяет создать прочный гель без использования сахара</a:t>
            </a:r>
          </a:p>
          <a:p>
            <a:pPr marL="342900" indent="-342900">
              <a:buAutoNum type="arabicParenR"/>
            </a:pPr>
            <a:r>
              <a:rPr lang="ru-RU" sz="3200"/>
              <a:t>Смесь подсластителей: экстракта стевии и инулина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3"/>
          <a:stretch>
            <a:fillRect/>
          </a:stretch>
        </p:blipFill>
        <p:spPr>
          <a:xfrm>
            <a:off x="-1149350" y="7042431"/>
            <a:ext cx="21793198" cy="31080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/>
          <a:stretch>
            <a:fillRect/>
          </a:stretch>
        </p:blipFill>
        <p:spPr>
          <a:xfrm>
            <a:off x="298449" y="3998257"/>
            <a:ext cx="19802475" cy="30441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/>
          <a:stretch>
            <a:fillRect/>
          </a:stretch>
        </p:blipFill>
        <p:spPr>
          <a:xfrm>
            <a:off x="-692150" y="1236402"/>
            <a:ext cx="21031200" cy="27718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0066556"/>
            <a:ext cx="20104100" cy="1242794"/>
            <a:chOff x="0" y="10388793"/>
            <a:chExt cx="20104100" cy="143510"/>
          </a:xfrm>
        </p:grpSpPr>
        <p:pic>
          <p:nvPicPr>
            <p:cNvPr id="6" name="object 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9059880" y="10388793"/>
              <a:ext cx="1044219" cy="1432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0388793"/>
              <a:ext cx="20100925" cy="139700"/>
            </a:xfrm>
            <a:custGeom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863250" y="10349288"/>
            <a:ext cx="4048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10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функционального</a:t>
            </a:r>
            <a:r>
              <a:rPr sz="1050" spc="-2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105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85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основе</a:t>
            </a:r>
            <a:r>
              <a:rPr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75">
                <a:solidFill>
                  <a:srgbClr val="FFFFFF"/>
                </a:solidFill>
                <a:latin typeface="Lucida Sans Unicode"/>
                <a:cs typeface="Lucida Sans Unicode"/>
              </a:rPr>
              <a:t>плодов</a:t>
            </a:r>
            <a:r>
              <a:rPr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7825" y="1033651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0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01227" y="10327509"/>
            <a:ext cx="33210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>
                <a:solidFill>
                  <a:srgbClr val="FFFFFF"/>
                </a:solidFill>
                <a:latin typeface="Courier New"/>
                <a:cs typeface="Courier New"/>
              </a:rPr>
              <a:t>2024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11" name="object 5"/>
          <p:cNvSpPr/>
          <p:nvPr/>
        </p:nvSpPr>
        <p:spPr>
          <a:xfrm>
            <a:off x="1" y="0"/>
            <a:ext cx="20167005" cy="1226377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12" name="object 5"/>
          <p:cNvSpPr/>
          <p:nvPr/>
        </p:nvSpPr>
        <p:spPr>
          <a:xfrm>
            <a:off x="-107079" y="4008282"/>
            <a:ext cx="1038704" cy="7301068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5702" y="1306766"/>
            <a:ext cx="9140949" cy="8313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9003807" y="10399195"/>
            <a:ext cx="119004" cy="938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6"/>
          <a:stretch>
            <a:fillRect/>
          </a:stretch>
        </p:blipFill>
        <p:spPr>
          <a:xfrm>
            <a:off x="1316609" y="4533684"/>
            <a:ext cx="5056485" cy="19957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3D259A7-A2F7-4569-AB65-1BEB3FD20CE9}"/>
              </a:ext>
            </a:extLst>
          </p:cNvPr>
          <p:cNvSpPr/>
          <p:nvPr/>
        </p:nvSpPr>
        <p:spPr>
          <a:xfrm>
            <a:off x="1334829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55BB71-C549-4D5F-A8FB-F129ADE1B898}"/>
              </a:ext>
            </a:extLst>
          </p:cNvPr>
          <p:cNvSpPr/>
          <p:nvPr/>
        </p:nvSpPr>
        <p:spPr>
          <a:xfrm>
            <a:off x="4641850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75DE7B6-0183-4434-8B0C-9DD8A6120E93}"/>
              </a:ext>
            </a:extLst>
          </p:cNvPr>
          <p:cNvSpPr/>
          <p:nvPr/>
        </p:nvSpPr>
        <p:spPr>
          <a:xfrm>
            <a:off x="8003531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B66E2EF-0F00-44A8-8F49-E58E0700EC93}"/>
              </a:ext>
            </a:extLst>
          </p:cNvPr>
          <p:cNvSpPr/>
          <p:nvPr/>
        </p:nvSpPr>
        <p:spPr>
          <a:xfrm>
            <a:off x="11310552" y="5006311"/>
            <a:ext cx="3343461" cy="7894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AE6FDE-A309-4770-A7E3-0EE9207100F0}"/>
              </a:ext>
            </a:extLst>
          </p:cNvPr>
          <p:cNvSpPr txBox="1"/>
          <p:nvPr/>
        </p:nvSpPr>
        <p:spPr>
          <a:xfrm>
            <a:off x="2294652" y="528534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белки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3BE2D-2AC2-4048-BAB2-FA4D7B100E35}"/>
              </a:ext>
            </a:extLst>
          </p:cNvPr>
          <p:cNvSpPr txBox="1"/>
          <p:nvPr/>
        </p:nvSpPr>
        <p:spPr>
          <a:xfrm>
            <a:off x="5892246" y="528534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жиры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239BD9-901E-4901-B943-6D2C0A00F7EA}"/>
              </a:ext>
            </a:extLst>
          </p:cNvPr>
          <p:cNvSpPr txBox="1"/>
          <p:nvPr/>
        </p:nvSpPr>
        <p:spPr>
          <a:xfrm>
            <a:off x="9003569" y="5285343"/>
            <a:ext cx="133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углеводы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75E747-EF82-4044-8675-C410E834DE0A}"/>
              </a:ext>
            </a:extLst>
          </p:cNvPr>
          <p:cNvSpPr txBox="1"/>
          <p:nvPr/>
        </p:nvSpPr>
        <p:spPr>
          <a:xfrm>
            <a:off x="12109450" y="5285343"/>
            <a:ext cx="195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калорийность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871988-CFBB-4747-ACD8-1A2C89918F05}"/>
              </a:ext>
            </a:extLst>
          </p:cNvPr>
          <p:cNvSpPr txBox="1"/>
          <p:nvPr/>
        </p:nvSpPr>
        <p:spPr>
          <a:xfrm>
            <a:off x="12719050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31,7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A4F85B-A6DA-41E0-812C-9805B103F18E}"/>
              </a:ext>
            </a:extLst>
          </p:cNvPr>
          <p:cNvSpPr txBox="1"/>
          <p:nvPr/>
        </p:nvSpPr>
        <p:spPr>
          <a:xfrm>
            <a:off x="9212533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2,2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DC7DFF-8286-47D8-8B2C-0C08D49D498F}"/>
              </a:ext>
            </a:extLst>
          </p:cNvPr>
          <p:cNvSpPr txBox="1"/>
          <p:nvPr/>
        </p:nvSpPr>
        <p:spPr>
          <a:xfrm>
            <a:off x="5706016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2,7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F6134-5545-4889-9A74-B6B3B6CC428E}"/>
              </a:ext>
            </a:extLst>
          </p:cNvPr>
          <p:cNvSpPr txBox="1"/>
          <p:nvPr/>
        </p:nvSpPr>
        <p:spPr>
          <a:xfrm>
            <a:off x="2294652" y="6074801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1,2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69203" y="1275605"/>
            <a:ext cx="9376976" cy="73983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9023930" y="10400445"/>
            <a:ext cx="89554" cy="913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0" y="2598188"/>
            <a:ext cx="20167005" cy="8746087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5E6FCD0B-7BA4-4EB3-8B2A-7361CA204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513950"/>
              </p:ext>
            </p:extLst>
          </p:nvPr>
        </p:nvGraphicFramePr>
        <p:xfrm>
          <a:off x="2584450" y="5654675"/>
          <a:ext cx="13402734" cy="4267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701367">
                  <a:extLst>
                    <a:ext uri="{9D8B030D-6E8A-4147-A177-3AD203B41FA5}">
                      <a16:colId xmlns:a16="http://schemas.microsoft.com/office/drawing/2014/main" val="1373838987"/>
                    </a:ext>
                  </a:extLst>
                </a:gridCol>
                <a:gridCol w="6701367">
                  <a:extLst>
                    <a:ext uri="{9D8B030D-6E8A-4147-A177-3AD203B41FA5}">
                      <a16:colId xmlns:a16="http://schemas.microsoft.com/office/drawing/2014/main" val="2811955014"/>
                    </a:ext>
                  </a:extLst>
                </a:gridCol>
              </a:tblGrid>
              <a:tr h="6096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sz="2800"/>
                        <a:t>микроэлемент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sz="2800"/>
                        <a:t>Интегральный скор,%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40180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Магний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51,1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513425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Кальций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6,7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859806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Фосфор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5525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Натрий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46858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Витамин Д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52340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Витамин С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428153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Витамин РР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6650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Витамин В9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2400"/>
                        <a:t>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685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236402"/>
            <a:ext cx="20339050" cy="132687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0388793"/>
            <a:ext cx="20104100" cy="143510"/>
            <a:chOff x="0" y="10388793"/>
            <a:chExt cx="20104100" cy="143510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8848777" y="10388793"/>
              <a:ext cx="1255323" cy="1432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0388793"/>
              <a:ext cx="20100925" cy="139700"/>
            </a:xfrm>
            <a:custGeom>
              <a:rect l="l" t="t" r="r" b="b"/>
              <a:pathLst>
                <a:path w="20100925" h="139700">
                  <a:moveTo>
                    <a:pt x="20100320" y="139472"/>
                  </a:moveTo>
                  <a:lnTo>
                    <a:pt x="0" y="139472"/>
                  </a:lnTo>
                  <a:lnTo>
                    <a:pt x="0" y="0"/>
                  </a:lnTo>
                  <a:lnTo>
                    <a:pt x="20100320" y="0"/>
                  </a:lnTo>
                  <a:lnTo>
                    <a:pt x="20100320" y="1394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65204" y="10370229"/>
            <a:ext cx="404939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>
                <a:solidFill>
                  <a:srgbClr val="FFFFFF"/>
                </a:solidFill>
                <a:latin typeface="Lucida Sans Unicode"/>
                <a:cs typeface="Lucida Sans Unicode"/>
              </a:rPr>
              <a:t>Разработка</a:t>
            </a:r>
            <a:r>
              <a:rPr sz="9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65">
                <a:solidFill>
                  <a:srgbClr val="FFFFFF"/>
                </a:solidFill>
                <a:latin typeface="Lucida Sans Unicode"/>
                <a:cs typeface="Lucida Sans Unicode"/>
              </a:rPr>
              <a:t>буНКL1L1ОНалЬнОго</a:t>
            </a:r>
            <a:r>
              <a:rPr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>
                <a:solidFill>
                  <a:srgbClr val="FFFFFF"/>
                </a:solidFill>
                <a:latin typeface="Lucida Sans Unicode"/>
                <a:cs typeface="Lucida Sans Unicode"/>
              </a:rPr>
              <a:t>десерта</a:t>
            </a:r>
            <a:r>
              <a:rPr sz="90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sz="900" spc="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80">
                <a:solidFill>
                  <a:srgbClr val="FFFFFF"/>
                </a:solidFill>
                <a:latin typeface="Lucida Sans Unicode"/>
                <a:cs typeface="Lucida Sans Unicode"/>
              </a:rPr>
              <a:t>OcHOBO</a:t>
            </a:r>
            <a:r>
              <a:rPr sz="900" spc="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185">
                <a:solidFill>
                  <a:srgbClr val="FFFFFF"/>
                </a:solidFill>
                <a:latin typeface="Lucida Sans Unicode"/>
                <a:cs typeface="Lucida Sans Unicode"/>
              </a:rPr>
              <a:t>F1f1O,U,OB</a:t>
            </a:r>
            <a:r>
              <a:rPr sz="900" spc="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Облепихи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7825" y="10332744"/>
            <a:ext cx="88773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45">
                <a:solidFill>
                  <a:srgbClr val="FFFFFF"/>
                </a:solidFill>
                <a:latin typeface="Lucida Sans Unicode"/>
                <a:cs typeface="Lucida Sans Unicode"/>
              </a:rPr>
              <a:t>Amber</a:t>
            </a:r>
            <a:r>
              <a:rPr sz="11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100" spc="-95">
                <a:solidFill>
                  <a:srgbClr val="FFFFFF"/>
                </a:solidFill>
                <a:latin typeface="Lucida Sans Unicode"/>
                <a:cs typeface="Lucida Sans Unicode"/>
              </a:rPr>
              <a:t>Whisper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6807" y="10348450"/>
            <a:ext cx="32131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2024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" y="2563272"/>
            <a:ext cx="20167005" cy="8746087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/>
          <p:nvPr/>
        </p:nvSpPr>
        <p:spPr>
          <a:xfrm>
            <a:off x="11219060" y="-3175"/>
            <a:ext cx="8988623" cy="8588388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-100213" y="37167"/>
            <a:ext cx="20100925" cy="1274107"/>
          </a:xfrm>
          <a:custGeom>
            <a:rect l="l" t="t" r="r" b="b"/>
            <a:pathLst>
              <a:path w="20100925" h="139700">
                <a:moveTo>
                  <a:pt x="20100320" y="139472"/>
                </a:moveTo>
                <a:lnTo>
                  <a:pt x="0" y="139472"/>
                </a:lnTo>
                <a:lnTo>
                  <a:pt x="0" y="0"/>
                </a:lnTo>
                <a:lnTo>
                  <a:pt x="20100320" y="0"/>
                </a:lnTo>
                <a:lnTo>
                  <a:pt x="20100320" y="139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1062166" y="1306766"/>
            <a:ext cx="3538854" cy="709930"/>
          </a:xfrm>
          <a:custGeom>
            <a:rect l="l" t="t" r="r" b="b"/>
            <a:pathLst>
              <a:path w="3538854" h="709930">
                <a:moveTo>
                  <a:pt x="395045" y="0"/>
                </a:moveTo>
                <a:lnTo>
                  <a:pt x="321665" y="0"/>
                </a:lnTo>
                <a:lnTo>
                  <a:pt x="0" y="703643"/>
                </a:lnTo>
                <a:lnTo>
                  <a:pt x="77400" y="703643"/>
                </a:lnTo>
                <a:lnTo>
                  <a:pt x="161516" y="515670"/>
                </a:lnTo>
                <a:lnTo>
                  <a:pt x="126655" y="515670"/>
                </a:lnTo>
                <a:lnTo>
                  <a:pt x="148770" y="455357"/>
                </a:lnTo>
                <a:lnTo>
                  <a:pt x="188505" y="455357"/>
                </a:lnTo>
                <a:lnTo>
                  <a:pt x="357852" y="76918"/>
                </a:lnTo>
                <a:lnTo>
                  <a:pt x="342774" y="43223"/>
                </a:lnTo>
                <a:lnTo>
                  <a:pt x="414805" y="43223"/>
                </a:lnTo>
                <a:lnTo>
                  <a:pt x="395045" y="0"/>
                </a:lnTo>
                <a:close/>
              </a:path>
              <a:path w="3538854" h="709930">
                <a:moveTo>
                  <a:pt x="414805" y="43223"/>
                </a:moveTo>
                <a:lnTo>
                  <a:pt x="372931" y="43223"/>
                </a:lnTo>
                <a:lnTo>
                  <a:pt x="357852" y="76918"/>
                </a:lnTo>
                <a:lnTo>
                  <a:pt x="638305" y="703643"/>
                </a:lnTo>
                <a:lnTo>
                  <a:pt x="716711" y="703643"/>
                </a:lnTo>
                <a:lnTo>
                  <a:pt x="630780" y="515670"/>
                </a:lnTo>
                <a:lnTo>
                  <a:pt x="580003" y="515670"/>
                </a:lnTo>
                <a:lnTo>
                  <a:pt x="557888" y="455357"/>
                </a:lnTo>
                <a:lnTo>
                  <a:pt x="603209" y="455357"/>
                </a:lnTo>
                <a:lnTo>
                  <a:pt x="414805" y="43223"/>
                </a:lnTo>
                <a:close/>
              </a:path>
              <a:path w="3538854" h="709930">
                <a:moveTo>
                  <a:pt x="188505" y="455357"/>
                </a:moveTo>
                <a:lnTo>
                  <a:pt x="148770" y="455357"/>
                </a:lnTo>
                <a:lnTo>
                  <a:pt x="126655" y="515670"/>
                </a:lnTo>
                <a:lnTo>
                  <a:pt x="161516" y="515670"/>
                </a:lnTo>
                <a:lnTo>
                  <a:pt x="188505" y="455357"/>
                </a:lnTo>
                <a:close/>
              </a:path>
              <a:path w="3538854" h="709930">
                <a:moveTo>
                  <a:pt x="527200" y="455357"/>
                </a:moveTo>
                <a:lnTo>
                  <a:pt x="188505" y="455357"/>
                </a:lnTo>
                <a:lnTo>
                  <a:pt x="161516" y="515670"/>
                </a:lnTo>
                <a:lnTo>
                  <a:pt x="554189" y="515670"/>
                </a:lnTo>
                <a:lnTo>
                  <a:pt x="527200" y="455357"/>
                </a:lnTo>
                <a:close/>
              </a:path>
              <a:path w="3538854" h="709930">
                <a:moveTo>
                  <a:pt x="603209" y="455357"/>
                </a:moveTo>
                <a:lnTo>
                  <a:pt x="557888" y="455357"/>
                </a:lnTo>
                <a:lnTo>
                  <a:pt x="580003" y="515670"/>
                </a:lnTo>
                <a:lnTo>
                  <a:pt x="630780" y="515670"/>
                </a:lnTo>
                <a:lnTo>
                  <a:pt x="603209" y="455357"/>
                </a:lnTo>
                <a:close/>
              </a:path>
              <a:path w="3538854" h="709930">
                <a:moveTo>
                  <a:pt x="372931" y="43223"/>
                </a:moveTo>
                <a:lnTo>
                  <a:pt x="342774" y="43223"/>
                </a:lnTo>
                <a:lnTo>
                  <a:pt x="357852" y="76918"/>
                </a:lnTo>
                <a:lnTo>
                  <a:pt x="372931" y="43223"/>
                </a:lnTo>
                <a:close/>
              </a:path>
              <a:path w="3538854" h="709930">
                <a:moveTo>
                  <a:pt x="855570" y="175910"/>
                </a:moveTo>
                <a:lnTo>
                  <a:pt x="784201" y="175910"/>
                </a:lnTo>
                <a:lnTo>
                  <a:pt x="784201" y="703643"/>
                </a:lnTo>
                <a:lnTo>
                  <a:pt x="855570" y="703643"/>
                </a:lnTo>
                <a:lnTo>
                  <a:pt x="855570" y="470435"/>
                </a:lnTo>
                <a:lnTo>
                  <a:pt x="1259663" y="470435"/>
                </a:lnTo>
                <a:lnTo>
                  <a:pt x="1259663" y="409118"/>
                </a:lnTo>
                <a:lnTo>
                  <a:pt x="855570" y="409118"/>
                </a:lnTo>
                <a:lnTo>
                  <a:pt x="855570" y="175910"/>
                </a:lnTo>
                <a:close/>
              </a:path>
              <a:path w="3538854" h="709930">
                <a:moveTo>
                  <a:pt x="1259663" y="470435"/>
                </a:moveTo>
                <a:lnTo>
                  <a:pt x="1188293" y="470435"/>
                </a:lnTo>
                <a:lnTo>
                  <a:pt x="1188293" y="703643"/>
                </a:lnTo>
                <a:lnTo>
                  <a:pt x="1259663" y="703643"/>
                </a:lnTo>
                <a:lnTo>
                  <a:pt x="1259663" y="470435"/>
                </a:lnTo>
                <a:close/>
              </a:path>
              <a:path w="3538854" h="709930">
                <a:moveTo>
                  <a:pt x="1259663" y="175910"/>
                </a:moveTo>
                <a:lnTo>
                  <a:pt x="1188293" y="175910"/>
                </a:lnTo>
                <a:lnTo>
                  <a:pt x="1188293" y="409118"/>
                </a:lnTo>
                <a:lnTo>
                  <a:pt x="1259663" y="409118"/>
                </a:lnTo>
                <a:lnTo>
                  <a:pt x="1259663" y="175910"/>
                </a:lnTo>
                <a:close/>
              </a:path>
              <a:path w="3538854" h="709930">
                <a:moveTo>
                  <a:pt x="1736939" y="405097"/>
                </a:moveTo>
                <a:lnTo>
                  <a:pt x="1569070" y="405097"/>
                </a:lnTo>
                <a:lnTo>
                  <a:pt x="1533259" y="406416"/>
                </a:lnTo>
                <a:lnTo>
                  <a:pt x="1472947" y="416971"/>
                </a:lnTo>
                <a:lnTo>
                  <a:pt x="1427838" y="437138"/>
                </a:lnTo>
                <a:lnTo>
                  <a:pt x="1395672" y="464279"/>
                </a:lnTo>
                <a:lnTo>
                  <a:pt x="1375756" y="497576"/>
                </a:lnTo>
                <a:lnTo>
                  <a:pt x="1366207" y="534769"/>
                </a:lnTo>
                <a:lnTo>
                  <a:pt x="1365013" y="554873"/>
                </a:lnTo>
                <a:lnTo>
                  <a:pt x="1366458" y="576862"/>
                </a:lnTo>
                <a:lnTo>
                  <a:pt x="1378018" y="617070"/>
                </a:lnTo>
                <a:lnTo>
                  <a:pt x="1400949" y="651498"/>
                </a:lnTo>
                <a:lnTo>
                  <a:pt x="1434121" y="678639"/>
                </a:lnTo>
                <a:lnTo>
                  <a:pt x="1477533" y="697926"/>
                </a:lnTo>
                <a:lnTo>
                  <a:pt x="1529301" y="707475"/>
                </a:lnTo>
                <a:lnTo>
                  <a:pt x="1558012" y="708669"/>
                </a:lnTo>
                <a:lnTo>
                  <a:pt x="1594074" y="706722"/>
                </a:lnTo>
                <a:lnTo>
                  <a:pt x="1656397" y="691141"/>
                </a:lnTo>
                <a:lnTo>
                  <a:pt x="1705903" y="660608"/>
                </a:lnTo>
                <a:lnTo>
                  <a:pt x="1569070" y="652378"/>
                </a:lnTo>
                <a:lnTo>
                  <a:pt x="1539165" y="650681"/>
                </a:lnTo>
                <a:lnTo>
                  <a:pt x="1489910" y="637111"/>
                </a:lnTo>
                <a:lnTo>
                  <a:pt x="1455167" y="610536"/>
                </a:lnTo>
                <a:lnTo>
                  <a:pt x="1437576" y="574349"/>
                </a:lnTo>
                <a:lnTo>
                  <a:pt x="1435377" y="552862"/>
                </a:lnTo>
                <a:lnTo>
                  <a:pt x="1437199" y="533575"/>
                </a:lnTo>
                <a:lnTo>
                  <a:pt x="1464528" y="485514"/>
                </a:lnTo>
                <a:lnTo>
                  <a:pt x="1506244" y="465158"/>
                </a:lnTo>
                <a:lnTo>
                  <a:pt x="1571080" y="458373"/>
                </a:lnTo>
                <a:lnTo>
                  <a:pt x="1736939" y="458373"/>
                </a:lnTo>
                <a:lnTo>
                  <a:pt x="1736939" y="405097"/>
                </a:lnTo>
                <a:close/>
              </a:path>
              <a:path w="3538854" h="709930">
                <a:moveTo>
                  <a:pt x="1761585" y="233207"/>
                </a:moveTo>
                <a:lnTo>
                  <a:pt x="1587163" y="233207"/>
                </a:lnTo>
                <a:lnTo>
                  <a:pt x="1622031" y="235469"/>
                </a:lnTo>
                <a:lnTo>
                  <a:pt x="1652250" y="242254"/>
                </a:lnTo>
                <a:lnTo>
                  <a:pt x="1698741" y="269394"/>
                </a:lnTo>
                <a:lnTo>
                  <a:pt x="1727389" y="313372"/>
                </a:lnTo>
                <a:lnTo>
                  <a:pt x="1736939" y="372931"/>
                </a:lnTo>
                <a:lnTo>
                  <a:pt x="1736939" y="544821"/>
                </a:lnTo>
                <a:lnTo>
                  <a:pt x="1753022" y="594076"/>
                </a:lnTo>
                <a:lnTo>
                  <a:pt x="1741085" y="618892"/>
                </a:lnTo>
                <a:lnTo>
                  <a:pt x="1739954" y="620488"/>
                </a:lnTo>
                <a:lnTo>
                  <a:pt x="1739954" y="703643"/>
                </a:lnTo>
                <a:lnTo>
                  <a:pt x="1808308" y="703643"/>
                </a:lnTo>
                <a:lnTo>
                  <a:pt x="1808308" y="458373"/>
                </a:lnTo>
                <a:lnTo>
                  <a:pt x="1751012" y="458373"/>
                </a:lnTo>
                <a:lnTo>
                  <a:pt x="1751012" y="405097"/>
                </a:lnTo>
                <a:lnTo>
                  <a:pt x="1808308" y="405097"/>
                </a:lnTo>
                <a:lnTo>
                  <a:pt x="1808308" y="375946"/>
                </a:lnTo>
                <a:lnTo>
                  <a:pt x="1804790" y="327508"/>
                </a:lnTo>
                <a:lnTo>
                  <a:pt x="1794235" y="285729"/>
                </a:lnTo>
                <a:lnTo>
                  <a:pt x="1776644" y="250610"/>
                </a:lnTo>
                <a:lnTo>
                  <a:pt x="1761585" y="233207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10803" y="591060"/>
                </a:lnTo>
                <a:lnTo>
                  <a:pt x="1672606" y="625237"/>
                </a:lnTo>
                <a:lnTo>
                  <a:pt x="1625110" y="645592"/>
                </a:lnTo>
                <a:lnTo>
                  <a:pt x="1569070" y="652378"/>
                </a:lnTo>
                <a:lnTo>
                  <a:pt x="1714107" y="652378"/>
                </a:lnTo>
                <a:lnTo>
                  <a:pt x="1725379" y="641069"/>
                </a:lnTo>
                <a:lnTo>
                  <a:pt x="1739954" y="620488"/>
                </a:lnTo>
                <a:lnTo>
                  <a:pt x="1739954" y="587039"/>
                </a:lnTo>
                <a:lnTo>
                  <a:pt x="1736939" y="567940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736939" y="544821"/>
                </a:moveTo>
                <a:lnTo>
                  <a:pt x="1736939" y="567940"/>
                </a:lnTo>
                <a:lnTo>
                  <a:pt x="1739954" y="587039"/>
                </a:lnTo>
                <a:lnTo>
                  <a:pt x="1739954" y="620488"/>
                </a:lnTo>
                <a:lnTo>
                  <a:pt x="1741085" y="618892"/>
                </a:lnTo>
                <a:lnTo>
                  <a:pt x="1753022" y="594076"/>
                </a:lnTo>
                <a:lnTo>
                  <a:pt x="1736939" y="544821"/>
                </a:lnTo>
                <a:close/>
              </a:path>
              <a:path w="3538854" h="709930">
                <a:moveTo>
                  <a:pt x="1808308" y="405097"/>
                </a:moveTo>
                <a:lnTo>
                  <a:pt x="1751012" y="405097"/>
                </a:lnTo>
                <a:lnTo>
                  <a:pt x="1751012" y="458373"/>
                </a:lnTo>
                <a:lnTo>
                  <a:pt x="1808308" y="458373"/>
                </a:lnTo>
                <a:lnTo>
                  <a:pt x="1808308" y="405097"/>
                </a:lnTo>
                <a:close/>
              </a:path>
              <a:path w="3538854" h="709930">
                <a:moveTo>
                  <a:pt x="1594200" y="170884"/>
                </a:moveTo>
                <a:lnTo>
                  <a:pt x="1533385" y="175659"/>
                </a:lnTo>
                <a:lnTo>
                  <a:pt x="1475585" y="189983"/>
                </a:lnTo>
                <a:lnTo>
                  <a:pt x="1423315" y="212098"/>
                </a:lnTo>
                <a:lnTo>
                  <a:pt x="1379086" y="242254"/>
                </a:lnTo>
                <a:lnTo>
                  <a:pt x="1411252" y="295530"/>
                </a:lnTo>
                <a:lnTo>
                  <a:pt x="1428215" y="282148"/>
                </a:lnTo>
                <a:lnTo>
                  <a:pt x="1446937" y="270148"/>
                </a:lnTo>
                <a:lnTo>
                  <a:pt x="1489658" y="250296"/>
                </a:lnTo>
                <a:lnTo>
                  <a:pt x="1537154" y="237479"/>
                </a:lnTo>
                <a:lnTo>
                  <a:pt x="1587163" y="233207"/>
                </a:lnTo>
                <a:lnTo>
                  <a:pt x="1761585" y="233207"/>
                </a:lnTo>
                <a:lnTo>
                  <a:pt x="1752017" y="222150"/>
                </a:lnTo>
                <a:lnTo>
                  <a:pt x="1721421" y="199721"/>
                </a:lnTo>
                <a:lnTo>
                  <a:pt x="1684919" y="183701"/>
                </a:lnTo>
                <a:lnTo>
                  <a:pt x="1642512" y="174088"/>
                </a:lnTo>
                <a:lnTo>
                  <a:pt x="1594200" y="170884"/>
                </a:lnTo>
                <a:close/>
              </a:path>
              <a:path w="3538854" h="709930">
                <a:moveTo>
                  <a:pt x="1856566" y="641320"/>
                </a:moveTo>
                <a:lnTo>
                  <a:pt x="1851540" y="702638"/>
                </a:lnTo>
                <a:lnTo>
                  <a:pt x="1894764" y="709674"/>
                </a:lnTo>
                <a:lnTo>
                  <a:pt x="1902806" y="709674"/>
                </a:lnTo>
                <a:lnTo>
                  <a:pt x="1941255" y="703140"/>
                </a:lnTo>
                <a:lnTo>
                  <a:pt x="1984981" y="668712"/>
                </a:lnTo>
                <a:lnTo>
                  <a:pt x="1999267" y="645341"/>
                </a:lnTo>
                <a:lnTo>
                  <a:pt x="1878346" y="645341"/>
                </a:lnTo>
                <a:lnTo>
                  <a:pt x="1874325" y="645006"/>
                </a:lnTo>
                <a:lnTo>
                  <a:pt x="1869634" y="644336"/>
                </a:lnTo>
                <a:lnTo>
                  <a:pt x="1865613" y="642996"/>
                </a:lnTo>
                <a:lnTo>
                  <a:pt x="1861257" y="641990"/>
                </a:lnTo>
                <a:lnTo>
                  <a:pt x="1856566" y="641320"/>
                </a:lnTo>
                <a:close/>
              </a:path>
              <a:path w="3538854" h="709930">
                <a:moveTo>
                  <a:pt x="2308908" y="217124"/>
                </a:moveTo>
                <a:lnTo>
                  <a:pt x="2308908" y="703643"/>
                </a:lnTo>
                <a:lnTo>
                  <a:pt x="2380278" y="703643"/>
                </a:lnTo>
                <a:lnTo>
                  <a:pt x="2380278" y="238233"/>
                </a:lnTo>
                <a:lnTo>
                  <a:pt x="2327002" y="238233"/>
                </a:lnTo>
                <a:lnTo>
                  <a:pt x="2308908" y="217124"/>
                </a:lnTo>
                <a:close/>
              </a:path>
              <a:path w="3538854" h="709930">
                <a:moveTo>
                  <a:pt x="2380278" y="175910"/>
                </a:moveTo>
                <a:lnTo>
                  <a:pt x="1993274" y="175910"/>
                </a:lnTo>
                <a:lnTo>
                  <a:pt x="1984227" y="363884"/>
                </a:lnTo>
                <a:lnTo>
                  <a:pt x="1982657" y="389516"/>
                </a:lnTo>
                <a:lnTo>
                  <a:pt x="1979138" y="440782"/>
                </a:lnTo>
                <a:lnTo>
                  <a:pt x="1974803" y="490917"/>
                </a:lnTo>
                <a:lnTo>
                  <a:pt x="1967767" y="536151"/>
                </a:lnTo>
                <a:lnTo>
                  <a:pt x="1957464" y="575982"/>
                </a:lnTo>
                <a:lnTo>
                  <a:pt x="1932962" y="621216"/>
                </a:lnTo>
                <a:lnTo>
                  <a:pt x="1896963" y="643833"/>
                </a:lnTo>
                <a:lnTo>
                  <a:pt x="1881696" y="645341"/>
                </a:lnTo>
                <a:lnTo>
                  <a:pt x="1999267" y="645341"/>
                </a:lnTo>
                <a:lnTo>
                  <a:pt x="2014383" y="609154"/>
                </a:lnTo>
                <a:lnTo>
                  <a:pt x="2028205" y="558140"/>
                </a:lnTo>
                <a:lnTo>
                  <a:pt x="2037503" y="499586"/>
                </a:lnTo>
                <a:lnTo>
                  <a:pt x="2044288" y="435756"/>
                </a:lnTo>
                <a:lnTo>
                  <a:pt x="2048560" y="368910"/>
                </a:lnTo>
                <a:lnTo>
                  <a:pt x="2055438" y="238233"/>
                </a:lnTo>
                <a:lnTo>
                  <a:pt x="2039513" y="238233"/>
                </a:lnTo>
                <a:lnTo>
                  <a:pt x="2056602" y="216119"/>
                </a:lnTo>
                <a:lnTo>
                  <a:pt x="2380278" y="216119"/>
                </a:lnTo>
                <a:lnTo>
                  <a:pt x="2380278" y="175910"/>
                </a:lnTo>
                <a:close/>
              </a:path>
              <a:path w="3538854" h="709930">
                <a:moveTo>
                  <a:pt x="2056602" y="216119"/>
                </a:moveTo>
                <a:lnTo>
                  <a:pt x="2039513" y="238233"/>
                </a:lnTo>
                <a:lnTo>
                  <a:pt x="2055438" y="238233"/>
                </a:lnTo>
                <a:lnTo>
                  <a:pt x="2056602" y="216119"/>
                </a:lnTo>
                <a:close/>
              </a:path>
              <a:path w="3538854" h="709930">
                <a:moveTo>
                  <a:pt x="2380278" y="216119"/>
                </a:moveTo>
                <a:lnTo>
                  <a:pt x="2056602" y="216119"/>
                </a:lnTo>
                <a:lnTo>
                  <a:pt x="2055438" y="238233"/>
                </a:lnTo>
                <a:lnTo>
                  <a:pt x="2308908" y="238233"/>
                </a:lnTo>
                <a:lnTo>
                  <a:pt x="2308908" y="217124"/>
                </a:lnTo>
                <a:lnTo>
                  <a:pt x="2380278" y="217124"/>
                </a:lnTo>
                <a:lnTo>
                  <a:pt x="2380278" y="216119"/>
                </a:lnTo>
                <a:close/>
              </a:path>
              <a:path w="3538854" h="709930">
                <a:moveTo>
                  <a:pt x="2380278" y="217124"/>
                </a:moveTo>
                <a:lnTo>
                  <a:pt x="2308908" y="217124"/>
                </a:lnTo>
                <a:lnTo>
                  <a:pt x="2327002" y="238233"/>
                </a:lnTo>
                <a:lnTo>
                  <a:pt x="2380278" y="238233"/>
                </a:lnTo>
                <a:lnTo>
                  <a:pt x="2380278" y="217124"/>
                </a:lnTo>
                <a:close/>
              </a:path>
              <a:path w="3538854" h="709930">
                <a:moveTo>
                  <a:pt x="2604274" y="175910"/>
                </a:moveTo>
                <a:lnTo>
                  <a:pt x="2532904" y="175910"/>
                </a:lnTo>
                <a:lnTo>
                  <a:pt x="2532904" y="703643"/>
                </a:lnTo>
                <a:lnTo>
                  <a:pt x="2597237" y="703643"/>
                </a:lnTo>
                <a:lnTo>
                  <a:pt x="2688139" y="595081"/>
                </a:lnTo>
                <a:lnTo>
                  <a:pt x="2604274" y="595081"/>
                </a:lnTo>
                <a:lnTo>
                  <a:pt x="2604274" y="175910"/>
                </a:lnTo>
                <a:close/>
              </a:path>
              <a:path w="3538854" h="709930">
                <a:moveTo>
                  <a:pt x="3020428" y="283467"/>
                </a:moveTo>
                <a:lnTo>
                  <a:pt x="2949059" y="283467"/>
                </a:lnTo>
                <a:lnTo>
                  <a:pt x="2949059" y="703643"/>
                </a:lnTo>
                <a:lnTo>
                  <a:pt x="3020428" y="703643"/>
                </a:lnTo>
                <a:lnTo>
                  <a:pt x="3020428" y="283467"/>
                </a:lnTo>
                <a:close/>
              </a:path>
              <a:path w="3538854" h="709930">
                <a:moveTo>
                  <a:pt x="3020428" y="175910"/>
                </a:moveTo>
                <a:lnTo>
                  <a:pt x="2957101" y="175910"/>
                </a:lnTo>
                <a:lnTo>
                  <a:pt x="2604274" y="595081"/>
                </a:lnTo>
                <a:lnTo>
                  <a:pt x="2688139" y="595081"/>
                </a:lnTo>
                <a:lnTo>
                  <a:pt x="2949059" y="283467"/>
                </a:lnTo>
                <a:lnTo>
                  <a:pt x="3020428" y="283467"/>
                </a:lnTo>
                <a:lnTo>
                  <a:pt x="3020428" y="175910"/>
                </a:lnTo>
                <a:close/>
              </a:path>
              <a:path w="3538854" h="709930">
                <a:moveTo>
                  <a:pt x="3115656" y="591060"/>
                </a:moveTo>
                <a:lnTo>
                  <a:pt x="3092536" y="644336"/>
                </a:lnTo>
                <a:lnTo>
                  <a:pt x="3114965" y="659854"/>
                </a:lnTo>
                <a:lnTo>
                  <a:pt x="3139027" y="673236"/>
                </a:lnTo>
                <a:lnTo>
                  <a:pt x="3192052" y="693591"/>
                </a:lnTo>
                <a:lnTo>
                  <a:pt x="3248594" y="705653"/>
                </a:lnTo>
                <a:lnTo>
                  <a:pt x="3305640" y="709674"/>
                </a:lnTo>
                <a:lnTo>
                  <a:pt x="3337492" y="708418"/>
                </a:lnTo>
                <a:lnTo>
                  <a:pt x="3396297" y="698366"/>
                </a:lnTo>
                <a:lnTo>
                  <a:pt x="3448504" y="678576"/>
                </a:lnTo>
                <a:lnTo>
                  <a:pt x="3490723" y="650933"/>
                </a:lnTo>
                <a:lnTo>
                  <a:pt x="3493348" y="648357"/>
                </a:lnTo>
                <a:lnTo>
                  <a:pt x="3303629" y="648357"/>
                </a:lnTo>
                <a:lnTo>
                  <a:pt x="3278939" y="647477"/>
                </a:lnTo>
                <a:lnTo>
                  <a:pt x="3229181" y="640441"/>
                </a:lnTo>
                <a:lnTo>
                  <a:pt x="3179738" y="625928"/>
                </a:lnTo>
                <a:lnTo>
                  <a:pt x="3135509" y="604316"/>
                </a:lnTo>
                <a:lnTo>
                  <a:pt x="3115656" y="591060"/>
                </a:lnTo>
                <a:close/>
              </a:path>
              <a:path w="3538854" h="709930">
                <a:moveTo>
                  <a:pt x="3490347" y="231197"/>
                </a:moveTo>
                <a:lnTo>
                  <a:pt x="3299609" y="231197"/>
                </a:lnTo>
                <a:lnTo>
                  <a:pt x="3320655" y="231825"/>
                </a:lnTo>
                <a:lnTo>
                  <a:pt x="3340571" y="233710"/>
                </a:lnTo>
                <a:lnTo>
                  <a:pt x="3393155" y="246903"/>
                </a:lnTo>
                <a:lnTo>
                  <a:pt x="3430285" y="271405"/>
                </a:lnTo>
                <a:lnTo>
                  <a:pt x="3449133" y="306084"/>
                </a:lnTo>
                <a:lnTo>
                  <a:pt x="3450389" y="319655"/>
                </a:lnTo>
                <a:lnTo>
                  <a:pt x="3449321" y="332283"/>
                </a:lnTo>
                <a:lnTo>
                  <a:pt x="3424380" y="373873"/>
                </a:lnTo>
                <a:lnTo>
                  <a:pt x="3387061" y="394040"/>
                </a:lnTo>
                <a:lnTo>
                  <a:pt x="3336738" y="403464"/>
                </a:lnTo>
                <a:lnTo>
                  <a:pt x="3317702" y="404092"/>
                </a:lnTo>
                <a:lnTo>
                  <a:pt x="3232260" y="404092"/>
                </a:lnTo>
                <a:lnTo>
                  <a:pt x="3232260" y="456363"/>
                </a:lnTo>
                <a:lnTo>
                  <a:pt x="3322728" y="456363"/>
                </a:lnTo>
                <a:lnTo>
                  <a:pt x="3354141" y="457870"/>
                </a:lnTo>
                <a:lnTo>
                  <a:pt x="3406412" y="469933"/>
                </a:lnTo>
                <a:lnTo>
                  <a:pt x="3443981" y="493241"/>
                </a:lnTo>
                <a:lnTo>
                  <a:pt x="3465467" y="545826"/>
                </a:lnTo>
                <a:lnTo>
                  <a:pt x="3464211" y="560024"/>
                </a:lnTo>
                <a:lnTo>
                  <a:pt x="3445363" y="598097"/>
                </a:lnTo>
                <a:lnTo>
                  <a:pt x="3406160" y="627122"/>
                </a:lnTo>
                <a:lnTo>
                  <a:pt x="3370161" y="640064"/>
                </a:lnTo>
                <a:lnTo>
                  <a:pt x="3327440" y="647100"/>
                </a:lnTo>
                <a:lnTo>
                  <a:pt x="3303629" y="648357"/>
                </a:lnTo>
                <a:lnTo>
                  <a:pt x="3493348" y="648357"/>
                </a:lnTo>
                <a:lnTo>
                  <a:pt x="3521319" y="615499"/>
                </a:lnTo>
                <a:lnTo>
                  <a:pt x="3536900" y="573783"/>
                </a:lnTo>
                <a:lnTo>
                  <a:pt x="3538847" y="550852"/>
                </a:lnTo>
                <a:lnTo>
                  <a:pt x="3535643" y="522266"/>
                </a:lnTo>
                <a:lnTo>
                  <a:pt x="3510010" y="474519"/>
                </a:lnTo>
                <a:lnTo>
                  <a:pt x="3459939" y="439965"/>
                </a:lnTo>
                <a:lnTo>
                  <a:pt x="3457885" y="439274"/>
                </a:lnTo>
                <a:lnTo>
                  <a:pt x="3343838" y="439274"/>
                </a:lnTo>
                <a:lnTo>
                  <a:pt x="3346853" y="420175"/>
                </a:lnTo>
                <a:lnTo>
                  <a:pt x="3441813" y="420175"/>
                </a:lnTo>
                <a:lnTo>
                  <a:pt x="3454410" y="414332"/>
                </a:lnTo>
                <a:lnTo>
                  <a:pt x="3486577" y="391715"/>
                </a:lnTo>
                <a:lnTo>
                  <a:pt x="3517738" y="346293"/>
                </a:lnTo>
                <a:lnTo>
                  <a:pt x="3523769" y="309603"/>
                </a:lnTo>
                <a:lnTo>
                  <a:pt x="3521884" y="288305"/>
                </a:lnTo>
                <a:lnTo>
                  <a:pt x="3516230" y="268641"/>
                </a:lnTo>
                <a:lnTo>
                  <a:pt x="3506806" y="250610"/>
                </a:lnTo>
                <a:lnTo>
                  <a:pt x="3493613" y="234212"/>
                </a:lnTo>
                <a:lnTo>
                  <a:pt x="3490347" y="231197"/>
                </a:lnTo>
                <a:close/>
              </a:path>
              <a:path w="3538854" h="709930">
                <a:moveTo>
                  <a:pt x="3346853" y="420175"/>
                </a:moveTo>
                <a:lnTo>
                  <a:pt x="3343838" y="439274"/>
                </a:lnTo>
                <a:lnTo>
                  <a:pt x="3368779" y="438269"/>
                </a:lnTo>
                <a:lnTo>
                  <a:pt x="3392339" y="435253"/>
                </a:lnTo>
                <a:lnTo>
                  <a:pt x="3414516" y="430227"/>
                </a:lnTo>
                <a:lnTo>
                  <a:pt x="3421311" y="427928"/>
                </a:lnTo>
                <a:lnTo>
                  <a:pt x="3389574" y="422374"/>
                </a:lnTo>
                <a:lnTo>
                  <a:pt x="3346853" y="420175"/>
                </a:lnTo>
                <a:close/>
              </a:path>
              <a:path w="3538854" h="709930">
                <a:moveTo>
                  <a:pt x="3421311" y="427928"/>
                </a:moveTo>
                <a:lnTo>
                  <a:pt x="3414516" y="430227"/>
                </a:lnTo>
                <a:lnTo>
                  <a:pt x="3392339" y="435253"/>
                </a:lnTo>
                <a:lnTo>
                  <a:pt x="3368779" y="438269"/>
                </a:lnTo>
                <a:lnTo>
                  <a:pt x="3343838" y="439274"/>
                </a:lnTo>
                <a:lnTo>
                  <a:pt x="3457885" y="439274"/>
                </a:lnTo>
                <a:lnTo>
                  <a:pt x="3427270" y="428971"/>
                </a:lnTo>
                <a:lnTo>
                  <a:pt x="3421311" y="427928"/>
                </a:lnTo>
                <a:close/>
              </a:path>
              <a:path w="3538854" h="709930">
                <a:moveTo>
                  <a:pt x="3441813" y="420175"/>
                </a:moveTo>
                <a:lnTo>
                  <a:pt x="3346853" y="420175"/>
                </a:lnTo>
                <a:lnTo>
                  <a:pt x="3389574" y="422374"/>
                </a:lnTo>
                <a:lnTo>
                  <a:pt x="3421311" y="427928"/>
                </a:lnTo>
                <a:lnTo>
                  <a:pt x="3435311" y="423191"/>
                </a:lnTo>
                <a:lnTo>
                  <a:pt x="3441813" y="420175"/>
                </a:lnTo>
                <a:close/>
              </a:path>
              <a:path w="3538854" h="709930">
                <a:moveTo>
                  <a:pt x="3298603" y="169879"/>
                </a:moveTo>
                <a:lnTo>
                  <a:pt x="3252364" y="173146"/>
                </a:lnTo>
                <a:lnTo>
                  <a:pt x="3206124" y="182947"/>
                </a:lnTo>
                <a:lnTo>
                  <a:pt x="3160639" y="198025"/>
                </a:lnTo>
                <a:lnTo>
                  <a:pt x="3114651" y="219134"/>
                </a:lnTo>
                <a:lnTo>
                  <a:pt x="3134755" y="274421"/>
                </a:lnTo>
                <a:lnTo>
                  <a:pt x="3155424" y="264557"/>
                </a:lnTo>
                <a:lnTo>
                  <a:pt x="3176219" y="256075"/>
                </a:lnTo>
                <a:lnTo>
                  <a:pt x="3218187" y="243259"/>
                </a:lnTo>
                <a:lnTo>
                  <a:pt x="3259652" y="234715"/>
                </a:lnTo>
                <a:lnTo>
                  <a:pt x="3299609" y="231197"/>
                </a:lnTo>
                <a:lnTo>
                  <a:pt x="3490347" y="231197"/>
                </a:lnTo>
                <a:lnTo>
                  <a:pt x="3477216" y="219071"/>
                </a:lnTo>
                <a:lnTo>
                  <a:pt x="3436505" y="194444"/>
                </a:lnTo>
                <a:lnTo>
                  <a:pt x="3386245" y="177607"/>
                </a:lnTo>
                <a:lnTo>
                  <a:pt x="3329451" y="170068"/>
                </a:lnTo>
                <a:lnTo>
                  <a:pt x="3298603" y="169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60523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85250" y="3825875"/>
            <a:ext cx="83820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b="1"/>
              <a:t>По данным на февраль 2024</a:t>
            </a:r>
          </a:p>
          <a:p>
            <a:pPr algn="just"/>
            <a:r>
              <a:rPr lang="ru-RU" sz="2400" b="1"/>
              <a:t>года, потенциальный объём сырья облепихи, производимой в России, составляет до 17,5–21,0 тыс. В ГОД (Промышленные плантации SBT- 2500-3000 ra)</a:t>
            </a:r>
          </a:p>
          <a:p>
            <a:pPr algn="just"/>
            <a:endParaRPr lang="ru-RU" sz="2400" b="1"/>
          </a:p>
          <a:p>
            <a:pPr algn="just"/>
            <a:r>
              <a:rPr lang="ru-RU" sz="2400" b="1"/>
              <a:t>Основные производители облепихи ЗАО «Сибирское» (более 1000т в год), ООО «Сибирь» (до 100т в год), ООО «Садовод Алтая» (200т в год), ООО «Ягодное», ИП КФХ «Артемьев»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58145" y="1264547"/>
            <a:ext cx="9008560" cy="215549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3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47450" y="2682875"/>
            <a:ext cx="649482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/>
              <a:t>1. Возраст. Особенно популярны продукты на основе облепихи среди людей среднего возраста (35-55 лет), которые ценят натуральные и полезные продукты.</a:t>
            </a:r>
          </a:p>
          <a:p>
            <a:r>
              <a:rPr lang="ru-RU" sz="2400"/>
              <a:t>2. Пол: Женщины чаще покупают такие продукты, так как они больше внимания уделяют здоровому питанию и заботятся о семье.</a:t>
            </a:r>
          </a:p>
          <a:p>
            <a:r>
              <a:rPr lang="ru-RU" sz="2400"/>
              <a:t>3. Доход: Потребители с высоким уровнем дохода будут готовы платить больше за качественные и натуральные продукты</a:t>
            </a:r>
          </a:p>
          <a:p>
            <a:r>
              <a:rPr lang="ru-RU" sz="2400"/>
              <a:t>4. Образование: Люди с высшим образованием часто интересуются полезными продуктами и склонны выбирать продукцию, которая</a:t>
            </a:r>
          </a:p>
          <a:p>
            <a:r>
              <a:rPr lang="ru-RU" sz="2400"/>
              <a:t>соответствует их представлениям о здоровом образе жизни.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48614" y="1306766"/>
            <a:ext cx="6997655" cy="21132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3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37850" y="1692275"/>
            <a:ext cx="699489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1. Здоровый образ жизни: Облепиха</a:t>
            </a:r>
          </a:p>
          <a:p>
            <a:r>
              <a:rPr lang="ru-RU" sz="2800"/>
              <a:t>известна своими полезнЫМИ</a:t>
            </a:r>
            <a:endParaRPr lang="ru-RU" sz="2800"/>
          </a:p>
          <a:p>
            <a:r>
              <a:rPr lang="ru-RU" sz="2800"/>
              <a:t>свойствами, такими как высокое содержание витаминов С и Е,</a:t>
            </a:r>
          </a:p>
          <a:p>
            <a:r>
              <a:rPr lang="ru-RU" sz="2800"/>
              <a:t>антиоксидантов и других питательных</a:t>
            </a:r>
          </a:p>
          <a:p>
            <a:r>
              <a:rPr lang="ru-RU" sz="2800"/>
              <a:t>веществ.</a:t>
            </a:r>
          </a:p>
          <a:p>
            <a:endParaRPr lang="ru-RU" sz="2800"/>
          </a:p>
          <a:p>
            <a:r>
              <a:rPr lang="ru-RU" sz="2800"/>
              <a:t>2. Натуральность и экологичность: Многие покупатели отдают</a:t>
            </a:r>
          </a:p>
          <a:p>
            <a:r>
              <a:rPr lang="ru-RU" sz="2800"/>
              <a:t>предпочтение продуктам, изготовленным из натуральных ингредиентов, без искусственных добавок и консервантов.</a:t>
            </a:r>
          </a:p>
          <a:p>
            <a:endParaRPr lang="ru-RU" sz="2800"/>
          </a:p>
          <a:p>
            <a:r>
              <a:rPr lang="ru-RU" sz="2800"/>
              <a:t>3. Местное производство: Продукты местного производства часто</a:t>
            </a:r>
          </a:p>
          <a:p>
            <a:r>
              <a:rPr lang="ru-RU" sz="2800"/>
              <a:t>пользуются доверием у</a:t>
            </a:r>
          </a:p>
          <a:p>
            <a:r>
              <a:rPr lang="ru-RU" sz="2800"/>
              <a:t>потребителей, поскольку</a:t>
            </a:r>
          </a:p>
          <a:p>
            <a:r>
              <a:rPr lang="ru-RU" sz="2800"/>
              <a:t>ассоциируются с качеством и</a:t>
            </a:r>
          </a:p>
          <a:p>
            <a:r>
              <a:rPr lang="ru-RU" sz="2800" err="1"/>
              <a:t>свежестЬЮ.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48614" y="1306766"/>
            <a:ext cx="7689684" cy="20459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3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433050" y="2454275"/>
            <a:ext cx="8153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/>
              <a:t>1. Каналы продаж Основными каналами сбыта облепихового мармелада могут быть специализированные магазины</a:t>
            </a:r>
          </a:p>
          <a:p>
            <a:r>
              <a:rPr lang="ru-RU" sz="2400"/>
              <a:t>здорового питания,</a:t>
            </a:r>
          </a:p>
          <a:p>
            <a:r>
              <a:rPr lang="ru-RU" sz="2400"/>
              <a:t>супермаркеты, онлайн-магазины и фермерские</a:t>
            </a:r>
          </a:p>
          <a:p>
            <a:r>
              <a:rPr lang="ru-RU" sz="2400"/>
              <a:t>рынки. Онлайн-продажи становятся всё более популярными, особенно среди молодых потребителей.</a:t>
            </a:r>
          </a:p>
          <a:p>
            <a:r>
              <a:rPr lang="ru-RU" sz="2400"/>
              <a:t>2. Частота покупок: Поскольку облепиховый мармелад является продуктом премиум-класса, частота покупок может быть ниже, чем у обычных сладостей. Однако регулярные покупатели могут приобретать его раз в месяц или реже.</a:t>
            </a:r>
          </a:p>
          <a:p>
            <a:r>
              <a:rPr lang="ru-RU" sz="2400"/>
              <a:t>3. Цена: Цена играет важную роль при выборе продукта. Хотя</a:t>
            </a:r>
          </a:p>
          <a:p>
            <a:r>
              <a:rPr lang="ru-RU" sz="2400"/>
              <a:t>облепиховый мармелад может стоить дороже обычного мармелада,</a:t>
            </a:r>
          </a:p>
          <a:p>
            <a:r>
              <a:rPr lang="ru-RU" sz="2400"/>
              <a:t>покупатели, ориентированные на качество и пользу, готовы заплатить больше.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97348" y="1282641"/>
            <a:ext cx="9702827" cy="2137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60523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1C1E24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1C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0850" y="1616075"/>
            <a:ext cx="57912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/>
              <a:t>1. Сезонность: Спрос на облепиховые продукты может увеличиваться осенью и зимой, когда потребность в витаминах возрастает. Это связано с тем, что облепиха считается отличным ИСТОЧНИКом витамина С.</a:t>
            </a:r>
          </a:p>
          <a:p>
            <a:r>
              <a:rPr lang="ru-RU" sz="2400"/>
              <a:t>2. Реклама и маркетинг. Эффективная рекламная кампания, акцентирующая внимание на полезных свойствах облепихи и натуральности продукта, может значительно увеличить спрос. Социальные сети и блогеры также играют важную роль в продвижении подобных продуктов.</a:t>
            </a:r>
          </a:p>
          <a:p>
            <a:r>
              <a:rPr lang="ru-RU" sz="2400"/>
              <a:t>3. Конкуренция: Наличие</a:t>
            </a:r>
          </a:p>
          <a:p>
            <a:r>
              <a:rPr lang="ru-RU" sz="2400"/>
              <a:t>конкурентов на рынке облепиховых продуктов требует разработки</a:t>
            </a:r>
          </a:p>
          <a:p>
            <a:r>
              <a:rPr lang="ru-RU" sz="2400"/>
              <a:t>уникального предложения, которое мы разработали и сделали акцент на оригинальный рецепт, упаковку.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5624382" y="2622540"/>
            <a:ext cx="1728470" cy="355600"/>
          </a:xfrm>
          <a:custGeom>
            <a:rect l="l" t="t" r="r" b="b"/>
            <a:pathLst>
              <a:path w="1728470" h="355600">
                <a:moveTo>
                  <a:pt x="211499" y="3748"/>
                </a:moveTo>
                <a:lnTo>
                  <a:pt x="0" y="3748"/>
                </a:lnTo>
                <a:lnTo>
                  <a:pt x="0" y="277894"/>
                </a:lnTo>
                <a:lnTo>
                  <a:pt x="41229" y="277894"/>
                </a:lnTo>
                <a:lnTo>
                  <a:pt x="41229" y="39087"/>
                </a:lnTo>
                <a:lnTo>
                  <a:pt x="211499" y="39087"/>
                </a:lnTo>
                <a:lnTo>
                  <a:pt x="211499" y="3748"/>
                </a:lnTo>
                <a:close/>
              </a:path>
              <a:path w="1728470" h="355600">
                <a:moveTo>
                  <a:pt x="211499" y="39087"/>
                </a:moveTo>
                <a:lnTo>
                  <a:pt x="170270" y="39087"/>
                </a:lnTo>
                <a:lnTo>
                  <a:pt x="170270" y="277894"/>
                </a:lnTo>
                <a:lnTo>
                  <a:pt x="211499" y="277894"/>
                </a:lnTo>
                <a:lnTo>
                  <a:pt x="211499" y="39087"/>
                </a:lnTo>
                <a:close/>
              </a:path>
              <a:path w="1728470" h="355600">
                <a:moveTo>
                  <a:pt x="291776" y="72284"/>
                </a:moveTo>
                <a:lnTo>
                  <a:pt x="252688" y="72284"/>
                </a:lnTo>
                <a:lnTo>
                  <a:pt x="252688" y="354998"/>
                </a:lnTo>
                <a:lnTo>
                  <a:pt x="292713" y="354998"/>
                </a:lnTo>
                <a:lnTo>
                  <a:pt x="292713" y="245902"/>
                </a:lnTo>
                <a:lnTo>
                  <a:pt x="331454" y="245902"/>
                </a:lnTo>
                <a:lnTo>
                  <a:pt x="301698" y="220828"/>
                </a:lnTo>
                <a:lnTo>
                  <a:pt x="291910" y="175089"/>
                </a:lnTo>
                <a:lnTo>
                  <a:pt x="292295" y="164715"/>
                </a:lnTo>
                <a:lnTo>
                  <a:pt x="305664" y="123319"/>
                </a:lnTo>
                <a:lnTo>
                  <a:pt x="330597" y="105616"/>
                </a:lnTo>
                <a:lnTo>
                  <a:pt x="291776" y="105616"/>
                </a:lnTo>
                <a:lnTo>
                  <a:pt x="291776" y="72284"/>
                </a:lnTo>
                <a:close/>
              </a:path>
              <a:path w="1728470" h="355600">
                <a:moveTo>
                  <a:pt x="331454" y="245902"/>
                </a:moveTo>
                <a:lnTo>
                  <a:pt x="295122" y="245902"/>
                </a:lnTo>
                <a:lnTo>
                  <a:pt x="297532" y="250275"/>
                </a:lnTo>
                <a:lnTo>
                  <a:pt x="330286" y="278371"/>
                </a:lnTo>
                <a:lnTo>
                  <a:pt x="354557" y="281910"/>
                </a:lnTo>
                <a:lnTo>
                  <a:pt x="366663" y="281115"/>
                </a:lnTo>
                <a:lnTo>
                  <a:pt x="408051" y="262090"/>
                </a:lnTo>
                <a:lnTo>
                  <a:pt x="420443" y="247776"/>
                </a:lnTo>
                <a:lnTo>
                  <a:pt x="345588" y="247776"/>
                </a:lnTo>
                <a:lnTo>
                  <a:pt x="337288" y="247207"/>
                </a:lnTo>
                <a:lnTo>
                  <a:pt x="331454" y="245902"/>
                </a:lnTo>
                <a:close/>
              </a:path>
              <a:path w="1728470" h="355600">
                <a:moveTo>
                  <a:pt x="420459" y="103608"/>
                </a:moveTo>
                <a:lnTo>
                  <a:pt x="345588" y="103608"/>
                </a:lnTo>
                <a:lnTo>
                  <a:pt x="354247" y="104193"/>
                </a:lnTo>
                <a:lnTo>
                  <a:pt x="362153" y="105950"/>
                </a:lnTo>
                <a:lnTo>
                  <a:pt x="393912" y="138545"/>
                </a:lnTo>
                <a:lnTo>
                  <a:pt x="400069" y="175089"/>
                </a:lnTo>
                <a:lnTo>
                  <a:pt x="399676" y="185137"/>
                </a:lnTo>
                <a:lnTo>
                  <a:pt x="386148" y="226927"/>
                </a:lnTo>
                <a:lnTo>
                  <a:pt x="345588" y="247776"/>
                </a:lnTo>
                <a:lnTo>
                  <a:pt x="420443" y="247776"/>
                </a:lnTo>
                <a:lnTo>
                  <a:pt x="437717" y="206446"/>
                </a:lnTo>
                <a:lnTo>
                  <a:pt x="440495" y="175491"/>
                </a:lnTo>
                <a:lnTo>
                  <a:pt x="439792" y="159428"/>
                </a:lnTo>
                <a:lnTo>
                  <a:pt x="437684" y="144569"/>
                </a:lnTo>
                <a:lnTo>
                  <a:pt x="434154" y="130873"/>
                </a:lnTo>
                <a:lnTo>
                  <a:pt x="429251" y="118466"/>
                </a:lnTo>
                <a:lnTo>
                  <a:pt x="423168" y="107314"/>
                </a:lnTo>
                <a:lnTo>
                  <a:pt x="420459" y="103608"/>
                </a:lnTo>
                <a:close/>
              </a:path>
              <a:path w="1728470" h="355600">
                <a:moveTo>
                  <a:pt x="354155" y="69607"/>
                </a:moveTo>
                <a:lnTo>
                  <a:pt x="315603" y="80227"/>
                </a:lnTo>
                <a:lnTo>
                  <a:pt x="295122" y="105616"/>
                </a:lnTo>
                <a:lnTo>
                  <a:pt x="330597" y="105616"/>
                </a:lnTo>
                <a:lnTo>
                  <a:pt x="337222" y="104168"/>
                </a:lnTo>
                <a:lnTo>
                  <a:pt x="345588" y="103608"/>
                </a:lnTo>
                <a:lnTo>
                  <a:pt x="420459" y="103608"/>
                </a:lnTo>
                <a:lnTo>
                  <a:pt x="416032" y="97551"/>
                </a:lnTo>
                <a:lnTo>
                  <a:pt x="377714" y="72753"/>
                </a:lnTo>
                <a:lnTo>
                  <a:pt x="366269" y="70394"/>
                </a:lnTo>
                <a:lnTo>
                  <a:pt x="354155" y="69607"/>
                </a:lnTo>
                <a:close/>
              </a:path>
              <a:path w="1728470" h="355600">
                <a:moveTo>
                  <a:pt x="553099" y="69607"/>
                </a:moveTo>
                <a:lnTo>
                  <a:pt x="513869" y="77061"/>
                </a:lnTo>
                <a:lnTo>
                  <a:pt x="475727" y="108761"/>
                </a:lnTo>
                <a:lnTo>
                  <a:pt x="460233" y="146042"/>
                </a:lnTo>
                <a:lnTo>
                  <a:pt x="457254" y="176026"/>
                </a:lnTo>
                <a:lnTo>
                  <a:pt x="457999" y="191454"/>
                </a:lnTo>
                <a:lnTo>
                  <a:pt x="469168" y="231712"/>
                </a:lnTo>
                <a:lnTo>
                  <a:pt x="502633" y="268792"/>
                </a:lnTo>
                <a:lnTo>
                  <a:pt x="539102" y="281216"/>
                </a:lnTo>
                <a:lnTo>
                  <a:pt x="553099" y="282044"/>
                </a:lnTo>
                <a:lnTo>
                  <a:pt x="567096" y="281216"/>
                </a:lnTo>
                <a:lnTo>
                  <a:pt x="603564" y="268792"/>
                </a:lnTo>
                <a:lnTo>
                  <a:pt x="626186" y="248445"/>
                </a:lnTo>
                <a:lnTo>
                  <a:pt x="553233" y="248445"/>
                </a:lnTo>
                <a:lnTo>
                  <a:pt x="544197" y="247826"/>
                </a:lnTo>
                <a:lnTo>
                  <a:pt x="511167" y="226994"/>
                </a:lnTo>
                <a:lnTo>
                  <a:pt x="498049" y="185589"/>
                </a:lnTo>
                <a:lnTo>
                  <a:pt x="497680" y="175893"/>
                </a:lnTo>
                <a:lnTo>
                  <a:pt x="498049" y="166255"/>
                </a:lnTo>
                <a:lnTo>
                  <a:pt x="511167" y="124791"/>
                </a:lnTo>
                <a:lnTo>
                  <a:pt x="544197" y="103700"/>
                </a:lnTo>
                <a:lnTo>
                  <a:pt x="553233" y="103072"/>
                </a:lnTo>
                <a:lnTo>
                  <a:pt x="626041" y="103072"/>
                </a:lnTo>
                <a:lnTo>
                  <a:pt x="622706" y="98789"/>
                </a:lnTo>
                <a:lnTo>
                  <a:pt x="580172" y="72920"/>
                </a:lnTo>
                <a:lnTo>
                  <a:pt x="567096" y="70435"/>
                </a:lnTo>
                <a:lnTo>
                  <a:pt x="553099" y="69607"/>
                </a:lnTo>
                <a:close/>
              </a:path>
              <a:path w="1728470" h="355600">
                <a:moveTo>
                  <a:pt x="626041" y="103072"/>
                </a:moveTo>
                <a:lnTo>
                  <a:pt x="553233" y="103072"/>
                </a:lnTo>
                <a:lnTo>
                  <a:pt x="562201" y="103700"/>
                </a:lnTo>
                <a:lnTo>
                  <a:pt x="570367" y="105582"/>
                </a:lnTo>
                <a:lnTo>
                  <a:pt x="599147" y="131861"/>
                </a:lnTo>
                <a:lnTo>
                  <a:pt x="608512" y="176026"/>
                </a:lnTo>
                <a:lnTo>
                  <a:pt x="608141" y="185589"/>
                </a:lnTo>
                <a:lnTo>
                  <a:pt x="594997" y="226994"/>
                </a:lnTo>
                <a:lnTo>
                  <a:pt x="562201" y="247826"/>
                </a:lnTo>
                <a:lnTo>
                  <a:pt x="553233" y="248445"/>
                </a:lnTo>
                <a:lnTo>
                  <a:pt x="626186" y="248445"/>
                </a:lnTo>
                <a:lnTo>
                  <a:pt x="645965" y="205877"/>
                </a:lnTo>
                <a:lnTo>
                  <a:pt x="648943" y="176026"/>
                </a:lnTo>
                <a:lnTo>
                  <a:pt x="648198" y="160532"/>
                </a:lnTo>
                <a:lnTo>
                  <a:pt x="645965" y="146042"/>
                </a:lnTo>
                <a:lnTo>
                  <a:pt x="642242" y="132555"/>
                </a:lnTo>
                <a:lnTo>
                  <a:pt x="637029" y="120073"/>
                </a:lnTo>
                <a:lnTo>
                  <a:pt x="630438" y="108720"/>
                </a:lnTo>
                <a:lnTo>
                  <a:pt x="626041" y="103072"/>
                </a:lnTo>
                <a:close/>
              </a:path>
              <a:path w="1728470" h="355600">
                <a:moveTo>
                  <a:pt x="876767" y="243225"/>
                </a:moveTo>
                <a:lnTo>
                  <a:pt x="654692" y="243225"/>
                </a:lnTo>
                <a:lnTo>
                  <a:pt x="654692" y="337195"/>
                </a:lnTo>
                <a:lnTo>
                  <a:pt x="694315" y="337195"/>
                </a:lnTo>
                <a:lnTo>
                  <a:pt x="694315" y="277894"/>
                </a:lnTo>
                <a:lnTo>
                  <a:pt x="876767" y="277894"/>
                </a:lnTo>
                <a:lnTo>
                  <a:pt x="876767" y="243225"/>
                </a:lnTo>
                <a:close/>
              </a:path>
              <a:path w="1728470" h="355600">
                <a:moveTo>
                  <a:pt x="876767" y="277894"/>
                </a:moveTo>
                <a:lnTo>
                  <a:pt x="837680" y="277894"/>
                </a:lnTo>
                <a:lnTo>
                  <a:pt x="837680" y="337195"/>
                </a:lnTo>
                <a:lnTo>
                  <a:pt x="876767" y="337195"/>
                </a:lnTo>
                <a:lnTo>
                  <a:pt x="876767" y="277894"/>
                </a:lnTo>
                <a:close/>
              </a:path>
              <a:path w="1728470" h="355600">
                <a:moveTo>
                  <a:pt x="845176" y="72284"/>
                </a:moveTo>
                <a:lnTo>
                  <a:pt x="705426" y="72284"/>
                </a:lnTo>
                <a:lnTo>
                  <a:pt x="699000" y="148987"/>
                </a:lnTo>
                <a:lnTo>
                  <a:pt x="698164" y="158424"/>
                </a:lnTo>
                <a:lnTo>
                  <a:pt x="692843" y="197578"/>
                </a:lnTo>
                <a:lnTo>
                  <a:pt x="682268" y="229169"/>
                </a:lnTo>
                <a:lnTo>
                  <a:pt x="679323" y="234613"/>
                </a:lnTo>
                <a:lnTo>
                  <a:pt x="675709" y="239298"/>
                </a:lnTo>
                <a:lnTo>
                  <a:pt x="671425" y="243225"/>
                </a:lnTo>
                <a:lnTo>
                  <a:pt x="714260" y="243225"/>
                </a:lnTo>
                <a:lnTo>
                  <a:pt x="729253" y="205208"/>
                </a:lnTo>
                <a:lnTo>
                  <a:pt x="735377" y="164648"/>
                </a:lnTo>
                <a:lnTo>
                  <a:pt x="741300" y="106553"/>
                </a:lnTo>
                <a:lnTo>
                  <a:pt x="845176" y="106553"/>
                </a:lnTo>
                <a:lnTo>
                  <a:pt x="845176" y="72284"/>
                </a:lnTo>
                <a:close/>
              </a:path>
              <a:path w="1728470" h="355600">
                <a:moveTo>
                  <a:pt x="845176" y="106553"/>
                </a:moveTo>
                <a:lnTo>
                  <a:pt x="806089" y="106553"/>
                </a:lnTo>
                <a:lnTo>
                  <a:pt x="806089" y="243225"/>
                </a:lnTo>
                <a:lnTo>
                  <a:pt x="845176" y="243225"/>
                </a:lnTo>
                <a:lnTo>
                  <a:pt x="845176" y="106553"/>
                </a:lnTo>
                <a:close/>
              </a:path>
              <a:path w="1728470" h="355600">
                <a:moveTo>
                  <a:pt x="904671" y="317785"/>
                </a:moveTo>
                <a:lnTo>
                  <a:pt x="895033" y="350581"/>
                </a:lnTo>
                <a:lnTo>
                  <a:pt x="897442" y="351652"/>
                </a:lnTo>
                <a:lnTo>
                  <a:pt x="901101" y="352633"/>
                </a:lnTo>
                <a:lnTo>
                  <a:pt x="906009" y="353526"/>
                </a:lnTo>
                <a:lnTo>
                  <a:pt x="910918" y="354507"/>
                </a:lnTo>
                <a:lnTo>
                  <a:pt x="916361" y="354998"/>
                </a:lnTo>
                <a:lnTo>
                  <a:pt x="922340" y="354998"/>
                </a:lnTo>
                <a:lnTo>
                  <a:pt x="963235" y="342348"/>
                </a:lnTo>
                <a:lnTo>
                  <a:pt x="981242" y="320596"/>
                </a:lnTo>
                <a:lnTo>
                  <a:pt x="918503" y="320596"/>
                </a:lnTo>
                <a:lnTo>
                  <a:pt x="911988" y="319748"/>
                </a:lnTo>
                <a:lnTo>
                  <a:pt x="904671" y="317785"/>
                </a:lnTo>
                <a:close/>
              </a:path>
              <a:path w="1728470" h="355600">
                <a:moveTo>
                  <a:pt x="923679" y="72284"/>
                </a:moveTo>
                <a:lnTo>
                  <a:pt x="880843" y="72284"/>
                </a:lnTo>
                <a:lnTo>
                  <a:pt x="956073" y="280572"/>
                </a:lnTo>
                <a:lnTo>
                  <a:pt x="951120" y="294225"/>
                </a:lnTo>
                <a:lnTo>
                  <a:pt x="947729" y="303328"/>
                </a:lnTo>
                <a:lnTo>
                  <a:pt x="943803" y="309887"/>
                </a:lnTo>
                <a:lnTo>
                  <a:pt x="939341" y="313903"/>
                </a:lnTo>
                <a:lnTo>
                  <a:pt x="934968" y="317919"/>
                </a:lnTo>
                <a:lnTo>
                  <a:pt x="929926" y="320061"/>
                </a:lnTo>
                <a:lnTo>
                  <a:pt x="918503" y="320596"/>
                </a:lnTo>
                <a:lnTo>
                  <a:pt x="981242" y="320596"/>
                </a:lnTo>
                <a:lnTo>
                  <a:pt x="981557" y="320061"/>
                </a:lnTo>
                <a:lnTo>
                  <a:pt x="985054" y="313058"/>
                </a:lnTo>
                <a:lnTo>
                  <a:pt x="988200" y="305336"/>
                </a:lnTo>
                <a:lnTo>
                  <a:pt x="1014919" y="231846"/>
                </a:lnTo>
                <a:lnTo>
                  <a:pt x="975751" y="231846"/>
                </a:lnTo>
                <a:lnTo>
                  <a:pt x="923679" y="72284"/>
                </a:lnTo>
                <a:close/>
              </a:path>
              <a:path w="1728470" h="355600">
                <a:moveTo>
                  <a:pt x="1072934" y="72284"/>
                </a:moveTo>
                <a:lnTo>
                  <a:pt x="1029964" y="72284"/>
                </a:lnTo>
                <a:lnTo>
                  <a:pt x="977892" y="231846"/>
                </a:lnTo>
                <a:lnTo>
                  <a:pt x="1014919" y="231846"/>
                </a:lnTo>
                <a:lnTo>
                  <a:pt x="1072934" y="72284"/>
                </a:lnTo>
                <a:close/>
              </a:path>
              <a:path w="1728470" h="355600">
                <a:moveTo>
                  <a:pt x="1131725" y="72284"/>
                </a:moveTo>
                <a:lnTo>
                  <a:pt x="1091701" y="72284"/>
                </a:lnTo>
                <a:lnTo>
                  <a:pt x="1091701" y="277894"/>
                </a:lnTo>
                <a:lnTo>
                  <a:pt x="1131725" y="277894"/>
                </a:lnTo>
                <a:lnTo>
                  <a:pt x="1131725" y="195704"/>
                </a:lnTo>
                <a:lnTo>
                  <a:pt x="1206623" y="195704"/>
                </a:lnTo>
                <a:lnTo>
                  <a:pt x="1188750" y="172278"/>
                </a:lnTo>
                <a:lnTo>
                  <a:pt x="1199732" y="158491"/>
                </a:lnTo>
                <a:lnTo>
                  <a:pt x="1131725" y="158491"/>
                </a:lnTo>
                <a:lnTo>
                  <a:pt x="1131725" y="72284"/>
                </a:lnTo>
                <a:close/>
              </a:path>
              <a:path w="1728470" h="355600">
                <a:moveTo>
                  <a:pt x="1206623" y="195704"/>
                </a:moveTo>
                <a:lnTo>
                  <a:pt x="1157694" y="195704"/>
                </a:lnTo>
                <a:lnTo>
                  <a:pt x="1219672" y="277894"/>
                </a:lnTo>
                <a:lnTo>
                  <a:pt x="1269334" y="277894"/>
                </a:lnTo>
                <a:lnTo>
                  <a:pt x="1206623" y="195704"/>
                </a:lnTo>
                <a:close/>
              </a:path>
              <a:path w="1728470" h="355600">
                <a:moveTo>
                  <a:pt x="1268397" y="72284"/>
                </a:moveTo>
                <a:lnTo>
                  <a:pt x="1218869" y="72284"/>
                </a:lnTo>
                <a:lnTo>
                  <a:pt x="1151001" y="158491"/>
                </a:lnTo>
                <a:lnTo>
                  <a:pt x="1199732" y="158491"/>
                </a:lnTo>
                <a:lnTo>
                  <a:pt x="1268397" y="72284"/>
                </a:lnTo>
                <a:close/>
              </a:path>
              <a:path w="1728470" h="355600">
                <a:moveTo>
                  <a:pt x="1376483" y="106820"/>
                </a:moveTo>
                <a:lnTo>
                  <a:pt x="1337396" y="106820"/>
                </a:lnTo>
                <a:lnTo>
                  <a:pt x="1337396" y="277894"/>
                </a:lnTo>
                <a:lnTo>
                  <a:pt x="1376483" y="277894"/>
                </a:lnTo>
                <a:lnTo>
                  <a:pt x="1376483" y="106820"/>
                </a:lnTo>
                <a:close/>
              </a:path>
              <a:path w="1728470" h="355600">
                <a:moveTo>
                  <a:pt x="1443547" y="72284"/>
                </a:moveTo>
                <a:lnTo>
                  <a:pt x="1270064" y="72284"/>
                </a:lnTo>
                <a:lnTo>
                  <a:pt x="1270064" y="106820"/>
                </a:lnTo>
                <a:lnTo>
                  <a:pt x="1443547" y="106820"/>
                </a:lnTo>
                <a:lnTo>
                  <a:pt x="1443547" y="72284"/>
                </a:lnTo>
                <a:close/>
              </a:path>
              <a:path w="1728470" h="355600">
                <a:moveTo>
                  <a:pt x="1709691" y="34536"/>
                </a:moveTo>
                <a:lnTo>
                  <a:pt x="1635089" y="34536"/>
                </a:lnTo>
                <a:lnTo>
                  <a:pt x="1641874" y="34879"/>
                </a:lnTo>
                <a:lnTo>
                  <a:pt x="1648307" y="35908"/>
                </a:lnTo>
                <a:lnTo>
                  <a:pt x="1677656" y="55418"/>
                </a:lnTo>
                <a:lnTo>
                  <a:pt x="1681940" y="62022"/>
                </a:lnTo>
                <a:lnTo>
                  <a:pt x="1683972" y="69473"/>
                </a:lnTo>
                <a:lnTo>
                  <a:pt x="1684082" y="87009"/>
                </a:lnTo>
                <a:lnTo>
                  <a:pt x="1682475" y="94594"/>
                </a:lnTo>
                <a:lnTo>
                  <a:pt x="1659527" y="130489"/>
                </a:lnTo>
                <a:lnTo>
                  <a:pt x="1547410" y="247910"/>
                </a:lnTo>
                <a:lnTo>
                  <a:pt x="1547410" y="277894"/>
                </a:lnTo>
                <a:lnTo>
                  <a:pt x="1727854" y="277894"/>
                </a:lnTo>
                <a:lnTo>
                  <a:pt x="1727854" y="242421"/>
                </a:lnTo>
                <a:lnTo>
                  <a:pt x="1604434" y="242421"/>
                </a:lnTo>
                <a:lnTo>
                  <a:pt x="1604434" y="240413"/>
                </a:lnTo>
                <a:lnTo>
                  <a:pt x="1658916" y="183389"/>
                </a:lnTo>
                <a:lnTo>
                  <a:pt x="1670746" y="171149"/>
                </a:lnTo>
                <a:lnTo>
                  <a:pt x="1681204" y="159863"/>
                </a:lnTo>
                <a:lnTo>
                  <a:pt x="1709950" y="123051"/>
                </a:lnTo>
                <a:lnTo>
                  <a:pt x="1723077" y="85361"/>
                </a:lnTo>
                <a:lnTo>
                  <a:pt x="1723437" y="77773"/>
                </a:lnTo>
                <a:lnTo>
                  <a:pt x="1722742" y="67014"/>
                </a:lnTo>
                <a:lnTo>
                  <a:pt x="1720659" y="56823"/>
                </a:lnTo>
                <a:lnTo>
                  <a:pt x="1717187" y="47202"/>
                </a:lnTo>
                <a:lnTo>
                  <a:pt x="1712326" y="38150"/>
                </a:lnTo>
                <a:lnTo>
                  <a:pt x="1709691" y="34536"/>
                </a:lnTo>
                <a:close/>
              </a:path>
              <a:path w="1728470" h="355600">
                <a:moveTo>
                  <a:pt x="1635892" y="0"/>
                </a:moveTo>
                <a:lnTo>
                  <a:pt x="1590245" y="10441"/>
                </a:lnTo>
                <a:lnTo>
                  <a:pt x="1558654" y="39488"/>
                </a:lnTo>
                <a:lnTo>
                  <a:pt x="1547142" y="83261"/>
                </a:lnTo>
                <a:lnTo>
                  <a:pt x="1586631" y="83261"/>
                </a:lnTo>
                <a:lnTo>
                  <a:pt x="1586999" y="76133"/>
                </a:lnTo>
                <a:lnTo>
                  <a:pt x="1588103" y="69473"/>
                </a:lnTo>
                <a:lnTo>
                  <a:pt x="1615110" y="37924"/>
                </a:lnTo>
                <a:lnTo>
                  <a:pt x="1635089" y="34536"/>
                </a:lnTo>
                <a:lnTo>
                  <a:pt x="1709691" y="34536"/>
                </a:lnTo>
                <a:lnTo>
                  <a:pt x="1706227" y="29784"/>
                </a:lnTo>
                <a:lnTo>
                  <a:pt x="1671181" y="5797"/>
                </a:lnTo>
                <a:lnTo>
                  <a:pt x="1648424" y="644"/>
                </a:lnTo>
                <a:lnTo>
                  <a:pt x="16358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654595" y="3163254"/>
            <a:ext cx="2441670" cy="65355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68746" y="2622540"/>
            <a:ext cx="1739900" cy="355600"/>
          </a:xfrm>
          <a:custGeom>
            <a:rect l="l" t="t" r="r" b="b"/>
            <a:pathLst>
              <a:path w="1739900" h="355600">
                <a:moveTo>
                  <a:pt x="211499" y="3748"/>
                </a:moveTo>
                <a:lnTo>
                  <a:pt x="0" y="3748"/>
                </a:lnTo>
                <a:lnTo>
                  <a:pt x="0" y="277894"/>
                </a:lnTo>
                <a:lnTo>
                  <a:pt x="41229" y="277894"/>
                </a:lnTo>
                <a:lnTo>
                  <a:pt x="41229" y="39087"/>
                </a:lnTo>
                <a:lnTo>
                  <a:pt x="211499" y="39087"/>
                </a:lnTo>
                <a:lnTo>
                  <a:pt x="211499" y="3748"/>
                </a:lnTo>
                <a:close/>
              </a:path>
              <a:path w="1739900" h="355600">
                <a:moveTo>
                  <a:pt x="211499" y="39087"/>
                </a:moveTo>
                <a:lnTo>
                  <a:pt x="170270" y="39087"/>
                </a:lnTo>
                <a:lnTo>
                  <a:pt x="170270" y="277894"/>
                </a:lnTo>
                <a:lnTo>
                  <a:pt x="211499" y="277894"/>
                </a:lnTo>
                <a:lnTo>
                  <a:pt x="211499" y="39087"/>
                </a:lnTo>
                <a:close/>
              </a:path>
              <a:path w="1739900" h="355600">
                <a:moveTo>
                  <a:pt x="291776" y="72284"/>
                </a:moveTo>
                <a:lnTo>
                  <a:pt x="252688" y="72284"/>
                </a:lnTo>
                <a:lnTo>
                  <a:pt x="252688" y="354998"/>
                </a:lnTo>
                <a:lnTo>
                  <a:pt x="292713" y="354998"/>
                </a:lnTo>
                <a:lnTo>
                  <a:pt x="292713" y="245902"/>
                </a:lnTo>
                <a:lnTo>
                  <a:pt x="331454" y="245902"/>
                </a:lnTo>
                <a:lnTo>
                  <a:pt x="301698" y="220828"/>
                </a:lnTo>
                <a:lnTo>
                  <a:pt x="291910" y="175089"/>
                </a:lnTo>
                <a:lnTo>
                  <a:pt x="292295" y="164715"/>
                </a:lnTo>
                <a:lnTo>
                  <a:pt x="305664" y="123319"/>
                </a:lnTo>
                <a:lnTo>
                  <a:pt x="330597" y="105616"/>
                </a:lnTo>
                <a:lnTo>
                  <a:pt x="291776" y="105616"/>
                </a:lnTo>
                <a:lnTo>
                  <a:pt x="291776" y="72284"/>
                </a:lnTo>
                <a:close/>
              </a:path>
              <a:path w="1739900" h="355600">
                <a:moveTo>
                  <a:pt x="331454" y="245902"/>
                </a:moveTo>
                <a:lnTo>
                  <a:pt x="295122" y="245902"/>
                </a:lnTo>
                <a:lnTo>
                  <a:pt x="297532" y="250275"/>
                </a:lnTo>
                <a:lnTo>
                  <a:pt x="330286" y="278371"/>
                </a:lnTo>
                <a:lnTo>
                  <a:pt x="354557" y="281910"/>
                </a:lnTo>
                <a:lnTo>
                  <a:pt x="366663" y="281115"/>
                </a:lnTo>
                <a:lnTo>
                  <a:pt x="408051" y="262090"/>
                </a:lnTo>
                <a:lnTo>
                  <a:pt x="420443" y="247776"/>
                </a:lnTo>
                <a:lnTo>
                  <a:pt x="345588" y="247776"/>
                </a:lnTo>
                <a:lnTo>
                  <a:pt x="337288" y="247207"/>
                </a:lnTo>
                <a:lnTo>
                  <a:pt x="331454" y="245902"/>
                </a:lnTo>
                <a:close/>
              </a:path>
              <a:path w="1739900" h="355600">
                <a:moveTo>
                  <a:pt x="420459" y="103608"/>
                </a:moveTo>
                <a:lnTo>
                  <a:pt x="345588" y="103608"/>
                </a:lnTo>
                <a:lnTo>
                  <a:pt x="354247" y="104193"/>
                </a:lnTo>
                <a:lnTo>
                  <a:pt x="362153" y="105950"/>
                </a:lnTo>
                <a:lnTo>
                  <a:pt x="393912" y="138545"/>
                </a:lnTo>
                <a:lnTo>
                  <a:pt x="400069" y="175089"/>
                </a:lnTo>
                <a:lnTo>
                  <a:pt x="399676" y="185137"/>
                </a:lnTo>
                <a:lnTo>
                  <a:pt x="386148" y="226927"/>
                </a:lnTo>
                <a:lnTo>
                  <a:pt x="345588" y="247776"/>
                </a:lnTo>
                <a:lnTo>
                  <a:pt x="420443" y="247776"/>
                </a:lnTo>
                <a:lnTo>
                  <a:pt x="437717" y="206446"/>
                </a:lnTo>
                <a:lnTo>
                  <a:pt x="440495" y="175491"/>
                </a:lnTo>
                <a:lnTo>
                  <a:pt x="439792" y="159428"/>
                </a:lnTo>
                <a:lnTo>
                  <a:pt x="437684" y="144569"/>
                </a:lnTo>
                <a:lnTo>
                  <a:pt x="434154" y="130873"/>
                </a:lnTo>
                <a:lnTo>
                  <a:pt x="429251" y="118466"/>
                </a:lnTo>
                <a:lnTo>
                  <a:pt x="423168" y="107314"/>
                </a:lnTo>
                <a:lnTo>
                  <a:pt x="420459" y="103608"/>
                </a:lnTo>
                <a:close/>
              </a:path>
              <a:path w="1739900" h="355600">
                <a:moveTo>
                  <a:pt x="354155" y="69607"/>
                </a:moveTo>
                <a:lnTo>
                  <a:pt x="315603" y="80227"/>
                </a:lnTo>
                <a:lnTo>
                  <a:pt x="295122" y="105616"/>
                </a:lnTo>
                <a:lnTo>
                  <a:pt x="330597" y="105616"/>
                </a:lnTo>
                <a:lnTo>
                  <a:pt x="337222" y="104168"/>
                </a:lnTo>
                <a:lnTo>
                  <a:pt x="345588" y="103608"/>
                </a:lnTo>
                <a:lnTo>
                  <a:pt x="420459" y="103608"/>
                </a:lnTo>
                <a:lnTo>
                  <a:pt x="416032" y="97551"/>
                </a:lnTo>
                <a:lnTo>
                  <a:pt x="377714" y="72753"/>
                </a:lnTo>
                <a:lnTo>
                  <a:pt x="366269" y="70394"/>
                </a:lnTo>
                <a:lnTo>
                  <a:pt x="354155" y="69607"/>
                </a:lnTo>
                <a:close/>
              </a:path>
              <a:path w="1739900" h="355600">
                <a:moveTo>
                  <a:pt x="553099" y="69607"/>
                </a:moveTo>
                <a:lnTo>
                  <a:pt x="513869" y="77061"/>
                </a:lnTo>
                <a:lnTo>
                  <a:pt x="475727" y="108761"/>
                </a:lnTo>
                <a:lnTo>
                  <a:pt x="460233" y="146042"/>
                </a:lnTo>
                <a:lnTo>
                  <a:pt x="457254" y="176026"/>
                </a:lnTo>
                <a:lnTo>
                  <a:pt x="457999" y="191454"/>
                </a:lnTo>
                <a:lnTo>
                  <a:pt x="469168" y="231712"/>
                </a:lnTo>
                <a:lnTo>
                  <a:pt x="502633" y="268792"/>
                </a:lnTo>
                <a:lnTo>
                  <a:pt x="539102" y="281216"/>
                </a:lnTo>
                <a:lnTo>
                  <a:pt x="553099" y="282044"/>
                </a:lnTo>
                <a:lnTo>
                  <a:pt x="567096" y="281216"/>
                </a:lnTo>
                <a:lnTo>
                  <a:pt x="603564" y="268792"/>
                </a:lnTo>
                <a:lnTo>
                  <a:pt x="626186" y="248445"/>
                </a:lnTo>
                <a:lnTo>
                  <a:pt x="553233" y="248445"/>
                </a:lnTo>
                <a:lnTo>
                  <a:pt x="544197" y="247826"/>
                </a:lnTo>
                <a:lnTo>
                  <a:pt x="511167" y="226994"/>
                </a:lnTo>
                <a:lnTo>
                  <a:pt x="498049" y="185589"/>
                </a:lnTo>
                <a:lnTo>
                  <a:pt x="497680" y="175893"/>
                </a:lnTo>
                <a:lnTo>
                  <a:pt x="498049" y="166255"/>
                </a:lnTo>
                <a:lnTo>
                  <a:pt x="511167" y="124791"/>
                </a:lnTo>
                <a:lnTo>
                  <a:pt x="544197" y="103700"/>
                </a:lnTo>
                <a:lnTo>
                  <a:pt x="553233" y="103072"/>
                </a:lnTo>
                <a:lnTo>
                  <a:pt x="626041" y="103072"/>
                </a:lnTo>
                <a:lnTo>
                  <a:pt x="622706" y="98789"/>
                </a:lnTo>
                <a:lnTo>
                  <a:pt x="580172" y="72920"/>
                </a:lnTo>
                <a:lnTo>
                  <a:pt x="567096" y="70435"/>
                </a:lnTo>
                <a:lnTo>
                  <a:pt x="553099" y="69607"/>
                </a:lnTo>
                <a:close/>
              </a:path>
              <a:path w="1739900" h="355600">
                <a:moveTo>
                  <a:pt x="626041" y="103072"/>
                </a:moveTo>
                <a:lnTo>
                  <a:pt x="553233" y="103072"/>
                </a:lnTo>
                <a:lnTo>
                  <a:pt x="562201" y="103700"/>
                </a:lnTo>
                <a:lnTo>
                  <a:pt x="570367" y="105582"/>
                </a:lnTo>
                <a:lnTo>
                  <a:pt x="599147" y="131861"/>
                </a:lnTo>
                <a:lnTo>
                  <a:pt x="608512" y="176026"/>
                </a:lnTo>
                <a:lnTo>
                  <a:pt x="608141" y="185589"/>
                </a:lnTo>
                <a:lnTo>
                  <a:pt x="594997" y="226994"/>
                </a:lnTo>
                <a:lnTo>
                  <a:pt x="562201" y="247826"/>
                </a:lnTo>
                <a:lnTo>
                  <a:pt x="553233" y="248445"/>
                </a:lnTo>
                <a:lnTo>
                  <a:pt x="626186" y="248445"/>
                </a:lnTo>
                <a:lnTo>
                  <a:pt x="645965" y="205877"/>
                </a:lnTo>
                <a:lnTo>
                  <a:pt x="648943" y="176026"/>
                </a:lnTo>
                <a:lnTo>
                  <a:pt x="648198" y="160532"/>
                </a:lnTo>
                <a:lnTo>
                  <a:pt x="645965" y="146042"/>
                </a:lnTo>
                <a:lnTo>
                  <a:pt x="642242" y="132555"/>
                </a:lnTo>
                <a:lnTo>
                  <a:pt x="637029" y="120073"/>
                </a:lnTo>
                <a:lnTo>
                  <a:pt x="630438" y="108720"/>
                </a:lnTo>
                <a:lnTo>
                  <a:pt x="626041" y="103072"/>
                </a:lnTo>
                <a:close/>
              </a:path>
              <a:path w="1739900" h="355600">
                <a:moveTo>
                  <a:pt x="876767" y="243225"/>
                </a:moveTo>
                <a:lnTo>
                  <a:pt x="654692" y="243225"/>
                </a:lnTo>
                <a:lnTo>
                  <a:pt x="654692" y="337195"/>
                </a:lnTo>
                <a:lnTo>
                  <a:pt x="694315" y="337195"/>
                </a:lnTo>
                <a:lnTo>
                  <a:pt x="694315" y="277894"/>
                </a:lnTo>
                <a:lnTo>
                  <a:pt x="876767" y="277894"/>
                </a:lnTo>
                <a:lnTo>
                  <a:pt x="876767" y="243225"/>
                </a:lnTo>
                <a:close/>
              </a:path>
              <a:path w="1739900" h="355600">
                <a:moveTo>
                  <a:pt x="876767" y="277894"/>
                </a:moveTo>
                <a:lnTo>
                  <a:pt x="837680" y="277894"/>
                </a:lnTo>
                <a:lnTo>
                  <a:pt x="837680" y="337195"/>
                </a:lnTo>
                <a:lnTo>
                  <a:pt x="876767" y="337195"/>
                </a:lnTo>
                <a:lnTo>
                  <a:pt x="876767" y="277894"/>
                </a:lnTo>
                <a:close/>
              </a:path>
              <a:path w="1739900" h="355600">
                <a:moveTo>
                  <a:pt x="845176" y="72284"/>
                </a:moveTo>
                <a:lnTo>
                  <a:pt x="705426" y="72284"/>
                </a:lnTo>
                <a:lnTo>
                  <a:pt x="699000" y="148987"/>
                </a:lnTo>
                <a:lnTo>
                  <a:pt x="698164" y="158424"/>
                </a:lnTo>
                <a:lnTo>
                  <a:pt x="692843" y="197578"/>
                </a:lnTo>
                <a:lnTo>
                  <a:pt x="682268" y="229169"/>
                </a:lnTo>
                <a:lnTo>
                  <a:pt x="679323" y="234613"/>
                </a:lnTo>
                <a:lnTo>
                  <a:pt x="675709" y="239298"/>
                </a:lnTo>
                <a:lnTo>
                  <a:pt x="671425" y="243225"/>
                </a:lnTo>
                <a:lnTo>
                  <a:pt x="714260" y="243225"/>
                </a:lnTo>
                <a:lnTo>
                  <a:pt x="729253" y="205208"/>
                </a:lnTo>
                <a:lnTo>
                  <a:pt x="735377" y="164648"/>
                </a:lnTo>
                <a:lnTo>
                  <a:pt x="741300" y="106553"/>
                </a:lnTo>
                <a:lnTo>
                  <a:pt x="845176" y="106553"/>
                </a:lnTo>
                <a:lnTo>
                  <a:pt x="845176" y="72284"/>
                </a:lnTo>
                <a:close/>
              </a:path>
              <a:path w="1739900" h="355600">
                <a:moveTo>
                  <a:pt x="845176" y="106553"/>
                </a:moveTo>
                <a:lnTo>
                  <a:pt x="806089" y="106553"/>
                </a:lnTo>
                <a:lnTo>
                  <a:pt x="806089" y="243225"/>
                </a:lnTo>
                <a:lnTo>
                  <a:pt x="845176" y="243225"/>
                </a:lnTo>
                <a:lnTo>
                  <a:pt x="845176" y="106553"/>
                </a:lnTo>
                <a:close/>
              </a:path>
              <a:path w="1739900" h="355600">
                <a:moveTo>
                  <a:pt x="904671" y="317785"/>
                </a:moveTo>
                <a:lnTo>
                  <a:pt x="895033" y="350581"/>
                </a:lnTo>
                <a:lnTo>
                  <a:pt x="897442" y="351652"/>
                </a:lnTo>
                <a:lnTo>
                  <a:pt x="901101" y="352633"/>
                </a:lnTo>
                <a:lnTo>
                  <a:pt x="906009" y="353526"/>
                </a:lnTo>
                <a:lnTo>
                  <a:pt x="910918" y="354507"/>
                </a:lnTo>
                <a:lnTo>
                  <a:pt x="916361" y="354998"/>
                </a:lnTo>
                <a:lnTo>
                  <a:pt x="922340" y="354998"/>
                </a:lnTo>
                <a:lnTo>
                  <a:pt x="963235" y="342348"/>
                </a:lnTo>
                <a:lnTo>
                  <a:pt x="981242" y="320596"/>
                </a:lnTo>
                <a:lnTo>
                  <a:pt x="918503" y="320596"/>
                </a:lnTo>
                <a:lnTo>
                  <a:pt x="911988" y="319748"/>
                </a:lnTo>
                <a:lnTo>
                  <a:pt x="904671" y="317785"/>
                </a:lnTo>
                <a:close/>
              </a:path>
              <a:path w="1739900" h="355600">
                <a:moveTo>
                  <a:pt x="923679" y="72284"/>
                </a:moveTo>
                <a:lnTo>
                  <a:pt x="880843" y="72284"/>
                </a:lnTo>
                <a:lnTo>
                  <a:pt x="956073" y="280572"/>
                </a:lnTo>
                <a:lnTo>
                  <a:pt x="951120" y="294225"/>
                </a:lnTo>
                <a:lnTo>
                  <a:pt x="947729" y="303328"/>
                </a:lnTo>
                <a:lnTo>
                  <a:pt x="943803" y="309887"/>
                </a:lnTo>
                <a:lnTo>
                  <a:pt x="939341" y="313903"/>
                </a:lnTo>
                <a:lnTo>
                  <a:pt x="934968" y="317919"/>
                </a:lnTo>
                <a:lnTo>
                  <a:pt x="929926" y="320061"/>
                </a:lnTo>
                <a:lnTo>
                  <a:pt x="918503" y="320596"/>
                </a:lnTo>
                <a:lnTo>
                  <a:pt x="981242" y="320596"/>
                </a:lnTo>
                <a:lnTo>
                  <a:pt x="981557" y="320061"/>
                </a:lnTo>
                <a:lnTo>
                  <a:pt x="985054" y="313058"/>
                </a:lnTo>
                <a:lnTo>
                  <a:pt x="988200" y="305336"/>
                </a:lnTo>
                <a:lnTo>
                  <a:pt x="1014919" y="231846"/>
                </a:lnTo>
                <a:lnTo>
                  <a:pt x="975751" y="231846"/>
                </a:lnTo>
                <a:lnTo>
                  <a:pt x="923679" y="72284"/>
                </a:lnTo>
                <a:close/>
              </a:path>
              <a:path w="1739900" h="355600">
                <a:moveTo>
                  <a:pt x="1072934" y="72284"/>
                </a:moveTo>
                <a:lnTo>
                  <a:pt x="1029964" y="72284"/>
                </a:lnTo>
                <a:lnTo>
                  <a:pt x="977892" y="231846"/>
                </a:lnTo>
                <a:lnTo>
                  <a:pt x="1014919" y="231846"/>
                </a:lnTo>
                <a:lnTo>
                  <a:pt x="1072934" y="72284"/>
                </a:lnTo>
                <a:close/>
              </a:path>
              <a:path w="1739900" h="355600">
                <a:moveTo>
                  <a:pt x="1131725" y="72284"/>
                </a:moveTo>
                <a:lnTo>
                  <a:pt x="1091701" y="72284"/>
                </a:lnTo>
                <a:lnTo>
                  <a:pt x="1091701" y="277894"/>
                </a:lnTo>
                <a:lnTo>
                  <a:pt x="1131725" y="277894"/>
                </a:lnTo>
                <a:lnTo>
                  <a:pt x="1131725" y="195704"/>
                </a:lnTo>
                <a:lnTo>
                  <a:pt x="1206623" y="195704"/>
                </a:lnTo>
                <a:lnTo>
                  <a:pt x="1188750" y="172278"/>
                </a:lnTo>
                <a:lnTo>
                  <a:pt x="1199732" y="158491"/>
                </a:lnTo>
                <a:lnTo>
                  <a:pt x="1131725" y="158491"/>
                </a:lnTo>
                <a:lnTo>
                  <a:pt x="1131725" y="72284"/>
                </a:lnTo>
                <a:close/>
              </a:path>
              <a:path w="1739900" h="355600">
                <a:moveTo>
                  <a:pt x="1206623" y="195704"/>
                </a:moveTo>
                <a:lnTo>
                  <a:pt x="1157694" y="195704"/>
                </a:lnTo>
                <a:lnTo>
                  <a:pt x="1219672" y="277894"/>
                </a:lnTo>
                <a:lnTo>
                  <a:pt x="1269334" y="277894"/>
                </a:lnTo>
                <a:lnTo>
                  <a:pt x="1206623" y="195704"/>
                </a:lnTo>
                <a:close/>
              </a:path>
              <a:path w="1739900" h="355600">
                <a:moveTo>
                  <a:pt x="1268397" y="72284"/>
                </a:moveTo>
                <a:lnTo>
                  <a:pt x="1218869" y="72284"/>
                </a:lnTo>
                <a:lnTo>
                  <a:pt x="1151001" y="158491"/>
                </a:lnTo>
                <a:lnTo>
                  <a:pt x="1199732" y="158491"/>
                </a:lnTo>
                <a:lnTo>
                  <a:pt x="1268397" y="72284"/>
                </a:lnTo>
                <a:close/>
              </a:path>
              <a:path w="1739900" h="355600">
                <a:moveTo>
                  <a:pt x="1376483" y="106820"/>
                </a:moveTo>
                <a:lnTo>
                  <a:pt x="1337396" y="106820"/>
                </a:lnTo>
                <a:lnTo>
                  <a:pt x="1337396" y="277894"/>
                </a:lnTo>
                <a:lnTo>
                  <a:pt x="1376483" y="277894"/>
                </a:lnTo>
                <a:lnTo>
                  <a:pt x="1376483" y="106820"/>
                </a:lnTo>
                <a:close/>
              </a:path>
              <a:path w="1739900" h="355600">
                <a:moveTo>
                  <a:pt x="1443547" y="72284"/>
                </a:moveTo>
                <a:lnTo>
                  <a:pt x="1270064" y="72284"/>
                </a:lnTo>
                <a:lnTo>
                  <a:pt x="1270064" y="106820"/>
                </a:lnTo>
                <a:lnTo>
                  <a:pt x="1443547" y="106820"/>
                </a:lnTo>
                <a:lnTo>
                  <a:pt x="1443547" y="72284"/>
                </a:lnTo>
                <a:close/>
              </a:path>
              <a:path w="1739900" h="355600">
                <a:moveTo>
                  <a:pt x="1588103" y="206413"/>
                </a:moveTo>
                <a:lnTo>
                  <a:pt x="1546071" y="206413"/>
                </a:lnTo>
                <a:lnTo>
                  <a:pt x="1547259" y="217256"/>
                </a:lnTo>
                <a:lnTo>
                  <a:pt x="1566309" y="253741"/>
                </a:lnTo>
                <a:lnTo>
                  <a:pt x="1604803" y="276296"/>
                </a:lnTo>
                <a:lnTo>
                  <a:pt x="1642853" y="281643"/>
                </a:lnTo>
                <a:lnTo>
                  <a:pt x="1656515" y="281007"/>
                </a:lnTo>
                <a:lnTo>
                  <a:pt x="1703115" y="265839"/>
                </a:lnTo>
                <a:lnTo>
                  <a:pt x="1724911" y="246036"/>
                </a:lnTo>
                <a:lnTo>
                  <a:pt x="1642585" y="246036"/>
                </a:lnTo>
                <a:lnTo>
                  <a:pt x="1635390" y="245734"/>
                </a:lnTo>
                <a:lnTo>
                  <a:pt x="1596159" y="227429"/>
                </a:lnTo>
                <a:lnTo>
                  <a:pt x="1588639" y="214534"/>
                </a:lnTo>
                <a:lnTo>
                  <a:pt x="1588103" y="206413"/>
                </a:lnTo>
                <a:close/>
              </a:path>
              <a:path w="1739900" h="355600">
                <a:moveTo>
                  <a:pt x="1717047" y="34536"/>
                </a:moveTo>
                <a:lnTo>
                  <a:pt x="1652758" y="34536"/>
                </a:lnTo>
                <a:lnTo>
                  <a:pt x="1660879" y="36320"/>
                </a:lnTo>
                <a:lnTo>
                  <a:pt x="1674711" y="43460"/>
                </a:lnTo>
                <a:lnTo>
                  <a:pt x="1680066" y="48412"/>
                </a:lnTo>
                <a:lnTo>
                  <a:pt x="1683814" y="54749"/>
                </a:lnTo>
                <a:lnTo>
                  <a:pt x="1687651" y="60995"/>
                </a:lnTo>
                <a:lnTo>
                  <a:pt x="1689570" y="68358"/>
                </a:lnTo>
                <a:lnTo>
                  <a:pt x="1689541" y="85771"/>
                </a:lnTo>
                <a:lnTo>
                  <a:pt x="1687384" y="93390"/>
                </a:lnTo>
                <a:lnTo>
                  <a:pt x="1652357" y="119370"/>
                </a:lnTo>
                <a:lnTo>
                  <a:pt x="1638033" y="120742"/>
                </a:lnTo>
                <a:lnTo>
                  <a:pt x="1614876" y="120742"/>
                </a:lnTo>
                <a:lnTo>
                  <a:pt x="1614876" y="154475"/>
                </a:lnTo>
                <a:lnTo>
                  <a:pt x="1638033" y="154475"/>
                </a:lnTo>
                <a:lnTo>
                  <a:pt x="1647186" y="154851"/>
                </a:lnTo>
                <a:lnTo>
                  <a:pt x="1687018" y="172094"/>
                </a:lnTo>
                <a:lnTo>
                  <a:pt x="1698003" y="192134"/>
                </a:lnTo>
                <a:lnTo>
                  <a:pt x="1698003" y="210161"/>
                </a:lnTo>
                <a:lnTo>
                  <a:pt x="1671231" y="240413"/>
                </a:lnTo>
                <a:lnTo>
                  <a:pt x="1642585" y="246036"/>
                </a:lnTo>
                <a:lnTo>
                  <a:pt x="1724911" y="246036"/>
                </a:lnTo>
                <a:lnTo>
                  <a:pt x="1739768" y="202665"/>
                </a:lnTo>
                <a:lnTo>
                  <a:pt x="1738881" y="190207"/>
                </a:lnTo>
                <a:lnTo>
                  <a:pt x="1716509" y="151229"/>
                </a:lnTo>
                <a:lnTo>
                  <a:pt x="1682475" y="137475"/>
                </a:lnTo>
                <a:lnTo>
                  <a:pt x="1682475" y="135333"/>
                </a:lnTo>
                <a:lnTo>
                  <a:pt x="1716744" y="113781"/>
                </a:lnTo>
                <a:lnTo>
                  <a:pt x="1729594" y="74694"/>
                </a:lnTo>
                <a:lnTo>
                  <a:pt x="1728992" y="64788"/>
                </a:lnTo>
                <a:lnTo>
                  <a:pt x="1727051" y="55284"/>
                </a:lnTo>
                <a:lnTo>
                  <a:pt x="1723771" y="46181"/>
                </a:lnTo>
                <a:lnTo>
                  <a:pt x="1719153" y="37481"/>
                </a:lnTo>
                <a:lnTo>
                  <a:pt x="1717047" y="34536"/>
                </a:lnTo>
                <a:close/>
              </a:path>
              <a:path w="1739900" h="355600">
                <a:moveTo>
                  <a:pt x="1643923" y="0"/>
                </a:moveTo>
                <a:lnTo>
                  <a:pt x="1598143" y="9504"/>
                </a:lnTo>
                <a:lnTo>
                  <a:pt x="1564945" y="35874"/>
                </a:lnTo>
                <a:lnTo>
                  <a:pt x="1551827" y="74962"/>
                </a:lnTo>
                <a:lnTo>
                  <a:pt x="1591852" y="74962"/>
                </a:lnTo>
                <a:lnTo>
                  <a:pt x="1592208" y="66573"/>
                </a:lnTo>
                <a:lnTo>
                  <a:pt x="1594797" y="59389"/>
                </a:lnTo>
                <a:lnTo>
                  <a:pt x="1599615" y="53410"/>
                </a:lnTo>
                <a:lnTo>
                  <a:pt x="1604434" y="47342"/>
                </a:lnTo>
                <a:lnTo>
                  <a:pt x="1610681" y="42701"/>
                </a:lnTo>
                <a:lnTo>
                  <a:pt x="1643388" y="34536"/>
                </a:lnTo>
                <a:lnTo>
                  <a:pt x="1717047" y="34536"/>
                </a:lnTo>
                <a:lnTo>
                  <a:pt x="1713380" y="29407"/>
                </a:lnTo>
                <a:lnTo>
                  <a:pt x="1679413" y="5797"/>
                </a:lnTo>
                <a:lnTo>
                  <a:pt x="1656657" y="644"/>
                </a:lnTo>
                <a:lnTo>
                  <a:pt x="16439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0157303" y="3169285"/>
            <a:ext cx="2413284" cy="67541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4723580" y="2626288"/>
            <a:ext cx="1747520" cy="351790"/>
          </a:xfrm>
          <a:custGeom>
            <a:rect l="l" t="t" r="r" b="b"/>
            <a:pathLst>
              <a:path w="1747519" h="351789">
                <a:moveTo>
                  <a:pt x="211499" y="0"/>
                </a:moveTo>
                <a:lnTo>
                  <a:pt x="0" y="0"/>
                </a:lnTo>
                <a:lnTo>
                  <a:pt x="0" y="274146"/>
                </a:lnTo>
                <a:lnTo>
                  <a:pt x="41229" y="274146"/>
                </a:lnTo>
                <a:lnTo>
                  <a:pt x="41229" y="35339"/>
                </a:lnTo>
                <a:lnTo>
                  <a:pt x="211499" y="35339"/>
                </a:lnTo>
                <a:lnTo>
                  <a:pt x="211499" y="0"/>
                </a:lnTo>
                <a:close/>
              </a:path>
              <a:path w="1747519" h="351789">
                <a:moveTo>
                  <a:pt x="211499" y="35339"/>
                </a:moveTo>
                <a:lnTo>
                  <a:pt x="170270" y="35339"/>
                </a:lnTo>
                <a:lnTo>
                  <a:pt x="170270" y="274146"/>
                </a:lnTo>
                <a:lnTo>
                  <a:pt x="211499" y="274146"/>
                </a:lnTo>
                <a:lnTo>
                  <a:pt x="211499" y="35339"/>
                </a:lnTo>
                <a:close/>
              </a:path>
              <a:path w="1747519" h="351789">
                <a:moveTo>
                  <a:pt x="291776" y="68536"/>
                </a:moveTo>
                <a:lnTo>
                  <a:pt x="252688" y="68536"/>
                </a:lnTo>
                <a:lnTo>
                  <a:pt x="252688" y="351250"/>
                </a:lnTo>
                <a:lnTo>
                  <a:pt x="292713" y="351250"/>
                </a:lnTo>
                <a:lnTo>
                  <a:pt x="292713" y="242154"/>
                </a:lnTo>
                <a:lnTo>
                  <a:pt x="331454" y="242154"/>
                </a:lnTo>
                <a:lnTo>
                  <a:pt x="301698" y="217080"/>
                </a:lnTo>
                <a:lnTo>
                  <a:pt x="291910" y="171341"/>
                </a:lnTo>
                <a:lnTo>
                  <a:pt x="292295" y="160967"/>
                </a:lnTo>
                <a:lnTo>
                  <a:pt x="305664" y="119571"/>
                </a:lnTo>
                <a:lnTo>
                  <a:pt x="330597" y="101868"/>
                </a:lnTo>
                <a:lnTo>
                  <a:pt x="291776" y="101868"/>
                </a:lnTo>
                <a:lnTo>
                  <a:pt x="291776" y="68536"/>
                </a:lnTo>
                <a:close/>
              </a:path>
              <a:path w="1747519" h="351789">
                <a:moveTo>
                  <a:pt x="331454" y="242154"/>
                </a:moveTo>
                <a:lnTo>
                  <a:pt x="295122" y="242154"/>
                </a:lnTo>
                <a:lnTo>
                  <a:pt x="297532" y="246526"/>
                </a:lnTo>
                <a:lnTo>
                  <a:pt x="330286" y="274623"/>
                </a:lnTo>
                <a:lnTo>
                  <a:pt x="354557" y="278162"/>
                </a:lnTo>
                <a:lnTo>
                  <a:pt x="366663" y="277367"/>
                </a:lnTo>
                <a:lnTo>
                  <a:pt x="408051" y="258342"/>
                </a:lnTo>
                <a:lnTo>
                  <a:pt x="420443" y="244028"/>
                </a:lnTo>
                <a:lnTo>
                  <a:pt x="345588" y="244028"/>
                </a:lnTo>
                <a:lnTo>
                  <a:pt x="337288" y="243459"/>
                </a:lnTo>
                <a:lnTo>
                  <a:pt x="331454" y="242154"/>
                </a:lnTo>
                <a:close/>
              </a:path>
              <a:path w="1747519" h="351789">
                <a:moveTo>
                  <a:pt x="420459" y="99860"/>
                </a:moveTo>
                <a:lnTo>
                  <a:pt x="345588" y="99860"/>
                </a:lnTo>
                <a:lnTo>
                  <a:pt x="354247" y="100445"/>
                </a:lnTo>
                <a:lnTo>
                  <a:pt x="362153" y="102202"/>
                </a:lnTo>
                <a:lnTo>
                  <a:pt x="393912" y="134797"/>
                </a:lnTo>
                <a:lnTo>
                  <a:pt x="400069" y="171341"/>
                </a:lnTo>
                <a:lnTo>
                  <a:pt x="399676" y="181389"/>
                </a:lnTo>
                <a:lnTo>
                  <a:pt x="386148" y="223179"/>
                </a:lnTo>
                <a:lnTo>
                  <a:pt x="345588" y="244028"/>
                </a:lnTo>
                <a:lnTo>
                  <a:pt x="420443" y="244028"/>
                </a:lnTo>
                <a:lnTo>
                  <a:pt x="437717" y="202698"/>
                </a:lnTo>
                <a:lnTo>
                  <a:pt x="440495" y="171743"/>
                </a:lnTo>
                <a:lnTo>
                  <a:pt x="439792" y="155680"/>
                </a:lnTo>
                <a:lnTo>
                  <a:pt x="437684" y="140821"/>
                </a:lnTo>
                <a:lnTo>
                  <a:pt x="434154" y="127125"/>
                </a:lnTo>
                <a:lnTo>
                  <a:pt x="429251" y="114718"/>
                </a:lnTo>
                <a:lnTo>
                  <a:pt x="423168" y="103566"/>
                </a:lnTo>
                <a:lnTo>
                  <a:pt x="420459" y="99860"/>
                </a:lnTo>
                <a:close/>
              </a:path>
              <a:path w="1747519" h="351789">
                <a:moveTo>
                  <a:pt x="354155" y="65859"/>
                </a:moveTo>
                <a:lnTo>
                  <a:pt x="315603" y="76479"/>
                </a:lnTo>
                <a:lnTo>
                  <a:pt x="295122" y="101868"/>
                </a:lnTo>
                <a:lnTo>
                  <a:pt x="330597" y="101868"/>
                </a:lnTo>
                <a:lnTo>
                  <a:pt x="337222" y="100420"/>
                </a:lnTo>
                <a:lnTo>
                  <a:pt x="345588" y="99860"/>
                </a:lnTo>
                <a:lnTo>
                  <a:pt x="420459" y="99860"/>
                </a:lnTo>
                <a:lnTo>
                  <a:pt x="416032" y="93802"/>
                </a:lnTo>
                <a:lnTo>
                  <a:pt x="377714" y="69005"/>
                </a:lnTo>
                <a:lnTo>
                  <a:pt x="366269" y="66645"/>
                </a:lnTo>
                <a:lnTo>
                  <a:pt x="354155" y="65859"/>
                </a:lnTo>
                <a:close/>
              </a:path>
              <a:path w="1747519" h="351789">
                <a:moveTo>
                  <a:pt x="553099" y="65859"/>
                </a:moveTo>
                <a:lnTo>
                  <a:pt x="513869" y="73313"/>
                </a:lnTo>
                <a:lnTo>
                  <a:pt x="475727" y="105013"/>
                </a:lnTo>
                <a:lnTo>
                  <a:pt x="460233" y="142293"/>
                </a:lnTo>
                <a:lnTo>
                  <a:pt x="457254" y="172278"/>
                </a:lnTo>
                <a:lnTo>
                  <a:pt x="457999" y="187706"/>
                </a:lnTo>
                <a:lnTo>
                  <a:pt x="469168" y="227964"/>
                </a:lnTo>
                <a:lnTo>
                  <a:pt x="502633" y="265044"/>
                </a:lnTo>
                <a:lnTo>
                  <a:pt x="539102" y="277468"/>
                </a:lnTo>
                <a:lnTo>
                  <a:pt x="553099" y="278296"/>
                </a:lnTo>
                <a:lnTo>
                  <a:pt x="567096" y="277468"/>
                </a:lnTo>
                <a:lnTo>
                  <a:pt x="603564" y="265044"/>
                </a:lnTo>
                <a:lnTo>
                  <a:pt x="626186" y="244697"/>
                </a:lnTo>
                <a:lnTo>
                  <a:pt x="553233" y="244697"/>
                </a:lnTo>
                <a:lnTo>
                  <a:pt x="544197" y="244078"/>
                </a:lnTo>
                <a:lnTo>
                  <a:pt x="511167" y="223246"/>
                </a:lnTo>
                <a:lnTo>
                  <a:pt x="498049" y="181841"/>
                </a:lnTo>
                <a:lnTo>
                  <a:pt x="497680" y="172144"/>
                </a:lnTo>
                <a:lnTo>
                  <a:pt x="498049" y="162506"/>
                </a:lnTo>
                <a:lnTo>
                  <a:pt x="511167" y="121043"/>
                </a:lnTo>
                <a:lnTo>
                  <a:pt x="544197" y="99952"/>
                </a:lnTo>
                <a:lnTo>
                  <a:pt x="553233" y="99324"/>
                </a:lnTo>
                <a:lnTo>
                  <a:pt x="626041" y="99324"/>
                </a:lnTo>
                <a:lnTo>
                  <a:pt x="622706" y="95041"/>
                </a:lnTo>
                <a:lnTo>
                  <a:pt x="580172" y="69172"/>
                </a:lnTo>
                <a:lnTo>
                  <a:pt x="567096" y="66687"/>
                </a:lnTo>
                <a:lnTo>
                  <a:pt x="553099" y="65859"/>
                </a:lnTo>
                <a:close/>
              </a:path>
              <a:path w="1747519" h="351789">
                <a:moveTo>
                  <a:pt x="626041" y="99324"/>
                </a:moveTo>
                <a:lnTo>
                  <a:pt x="553233" y="99324"/>
                </a:lnTo>
                <a:lnTo>
                  <a:pt x="562201" y="99952"/>
                </a:lnTo>
                <a:lnTo>
                  <a:pt x="570367" y="101834"/>
                </a:lnTo>
                <a:lnTo>
                  <a:pt x="599147" y="128113"/>
                </a:lnTo>
                <a:lnTo>
                  <a:pt x="608512" y="172278"/>
                </a:lnTo>
                <a:lnTo>
                  <a:pt x="608141" y="181841"/>
                </a:lnTo>
                <a:lnTo>
                  <a:pt x="594997" y="223246"/>
                </a:lnTo>
                <a:lnTo>
                  <a:pt x="562201" y="244078"/>
                </a:lnTo>
                <a:lnTo>
                  <a:pt x="553233" y="244697"/>
                </a:lnTo>
                <a:lnTo>
                  <a:pt x="626186" y="244697"/>
                </a:lnTo>
                <a:lnTo>
                  <a:pt x="645965" y="202129"/>
                </a:lnTo>
                <a:lnTo>
                  <a:pt x="648943" y="172278"/>
                </a:lnTo>
                <a:lnTo>
                  <a:pt x="648198" y="156784"/>
                </a:lnTo>
                <a:lnTo>
                  <a:pt x="645965" y="142293"/>
                </a:lnTo>
                <a:lnTo>
                  <a:pt x="642242" y="128807"/>
                </a:lnTo>
                <a:lnTo>
                  <a:pt x="637029" y="116324"/>
                </a:lnTo>
                <a:lnTo>
                  <a:pt x="630438" y="104971"/>
                </a:lnTo>
                <a:lnTo>
                  <a:pt x="626041" y="99324"/>
                </a:lnTo>
                <a:close/>
              </a:path>
              <a:path w="1747519" h="351789">
                <a:moveTo>
                  <a:pt x="876767" y="239476"/>
                </a:moveTo>
                <a:lnTo>
                  <a:pt x="654692" y="239476"/>
                </a:lnTo>
                <a:lnTo>
                  <a:pt x="654692" y="333447"/>
                </a:lnTo>
                <a:lnTo>
                  <a:pt x="694315" y="333447"/>
                </a:lnTo>
                <a:lnTo>
                  <a:pt x="694315" y="274146"/>
                </a:lnTo>
                <a:lnTo>
                  <a:pt x="876767" y="274146"/>
                </a:lnTo>
                <a:lnTo>
                  <a:pt x="876767" y="239476"/>
                </a:lnTo>
                <a:close/>
              </a:path>
              <a:path w="1747519" h="351789">
                <a:moveTo>
                  <a:pt x="876767" y="274146"/>
                </a:moveTo>
                <a:lnTo>
                  <a:pt x="837680" y="274146"/>
                </a:lnTo>
                <a:lnTo>
                  <a:pt x="837680" y="333447"/>
                </a:lnTo>
                <a:lnTo>
                  <a:pt x="876767" y="333447"/>
                </a:lnTo>
                <a:lnTo>
                  <a:pt x="876767" y="274146"/>
                </a:lnTo>
                <a:close/>
              </a:path>
              <a:path w="1747519" h="351789">
                <a:moveTo>
                  <a:pt x="845176" y="68536"/>
                </a:moveTo>
                <a:lnTo>
                  <a:pt x="705426" y="68536"/>
                </a:lnTo>
                <a:lnTo>
                  <a:pt x="699000" y="145238"/>
                </a:lnTo>
                <a:lnTo>
                  <a:pt x="698164" y="154676"/>
                </a:lnTo>
                <a:lnTo>
                  <a:pt x="692843" y="193830"/>
                </a:lnTo>
                <a:lnTo>
                  <a:pt x="682268" y="225421"/>
                </a:lnTo>
                <a:lnTo>
                  <a:pt x="679323" y="230865"/>
                </a:lnTo>
                <a:lnTo>
                  <a:pt x="675709" y="235550"/>
                </a:lnTo>
                <a:lnTo>
                  <a:pt x="671425" y="239476"/>
                </a:lnTo>
                <a:lnTo>
                  <a:pt x="714260" y="239476"/>
                </a:lnTo>
                <a:lnTo>
                  <a:pt x="729253" y="201460"/>
                </a:lnTo>
                <a:lnTo>
                  <a:pt x="735377" y="160900"/>
                </a:lnTo>
                <a:lnTo>
                  <a:pt x="741300" y="102805"/>
                </a:lnTo>
                <a:lnTo>
                  <a:pt x="845176" y="102805"/>
                </a:lnTo>
                <a:lnTo>
                  <a:pt x="845176" y="68536"/>
                </a:lnTo>
                <a:close/>
              </a:path>
              <a:path w="1747519" h="351789">
                <a:moveTo>
                  <a:pt x="845176" y="102805"/>
                </a:moveTo>
                <a:lnTo>
                  <a:pt x="806089" y="102805"/>
                </a:lnTo>
                <a:lnTo>
                  <a:pt x="806089" y="239476"/>
                </a:lnTo>
                <a:lnTo>
                  <a:pt x="845176" y="239476"/>
                </a:lnTo>
                <a:lnTo>
                  <a:pt x="845176" y="102805"/>
                </a:lnTo>
                <a:close/>
              </a:path>
              <a:path w="1747519" h="351789">
                <a:moveTo>
                  <a:pt x="904671" y="314037"/>
                </a:moveTo>
                <a:lnTo>
                  <a:pt x="895033" y="346833"/>
                </a:lnTo>
                <a:lnTo>
                  <a:pt x="897442" y="347904"/>
                </a:lnTo>
                <a:lnTo>
                  <a:pt x="901101" y="348885"/>
                </a:lnTo>
                <a:lnTo>
                  <a:pt x="906009" y="349778"/>
                </a:lnTo>
                <a:lnTo>
                  <a:pt x="910918" y="350759"/>
                </a:lnTo>
                <a:lnTo>
                  <a:pt x="916361" y="351250"/>
                </a:lnTo>
                <a:lnTo>
                  <a:pt x="922340" y="351250"/>
                </a:lnTo>
                <a:lnTo>
                  <a:pt x="963235" y="338600"/>
                </a:lnTo>
                <a:lnTo>
                  <a:pt x="981242" y="316848"/>
                </a:lnTo>
                <a:lnTo>
                  <a:pt x="918503" y="316848"/>
                </a:lnTo>
                <a:lnTo>
                  <a:pt x="911988" y="316000"/>
                </a:lnTo>
                <a:lnTo>
                  <a:pt x="904671" y="314037"/>
                </a:lnTo>
                <a:close/>
              </a:path>
              <a:path w="1747519" h="351789">
                <a:moveTo>
                  <a:pt x="923679" y="68536"/>
                </a:moveTo>
                <a:lnTo>
                  <a:pt x="880843" y="68536"/>
                </a:lnTo>
                <a:lnTo>
                  <a:pt x="956073" y="276824"/>
                </a:lnTo>
                <a:lnTo>
                  <a:pt x="951120" y="290477"/>
                </a:lnTo>
                <a:lnTo>
                  <a:pt x="947729" y="299580"/>
                </a:lnTo>
                <a:lnTo>
                  <a:pt x="943803" y="306139"/>
                </a:lnTo>
                <a:lnTo>
                  <a:pt x="939341" y="310155"/>
                </a:lnTo>
                <a:lnTo>
                  <a:pt x="934968" y="314171"/>
                </a:lnTo>
                <a:lnTo>
                  <a:pt x="929926" y="316312"/>
                </a:lnTo>
                <a:lnTo>
                  <a:pt x="918503" y="316848"/>
                </a:lnTo>
                <a:lnTo>
                  <a:pt x="981242" y="316848"/>
                </a:lnTo>
                <a:lnTo>
                  <a:pt x="981557" y="316312"/>
                </a:lnTo>
                <a:lnTo>
                  <a:pt x="985054" y="309310"/>
                </a:lnTo>
                <a:lnTo>
                  <a:pt x="988200" y="301588"/>
                </a:lnTo>
                <a:lnTo>
                  <a:pt x="1014919" y="228098"/>
                </a:lnTo>
                <a:lnTo>
                  <a:pt x="975751" y="228098"/>
                </a:lnTo>
                <a:lnTo>
                  <a:pt x="923679" y="68536"/>
                </a:lnTo>
                <a:close/>
              </a:path>
              <a:path w="1747519" h="351789">
                <a:moveTo>
                  <a:pt x="1072934" y="68536"/>
                </a:moveTo>
                <a:lnTo>
                  <a:pt x="1029964" y="68536"/>
                </a:lnTo>
                <a:lnTo>
                  <a:pt x="977892" y="228098"/>
                </a:lnTo>
                <a:lnTo>
                  <a:pt x="1014919" y="228098"/>
                </a:lnTo>
                <a:lnTo>
                  <a:pt x="1072934" y="68536"/>
                </a:lnTo>
                <a:close/>
              </a:path>
              <a:path w="1747519" h="351789">
                <a:moveTo>
                  <a:pt x="1131725" y="68536"/>
                </a:moveTo>
                <a:lnTo>
                  <a:pt x="1091701" y="68536"/>
                </a:lnTo>
                <a:lnTo>
                  <a:pt x="1091701" y="274146"/>
                </a:lnTo>
                <a:lnTo>
                  <a:pt x="1131725" y="274146"/>
                </a:lnTo>
                <a:lnTo>
                  <a:pt x="1131725" y="191956"/>
                </a:lnTo>
                <a:lnTo>
                  <a:pt x="1206623" y="191956"/>
                </a:lnTo>
                <a:lnTo>
                  <a:pt x="1188750" y="168530"/>
                </a:lnTo>
                <a:lnTo>
                  <a:pt x="1199732" y="154743"/>
                </a:lnTo>
                <a:lnTo>
                  <a:pt x="1131725" y="154743"/>
                </a:lnTo>
                <a:lnTo>
                  <a:pt x="1131725" y="68536"/>
                </a:lnTo>
                <a:close/>
              </a:path>
              <a:path w="1747519" h="351789">
                <a:moveTo>
                  <a:pt x="1206623" y="191956"/>
                </a:moveTo>
                <a:lnTo>
                  <a:pt x="1157694" y="191956"/>
                </a:lnTo>
                <a:lnTo>
                  <a:pt x="1219672" y="274146"/>
                </a:lnTo>
                <a:lnTo>
                  <a:pt x="1269334" y="274146"/>
                </a:lnTo>
                <a:lnTo>
                  <a:pt x="1206623" y="191956"/>
                </a:lnTo>
                <a:close/>
              </a:path>
              <a:path w="1747519" h="351789">
                <a:moveTo>
                  <a:pt x="1268397" y="68536"/>
                </a:moveTo>
                <a:lnTo>
                  <a:pt x="1218869" y="68536"/>
                </a:lnTo>
                <a:lnTo>
                  <a:pt x="1151001" y="154743"/>
                </a:lnTo>
                <a:lnTo>
                  <a:pt x="1199732" y="154743"/>
                </a:lnTo>
                <a:lnTo>
                  <a:pt x="1268397" y="68536"/>
                </a:lnTo>
                <a:close/>
              </a:path>
              <a:path w="1747519" h="351789">
                <a:moveTo>
                  <a:pt x="1376483" y="103072"/>
                </a:moveTo>
                <a:lnTo>
                  <a:pt x="1337396" y="103072"/>
                </a:lnTo>
                <a:lnTo>
                  <a:pt x="1337396" y="274146"/>
                </a:lnTo>
                <a:lnTo>
                  <a:pt x="1376483" y="274146"/>
                </a:lnTo>
                <a:lnTo>
                  <a:pt x="1376483" y="103072"/>
                </a:lnTo>
                <a:close/>
              </a:path>
              <a:path w="1747519" h="351789">
                <a:moveTo>
                  <a:pt x="1443547" y="68536"/>
                </a:moveTo>
                <a:lnTo>
                  <a:pt x="1270064" y="68536"/>
                </a:lnTo>
                <a:lnTo>
                  <a:pt x="1270064" y="103072"/>
                </a:lnTo>
                <a:lnTo>
                  <a:pt x="1443547" y="103072"/>
                </a:lnTo>
                <a:lnTo>
                  <a:pt x="1443547" y="68536"/>
                </a:lnTo>
                <a:close/>
              </a:path>
              <a:path w="1747519" h="351789">
                <a:moveTo>
                  <a:pt x="1686491" y="0"/>
                </a:moveTo>
                <a:lnTo>
                  <a:pt x="1671900" y="0"/>
                </a:lnTo>
                <a:lnTo>
                  <a:pt x="1671900" y="195168"/>
                </a:lnTo>
                <a:lnTo>
                  <a:pt x="1671632" y="210429"/>
                </a:lnTo>
                <a:lnTo>
                  <a:pt x="1671632" y="274146"/>
                </a:lnTo>
                <a:lnTo>
                  <a:pt x="1711121" y="274146"/>
                </a:lnTo>
                <a:lnTo>
                  <a:pt x="1711121" y="49260"/>
                </a:lnTo>
                <a:lnTo>
                  <a:pt x="1686491" y="49260"/>
                </a:lnTo>
                <a:lnTo>
                  <a:pt x="1686491" y="0"/>
                </a:lnTo>
                <a:close/>
              </a:path>
              <a:path w="1747519" h="351789">
                <a:moveTo>
                  <a:pt x="1671900" y="0"/>
                </a:moveTo>
                <a:lnTo>
                  <a:pt x="1660121" y="0"/>
                </a:lnTo>
                <a:lnTo>
                  <a:pt x="1541654" y="187137"/>
                </a:lnTo>
                <a:lnTo>
                  <a:pt x="1541654" y="220602"/>
                </a:lnTo>
                <a:lnTo>
                  <a:pt x="1671632" y="220602"/>
                </a:lnTo>
                <a:lnTo>
                  <a:pt x="1671632" y="210429"/>
                </a:lnTo>
                <a:lnTo>
                  <a:pt x="1671900" y="195168"/>
                </a:lnTo>
                <a:lnTo>
                  <a:pt x="1671900" y="185531"/>
                </a:lnTo>
                <a:lnTo>
                  <a:pt x="1585025" y="185531"/>
                </a:lnTo>
                <a:lnTo>
                  <a:pt x="1585025" y="183389"/>
                </a:lnTo>
                <a:lnTo>
                  <a:pt x="1669758" y="49260"/>
                </a:lnTo>
                <a:lnTo>
                  <a:pt x="1671900" y="49260"/>
                </a:lnTo>
                <a:lnTo>
                  <a:pt x="1671900" y="0"/>
                </a:lnTo>
                <a:close/>
              </a:path>
              <a:path w="1747519" h="351789">
                <a:moveTo>
                  <a:pt x="1747398" y="185531"/>
                </a:moveTo>
                <a:lnTo>
                  <a:pt x="1711121" y="185531"/>
                </a:lnTo>
                <a:lnTo>
                  <a:pt x="1711121" y="220602"/>
                </a:lnTo>
                <a:lnTo>
                  <a:pt x="1747398" y="220602"/>
                </a:lnTo>
                <a:lnTo>
                  <a:pt x="1747398" y="185531"/>
                </a:lnTo>
                <a:close/>
              </a:path>
              <a:path w="1747519" h="351789">
                <a:moveTo>
                  <a:pt x="1711121" y="0"/>
                </a:moveTo>
                <a:lnTo>
                  <a:pt x="1686491" y="0"/>
                </a:lnTo>
                <a:lnTo>
                  <a:pt x="1686491" y="49260"/>
                </a:lnTo>
                <a:lnTo>
                  <a:pt x="1711121" y="49260"/>
                </a:lnTo>
                <a:lnTo>
                  <a:pt x="1711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14712139" y="3163254"/>
            <a:ext cx="3340135" cy="34001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9084441" y="10400445"/>
            <a:ext cx="59055" cy="92710"/>
          </a:xfrm>
          <a:custGeom>
            <a:rect l="l" t="t" r="r" b="b"/>
            <a:pathLst>
              <a:path w="59055" h="92709">
                <a:moveTo>
                  <a:pt x="54436" y="0"/>
                </a:moveTo>
                <a:lnTo>
                  <a:pt x="6960" y="0"/>
                </a:lnTo>
                <a:lnTo>
                  <a:pt x="1427" y="44977"/>
                </a:lnTo>
                <a:lnTo>
                  <a:pt x="11779" y="46226"/>
                </a:lnTo>
                <a:lnTo>
                  <a:pt x="13683" y="44858"/>
                </a:lnTo>
                <a:lnTo>
                  <a:pt x="16107" y="43742"/>
                </a:lnTo>
                <a:lnTo>
                  <a:pt x="21997" y="41987"/>
                </a:lnTo>
                <a:lnTo>
                  <a:pt x="24868" y="41556"/>
                </a:lnTo>
                <a:lnTo>
                  <a:pt x="31561" y="41615"/>
                </a:lnTo>
                <a:lnTo>
                  <a:pt x="47832" y="58482"/>
                </a:lnTo>
                <a:lnTo>
                  <a:pt x="47832" y="66365"/>
                </a:lnTo>
                <a:lnTo>
                  <a:pt x="32126" y="82815"/>
                </a:lnTo>
                <a:lnTo>
                  <a:pt x="23708" y="82815"/>
                </a:lnTo>
                <a:lnTo>
                  <a:pt x="19692" y="81476"/>
                </a:lnTo>
                <a:lnTo>
                  <a:pt x="12999" y="76092"/>
                </a:lnTo>
                <a:lnTo>
                  <a:pt x="11125" y="72671"/>
                </a:lnTo>
                <a:lnTo>
                  <a:pt x="10708" y="68536"/>
                </a:lnTo>
                <a:lnTo>
                  <a:pt x="0" y="68536"/>
                </a:lnTo>
                <a:lnTo>
                  <a:pt x="23143" y="92631"/>
                </a:lnTo>
                <a:lnTo>
                  <a:pt x="28378" y="92631"/>
                </a:lnTo>
                <a:lnTo>
                  <a:pt x="34179" y="92631"/>
                </a:lnTo>
                <a:lnTo>
                  <a:pt x="58541" y="68120"/>
                </a:lnTo>
                <a:lnTo>
                  <a:pt x="58541" y="56370"/>
                </a:lnTo>
                <a:lnTo>
                  <a:pt x="35041" y="31591"/>
                </a:lnTo>
                <a:lnTo>
                  <a:pt x="26385" y="31591"/>
                </a:lnTo>
                <a:lnTo>
                  <a:pt x="23440" y="32081"/>
                </a:lnTo>
                <a:lnTo>
                  <a:pt x="17788" y="34045"/>
                </a:lnTo>
                <a:lnTo>
                  <a:pt x="15438" y="35279"/>
                </a:lnTo>
                <a:lnTo>
                  <a:pt x="13564" y="36767"/>
                </a:lnTo>
                <a:lnTo>
                  <a:pt x="13029" y="36767"/>
                </a:lnTo>
                <a:lnTo>
                  <a:pt x="16241" y="9816"/>
                </a:lnTo>
                <a:lnTo>
                  <a:pt x="54436" y="9816"/>
                </a:lnTo>
                <a:lnTo>
                  <a:pt x="54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7F028A-ACC8-4AFA-82E9-BD9CB8FF3C77}"/>
              </a:ext>
            </a:extLst>
          </p:cNvPr>
          <p:cNvSpPr txBox="1"/>
          <p:nvPr/>
        </p:nvSpPr>
        <p:spPr>
          <a:xfrm>
            <a:off x="1289050" y="2911475"/>
            <a:ext cx="151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B4821E5-2B1D-450D-A653-983E92EC1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927" y="2301875"/>
            <a:ext cx="3607894" cy="148016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030CCCF-3628-4133-B7DC-4359CAD7ED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179" y="4059671"/>
            <a:ext cx="17003095" cy="51816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99634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3062407" y="1144475"/>
            <a:ext cx="1083945" cy="339725"/>
          </a:xfrm>
          <a:custGeom>
            <a:rect l="l" t="t" r="r" b="b"/>
            <a:pathLst>
              <a:path w="1083944" h="339725">
                <a:moveTo>
                  <a:pt x="76752" y="0"/>
                </a:moveTo>
                <a:lnTo>
                  <a:pt x="0" y="0"/>
                </a:lnTo>
                <a:lnTo>
                  <a:pt x="0" y="269093"/>
                </a:lnTo>
                <a:lnTo>
                  <a:pt x="94606" y="269093"/>
                </a:lnTo>
                <a:lnTo>
                  <a:pt x="115473" y="267828"/>
                </a:lnTo>
                <a:lnTo>
                  <a:pt x="133902" y="264031"/>
                </a:lnTo>
                <a:lnTo>
                  <a:pt x="149892" y="257704"/>
                </a:lnTo>
                <a:lnTo>
                  <a:pt x="163443" y="248847"/>
                </a:lnTo>
                <a:lnTo>
                  <a:pt x="171665" y="240380"/>
                </a:lnTo>
                <a:lnTo>
                  <a:pt x="33866" y="240380"/>
                </a:lnTo>
                <a:lnTo>
                  <a:pt x="33866" y="142829"/>
                </a:lnTo>
                <a:lnTo>
                  <a:pt x="165759" y="142829"/>
                </a:lnTo>
                <a:lnTo>
                  <a:pt x="165077" y="142219"/>
                </a:lnTo>
                <a:lnTo>
                  <a:pt x="154701" y="136157"/>
                </a:lnTo>
                <a:lnTo>
                  <a:pt x="142254" y="131452"/>
                </a:lnTo>
                <a:lnTo>
                  <a:pt x="127736" y="128104"/>
                </a:lnTo>
                <a:lnTo>
                  <a:pt x="127736" y="126264"/>
                </a:lnTo>
                <a:lnTo>
                  <a:pt x="139504" y="123284"/>
                </a:lnTo>
                <a:lnTo>
                  <a:pt x="149777" y="118947"/>
                </a:lnTo>
                <a:lnTo>
                  <a:pt x="156657" y="114484"/>
                </a:lnTo>
                <a:lnTo>
                  <a:pt x="33866" y="114484"/>
                </a:lnTo>
                <a:lnTo>
                  <a:pt x="33866" y="28897"/>
                </a:lnTo>
                <a:lnTo>
                  <a:pt x="167672" y="28897"/>
                </a:lnTo>
                <a:lnTo>
                  <a:pt x="165342" y="25354"/>
                </a:lnTo>
                <a:lnTo>
                  <a:pt x="154793" y="16197"/>
                </a:lnTo>
                <a:lnTo>
                  <a:pt x="140942" y="9110"/>
                </a:lnTo>
                <a:lnTo>
                  <a:pt x="123319" y="4049"/>
                </a:lnTo>
                <a:lnTo>
                  <a:pt x="101922" y="1012"/>
                </a:lnTo>
                <a:lnTo>
                  <a:pt x="76752" y="0"/>
                </a:lnTo>
                <a:close/>
              </a:path>
              <a:path w="1083944" h="339725">
                <a:moveTo>
                  <a:pt x="165759" y="142829"/>
                </a:moveTo>
                <a:lnTo>
                  <a:pt x="85587" y="142829"/>
                </a:lnTo>
                <a:lnTo>
                  <a:pt x="101117" y="143554"/>
                </a:lnTo>
                <a:lnTo>
                  <a:pt x="114576" y="145728"/>
                </a:lnTo>
                <a:lnTo>
                  <a:pt x="147706" y="169011"/>
                </a:lnTo>
                <a:lnTo>
                  <a:pt x="151848" y="189948"/>
                </a:lnTo>
                <a:lnTo>
                  <a:pt x="150870" y="201843"/>
                </a:lnTo>
                <a:lnTo>
                  <a:pt x="127333" y="233340"/>
                </a:lnTo>
                <a:lnTo>
                  <a:pt x="88164" y="240380"/>
                </a:lnTo>
                <a:lnTo>
                  <a:pt x="171665" y="240380"/>
                </a:lnTo>
                <a:lnTo>
                  <a:pt x="174234" y="237734"/>
                </a:lnTo>
                <a:lnTo>
                  <a:pt x="181941" y="224643"/>
                </a:lnTo>
                <a:lnTo>
                  <a:pt x="186566" y="209573"/>
                </a:lnTo>
                <a:lnTo>
                  <a:pt x="188107" y="192525"/>
                </a:lnTo>
                <a:lnTo>
                  <a:pt x="187187" y="179836"/>
                </a:lnTo>
                <a:lnTo>
                  <a:pt x="184426" y="168459"/>
                </a:lnTo>
                <a:lnTo>
                  <a:pt x="179825" y="158393"/>
                </a:lnTo>
                <a:lnTo>
                  <a:pt x="173383" y="149639"/>
                </a:lnTo>
                <a:lnTo>
                  <a:pt x="165759" y="142829"/>
                </a:lnTo>
                <a:close/>
              </a:path>
              <a:path w="1083944" h="339725">
                <a:moveTo>
                  <a:pt x="167672" y="28897"/>
                </a:moveTo>
                <a:lnTo>
                  <a:pt x="78408" y="28897"/>
                </a:lnTo>
                <a:lnTo>
                  <a:pt x="94283" y="29506"/>
                </a:lnTo>
                <a:lnTo>
                  <a:pt x="107858" y="31335"/>
                </a:lnTo>
                <a:lnTo>
                  <a:pt x="142944" y="60221"/>
                </a:lnTo>
                <a:lnTo>
                  <a:pt x="143933" y="70494"/>
                </a:lnTo>
                <a:lnTo>
                  <a:pt x="143036" y="81514"/>
                </a:lnTo>
                <a:lnTo>
                  <a:pt x="110895" y="111953"/>
                </a:lnTo>
                <a:lnTo>
                  <a:pt x="83562" y="114484"/>
                </a:lnTo>
                <a:lnTo>
                  <a:pt x="156657" y="114484"/>
                </a:lnTo>
                <a:lnTo>
                  <a:pt x="178088" y="78075"/>
                </a:lnTo>
                <a:lnTo>
                  <a:pt x="178904" y="66629"/>
                </a:lnTo>
                <a:lnTo>
                  <a:pt x="177397" y="50570"/>
                </a:lnTo>
                <a:lnTo>
                  <a:pt x="172876" y="36811"/>
                </a:lnTo>
                <a:lnTo>
                  <a:pt x="167672" y="28897"/>
                </a:lnTo>
                <a:close/>
              </a:path>
              <a:path w="1083944" h="339725">
                <a:moveTo>
                  <a:pt x="254847" y="66997"/>
                </a:moveTo>
                <a:lnTo>
                  <a:pt x="221716" y="66997"/>
                </a:lnTo>
                <a:lnTo>
                  <a:pt x="221716" y="269093"/>
                </a:lnTo>
                <a:lnTo>
                  <a:pt x="305831" y="269093"/>
                </a:lnTo>
                <a:lnTo>
                  <a:pt x="323984" y="268127"/>
                </a:lnTo>
                <a:lnTo>
                  <a:pt x="364362" y="253632"/>
                </a:lnTo>
                <a:lnTo>
                  <a:pt x="374494" y="242405"/>
                </a:lnTo>
                <a:lnTo>
                  <a:pt x="254847" y="242405"/>
                </a:lnTo>
                <a:lnTo>
                  <a:pt x="254847" y="177432"/>
                </a:lnTo>
                <a:lnTo>
                  <a:pt x="376665" y="177432"/>
                </a:lnTo>
                <a:lnTo>
                  <a:pt x="373680" y="172428"/>
                </a:lnTo>
                <a:lnTo>
                  <a:pt x="325709" y="150904"/>
                </a:lnTo>
                <a:lnTo>
                  <a:pt x="307304" y="150007"/>
                </a:lnTo>
                <a:lnTo>
                  <a:pt x="254847" y="150007"/>
                </a:lnTo>
                <a:lnTo>
                  <a:pt x="254847" y="66997"/>
                </a:lnTo>
                <a:close/>
              </a:path>
              <a:path w="1083944" h="339725">
                <a:moveTo>
                  <a:pt x="376665" y="177432"/>
                </a:moveTo>
                <a:lnTo>
                  <a:pt x="303070" y="177432"/>
                </a:lnTo>
                <a:lnTo>
                  <a:pt x="315345" y="177915"/>
                </a:lnTo>
                <a:lnTo>
                  <a:pt x="325663" y="179365"/>
                </a:lnTo>
                <a:lnTo>
                  <a:pt x="351478" y="209090"/>
                </a:lnTo>
                <a:lnTo>
                  <a:pt x="348429" y="223665"/>
                </a:lnTo>
                <a:lnTo>
                  <a:pt x="339284" y="234076"/>
                </a:lnTo>
                <a:lnTo>
                  <a:pt x="324041" y="240322"/>
                </a:lnTo>
                <a:lnTo>
                  <a:pt x="302702" y="242405"/>
                </a:lnTo>
                <a:lnTo>
                  <a:pt x="374494" y="242405"/>
                </a:lnTo>
                <a:lnTo>
                  <a:pt x="379271" y="234214"/>
                </a:lnTo>
                <a:lnTo>
                  <a:pt x="382998" y="221675"/>
                </a:lnTo>
                <a:lnTo>
                  <a:pt x="384240" y="207249"/>
                </a:lnTo>
                <a:lnTo>
                  <a:pt x="383067" y="193871"/>
                </a:lnTo>
                <a:lnTo>
                  <a:pt x="379547" y="182263"/>
                </a:lnTo>
                <a:lnTo>
                  <a:pt x="376665" y="177432"/>
                </a:lnTo>
                <a:close/>
              </a:path>
              <a:path w="1083944" h="339725">
                <a:moveTo>
                  <a:pt x="450869" y="66997"/>
                </a:moveTo>
                <a:lnTo>
                  <a:pt x="417739" y="66997"/>
                </a:lnTo>
                <a:lnTo>
                  <a:pt x="417739" y="269093"/>
                </a:lnTo>
                <a:lnTo>
                  <a:pt x="450869" y="269093"/>
                </a:lnTo>
                <a:lnTo>
                  <a:pt x="450869" y="66997"/>
                </a:lnTo>
                <a:close/>
              </a:path>
              <a:path w="1083944" h="339725">
                <a:moveTo>
                  <a:pt x="586815" y="66997"/>
                </a:moveTo>
                <a:lnTo>
                  <a:pt x="496258" y="66997"/>
                </a:lnTo>
                <a:lnTo>
                  <a:pt x="496258" y="269093"/>
                </a:lnTo>
                <a:lnTo>
                  <a:pt x="587183" y="269093"/>
                </a:lnTo>
                <a:lnTo>
                  <a:pt x="605807" y="268138"/>
                </a:lnTo>
                <a:lnTo>
                  <a:pt x="647738" y="253816"/>
                </a:lnTo>
                <a:lnTo>
                  <a:pt x="658909" y="242405"/>
                </a:lnTo>
                <a:lnTo>
                  <a:pt x="529389" y="242405"/>
                </a:lnTo>
                <a:lnTo>
                  <a:pt x="529389" y="177432"/>
                </a:lnTo>
                <a:lnTo>
                  <a:pt x="655754" y="177432"/>
                </a:lnTo>
                <a:lnTo>
                  <a:pt x="650453" y="173164"/>
                </a:lnTo>
                <a:lnTo>
                  <a:pt x="642032" y="168827"/>
                </a:lnTo>
                <a:lnTo>
                  <a:pt x="631863" y="165526"/>
                </a:lnTo>
                <a:lnTo>
                  <a:pt x="619945" y="163259"/>
                </a:lnTo>
                <a:lnTo>
                  <a:pt x="619945" y="161603"/>
                </a:lnTo>
                <a:lnTo>
                  <a:pt x="629574" y="159360"/>
                </a:lnTo>
                <a:lnTo>
                  <a:pt x="638029" y="156311"/>
                </a:lnTo>
                <a:lnTo>
                  <a:pt x="645311" y="152457"/>
                </a:lnTo>
                <a:lnTo>
                  <a:pt x="648524" y="150007"/>
                </a:lnTo>
                <a:lnTo>
                  <a:pt x="529389" y="150007"/>
                </a:lnTo>
                <a:lnTo>
                  <a:pt x="529389" y="94606"/>
                </a:lnTo>
                <a:lnTo>
                  <a:pt x="656783" y="94606"/>
                </a:lnTo>
                <a:lnTo>
                  <a:pt x="643551" y="79743"/>
                </a:lnTo>
                <a:lnTo>
                  <a:pt x="619911" y="70183"/>
                </a:lnTo>
                <a:lnTo>
                  <a:pt x="586815" y="66997"/>
                </a:lnTo>
                <a:close/>
              </a:path>
              <a:path w="1083944" h="339725">
                <a:moveTo>
                  <a:pt x="655754" y="177432"/>
                </a:moveTo>
                <a:lnTo>
                  <a:pt x="583686" y="177432"/>
                </a:lnTo>
                <a:lnTo>
                  <a:pt x="595707" y="177858"/>
                </a:lnTo>
                <a:lnTo>
                  <a:pt x="606187" y="179134"/>
                </a:lnTo>
                <a:lnTo>
                  <a:pt x="635774" y="207986"/>
                </a:lnTo>
                <a:lnTo>
                  <a:pt x="632565" y="223044"/>
                </a:lnTo>
                <a:lnTo>
                  <a:pt x="622936" y="233800"/>
                </a:lnTo>
                <a:lnTo>
                  <a:pt x="606889" y="240253"/>
                </a:lnTo>
                <a:lnTo>
                  <a:pt x="584422" y="242405"/>
                </a:lnTo>
                <a:lnTo>
                  <a:pt x="658909" y="242405"/>
                </a:lnTo>
                <a:lnTo>
                  <a:pt x="663613" y="235180"/>
                </a:lnTo>
                <a:lnTo>
                  <a:pt x="667582" y="223343"/>
                </a:lnTo>
                <a:lnTo>
                  <a:pt x="668905" y="209826"/>
                </a:lnTo>
                <a:lnTo>
                  <a:pt x="668169" y="200485"/>
                </a:lnTo>
                <a:lnTo>
                  <a:pt x="665960" y="192157"/>
                </a:lnTo>
                <a:lnTo>
                  <a:pt x="662279" y="184840"/>
                </a:lnTo>
                <a:lnTo>
                  <a:pt x="657125" y="178536"/>
                </a:lnTo>
                <a:lnTo>
                  <a:pt x="655754" y="177432"/>
                </a:lnTo>
                <a:close/>
              </a:path>
              <a:path w="1083944" h="339725">
                <a:moveTo>
                  <a:pt x="656783" y="94606"/>
                </a:moveTo>
                <a:lnTo>
                  <a:pt x="586079" y="94606"/>
                </a:lnTo>
                <a:lnTo>
                  <a:pt x="596420" y="94985"/>
                </a:lnTo>
                <a:lnTo>
                  <a:pt x="605359" y="96124"/>
                </a:lnTo>
                <a:lnTo>
                  <a:pt x="612894" y="98022"/>
                </a:lnTo>
                <a:lnTo>
                  <a:pt x="619025" y="100680"/>
                </a:lnTo>
                <a:lnTo>
                  <a:pt x="626388" y="104729"/>
                </a:lnTo>
                <a:lnTo>
                  <a:pt x="630069" y="111478"/>
                </a:lnTo>
                <a:lnTo>
                  <a:pt x="630069" y="131356"/>
                </a:lnTo>
                <a:lnTo>
                  <a:pt x="592555" y="149593"/>
                </a:lnTo>
                <a:lnTo>
                  <a:pt x="580005" y="150007"/>
                </a:lnTo>
                <a:lnTo>
                  <a:pt x="648524" y="150007"/>
                </a:lnTo>
                <a:lnTo>
                  <a:pt x="662463" y="117981"/>
                </a:lnTo>
                <a:lnTo>
                  <a:pt x="657735" y="95675"/>
                </a:lnTo>
                <a:lnTo>
                  <a:pt x="656783" y="94606"/>
                </a:lnTo>
                <a:close/>
              </a:path>
              <a:path w="1083944" h="339725">
                <a:moveTo>
                  <a:pt x="777242" y="63316"/>
                </a:moveTo>
                <a:lnTo>
                  <a:pt x="737669" y="70218"/>
                </a:lnTo>
                <a:lnTo>
                  <a:pt x="697245" y="106006"/>
                </a:lnTo>
                <a:lnTo>
                  <a:pt x="684913" y="144382"/>
                </a:lnTo>
                <a:lnTo>
                  <a:pt x="683372" y="167677"/>
                </a:lnTo>
                <a:lnTo>
                  <a:pt x="684085" y="183023"/>
                </a:lnTo>
                <a:lnTo>
                  <a:pt x="694784" y="223262"/>
                </a:lnTo>
                <a:lnTo>
                  <a:pt x="727362" y="260074"/>
                </a:lnTo>
                <a:lnTo>
                  <a:pt x="775953" y="272774"/>
                </a:lnTo>
                <a:lnTo>
                  <a:pt x="796844" y="271037"/>
                </a:lnTo>
                <a:lnTo>
                  <a:pt x="815342" y="265826"/>
                </a:lnTo>
                <a:lnTo>
                  <a:pt x="831447" y="257141"/>
                </a:lnTo>
                <a:lnTo>
                  <a:pt x="844744" y="245350"/>
                </a:lnTo>
                <a:lnTo>
                  <a:pt x="776874" y="245350"/>
                </a:lnTo>
                <a:lnTo>
                  <a:pt x="763127" y="244119"/>
                </a:lnTo>
                <a:lnTo>
                  <a:pt x="725993" y="214577"/>
                </a:lnTo>
                <a:lnTo>
                  <a:pt x="717607" y="167677"/>
                </a:lnTo>
                <a:lnTo>
                  <a:pt x="721277" y="134178"/>
                </a:lnTo>
                <a:lnTo>
                  <a:pt x="732286" y="110251"/>
                </a:lnTo>
                <a:lnTo>
                  <a:pt x="750634" y="95894"/>
                </a:lnTo>
                <a:lnTo>
                  <a:pt x="776322" y="91108"/>
                </a:lnTo>
                <a:lnTo>
                  <a:pt x="844568" y="91108"/>
                </a:lnTo>
                <a:lnTo>
                  <a:pt x="831355" y="79156"/>
                </a:lnTo>
                <a:lnTo>
                  <a:pt x="815526" y="70356"/>
                </a:lnTo>
                <a:lnTo>
                  <a:pt x="797488" y="65076"/>
                </a:lnTo>
                <a:lnTo>
                  <a:pt x="777242" y="63316"/>
                </a:lnTo>
                <a:close/>
              </a:path>
              <a:path w="1083944" h="339725">
                <a:moveTo>
                  <a:pt x="844568" y="91108"/>
                </a:moveTo>
                <a:lnTo>
                  <a:pt x="776322" y="91108"/>
                </a:lnTo>
                <a:lnTo>
                  <a:pt x="790068" y="92316"/>
                </a:lnTo>
                <a:lnTo>
                  <a:pt x="802044" y="95940"/>
                </a:lnTo>
                <a:lnTo>
                  <a:pt x="832137" y="134316"/>
                </a:lnTo>
                <a:lnTo>
                  <a:pt x="835957" y="167677"/>
                </a:lnTo>
                <a:lnTo>
                  <a:pt x="835013" y="185588"/>
                </a:lnTo>
                <a:lnTo>
                  <a:pt x="820864" y="225655"/>
                </a:lnTo>
                <a:lnTo>
                  <a:pt x="776874" y="245350"/>
                </a:lnTo>
                <a:lnTo>
                  <a:pt x="844744" y="245350"/>
                </a:lnTo>
                <a:lnTo>
                  <a:pt x="863933" y="211759"/>
                </a:lnTo>
                <a:lnTo>
                  <a:pt x="870191" y="167677"/>
                </a:lnTo>
                <a:lnTo>
                  <a:pt x="868615" y="144831"/>
                </a:lnTo>
                <a:lnTo>
                  <a:pt x="863887" y="124515"/>
                </a:lnTo>
                <a:lnTo>
                  <a:pt x="856007" y="106730"/>
                </a:lnTo>
                <a:lnTo>
                  <a:pt x="844975" y="91477"/>
                </a:lnTo>
                <a:lnTo>
                  <a:pt x="844568" y="91108"/>
                </a:lnTo>
                <a:close/>
              </a:path>
              <a:path w="1083944" h="339725">
                <a:moveTo>
                  <a:pt x="1083442" y="241116"/>
                </a:moveTo>
                <a:lnTo>
                  <a:pt x="879137" y="241116"/>
                </a:lnTo>
                <a:lnTo>
                  <a:pt x="879137" y="339219"/>
                </a:lnTo>
                <a:lnTo>
                  <a:pt x="910795" y="339219"/>
                </a:lnTo>
                <a:lnTo>
                  <a:pt x="910795" y="269093"/>
                </a:lnTo>
                <a:lnTo>
                  <a:pt x="1083442" y="269093"/>
                </a:lnTo>
                <a:lnTo>
                  <a:pt x="1083442" y="241116"/>
                </a:lnTo>
                <a:close/>
              </a:path>
              <a:path w="1083944" h="339725">
                <a:moveTo>
                  <a:pt x="1083442" y="269093"/>
                </a:moveTo>
                <a:lnTo>
                  <a:pt x="1051415" y="269093"/>
                </a:lnTo>
                <a:lnTo>
                  <a:pt x="1051415" y="339219"/>
                </a:lnTo>
                <a:lnTo>
                  <a:pt x="1083442" y="339219"/>
                </a:lnTo>
                <a:lnTo>
                  <a:pt x="1083442" y="269093"/>
                </a:lnTo>
                <a:close/>
              </a:path>
              <a:path w="1083944" h="339725">
                <a:moveTo>
                  <a:pt x="1053992" y="66997"/>
                </a:moveTo>
                <a:lnTo>
                  <a:pt x="947791" y="66997"/>
                </a:lnTo>
                <a:lnTo>
                  <a:pt x="946617" y="91868"/>
                </a:lnTo>
                <a:lnTo>
                  <a:pt x="943833" y="116048"/>
                </a:lnTo>
                <a:lnTo>
                  <a:pt x="933434" y="162339"/>
                </a:lnTo>
                <a:lnTo>
                  <a:pt x="917099" y="204396"/>
                </a:lnTo>
                <a:lnTo>
                  <a:pt x="895334" y="241116"/>
                </a:lnTo>
                <a:lnTo>
                  <a:pt x="929569" y="241116"/>
                </a:lnTo>
                <a:lnTo>
                  <a:pt x="954417" y="194319"/>
                </a:lnTo>
                <a:lnTo>
                  <a:pt x="967117" y="154356"/>
                </a:lnTo>
                <a:lnTo>
                  <a:pt x="975031" y="113495"/>
                </a:lnTo>
                <a:lnTo>
                  <a:pt x="977056" y="93133"/>
                </a:lnTo>
                <a:lnTo>
                  <a:pt x="1053992" y="93133"/>
                </a:lnTo>
                <a:lnTo>
                  <a:pt x="1053992" y="66997"/>
                </a:lnTo>
                <a:close/>
              </a:path>
              <a:path w="1083944" h="339725">
                <a:moveTo>
                  <a:pt x="1053992" y="93133"/>
                </a:moveTo>
                <a:lnTo>
                  <a:pt x="1021966" y="93133"/>
                </a:lnTo>
                <a:lnTo>
                  <a:pt x="1021966" y="241116"/>
                </a:lnTo>
                <a:lnTo>
                  <a:pt x="1053992" y="241116"/>
                </a:lnTo>
                <a:lnTo>
                  <a:pt x="1053992" y="9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70996" y="10399195"/>
            <a:ext cx="62230" cy="93980"/>
          </a:xfrm>
          <a:custGeom>
            <a:rect l="l" t="t" r="r" b="b"/>
            <a:pathLst>
              <a:path w="62230" h="93979">
                <a:moveTo>
                  <a:pt x="36380" y="0"/>
                </a:moveTo>
                <a:lnTo>
                  <a:pt x="25731" y="0"/>
                </a:lnTo>
                <a:lnTo>
                  <a:pt x="20956" y="1056"/>
                </a:lnTo>
                <a:lnTo>
                  <a:pt x="3391" y="29122"/>
                </a:lnTo>
                <a:lnTo>
                  <a:pt x="4670" y="33450"/>
                </a:lnTo>
                <a:lnTo>
                  <a:pt x="9846" y="41035"/>
                </a:lnTo>
                <a:lnTo>
                  <a:pt x="13326" y="43489"/>
                </a:lnTo>
                <a:lnTo>
                  <a:pt x="17699" y="44620"/>
                </a:lnTo>
                <a:lnTo>
                  <a:pt x="17699" y="45155"/>
                </a:lnTo>
                <a:lnTo>
                  <a:pt x="0" y="73296"/>
                </a:lnTo>
                <a:lnTo>
                  <a:pt x="1293" y="77698"/>
                </a:lnTo>
                <a:lnTo>
                  <a:pt x="6529" y="85403"/>
                </a:lnTo>
                <a:lnTo>
                  <a:pt x="10173" y="88422"/>
                </a:lnTo>
                <a:lnTo>
                  <a:pt x="19543" y="92795"/>
                </a:lnTo>
                <a:lnTo>
                  <a:pt x="24957" y="93881"/>
                </a:lnTo>
                <a:lnTo>
                  <a:pt x="37183" y="93881"/>
                </a:lnTo>
                <a:lnTo>
                  <a:pt x="42552" y="92795"/>
                </a:lnTo>
                <a:lnTo>
                  <a:pt x="51863" y="88422"/>
                </a:lnTo>
                <a:lnTo>
                  <a:pt x="55507" y="85403"/>
                </a:lnTo>
                <a:lnTo>
                  <a:pt x="56422" y="84064"/>
                </a:lnTo>
                <a:lnTo>
                  <a:pt x="26920" y="84064"/>
                </a:lnTo>
                <a:lnTo>
                  <a:pt x="23321" y="83395"/>
                </a:lnTo>
                <a:lnTo>
                  <a:pt x="17253" y="80718"/>
                </a:lnTo>
                <a:lnTo>
                  <a:pt x="14918" y="78829"/>
                </a:lnTo>
                <a:lnTo>
                  <a:pt x="11675" y="73950"/>
                </a:lnTo>
                <a:lnTo>
                  <a:pt x="10887" y="71094"/>
                </a:lnTo>
                <a:lnTo>
                  <a:pt x="10887" y="64372"/>
                </a:lnTo>
                <a:lnTo>
                  <a:pt x="27188" y="50153"/>
                </a:lnTo>
                <a:lnTo>
                  <a:pt x="54319" y="50153"/>
                </a:lnTo>
                <a:lnTo>
                  <a:pt x="50748" y="47163"/>
                </a:lnTo>
                <a:lnTo>
                  <a:pt x="47773" y="45750"/>
                </a:lnTo>
                <a:lnTo>
                  <a:pt x="44471" y="45155"/>
                </a:lnTo>
                <a:lnTo>
                  <a:pt x="44471" y="44620"/>
                </a:lnTo>
                <a:lnTo>
                  <a:pt x="48755" y="43489"/>
                </a:lnTo>
                <a:lnTo>
                  <a:pt x="52190" y="41035"/>
                </a:lnTo>
                <a:lnTo>
                  <a:pt x="52425" y="40693"/>
                </a:lnTo>
                <a:lnTo>
                  <a:pt x="27753" y="40693"/>
                </a:lnTo>
                <a:lnTo>
                  <a:pt x="24808" y="40039"/>
                </a:lnTo>
                <a:lnTo>
                  <a:pt x="19692" y="37421"/>
                </a:lnTo>
                <a:lnTo>
                  <a:pt x="17684" y="35592"/>
                </a:lnTo>
                <a:lnTo>
                  <a:pt x="14799" y="30892"/>
                </a:lnTo>
                <a:lnTo>
                  <a:pt x="14099" y="28140"/>
                </a:lnTo>
                <a:lnTo>
                  <a:pt x="14099" y="21893"/>
                </a:lnTo>
                <a:lnTo>
                  <a:pt x="14784" y="19201"/>
                </a:lnTo>
                <a:lnTo>
                  <a:pt x="17580" y="14590"/>
                </a:lnTo>
                <a:lnTo>
                  <a:pt x="19558" y="12806"/>
                </a:lnTo>
                <a:lnTo>
                  <a:pt x="22116" y="11556"/>
                </a:lnTo>
                <a:lnTo>
                  <a:pt x="24674" y="10277"/>
                </a:lnTo>
                <a:lnTo>
                  <a:pt x="27664" y="9637"/>
                </a:lnTo>
                <a:lnTo>
                  <a:pt x="53675" y="9637"/>
                </a:lnTo>
                <a:lnTo>
                  <a:pt x="52711" y="8165"/>
                </a:lnTo>
                <a:lnTo>
                  <a:pt x="49439" y="5280"/>
                </a:lnTo>
                <a:lnTo>
                  <a:pt x="41110" y="1056"/>
                </a:lnTo>
                <a:lnTo>
                  <a:pt x="36380" y="0"/>
                </a:lnTo>
                <a:close/>
              </a:path>
              <a:path w="62230" h="93979">
                <a:moveTo>
                  <a:pt x="54319" y="50153"/>
                </a:moveTo>
                <a:lnTo>
                  <a:pt x="34952" y="50153"/>
                </a:lnTo>
                <a:lnTo>
                  <a:pt x="38388" y="50911"/>
                </a:lnTo>
                <a:lnTo>
                  <a:pt x="44426" y="53945"/>
                </a:lnTo>
                <a:lnTo>
                  <a:pt x="46821" y="56028"/>
                </a:lnTo>
                <a:lnTo>
                  <a:pt x="50331" y="61323"/>
                </a:lnTo>
                <a:lnTo>
                  <a:pt x="51224" y="64372"/>
                </a:lnTo>
                <a:lnTo>
                  <a:pt x="51224" y="71094"/>
                </a:lnTo>
                <a:lnTo>
                  <a:pt x="35220" y="84064"/>
                </a:lnTo>
                <a:lnTo>
                  <a:pt x="56422" y="84064"/>
                </a:lnTo>
                <a:lnTo>
                  <a:pt x="60772" y="77698"/>
                </a:lnTo>
                <a:lnTo>
                  <a:pt x="62111" y="73296"/>
                </a:lnTo>
                <a:lnTo>
                  <a:pt x="62084" y="64372"/>
                </a:lnTo>
                <a:lnTo>
                  <a:pt x="61308" y="60921"/>
                </a:lnTo>
                <a:lnTo>
                  <a:pt x="58155" y="54347"/>
                </a:lnTo>
                <a:lnTo>
                  <a:pt x="56043" y="51595"/>
                </a:lnTo>
                <a:lnTo>
                  <a:pt x="54319" y="50153"/>
                </a:lnTo>
                <a:close/>
              </a:path>
              <a:path w="62230" h="93979">
                <a:moveTo>
                  <a:pt x="53675" y="9637"/>
                </a:moveTo>
                <a:lnTo>
                  <a:pt x="34446" y="9637"/>
                </a:lnTo>
                <a:lnTo>
                  <a:pt x="37391" y="10277"/>
                </a:lnTo>
                <a:lnTo>
                  <a:pt x="39920" y="11556"/>
                </a:lnTo>
                <a:lnTo>
                  <a:pt x="42448" y="12806"/>
                </a:lnTo>
                <a:lnTo>
                  <a:pt x="44426" y="14590"/>
                </a:lnTo>
                <a:lnTo>
                  <a:pt x="47282" y="19201"/>
                </a:lnTo>
                <a:lnTo>
                  <a:pt x="48011" y="21893"/>
                </a:lnTo>
                <a:lnTo>
                  <a:pt x="48011" y="28140"/>
                </a:lnTo>
                <a:lnTo>
                  <a:pt x="34357" y="40693"/>
                </a:lnTo>
                <a:lnTo>
                  <a:pt x="52425" y="40693"/>
                </a:lnTo>
                <a:lnTo>
                  <a:pt x="57396" y="33450"/>
                </a:lnTo>
                <a:lnTo>
                  <a:pt x="58720" y="29122"/>
                </a:lnTo>
                <a:lnTo>
                  <a:pt x="58593" y="19201"/>
                </a:lnTo>
                <a:lnTo>
                  <a:pt x="57500" y="15483"/>
                </a:lnTo>
                <a:lnTo>
                  <a:pt x="53675" y="9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1889115" y="10406929"/>
            <a:ext cx="4010934" cy="1203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7238594" y="10397589"/>
            <a:ext cx="873578" cy="11993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0607" y="10261467"/>
            <a:ext cx="367030" cy="367030"/>
          </a:xfrm>
          <a:custGeom>
            <a:rect l="l" t="t" r="r" b="b"/>
            <a:pathLst>
              <a:path w="367030" h="367029">
                <a:moveTo>
                  <a:pt x="324597" y="0"/>
                </a:moveTo>
                <a:lnTo>
                  <a:pt x="41883" y="0"/>
                </a:lnTo>
                <a:lnTo>
                  <a:pt x="25580" y="3291"/>
                </a:lnTo>
                <a:lnTo>
                  <a:pt x="12267" y="12267"/>
                </a:lnTo>
                <a:lnTo>
                  <a:pt x="3291" y="25580"/>
                </a:lnTo>
                <a:lnTo>
                  <a:pt x="0" y="41883"/>
                </a:lnTo>
                <a:lnTo>
                  <a:pt x="0" y="324597"/>
                </a:lnTo>
                <a:lnTo>
                  <a:pt x="3291" y="340900"/>
                </a:lnTo>
                <a:lnTo>
                  <a:pt x="12267" y="354213"/>
                </a:lnTo>
                <a:lnTo>
                  <a:pt x="25580" y="363189"/>
                </a:lnTo>
                <a:lnTo>
                  <a:pt x="41883" y="366480"/>
                </a:lnTo>
                <a:lnTo>
                  <a:pt x="324597" y="366480"/>
                </a:lnTo>
                <a:lnTo>
                  <a:pt x="340900" y="363189"/>
                </a:lnTo>
                <a:lnTo>
                  <a:pt x="354213" y="354213"/>
                </a:lnTo>
                <a:lnTo>
                  <a:pt x="363189" y="340900"/>
                </a:lnTo>
                <a:lnTo>
                  <a:pt x="366480" y="324597"/>
                </a:lnTo>
                <a:lnTo>
                  <a:pt x="366480" y="41883"/>
                </a:lnTo>
                <a:lnTo>
                  <a:pt x="363189" y="25580"/>
                </a:lnTo>
                <a:lnTo>
                  <a:pt x="354213" y="12267"/>
                </a:lnTo>
                <a:lnTo>
                  <a:pt x="340900" y="3291"/>
                </a:lnTo>
                <a:lnTo>
                  <a:pt x="324597" y="0"/>
                </a:lnTo>
                <a:close/>
              </a:path>
            </a:pathLst>
          </a:custGeom>
          <a:solidFill>
            <a:srgbClr val="FFFFFF">
              <a:alpha val="1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7494" y="10399195"/>
            <a:ext cx="284480" cy="93980"/>
          </a:xfrm>
          <a:custGeom>
            <a:rect l="l" t="t" r="r" b="b"/>
            <a:pathLst>
              <a:path w="284479" h="93979">
                <a:moveTo>
                  <a:pt x="50741" y="9637"/>
                </a:moveTo>
                <a:lnTo>
                  <a:pt x="31501" y="9637"/>
                </a:lnTo>
                <a:lnTo>
                  <a:pt x="34476" y="10277"/>
                </a:lnTo>
                <a:lnTo>
                  <a:pt x="39771" y="12835"/>
                </a:lnTo>
                <a:lnTo>
                  <a:pt x="41853" y="14650"/>
                </a:lnTo>
                <a:lnTo>
                  <a:pt x="44917" y="19350"/>
                </a:lnTo>
                <a:lnTo>
                  <a:pt x="45542" y="21596"/>
                </a:lnTo>
                <a:lnTo>
                  <a:pt x="45571" y="28705"/>
                </a:lnTo>
                <a:lnTo>
                  <a:pt x="45125" y="30817"/>
                </a:lnTo>
                <a:lnTo>
                  <a:pt x="0" y="84599"/>
                </a:lnTo>
                <a:lnTo>
                  <a:pt x="0" y="92631"/>
                </a:lnTo>
                <a:lnTo>
                  <a:pt x="57649" y="92631"/>
                </a:lnTo>
                <a:lnTo>
                  <a:pt x="57649" y="82815"/>
                </a:lnTo>
                <a:lnTo>
                  <a:pt x="15170" y="82815"/>
                </a:lnTo>
                <a:lnTo>
                  <a:pt x="15170" y="82101"/>
                </a:lnTo>
                <a:lnTo>
                  <a:pt x="45021" y="49766"/>
                </a:lnTo>
                <a:lnTo>
                  <a:pt x="56043" y="28705"/>
                </a:lnTo>
                <a:lnTo>
                  <a:pt x="55985" y="20436"/>
                </a:lnTo>
                <a:lnTo>
                  <a:pt x="54868" y="16375"/>
                </a:lnTo>
                <a:lnTo>
                  <a:pt x="50741" y="9637"/>
                </a:lnTo>
                <a:close/>
              </a:path>
              <a:path w="284479" h="93979">
                <a:moveTo>
                  <a:pt x="33911" y="0"/>
                </a:moveTo>
                <a:lnTo>
                  <a:pt x="23232" y="0"/>
                </a:lnTo>
                <a:lnTo>
                  <a:pt x="18428" y="1130"/>
                </a:lnTo>
                <a:lnTo>
                  <a:pt x="9890" y="5651"/>
                </a:lnTo>
                <a:lnTo>
                  <a:pt x="6529" y="8805"/>
                </a:lnTo>
                <a:lnTo>
                  <a:pt x="1591" y="16896"/>
                </a:lnTo>
                <a:lnTo>
                  <a:pt x="356" y="21596"/>
                </a:lnTo>
                <a:lnTo>
                  <a:pt x="356" y="26950"/>
                </a:lnTo>
                <a:lnTo>
                  <a:pt x="10887" y="26950"/>
                </a:lnTo>
                <a:lnTo>
                  <a:pt x="10887" y="23470"/>
                </a:lnTo>
                <a:lnTo>
                  <a:pt x="11586" y="20436"/>
                </a:lnTo>
                <a:lnTo>
                  <a:pt x="24689" y="9637"/>
                </a:lnTo>
                <a:lnTo>
                  <a:pt x="50741" y="9637"/>
                </a:lnTo>
                <a:lnTo>
                  <a:pt x="50168" y="8700"/>
                </a:lnTo>
                <a:lnTo>
                  <a:pt x="46925" y="5651"/>
                </a:lnTo>
                <a:lnTo>
                  <a:pt x="38656" y="1130"/>
                </a:lnTo>
                <a:lnTo>
                  <a:pt x="33911" y="0"/>
                </a:lnTo>
                <a:close/>
              </a:path>
              <a:path w="284479" h="93979">
                <a:moveTo>
                  <a:pt x="109782" y="0"/>
                </a:moveTo>
                <a:lnTo>
                  <a:pt x="96456" y="0"/>
                </a:lnTo>
                <a:lnTo>
                  <a:pt x="90744" y="1859"/>
                </a:lnTo>
                <a:lnTo>
                  <a:pt x="71584" y="39804"/>
                </a:lnTo>
                <a:lnTo>
                  <a:pt x="71349" y="46940"/>
                </a:lnTo>
                <a:lnTo>
                  <a:pt x="71584" y="54118"/>
                </a:lnTo>
                <a:lnTo>
                  <a:pt x="90670" y="92051"/>
                </a:lnTo>
                <a:lnTo>
                  <a:pt x="96396" y="93881"/>
                </a:lnTo>
                <a:lnTo>
                  <a:pt x="109842" y="93881"/>
                </a:lnTo>
                <a:lnTo>
                  <a:pt x="115568" y="92051"/>
                </a:lnTo>
                <a:lnTo>
                  <a:pt x="125028" y="84704"/>
                </a:lnTo>
                <a:lnTo>
                  <a:pt x="125460" y="84064"/>
                </a:lnTo>
                <a:lnTo>
                  <a:pt x="98687" y="84064"/>
                </a:lnTo>
                <a:lnTo>
                  <a:pt x="94894" y="82621"/>
                </a:lnTo>
                <a:lnTo>
                  <a:pt x="82058" y="46940"/>
                </a:lnTo>
                <a:lnTo>
                  <a:pt x="82407" y="38543"/>
                </a:lnTo>
                <a:lnTo>
                  <a:pt x="96515" y="9637"/>
                </a:lnTo>
                <a:lnTo>
                  <a:pt x="125220" y="9637"/>
                </a:lnTo>
                <a:lnTo>
                  <a:pt x="124968" y="9266"/>
                </a:lnTo>
                <a:lnTo>
                  <a:pt x="120209" y="5577"/>
                </a:lnTo>
                <a:lnTo>
                  <a:pt x="115479" y="1859"/>
                </a:lnTo>
                <a:lnTo>
                  <a:pt x="109782" y="0"/>
                </a:lnTo>
                <a:close/>
              </a:path>
              <a:path w="284479" h="93979">
                <a:moveTo>
                  <a:pt x="125220" y="9637"/>
                </a:moveTo>
                <a:lnTo>
                  <a:pt x="107522" y="9637"/>
                </a:lnTo>
                <a:lnTo>
                  <a:pt x="111285" y="11095"/>
                </a:lnTo>
                <a:lnTo>
                  <a:pt x="117561" y="16925"/>
                </a:lnTo>
                <a:lnTo>
                  <a:pt x="119971" y="21164"/>
                </a:lnTo>
                <a:lnTo>
                  <a:pt x="121636" y="26727"/>
                </a:lnTo>
                <a:lnTo>
                  <a:pt x="123332" y="32290"/>
                </a:lnTo>
                <a:lnTo>
                  <a:pt x="124119" y="38543"/>
                </a:lnTo>
                <a:lnTo>
                  <a:pt x="124180" y="46940"/>
                </a:lnTo>
                <a:lnTo>
                  <a:pt x="123834" y="55351"/>
                </a:lnTo>
                <a:lnTo>
                  <a:pt x="109782" y="84064"/>
                </a:lnTo>
                <a:lnTo>
                  <a:pt x="125460" y="84064"/>
                </a:lnTo>
                <a:lnTo>
                  <a:pt x="134889" y="46940"/>
                </a:lnTo>
                <a:lnTo>
                  <a:pt x="134652" y="39804"/>
                </a:lnTo>
                <a:lnTo>
                  <a:pt x="133940" y="33208"/>
                </a:lnTo>
                <a:lnTo>
                  <a:pt x="132755" y="27154"/>
                </a:lnTo>
                <a:lnTo>
                  <a:pt x="131096" y="21640"/>
                </a:lnTo>
                <a:lnTo>
                  <a:pt x="128597" y="14620"/>
                </a:lnTo>
                <a:lnTo>
                  <a:pt x="125220" y="9637"/>
                </a:lnTo>
                <a:close/>
              </a:path>
              <a:path w="284479" h="93979">
                <a:moveTo>
                  <a:pt x="199822" y="9637"/>
                </a:moveTo>
                <a:lnTo>
                  <a:pt x="180582" y="9637"/>
                </a:lnTo>
                <a:lnTo>
                  <a:pt x="183557" y="10277"/>
                </a:lnTo>
                <a:lnTo>
                  <a:pt x="188852" y="12835"/>
                </a:lnTo>
                <a:lnTo>
                  <a:pt x="190934" y="14650"/>
                </a:lnTo>
                <a:lnTo>
                  <a:pt x="193998" y="19350"/>
                </a:lnTo>
                <a:lnTo>
                  <a:pt x="194622" y="21596"/>
                </a:lnTo>
                <a:lnTo>
                  <a:pt x="194652" y="28705"/>
                </a:lnTo>
                <a:lnTo>
                  <a:pt x="194206" y="30817"/>
                </a:lnTo>
                <a:lnTo>
                  <a:pt x="149080" y="84599"/>
                </a:lnTo>
                <a:lnTo>
                  <a:pt x="149080" y="92631"/>
                </a:lnTo>
                <a:lnTo>
                  <a:pt x="206729" y="92631"/>
                </a:lnTo>
                <a:lnTo>
                  <a:pt x="206729" y="82815"/>
                </a:lnTo>
                <a:lnTo>
                  <a:pt x="164251" y="82815"/>
                </a:lnTo>
                <a:lnTo>
                  <a:pt x="164251" y="82101"/>
                </a:lnTo>
                <a:lnTo>
                  <a:pt x="194102" y="49766"/>
                </a:lnTo>
                <a:lnTo>
                  <a:pt x="205123" y="28705"/>
                </a:lnTo>
                <a:lnTo>
                  <a:pt x="205066" y="20436"/>
                </a:lnTo>
                <a:lnTo>
                  <a:pt x="203948" y="16375"/>
                </a:lnTo>
                <a:lnTo>
                  <a:pt x="199822" y="9637"/>
                </a:lnTo>
                <a:close/>
              </a:path>
              <a:path w="284479" h="93979">
                <a:moveTo>
                  <a:pt x="182991" y="0"/>
                </a:moveTo>
                <a:lnTo>
                  <a:pt x="172312" y="0"/>
                </a:lnTo>
                <a:lnTo>
                  <a:pt x="167508" y="1130"/>
                </a:lnTo>
                <a:lnTo>
                  <a:pt x="158971" y="5651"/>
                </a:lnTo>
                <a:lnTo>
                  <a:pt x="155609" y="8805"/>
                </a:lnTo>
                <a:lnTo>
                  <a:pt x="150671" y="16896"/>
                </a:lnTo>
                <a:lnTo>
                  <a:pt x="149437" y="21596"/>
                </a:lnTo>
                <a:lnTo>
                  <a:pt x="149437" y="26950"/>
                </a:lnTo>
                <a:lnTo>
                  <a:pt x="159967" y="26950"/>
                </a:lnTo>
                <a:lnTo>
                  <a:pt x="159967" y="23470"/>
                </a:lnTo>
                <a:lnTo>
                  <a:pt x="160666" y="20436"/>
                </a:lnTo>
                <a:lnTo>
                  <a:pt x="173770" y="9637"/>
                </a:lnTo>
                <a:lnTo>
                  <a:pt x="199822" y="9637"/>
                </a:lnTo>
                <a:lnTo>
                  <a:pt x="199248" y="8700"/>
                </a:lnTo>
                <a:lnTo>
                  <a:pt x="196006" y="5651"/>
                </a:lnTo>
                <a:lnTo>
                  <a:pt x="187736" y="1130"/>
                </a:lnTo>
                <a:lnTo>
                  <a:pt x="182991" y="0"/>
                </a:lnTo>
                <a:close/>
              </a:path>
              <a:path w="284479" h="93979">
                <a:moveTo>
                  <a:pt x="265050" y="1249"/>
                </a:moveTo>
                <a:lnTo>
                  <a:pt x="261302" y="1249"/>
                </a:lnTo>
                <a:lnTo>
                  <a:pt x="261302" y="92631"/>
                </a:lnTo>
                <a:lnTo>
                  <a:pt x="271832" y="92631"/>
                </a:lnTo>
                <a:lnTo>
                  <a:pt x="271832" y="15349"/>
                </a:lnTo>
                <a:lnTo>
                  <a:pt x="265050" y="15349"/>
                </a:lnTo>
                <a:lnTo>
                  <a:pt x="265050" y="1249"/>
                </a:lnTo>
                <a:close/>
              </a:path>
              <a:path w="284479" h="93979">
                <a:moveTo>
                  <a:pt x="261302" y="1249"/>
                </a:moveTo>
                <a:lnTo>
                  <a:pt x="258446" y="1249"/>
                </a:lnTo>
                <a:lnTo>
                  <a:pt x="218288" y="64788"/>
                </a:lnTo>
                <a:lnTo>
                  <a:pt x="218288" y="73891"/>
                </a:lnTo>
                <a:lnTo>
                  <a:pt x="261302" y="73891"/>
                </a:lnTo>
                <a:lnTo>
                  <a:pt x="261302" y="64074"/>
                </a:lnTo>
                <a:lnTo>
                  <a:pt x="230246" y="64074"/>
                </a:lnTo>
                <a:lnTo>
                  <a:pt x="230246" y="63360"/>
                </a:lnTo>
                <a:lnTo>
                  <a:pt x="260588" y="15349"/>
                </a:lnTo>
                <a:lnTo>
                  <a:pt x="261302" y="15349"/>
                </a:lnTo>
                <a:lnTo>
                  <a:pt x="261302" y="1249"/>
                </a:lnTo>
                <a:close/>
              </a:path>
              <a:path w="284479" h="93979">
                <a:moveTo>
                  <a:pt x="284326" y="64074"/>
                </a:moveTo>
                <a:lnTo>
                  <a:pt x="271832" y="64074"/>
                </a:lnTo>
                <a:lnTo>
                  <a:pt x="271832" y="73891"/>
                </a:lnTo>
                <a:lnTo>
                  <a:pt x="284326" y="73891"/>
                </a:lnTo>
                <a:lnTo>
                  <a:pt x="284326" y="64074"/>
                </a:lnTo>
                <a:close/>
              </a:path>
              <a:path w="284479" h="93979">
                <a:moveTo>
                  <a:pt x="271832" y="1249"/>
                </a:moveTo>
                <a:lnTo>
                  <a:pt x="265050" y="1249"/>
                </a:lnTo>
                <a:lnTo>
                  <a:pt x="265050" y="15349"/>
                </a:lnTo>
                <a:lnTo>
                  <a:pt x="271832" y="15349"/>
                </a:lnTo>
                <a:lnTo>
                  <a:pt x="271832" y="1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062407" y="2376457"/>
            <a:ext cx="4648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Целевая аудитория облепихового мармелада</a:t>
            </a:r>
          </a:p>
          <a:p>
            <a:r>
              <a:rPr lang="ru-RU" sz="2800"/>
              <a:t>состоит преимущественнО ИЗ людей среднего возраста с высоким уровнем дохода, ведущих здоровый образ жизни</a:t>
            </a:r>
          </a:p>
          <a:p>
            <a:r>
              <a:rPr lang="ru-RU" sz="2800"/>
              <a:t>и предпочитающих натуральные продукты. Ключевыми факторами успеха на рынке являются качество продукции, её полезность и грамотное</a:t>
            </a:r>
          </a:p>
          <a:p>
            <a:r>
              <a:rPr lang="ru-RU" sz="2800"/>
              <a:t>продвижение.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71</Paragraphs>
  <Slides>18</Slides>
  <Notes>1</Notes>
  <TotalTime>1579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Calibri Light</vt:lpstr>
      <vt:lpstr>Lucida Sans Unicode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Юля Кулькова</dc:creator>
  <cp:lastModifiedBy>Kulkova_yulka@mail.ru</cp:lastModifiedBy>
  <cp:revision>17</cp:revision>
  <dcterms:created xsi:type="dcterms:W3CDTF">2024-12-12T19:58:23Z</dcterms:created>
  <dcterms:modified xsi:type="dcterms:W3CDTF">2025-03-09T17:48:14Z</dcterms:modified>
</cp:coreProperties>
</file>