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17"/>
  </p:notesMasterIdLst>
  <p:handoutMasterIdLst>
    <p:handoutMasterId r:id="rId18"/>
  </p:handoutMasterIdLst>
  <p:sldIdLst>
    <p:sldId id="330" r:id="rId6"/>
    <p:sldId id="333" r:id="rId7"/>
    <p:sldId id="331" r:id="rId8"/>
    <p:sldId id="334" r:id="rId9"/>
    <p:sldId id="327" r:id="rId10"/>
    <p:sldId id="328" r:id="rId11"/>
    <p:sldId id="316" r:id="rId12"/>
    <p:sldId id="336" r:id="rId13"/>
    <p:sldId id="338" r:id="rId14"/>
    <p:sldId id="339" r:id="rId15"/>
    <p:sldId id="335" r:id="rId16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57DA2"/>
    <a:srgbClr val="D1E2EB"/>
    <a:srgbClr val="E93B47"/>
    <a:srgbClr val="6DA3C0"/>
    <a:srgbClr val="FFD05B"/>
    <a:srgbClr val="FFFFFF"/>
    <a:srgbClr val="F75931"/>
    <a:srgbClr val="68BBCB"/>
    <a:srgbClr val="FFC072"/>
    <a:srgbClr val="F7593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1765" autoAdjust="0"/>
    <p:restoredTop sz="86380" autoAdjust="0"/>
  </p:normalViewPr>
  <p:slideViewPr>
    <p:cSldViewPr snapToGrid="0">
      <p:cViewPr>
        <p:scale>
          <a:sx n="75" d="100"/>
          <a:sy n="75" d="100"/>
        </p:scale>
        <p:origin x="-1212" y="-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E3AB44-A389-49D8-9A47-388AFC21D44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271FD0-CFC9-4FBF-BBE0-7D947016B60E}">
      <dgm:prSet phldrT="[Текст]"/>
      <dgm:spPr>
        <a:solidFill>
          <a:srgbClr val="457DA2"/>
        </a:solidFill>
      </dgm:spPr>
      <dgm:t>
        <a:bodyPr/>
        <a:lstStyle/>
        <a:p>
          <a:pPr algn="l"/>
          <a:r>
            <a:rPr lang="ru-RU" dirty="0" smtClean="0">
              <a:latin typeface="Verdana" pitchFamily="34" charset="0"/>
              <a:ea typeface="Verdana" pitchFamily="34" charset="0"/>
            </a:rPr>
            <a:t>массовое внедрение ПО, помогающего отслеживать препятствия на пути движения и тем самым делающего поездку  более безопасной</a:t>
          </a:r>
          <a:endParaRPr lang="ru-RU" dirty="0">
            <a:solidFill>
              <a:schemeClr val="bg1"/>
            </a:solidFill>
            <a:latin typeface="Verdana" pitchFamily="34" charset="0"/>
            <a:ea typeface="Verdana" pitchFamily="34" charset="0"/>
          </a:endParaRPr>
        </a:p>
      </dgm:t>
    </dgm:pt>
    <dgm:pt modelId="{1C4552F5-F2CF-4379-8EA0-82B69AE5E683}" type="parTrans" cxnId="{05BDF65E-11A1-43F3-9005-82914E628CEC}">
      <dgm:prSet/>
      <dgm:spPr/>
      <dgm:t>
        <a:bodyPr/>
        <a:lstStyle/>
        <a:p>
          <a:endParaRPr lang="ru-RU"/>
        </a:p>
      </dgm:t>
    </dgm:pt>
    <dgm:pt modelId="{E42D1537-C5D6-4317-A22D-A4A79107D95E}" type="sibTrans" cxnId="{05BDF65E-11A1-43F3-9005-82914E628CEC}">
      <dgm:prSet/>
      <dgm:spPr/>
      <dgm:t>
        <a:bodyPr/>
        <a:lstStyle/>
        <a:p>
          <a:endParaRPr lang="ru-RU"/>
        </a:p>
      </dgm:t>
    </dgm:pt>
    <dgm:pt modelId="{76DFF3F0-5978-4BE3-9D4B-2522745B0EB6}">
      <dgm:prSet phldrT="[Текст]"/>
      <dgm:spPr>
        <a:solidFill>
          <a:srgbClr val="C00000"/>
        </a:solidFill>
      </dgm:spPr>
      <dgm:t>
        <a:bodyPr/>
        <a:lstStyle/>
        <a:p>
          <a:pPr algn="l"/>
          <a:r>
            <a:rPr lang="ru-RU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минимизация количества ДТП и несчастных случаев, связанных с </a:t>
          </a:r>
          <a:r>
            <a:rPr lang="ru-RU" dirty="0" err="1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электросамокатами</a:t>
          </a:r>
          <a:r>
            <a:rPr lang="ru-RU" dirty="0" smtClean="0"/>
            <a:t/>
          </a:r>
          <a:br>
            <a:rPr lang="ru-RU" dirty="0" smtClean="0"/>
          </a:br>
          <a:endParaRPr lang="ru-RU" dirty="0"/>
        </a:p>
      </dgm:t>
    </dgm:pt>
    <dgm:pt modelId="{EBD8400B-AE9E-46C0-9C02-EEEDC877019B}" type="parTrans" cxnId="{3881AC98-3C0B-4650-8D37-DC6D67946D15}">
      <dgm:prSet/>
      <dgm:spPr/>
      <dgm:t>
        <a:bodyPr/>
        <a:lstStyle/>
        <a:p>
          <a:endParaRPr lang="ru-RU"/>
        </a:p>
      </dgm:t>
    </dgm:pt>
    <dgm:pt modelId="{BFD8B11D-AFD5-4951-B8B1-5E445E6EBDDE}" type="sibTrans" cxnId="{3881AC98-3C0B-4650-8D37-DC6D67946D15}">
      <dgm:prSet/>
      <dgm:spPr/>
      <dgm:t>
        <a:bodyPr/>
        <a:lstStyle/>
        <a:p>
          <a:endParaRPr lang="ru-RU"/>
        </a:p>
      </dgm:t>
    </dgm:pt>
    <dgm:pt modelId="{867BF39C-CD7F-4091-93C4-BE48844EC27F}">
      <dgm:prSet phldrT="[Текст]"/>
      <dgm:spPr>
        <a:solidFill>
          <a:srgbClr val="457DA2"/>
        </a:solidFill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latin typeface="Verdana" pitchFamily="34" charset="0"/>
              <a:ea typeface="Verdana" pitchFamily="34" charset="0"/>
            </a:rPr>
            <a:t>повышение лояльности и заинтересованности граждан к данному виду транспорта </a:t>
          </a:r>
        </a:p>
        <a:p>
          <a:pPr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>
            <a:latin typeface="Verdana" pitchFamily="34" charset="0"/>
            <a:ea typeface="Verdana" pitchFamily="34" charset="0"/>
          </a:endParaRPr>
        </a:p>
      </dgm:t>
    </dgm:pt>
    <dgm:pt modelId="{0002598F-8638-4A68-AD1A-50AFB08E45FB}" type="parTrans" cxnId="{40DEFDFE-C3AE-4F45-9648-9FC3B3C75A1B}">
      <dgm:prSet/>
      <dgm:spPr/>
      <dgm:t>
        <a:bodyPr/>
        <a:lstStyle/>
        <a:p>
          <a:endParaRPr lang="ru-RU"/>
        </a:p>
      </dgm:t>
    </dgm:pt>
    <dgm:pt modelId="{FC2E79FB-F463-4E12-9A56-E1F07424181D}" type="sibTrans" cxnId="{40DEFDFE-C3AE-4F45-9648-9FC3B3C75A1B}">
      <dgm:prSet/>
      <dgm:spPr/>
      <dgm:t>
        <a:bodyPr/>
        <a:lstStyle/>
        <a:p>
          <a:endParaRPr lang="ru-RU"/>
        </a:p>
      </dgm:t>
    </dgm:pt>
    <dgm:pt modelId="{F650F057-2AD7-40D6-BFE2-303A0CEAE1A7}" type="pres">
      <dgm:prSet presAssocID="{15E3AB44-A389-49D8-9A47-388AFC21D4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95F6DE-8954-41D5-8366-A64CA4A63DA5}" type="pres">
      <dgm:prSet presAssocID="{17271FD0-CFC9-4FBF-BBE0-7D947016B60E}" presName="composite" presStyleCnt="0"/>
      <dgm:spPr/>
    </dgm:pt>
    <dgm:pt modelId="{8C902A44-F09F-41D7-9A24-0618BDC15CC6}" type="pres">
      <dgm:prSet presAssocID="{17271FD0-CFC9-4FBF-BBE0-7D947016B60E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16FA58A-B4A2-4CEC-8E6A-91C5FA48F85D}" type="pres">
      <dgm:prSet presAssocID="{17271FD0-CFC9-4FBF-BBE0-7D947016B60E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46FA9D-3A0A-4F29-BF4F-2B3AE2E72CF3}" type="pres">
      <dgm:prSet presAssocID="{E42D1537-C5D6-4317-A22D-A4A79107D95E}" presName="spacing" presStyleCnt="0"/>
      <dgm:spPr/>
    </dgm:pt>
    <dgm:pt modelId="{BDA06EDF-1DBA-42D9-AA95-B8F95EAC09AE}" type="pres">
      <dgm:prSet presAssocID="{76DFF3F0-5978-4BE3-9D4B-2522745B0EB6}" presName="composite" presStyleCnt="0"/>
      <dgm:spPr/>
    </dgm:pt>
    <dgm:pt modelId="{A4FBAC66-2C4B-4C5E-B2E3-D04B88362070}" type="pres">
      <dgm:prSet presAssocID="{76DFF3F0-5978-4BE3-9D4B-2522745B0EB6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1479F2A-D8FF-4EE4-B1C2-A6A688433F07}" type="pres">
      <dgm:prSet presAssocID="{76DFF3F0-5978-4BE3-9D4B-2522745B0EB6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793565-B157-4DB5-909E-3ED47BA0613E}" type="pres">
      <dgm:prSet presAssocID="{BFD8B11D-AFD5-4951-B8B1-5E445E6EBDDE}" presName="spacing" presStyleCnt="0"/>
      <dgm:spPr/>
    </dgm:pt>
    <dgm:pt modelId="{F1738D04-8BBD-4EB8-924F-52FF34F3D6BB}" type="pres">
      <dgm:prSet presAssocID="{867BF39C-CD7F-4091-93C4-BE48844EC27F}" presName="composite" presStyleCnt="0"/>
      <dgm:spPr/>
    </dgm:pt>
    <dgm:pt modelId="{2DC61583-A99F-4A78-8A6F-63ABEC4FBCB1}" type="pres">
      <dgm:prSet presAssocID="{867BF39C-CD7F-4091-93C4-BE48844EC27F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7AB07F8-696A-455C-8A7A-AA7102C6FF5F}" type="pres">
      <dgm:prSet presAssocID="{867BF39C-CD7F-4091-93C4-BE48844EC27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BDF65E-11A1-43F3-9005-82914E628CEC}" srcId="{15E3AB44-A389-49D8-9A47-388AFC21D44B}" destId="{17271FD0-CFC9-4FBF-BBE0-7D947016B60E}" srcOrd="0" destOrd="0" parTransId="{1C4552F5-F2CF-4379-8EA0-82B69AE5E683}" sibTransId="{E42D1537-C5D6-4317-A22D-A4A79107D95E}"/>
    <dgm:cxn modelId="{1E13B962-3A2C-416F-A690-F485D84E5EFD}" type="presOf" srcId="{867BF39C-CD7F-4091-93C4-BE48844EC27F}" destId="{57AB07F8-696A-455C-8A7A-AA7102C6FF5F}" srcOrd="0" destOrd="0" presId="urn:microsoft.com/office/officeart/2005/8/layout/vList3"/>
    <dgm:cxn modelId="{40DEFDFE-C3AE-4F45-9648-9FC3B3C75A1B}" srcId="{15E3AB44-A389-49D8-9A47-388AFC21D44B}" destId="{867BF39C-CD7F-4091-93C4-BE48844EC27F}" srcOrd="2" destOrd="0" parTransId="{0002598F-8638-4A68-AD1A-50AFB08E45FB}" sibTransId="{FC2E79FB-F463-4E12-9A56-E1F07424181D}"/>
    <dgm:cxn modelId="{954D9D6D-4A05-4663-9955-28D4FAE52407}" type="presOf" srcId="{17271FD0-CFC9-4FBF-BBE0-7D947016B60E}" destId="{716FA58A-B4A2-4CEC-8E6A-91C5FA48F85D}" srcOrd="0" destOrd="0" presId="urn:microsoft.com/office/officeart/2005/8/layout/vList3"/>
    <dgm:cxn modelId="{3881AC98-3C0B-4650-8D37-DC6D67946D15}" srcId="{15E3AB44-A389-49D8-9A47-388AFC21D44B}" destId="{76DFF3F0-5978-4BE3-9D4B-2522745B0EB6}" srcOrd="1" destOrd="0" parTransId="{EBD8400B-AE9E-46C0-9C02-EEEDC877019B}" sibTransId="{BFD8B11D-AFD5-4951-B8B1-5E445E6EBDDE}"/>
    <dgm:cxn modelId="{98623FF4-560C-4472-AD7F-8A558F5D8079}" type="presOf" srcId="{15E3AB44-A389-49D8-9A47-388AFC21D44B}" destId="{F650F057-2AD7-40D6-BFE2-303A0CEAE1A7}" srcOrd="0" destOrd="0" presId="urn:microsoft.com/office/officeart/2005/8/layout/vList3"/>
    <dgm:cxn modelId="{8AFDD3A9-FECC-4724-992C-DEC0CB9168C4}" type="presOf" srcId="{76DFF3F0-5978-4BE3-9D4B-2522745B0EB6}" destId="{01479F2A-D8FF-4EE4-B1C2-A6A688433F07}" srcOrd="0" destOrd="0" presId="urn:microsoft.com/office/officeart/2005/8/layout/vList3"/>
    <dgm:cxn modelId="{4C48B468-0663-44CD-911E-6E8CD30FEADD}" type="presParOf" srcId="{F650F057-2AD7-40D6-BFE2-303A0CEAE1A7}" destId="{7995F6DE-8954-41D5-8366-A64CA4A63DA5}" srcOrd="0" destOrd="0" presId="urn:microsoft.com/office/officeart/2005/8/layout/vList3"/>
    <dgm:cxn modelId="{7A8A9762-2260-4337-8FA3-88A44BBB9493}" type="presParOf" srcId="{7995F6DE-8954-41D5-8366-A64CA4A63DA5}" destId="{8C902A44-F09F-41D7-9A24-0618BDC15CC6}" srcOrd="0" destOrd="0" presId="urn:microsoft.com/office/officeart/2005/8/layout/vList3"/>
    <dgm:cxn modelId="{68749291-B507-4891-9C8B-18410B6665FE}" type="presParOf" srcId="{7995F6DE-8954-41D5-8366-A64CA4A63DA5}" destId="{716FA58A-B4A2-4CEC-8E6A-91C5FA48F85D}" srcOrd="1" destOrd="0" presId="urn:microsoft.com/office/officeart/2005/8/layout/vList3"/>
    <dgm:cxn modelId="{F70ADB55-F871-436C-AE38-FF51FE582C2F}" type="presParOf" srcId="{F650F057-2AD7-40D6-BFE2-303A0CEAE1A7}" destId="{3146FA9D-3A0A-4F29-BF4F-2B3AE2E72CF3}" srcOrd="1" destOrd="0" presId="urn:microsoft.com/office/officeart/2005/8/layout/vList3"/>
    <dgm:cxn modelId="{B95EA678-B745-441F-A330-DF8D78938BAF}" type="presParOf" srcId="{F650F057-2AD7-40D6-BFE2-303A0CEAE1A7}" destId="{BDA06EDF-1DBA-42D9-AA95-B8F95EAC09AE}" srcOrd="2" destOrd="0" presId="urn:microsoft.com/office/officeart/2005/8/layout/vList3"/>
    <dgm:cxn modelId="{35A115DB-DF21-4E85-9D76-424EEF9DEF75}" type="presParOf" srcId="{BDA06EDF-1DBA-42D9-AA95-B8F95EAC09AE}" destId="{A4FBAC66-2C4B-4C5E-B2E3-D04B88362070}" srcOrd="0" destOrd="0" presId="urn:microsoft.com/office/officeart/2005/8/layout/vList3"/>
    <dgm:cxn modelId="{7379631F-9D33-4A05-9A10-C303EBEFBC34}" type="presParOf" srcId="{BDA06EDF-1DBA-42D9-AA95-B8F95EAC09AE}" destId="{01479F2A-D8FF-4EE4-B1C2-A6A688433F07}" srcOrd="1" destOrd="0" presId="urn:microsoft.com/office/officeart/2005/8/layout/vList3"/>
    <dgm:cxn modelId="{3B4CF13C-7994-468C-A4CB-C572EE1CFB4C}" type="presParOf" srcId="{F650F057-2AD7-40D6-BFE2-303A0CEAE1A7}" destId="{70793565-B157-4DB5-909E-3ED47BA0613E}" srcOrd="3" destOrd="0" presId="urn:microsoft.com/office/officeart/2005/8/layout/vList3"/>
    <dgm:cxn modelId="{3D01020E-F720-4578-B337-4E1ADEA339F4}" type="presParOf" srcId="{F650F057-2AD7-40D6-BFE2-303A0CEAE1A7}" destId="{F1738D04-8BBD-4EB8-924F-52FF34F3D6BB}" srcOrd="4" destOrd="0" presId="urn:microsoft.com/office/officeart/2005/8/layout/vList3"/>
    <dgm:cxn modelId="{E36898A1-A670-419B-9B90-1634164E73E7}" type="presParOf" srcId="{F1738D04-8BBD-4EB8-924F-52FF34F3D6BB}" destId="{2DC61583-A99F-4A78-8A6F-63ABEC4FBCB1}" srcOrd="0" destOrd="0" presId="urn:microsoft.com/office/officeart/2005/8/layout/vList3"/>
    <dgm:cxn modelId="{14FBBEDD-385B-4512-802D-0468A877256C}" type="presParOf" srcId="{F1738D04-8BBD-4EB8-924F-52FF34F3D6BB}" destId="{57AB07F8-696A-455C-8A7A-AA7102C6FF5F}" srcOrd="1" destOrd="0" presId="urn:microsoft.com/office/officeart/2005/8/layout/vLis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621CB5-BE32-4C48-A62F-3C7F6CC0E87A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990EC6-D1F2-4683-BC43-63B9D80D8A40}">
      <dgm:prSet phldrT="[Текст]"/>
      <dgm:spPr>
        <a:solidFill>
          <a:srgbClr val="6DA3C0"/>
        </a:solidFill>
      </dgm:spPr>
      <dgm:t>
        <a:bodyPr/>
        <a:lstStyle/>
        <a:p>
          <a:r>
            <a:rPr lang="ru-RU" b="0" dirty="0" smtClean="0">
              <a:latin typeface="Times New Roman" pitchFamily="18" charset="0"/>
              <a:cs typeface="Times New Roman" pitchFamily="18" charset="0"/>
            </a:rPr>
            <a:t>1 этап </a:t>
          </a:r>
          <a:endParaRPr lang="ru-RU" b="0" dirty="0">
            <a:latin typeface="Times New Roman" pitchFamily="18" charset="0"/>
            <a:cs typeface="Times New Roman" pitchFamily="18" charset="0"/>
          </a:endParaRPr>
        </a:p>
      </dgm:t>
    </dgm:pt>
    <dgm:pt modelId="{5E0842FE-ADE7-4619-B70A-E4D94B5CDE3F}" type="parTrans" cxnId="{F2B781CF-2E13-4955-A06D-AB19B24693F0}">
      <dgm:prSet/>
      <dgm:spPr/>
      <dgm:t>
        <a:bodyPr/>
        <a:lstStyle/>
        <a:p>
          <a:endParaRPr lang="ru-RU"/>
        </a:p>
      </dgm:t>
    </dgm:pt>
    <dgm:pt modelId="{644790AB-8184-407C-943E-5750D25B62B7}" type="sibTrans" cxnId="{F2B781CF-2E13-4955-A06D-AB19B24693F0}">
      <dgm:prSet/>
      <dgm:spPr>
        <a:solidFill>
          <a:srgbClr val="457DA2"/>
        </a:solidFill>
      </dgm:spPr>
      <dgm:t>
        <a:bodyPr/>
        <a:lstStyle/>
        <a:p>
          <a:endParaRPr lang="ru-RU"/>
        </a:p>
      </dgm:t>
    </dgm:pt>
    <dgm:pt modelId="{268D8F82-592F-45DC-BBE1-4FE29B32FD58}">
      <dgm:prSet phldrT="[Текст]"/>
      <dgm:spPr>
        <a:ln>
          <a:solidFill>
            <a:srgbClr val="C00000"/>
          </a:solidFill>
        </a:ln>
      </dgm:spPr>
      <dgm:t>
        <a:bodyPr/>
        <a:lstStyle/>
        <a:p>
          <a:pPr algn="ctr"/>
          <a:r>
            <a:rPr lang="ru-RU" dirty="0" smtClean="0">
              <a:latin typeface="Times New Roman" pitchFamily="18" charset="0"/>
              <a:cs typeface="Times New Roman" pitchFamily="18" charset="0"/>
            </a:rPr>
            <a:t>Разработка алгоритмов анализа измерительных данных, поступающих от датчиков.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CC6CEA4-4865-49ED-A45E-7EDE5EA4934B}" type="parTrans" cxnId="{0021D5F9-202F-4303-B6B3-8C9C15B0C4CB}">
      <dgm:prSet/>
      <dgm:spPr/>
      <dgm:t>
        <a:bodyPr/>
        <a:lstStyle/>
        <a:p>
          <a:endParaRPr lang="ru-RU"/>
        </a:p>
      </dgm:t>
    </dgm:pt>
    <dgm:pt modelId="{9BBE3CFA-5FB8-435B-A755-3A3ABF7C998E}" type="sibTrans" cxnId="{0021D5F9-202F-4303-B6B3-8C9C15B0C4CB}">
      <dgm:prSet/>
      <dgm:spPr/>
      <dgm:t>
        <a:bodyPr/>
        <a:lstStyle/>
        <a:p>
          <a:endParaRPr lang="ru-RU"/>
        </a:p>
      </dgm:t>
    </dgm:pt>
    <dgm:pt modelId="{9CF067C0-07AD-4A11-958C-140A48FD8153}">
      <dgm:prSet phldrT="[Текст]"/>
      <dgm:spPr>
        <a:solidFill>
          <a:srgbClr val="E93B47"/>
        </a:solidFill>
      </dgm:spPr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2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этап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4C5EE82-B8AD-425F-831F-78842F9C3B67}" type="parTrans" cxnId="{5D9E36AE-4E5D-4C32-B11F-46CC1BA97A45}">
      <dgm:prSet/>
      <dgm:spPr/>
      <dgm:t>
        <a:bodyPr/>
        <a:lstStyle/>
        <a:p>
          <a:endParaRPr lang="ru-RU"/>
        </a:p>
      </dgm:t>
    </dgm:pt>
    <dgm:pt modelId="{B899BE97-C48C-420C-8E45-AB981D7EFEDB}" type="sibTrans" cxnId="{5D9E36AE-4E5D-4C32-B11F-46CC1BA97A45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3160BAAE-B4C5-49CC-B459-0748B953A757}">
      <dgm:prSet phldrT="[Текст]"/>
      <dgm:spPr>
        <a:ln>
          <a:solidFill>
            <a:srgbClr val="457DA2"/>
          </a:solidFill>
        </a:ln>
      </dgm:spPr>
      <dgm:t>
        <a:bodyPr/>
        <a:lstStyle/>
        <a:p>
          <a:pPr algn="ctr"/>
          <a:r>
            <a:rPr lang="ru-RU" dirty="0" smtClean="0">
              <a:latin typeface="Times New Roman" pitchFamily="18" charset="0"/>
              <a:cs typeface="Times New Roman" pitchFamily="18" charset="0"/>
            </a:rPr>
            <a:t>Разработка</a:t>
          </a:r>
          <a:r>
            <a:rPr lang="ru-RU" baseline="0" dirty="0" smtClean="0">
              <a:latin typeface="Times New Roman" pitchFamily="18" charset="0"/>
              <a:cs typeface="Times New Roman" pitchFamily="18" charset="0"/>
            </a:rPr>
            <a:t> ПО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B632FB9-C8EA-4592-8636-23F1A6A67066}" type="parTrans" cxnId="{4098E7E2-1CB3-4E4D-8310-DCAEAF2D3AA6}">
      <dgm:prSet/>
      <dgm:spPr/>
      <dgm:t>
        <a:bodyPr/>
        <a:lstStyle/>
        <a:p>
          <a:endParaRPr lang="ru-RU"/>
        </a:p>
      </dgm:t>
    </dgm:pt>
    <dgm:pt modelId="{200264E4-F87D-4673-8A62-EDF76408C449}" type="sibTrans" cxnId="{4098E7E2-1CB3-4E4D-8310-DCAEAF2D3AA6}">
      <dgm:prSet/>
      <dgm:spPr/>
      <dgm:t>
        <a:bodyPr/>
        <a:lstStyle/>
        <a:p>
          <a:endParaRPr lang="ru-RU"/>
        </a:p>
      </dgm:t>
    </dgm:pt>
    <dgm:pt modelId="{9E9A486C-8485-4320-9CD0-B3F2FCB9A3F8}">
      <dgm:prSet phldrT="[Текст]"/>
      <dgm:spPr>
        <a:solidFill>
          <a:srgbClr val="6DA3C0"/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3 этап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43A8030-7C87-4B3B-9BAC-B753877ABB10}" type="parTrans" cxnId="{E2D6C8E9-E12E-4203-BB3A-5FEF22CFF64D}">
      <dgm:prSet/>
      <dgm:spPr/>
      <dgm:t>
        <a:bodyPr/>
        <a:lstStyle/>
        <a:p>
          <a:endParaRPr lang="ru-RU"/>
        </a:p>
      </dgm:t>
    </dgm:pt>
    <dgm:pt modelId="{816FACDA-A07C-4855-9DF8-7AE3E0BF31BC}" type="sibTrans" cxnId="{E2D6C8E9-E12E-4203-BB3A-5FEF22CFF64D}">
      <dgm:prSet/>
      <dgm:spPr>
        <a:solidFill>
          <a:srgbClr val="457DA2"/>
        </a:solidFill>
      </dgm:spPr>
      <dgm:t>
        <a:bodyPr/>
        <a:lstStyle/>
        <a:p>
          <a:endParaRPr lang="ru-RU"/>
        </a:p>
      </dgm:t>
    </dgm:pt>
    <dgm:pt modelId="{1CBBB7AF-B6F0-495B-AD3B-264A9959AF0D}">
      <dgm:prSet phldrT="[Текст]"/>
      <dgm:spPr>
        <a:ln>
          <a:solidFill>
            <a:srgbClr val="C00000"/>
          </a:solidFill>
        </a:ln>
      </dgm:spPr>
      <dgm:t>
        <a:bodyPr/>
        <a:lstStyle/>
        <a:p>
          <a:pPr algn="ctr"/>
          <a:r>
            <a:rPr lang="ru-RU" dirty="0" smtClean="0">
              <a:latin typeface="Times New Roman" pitchFamily="18" charset="0"/>
              <a:cs typeface="Times New Roman" pitchFamily="18" charset="0"/>
            </a:rPr>
            <a:t>Проведение экспериментальных исследований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B8ACC20-33FD-42FC-A746-0E46A80F11C3}" type="parTrans" cxnId="{8031F1C4-1C35-4914-9C22-47A98F129FD3}">
      <dgm:prSet/>
      <dgm:spPr/>
      <dgm:t>
        <a:bodyPr/>
        <a:lstStyle/>
        <a:p>
          <a:endParaRPr lang="ru-RU"/>
        </a:p>
      </dgm:t>
    </dgm:pt>
    <dgm:pt modelId="{7BCAFFBD-6828-4B4A-B556-FECDDA56EEAA}" type="sibTrans" cxnId="{8031F1C4-1C35-4914-9C22-47A98F129FD3}">
      <dgm:prSet/>
      <dgm:spPr/>
      <dgm:t>
        <a:bodyPr/>
        <a:lstStyle/>
        <a:p>
          <a:endParaRPr lang="ru-RU"/>
        </a:p>
      </dgm:t>
    </dgm:pt>
    <dgm:pt modelId="{DB983016-3AF2-4C6B-A1E3-28A5C6D5D652}">
      <dgm:prSet/>
      <dgm:spPr>
        <a:solidFill>
          <a:srgbClr val="E93B47"/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4 этап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42E72B0-E1A9-4C20-8089-BE4F538ADA95}" type="parTrans" cxnId="{184485D2-2F13-4B80-9192-8DE03D2BF0DD}">
      <dgm:prSet/>
      <dgm:spPr/>
      <dgm:t>
        <a:bodyPr/>
        <a:lstStyle/>
        <a:p>
          <a:endParaRPr lang="ru-RU"/>
        </a:p>
      </dgm:t>
    </dgm:pt>
    <dgm:pt modelId="{9DDC121C-F3D0-4E3E-BD66-BC64D738E6FE}" type="sibTrans" cxnId="{184485D2-2F13-4B80-9192-8DE03D2BF0DD}">
      <dgm:prSet/>
      <dgm:spPr/>
      <dgm:t>
        <a:bodyPr/>
        <a:lstStyle/>
        <a:p>
          <a:endParaRPr lang="ru-RU"/>
        </a:p>
      </dgm:t>
    </dgm:pt>
    <dgm:pt modelId="{C3CB4CEE-8DC7-4249-B5F5-6E1AEA7D8BE1}">
      <dgm:prSet/>
      <dgm:spPr>
        <a:ln>
          <a:solidFill>
            <a:srgbClr val="457DA2"/>
          </a:solidFill>
        </a:ln>
      </dgm:spPr>
      <dgm:t>
        <a:bodyPr/>
        <a:lstStyle/>
        <a:p>
          <a:pPr algn="ctr"/>
          <a:r>
            <a:rPr lang="ru-RU" dirty="0" smtClean="0">
              <a:latin typeface="Times New Roman" pitchFamily="18" charset="0"/>
              <a:cs typeface="Times New Roman" pitchFamily="18" charset="0"/>
            </a:rPr>
            <a:t>Корректировка и проведение доработок опытного образца.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80ABDD6-D0D2-47D0-83F3-C007F87F07FD}" type="parTrans" cxnId="{B9ABBB56-24AD-48CA-A30A-082BDCD2E563}">
      <dgm:prSet/>
      <dgm:spPr/>
      <dgm:t>
        <a:bodyPr/>
        <a:lstStyle/>
        <a:p>
          <a:endParaRPr lang="ru-RU"/>
        </a:p>
      </dgm:t>
    </dgm:pt>
    <dgm:pt modelId="{97B4CEC4-BFB7-4D97-B108-F33DE8800B55}" type="sibTrans" cxnId="{B9ABBB56-24AD-48CA-A30A-082BDCD2E563}">
      <dgm:prSet/>
      <dgm:spPr/>
      <dgm:t>
        <a:bodyPr/>
        <a:lstStyle/>
        <a:p>
          <a:endParaRPr lang="ru-RU"/>
        </a:p>
      </dgm:t>
    </dgm:pt>
    <dgm:pt modelId="{EB6FCB26-5C4B-4577-8C88-23370FFA76AF}">
      <dgm:prSet phldrT="[Текст]"/>
      <dgm:spPr>
        <a:ln>
          <a:solidFill>
            <a:srgbClr val="457DA2"/>
          </a:solidFill>
        </a:ln>
      </dgm:spPr>
      <dgm:t>
        <a:bodyPr/>
        <a:lstStyle/>
        <a:p>
          <a:pPr algn="ctr"/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A2EFD63-6A9F-40F4-B618-6E02D82E1515}" type="parTrans" cxnId="{E1B59DB2-8A1A-4FED-A5DB-4AD2A3FB1A02}">
      <dgm:prSet/>
      <dgm:spPr/>
    </dgm:pt>
    <dgm:pt modelId="{1AD530B9-839D-4A6F-AC7D-E013E902B1E7}" type="sibTrans" cxnId="{E1B59DB2-8A1A-4FED-A5DB-4AD2A3FB1A02}">
      <dgm:prSet/>
      <dgm:spPr/>
    </dgm:pt>
    <dgm:pt modelId="{996C7B80-29B4-460F-ADEE-9AB1A4E7DD64}" type="pres">
      <dgm:prSet presAssocID="{47621CB5-BE32-4C48-A62F-3C7F6CC0E87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CA95B2-BB69-48CA-A068-8F201117E6B5}" type="pres">
      <dgm:prSet presAssocID="{47621CB5-BE32-4C48-A62F-3C7F6CC0E87A}" presName="tSp" presStyleCnt="0"/>
      <dgm:spPr/>
    </dgm:pt>
    <dgm:pt modelId="{14ABA243-FADA-4823-9E3A-B4DD2E06A6B9}" type="pres">
      <dgm:prSet presAssocID="{47621CB5-BE32-4C48-A62F-3C7F6CC0E87A}" presName="bSp" presStyleCnt="0"/>
      <dgm:spPr/>
    </dgm:pt>
    <dgm:pt modelId="{F4065F86-4DE1-41DF-848C-45EB25C5369D}" type="pres">
      <dgm:prSet presAssocID="{47621CB5-BE32-4C48-A62F-3C7F6CC0E87A}" presName="process" presStyleCnt="0"/>
      <dgm:spPr/>
    </dgm:pt>
    <dgm:pt modelId="{13B28E2D-8FB2-44BA-A052-263816EED808}" type="pres">
      <dgm:prSet presAssocID="{08990EC6-D1F2-4683-BC43-63B9D80D8A40}" presName="composite1" presStyleCnt="0"/>
      <dgm:spPr/>
    </dgm:pt>
    <dgm:pt modelId="{E227D7DA-1B41-485B-8726-241B6F76DBD2}" type="pres">
      <dgm:prSet presAssocID="{08990EC6-D1F2-4683-BC43-63B9D80D8A40}" presName="dummyNode1" presStyleLbl="node1" presStyleIdx="0" presStyleCnt="4"/>
      <dgm:spPr/>
    </dgm:pt>
    <dgm:pt modelId="{81D0D1C6-5B2C-4443-A995-B62636131EC0}" type="pres">
      <dgm:prSet presAssocID="{08990EC6-D1F2-4683-BC43-63B9D80D8A40}" presName="childNode1" presStyleLbl="bgAcc1" presStyleIdx="0" presStyleCnt="4" custScaleX="109018" custScaleY="1150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E399B1-D1E9-4818-80CF-D8DDA25DC5BA}" type="pres">
      <dgm:prSet presAssocID="{08990EC6-D1F2-4683-BC43-63B9D80D8A40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C34C48-A29C-42F8-B990-6FE3315AB080}" type="pres">
      <dgm:prSet presAssocID="{08990EC6-D1F2-4683-BC43-63B9D80D8A40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F67462-A2CC-426F-9D14-81AC763A9C2F}" type="pres">
      <dgm:prSet presAssocID="{08990EC6-D1F2-4683-BC43-63B9D80D8A40}" presName="connSite1" presStyleCnt="0"/>
      <dgm:spPr/>
    </dgm:pt>
    <dgm:pt modelId="{B8026287-BBF0-43E7-BF1C-896816AAFD61}" type="pres">
      <dgm:prSet presAssocID="{644790AB-8184-407C-943E-5750D25B62B7}" presName="Name9" presStyleLbl="sibTrans2D1" presStyleIdx="0" presStyleCnt="3"/>
      <dgm:spPr/>
      <dgm:t>
        <a:bodyPr/>
        <a:lstStyle/>
        <a:p>
          <a:endParaRPr lang="ru-RU"/>
        </a:p>
      </dgm:t>
    </dgm:pt>
    <dgm:pt modelId="{F0EC89D9-502C-4431-A235-1171B9070C55}" type="pres">
      <dgm:prSet presAssocID="{9CF067C0-07AD-4A11-958C-140A48FD8153}" presName="composite2" presStyleCnt="0"/>
      <dgm:spPr/>
    </dgm:pt>
    <dgm:pt modelId="{AF255B29-F762-422F-8052-569FB5077AB1}" type="pres">
      <dgm:prSet presAssocID="{9CF067C0-07AD-4A11-958C-140A48FD8153}" presName="dummyNode2" presStyleLbl="node1" presStyleIdx="0" presStyleCnt="4"/>
      <dgm:spPr/>
    </dgm:pt>
    <dgm:pt modelId="{59007D89-C400-4E4A-B1A3-72D78001E811}" type="pres">
      <dgm:prSet presAssocID="{9CF067C0-07AD-4A11-958C-140A48FD8153}" presName="childNode2" presStyleLbl="bgAcc1" presStyleIdx="1" presStyleCnt="4" custScaleX="113871" custScaleY="1112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A2A64E-8712-446A-9E3B-47AE22F279B5}" type="pres">
      <dgm:prSet presAssocID="{9CF067C0-07AD-4A11-958C-140A48FD8153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B92582-A2CE-4B25-B3FE-085D02BACA29}" type="pres">
      <dgm:prSet presAssocID="{9CF067C0-07AD-4A11-958C-140A48FD8153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E9AE6-4692-4E20-8E84-1EE5AA7A7D79}" type="pres">
      <dgm:prSet presAssocID="{9CF067C0-07AD-4A11-958C-140A48FD8153}" presName="connSite2" presStyleCnt="0"/>
      <dgm:spPr/>
    </dgm:pt>
    <dgm:pt modelId="{A2E293F1-7AA4-488F-A71E-48268014B642}" type="pres">
      <dgm:prSet presAssocID="{B899BE97-C48C-420C-8E45-AB981D7EFEDB}" presName="Name18" presStyleLbl="sibTrans2D1" presStyleIdx="1" presStyleCnt="3"/>
      <dgm:spPr/>
      <dgm:t>
        <a:bodyPr/>
        <a:lstStyle/>
        <a:p>
          <a:endParaRPr lang="ru-RU"/>
        </a:p>
      </dgm:t>
    </dgm:pt>
    <dgm:pt modelId="{D9DC4BF0-32FB-480C-81CC-2768C34F92C5}" type="pres">
      <dgm:prSet presAssocID="{9E9A486C-8485-4320-9CD0-B3F2FCB9A3F8}" presName="composite1" presStyleCnt="0"/>
      <dgm:spPr/>
    </dgm:pt>
    <dgm:pt modelId="{3C0DBC0E-1577-4D51-9F6B-BFBEDD2EB071}" type="pres">
      <dgm:prSet presAssocID="{9E9A486C-8485-4320-9CD0-B3F2FCB9A3F8}" presName="dummyNode1" presStyleLbl="node1" presStyleIdx="1" presStyleCnt="4"/>
      <dgm:spPr/>
    </dgm:pt>
    <dgm:pt modelId="{234C851D-80D0-40AD-B5DE-C4AC7ED10F60}" type="pres">
      <dgm:prSet presAssocID="{9E9A486C-8485-4320-9CD0-B3F2FCB9A3F8}" presName="childNode1" presStyleLbl="bgAcc1" presStyleIdx="2" presStyleCnt="4" custScaleX="111311" custScaleY="110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552B3B-0EEA-4E8B-B7DF-3612462D9C42}" type="pres">
      <dgm:prSet presAssocID="{9E9A486C-8485-4320-9CD0-B3F2FCB9A3F8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315D27-5547-48BB-B9A8-DCA94CE7B9E3}" type="pres">
      <dgm:prSet presAssocID="{9E9A486C-8485-4320-9CD0-B3F2FCB9A3F8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B16C3F-BCA8-4444-B733-44BCB8FF60A3}" type="pres">
      <dgm:prSet presAssocID="{9E9A486C-8485-4320-9CD0-B3F2FCB9A3F8}" presName="connSite1" presStyleCnt="0"/>
      <dgm:spPr/>
    </dgm:pt>
    <dgm:pt modelId="{29A994FB-446B-40FC-97FF-A36A4FF54A08}" type="pres">
      <dgm:prSet presAssocID="{816FACDA-A07C-4855-9DF8-7AE3E0BF31BC}" presName="Name9" presStyleLbl="sibTrans2D1" presStyleIdx="2" presStyleCnt="3"/>
      <dgm:spPr/>
      <dgm:t>
        <a:bodyPr/>
        <a:lstStyle/>
        <a:p>
          <a:endParaRPr lang="ru-RU"/>
        </a:p>
      </dgm:t>
    </dgm:pt>
    <dgm:pt modelId="{953D99D6-C6C6-44AC-B9A0-93BCFA8441DC}" type="pres">
      <dgm:prSet presAssocID="{DB983016-3AF2-4C6B-A1E3-28A5C6D5D652}" presName="composite2" presStyleCnt="0"/>
      <dgm:spPr/>
    </dgm:pt>
    <dgm:pt modelId="{701933E7-85E5-44EB-80B0-23B85467B3BA}" type="pres">
      <dgm:prSet presAssocID="{DB983016-3AF2-4C6B-A1E3-28A5C6D5D652}" presName="dummyNode2" presStyleLbl="node1" presStyleIdx="2" presStyleCnt="4"/>
      <dgm:spPr/>
    </dgm:pt>
    <dgm:pt modelId="{16F3EBC0-9794-4E6D-8C4F-71940297C8E0}" type="pres">
      <dgm:prSet presAssocID="{DB983016-3AF2-4C6B-A1E3-28A5C6D5D652}" presName="childNode2" presStyleLbl="bgAcc1" presStyleIdx="3" presStyleCnt="4" custScaleX="107031" custScaleY="111184" custLinFactNeighborY="30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CF7537-19F0-4F69-85F3-F3761753F165}" type="pres">
      <dgm:prSet presAssocID="{DB983016-3AF2-4C6B-A1E3-28A5C6D5D652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4CA13D-994E-4B1D-A0FF-F175536A6558}" type="pres">
      <dgm:prSet presAssocID="{DB983016-3AF2-4C6B-A1E3-28A5C6D5D652}" presName="parentNode2" presStyleLbl="node1" presStyleIdx="3" presStyleCnt="4" custLinFactNeighborY="70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C3E21C-2ED9-4864-873C-703648678747}" type="pres">
      <dgm:prSet presAssocID="{DB983016-3AF2-4C6B-A1E3-28A5C6D5D652}" presName="connSite2" presStyleCnt="0"/>
      <dgm:spPr/>
    </dgm:pt>
  </dgm:ptLst>
  <dgm:cxnLst>
    <dgm:cxn modelId="{0F3366A5-DF31-4216-98E5-90A7A9FB20C0}" type="presOf" srcId="{C3CB4CEE-8DC7-4249-B5F5-6E1AEA7D8BE1}" destId="{16F3EBC0-9794-4E6D-8C4F-71940297C8E0}" srcOrd="0" destOrd="0" presId="urn:microsoft.com/office/officeart/2005/8/layout/hProcess4"/>
    <dgm:cxn modelId="{8031F1C4-1C35-4914-9C22-47A98F129FD3}" srcId="{9E9A486C-8485-4320-9CD0-B3F2FCB9A3F8}" destId="{1CBBB7AF-B6F0-495B-AD3B-264A9959AF0D}" srcOrd="0" destOrd="0" parTransId="{9B8ACC20-33FD-42FC-A746-0E46A80F11C3}" sibTransId="{7BCAFFBD-6828-4B4A-B556-FECDDA56EEAA}"/>
    <dgm:cxn modelId="{0021D5F9-202F-4303-B6B3-8C9C15B0C4CB}" srcId="{08990EC6-D1F2-4683-BC43-63B9D80D8A40}" destId="{268D8F82-592F-45DC-BBE1-4FE29B32FD58}" srcOrd="0" destOrd="0" parTransId="{4CC6CEA4-4865-49ED-A45E-7EDE5EA4934B}" sibTransId="{9BBE3CFA-5FB8-435B-A755-3A3ABF7C998E}"/>
    <dgm:cxn modelId="{4CFCB80E-6913-41C2-AC16-8B0B74AE483E}" type="presOf" srcId="{816FACDA-A07C-4855-9DF8-7AE3E0BF31BC}" destId="{29A994FB-446B-40FC-97FF-A36A4FF54A08}" srcOrd="0" destOrd="0" presId="urn:microsoft.com/office/officeart/2005/8/layout/hProcess4"/>
    <dgm:cxn modelId="{3F02FF3A-4355-4652-92F9-A7348B4AE8B5}" type="presOf" srcId="{1CBBB7AF-B6F0-495B-AD3B-264A9959AF0D}" destId="{65552B3B-0EEA-4E8B-B7DF-3612462D9C42}" srcOrd="1" destOrd="0" presId="urn:microsoft.com/office/officeart/2005/8/layout/hProcess4"/>
    <dgm:cxn modelId="{B527A561-036B-4E01-B444-E05A70D0B4FA}" type="presOf" srcId="{DB983016-3AF2-4C6B-A1E3-28A5C6D5D652}" destId="{174CA13D-994E-4B1D-A0FF-F175536A6558}" srcOrd="0" destOrd="0" presId="urn:microsoft.com/office/officeart/2005/8/layout/hProcess4"/>
    <dgm:cxn modelId="{BF70AC1C-7DA5-4976-AC4F-0EC344C4DBB6}" type="presOf" srcId="{B899BE97-C48C-420C-8E45-AB981D7EFEDB}" destId="{A2E293F1-7AA4-488F-A71E-48268014B642}" srcOrd="0" destOrd="0" presId="urn:microsoft.com/office/officeart/2005/8/layout/hProcess4"/>
    <dgm:cxn modelId="{6D2B08CF-9FD9-40DE-89C4-CAEB9081C84D}" type="presOf" srcId="{268D8F82-592F-45DC-BBE1-4FE29B32FD58}" destId="{81D0D1C6-5B2C-4443-A995-B62636131EC0}" srcOrd="0" destOrd="0" presId="urn:microsoft.com/office/officeart/2005/8/layout/hProcess4"/>
    <dgm:cxn modelId="{0C3D4D61-47CC-40A7-BA61-13A610996905}" type="presOf" srcId="{EB6FCB26-5C4B-4577-8C88-23370FFA76AF}" destId="{42A2A64E-8712-446A-9E3B-47AE22F279B5}" srcOrd="1" destOrd="0" presId="urn:microsoft.com/office/officeart/2005/8/layout/hProcess4"/>
    <dgm:cxn modelId="{F97682D7-7364-4D35-8D38-DF09342DEC3F}" type="presOf" srcId="{EB6FCB26-5C4B-4577-8C88-23370FFA76AF}" destId="{59007D89-C400-4E4A-B1A3-72D78001E811}" srcOrd="0" destOrd="0" presId="urn:microsoft.com/office/officeart/2005/8/layout/hProcess4"/>
    <dgm:cxn modelId="{F2B781CF-2E13-4955-A06D-AB19B24693F0}" srcId="{47621CB5-BE32-4C48-A62F-3C7F6CC0E87A}" destId="{08990EC6-D1F2-4683-BC43-63B9D80D8A40}" srcOrd="0" destOrd="0" parTransId="{5E0842FE-ADE7-4619-B70A-E4D94B5CDE3F}" sibTransId="{644790AB-8184-407C-943E-5750D25B62B7}"/>
    <dgm:cxn modelId="{7E4F841E-5E02-49A0-BD7D-27A43EBC4304}" type="presOf" srcId="{08990EC6-D1F2-4683-BC43-63B9D80D8A40}" destId="{14C34C48-A29C-42F8-B990-6FE3315AB080}" srcOrd="0" destOrd="0" presId="urn:microsoft.com/office/officeart/2005/8/layout/hProcess4"/>
    <dgm:cxn modelId="{5D9E36AE-4E5D-4C32-B11F-46CC1BA97A45}" srcId="{47621CB5-BE32-4C48-A62F-3C7F6CC0E87A}" destId="{9CF067C0-07AD-4A11-958C-140A48FD8153}" srcOrd="1" destOrd="0" parTransId="{A4C5EE82-B8AD-425F-831F-78842F9C3B67}" sibTransId="{B899BE97-C48C-420C-8E45-AB981D7EFEDB}"/>
    <dgm:cxn modelId="{4098E7E2-1CB3-4E4D-8310-DCAEAF2D3AA6}" srcId="{9CF067C0-07AD-4A11-958C-140A48FD8153}" destId="{3160BAAE-B4C5-49CC-B459-0748B953A757}" srcOrd="1" destOrd="0" parTransId="{0B632FB9-C8EA-4592-8636-23F1A6A67066}" sibTransId="{200264E4-F87D-4673-8A62-EDF76408C449}"/>
    <dgm:cxn modelId="{48D655FB-DB74-4FE4-B146-E27141BBDC5A}" type="presOf" srcId="{1CBBB7AF-B6F0-495B-AD3B-264A9959AF0D}" destId="{234C851D-80D0-40AD-B5DE-C4AC7ED10F60}" srcOrd="0" destOrd="0" presId="urn:microsoft.com/office/officeart/2005/8/layout/hProcess4"/>
    <dgm:cxn modelId="{E2D6C8E9-E12E-4203-BB3A-5FEF22CFF64D}" srcId="{47621CB5-BE32-4C48-A62F-3C7F6CC0E87A}" destId="{9E9A486C-8485-4320-9CD0-B3F2FCB9A3F8}" srcOrd="2" destOrd="0" parTransId="{243A8030-7C87-4B3B-9BAC-B753877ABB10}" sibTransId="{816FACDA-A07C-4855-9DF8-7AE3E0BF31BC}"/>
    <dgm:cxn modelId="{420726F7-0482-4455-B687-42B2B519E5EF}" type="presOf" srcId="{644790AB-8184-407C-943E-5750D25B62B7}" destId="{B8026287-BBF0-43E7-BF1C-896816AAFD61}" srcOrd="0" destOrd="0" presId="urn:microsoft.com/office/officeart/2005/8/layout/hProcess4"/>
    <dgm:cxn modelId="{D23C2992-B6FD-44FB-8A52-1E9A60D0CCD8}" type="presOf" srcId="{268D8F82-592F-45DC-BBE1-4FE29B32FD58}" destId="{09E399B1-D1E9-4818-80CF-D8DDA25DC5BA}" srcOrd="1" destOrd="0" presId="urn:microsoft.com/office/officeart/2005/8/layout/hProcess4"/>
    <dgm:cxn modelId="{23B3DFA8-E11F-4F0D-9434-5C7B4E49A3CB}" type="presOf" srcId="{3160BAAE-B4C5-49CC-B459-0748B953A757}" destId="{59007D89-C400-4E4A-B1A3-72D78001E811}" srcOrd="0" destOrd="1" presId="urn:microsoft.com/office/officeart/2005/8/layout/hProcess4"/>
    <dgm:cxn modelId="{0C9B2C34-41EA-4B99-8FC7-38F8169046A7}" type="presOf" srcId="{47621CB5-BE32-4C48-A62F-3C7F6CC0E87A}" destId="{996C7B80-29B4-460F-ADEE-9AB1A4E7DD64}" srcOrd="0" destOrd="0" presId="urn:microsoft.com/office/officeart/2005/8/layout/hProcess4"/>
    <dgm:cxn modelId="{B66F537F-5359-48CD-AFE7-F1C388A9A77B}" type="presOf" srcId="{C3CB4CEE-8DC7-4249-B5F5-6E1AEA7D8BE1}" destId="{8ACF7537-19F0-4F69-85F3-F3761753F165}" srcOrd="1" destOrd="0" presId="urn:microsoft.com/office/officeart/2005/8/layout/hProcess4"/>
    <dgm:cxn modelId="{E1B59DB2-8A1A-4FED-A5DB-4AD2A3FB1A02}" srcId="{9CF067C0-07AD-4A11-958C-140A48FD8153}" destId="{EB6FCB26-5C4B-4577-8C88-23370FFA76AF}" srcOrd="0" destOrd="0" parTransId="{DA2EFD63-6A9F-40F4-B618-6E02D82E1515}" sibTransId="{1AD530B9-839D-4A6F-AC7D-E013E902B1E7}"/>
    <dgm:cxn modelId="{3A8C4837-9CF4-46BB-A3BB-68C94BC83086}" type="presOf" srcId="{9E9A486C-8485-4320-9CD0-B3F2FCB9A3F8}" destId="{DE315D27-5547-48BB-B9A8-DCA94CE7B9E3}" srcOrd="0" destOrd="0" presId="urn:microsoft.com/office/officeart/2005/8/layout/hProcess4"/>
    <dgm:cxn modelId="{4F452265-F8C2-4A63-8EC5-2C07CBF4B601}" type="presOf" srcId="{9CF067C0-07AD-4A11-958C-140A48FD8153}" destId="{04B92582-A2CE-4B25-B3FE-085D02BACA29}" srcOrd="0" destOrd="0" presId="urn:microsoft.com/office/officeart/2005/8/layout/hProcess4"/>
    <dgm:cxn modelId="{184485D2-2F13-4B80-9192-8DE03D2BF0DD}" srcId="{47621CB5-BE32-4C48-A62F-3C7F6CC0E87A}" destId="{DB983016-3AF2-4C6B-A1E3-28A5C6D5D652}" srcOrd="3" destOrd="0" parTransId="{D42E72B0-E1A9-4C20-8089-BE4F538ADA95}" sibTransId="{9DDC121C-F3D0-4E3E-BD66-BC64D738E6FE}"/>
    <dgm:cxn modelId="{B9ABBB56-24AD-48CA-A30A-082BDCD2E563}" srcId="{DB983016-3AF2-4C6B-A1E3-28A5C6D5D652}" destId="{C3CB4CEE-8DC7-4249-B5F5-6E1AEA7D8BE1}" srcOrd="0" destOrd="0" parTransId="{380ABDD6-D0D2-47D0-83F3-C007F87F07FD}" sibTransId="{97B4CEC4-BFB7-4D97-B108-F33DE8800B55}"/>
    <dgm:cxn modelId="{6BA5AEAA-2E9F-46EA-BF9F-64D2D97CC306}" type="presOf" srcId="{3160BAAE-B4C5-49CC-B459-0748B953A757}" destId="{42A2A64E-8712-446A-9E3B-47AE22F279B5}" srcOrd="1" destOrd="1" presId="urn:microsoft.com/office/officeart/2005/8/layout/hProcess4"/>
    <dgm:cxn modelId="{AA3996C9-AF97-4155-B3EA-93251511DAAE}" type="presParOf" srcId="{996C7B80-29B4-460F-ADEE-9AB1A4E7DD64}" destId="{F8CA95B2-BB69-48CA-A068-8F201117E6B5}" srcOrd="0" destOrd="0" presId="urn:microsoft.com/office/officeart/2005/8/layout/hProcess4"/>
    <dgm:cxn modelId="{4336803E-8654-417C-BE1D-3E05672336C2}" type="presParOf" srcId="{996C7B80-29B4-460F-ADEE-9AB1A4E7DD64}" destId="{14ABA243-FADA-4823-9E3A-B4DD2E06A6B9}" srcOrd="1" destOrd="0" presId="urn:microsoft.com/office/officeart/2005/8/layout/hProcess4"/>
    <dgm:cxn modelId="{CBA90537-B846-46F3-8606-30190C0E1D18}" type="presParOf" srcId="{996C7B80-29B4-460F-ADEE-9AB1A4E7DD64}" destId="{F4065F86-4DE1-41DF-848C-45EB25C5369D}" srcOrd="2" destOrd="0" presId="urn:microsoft.com/office/officeart/2005/8/layout/hProcess4"/>
    <dgm:cxn modelId="{7626FEAC-E322-4540-AD7E-65E8ABBFCA8B}" type="presParOf" srcId="{F4065F86-4DE1-41DF-848C-45EB25C5369D}" destId="{13B28E2D-8FB2-44BA-A052-263816EED808}" srcOrd="0" destOrd="0" presId="urn:microsoft.com/office/officeart/2005/8/layout/hProcess4"/>
    <dgm:cxn modelId="{7F4760A9-A6BA-4688-A0AC-796C949A889A}" type="presParOf" srcId="{13B28E2D-8FB2-44BA-A052-263816EED808}" destId="{E227D7DA-1B41-485B-8726-241B6F76DBD2}" srcOrd="0" destOrd="0" presId="urn:microsoft.com/office/officeart/2005/8/layout/hProcess4"/>
    <dgm:cxn modelId="{2DF44881-F80D-4B19-AA16-0BCE2BCBFD53}" type="presParOf" srcId="{13B28E2D-8FB2-44BA-A052-263816EED808}" destId="{81D0D1C6-5B2C-4443-A995-B62636131EC0}" srcOrd="1" destOrd="0" presId="urn:microsoft.com/office/officeart/2005/8/layout/hProcess4"/>
    <dgm:cxn modelId="{E78BF197-FCEC-4AB4-91F3-7030CDB79A8C}" type="presParOf" srcId="{13B28E2D-8FB2-44BA-A052-263816EED808}" destId="{09E399B1-D1E9-4818-80CF-D8DDA25DC5BA}" srcOrd="2" destOrd="0" presId="urn:microsoft.com/office/officeart/2005/8/layout/hProcess4"/>
    <dgm:cxn modelId="{674E97DF-FE8A-45D7-9754-F47B708AC311}" type="presParOf" srcId="{13B28E2D-8FB2-44BA-A052-263816EED808}" destId="{14C34C48-A29C-42F8-B990-6FE3315AB080}" srcOrd="3" destOrd="0" presId="urn:microsoft.com/office/officeart/2005/8/layout/hProcess4"/>
    <dgm:cxn modelId="{C8FB7660-30AC-4D43-B090-A282E499E0E9}" type="presParOf" srcId="{13B28E2D-8FB2-44BA-A052-263816EED808}" destId="{73F67462-A2CC-426F-9D14-81AC763A9C2F}" srcOrd="4" destOrd="0" presId="urn:microsoft.com/office/officeart/2005/8/layout/hProcess4"/>
    <dgm:cxn modelId="{E0F21C54-B9A0-4318-8285-B0F4D08558B2}" type="presParOf" srcId="{F4065F86-4DE1-41DF-848C-45EB25C5369D}" destId="{B8026287-BBF0-43E7-BF1C-896816AAFD61}" srcOrd="1" destOrd="0" presId="urn:microsoft.com/office/officeart/2005/8/layout/hProcess4"/>
    <dgm:cxn modelId="{E8E3D910-3F9F-4352-ACDC-A5E82A779079}" type="presParOf" srcId="{F4065F86-4DE1-41DF-848C-45EB25C5369D}" destId="{F0EC89D9-502C-4431-A235-1171B9070C55}" srcOrd="2" destOrd="0" presId="urn:microsoft.com/office/officeart/2005/8/layout/hProcess4"/>
    <dgm:cxn modelId="{B09B7E54-4ED3-4B94-A257-1075DD9B3345}" type="presParOf" srcId="{F0EC89D9-502C-4431-A235-1171B9070C55}" destId="{AF255B29-F762-422F-8052-569FB5077AB1}" srcOrd="0" destOrd="0" presId="urn:microsoft.com/office/officeart/2005/8/layout/hProcess4"/>
    <dgm:cxn modelId="{2A27EF2C-255C-4AD8-AA02-91EAA28B83BC}" type="presParOf" srcId="{F0EC89D9-502C-4431-A235-1171B9070C55}" destId="{59007D89-C400-4E4A-B1A3-72D78001E811}" srcOrd="1" destOrd="0" presId="urn:microsoft.com/office/officeart/2005/8/layout/hProcess4"/>
    <dgm:cxn modelId="{90356675-2913-45E2-9369-931593D3A703}" type="presParOf" srcId="{F0EC89D9-502C-4431-A235-1171B9070C55}" destId="{42A2A64E-8712-446A-9E3B-47AE22F279B5}" srcOrd="2" destOrd="0" presId="urn:microsoft.com/office/officeart/2005/8/layout/hProcess4"/>
    <dgm:cxn modelId="{61C2FA17-F96E-4058-A0A0-D3434F387EA0}" type="presParOf" srcId="{F0EC89D9-502C-4431-A235-1171B9070C55}" destId="{04B92582-A2CE-4B25-B3FE-085D02BACA29}" srcOrd="3" destOrd="0" presId="urn:microsoft.com/office/officeart/2005/8/layout/hProcess4"/>
    <dgm:cxn modelId="{F6425880-E5C5-4E0B-AD17-4960A03717EF}" type="presParOf" srcId="{F0EC89D9-502C-4431-A235-1171B9070C55}" destId="{369E9AE6-4692-4E20-8E84-1EE5AA7A7D79}" srcOrd="4" destOrd="0" presId="urn:microsoft.com/office/officeart/2005/8/layout/hProcess4"/>
    <dgm:cxn modelId="{EB84A5F4-2353-4069-9E45-798EC1B840ED}" type="presParOf" srcId="{F4065F86-4DE1-41DF-848C-45EB25C5369D}" destId="{A2E293F1-7AA4-488F-A71E-48268014B642}" srcOrd="3" destOrd="0" presId="urn:microsoft.com/office/officeart/2005/8/layout/hProcess4"/>
    <dgm:cxn modelId="{9086E6FF-DE39-4AB6-AE77-931E250AAB13}" type="presParOf" srcId="{F4065F86-4DE1-41DF-848C-45EB25C5369D}" destId="{D9DC4BF0-32FB-480C-81CC-2768C34F92C5}" srcOrd="4" destOrd="0" presId="urn:microsoft.com/office/officeart/2005/8/layout/hProcess4"/>
    <dgm:cxn modelId="{6DFE2233-49F0-402D-ABC7-0E6AABC55FFC}" type="presParOf" srcId="{D9DC4BF0-32FB-480C-81CC-2768C34F92C5}" destId="{3C0DBC0E-1577-4D51-9F6B-BFBEDD2EB071}" srcOrd="0" destOrd="0" presId="urn:microsoft.com/office/officeart/2005/8/layout/hProcess4"/>
    <dgm:cxn modelId="{613BC669-6BEB-4476-8F64-97D2942362C5}" type="presParOf" srcId="{D9DC4BF0-32FB-480C-81CC-2768C34F92C5}" destId="{234C851D-80D0-40AD-B5DE-C4AC7ED10F60}" srcOrd="1" destOrd="0" presId="urn:microsoft.com/office/officeart/2005/8/layout/hProcess4"/>
    <dgm:cxn modelId="{23806FA2-443F-4D7C-9B6B-29CF271F212D}" type="presParOf" srcId="{D9DC4BF0-32FB-480C-81CC-2768C34F92C5}" destId="{65552B3B-0EEA-4E8B-B7DF-3612462D9C42}" srcOrd="2" destOrd="0" presId="urn:microsoft.com/office/officeart/2005/8/layout/hProcess4"/>
    <dgm:cxn modelId="{5F7E253F-7D8B-45F6-ADE6-CD3AC5C1CEE5}" type="presParOf" srcId="{D9DC4BF0-32FB-480C-81CC-2768C34F92C5}" destId="{DE315D27-5547-48BB-B9A8-DCA94CE7B9E3}" srcOrd="3" destOrd="0" presId="urn:microsoft.com/office/officeart/2005/8/layout/hProcess4"/>
    <dgm:cxn modelId="{3ACB660D-1072-4947-8EF0-7F1EF3CBDB10}" type="presParOf" srcId="{D9DC4BF0-32FB-480C-81CC-2768C34F92C5}" destId="{E5B16C3F-BCA8-4444-B733-44BCB8FF60A3}" srcOrd="4" destOrd="0" presId="urn:microsoft.com/office/officeart/2005/8/layout/hProcess4"/>
    <dgm:cxn modelId="{4CDBA9F0-3860-4187-A505-BC8E04988C17}" type="presParOf" srcId="{F4065F86-4DE1-41DF-848C-45EB25C5369D}" destId="{29A994FB-446B-40FC-97FF-A36A4FF54A08}" srcOrd="5" destOrd="0" presId="urn:microsoft.com/office/officeart/2005/8/layout/hProcess4"/>
    <dgm:cxn modelId="{A89689C1-9776-432C-A43F-38695A276245}" type="presParOf" srcId="{F4065F86-4DE1-41DF-848C-45EB25C5369D}" destId="{953D99D6-C6C6-44AC-B9A0-93BCFA8441DC}" srcOrd="6" destOrd="0" presId="urn:microsoft.com/office/officeart/2005/8/layout/hProcess4"/>
    <dgm:cxn modelId="{7AB74F71-0868-42DD-9A9B-FA235715E3A7}" type="presParOf" srcId="{953D99D6-C6C6-44AC-B9A0-93BCFA8441DC}" destId="{701933E7-85E5-44EB-80B0-23B85467B3BA}" srcOrd="0" destOrd="0" presId="urn:microsoft.com/office/officeart/2005/8/layout/hProcess4"/>
    <dgm:cxn modelId="{F8B2BE6F-95CA-40AC-8D05-30EB8C547E39}" type="presParOf" srcId="{953D99D6-C6C6-44AC-B9A0-93BCFA8441DC}" destId="{16F3EBC0-9794-4E6D-8C4F-71940297C8E0}" srcOrd="1" destOrd="0" presId="urn:microsoft.com/office/officeart/2005/8/layout/hProcess4"/>
    <dgm:cxn modelId="{571B7237-995C-4925-AF27-5830B8F1C890}" type="presParOf" srcId="{953D99D6-C6C6-44AC-B9A0-93BCFA8441DC}" destId="{8ACF7537-19F0-4F69-85F3-F3761753F165}" srcOrd="2" destOrd="0" presId="urn:microsoft.com/office/officeart/2005/8/layout/hProcess4"/>
    <dgm:cxn modelId="{CE76AD14-45AD-4066-9FDC-970F1C67FCAE}" type="presParOf" srcId="{953D99D6-C6C6-44AC-B9A0-93BCFA8441DC}" destId="{174CA13D-994E-4B1D-A0FF-F175536A6558}" srcOrd="3" destOrd="0" presId="urn:microsoft.com/office/officeart/2005/8/layout/hProcess4"/>
    <dgm:cxn modelId="{0385464C-C4F1-4466-9820-B4E8B60BE9E3}" type="presParOf" srcId="{953D99D6-C6C6-44AC-B9A0-93BCFA8441DC}" destId="{95C3E21C-2ED9-4864-873C-703648678747}" srcOrd="4" destOrd="0" presId="urn:microsoft.com/office/officeart/2005/8/layout/hProcess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9836289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22.11.2023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Подзаголовок слайда (опционально)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3653509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22.11.2023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80290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84159505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22.11.2023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Подзаголовок слайда (опционально)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7931720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22.11.2023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213923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4806712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22.11.2023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22.11.2023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44;&#1077;&#1085;&#1080;&#1089;%20&#1055;&#1080;&#1089;&#1094;&#1086;&#1074;\Downloads\11111.mp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1111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88276" y="281808"/>
            <a:ext cx="8198069" cy="614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571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9083" y="0"/>
            <a:ext cx="3576917" cy="1532397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 rot="16200000" flipH="1">
            <a:off x="228603" y="5890847"/>
            <a:ext cx="738552" cy="1195756"/>
            <a:chOff x="5699037" y="1158679"/>
            <a:chExt cx="4207116" cy="4540492"/>
          </a:xfrm>
        </p:grpSpPr>
        <p:grpSp>
          <p:nvGrpSpPr>
            <p:cNvPr id="5" name="object 10"/>
            <p:cNvGrpSpPr/>
            <p:nvPr/>
          </p:nvGrpSpPr>
          <p:grpSpPr>
            <a:xfrm>
              <a:off x="5709355" y="1168997"/>
              <a:ext cx="4196697" cy="3603395"/>
              <a:chOff x="11587065" y="1068029"/>
              <a:chExt cx="8517143" cy="7313043"/>
            </a:xfrm>
          </p:grpSpPr>
          <p:sp>
            <p:nvSpPr>
              <p:cNvPr id="7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8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6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35581" y="313297"/>
            <a:ext cx="3887037" cy="600164"/>
          </a:xfrm>
          <a:prstGeom prst="rect">
            <a:avLst/>
          </a:prstGeom>
          <a:solidFill>
            <a:schemeClr val="bg1"/>
          </a:solidFill>
          <a:ln>
            <a:solidFill>
              <a:srgbClr val="E93B47"/>
            </a:solidFill>
            <a:prstDash val="dash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9108" marR="18146">
              <a:lnSpc>
                <a:spcPct val="150000"/>
              </a:lnSpc>
              <a:spcBef>
                <a:spcPts val="628"/>
              </a:spcBef>
            </a:pPr>
            <a:r>
              <a:rPr lang="ru-RU" sz="1100" b="1" spc="-2" dirty="0">
                <a:latin typeface="Verdana" pitchFamily="34" charset="0"/>
                <a:ea typeface="Verdana" pitchFamily="34" charset="0"/>
                <a:cs typeface="Lato"/>
              </a:rPr>
              <a:t>Рынок НТИ: </a:t>
            </a:r>
            <a:r>
              <a:rPr lang="ru-RU" sz="1100" spc="-2" dirty="0" smtClean="0">
                <a:latin typeface="Verdana" pitchFamily="34" charset="0"/>
                <a:ea typeface="Verdana" pitchFamily="34" charset="0"/>
                <a:cs typeface="Lato"/>
              </a:rPr>
              <a:t>«</a:t>
            </a:r>
            <a:r>
              <a:rPr lang="en-US" sz="1100" spc="-2" dirty="0" err="1" smtClean="0">
                <a:latin typeface="Verdana" pitchFamily="34" charset="0"/>
                <a:ea typeface="Verdana" pitchFamily="34" charset="0"/>
                <a:cs typeface="Lato"/>
              </a:rPr>
              <a:t>Autonet</a:t>
            </a:r>
            <a:r>
              <a:rPr lang="en-US" sz="1100" spc="-2" dirty="0" smtClean="0">
                <a:latin typeface="Verdana" pitchFamily="34" charset="0"/>
                <a:ea typeface="Verdana" pitchFamily="34" charset="0"/>
                <a:cs typeface="Lato"/>
              </a:rPr>
              <a:t>, </a:t>
            </a:r>
            <a:r>
              <a:rPr lang="en-US" sz="1100" spc="-2" dirty="0" err="1" smtClean="0">
                <a:latin typeface="Verdana" pitchFamily="34" charset="0"/>
                <a:ea typeface="Verdana" pitchFamily="34" charset="0"/>
                <a:cs typeface="Lato"/>
              </a:rPr>
              <a:t>Safenet</a:t>
            </a:r>
            <a:r>
              <a:rPr lang="ru-RU" sz="1100" spc="-2" dirty="0" smtClean="0">
                <a:latin typeface="Verdana" pitchFamily="34" charset="0"/>
                <a:ea typeface="Verdana" pitchFamily="34" charset="0"/>
                <a:cs typeface="Lato"/>
              </a:rPr>
              <a:t>»</a:t>
            </a:r>
            <a:r>
              <a:rPr lang="ru-RU" sz="1100" spc="-2" dirty="0">
                <a:latin typeface="Verdana" pitchFamily="34" charset="0"/>
                <a:ea typeface="Verdana" pitchFamily="34" charset="0"/>
                <a:cs typeface="Lato"/>
              </a:rPr>
              <a:t/>
            </a:r>
            <a:br>
              <a:rPr lang="ru-RU" sz="1100" spc="-2" dirty="0">
                <a:latin typeface="Verdana" pitchFamily="34" charset="0"/>
                <a:ea typeface="Verdana" pitchFamily="34" charset="0"/>
                <a:cs typeface="Lato"/>
              </a:rPr>
            </a:br>
            <a:r>
              <a:rPr lang="ru-RU" sz="1100" b="1" spc="-2" dirty="0">
                <a:latin typeface="Verdana" pitchFamily="34" charset="0"/>
                <a:ea typeface="Verdana" pitchFamily="34" charset="0"/>
                <a:cs typeface="Lato"/>
              </a:rPr>
              <a:t>Сквозная технология: </a:t>
            </a:r>
            <a:r>
              <a:rPr lang="ru-RU" sz="1100" spc="-2" dirty="0" smtClean="0">
                <a:latin typeface="Verdana" pitchFamily="34" charset="0"/>
                <a:ea typeface="Verdana" pitchFamily="34" charset="0"/>
                <a:cs typeface="Lato"/>
              </a:rPr>
              <a:t>«Технологии </a:t>
            </a:r>
            <a:r>
              <a:rPr lang="ru-RU" sz="1100" spc="-2" dirty="0" err="1" smtClean="0">
                <a:latin typeface="Verdana" pitchFamily="34" charset="0"/>
                <a:ea typeface="Verdana" pitchFamily="34" charset="0"/>
                <a:cs typeface="Lato"/>
              </a:rPr>
              <a:t>сенсорики</a:t>
            </a:r>
            <a:r>
              <a:rPr lang="ru-RU" sz="1100" spc="-2" dirty="0" smtClean="0">
                <a:latin typeface="Verdana" pitchFamily="34" charset="0"/>
                <a:ea typeface="Verdana" pitchFamily="34" charset="0"/>
                <a:cs typeface="Lato"/>
              </a:rPr>
              <a:t>»</a:t>
            </a:r>
            <a:endParaRPr lang="ru-RU" sz="1100" spc="-2" dirty="0">
              <a:latin typeface="Verdana" pitchFamily="34" charset="0"/>
              <a:ea typeface="Verdana" pitchFamily="34" charset="0"/>
              <a:cs typeface="Lato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877"/>
          <a:stretch>
            <a:fillRect/>
          </a:stretch>
        </p:blipFill>
        <p:spPr>
          <a:xfrm>
            <a:off x="8045015" y="6049108"/>
            <a:ext cx="1661692" cy="808892"/>
          </a:xfrm>
          <a:prstGeom prst="rect">
            <a:avLst/>
          </a:prstGeom>
        </p:spPr>
      </p:pic>
      <p:sp>
        <p:nvSpPr>
          <p:cNvPr id="12" name="Нижний колонтитул 3"/>
          <p:cNvSpPr txBox="1">
            <a:spLocks/>
          </p:cNvSpPr>
          <p:nvPr/>
        </p:nvSpPr>
        <p:spPr>
          <a:xfrm>
            <a:off x="7409534" y="1160856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tx1"/>
                </a:solidFill>
              </a:rPr>
              <a:t>2023, РГРТУ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97838" y="1442790"/>
            <a:ext cx="593407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11" name="TextBox 10"/>
          <p:cNvSpPr txBox="1"/>
          <p:nvPr/>
        </p:nvSpPr>
        <p:spPr>
          <a:xfrm>
            <a:off x="309807" y="973701"/>
            <a:ext cx="5319097" cy="819840"/>
          </a:xfrm>
          <a:prstGeom prst="rect">
            <a:avLst/>
          </a:prstGeom>
          <a:noFill/>
          <a:ln>
            <a:solidFill>
              <a:srgbClr val="6DA3C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6257" marR="2503" defTabSz="839876">
              <a:lnSpc>
                <a:spcPct val="150000"/>
              </a:lnSpc>
            </a:pPr>
            <a:r>
              <a:rPr lang="ru-RU" sz="1100" b="1" spc="-5" dirty="0">
                <a:latin typeface="Verdana" pitchFamily="34" charset="0"/>
                <a:ea typeface="Verdana" pitchFamily="34" charset="0"/>
                <a:cs typeface="Lato Black"/>
              </a:rPr>
              <a:t>Акселерационная программа: </a:t>
            </a:r>
          </a:p>
          <a:p>
            <a:pPr marL="6257" marR="2503" defTabSz="839876">
              <a:lnSpc>
                <a:spcPct val="150000"/>
              </a:lnSpc>
            </a:pPr>
            <a:r>
              <a:rPr lang="ru-RU" sz="1100" b="1" spc="-5" dirty="0">
                <a:latin typeface="Verdana" pitchFamily="34" charset="0"/>
                <a:ea typeface="Verdana" pitchFamily="34" charset="0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100" b="1" spc="-5" dirty="0" err="1">
                <a:latin typeface="Verdana" pitchFamily="34" charset="0"/>
                <a:ea typeface="Verdana" pitchFamily="34" charset="0"/>
                <a:cs typeface="Lato Black"/>
              </a:rPr>
              <a:t>стартап</a:t>
            </a:r>
            <a:r>
              <a:rPr lang="ru-RU" sz="1100" b="1" spc="-5" dirty="0">
                <a:latin typeface="Verdana" pitchFamily="34" charset="0"/>
                <a:ea typeface="Verdana" pitchFamily="34" charset="0"/>
                <a:cs typeface="Lato Black"/>
              </a:rPr>
              <a:t>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NC\Desktop\66wgfEmYc1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70"/>
          <a:stretch>
            <a:fillRect/>
          </a:stretch>
        </p:blipFill>
        <p:spPr bwMode="auto">
          <a:xfrm>
            <a:off x="-1" y="-1"/>
            <a:ext cx="6614557" cy="6858001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80811" y="2590800"/>
            <a:ext cx="2961828" cy="1477328"/>
          </a:xfrm>
          <a:prstGeom prst="rect">
            <a:avLst/>
          </a:prstGeom>
          <a:noFill/>
          <a:ln>
            <a:solidFill>
              <a:srgbClr val="457DA2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Verdana" pitchFamily="34" charset="0"/>
                <a:ea typeface="Verdana" pitchFamily="34" charset="0"/>
              </a:rPr>
              <a:t>Источник: </a:t>
            </a:r>
            <a:r>
              <a:rPr lang="ru-RU" dirty="0" smtClean="0">
                <a:latin typeface="Verdana" pitchFamily="34" charset="0"/>
                <a:ea typeface="Verdana" pitchFamily="34" charset="0"/>
              </a:rPr>
              <a:t>составлено по данным МВД РФ и федеральной службы государственной статистики</a:t>
            </a:r>
            <a:endParaRPr lang="ru-RU" dirty="0"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099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3016332" y="234062"/>
            <a:ext cx="3871356" cy="478457"/>
          </a:xfrm>
          <a:prstGeom prst="rect">
            <a:avLst/>
          </a:prstGeom>
          <a:ln>
            <a:noFill/>
            <a:prstDash val="dash"/>
          </a:ln>
        </p:spPr>
        <p:txBody>
          <a:bodyPr/>
          <a:lstStyle/>
          <a:p>
            <a:pPr marL="0" marR="0" lvl="0" indent="0" algn="ctr" defTabSz="83987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+mj-cs"/>
              </a:rPr>
              <a:t>Профиль проекта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+mj-cs"/>
            </a:endParaRPr>
          </a:p>
        </p:txBody>
      </p:sp>
      <p:pic>
        <p:nvPicPr>
          <p:cNvPr id="7" name="Picture 2" descr="C:\Users\UserNC\Desktop\през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93981"/>
            <a:ext cx="5169877" cy="354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UserNC\Desktop\през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9877" y="1773535"/>
            <a:ext cx="4736123" cy="355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5354" y="5058065"/>
            <a:ext cx="2286589" cy="73866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Колганов Роман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Лидер проекта.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Технический специалист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707574" y="5253904"/>
            <a:ext cx="2178353" cy="523220"/>
          </a:xfrm>
          <a:prstGeom prst="rect">
            <a:avLst/>
          </a:prstGeom>
          <a:ln w="19050">
            <a:solidFill>
              <a:srgbClr val="457DA2"/>
            </a:solidFill>
            <a:prstDash val="lgDash"/>
          </a:ln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Октябрьский Максим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Технический специалист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7508" y="5958421"/>
            <a:ext cx="2125682" cy="523220"/>
          </a:xfrm>
          <a:prstGeom prst="rect">
            <a:avLst/>
          </a:prstGeom>
          <a:ln w="19050">
            <a:solidFill>
              <a:schemeClr val="accent2">
                <a:lumMod val="50000"/>
              </a:schemeClr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Головин Александр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Технический специалист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689214" y="5954681"/>
            <a:ext cx="2144043" cy="523220"/>
          </a:xfrm>
          <a:prstGeom prst="rect">
            <a:avLst/>
          </a:prstGeom>
          <a:noFill/>
          <a:ln w="1905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Каменнов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Егор</a:t>
            </a:r>
          </a:p>
          <a:p>
            <a:pPr algn="ct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Технческий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специалист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Текст 5"/>
          <p:cNvSpPr txBox="1">
            <a:spLocks/>
          </p:cNvSpPr>
          <p:nvPr/>
        </p:nvSpPr>
        <p:spPr>
          <a:xfrm>
            <a:off x="2351312" y="795646"/>
            <a:ext cx="5189517" cy="463137"/>
          </a:xfrm>
          <a:prstGeom prst="roundRect">
            <a:avLst/>
          </a:prstGeom>
          <a:solidFill>
            <a:srgbClr val="6DA3C0"/>
          </a:solidFill>
        </p:spPr>
        <p:txBody>
          <a:bodyPr/>
          <a:lstStyle/>
          <a:p>
            <a:pPr marL="209969" marR="0" lvl="0" indent="-209969" algn="ctr" defTabSz="839876" rtl="0" eaLnBrk="1" fontAlgn="auto" latinLnBrk="0" hangingPunct="1">
              <a:lnSpc>
                <a:spcPct val="100000"/>
              </a:lnSpc>
              <a:spcBef>
                <a:spcPts val="919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«Ваша безопасность – наша забота»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56069" y="5516526"/>
            <a:ext cx="3399805" cy="523220"/>
          </a:xfrm>
          <a:prstGeom prst="rect">
            <a:avLst/>
          </a:prstGeom>
          <a:ln w="19050">
            <a:solidFill>
              <a:srgbClr val="457DA2"/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Писцов Денис                Брянцева Софья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Экономист                          Экономист</a:t>
            </a:r>
          </a:p>
        </p:txBody>
      </p:sp>
      <p:grpSp>
        <p:nvGrpSpPr>
          <p:cNvPr id="16" name="Группа 15"/>
          <p:cNvGrpSpPr/>
          <p:nvPr/>
        </p:nvGrpSpPr>
        <p:grpSpPr>
          <a:xfrm rot="5400000" flipH="1">
            <a:off x="228602" y="-228602"/>
            <a:ext cx="738552" cy="1195756"/>
            <a:chOff x="5699037" y="1158679"/>
            <a:chExt cx="4207116" cy="4540492"/>
          </a:xfrm>
        </p:grpSpPr>
        <p:grpSp>
          <p:nvGrpSpPr>
            <p:cNvPr id="17" name="object 10"/>
            <p:cNvGrpSpPr/>
            <p:nvPr/>
          </p:nvGrpSpPr>
          <p:grpSpPr>
            <a:xfrm>
              <a:off x="5709355" y="1168997"/>
              <a:ext cx="4196697" cy="3603395"/>
              <a:chOff x="11587065" y="1068029"/>
              <a:chExt cx="8517143" cy="7313043"/>
            </a:xfrm>
          </p:grpSpPr>
          <p:sp>
            <p:nvSpPr>
              <p:cNvPr id="19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20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8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 rot="16200000" flipH="1">
            <a:off x="9153896" y="6105896"/>
            <a:ext cx="564078" cy="940130"/>
            <a:chOff x="5699037" y="1158679"/>
            <a:chExt cx="4207116" cy="4540492"/>
          </a:xfrm>
        </p:grpSpPr>
        <p:grpSp>
          <p:nvGrpSpPr>
            <p:cNvPr id="22" name="object 10"/>
            <p:cNvGrpSpPr/>
            <p:nvPr/>
          </p:nvGrpSpPr>
          <p:grpSpPr>
            <a:xfrm>
              <a:off x="5709355" y="1168997"/>
              <a:ext cx="4196697" cy="3603395"/>
              <a:chOff x="11587065" y="1068029"/>
              <a:chExt cx="8517143" cy="7313043"/>
            </a:xfrm>
          </p:grpSpPr>
          <p:sp>
            <p:nvSpPr>
              <p:cNvPr id="24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25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23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9418" y="208152"/>
            <a:ext cx="6513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Verdana" pitchFamily="34" charset="0"/>
                <a:ea typeface="Verdana" pitchFamily="34" charset="0"/>
                <a:cs typeface="Times New Roman" pitchFamily="18" charset="0"/>
              </a:rPr>
              <a:t>Актуальность проекта</a:t>
            </a:r>
            <a:endParaRPr lang="ru-RU" sz="3600" b="1" dirty="0">
              <a:latin typeface="Verdana" pitchFamily="34" charset="0"/>
              <a:ea typeface="Verdana" pitchFamily="34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710212" y="1578839"/>
            <a:ext cx="8485576" cy="4275096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0835" y="1801465"/>
            <a:ext cx="8404953" cy="2113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Наш проект создан для того, чтобы снизить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травмоопасность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электросамокатов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 как для их водителей, так и для пешеходов, путем принудительного снижения скорости при обнаружении разного рода препятствий, а также исключить возможность передвижения более одного человека на самокате.</a:t>
            </a: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3777" y="4607626"/>
            <a:ext cx="3305870" cy="975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Группа 8"/>
          <p:cNvGrpSpPr/>
          <p:nvPr/>
        </p:nvGrpSpPr>
        <p:grpSpPr>
          <a:xfrm rot="5400000" flipH="1">
            <a:off x="255320" y="-255320"/>
            <a:ext cx="629392" cy="1140031"/>
            <a:chOff x="5699037" y="1158679"/>
            <a:chExt cx="4207116" cy="4540492"/>
          </a:xfrm>
        </p:grpSpPr>
        <p:grpSp>
          <p:nvGrpSpPr>
            <p:cNvPr id="10" name="object 10"/>
            <p:cNvGrpSpPr/>
            <p:nvPr/>
          </p:nvGrpSpPr>
          <p:grpSpPr>
            <a:xfrm>
              <a:off x="5709355" y="1168997"/>
              <a:ext cx="4196697" cy="3603395"/>
              <a:chOff x="11587065" y="1068029"/>
              <a:chExt cx="8517143" cy="7313043"/>
            </a:xfrm>
          </p:grpSpPr>
          <p:sp>
            <p:nvSpPr>
              <p:cNvPr id="12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3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1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14" name="Группа 13"/>
          <p:cNvGrpSpPr/>
          <p:nvPr/>
        </p:nvGrpSpPr>
        <p:grpSpPr>
          <a:xfrm rot="16200000" flipH="1">
            <a:off x="9153896" y="6105896"/>
            <a:ext cx="564078" cy="940130"/>
            <a:chOff x="5699037" y="1158679"/>
            <a:chExt cx="4207116" cy="4540492"/>
          </a:xfrm>
        </p:grpSpPr>
        <p:grpSp>
          <p:nvGrpSpPr>
            <p:cNvPr id="15" name="object 10"/>
            <p:cNvGrpSpPr/>
            <p:nvPr/>
          </p:nvGrpSpPr>
          <p:grpSpPr>
            <a:xfrm>
              <a:off x="5709355" y="1168997"/>
              <a:ext cx="4196697" cy="3603395"/>
              <a:chOff x="11587065" y="1068029"/>
              <a:chExt cx="8517143" cy="7313043"/>
            </a:xfrm>
          </p:grpSpPr>
          <p:sp>
            <p:nvSpPr>
              <p:cNvPr id="17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8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6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</p:spTree>
    <p:extLst>
      <p:ext uri="{BB962C8B-B14F-4D97-AF65-F5344CB8AC3E}">
        <p14:creationId xmlns:p14="http://schemas.microsoft.com/office/powerpoint/2010/main" xmlns="" val="371400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cdn.iportal.ru/news/2015/99/preview/1d7150ef8442c652280157710df0b4f703da86d7_1200_800_c.jpg"/>
          <p:cNvPicPr>
            <a:picLocks noChangeAspect="1" noChangeArrowheads="1"/>
          </p:cNvPicPr>
          <p:nvPr/>
        </p:nvPicPr>
        <p:blipFill>
          <a:blip r:embed="rId2"/>
          <a:srcRect t="10750" b="23000"/>
          <a:stretch>
            <a:fillRect/>
          </a:stretch>
        </p:blipFill>
        <p:spPr bwMode="auto">
          <a:xfrm>
            <a:off x="4191000" y="1132379"/>
            <a:ext cx="5082639" cy="2244832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" name="Picture 2" descr="https://sun9-82.userapi.com/impg/hQLU-Z_eb2Bz1JcZBNC-eD0QoQiVfeN4DIIkPg/NtOY_crFjc8.jpg?size=810x1080&amp;quality=95&amp;sign=31deb7017694bcc2cd6b4e90660635a4&amp;c_uniq_tag=xGZ1fTfM13UpNRO_49gaZtIVgEtbHi5oJZsZCDrO3zc&amp;type=album"/>
          <p:cNvPicPr>
            <a:picLocks noChangeAspect="1" noChangeArrowheads="1"/>
          </p:cNvPicPr>
          <p:nvPr/>
        </p:nvPicPr>
        <p:blipFill>
          <a:blip r:embed="rId3" cstate="print"/>
          <a:srcRect t="11876" b="4844"/>
          <a:stretch>
            <a:fillRect/>
          </a:stretch>
        </p:blipFill>
        <p:spPr bwMode="auto">
          <a:xfrm>
            <a:off x="692397" y="1146907"/>
            <a:ext cx="2244437" cy="2492209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4" name="TextBox 3"/>
          <p:cNvSpPr txBox="1"/>
          <p:nvPr/>
        </p:nvSpPr>
        <p:spPr>
          <a:xfrm>
            <a:off x="3803232" y="178130"/>
            <a:ext cx="2266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Verdana" pitchFamily="34" charset="0"/>
                <a:ea typeface="Verdana" pitchFamily="34" charset="0"/>
              </a:rPr>
              <a:t>Проблема</a:t>
            </a:r>
            <a:endParaRPr lang="ru-RU" sz="2800" b="1" dirty="0">
              <a:latin typeface="Verdana" pitchFamily="34" charset="0"/>
              <a:ea typeface="Verdana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81946" y="857851"/>
            <a:ext cx="9143053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ru-RU" sz="18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s://sun9-82.userapi.com/impg/hQLU-Z_eb2Bz1JcZBNC-eD0QoQiVfeN4DIIkPg/NtOY_crFjc8.jpg?size=810x1080&amp;quality=95&amp;sign=31deb7017694bcc2cd6b4e90660635a4&amp;c_uniq_tag=xGZ1fTfM13UpNRO_49gaZtIVgEtbHi5oJZsZCDrO3zc&amp;type=album"/>
          <p:cNvPicPr>
            <a:picLocks noChangeAspect="1" noChangeArrowheads="1"/>
          </p:cNvPicPr>
          <p:nvPr/>
        </p:nvPicPr>
        <p:blipFill>
          <a:blip r:embed="rId3" cstate="print"/>
          <a:srcRect t="11876" b="4844"/>
          <a:stretch>
            <a:fillRect/>
          </a:stretch>
        </p:blipFill>
        <p:spPr bwMode="auto">
          <a:xfrm>
            <a:off x="7220197" y="3864707"/>
            <a:ext cx="2244437" cy="2492209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9220" name="Picture 4" descr="http://cdn.iportal.ru/news/2015/99/preview/1d7150ef8442c652280157710df0b4f703da86d7_1200_800_c.jpg"/>
          <p:cNvPicPr>
            <a:picLocks noChangeAspect="1" noChangeArrowheads="1"/>
          </p:cNvPicPr>
          <p:nvPr/>
        </p:nvPicPr>
        <p:blipFill>
          <a:blip r:embed="rId2"/>
          <a:srcRect t="10750" b="23000"/>
          <a:stretch>
            <a:fillRect/>
          </a:stretch>
        </p:blipFill>
        <p:spPr bwMode="auto">
          <a:xfrm>
            <a:off x="596900" y="3989879"/>
            <a:ext cx="5082639" cy="2244832"/>
          </a:xfrm>
          <a:prstGeom prst="rect">
            <a:avLst/>
          </a:prstGeom>
          <a:noFill/>
          <a:effectLst>
            <a:softEdge rad="63500"/>
          </a:effectLst>
        </p:spPr>
      </p:pic>
      <p:graphicFrame>
        <p:nvGraphicFramePr>
          <p:cNvPr id="8" name="Схема 7"/>
          <p:cNvGraphicFramePr/>
          <p:nvPr/>
        </p:nvGraphicFramePr>
        <p:xfrm>
          <a:off x="520700" y="948266"/>
          <a:ext cx="8890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8179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8426" y="291054"/>
            <a:ext cx="6146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Verdana" pitchFamily="34" charset="0"/>
                <a:ea typeface="Verdana" pitchFamily="34" charset="0"/>
              </a:rPr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815804" y="813262"/>
            <a:ext cx="1676998" cy="30777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ru-RU" sz="1400" dirty="0"/>
              <a:t>Описание продукта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373638" y="814796"/>
            <a:ext cx="1568571" cy="290208"/>
          </a:xfrm>
          <a:prstGeom prst="rect">
            <a:avLst/>
          </a:prstGeom>
          <a:noFill/>
          <a:ln>
            <a:solidFill>
              <a:srgbClr val="457DA2"/>
            </a:solidFill>
          </a:ln>
        </p:spPr>
        <p:txBody>
          <a:bodyPr wrap="none" rtlCol="0">
            <a:spAutoFit/>
          </a:bodyPr>
          <a:lstStyle/>
          <a:p>
            <a:r>
              <a:rPr lang="ru-RU" sz="1286" dirty="0"/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73509" y="1165892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rgbClr val="457D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таких датчиков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Выходной ток DC / SCR/релейный выход: источник питания 100 мА/5 В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Потребление тока постоянного тока &lt;25 мА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Время отклика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Указывая угол: ≤ 15 °, эффективное расстояние 3-80 см регулируемое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Обнаружение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объектов: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прозрачное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непрозрачное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тело.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Рабочая температура: -25 ° C ~ + 55 ° C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Из-за небольшого угла обзора можно использовать 2-3 таких датчика. Такой подход выйдет более экономически выгодным, в отличии от использования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лидара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Плюс отсутствие подвижных частей является более надежным и отказоустойчивым.</a:t>
            </a:r>
            <a:endParaRPr lang="ru-RU" sz="1286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0017" y="1165891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реализации проекта лежит установка специальной системы на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электросамокаты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будет быстро, но плавно снижать скорость самоката.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система позволяет отслеживать препятствия на пути движения самоката и принимать определенные решения. Система состоит из модуля управления и навесных датчиков. В самом модуле будет находится запрограммированный микроконтроллер и его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обвязка. Аналогов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данной системы нет на рынке, что является нашим основным преимуществом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системы, повышающей безопасность движения, необходимо внести в готовый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электросамокат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датчик/датчики отслеживания возникающих препятствий, микроконтроллер, отвечающий за принятие решения и передачу сигнала на ходовую часть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электросамоката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качестве датчика можно использовать инфракрасный фотоэлектрический датчик обнаружения препятствий.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 rot="5400000" flipH="1">
            <a:off x="255320" y="-255320"/>
            <a:ext cx="629392" cy="1140031"/>
            <a:chOff x="5699037" y="1158679"/>
            <a:chExt cx="4207116" cy="4540492"/>
          </a:xfrm>
        </p:grpSpPr>
        <p:grpSp>
          <p:nvGrpSpPr>
            <p:cNvPr id="11" name="object 10"/>
            <p:cNvGrpSpPr/>
            <p:nvPr/>
          </p:nvGrpSpPr>
          <p:grpSpPr>
            <a:xfrm>
              <a:off x="5709355" y="1168997"/>
              <a:ext cx="4196697" cy="3603395"/>
              <a:chOff x="11587065" y="1068029"/>
              <a:chExt cx="8517143" cy="7313043"/>
            </a:xfrm>
          </p:grpSpPr>
          <p:sp>
            <p:nvSpPr>
              <p:cNvPr id="13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4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2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</p:spTree>
    <p:extLst>
      <p:ext uri="{BB962C8B-B14F-4D97-AF65-F5344CB8AC3E}">
        <p14:creationId xmlns:p14="http://schemas.microsoft.com/office/powerpoint/2010/main" xmlns="" val="228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24679" y="2032000"/>
            <a:ext cx="2788821" cy="25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кругленный прямоугольник 2"/>
          <p:cNvSpPr/>
          <p:nvPr/>
        </p:nvSpPr>
        <p:spPr>
          <a:xfrm>
            <a:off x="482600" y="669836"/>
            <a:ext cx="5118100" cy="119181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Verdana" pitchFamily="34" charset="0"/>
                <a:ea typeface="Verdana" pitchFamily="34" charset="0"/>
              </a:rPr>
              <a:t>- Законодательство в области транспорта и аренды транспортных средств</a:t>
            </a:r>
            <a:br>
              <a:rPr lang="ru-RU" sz="1600" dirty="0" smtClean="0">
                <a:latin typeface="Verdana" pitchFamily="34" charset="0"/>
                <a:ea typeface="Verdana" pitchFamily="34" charset="0"/>
              </a:rPr>
            </a:br>
            <a:r>
              <a:rPr lang="ru-RU" sz="1600" dirty="0" smtClean="0">
                <a:latin typeface="Verdana" pitchFamily="34" charset="0"/>
                <a:ea typeface="Verdana" pitchFamily="34" charset="0"/>
              </a:rPr>
              <a:t>- Регулирование использования </a:t>
            </a:r>
            <a:r>
              <a:rPr lang="ru-RU" sz="1600" dirty="0" err="1" smtClean="0">
                <a:latin typeface="Verdana" pitchFamily="34" charset="0"/>
                <a:ea typeface="Verdana" pitchFamily="34" charset="0"/>
              </a:rPr>
              <a:t>электросамокатов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 на дорогах и тротуарах</a:t>
            </a:r>
            <a:endParaRPr lang="ru-RU" sz="1600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6273800" y="165101"/>
            <a:ext cx="3416300" cy="2724150"/>
          </a:xfrm>
          <a:prstGeom prst="roundRect">
            <a:avLst/>
          </a:prstGeom>
          <a:solidFill>
            <a:srgbClr val="FFD05B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- Уровень доходов населения и готовность платить за аренду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электросамокатов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- Конкуренция на рынке аренды транспортных средств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- Изменения в экономической среде, которые могут повлиять на спрос на услуги аренды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электросамокатов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- экономия на обслуживании и ремонте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электросамокатов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266700" y="4495800"/>
            <a:ext cx="5003800" cy="2247424"/>
          </a:xfrm>
          <a:prstGeom prst="roundRect">
            <a:avLst/>
          </a:prstGeom>
          <a:solidFill>
            <a:srgbClr val="E93B47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- Тенденции использования экологически чистых транспортных средств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- Популярность альтернативных способов передвижения в городе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- Безопасность использования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электросамокатов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- Сокращение числа ДТП с участием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электросамокатов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Повышение лояльности и заинтересованности граждан к данному виду транспорта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50000" y="3492500"/>
            <a:ext cx="3302000" cy="2826306"/>
          </a:xfrm>
          <a:prstGeom prst="roundRect">
            <a:avLst/>
          </a:prstGeom>
          <a:solidFill>
            <a:srgbClr val="6DA3C0"/>
          </a:solidFill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Verdana" pitchFamily="34" charset="0"/>
                <a:ea typeface="Verdana" pitchFamily="34" charset="0"/>
              </a:rPr>
              <a:t>- Развитие технологий </a:t>
            </a:r>
            <a:r>
              <a:rPr lang="ru-RU" sz="1600" dirty="0" err="1" smtClean="0">
                <a:latin typeface="Verdana" pitchFamily="34" charset="0"/>
                <a:ea typeface="Verdana" pitchFamily="34" charset="0"/>
              </a:rPr>
              <a:t>электросамокатов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/>
            </a:r>
            <a:br>
              <a:rPr lang="ru-RU" sz="1600" dirty="0" smtClean="0">
                <a:latin typeface="Verdana" pitchFamily="34" charset="0"/>
                <a:ea typeface="Verdana" pitchFamily="34" charset="0"/>
              </a:rPr>
            </a:br>
            <a:r>
              <a:rPr lang="ru-RU" sz="1600" dirty="0" smtClean="0">
                <a:latin typeface="Verdana" pitchFamily="34" charset="0"/>
                <a:ea typeface="Verdana" pitchFamily="34" charset="0"/>
              </a:rPr>
              <a:t>- Массовой внедрение ПО, помогающего отслеживать препятствия на пути движения</a:t>
            </a:r>
            <a:br>
              <a:rPr lang="ru-RU" sz="1600" dirty="0" smtClean="0">
                <a:latin typeface="Verdana" pitchFamily="34" charset="0"/>
                <a:ea typeface="Verdana" pitchFamily="34" charset="0"/>
              </a:rPr>
            </a:br>
            <a:r>
              <a:rPr lang="ru-RU" sz="1600" dirty="0" smtClean="0">
                <a:latin typeface="Verdana" pitchFamily="34" charset="0"/>
                <a:ea typeface="Verdana" pitchFamily="34" charset="0"/>
              </a:rPr>
              <a:t>- Влияние ПО на спрос и удобство использования услуги аренды </a:t>
            </a:r>
            <a:r>
              <a:rPr lang="ru-RU" sz="1600" dirty="0" err="1" smtClean="0">
                <a:latin typeface="Verdana" pitchFamily="34" charset="0"/>
                <a:ea typeface="Verdana" pitchFamily="34" charset="0"/>
              </a:rPr>
              <a:t>электросамокатов</a:t>
            </a:r>
            <a:endParaRPr lang="ru-RU" sz="1600" dirty="0">
              <a:latin typeface="Verdana" pitchFamily="34" charset="0"/>
              <a:ea typeface="Verdana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 rot="5400000" flipH="1">
            <a:off x="255320" y="-255320"/>
            <a:ext cx="629392" cy="1140031"/>
            <a:chOff x="5699037" y="1158679"/>
            <a:chExt cx="4207116" cy="4540492"/>
          </a:xfrm>
        </p:grpSpPr>
        <p:grpSp>
          <p:nvGrpSpPr>
            <p:cNvPr id="9" name="object 10"/>
            <p:cNvGrpSpPr/>
            <p:nvPr/>
          </p:nvGrpSpPr>
          <p:grpSpPr>
            <a:xfrm>
              <a:off x="5709355" y="1168997"/>
              <a:ext cx="4196697" cy="3603395"/>
              <a:chOff x="11587065" y="1068029"/>
              <a:chExt cx="8517143" cy="7313043"/>
            </a:xfrm>
          </p:grpSpPr>
          <p:sp>
            <p:nvSpPr>
              <p:cNvPr id="11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0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23345" y="4574163"/>
            <a:ext cx="4966138" cy="2009061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Расширение бизнеса за счет добавления нового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 ПО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 для самокатов.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- Внедрение новых технологий для улучшения процесса передвижения и обслуживания самокатов.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Verdana" pitchFamily="34" charset="0"/>
              <a:cs typeface="Times New Roman" pitchFamily="18" charset="0"/>
            </a:endParaRPr>
          </a:p>
          <a:p>
            <a:pPr lvl="0" indent="228600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Повышение безопасности клиентов и гарантия соблюдения правил ПДД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669017" y="4293828"/>
            <a:ext cx="4084583" cy="1634490"/>
          </a:xfrm>
          <a:prstGeom prst="roundRect">
            <a:avLst/>
          </a:prstGeom>
          <a:solidFill>
            <a:srgbClr val="FFD05B"/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</a:rPr>
              <a:t> - Возможные изменения в законодательстве, регулирующем использование самокатов в общественных </a:t>
            </a:r>
            <a:r>
              <a:rPr lang="ru-RU" dirty="0" smtClean="0">
                <a:latin typeface="Verdana" pitchFamily="34" charset="0"/>
                <a:ea typeface="Verdana" pitchFamily="34" charset="0"/>
              </a:rPr>
              <a:t>местах</a:t>
            </a:r>
            <a:endParaRPr lang="ru-RU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03800" y="266700"/>
            <a:ext cx="4635500" cy="22474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</a:rPr>
              <a:t> - Необходимость постоянного обслуживания и замены самокатов из-за износа и повреждений.</a:t>
            </a:r>
            <a:br>
              <a:rPr lang="ru-RU" dirty="0" smtClean="0">
                <a:latin typeface="Verdana" pitchFamily="34" charset="0"/>
                <a:ea typeface="Verdana" pitchFamily="34" charset="0"/>
              </a:rPr>
            </a:br>
            <a:r>
              <a:rPr lang="ru-RU" dirty="0" smtClean="0">
                <a:latin typeface="Verdana" pitchFamily="34" charset="0"/>
                <a:ea typeface="Verdana" pitchFamily="34" charset="0"/>
              </a:rPr>
              <a:t> - Необходимость инвестирования в развитие и обслуживание инфраструктуры для аренды </a:t>
            </a:r>
            <a:r>
              <a:rPr lang="ru-RU" dirty="0" smtClean="0">
                <a:latin typeface="Verdana" pitchFamily="34" charset="0"/>
                <a:ea typeface="Verdana" pitchFamily="34" charset="0"/>
              </a:rPr>
              <a:t>самокатов</a:t>
            </a:r>
            <a:endParaRPr lang="ru-RU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20414" y="203200"/>
            <a:ext cx="3884886" cy="2553891"/>
          </a:xfrm>
          <a:prstGeom prst="round2DiagRect">
            <a:avLst/>
          </a:prstGeom>
          <a:solidFill>
            <a:srgbClr val="D1E2EB"/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</a:rPr>
              <a:t>- Удобная и простая система аренды самокатов через мобильное приложение.</a:t>
            </a:r>
            <a:br>
              <a:rPr lang="ru-RU" dirty="0" smtClean="0">
                <a:latin typeface="Verdana" pitchFamily="34" charset="0"/>
                <a:ea typeface="Verdana" pitchFamily="34" charset="0"/>
              </a:rPr>
            </a:br>
            <a:r>
              <a:rPr lang="ru-RU" dirty="0" smtClean="0">
                <a:latin typeface="Verdana" pitchFamily="34" charset="0"/>
                <a:ea typeface="Verdana" pitchFamily="34" charset="0"/>
              </a:rPr>
              <a:t> - Широкий выбор локаций для аренды самокатов, что делает их доступными для большого числа потенциальных </a:t>
            </a:r>
            <a:r>
              <a:rPr lang="ru-RU" dirty="0" smtClean="0">
                <a:latin typeface="Verdana" pitchFamily="34" charset="0"/>
                <a:ea typeface="Verdana" pitchFamily="34" charset="0"/>
              </a:rPr>
              <a:t>клиентов</a:t>
            </a:r>
            <a:endParaRPr lang="ru-RU" dirty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29421" y="2369646"/>
            <a:ext cx="2379280" cy="2024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" name="Группа 7"/>
          <p:cNvGrpSpPr/>
          <p:nvPr/>
        </p:nvGrpSpPr>
        <p:grpSpPr>
          <a:xfrm rot="16200000" flipH="1">
            <a:off x="9021288" y="5973289"/>
            <a:ext cx="629392" cy="1140031"/>
            <a:chOff x="5699037" y="1158679"/>
            <a:chExt cx="4207116" cy="4540492"/>
          </a:xfrm>
        </p:grpSpPr>
        <p:grpSp>
          <p:nvGrpSpPr>
            <p:cNvPr id="9" name="object 10"/>
            <p:cNvGrpSpPr/>
            <p:nvPr/>
          </p:nvGrpSpPr>
          <p:grpSpPr>
            <a:xfrm>
              <a:off x="5709355" y="1168997"/>
              <a:ext cx="4196697" cy="3603395"/>
              <a:chOff x="11587065" y="1068029"/>
              <a:chExt cx="8517143" cy="7313043"/>
            </a:xfrm>
          </p:grpSpPr>
          <p:sp>
            <p:nvSpPr>
              <p:cNvPr id="11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0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32275" y="1557612"/>
          <a:ext cx="85439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Google Shape;347;p35"/>
          <p:cNvSpPr txBox="1">
            <a:spLocks/>
          </p:cNvSpPr>
          <p:nvPr/>
        </p:nvSpPr>
        <p:spPr>
          <a:xfrm>
            <a:off x="499803" y="495301"/>
            <a:ext cx="6200255" cy="457200"/>
          </a:xfrm>
          <a:prstGeom prst="rect">
            <a:avLst/>
          </a:prstGeom>
          <a:solidFill>
            <a:schemeClr val="bg1"/>
          </a:solidFill>
          <a:ln>
            <a:solidFill>
              <a:srgbClr val="457DA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0" tIns="0" rIns="0" bIns="0" anchor="b" anchorCtr="0"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Дорожная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карта (сроки) проекта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Google Shape;347;p35"/>
          <p:cNvSpPr txBox="1">
            <a:spLocks/>
          </p:cNvSpPr>
          <p:nvPr/>
        </p:nvSpPr>
        <p:spPr>
          <a:xfrm>
            <a:off x="1850621" y="5334000"/>
            <a:ext cx="1677265" cy="431800"/>
          </a:xfrm>
          <a:prstGeom prst="rect">
            <a:avLst/>
          </a:prstGeom>
          <a:solidFill>
            <a:schemeClr val="bg1"/>
          </a:solidFill>
          <a:ln>
            <a:solidFill>
              <a:srgbClr val="457DA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0" tIns="0" rIns="0" bIns="0" anchor="b" anchorCtr="0"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квартал 2024 года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Google Shape;347;p35"/>
          <p:cNvSpPr txBox="1">
            <a:spLocks/>
          </p:cNvSpPr>
          <p:nvPr/>
        </p:nvSpPr>
        <p:spPr>
          <a:xfrm>
            <a:off x="4092979" y="1485900"/>
            <a:ext cx="1652500" cy="475905"/>
          </a:xfrm>
          <a:prstGeom prst="rect">
            <a:avLst/>
          </a:prstGeom>
          <a:solidFill>
            <a:schemeClr val="bg1"/>
          </a:solidFill>
          <a:ln>
            <a:solidFill>
              <a:srgbClr val="457DA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0" tIns="0" rIns="0" bIns="0" anchor="b" anchorCtr="0"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2-3 квартал 2024 года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Google Shape;347;p35"/>
          <p:cNvSpPr txBox="1">
            <a:spLocks/>
          </p:cNvSpPr>
          <p:nvPr/>
        </p:nvSpPr>
        <p:spPr>
          <a:xfrm>
            <a:off x="6240781" y="5334001"/>
            <a:ext cx="1652500" cy="451658"/>
          </a:xfrm>
          <a:prstGeom prst="rect">
            <a:avLst/>
          </a:prstGeom>
          <a:solidFill>
            <a:schemeClr val="bg1"/>
          </a:solidFill>
          <a:ln>
            <a:solidFill>
              <a:srgbClr val="457DA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0" tIns="0" rIns="0" bIns="0" anchor="b" anchorCtr="0"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 квартал 2024 года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 rot="16200000" flipH="1">
            <a:off x="9021289" y="5973288"/>
            <a:ext cx="629392" cy="1140031"/>
            <a:chOff x="5699037" y="1158679"/>
            <a:chExt cx="4207116" cy="4540492"/>
          </a:xfrm>
        </p:grpSpPr>
        <p:grpSp>
          <p:nvGrpSpPr>
            <p:cNvPr id="8" name="object 10"/>
            <p:cNvGrpSpPr/>
            <p:nvPr/>
          </p:nvGrpSpPr>
          <p:grpSpPr>
            <a:xfrm>
              <a:off x="5709355" y="1168997"/>
              <a:ext cx="4196697" cy="3603395"/>
              <a:chOff x="11587065" y="1068029"/>
              <a:chExt cx="8517143" cy="7313043"/>
            </a:xfrm>
          </p:grpSpPr>
          <p:sp>
            <p:nvSpPr>
              <p:cNvPr id="10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1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9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9083" y="0"/>
            <a:ext cx="3576917" cy="1532397"/>
          </a:xfrm>
          <a:prstGeom prst="rect">
            <a:avLst/>
          </a:prstGeom>
        </p:spPr>
      </p:pic>
      <p:grpSp>
        <p:nvGrpSpPr>
          <p:cNvPr id="2" name="Группа 3"/>
          <p:cNvGrpSpPr/>
          <p:nvPr/>
        </p:nvGrpSpPr>
        <p:grpSpPr>
          <a:xfrm rot="16200000" flipH="1">
            <a:off x="228603" y="5890847"/>
            <a:ext cx="738552" cy="1195756"/>
            <a:chOff x="5699037" y="1158679"/>
            <a:chExt cx="4207116" cy="4540492"/>
          </a:xfrm>
        </p:grpSpPr>
        <p:grpSp>
          <p:nvGrpSpPr>
            <p:cNvPr id="4" name="object 10"/>
            <p:cNvGrpSpPr/>
            <p:nvPr/>
          </p:nvGrpSpPr>
          <p:grpSpPr>
            <a:xfrm>
              <a:off x="5709355" y="1168997"/>
              <a:ext cx="4196697" cy="3603395"/>
              <a:chOff x="11587065" y="1068029"/>
              <a:chExt cx="8517143" cy="7313043"/>
            </a:xfrm>
          </p:grpSpPr>
          <p:sp>
            <p:nvSpPr>
              <p:cNvPr id="7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8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6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877"/>
          <a:stretch>
            <a:fillRect/>
          </a:stretch>
        </p:blipFill>
        <p:spPr>
          <a:xfrm>
            <a:off x="8045015" y="6049108"/>
            <a:ext cx="1661692" cy="808892"/>
          </a:xfrm>
          <a:prstGeom prst="rect">
            <a:avLst/>
          </a:prstGeom>
        </p:spPr>
      </p:pic>
      <p:sp>
        <p:nvSpPr>
          <p:cNvPr id="12" name="Нижний колонтитул 3"/>
          <p:cNvSpPr txBox="1">
            <a:spLocks/>
          </p:cNvSpPr>
          <p:nvPr/>
        </p:nvSpPr>
        <p:spPr>
          <a:xfrm>
            <a:off x="7409534" y="1160856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tx1"/>
                </a:solidFill>
              </a:rPr>
              <a:t>2023, РГРТУ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39106" y="1775300"/>
            <a:ext cx="593407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19981" y="827957"/>
            <a:ext cx="6501453" cy="7989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800" b="1" spc="-44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Lato Black"/>
              </a:rPr>
              <a:t>Благодарим за внимание!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5F2574-6B2D-4151-B4E6-5F2B862C21E6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d8b453d6-be7a-4931-bedf-235701e60354"/>
    <ds:schemaRef ds:uri="69cc3dea-af89-41ea-b8da-7ab11462d30a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16191</TotalTime>
  <Words>377</Words>
  <Application>Microsoft Office PowerPoint</Application>
  <PresentationFormat>Лист A4 (210x297 мм)</PresentationFormat>
  <Paragraphs>67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1_Тема Office</vt:lpstr>
      <vt:lpstr>2_Тема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Денис Писцов</cp:lastModifiedBy>
  <cp:revision>400</cp:revision>
  <cp:lastPrinted>2017-09-07T15:28:26Z</cp:lastPrinted>
  <dcterms:created xsi:type="dcterms:W3CDTF">2016-03-23T11:46:06Z</dcterms:created>
  <dcterms:modified xsi:type="dcterms:W3CDTF">2023-11-22T12:16:30Z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