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11315700" cx="20112025"/>
  <p:notesSz cx="9144000" cy="6858000"/>
  <p:embeddedFontLst>
    <p:embeddedFont>
      <p:font typeface="Comfortaa SemiBold"/>
      <p:regular r:id="rId24"/>
      <p:bold r:id="rId25"/>
    </p:embeddedFont>
    <p:embeddedFont>
      <p:font typeface="Montserrat"/>
      <p:regular r:id="rId26"/>
      <p:bold r:id="rId27"/>
      <p:italic r:id="rId28"/>
      <p:boldItalic r:id="rId29"/>
    </p:embeddedFont>
    <p:embeddedFont>
      <p:font typeface="Montserrat Medium"/>
      <p:regular r:id="rId30"/>
      <p:bold r:id="rId31"/>
      <p:italic r:id="rId32"/>
      <p:boldItalic r:id="rId33"/>
    </p:embeddedFont>
    <p:embeddedFont>
      <p:font typeface="Comfortaa"/>
      <p:regular r:id="rId34"/>
      <p:bold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6" roundtripDataSignature="AMtx7mi2Kpdek5xrUJplVw+JpfLXCIta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ComfortaaSemiBold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Montserrat-regular.fntdata"/><Relationship Id="rId25" Type="http://schemas.openxmlformats.org/officeDocument/2006/relationships/font" Target="fonts/ComfortaaSemiBold-bold.fntdata"/><Relationship Id="rId28" Type="http://schemas.openxmlformats.org/officeDocument/2006/relationships/font" Target="fonts/Montserrat-italic.fntdata"/><Relationship Id="rId27" Type="http://schemas.openxmlformats.org/officeDocument/2006/relationships/font" Target="fonts/Montserrat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Montserra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MontserratMedium-bold.fntdata"/><Relationship Id="rId30" Type="http://schemas.openxmlformats.org/officeDocument/2006/relationships/font" Target="fonts/MontserratMedium-regular.fntdata"/><Relationship Id="rId11" Type="http://schemas.openxmlformats.org/officeDocument/2006/relationships/slide" Target="slides/slide7.xml"/><Relationship Id="rId33" Type="http://schemas.openxmlformats.org/officeDocument/2006/relationships/font" Target="fonts/MontserratMedium-boldItalic.fntdata"/><Relationship Id="rId10" Type="http://schemas.openxmlformats.org/officeDocument/2006/relationships/slide" Target="slides/slide6.xml"/><Relationship Id="rId32" Type="http://schemas.openxmlformats.org/officeDocument/2006/relationships/font" Target="fonts/MontserratMedium-italic.fntdata"/><Relationship Id="rId13" Type="http://schemas.openxmlformats.org/officeDocument/2006/relationships/slide" Target="slides/slide9.xml"/><Relationship Id="rId35" Type="http://schemas.openxmlformats.org/officeDocument/2006/relationships/font" Target="fonts/Comfortaa-bold.fntdata"/><Relationship Id="rId12" Type="http://schemas.openxmlformats.org/officeDocument/2006/relationships/slide" Target="slides/slide8.xml"/><Relationship Id="rId34" Type="http://schemas.openxmlformats.org/officeDocument/2006/relationships/font" Target="fonts/Comfortaa-regular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36" Type="http://customschemas.google.com/relationships/presentationmetadata" Target="meta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5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a21d9d604b_0_59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g2a21d9d604b_0_59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29f915478cd_0_314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g29f915478cd_0_314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a21d9d604b_0_86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g2a21d9d604b_0_86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6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6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7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2a21d9d604b_0_43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g2a21d9d604b_0_43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2a21d9d604b_0_113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g2a21d9d604b_0_113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2a122ad2cd5_0_24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g2a122ad2cd5_0_24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a1516aec29_2_6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g2a1516aec29_2_6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1ed292ed3d8_0_1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g1ed292ed3d8_0_1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2a122ad2cd5_0_0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g2a122ad2cd5_0_0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8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8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9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9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10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10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11" Type="http://schemas.openxmlformats.org/officeDocument/2006/relationships/image" Target="../media/image19.png"/><Relationship Id="rId10" Type="http://schemas.openxmlformats.org/officeDocument/2006/relationships/image" Target="../media/image55.png"/><Relationship Id="rId12" Type="http://schemas.openxmlformats.org/officeDocument/2006/relationships/image" Target="../media/image16.png"/><Relationship Id="rId9" Type="http://schemas.openxmlformats.org/officeDocument/2006/relationships/image" Target="../media/image47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3.png"/><Relationship Id="rId8" Type="http://schemas.openxmlformats.org/officeDocument/2006/relationships/image" Target="../media/image10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ctrTitle"/>
          </p:nvPr>
        </p:nvSpPr>
        <p:spPr>
          <a:xfrm>
            <a:off x="2514005" y="1851899"/>
            <a:ext cx="15084029" cy="39395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subTitle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7" name="Google Shape;3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/>
          <p:nvPr>
            <p:ph idx="1" type="body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7" name="Google Shape;57;p16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6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6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6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16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6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6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6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7"/>
          <p:cNvSpPr txBox="1"/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b="1" sz="7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17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76" name="Google Shape;76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7"/>
            <p:cNvPicPr preferRelativeResize="0"/>
            <p:nvPr/>
          </p:nvPicPr>
          <p:blipFill rotWithShape="1">
            <a:blip r:embed="rId9">
              <a:alphaModFix/>
            </a:blip>
            <a:srcRect b="2593" l="73075" r="0" t="0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18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2" type="body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/>
          <p:nvPr>
            <p:ph idx="2" type="pic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indent="-2286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indent="-2286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indent="-2286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indent="-2286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indent="-2286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indent="-2286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indent="-2286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indent="-2286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/>
        </p:txBody>
      </p:sp>
      <p:sp>
        <p:nvSpPr>
          <p:cNvPr id="101" name="Google Shape;101;p20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.xml"/><Relationship Id="rId22" Type="http://schemas.openxmlformats.org/officeDocument/2006/relationships/slideLayout" Target="../slideLayouts/slideLayout9.xml"/><Relationship Id="rId21" Type="http://schemas.openxmlformats.org/officeDocument/2006/relationships/slideLayout" Target="../slideLayouts/slideLayout8.xml"/><Relationship Id="rId24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10.xml"/><Relationship Id="rId1" Type="http://schemas.openxmlformats.org/officeDocument/2006/relationships/image" Target="../media/image36.jpg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openxmlformats.org/officeDocument/2006/relationships/image" Target="../media/image43.png"/><Relationship Id="rId25" Type="http://schemas.openxmlformats.org/officeDocument/2006/relationships/theme" Target="../theme/theme2.xml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12.png"/><Relationship Id="rId8" Type="http://schemas.openxmlformats.org/officeDocument/2006/relationships/image" Target="../media/image10.png"/><Relationship Id="rId11" Type="http://schemas.openxmlformats.org/officeDocument/2006/relationships/image" Target="../media/image5.png"/><Relationship Id="rId10" Type="http://schemas.openxmlformats.org/officeDocument/2006/relationships/image" Target="../media/image55.png"/><Relationship Id="rId13" Type="http://schemas.openxmlformats.org/officeDocument/2006/relationships/image" Target="../media/image7.png"/><Relationship Id="rId12" Type="http://schemas.openxmlformats.org/officeDocument/2006/relationships/image" Target="../media/image9.png"/><Relationship Id="rId15" Type="http://schemas.openxmlformats.org/officeDocument/2006/relationships/slideLayout" Target="../slideLayouts/slideLayout2.xml"/><Relationship Id="rId14" Type="http://schemas.openxmlformats.org/officeDocument/2006/relationships/slideLayout" Target="../slideLayouts/slideLayout1.xml"/><Relationship Id="rId17" Type="http://schemas.openxmlformats.org/officeDocument/2006/relationships/slideLayout" Target="../slideLayouts/slideLayout4.xml"/><Relationship Id="rId16" Type="http://schemas.openxmlformats.org/officeDocument/2006/relationships/slideLayout" Target="../slideLayouts/slideLayout3.xml"/><Relationship Id="rId19" Type="http://schemas.openxmlformats.org/officeDocument/2006/relationships/slideLayout" Target="../slideLayouts/slideLayout6.xml"/><Relationship Id="rId1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sz="725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1"/>
          <p:cNvSpPr txBox="1"/>
          <p:nvPr>
            <p:ph idx="1" type="body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21906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b="0" i="0" sz="461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6" name="Google Shape;16;p11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7" name="Google Shape;17;p11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18" name="Google Shape;18;p11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9" name="Google Shape;19;p11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" name="Google Shape;20;p1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1;p1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2;p1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23;p1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4;p1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5;p1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6;p1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3" l="73075" r="16746" t="0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;p1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;p11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9" name="Google Shape;29;p1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1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4"/>
    <p:sldLayoutId id="2147483650" r:id="rId15"/>
    <p:sldLayoutId id="2147483651" r:id="rId16"/>
    <p:sldLayoutId id="2147483652" r:id="rId17"/>
    <p:sldLayoutId id="2147483653" r:id="rId18"/>
    <p:sldLayoutId id="2147483654" r:id="rId19"/>
    <p:sldLayoutId id="2147483655" r:id="rId20"/>
    <p:sldLayoutId id="2147483656" r:id="rId21"/>
    <p:sldLayoutId id="2147483657" r:id="rId22"/>
    <p:sldLayoutId id="2147483658" r:id="rId23"/>
    <p:sldLayoutId id="2147483659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9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11" Type="http://schemas.openxmlformats.org/officeDocument/2006/relationships/image" Target="../media/image46.png"/><Relationship Id="rId10" Type="http://schemas.openxmlformats.org/officeDocument/2006/relationships/image" Target="../media/image24.png"/><Relationship Id="rId13" Type="http://schemas.openxmlformats.org/officeDocument/2006/relationships/image" Target="../media/image30.png"/><Relationship Id="rId12" Type="http://schemas.openxmlformats.org/officeDocument/2006/relationships/image" Target="../media/image53.png"/><Relationship Id="rId15" Type="http://schemas.openxmlformats.org/officeDocument/2006/relationships/image" Target="../media/image28.png"/><Relationship Id="rId14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5.png"/><Relationship Id="rId4" Type="http://schemas.openxmlformats.org/officeDocument/2006/relationships/image" Target="../media/image49.png"/><Relationship Id="rId5" Type="http://schemas.openxmlformats.org/officeDocument/2006/relationships/image" Target="../media/image44.png"/><Relationship Id="rId6" Type="http://schemas.openxmlformats.org/officeDocument/2006/relationships/image" Target="../media/image4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5.png"/><Relationship Id="rId4" Type="http://schemas.openxmlformats.org/officeDocument/2006/relationships/image" Target="../media/image41.jpg"/><Relationship Id="rId9" Type="http://schemas.openxmlformats.org/officeDocument/2006/relationships/image" Target="../media/image50.jpg"/><Relationship Id="rId5" Type="http://schemas.openxmlformats.org/officeDocument/2006/relationships/image" Target="../media/image40.jpg"/><Relationship Id="rId6" Type="http://schemas.openxmlformats.org/officeDocument/2006/relationships/image" Target="../media/image37.jpg"/><Relationship Id="rId7" Type="http://schemas.openxmlformats.org/officeDocument/2006/relationships/image" Target="../media/image39.jpg"/><Relationship Id="rId8" Type="http://schemas.openxmlformats.org/officeDocument/2006/relationships/image" Target="../media/image3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/>
          <p:nvPr>
            <p:ph type="ctrTitle"/>
          </p:nvPr>
        </p:nvSpPr>
        <p:spPr>
          <a:xfrm>
            <a:off x="888112" y="3576303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lang="ru-RU" sz="6000">
                <a:solidFill>
                  <a:schemeClr val="lt1"/>
                </a:solidFill>
              </a:rPr>
              <a:t>StudConnect</a:t>
            </a:r>
            <a:endParaRPr/>
          </a:p>
        </p:txBody>
      </p:sp>
      <p:sp>
        <p:nvSpPr>
          <p:cNvPr id="121" name="Google Shape;121;p1"/>
          <p:cNvSpPr txBox="1"/>
          <p:nvPr>
            <p:ph idx="1" type="subTitle"/>
          </p:nvPr>
        </p:nvSpPr>
        <p:spPr>
          <a:xfrm>
            <a:off x="888112" y="7243878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 sz="2400">
                <a:solidFill>
                  <a:schemeClr val="lt1"/>
                </a:solidFill>
              </a:rPr>
              <a:t>Разработка АИС “StudConnect” для поощрения студенческой активности в СамГТУ</a:t>
            </a:r>
            <a:br>
              <a:rPr lang="ru-RU" sz="2400">
                <a:solidFill>
                  <a:schemeClr val="lt1"/>
                </a:solidFill>
              </a:rPr>
            </a:br>
            <a:br>
              <a:rPr lang="ru-RU" sz="2400">
                <a:solidFill>
                  <a:schemeClr val="lt1"/>
                </a:solidFill>
              </a:rPr>
            </a:br>
            <a:r>
              <a:rPr lang="ru-RU" sz="2400">
                <a:solidFill>
                  <a:schemeClr val="lt1"/>
                </a:solidFill>
              </a:rPr>
              <a:t>Руководитель - доцент кафедры ИТ Малина А.Б. </a:t>
            </a:r>
            <a:endParaRPr/>
          </a:p>
        </p:txBody>
      </p:sp>
      <p:pic>
        <p:nvPicPr>
          <p:cNvPr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969" y="3201529"/>
            <a:ext cx="10294625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8620" y="1611079"/>
            <a:ext cx="1342380" cy="102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152607" y="1646657"/>
            <a:ext cx="2337949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07810" y="1646256"/>
            <a:ext cx="3031427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11">
            <a:alphaModFix/>
          </a:blip>
          <a:srcRect b="2593" l="73075" r="16746" t="0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477015" y="467022"/>
            <a:ext cx="3458971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692332" y="99642"/>
            <a:ext cx="4969938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b="1" lang="ru-RU"/>
              <a:t> </a:t>
            </a:r>
            <a:r>
              <a:rPr b="1" lang="ru-RU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sp>
        <p:nvSpPr>
          <p:cNvPr id="140" name="Google Shape;140;p2"/>
          <p:cNvSpPr txBox="1"/>
          <p:nvPr>
            <p:ph idx="2" type="body"/>
          </p:nvPr>
        </p:nvSpPr>
        <p:spPr>
          <a:xfrm>
            <a:off x="1735800" y="2942375"/>
            <a:ext cx="12276900" cy="68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9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Первокурсники проявляют больше интереса к учебным и внеучебным процессам, нежели студенты старших курсов.</a:t>
            </a:r>
            <a:br>
              <a:rPr lang="ru-RU" sz="39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39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9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На старших курсах у студентов снижается посещаемость пар, мероприятий, конкурсов, олимпиад и других студенческих активностей.</a:t>
            </a:r>
            <a:endParaRPr sz="39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141" name="Google Shape;141;p2"/>
          <p:cNvGrpSpPr/>
          <p:nvPr/>
        </p:nvGrpSpPr>
        <p:grpSpPr>
          <a:xfrm flipH="1">
            <a:off x="14474905" y="3022794"/>
            <a:ext cx="3395038" cy="7474521"/>
            <a:chOff x="2032100" y="1232200"/>
            <a:chExt cx="1461300" cy="3217200"/>
          </a:xfrm>
        </p:grpSpPr>
        <p:sp>
          <p:nvSpPr>
            <p:cNvPr id="142" name="Google Shape;142;p2"/>
            <p:cNvSpPr/>
            <p:nvPr/>
          </p:nvSpPr>
          <p:spPr>
            <a:xfrm>
              <a:off x="2032100" y="4324750"/>
              <a:ext cx="1006875" cy="124650"/>
            </a:xfrm>
            <a:custGeom>
              <a:rect b="b" l="l" r="r" t="t"/>
              <a:pathLst>
                <a:path extrusionOk="0" h="4986" w="40275">
                  <a:moveTo>
                    <a:pt x="20153" y="0"/>
                  </a:moveTo>
                  <a:cubicBezTo>
                    <a:pt x="9028" y="0"/>
                    <a:pt x="1" y="1095"/>
                    <a:pt x="1" y="2493"/>
                  </a:cubicBezTo>
                  <a:cubicBezTo>
                    <a:pt x="1" y="3861"/>
                    <a:pt x="9028" y="4985"/>
                    <a:pt x="20153" y="4985"/>
                  </a:cubicBezTo>
                  <a:cubicBezTo>
                    <a:pt x="31247" y="4985"/>
                    <a:pt x="40275" y="3861"/>
                    <a:pt x="40275" y="2493"/>
                  </a:cubicBezTo>
                  <a:cubicBezTo>
                    <a:pt x="40275" y="1095"/>
                    <a:pt x="31247" y="0"/>
                    <a:pt x="20153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2652925" y="1648725"/>
              <a:ext cx="722700" cy="373500"/>
            </a:xfrm>
            <a:custGeom>
              <a:rect b="b" l="l" r="r" t="t"/>
              <a:pathLst>
                <a:path extrusionOk="0" h="14940" w="28908">
                  <a:moveTo>
                    <a:pt x="4484" y="0"/>
                  </a:moveTo>
                  <a:cubicBezTo>
                    <a:pt x="3149" y="0"/>
                    <a:pt x="1847" y="681"/>
                    <a:pt x="1126" y="1903"/>
                  </a:cubicBezTo>
                  <a:cubicBezTo>
                    <a:pt x="1" y="3757"/>
                    <a:pt x="609" y="6159"/>
                    <a:pt x="2463" y="7283"/>
                  </a:cubicBezTo>
                  <a:lnTo>
                    <a:pt x="14226" y="14365"/>
                  </a:lnTo>
                  <a:lnTo>
                    <a:pt x="14530" y="14548"/>
                  </a:lnTo>
                  <a:cubicBezTo>
                    <a:pt x="14959" y="14802"/>
                    <a:pt x="15454" y="14940"/>
                    <a:pt x="15955" y="14940"/>
                  </a:cubicBezTo>
                  <a:cubicBezTo>
                    <a:pt x="16413" y="14940"/>
                    <a:pt x="16875" y="14825"/>
                    <a:pt x="17296" y="14578"/>
                  </a:cubicBezTo>
                  <a:cubicBezTo>
                    <a:pt x="19485" y="13362"/>
                    <a:pt x="21521" y="11903"/>
                    <a:pt x="23345" y="10262"/>
                  </a:cubicBezTo>
                  <a:cubicBezTo>
                    <a:pt x="25169" y="8621"/>
                    <a:pt x="26780" y="6797"/>
                    <a:pt x="28208" y="4882"/>
                  </a:cubicBezTo>
                  <a:cubicBezTo>
                    <a:pt x="28907" y="4000"/>
                    <a:pt x="28816" y="2693"/>
                    <a:pt x="27965" y="1903"/>
                  </a:cubicBezTo>
                  <a:cubicBezTo>
                    <a:pt x="27539" y="1492"/>
                    <a:pt x="26986" y="1287"/>
                    <a:pt x="26432" y="1287"/>
                  </a:cubicBezTo>
                  <a:cubicBezTo>
                    <a:pt x="25839" y="1287"/>
                    <a:pt x="25244" y="1523"/>
                    <a:pt x="24804" y="1994"/>
                  </a:cubicBezTo>
                  <a:lnTo>
                    <a:pt x="24773" y="1994"/>
                  </a:lnTo>
                  <a:cubicBezTo>
                    <a:pt x="23314" y="3545"/>
                    <a:pt x="21703" y="4943"/>
                    <a:pt x="20001" y="6159"/>
                  </a:cubicBezTo>
                  <a:cubicBezTo>
                    <a:pt x="18846" y="6979"/>
                    <a:pt x="17630" y="7709"/>
                    <a:pt x="16384" y="8317"/>
                  </a:cubicBezTo>
                  <a:lnTo>
                    <a:pt x="6901" y="839"/>
                  </a:lnTo>
                  <a:cubicBezTo>
                    <a:pt x="6779" y="748"/>
                    <a:pt x="6627" y="627"/>
                    <a:pt x="6506" y="566"/>
                  </a:cubicBezTo>
                  <a:cubicBezTo>
                    <a:pt x="5874" y="182"/>
                    <a:pt x="5174" y="0"/>
                    <a:pt x="4484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3265400" y="1546575"/>
              <a:ext cx="173300" cy="220025"/>
            </a:xfrm>
            <a:custGeom>
              <a:rect b="b" l="l" r="r" t="t"/>
              <a:pathLst>
                <a:path extrusionOk="0" h="8801" w="6932">
                  <a:moveTo>
                    <a:pt x="5609" y="0"/>
                  </a:moveTo>
                  <a:cubicBezTo>
                    <a:pt x="5604" y="0"/>
                    <a:pt x="5599" y="1"/>
                    <a:pt x="5594" y="1"/>
                  </a:cubicBezTo>
                  <a:cubicBezTo>
                    <a:pt x="5138" y="32"/>
                    <a:pt x="3192" y="2433"/>
                    <a:pt x="2615" y="3132"/>
                  </a:cubicBezTo>
                  <a:cubicBezTo>
                    <a:pt x="2524" y="3254"/>
                    <a:pt x="2463" y="3345"/>
                    <a:pt x="2463" y="3345"/>
                  </a:cubicBezTo>
                  <a:cubicBezTo>
                    <a:pt x="2463" y="3345"/>
                    <a:pt x="2402" y="3193"/>
                    <a:pt x="2250" y="3071"/>
                  </a:cubicBezTo>
                  <a:cubicBezTo>
                    <a:pt x="2162" y="2997"/>
                    <a:pt x="2030" y="2938"/>
                    <a:pt x="1849" y="2938"/>
                  </a:cubicBezTo>
                  <a:cubicBezTo>
                    <a:pt x="1657" y="2938"/>
                    <a:pt x="1408" y="3005"/>
                    <a:pt x="1095" y="3193"/>
                  </a:cubicBezTo>
                  <a:cubicBezTo>
                    <a:pt x="1" y="3831"/>
                    <a:pt x="305" y="6506"/>
                    <a:pt x="305" y="6506"/>
                  </a:cubicBezTo>
                  <a:cubicBezTo>
                    <a:pt x="305" y="6506"/>
                    <a:pt x="761" y="7691"/>
                    <a:pt x="1916" y="8421"/>
                  </a:cubicBezTo>
                  <a:cubicBezTo>
                    <a:pt x="2007" y="8482"/>
                    <a:pt x="2098" y="8512"/>
                    <a:pt x="2220" y="8573"/>
                  </a:cubicBezTo>
                  <a:cubicBezTo>
                    <a:pt x="2311" y="8634"/>
                    <a:pt x="2402" y="8664"/>
                    <a:pt x="2493" y="8694"/>
                  </a:cubicBezTo>
                  <a:cubicBezTo>
                    <a:pt x="2679" y="8768"/>
                    <a:pt x="2860" y="8800"/>
                    <a:pt x="3035" y="8800"/>
                  </a:cubicBezTo>
                  <a:cubicBezTo>
                    <a:pt x="4096" y="8800"/>
                    <a:pt x="4942" y="7618"/>
                    <a:pt x="5229" y="7175"/>
                  </a:cubicBezTo>
                  <a:cubicBezTo>
                    <a:pt x="5320" y="7053"/>
                    <a:pt x="5351" y="6992"/>
                    <a:pt x="5351" y="6992"/>
                  </a:cubicBezTo>
                  <a:lnTo>
                    <a:pt x="5442" y="6962"/>
                  </a:lnTo>
                  <a:cubicBezTo>
                    <a:pt x="6931" y="6567"/>
                    <a:pt x="6566" y="5077"/>
                    <a:pt x="5624" y="4135"/>
                  </a:cubicBezTo>
                  <a:cubicBezTo>
                    <a:pt x="4883" y="3394"/>
                    <a:pt x="4424" y="3306"/>
                    <a:pt x="4248" y="3306"/>
                  </a:cubicBezTo>
                  <a:cubicBezTo>
                    <a:pt x="4193" y="3306"/>
                    <a:pt x="4165" y="3314"/>
                    <a:pt x="4165" y="3314"/>
                  </a:cubicBezTo>
                  <a:cubicBezTo>
                    <a:pt x="4165" y="3314"/>
                    <a:pt x="6136" y="0"/>
                    <a:pt x="5609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3357350" y="1658000"/>
              <a:ext cx="29675" cy="27675"/>
            </a:xfrm>
            <a:custGeom>
              <a:rect b="b" l="l" r="r" t="t"/>
              <a:pathLst>
                <a:path extrusionOk="0" h="1107" w="1187">
                  <a:moveTo>
                    <a:pt x="1058" y="0"/>
                  </a:moveTo>
                  <a:cubicBezTo>
                    <a:pt x="1002" y="0"/>
                    <a:pt x="957" y="29"/>
                    <a:pt x="913" y="73"/>
                  </a:cubicBezTo>
                  <a:cubicBezTo>
                    <a:pt x="518" y="742"/>
                    <a:pt x="153" y="833"/>
                    <a:pt x="122" y="833"/>
                  </a:cubicBezTo>
                  <a:cubicBezTo>
                    <a:pt x="62" y="863"/>
                    <a:pt x="1" y="924"/>
                    <a:pt x="1" y="985"/>
                  </a:cubicBezTo>
                  <a:cubicBezTo>
                    <a:pt x="31" y="1076"/>
                    <a:pt x="92" y="1107"/>
                    <a:pt x="153" y="1107"/>
                  </a:cubicBezTo>
                  <a:lnTo>
                    <a:pt x="183" y="1107"/>
                  </a:lnTo>
                  <a:cubicBezTo>
                    <a:pt x="183" y="1107"/>
                    <a:pt x="700" y="1015"/>
                    <a:pt x="1156" y="225"/>
                  </a:cubicBezTo>
                  <a:cubicBezTo>
                    <a:pt x="1186" y="134"/>
                    <a:pt x="1186" y="73"/>
                    <a:pt x="1125" y="12"/>
                  </a:cubicBezTo>
                  <a:cubicBezTo>
                    <a:pt x="1101" y="4"/>
                    <a:pt x="1079" y="0"/>
                    <a:pt x="1058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3372550" y="1679275"/>
              <a:ext cx="34225" cy="29200"/>
            </a:xfrm>
            <a:custGeom>
              <a:rect b="b" l="l" r="r" t="t"/>
              <a:pathLst>
                <a:path extrusionOk="0" h="1168" w="1369">
                  <a:moveTo>
                    <a:pt x="1193" y="1"/>
                  </a:moveTo>
                  <a:cubicBezTo>
                    <a:pt x="1142" y="1"/>
                    <a:pt x="1087" y="29"/>
                    <a:pt x="1065" y="73"/>
                  </a:cubicBezTo>
                  <a:cubicBezTo>
                    <a:pt x="791" y="712"/>
                    <a:pt x="122" y="894"/>
                    <a:pt x="122" y="894"/>
                  </a:cubicBezTo>
                  <a:cubicBezTo>
                    <a:pt x="31" y="924"/>
                    <a:pt x="1" y="985"/>
                    <a:pt x="1" y="1076"/>
                  </a:cubicBezTo>
                  <a:cubicBezTo>
                    <a:pt x="31" y="1137"/>
                    <a:pt x="92" y="1168"/>
                    <a:pt x="153" y="1168"/>
                  </a:cubicBezTo>
                  <a:lnTo>
                    <a:pt x="183" y="1168"/>
                  </a:lnTo>
                  <a:cubicBezTo>
                    <a:pt x="213" y="1168"/>
                    <a:pt x="1004" y="924"/>
                    <a:pt x="1338" y="195"/>
                  </a:cubicBezTo>
                  <a:cubicBezTo>
                    <a:pt x="1368" y="104"/>
                    <a:pt x="1338" y="43"/>
                    <a:pt x="1247" y="12"/>
                  </a:cubicBezTo>
                  <a:cubicBezTo>
                    <a:pt x="1231" y="4"/>
                    <a:pt x="1212" y="1"/>
                    <a:pt x="1193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3284400" y="1623350"/>
              <a:ext cx="66900" cy="46375"/>
            </a:xfrm>
            <a:custGeom>
              <a:rect b="b" l="l" r="r" t="t"/>
              <a:pathLst>
                <a:path extrusionOk="0" h="1855" w="2676">
                  <a:moveTo>
                    <a:pt x="1490" y="0"/>
                  </a:moveTo>
                  <a:lnTo>
                    <a:pt x="2068" y="942"/>
                  </a:lnTo>
                  <a:cubicBezTo>
                    <a:pt x="2220" y="1186"/>
                    <a:pt x="2280" y="1398"/>
                    <a:pt x="2220" y="1490"/>
                  </a:cubicBezTo>
                  <a:cubicBezTo>
                    <a:pt x="2162" y="1556"/>
                    <a:pt x="2038" y="1584"/>
                    <a:pt x="1875" y="1584"/>
                  </a:cubicBezTo>
                  <a:cubicBezTo>
                    <a:pt x="1440" y="1584"/>
                    <a:pt x="722" y="1385"/>
                    <a:pt x="214" y="1186"/>
                  </a:cubicBezTo>
                  <a:cubicBezTo>
                    <a:pt x="197" y="1180"/>
                    <a:pt x="181" y="1178"/>
                    <a:pt x="166" y="1178"/>
                  </a:cubicBezTo>
                  <a:cubicBezTo>
                    <a:pt x="101" y="1178"/>
                    <a:pt x="56" y="1227"/>
                    <a:pt x="31" y="1277"/>
                  </a:cubicBezTo>
                  <a:cubicBezTo>
                    <a:pt x="1" y="1338"/>
                    <a:pt x="31" y="1429"/>
                    <a:pt x="122" y="1459"/>
                  </a:cubicBezTo>
                  <a:cubicBezTo>
                    <a:pt x="335" y="1550"/>
                    <a:pt x="1217" y="1854"/>
                    <a:pt x="1825" y="1854"/>
                  </a:cubicBezTo>
                  <a:cubicBezTo>
                    <a:pt x="2098" y="1854"/>
                    <a:pt x="2311" y="1794"/>
                    <a:pt x="2432" y="1642"/>
                  </a:cubicBezTo>
                  <a:cubicBezTo>
                    <a:pt x="2676" y="1368"/>
                    <a:pt x="2372" y="942"/>
                    <a:pt x="2280" y="791"/>
                  </a:cubicBezTo>
                  <a:lnTo>
                    <a:pt x="1855" y="61"/>
                  </a:lnTo>
                  <a:cubicBezTo>
                    <a:pt x="1733" y="183"/>
                    <a:pt x="1703" y="243"/>
                    <a:pt x="1703" y="243"/>
                  </a:cubicBezTo>
                  <a:cubicBezTo>
                    <a:pt x="1703" y="243"/>
                    <a:pt x="1642" y="122"/>
                    <a:pt x="1490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3339125" y="1641275"/>
              <a:ext cx="62325" cy="84675"/>
            </a:xfrm>
            <a:custGeom>
              <a:rect b="b" l="l" r="r" t="t"/>
              <a:pathLst>
                <a:path extrusionOk="0" h="3387" w="2493">
                  <a:moveTo>
                    <a:pt x="737" y="1"/>
                  </a:moveTo>
                  <a:cubicBezTo>
                    <a:pt x="687" y="1"/>
                    <a:pt x="639" y="29"/>
                    <a:pt x="639" y="74"/>
                  </a:cubicBezTo>
                  <a:cubicBezTo>
                    <a:pt x="608" y="104"/>
                    <a:pt x="0" y="2049"/>
                    <a:pt x="2280" y="3387"/>
                  </a:cubicBezTo>
                  <a:cubicBezTo>
                    <a:pt x="2371" y="3265"/>
                    <a:pt x="2402" y="3204"/>
                    <a:pt x="2402" y="3204"/>
                  </a:cubicBezTo>
                  <a:lnTo>
                    <a:pt x="2493" y="3174"/>
                  </a:lnTo>
                  <a:cubicBezTo>
                    <a:pt x="335" y="1958"/>
                    <a:pt x="851" y="256"/>
                    <a:pt x="882" y="165"/>
                  </a:cubicBezTo>
                  <a:cubicBezTo>
                    <a:pt x="912" y="104"/>
                    <a:pt x="882" y="13"/>
                    <a:pt x="791" y="13"/>
                  </a:cubicBezTo>
                  <a:cubicBezTo>
                    <a:pt x="774" y="5"/>
                    <a:pt x="756" y="1"/>
                    <a:pt x="737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2495650" y="2741150"/>
              <a:ext cx="393650" cy="1436200"/>
            </a:xfrm>
            <a:custGeom>
              <a:rect b="b" l="l" r="r" t="t"/>
              <a:pathLst>
                <a:path extrusionOk="0" h="57448" w="15746">
                  <a:moveTo>
                    <a:pt x="15745" y="0"/>
                  </a:moveTo>
                  <a:lnTo>
                    <a:pt x="4043" y="426"/>
                  </a:lnTo>
                  <a:lnTo>
                    <a:pt x="3040" y="11642"/>
                  </a:lnTo>
                  <a:lnTo>
                    <a:pt x="0" y="57448"/>
                  </a:lnTo>
                  <a:lnTo>
                    <a:pt x="4985" y="57144"/>
                  </a:lnTo>
                  <a:lnTo>
                    <a:pt x="15745" y="0"/>
                  </a:ln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2495650" y="4160625"/>
              <a:ext cx="113225" cy="131800"/>
            </a:xfrm>
            <a:custGeom>
              <a:rect b="b" l="l" r="r" t="t"/>
              <a:pathLst>
                <a:path extrusionOk="0" h="5272" w="4529">
                  <a:moveTo>
                    <a:pt x="4529" y="0"/>
                  </a:moveTo>
                  <a:lnTo>
                    <a:pt x="365" y="334"/>
                  </a:lnTo>
                  <a:lnTo>
                    <a:pt x="0" y="4711"/>
                  </a:lnTo>
                  <a:cubicBezTo>
                    <a:pt x="0" y="4711"/>
                    <a:pt x="1001" y="5272"/>
                    <a:pt x="2613" y="5272"/>
                  </a:cubicBezTo>
                  <a:cubicBezTo>
                    <a:pt x="2987" y="5272"/>
                    <a:pt x="3395" y="5242"/>
                    <a:pt x="3830" y="5167"/>
                  </a:cubicBezTo>
                  <a:lnTo>
                    <a:pt x="4529" y="0"/>
                  </a:ln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2477400" y="4140850"/>
              <a:ext cx="165675" cy="72225"/>
            </a:xfrm>
            <a:custGeom>
              <a:rect b="b" l="l" r="r" t="t"/>
              <a:pathLst>
                <a:path extrusionOk="0" h="2889" w="6627">
                  <a:moveTo>
                    <a:pt x="153" y="1"/>
                  </a:moveTo>
                  <a:cubicBezTo>
                    <a:pt x="1" y="852"/>
                    <a:pt x="1" y="1733"/>
                    <a:pt x="213" y="2615"/>
                  </a:cubicBezTo>
                  <a:lnTo>
                    <a:pt x="6171" y="2888"/>
                  </a:lnTo>
                  <a:cubicBezTo>
                    <a:pt x="6475" y="2007"/>
                    <a:pt x="6627" y="1125"/>
                    <a:pt x="6384" y="214"/>
                  </a:cubicBezTo>
                  <a:lnTo>
                    <a:pt x="153" y="1"/>
                  </a:ln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2475875" y="4231225"/>
              <a:ext cx="390625" cy="178875"/>
            </a:xfrm>
            <a:custGeom>
              <a:rect b="b" l="l" r="r" t="t"/>
              <a:pathLst>
                <a:path extrusionOk="0" h="7155" w="15625">
                  <a:moveTo>
                    <a:pt x="5877" y="1"/>
                  </a:moveTo>
                  <a:cubicBezTo>
                    <a:pt x="5217" y="1"/>
                    <a:pt x="4408" y="1127"/>
                    <a:pt x="4408" y="1127"/>
                  </a:cubicBezTo>
                  <a:cubicBezTo>
                    <a:pt x="4254" y="1164"/>
                    <a:pt x="4092" y="1179"/>
                    <a:pt x="3925" y="1179"/>
                  </a:cubicBezTo>
                  <a:cubicBezTo>
                    <a:pt x="3047" y="1179"/>
                    <a:pt x="2039" y="755"/>
                    <a:pt x="1321" y="755"/>
                  </a:cubicBezTo>
                  <a:cubicBezTo>
                    <a:pt x="916" y="755"/>
                    <a:pt x="603" y="890"/>
                    <a:pt x="457" y="1310"/>
                  </a:cubicBezTo>
                  <a:cubicBezTo>
                    <a:pt x="1" y="2586"/>
                    <a:pt x="457" y="6811"/>
                    <a:pt x="457" y="6811"/>
                  </a:cubicBezTo>
                  <a:cubicBezTo>
                    <a:pt x="457" y="6811"/>
                    <a:pt x="7131" y="7154"/>
                    <a:pt x="11434" y="7154"/>
                  </a:cubicBezTo>
                  <a:cubicBezTo>
                    <a:pt x="13407" y="7154"/>
                    <a:pt x="14881" y="7082"/>
                    <a:pt x="14986" y="6872"/>
                  </a:cubicBezTo>
                  <a:cubicBezTo>
                    <a:pt x="15290" y="6173"/>
                    <a:pt x="15624" y="4836"/>
                    <a:pt x="13800" y="4501"/>
                  </a:cubicBezTo>
                  <a:cubicBezTo>
                    <a:pt x="13132" y="4380"/>
                    <a:pt x="11946" y="3741"/>
                    <a:pt x="10700" y="2951"/>
                  </a:cubicBezTo>
                  <a:cubicBezTo>
                    <a:pt x="10518" y="2830"/>
                    <a:pt x="10305" y="2708"/>
                    <a:pt x="10092" y="2556"/>
                  </a:cubicBezTo>
                  <a:cubicBezTo>
                    <a:pt x="10001" y="2495"/>
                    <a:pt x="9910" y="2465"/>
                    <a:pt x="9849" y="2404"/>
                  </a:cubicBezTo>
                  <a:cubicBezTo>
                    <a:pt x="9606" y="2252"/>
                    <a:pt x="9393" y="2100"/>
                    <a:pt x="9150" y="1948"/>
                  </a:cubicBezTo>
                  <a:cubicBezTo>
                    <a:pt x="9028" y="1857"/>
                    <a:pt x="8876" y="1766"/>
                    <a:pt x="8755" y="1705"/>
                  </a:cubicBezTo>
                  <a:cubicBezTo>
                    <a:pt x="8572" y="1553"/>
                    <a:pt x="8390" y="1431"/>
                    <a:pt x="8208" y="1310"/>
                  </a:cubicBezTo>
                  <a:cubicBezTo>
                    <a:pt x="7083" y="580"/>
                    <a:pt x="6201" y="3"/>
                    <a:pt x="5928" y="3"/>
                  </a:cubicBezTo>
                  <a:cubicBezTo>
                    <a:pt x="5911" y="1"/>
                    <a:pt x="5894" y="1"/>
                    <a:pt x="5877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2662050" y="4279925"/>
              <a:ext cx="60050" cy="48200"/>
            </a:xfrm>
            <a:custGeom>
              <a:rect b="b" l="l" r="r" t="t"/>
              <a:pathLst>
                <a:path extrusionOk="0" h="1928" w="2402">
                  <a:moveTo>
                    <a:pt x="1703" y="0"/>
                  </a:moveTo>
                  <a:cubicBezTo>
                    <a:pt x="1612" y="31"/>
                    <a:pt x="1490" y="91"/>
                    <a:pt x="1369" y="152"/>
                  </a:cubicBezTo>
                  <a:cubicBezTo>
                    <a:pt x="639" y="547"/>
                    <a:pt x="92" y="1520"/>
                    <a:pt x="61" y="1550"/>
                  </a:cubicBezTo>
                  <a:cubicBezTo>
                    <a:pt x="1" y="1672"/>
                    <a:pt x="31" y="1824"/>
                    <a:pt x="153" y="1885"/>
                  </a:cubicBezTo>
                  <a:cubicBezTo>
                    <a:pt x="196" y="1906"/>
                    <a:pt x="254" y="1928"/>
                    <a:pt x="306" y="1928"/>
                  </a:cubicBezTo>
                  <a:cubicBezTo>
                    <a:pt x="327" y="1928"/>
                    <a:pt x="348" y="1924"/>
                    <a:pt x="365" y="1915"/>
                  </a:cubicBezTo>
                  <a:cubicBezTo>
                    <a:pt x="426" y="1885"/>
                    <a:pt x="487" y="1854"/>
                    <a:pt x="517" y="1793"/>
                  </a:cubicBezTo>
                  <a:cubicBezTo>
                    <a:pt x="517" y="1793"/>
                    <a:pt x="1004" y="912"/>
                    <a:pt x="1612" y="608"/>
                  </a:cubicBezTo>
                  <a:cubicBezTo>
                    <a:pt x="1847" y="490"/>
                    <a:pt x="2046" y="445"/>
                    <a:pt x="2223" y="445"/>
                  </a:cubicBezTo>
                  <a:cubicBezTo>
                    <a:pt x="2274" y="445"/>
                    <a:pt x="2324" y="449"/>
                    <a:pt x="2372" y="456"/>
                  </a:cubicBezTo>
                  <a:cubicBezTo>
                    <a:pt x="2402" y="122"/>
                    <a:pt x="2098" y="31"/>
                    <a:pt x="1703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2643050" y="4263950"/>
              <a:ext cx="51700" cy="46375"/>
            </a:xfrm>
            <a:custGeom>
              <a:rect b="b" l="l" r="r" t="t"/>
              <a:pathLst>
                <a:path extrusionOk="0" h="1855" w="2068">
                  <a:moveTo>
                    <a:pt x="1521" y="1"/>
                  </a:moveTo>
                  <a:cubicBezTo>
                    <a:pt x="1460" y="31"/>
                    <a:pt x="1429" y="62"/>
                    <a:pt x="1369" y="92"/>
                  </a:cubicBezTo>
                  <a:cubicBezTo>
                    <a:pt x="609" y="457"/>
                    <a:pt x="92" y="1429"/>
                    <a:pt x="62" y="1490"/>
                  </a:cubicBezTo>
                  <a:cubicBezTo>
                    <a:pt x="1" y="1612"/>
                    <a:pt x="31" y="1764"/>
                    <a:pt x="153" y="1825"/>
                  </a:cubicBezTo>
                  <a:cubicBezTo>
                    <a:pt x="214" y="1855"/>
                    <a:pt x="305" y="1855"/>
                    <a:pt x="366" y="1855"/>
                  </a:cubicBezTo>
                  <a:cubicBezTo>
                    <a:pt x="426" y="1825"/>
                    <a:pt x="457" y="1794"/>
                    <a:pt x="518" y="1733"/>
                  </a:cubicBezTo>
                  <a:cubicBezTo>
                    <a:pt x="518" y="1703"/>
                    <a:pt x="1004" y="852"/>
                    <a:pt x="1612" y="518"/>
                  </a:cubicBezTo>
                  <a:cubicBezTo>
                    <a:pt x="1764" y="457"/>
                    <a:pt x="1916" y="396"/>
                    <a:pt x="2068" y="366"/>
                  </a:cubicBezTo>
                  <a:cubicBezTo>
                    <a:pt x="2007" y="31"/>
                    <a:pt x="1733" y="31"/>
                    <a:pt x="1521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2687900" y="4294975"/>
              <a:ext cx="56150" cy="47275"/>
            </a:xfrm>
            <a:custGeom>
              <a:rect b="b" l="l" r="r" t="t"/>
              <a:pathLst>
                <a:path extrusionOk="0" h="1891" w="2246">
                  <a:moveTo>
                    <a:pt x="1745" y="1"/>
                  </a:moveTo>
                  <a:cubicBezTo>
                    <a:pt x="1702" y="1"/>
                    <a:pt x="1658" y="2"/>
                    <a:pt x="1611" y="6"/>
                  </a:cubicBezTo>
                  <a:cubicBezTo>
                    <a:pt x="1520" y="36"/>
                    <a:pt x="1459" y="67"/>
                    <a:pt x="1368" y="128"/>
                  </a:cubicBezTo>
                  <a:cubicBezTo>
                    <a:pt x="638" y="492"/>
                    <a:pt x="91" y="1465"/>
                    <a:pt x="61" y="1526"/>
                  </a:cubicBezTo>
                  <a:cubicBezTo>
                    <a:pt x="0" y="1647"/>
                    <a:pt x="61" y="1799"/>
                    <a:pt x="183" y="1860"/>
                  </a:cubicBezTo>
                  <a:cubicBezTo>
                    <a:pt x="243" y="1891"/>
                    <a:pt x="304" y="1891"/>
                    <a:pt x="365" y="1891"/>
                  </a:cubicBezTo>
                  <a:cubicBezTo>
                    <a:pt x="426" y="1860"/>
                    <a:pt x="486" y="1830"/>
                    <a:pt x="517" y="1769"/>
                  </a:cubicBezTo>
                  <a:cubicBezTo>
                    <a:pt x="517" y="1739"/>
                    <a:pt x="1003" y="888"/>
                    <a:pt x="1611" y="553"/>
                  </a:cubicBezTo>
                  <a:cubicBezTo>
                    <a:pt x="1824" y="432"/>
                    <a:pt x="2037" y="401"/>
                    <a:pt x="2219" y="401"/>
                  </a:cubicBezTo>
                  <a:cubicBezTo>
                    <a:pt x="2246" y="106"/>
                    <a:pt x="2060" y="1"/>
                    <a:pt x="1745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2215250" y="2741900"/>
              <a:ext cx="452150" cy="1444575"/>
            </a:xfrm>
            <a:custGeom>
              <a:rect b="b" l="l" r="r" t="t"/>
              <a:pathLst>
                <a:path extrusionOk="0" h="57783" w="18086">
                  <a:moveTo>
                    <a:pt x="5380" y="1"/>
                  </a:moveTo>
                  <a:lnTo>
                    <a:pt x="5380" y="1"/>
                  </a:lnTo>
                  <a:cubicBezTo>
                    <a:pt x="6140" y="6201"/>
                    <a:pt x="7234" y="28147"/>
                    <a:pt x="7234" y="28147"/>
                  </a:cubicBezTo>
                  <a:cubicBezTo>
                    <a:pt x="7234" y="28147"/>
                    <a:pt x="5319" y="32676"/>
                    <a:pt x="3799" y="38086"/>
                  </a:cubicBezTo>
                  <a:cubicBezTo>
                    <a:pt x="2280" y="43466"/>
                    <a:pt x="0" y="57600"/>
                    <a:pt x="0" y="57600"/>
                  </a:cubicBezTo>
                  <a:lnTo>
                    <a:pt x="4407" y="57783"/>
                  </a:lnTo>
                  <a:lnTo>
                    <a:pt x="15775" y="30943"/>
                  </a:lnTo>
                  <a:lnTo>
                    <a:pt x="18085" y="1915"/>
                  </a:lnTo>
                  <a:lnTo>
                    <a:pt x="7690" y="335"/>
                  </a:lnTo>
                  <a:lnTo>
                    <a:pt x="7113" y="244"/>
                  </a:lnTo>
                  <a:lnTo>
                    <a:pt x="5380" y="1"/>
                  </a:ln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2233475" y="2747975"/>
              <a:ext cx="215075" cy="1426350"/>
            </a:xfrm>
            <a:custGeom>
              <a:rect b="b" l="l" r="r" t="t"/>
              <a:pathLst>
                <a:path extrusionOk="0" h="57054" w="8603">
                  <a:moveTo>
                    <a:pt x="6384" y="1"/>
                  </a:moveTo>
                  <a:lnTo>
                    <a:pt x="8025" y="27813"/>
                  </a:lnTo>
                  <a:cubicBezTo>
                    <a:pt x="7751" y="28481"/>
                    <a:pt x="5320" y="34165"/>
                    <a:pt x="4347" y="37083"/>
                  </a:cubicBezTo>
                  <a:cubicBezTo>
                    <a:pt x="2736" y="41795"/>
                    <a:pt x="31" y="56567"/>
                    <a:pt x="31" y="56719"/>
                  </a:cubicBezTo>
                  <a:cubicBezTo>
                    <a:pt x="1" y="56871"/>
                    <a:pt x="92" y="57023"/>
                    <a:pt x="244" y="57053"/>
                  </a:cubicBezTo>
                  <a:lnTo>
                    <a:pt x="304" y="57053"/>
                  </a:lnTo>
                  <a:cubicBezTo>
                    <a:pt x="426" y="57053"/>
                    <a:pt x="548" y="56962"/>
                    <a:pt x="578" y="56810"/>
                  </a:cubicBezTo>
                  <a:cubicBezTo>
                    <a:pt x="608" y="56688"/>
                    <a:pt x="3283" y="41947"/>
                    <a:pt x="4864" y="37266"/>
                  </a:cubicBezTo>
                  <a:cubicBezTo>
                    <a:pt x="5928" y="34196"/>
                    <a:pt x="8542" y="28056"/>
                    <a:pt x="8572" y="27995"/>
                  </a:cubicBezTo>
                  <a:cubicBezTo>
                    <a:pt x="8603" y="27965"/>
                    <a:pt x="8603" y="27904"/>
                    <a:pt x="8603" y="27873"/>
                  </a:cubicBezTo>
                  <a:lnTo>
                    <a:pt x="6992" y="92"/>
                  </a:lnTo>
                  <a:lnTo>
                    <a:pt x="6384" y="1"/>
                  </a:ln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2198525" y="4159850"/>
              <a:ext cx="126925" cy="132525"/>
            </a:xfrm>
            <a:custGeom>
              <a:rect b="b" l="l" r="r" t="t"/>
              <a:pathLst>
                <a:path extrusionOk="0" h="5301" w="5077">
                  <a:moveTo>
                    <a:pt x="5076" y="1"/>
                  </a:moveTo>
                  <a:lnTo>
                    <a:pt x="1277" y="305"/>
                  </a:lnTo>
                  <a:lnTo>
                    <a:pt x="0" y="4712"/>
                  </a:lnTo>
                  <a:cubicBezTo>
                    <a:pt x="0" y="4712"/>
                    <a:pt x="1015" y="5300"/>
                    <a:pt x="2629" y="5300"/>
                  </a:cubicBezTo>
                  <a:cubicBezTo>
                    <a:pt x="2990" y="5300"/>
                    <a:pt x="3382" y="5271"/>
                    <a:pt x="3800" y="5198"/>
                  </a:cubicBezTo>
                  <a:lnTo>
                    <a:pt x="5076" y="1"/>
                  </a:ln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2178775" y="4145425"/>
              <a:ext cx="182400" cy="72200"/>
            </a:xfrm>
            <a:custGeom>
              <a:rect b="b" l="l" r="r" t="t"/>
              <a:pathLst>
                <a:path extrusionOk="0" h="2888" w="7296">
                  <a:moveTo>
                    <a:pt x="426" y="0"/>
                  </a:moveTo>
                  <a:cubicBezTo>
                    <a:pt x="91" y="821"/>
                    <a:pt x="0" y="1672"/>
                    <a:pt x="213" y="2523"/>
                  </a:cubicBezTo>
                  <a:lnTo>
                    <a:pt x="6444" y="2888"/>
                  </a:lnTo>
                  <a:cubicBezTo>
                    <a:pt x="7234" y="2249"/>
                    <a:pt x="7295" y="1459"/>
                    <a:pt x="7082" y="395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2171925" y="4231225"/>
              <a:ext cx="390600" cy="178875"/>
            </a:xfrm>
            <a:custGeom>
              <a:rect b="b" l="l" r="r" t="t"/>
              <a:pathLst>
                <a:path extrusionOk="0" h="7155" w="15624">
                  <a:moveTo>
                    <a:pt x="5875" y="1"/>
                  </a:moveTo>
                  <a:cubicBezTo>
                    <a:pt x="5187" y="1"/>
                    <a:pt x="4377" y="1127"/>
                    <a:pt x="4377" y="1127"/>
                  </a:cubicBezTo>
                  <a:cubicBezTo>
                    <a:pt x="4226" y="1164"/>
                    <a:pt x="4067" y="1179"/>
                    <a:pt x="3904" y="1179"/>
                  </a:cubicBezTo>
                  <a:cubicBezTo>
                    <a:pt x="3039" y="1179"/>
                    <a:pt x="2036" y="755"/>
                    <a:pt x="1320" y="755"/>
                  </a:cubicBezTo>
                  <a:cubicBezTo>
                    <a:pt x="916" y="755"/>
                    <a:pt x="603" y="890"/>
                    <a:pt x="456" y="1310"/>
                  </a:cubicBezTo>
                  <a:cubicBezTo>
                    <a:pt x="0" y="2586"/>
                    <a:pt x="456" y="6811"/>
                    <a:pt x="456" y="6811"/>
                  </a:cubicBezTo>
                  <a:cubicBezTo>
                    <a:pt x="456" y="6811"/>
                    <a:pt x="7131" y="7154"/>
                    <a:pt x="11424" y="7154"/>
                  </a:cubicBezTo>
                  <a:cubicBezTo>
                    <a:pt x="13392" y="7154"/>
                    <a:pt x="14860" y="7082"/>
                    <a:pt x="14955" y="6872"/>
                  </a:cubicBezTo>
                  <a:cubicBezTo>
                    <a:pt x="15290" y="6173"/>
                    <a:pt x="15624" y="4836"/>
                    <a:pt x="13800" y="4501"/>
                  </a:cubicBezTo>
                  <a:cubicBezTo>
                    <a:pt x="13131" y="4380"/>
                    <a:pt x="11946" y="3741"/>
                    <a:pt x="10700" y="2951"/>
                  </a:cubicBezTo>
                  <a:cubicBezTo>
                    <a:pt x="10487" y="2830"/>
                    <a:pt x="10274" y="2708"/>
                    <a:pt x="10092" y="2556"/>
                  </a:cubicBezTo>
                  <a:cubicBezTo>
                    <a:pt x="10001" y="2495"/>
                    <a:pt x="9909" y="2465"/>
                    <a:pt x="9818" y="2404"/>
                  </a:cubicBezTo>
                  <a:cubicBezTo>
                    <a:pt x="9606" y="2252"/>
                    <a:pt x="9362" y="2100"/>
                    <a:pt x="9150" y="1948"/>
                  </a:cubicBezTo>
                  <a:cubicBezTo>
                    <a:pt x="9028" y="1857"/>
                    <a:pt x="8876" y="1766"/>
                    <a:pt x="8754" y="1705"/>
                  </a:cubicBezTo>
                  <a:cubicBezTo>
                    <a:pt x="8572" y="1553"/>
                    <a:pt x="8359" y="1431"/>
                    <a:pt x="8177" y="1310"/>
                  </a:cubicBezTo>
                  <a:cubicBezTo>
                    <a:pt x="7052" y="580"/>
                    <a:pt x="6171" y="3"/>
                    <a:pt x="5928" y="3"/>
                  </a:cubicBezTo>
                  <a:cubicBezTo>
                    <a:pt x="5910" y="1"/>
                    <a:pt x="5893" y="1"/>
                    <a:pt x="5875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2357350" y="4279925"/>
              <a:ext cx="60050" cy="48200"/>
            </a:xfrm>
            <a:custGeom>
              <a:rect b="b" l="l" r="r" t="t"/>
              <a:pathLst>
                <a:path extrusionOk="0" h="1928" w="2402">
                  <a:moveTo>
                    <a:pt x="1733" y="0"/>
                  </a:moveTo>
                  <a:cubicBezTo>
                    <a:pt x="1611" y="31"/>
                    <a:pt x="1520" y="91"/>
                    <a:pt x="1398" y="152"/>
                  </a:cubicBezTo>
                  <a:cubicBezTo>
                    <a:pt x="638" y="547"/>
                    <a:pt x="91" y="1520"/>
                    <a:pt x="91" y="1550"/>
                  </a:cubicBezTo>
                  <a:cubicBezTo>
                    <a:pt x="0" y="1672"/>
                    <a:pt x="61" y="1824"/>
                    <a:pt x="182" y="1885"/>
                  </a:cubicBezTo>
                  <a:cubicBezTo>
                    <a:pt x="225" y="1906"/>
                    <a:pt x="268" y="1928"/>
                    <a:pt x="311" y="1928"/>
                  </a:cubicBezTo>
                  <a:cubicBezTo>
                    <a:pt x="329" y="1928"/>
                    <a:pt x="347" y="1924"/>
                    <a:pt x="365" y="1915"/>
                  </a:cubicBezTo>
                  <a:cubicBezTo>
                    <a:pt x="426" y="1885"/>
                    <a:pt x="486" y="1854"/>
                    <a:pt x="517" y="1793"/>
                  </a:cubicBezTo>
                  <a:cubicBezTo>
                    <a:pt x="517" y="1793"/>
                    <a:pt x="1003" y="912"/>
                    <a:pt x="1611" y="608"/>
                  </a:cubicBezTo>
                  <a:cubicBezTo>
                    <a:pt x="1847" y="490"/>
                    <a:pt x="2064" y="445"/>
                    <a:pt x="2249" y="445"/>
                  </a:cubicBezTo>
                  <a:cubicBezTo>
                    <a:pt x="2303" y="445"/>
                    <a:pt x="2353" y="449"/>
                    <a:pt x="2401" y="456"/>
                  </a:cubicBezTo>
                  <a:cubicBezTo>
                    <a:pt x="2401" y="122"/>
                    <a:pt x="2097" y="31"/>
                    <a:pt x="1733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2338350" y="4263950"/>
              <a:ext cx="52450" cy="46375"/>
            </a:xfrm>
            <a:custGeom>
              <a:rect b="b" l="l" r="r" t="t"/>
              <a:pathLst>
                <a:path extrusionOk="0" h="1855" w="2098">
                  <a:moveTo>
                    <a:pt x="1520" y="1"/>
                  </a:moveTo>
                  <a:cubicBezTo>
                    <a:pt x="1490" y="31"/>
                    <a:pt x="1429" y="62"/>
                    <a:pt x="1398" y="92"/>
                  </a:cubicBezTo>
                  <a:cubicBezTo>
                    <a:pt x="638" y="457"/>
                    <a:pt x="91" y="1429"/>
                    <a:pt x="91" y="1490"/>
                  </a:cubicBezTo>
                  <a:cubicBezTo>
                    <a:pt x="0" y="1612"/>
                    <a:pt x="61" y="1764"/>
                    <a:pt x="183" y="1825"/>
                  </a:cubicBezTo>
                  <a:cubicBezTo>
                    <a:pt x="243" y="1855"/>
                    <a:pt x="304" y="1855"/>
                    <a:pt x="365" y="1855"/>
                  </a:cubicBezTo>
                  <a:cubicBezTo>
                    <a:pt x="426" y="1825"/>
                    <a:pt x="486" y="1794"/>
                    <a:pt x="517" y="1733"/>
                  </a:cubicBezTo>
                  <a:cubicBezTo>
                    <a:pt x="517" y="1703"/>
                    <a:pt x="1003" y="852"/>
                    <a:pt x="1611" y="518"/>
                  </a:cubicBezTo>
                  <a:cubicBezTo>
                    <a:pt x="1793" y="457"/>
                    <a:pt x="1945" y="396"/>
                    <a:pt x="2097" y="366"/>
                  </a:cubicBezTo>
                  <a:cubicBezTo>
                    <a:pt x="2037" y="31"/>
                    <a:pt x="1763" y="31"/>
                    <a:pt x="1520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2383925" y="4294975"/>
              <a:ext cx="56175" cy="47275"/>
            </a:xfrm>
            <a:custGeom>
              <a:rect b="b" l="l" r="r" t="t"/>
              <a:pathLst>
                <a:path extrusionOk="0" h="1891" w="2247">
                  <a:moveTo>
                    <a:pt x="1745" y="1"/>
                  </a:moveTo>
                  <a:cubicBezTo>
                    <a:pt x="1703" y="1"/>
                    <a:pt x="1658" y="2"/>
                    <a:pt x="1612" y="6"/>
                  </a:cubicBezTo>
                  <a:cubicBezTo>
                    <a:pt x="1521" y="36"/>
                    <a:pt x="1460" y="67"/>
                    <a:pt x="1369" y="128"/>
                  </a:cubicBezTo>
                  <a:cubicBezTo>
                    <a:pt x="639" y="492"/>
                    <a:pt x="92" y="1465"/>
                    <a:pt x="62" y="1526"/>
                  </a:cubicBezTo>
                  <a:cubicBezTo>
                    <a:pt x="1" y="1647"/>
                    <a:pt x="31" y="1799"/>
                    <a:pt x="153" y="1860"/>
                  </a:cubicBezTo>
                  <a:cubicBezTo>
                    <a:pt x="214" y="1891"/>
                    <a:pt x="305" y="1891"/>
                    <a:pt x="366" y="1891"/>
                  </a:cubicBezTo>
                  <a:cubicBezTo>
                    <a:pt x="426" y="1860"/>
                    <a:pt x="487" y="1830"/>
                    <a:pt x="518" y="1769"/>
                  </a:cubicBezTo>
                  <a:cubicBezTo>
                    <a:pt x="518" y="1739"/>
                    <a:pt x="1004" y="888"/>
                    <a:pt x="1612" y="553"/>
                  </a:cubicBezTo>
                  <a:cubicBezTo>
                    <a:pt x="1825" y="432"/>
                    <a:pt x="2037" y="401"/>
                    <a:pt x="2220" y="401"/>
                  </a:cubicBezTo>
                  <a:cubicBezTo>
                    <a:pt x="2247" y="106"/>
                    <a:pt x="2061" y="1"/>
                    <a:pt x="1745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2327700" y="1561800"/>
              <a:ext cx="576025" cy="1245800"/>
            </a:xfrm>
            <a:custGeom>
              <a:rect b="b" l="l" r="r" t="t"/>
              <a:pathLst>
                <a:path extrusionOk="0" h="49832" w="23041">
                  <a:moveTo>
                    <a:pt x="11490" y="0"/>
                  </a:moveTo>
                  <a:cubicBezTo>
                    <a:pt x="11490" y="0"/>
                    <a:pt x="2159" y="3860"/>
                    <a:pt x="1490" y="7721"/>
                  </a:cubicBezTo>
                  <a:cubicBezTo>
                    <a:pt x="1308" y="8906"/>
                    <a:pt x="912" y="13009"/>
                    <a:pt x="609" y="18146"/>
                  </a:cubicBezTo>
                  <a:cubicBezTo>
                    <a:pt x="609" y="18268"/>
                    <a:pt x="578" y="18359"/>
                    <a:pt x="578" y="18450"/>
                  </a:cubicBezTo>
                  <a:cubicBezTo>
                    <a:pt x="578" y="18754"/>
                    <a:pt x="548" y="19058"/>
                    <a:pt x="517" y="19332"/>
                  </a:cubicBezTo>
                  <a:cubicBezTo>
                    <a:pt x="517" y="19453"/>
                    <a:pt x="517" y="19575"/>
                    <a:pt x="517" y="19697"/>
                  </a:cubicBezTo>
                  <a:lnTo>
                    <a:pt x="487" y="20092"/>
                  </a:lnTo>
                  <a:cubicBezTo>
                    <a:pt x="487" y="20244"/>
                    <a:pt x="457" y="20426"/>
                    <a:pt x="457" y="20578"/>
                  </a:cubicBezTo>
                  <a:lnTo>
                    <a:pt x="426" y="20973"/>
                  </a:lnTo>
                  <a:cubicBezTo>
                    <a:pt x="426" y="21095"/>
                    <a:pt x="426" y="21216"/>
                    <a:pt x="426" y="21338"/>
                  </a:cubicBezTo>
                  <a:cubicBezTo>
                    <a:pt x="396" y="21611"/>
                    <a:pt x="396" y="21885"/>
                    <a:pt x="365" y="22159"/>
                  </a:cubicBezTo>
                  <a:cubicBezTo>
                    <a:pt x="365" y="22250"/>
                    <a:pt x="365" y="22371"/>
                    <a:pt x="365" y="22463"/>
                  </a:cubicBezTo>
                  <a:cubicBezTo>
                    <a:pt x="305" y="23618"/>
                    <a:pt x="244" y="24803"/>
                    <a:pt x="213" y="25988"/>
                  </a:cubicBezTo>
                  <a:cubicBezTo>
                    <a:pt x="183" y="26232"/>
                    <a:pt x="183" y="26475"/>
                    <a:pt x="183" y="26687"/>
                  </a:cubicBezTo>
                  <a:cubicBezTo>
                    <a:pt x="153" y="27478"/>
                    <a:pt x="122" y="28268"/>
                    <a:pt x="92" y="29058"/>
                  </a:cubicBezTo>
                  <a:cubicBezTo>
                    <a:pt x="92" y="29210"/>
                    <a:pt x="92" y="29362"/>
                    <a:pt x="92" y="29514"/>
                  </a:cubicBezTo>
                  <a:lnTo>
                    <a:pt x="61" y="29970"/>
                  </a:lnTo>
                  <a:cubicBezTo>
                    <a:pt x="61" y="30153"/>
                    <a:pt x="61" y="30335"/>
                    <a:pt x="61" y="30517"/>
                  </a:cubicBezTo>
                  <a:cubicBezTo>
                    <a:pt x="61" y="30700"/>
                    <a:pt x="31" y="30912"/>
                    <a:pt x="31" y="31125"/>
                  </a:cubicBezTo>
                  <a:cubicBezTo>
                    <a:pt x="31" y="31216"/>
                    <a:pt x="31" y="31308"/>
                    <a:pt x="31" y="31368"/>
                  </a:cubicBezTo>
                  <a:cubicBezTo>
                    <a:pt x="31" y="31824"/>
                    <a:pt x="31" y="32280"/>
                    <a:pt x="1" y="32736"/>
                  </a:cubicBezTo>
                  <a:cubicBezTo>
                    <a:pt x="1" y="33101"/>
                    <a:pt x="1" y="33466"/>
                    <a:pt x="1" y="33830"/>
                  </a:cubicBezTo>
                  <a:cubicBezTo>
                    <a:pt x="1" y="34256"/>
                    <a:pt x="1" y="34682"/>
                    <a:pt x="1" y="35137"/>
                  </a:cubicBezTo>
                  <a:lnTo>
                    <a:pt x="1" y="35411"/>
                  </a:lnTo>
                  <a:cubicBezTo>
                    <a:pt x="1" y="36414"/>
                    <a:pt x="1" y="37356"/>
                    <a:pt x="31" y="38268"/>
                  </a:cubicBezTo>
                  <a:cubicBezTo>
                    <a:pt x="31" y="38481"/>
                    <a:pt x="31" y="38724"/>
                    <a:pt x="31" y="38937"/>
                  </a:cubicBezTo>
                  <a:cubicBezTo>
                    <a:pt x="183" y="43922"/>
                    <a:pt x="639" y="47630"/>
                    <a:pt x="1642" y="48208"/>
                  </a:cubicBezTo>
                  <a:cubicBezTo>
                    <a:pt x="3593" y="49309"/>
                    <a:pt x="9526" y="49832"/>
                    <a:pt x="14478" y="49832"/>
                  </a:cubicBezTo>
                  <a:cubicBezTo>
                    <a:pt x="17860" y="49832"/>
                    <a:pt x="20785" y="49588"/>
                    <a:pt x="21673" y="49119"/>
                  </a:cubicBezTo>
                  <a:cubicBezTo>
                    <a:pt x="23041" y="48420"/>
                    <a:pt x="22524" y="42919"/>
                    <a:pt x="21977" y="37204"/>
                  </a:cubicBezTo>
                  <a:lnTo>
                    <a:pt x="21825" y="35533"/>
                  </a:lnTo>
                  <a:cubicBezTo>
                    <a:pt x="21794" y="35229"/>
                    <a:pt x="21764" y="34925"/>
                    <a:pt x="21734" y="34621"/>
                  </a:cubicBezTo>
                  <a:cubicBezTo>
                    <a:pt x="21734" y="34530"/>
                    <a:pt x="21734" y="34438"/>
                    <a:pt x="21703" y="34317"/>
                  </a:cubicBezTo>
                  <a:cubicBezTo>
                    <a:pt x="21703" y="34104"/>
                    <a:pt x="21673" y="33891"/>
                    <a:pt x="21673" y="33678"/>
                  </a:cubicBezTo>
                  <a:cubicBezTo>
                    <a:pt x="21673" y="33648"/>
                    <a:pt x="21642" y="33648"/>
                    <a:pt x="21642" y="33618"/>
                  </a:cubicBezTo>
                  <a:cubicBezTo>
                    <a:pt x="21642" y="33496"/>
                    <a:pt x="21642" y="33405"/>
                    <a:pt x="21612" y="33283"/>
                  </a:cubicBezTo>
                  <a:cubicBezTo>
                    <a:pt x="21612" y="33253"/>
                    <a:pt x="21612" y="33253"/>
                    <a:pt x="21612" y="33253"/>
                  </a:cubicBezTo>
                  <a:cubicBezTo>
                    <a:pt x="21612" y="33223"/>
                    <a:pt x="21612" y="33223"/>
                    <a:pt x="21612" y="33192"/>
                  </a:cubicBezTo>
                  <a:cubicBezTo>
                    <a:pt x="21612" y="33040"/>
                    <a:pt x="21582" y="32888"/>
                    <a:pt x="21582" y="32736"/>
                  </a:cubicBezTo>
                  <a:cubicBezTo>
                    <a:pt x="21551" y="32432"/>
                    <a:pt x="21521" y="32128"/>
                    <a:pt x="21521" y="31824"/>
                  </a:cubicBezTo>
                  <a:cubicBezTo>
                    <a:pt x="21490" y="31703"/>
                    <a:pt x="21490" y="31581"/>
                    <a:pt x="21490" y="31429"/>
                  </a:cubicBezTo>
                  <a:cubicBezTo>
                    <a:pt x="21490" y="31338"/>
                    <a:pt x="21460" y="31216"/>
                    <a:pt x="21460" y="31095"/>
                  </a:cubicBezTo>
                  <a:cubicBezTo>
                    <a:pt x="21460" y="30973"/>
                    <a:pt x="21460" y="30852"/>
                    <a:pt x="21430" y="30700"/>
                  </a:cubicBezTo>
                  <a:cubicBezTo>
                    <a:pt x="21399" y="29757"/>
                    <a:pt x="21369" y="28876"/>
                    <a:pt x="21369" y="28055"/>
                  </a:cubicBezTo>
                  <a:cubicBezTo>
                    <a:pt x="21369" y="27873"/>
                    <a:pt x="21369" y="27660"/>
                    <a:pt x="21369" y="27478"/>
                  </a:cubicBezTo>
                  <a:cubicBezTo>
                    <a:pt x="21369" y="27417"/>
                    <a:pt x="21369" y="27356"/>
                    <a:pt x="21399" y="27265"/>
                  </a:cubicBezTo>
                  <a:cubicBezTo>
                    <a:pt x="21399" y="26657"/>
                    <a:pt x="21399" y="25958"/>
                    <a:pt x="21369" y="25198"/>
                  </a:cubicBezTo>
                  <a:cubicBezTo>
                    <a:pt x="21369" y="25077"/>
                    <a:pt x="21369" y="24925"/>
                    <a:pt x="21369" y="24773"/>
                  </a:cubicBezTo>
                  <a:cubicBezTo>
                    <a:pt x="21369" y="24651"/>
                    <a:pt x="21369" y="24499"/>
                    <a:pt x="21369" y="24347"/>
                  </a:cubicBezTo>
                  <a:cubicBezTo>
                    <a:pt x="21338" y="24195"/>
                    <a:pt x="21338" y="24043"/>
                    <a:pt x="21338" y="23891"/>
                  </a:cubicBezTo>
                  <a:cubicBezTo>
                    <a:pt x="21308" y="23374"/>
                    <a:pt x="21308" y="22797"/>
                    <a:pt x="21278" y="22250"/>
                  </a:cubicBezTo>
                  <a:cubicBezTo>
                    <a:pt x="21278" y="22128"/>
                    <a:pt x="21278" y="22007"/>
                    <a:pt x="21247" y="21885"/>
                  </a:cubicBezTo>
                  <a:cubicBezTo>
                    <a:pt x="21247" y="21551"/>
                    <a:pt x="21247" y="21216"/>
                    <a:pt x="21217" y="20882"/>
                  </a:cubicBezTo>
                  <a:cubicBezTo>
                    <a:pt x="21217" y="20760"/>
                    <a:pt x="21217" y="20639"/>
                    <a:pt x="21217" y="20517"/>
                  </a:cubicBezTo>
                  <a:cubicBezTo>
                    <a:pt x="21186" y="20122"/>
                    <a:pt x="21156" y="19727"/>
                    <a:pt x="21156" y="19301"/>
                  </a:cubicBezTo>
                  <a:cubicBezTo>
                    <a:pt x="21156" y="19180"/>
                    <a:pt x="21156" y="19058"/>
                    <a:pt x="21126" y="18937"/>
                  </a:cubicBezTo>
                  <a:cubicBezTo>
                    <a:pt x="21126" y="18815"/>
                    <a:pt x="21126" y="18693"/>
                    <a:pt x="21126" y="18572"/>
                  </a:cubicBezTo>
                  <a:lnTo>
                    <a:pt x="21126" y="18177"/>
                  </a:lnTo>
                  <a:cubicBezTo>
                    <a:pt x="21126" y="18177"/>
                    <a:pt x="21126" y="18146"/>
                    <a:pt x="21126" y="18146"/>
                  </a:cubicBezTo>
                  <a:cubicBezTo>
                    <a:pt x="21095" y="17903"/>
                    <a:pt x="21095" y="17630"/>
                    <a:pt x="21095" y="17386"/>
                  </a:cubicBezTo>
                  <a:cubicBezTo>
                    <a:pt x="21065" y="16627"/>
                    <a:pt x="21065" y="15867"/>
                    <a:pt x="21065" y="15137"/>
                  </a:cubicBezTo>
                  <a:cubicBezTo>
                    <a:pt x="21034" y="14864"/>
                    <a:pt x="21034" y="14620"/>
                    <a:pt x="21065" y="14347"/>
                  </a:cubicBezTo>
                  <a:cubicBezTo>
                    <a:pt x="21065" y="12797"/>
                    <a:pt x="21126" y="11277"/>
                    <a:pt x="21247" y="9909"/>
                  </a:cubicBezTo>
                  <a:cubicBezTo>
                    <a:pt x="21612" y="6535"/>
                    <a:pt x="19819" y="3344"/>
                    <a:pt x="16870" y="1854"/>
                  </a:cubicBezTo>
                  <a:cubicBezTo>
                    <a:pt x="16749" y="1794"/>
                    <a:pt x="16597" y="1733"/>
                    <a:pt x="16445" y="1672"/>
                  </a:cubicBezTo>
                  <a:cubicBezTo>
                    <a:pt x="16202" y="1550"/>
                    <a:pt x="15958" y="1459"/>
                    <a:pt x="15715" y="1398"/>
                  </a:cubicBezTo>
                  <a:lnTo>
                    <a:pt x="11490" y="0"/>
                  </a:ln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2462200" y="2481400"/>
              <a:ext cx="353375" cy="131350"/>
            </a:xfrm>
            <a:custGeom>
              <a:rect b="b" l="l" r="r" t="t"/>
              <a:pathLst>
                <a:path extrusionOk="0" h="5254" w="14135">
                  <a:moveTo>
                    <a:pt x="289" y="1"/>
                  </a:moveTo>
                  <a:cubicBezTo>
                    <a:pt x="218" y="1"/>
                    <a:pt x="145" y="33"/>
                    <a:pt x="92" y="86"/>
                  </a:cubicBezTo>
                  <a:cubicBezTo>
                    <a:pt x="1" y="177"/>
                    <a:pt x="1" y="329"/>
                    <a:pt x="92" y="420"/>
                  </a:cubicBezTo>
                  <a:cubicBezTo>
                    <a:pt x="153" y="481"/>
                    <a:pt x="1672" y="1910"/>
                    <a:pt x="4134" y="3217"/>
                  </a:cubicBezTo>
                  <a:cubicBezTo>
                    <a:pt x="5989" y="4220"/>
                    <a:pt x="8663" y="5253"/>
                    <a:pt x="11703" y="5253"/>
                  </a:cubicBezTo>
                  <a:cubicBezTo>
                    <a:pt x="12432" y="5253"/>
                    <a:pt x="13162" y="5192"/>
                    <a:pt x="13922" y="5071"/>
                  </a:cubicBezTo>
                  <a:cubicBezTo>
                    <a:pt x="14043" y="5040"/>
                    <a:pt x="14135" y="4919"/>
                    <a:pt x="14104" y="4797"/>
                  </a:cubicBezTo>
                  <a:cubicBezTo>
                    <a:pt x="14074" y="4645"/>
                    <a:pt x="13952" y="4585"/>
                    <a:pt x="13831" y="4585"/>
                  </a:cubicBezTo>
                  <a:cubicBezTo>
                    <a:pt x="13093" y="4714"/>
                    <a:pt x="12370" y="4772"/>
                    <a:pt x="11667" y="4772"/>
                  </a:cubicBezTo>
                  <a:cubicBezTo>
                    <a:pt x="8744" y="4772"/>
                    <a:pt x="6166" y="3777"/>
                    <a:pt x="4378" y="2822"/>
                  </a:cubicBezTo>
                  <a:cubicBezTo>
                    <a:pt x="1946" y="1545"/>
                    <a:pt x="426" y="86"/>
                    <a:pt x="426" y="56"/>
                  </a:cubicBezTo>
                  <a:cubicBezTo>
                    <a:pt x="388" y="17"/>
                    <a:pt x="339" y="1"/>
                    <a:pt x="289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2640775" y="1692650"/>
              <a:ext cx="154275" cy="126000"/>
            </a:xfrm>
            <a:custGeom>
              <a:rect b="b" l="l" r="r" t="t"/>
              <a:pathLst>
                <a:path extrusionOk="0" h="5040" w="6171">
                  <a:moveTo>
                    <a:pt x="5888" y="0"/>
                  </a:moveTo>
                  <a:cubicBezTo>
                    <a:pt x="5804" y="0"/>
                    <a:pt x="5728" y="50"/>
                    <a:pt x="5685" y="116"/>
                  </a:cubicBezTo>
                  <a:cubicBezTo>
                    <a:pt x="3861" y="3520"/>
                    <a:pt x="244" y="4554"/>
                    <a:pt x="213" y="4554"/>
                  </a:cubicBezTo>
                  <a:cubicBezTo>
                    <a:pt x="92" y="4614"/>
                    <a:pt x="1" y="4736"/>
                    <a:pt x="31" y="4858"/>
                  </a:cubicBezTo>
                  <a:cubicBezTo>
                    <a:pt x="61" y="4979"/>
                    <a:pt x="183" y="5040"/>
                    <a:pt x="274" y="5040"/>
                  </a:cubicBezTo>
                  <a:lnTo>
                    <a:pt x="335" y="5040"/>
                  </a:lnTo>
                  <a:cubicBezTo>
                    <a:pt x="487" y="4979"/>
                    <a:pt x="4195" y="3946"/>
                    <a:pt x="6110" y="359"/>
                  </a:cubicBezTo>
                  <a:cubicBezTo>
                    <a:pt x="6171" y="237"/>
                    <a:pt x="6110" y="85"/>
                    <a:pt x="5989" y="25"/>
                  </a:cubicBezTo>
                  <a:cubicBezTo>
                    <a:pt x="5955" y="8"/>
                    <a:pt x="5921" y="0"/>
                    <a:pt x="5888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2440925" y="1823475"/>
              <a:ext cx="94250" cy="394875"/>
            </a:xfrm>
            <a:custGeom>
              <a:rect b="b" l="l" r="r" t="t"/>
              <a:pathLst>
                <a:path extrusionOk="0" h="15795" w="3770">
                  <a:moveTo>
                    <a:pt x="3505" y="0"/>
                  </a:moveTo>
                  <a:cubicBezTo>
                    <a:pt x="3405" y="0"/>
                    <a:pt x="3307" y="77"/>
                    <a:pt x="3283" y="172"/>
                  </a:cubicBezTo>
                  <a:cubicBezTo>
                    <a:pt x="3162" y="567"/>
                    <a:pt x="1" y="10354"/>
                    <a:pt x="2280" y="15643"/>
                  </a:cubicBezTo>
                  <a:cubicBezTo>
                    <a:pt x="2341" y="15734"/>
                    <a:pt x="2432" y="15795"/>
                    <a:pt x="2523" y="15795"/>
                  </a:cubicBezTo>
                  <a:cubicBezTo>
                    <a:pt x="2554" y="15795"/>
                    <a:pt x="2584" y="15795"/>
                    <a:pt x="2615" y="15765"/>
                  </a:cubicBezTo>
                  <a:cubicBezTo>
                    <a:pt x="2736" y="15734"/>
                    <a:pt x="2797" y="15582"/>
                    <a:pt x="2736" y="15461"/>
                  </a:cubicBezTo>
                  <a:cubicBezTo>
                    <a:pt x="487" y="10324"/>
                    <a:pt x="3709" y="415"/>
                    <a:pt x="3739" y="324"/>
                  </a:cubicBezTo>
                  <a:cubicBezTo>
                    <a:pt x="3770" y="202"/>
                    <a:pt x="3709" y="50"/>
                    <a:pt x="3587" y="20"/>
                  </a:cubicBezTo>
                  <a:cubicBezTo>
                    <a:pt x="3561" y="6"/>
                    <a:pt x="3532" y="0"/>
                    <a:pt x="3505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2509325" y="1839150"/>
              <a:ext cx="57775" cy="40300"/>
            </a:xfrm>
            <a:custGeom>
              <a:rect b="b" l="l" r="r" t="t"/>
              <a:pathLst>
                <a:path extrusionOk="0" h="1612" w="2311">
                  <a:moveTo>
                    <a:pt x="2022" y="1"/>
                  </a:moveTo>
                  <a:cubicBezTo>
                    <a:pt x="1983" y="1"/>
                    <a:pt x="1945" y="11"/>
                    <a:pt x="1915" y="31"/>
                  </a:cubicBezTo>
                  <a:lnTo>
                    <a:pt x="122" y="1186"/>
                  </a:lnTo>
                  <a:cubicBezTo>
                    <a:pt x="31" y="1247"/>
                    <a:pt x="0" y="1399"/>
                    <a:pt x="61" y="1490"/>
                  </a:cubicBezTo>
                  <a:cubicBezTo>
                    <a:pt x="122" y="1581"/>
                    <a:pt x="183" y="1612"/>
                    <a:pt x="274" y="1612"/>
                  </a:cubicBezTo>
                  <a:cubicBezTo>
                    <a:pt x="304" y="1612"/>
                    <a:pt x="335" y="1612"/>
                    <a:pt x="395" y="1581"/>
                  </a:cubicBezTo>
                  <a:lnTo>
                    <a:pt x="2158" y="426"/>
                  </a:lnTo>
                  <a:cubicBezTo>
                    <a:pt x="2280" y="365"/>
                    <a:pt x="2310" y="213"/>
                    <a:pt x="2249" y="122"/>
                  </a:cubicBezTo>
                  <a:cubicBezTo>
                    <a:pt x="2189" y="41"/>
                    <a:pt x="2101" y="1"/>
                    <a:pt x="2022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2329225" y="2299650"/>
              <a:ext cx="539550" cy="109600"/>
            </a:xfrm>
            <a:custGeom>
              <a:rect b="b" l="l" r="r" t="t"/>
              <a:pathLst>
                <a:path extrusionOk="0" h="4384" w="21582">
                  <a:moveTo>
                    <a:pt x="31" y="0"/>
                  </a:moveTo>
                  <a:lnTo>
                    <a:pt x="0" y="1003"/>
                  </a:lnTo>
                  <a:cubicBezTo>
                    <a:pt x="639" y="2280"/>
                    <a:pt x="1307" y="3405"/>
                    <a:pt x="1824" y="3800"/>
                  </a:cubicBezTo>
                  <a:cubicBezTo>
                    <a:pt x="1946" y="3861"/>
                    <a:pt x="2158" y="4043"/>
                    <a:pt x="3678" y="4195"/>
                  </a:cubicBezTo>
                  <a:cubicBezTo>
                    <a:pt x="4893" y="4300"/>
                    <a:pt x="6932" y="4383"/>
                    <a:pt x="10395" y="4383"/>
                  </a:cubicBezTo>
                  <a:cubicBezTo>
                    <a:pt x="10919" y="4383"/>
                    <a:pt x="11476" y="4381"/>
                    <a:pt x="12067" y="4377"/>
                  </a:cubicBezTo>
                  <a:cubicBezTo>
                    <a:pt x="14925" y="4347"/>
                    <a:pt x="19636" y="4225"/>
                    <a:pt x="21581" y="4164"/>
                  </a:cubicBezTo>
                  <a:cubicBezTo>
                    <a:pt x="21581" y="4134"/>
                    <a:pt x="21581" y="4134"/>
                    <a:pt x="21581" y="4104"/>
                  </a:cubicBezTo>
                  <a:cubicBezTo>
                    <a:pt x="21581" y="3982"/>
                    <a:pt x="21551" y="3861"/>
                    <a:pt x="21551" y="3769"/>
                  </a:cubicBezTo>
                  <a:cubicBezTo>
                    <a:pt x="18659" y="3855"/>
                    <a:pt x="15059" y="3917"/>
                    <a:pt x="11742" y="3917"/>
                  </a:cubicBezTo>
                  <a:cubicBezTo>
                    <a:pt x="6867" y="3917"/>
                    <a:pt x="2604" y="3784"/>
                    <a:pt x="2098" y="3405"/>
                  </a:cubicBezTo>
                  <a:cubicBezTo>
                    <a:pt x="1581" y="3009"/>
                    <a:pt x="760" y="1550"/>
                    <a:pt x="31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2290475" y="1675675"/>
              <a:ext cx="729525" cy="717450"/>
            </a:xfrm>
            <a:custGeom>
              <a:rect b="b" l="l" r="r" t="t"/>
              <a:pathLst>
                <a:path extrusionOk="0" h="28698" w="29181">
                  <a:moveTo>
                    <a:pt x="6307" y="0"/>
                  </a:moveTo>
                  <a:cubicBezTo>
                    <a:pt x="4908" y="0"/>
                    <a:pt x="3581" y="822"/>
                    <a:pt x="3009" y="2193"/>
                  </a:cubicBezTo>
                  <a:lnTo>
                    <a:pt x="2918" y="2436"/>
                  </a:lnTo>
                  <a:lnTo>
                    <a:pt x="2827" y="2619"/>
                  </a:lnTo>
                  <a:lnTo>
                    <a:pt x="2705" y="2983"/>
                  </a:lnTo>
                  <a:cubicBezTo>
                    <a:pt x="2584" y="3226"/>
                    <a:pt x="2523" y="3470"/>
                    <a:pt x="2432" y="3713"/>
                  </a:cubicBezTo>
                  <a:cubicBezTo>
                    <a:pt x="2249" y="4199"/>
                    <a:pt x="2098" y="4685"/>
                    <a:pt x="1946" y="5141"/>
                  </a:cubicBezTo>
                  <a:cubicBezTo>
                    <a:pt x="1642" y="6114"/>
                    <a:pt x="1368" y="7087"/>
                    <a:pt x="1125" y="8059"/>
                  </a:cubicBezTo>
                  <a:cubicBezTo>
                    <a:pt x="669" y="10005"/>
                    <a:pt x="304" y="12011"/>
                    <a:pt x="152" y="14078"/>
                  </a:cubicBezTo>
                  <a:cubicBezTo>
                    <a:pt x="0" y="16145"/>
                    <a:pt x="31" y="18272"/>
                    <a:pt x="365" y="20430"/>
                  </a:cubicBezTo>
                  <a:cubicBezTo>
                    <a:pt x="547" y="21494"/>
                    <a:pt x="790" y="22588"/>
                    <a:pt x="1125" y="23652"/>
                  </a:cubicBezTo>
                  <a:cubicBezTo>
                    <a:pt x="1307" y="24169"/>
                    <a:pt x="1490" y="24716"/>
                    <a:pt x="1702" y="25233"/>
                  </a:cubicBezTo>
                  <a:cubicBezTo>
                    <a:pt x="1946" y="25750"/>
                    <a:pt x="2189" y="26297"/>
                    <a:pt x="2432" y="26783"/>
                  </a:cubicBezTo>
                  <a:lnTo>
                    <a:pt x="2614" y="27117"/>
                  </a:lnTo>
                  <a:cubicBezTo>
                    <a:pt x="3222" y="28120"/>
                    <a:pt x="4286" y="28698"/>
                    <a:pt x="5380" y="28698"/>
                  </a:cubicBezTo>
                  <a:cubicBezTo>
                    <a:pt x="7204" y="28698"/>
                    <a:pt x="8997" y="28668"/>
                    <a:pt x="10821" y="28668"/>
                  </a:cubicBezTo>
                  <a:cubicBezTo>
                    <a:pt x="12614" y="28637"/>
                    <a:pt x="14438" y="28637"/>
                    <a:pt x="16262" y="28576"/>
                  </a:cubicBezTo>
                  <a:cubicBezTo>
                    <a:pt x="19879" y="28516"/>
                    <a:pt x="24894" y="27786"/>
                    <a:pt x="28542" y="27634"/>
                  </a:cubicBezTo>
                  <a:cubicBezTo>
                    <a:pt x="29089" y="27543"/>
                    <a:pt x="29180" y="27239"/>
                    <a:pt x="29119" y="26084"/>
                  </a:cubicBezTo>
                  <a:cubicBezTo>
                    <a:pt x="29058" y="25050"/>
                    <a:pt x="28238" y="24199"/>
                    <a:pt x="27235" y="24108"/>
                  </a:cubicBezTo>
                  <a:cubicBezTo>
                    <a:pt x="23678" y="23774"/>
                    <a:pt x="20122" y="23348"/>
                    <a:pt x="16535" y="22923"/>
                  </a:cubicBezTo>
                  <a:cubicBezTo>
                    <a:pt x="14773" y="22680"/>
                    <a:pt x="12979" y="22467"/>
                    <a:pt x="11216" y="22224"/>
                  </a:cubicBezTo>
                  <a:cubicBezTo>
                    <a:pt x="10178" y="22083"/>
                    <a:pt x="9150" y="21942"/>
                    <a:pt x="8126" y="21801"/>
                  </a:cubicBezTo>
                  <a:lnTo>
                    <a:pt x="8126" y="21801"/>
                  </a:lnTo>
                  <a:cubicBezTo>
                    <a:pt x="7854" y="21013"/>
                    <a:pt x="7650" y="20175"/>
                    <a:pt x="7508" y="19306"/>
                  </a:cubicBezTo>
                  <a:cubicBezTo>
                    <a:pt x="7265" y="17816"/>
                    <a:pt x="7234" y="16236"/>
                    <a:pt x="7356" y="14625"/>
                  </a:cubicBezTo>
                  <a:cubicBezTo>
                    <a:pt x="7478" y="13014"/>
                    <a:pt x="7751" y="11372"/>
                    <a:pt x="8146" y="9761"/>
                  </a:cubicBezTo>
                  <a:cubicBezTo>
                    <a:pt x="8329" y="8941"/>
                    <a:pt x="8572" y="8120"/>
                    <a:pt x="8815" y="7330"/>
                  </a:cubicBezTo>
                  <a:cubicBezTo>
                    <a:pt x="8937" y="6935"/>
                    <a:pt x="9089" y="6540"/>
                    <a:pt x="9210" y="6144"/>
                  </a:cubicBezTo>
                  <a:cubicBezTo>
                    <a:pt x="9271" y="5962"/>
                    <a:pt x="9362" y="5780"/>
                    <a:pt x="9423" y="5597"/>
                  </a:cubicBezTo>
                  <a:lnTo>
                    <a:pt x="9544" y="5324"/>
                  </a:lnTo>
                  <a:lnTo>
                    <a:pt x="9636" y="5081"/>
                  </a:lnTo>
                  <a:lnTo>
                    <a:pt x="9666" y="4959"/>
                  </a:lnTo>
                  <a:cubicBezTo>
                    <a:pt x="10426" y="3135"/>
                    <a:pt x="9544" y="1008"/>
                    <a:pt x="7690" y="278"/>
                  </a:cubicBezTo>
                  <a:cubicBezTo>
                    <a:pt x="7238" y="90"/>
                    <a:pt x="6769" y="0"/>
                    <a:pt x="6307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2417375" y="2209725"/>
              <a:ext cx="119325" cy="49675"/>
            </a:xfrm>
            <a:custGeom>
              <a:rect b="b" l="l" r="r" t="t"/>
              <a:pathLst>
                <a:path extrusionOk="0" h="1987" w="4773">
                  <a:moveTo>
                    <a:pt x="3849" y="0"/>
                  </a:moveTo>
                  <a:cubicBezTo>
                    <a:pt x="1906" y="0"/>
                    <a:pt x="203" y="1510"/>
                    <a:pt x="122" y="1591"/>
                  </a:cubicBezTo>
                  <a:cubicBezTo>
                    <a:pt x="0" y="1652"/>
                    <a:pt x="0" y="1804"/>
                    <a:pt x="91" y="1926"/>
                  </a:cubicBezTo>
                  <a:cubicBezTo>
                    <a:pt x="122" y="1956"/>
                    <a:pt x="213" y="1986"/>
                    <a:pt x="274" y="1986"/>
                  </a:cubicBezTo>
                  <a:cubicBezTo>
                    <a:pt x="335" y="1986"/>
                    <a:pt x="365" y="1986"/>
                    <a:pt x="426" y="1926"/>
                  </a:cubicBezTo>
                  <a:cubicBezTo>
                    <a:pt x="453" y="1926"/>
                    <a:pt x="2108" y="470"/>
                    <a:pt x="3880" y="470"/>
                  </a:cubicBezTo>
                  <a:cubicBezTo>
                    <a:pt x="4076" y="470"/>
                    <a:pt x="4272" y="488"/>
                    <a:pt x="4468" y="527"/>
                  </a:cubicBezTo>
                  <a:cubicBezTo>
                    <a:pt x="4484" y="531"/>
                    <a:pt x="4500" y="533"/>
                    <a:pt x="4516" y="533"/>
                  </a:cubicBezTo>
                  <a:cubicBezTo>
                    <a:pt x="4620" y="533"/>
                    <a:pt x="4716" y="451"/>
                    <a:pt x="4742" y="345"/>
                  </a:cubicBezTo>
                  <a:cubicBezTo>
                    <a:pt x="4772" y="223"/>
                    <a:pt x="4681" y="102"/>
                    <a:pt x="4560" y="71"/>
                  </a:cubicBezTo>
                  <a:cubicBezTo>
                    <a:pt x="4321" y="22"/>
                    <a:pt x="4083" y="0"/>
                    <a:pt x="3849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2420400" y="2198450"/>
              <a:ext cx="69175" cy="28275"/>
            </a:xfrm>
            <a:custGeom>
              <a:rect b="b" l="l" r="r" t="t"/>
              <a:pathLst>
                <a:path extrusionOk="0" h="1131" w="2767">
                  <a:moveTo>
                    <a:pt x="228" y="1"/>
                  </a:moveTo>
                  <a:cubicBezTo>
                    <a:pt x="104" y="1"/>
                    <a:pt x="28" y="110"/>
                    <a:pt x="1" y="218"/>
                  </a:cubicBezTo>
                  <a:cubicBezTo>
                    <a:pt x="1" y="340"/>
                    <a:pt x="92" y="462"/>
                    <a:pt x="214" y="462"/>
                  </a:cubicBezTo>
                  <a:cubicBezTo>
                    <a:pt x="244" y="462"/>
                    <a:pt x="1673" y="583"/>
                    <a:pt x="2372" y="1100"/>
                  </a:cubicBezTo>
                  <a:cubicBezTo>
                    <a:pt x="2402" y="1130"/>
                    <a:pt x="2463" y="1130"/>
                    <a:pt x="2493" y="1130"/>
                  </a:cubicBezTo>
                  <a:cubicBezTo>
                    <a:pt x="2554" y="1130"/>
                    <a:pt x="2645" y="1100"/>
                    <a:pt x="2676" y="1039"/>
                  </a:cubicBezTo>
                  <a:cubicBezTo>
                    <a:pt x="2767" y="918"/>
                    <a:pt x="2736" y="766"/>
                    <a:pt x="2645" y="705"/>
                  </a:cubicBezTo>
                  <a:cubicBezTo>
                    <a:pt x="1855" y="127"/>
                    <a:pt x="335" y="6"/>
                    <a:pt x="274" y="6"/>
                  </a:cubicBezTo>
                  <a:cubicBezTo>
                    <a:pt x="258" y="2"/>
                    <a:pt x="243" y="1"/>
                    <a:pt x="228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2598225" y="1442500"/>
              <a:ext cx="191525" cy="212775"/>
            </a:xfrm>
            <a:custGeom>
              <a:rect b="b" l="l" r="r" t="t"/>
              <a:pathLst>
                <a:path extrusionOk="0" h="8511" w="7661">
                  <a:moveTo>
                    <a:pt x="2371" y="0"/>
                  </a:moveTo>
                  <a:cubicBezTo>
                    <a:pt x="2219" y="2097"/>
                    <a:pt x="730" y="4195"/>
                    <a:pt x="0" y="5137"/>
                  </a:cubicBezTo>
                  <a:cubicBezTo>
                    <a:pt x="304" y="5471"/>
                    <a:pt x="1004" y="6110"/>
                    <a:pt x="1004" y="6110"/>
                  </a:cubicBezTo>
                  <a:cubicBezTo>
                    <a:pt x="1004" y="6110"/>
                    <a:pt x="3314" y="7994"/>
                    <a:pt x="4499" y="8511"/>
                  </a:cubicBezTo>
                  <a:cubicBezTo>
                    <a:pt x="5046" y="7873"/>
                    <a:pt x="5593" y="7173"/>
                    <a:pt x="6049" y="6474"/>
                  </a:cubicBezTo>
                  <a:cubicBezTo>
                    <a:pt x="6140" y="6322"/>
                    <a:pt x="6232" y="6201"/>
                    <a:pt x="6323" y="6049"/>
                  </a:cubicBezTo>
                  <a:cubicBezTo>
                    <a:pt x="6444" y="5897"/>
                    <a:pt x="6536" y="5775"/>
                    <a:pt x="6627" y="5623"/>
                  </a:cubicBezTo>
                  <a:cubicBezTo>
                    <a:pt x="6870" y="5228"/>
                    <a:pt x="7083" y="4863"/>
                    <a:pt x="7235" y="4590"/>
                  </a:cubicBezTo>
                  <a:lnTo>
                    <a:pt x="7265" y="4590"/>
                  </a:lnTo>
                  <a:cubicBezTo>
                    <a:pt x="7265" y="4559"/>
                    <a:pt x="7295" y="4529"/>
                    <a:pt x="7295" y="4499"/>
                  </a:cubicBezTo>
                  <a:cubicBezTo>
                    <a:pt x="7539" y="4103"/>
                    <a:pt x="7660" y="3860"/>
                    <a:pt x="7660" y="3860"/>
                  </a:cubicBezTo>
                  <a:lnTo>
                    <a:pt x="2371" y="0"/>
                  </a:ln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2734250" y="1529875"/>
              <a:ext cx="46375" cy="74500"/>
            </a:xfrm>
            <a:custGeom>
              <a:rect b="b" l="l" r="r" t="t"/>
              <a:pathLst>
                <a:path extrusionOk="0" h="2980" w="1855">
                  <a:moveTo>
                    <a:pt x="0" y="1"/>
                  </a:moveTo>
                  <a:cubicBezTo>
                    <a:pt x="0" y="31"/>
                    <a:pt x="91" y="1824"/>
                    <a:pt x="608" y="2979"/>
                  </a:cubicBezTo>
                  <a:cubicBezTo>
                    <a:pt x="699" y="2827"/>
                    <a:pt x="791" y="2706"/>
                    <a:pt x="882" y="2554"/>
                  </a:cubicBezTo>
                  <a:cubicBezTo>
                    <a:pt x="1003" y="2402"/>
                    <a:pt x="1095" y="2250"/>
                    <a:pt x="1186" y="2128"/>
                  </a:cubicBezTo>
                  <a:cubicBezTo>
                    <a:pt x="1429" y="1733"/>
                    <a:pt x="1642" y="1368"/>
                    <a:pt x="1794" y="1095"/>
                  </a:cubicBezTo>
                  <a:cubicBezTo>
                    <a:pt x="1794" y="1095"/>
                    <a:pt x="1794" y="1095"/>
                    <a:pt x="1824" y="1064"/>
                  </a:cubicBezTo>
                  <a:cubicBezTo>
                    <a:pt x="1824" y="1064"/>
                    <a:pt x="1854" y="1034"/>
                    <a:pt x="1854" y="10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2564800" y="1281900"/>
              <a:ext cx="351850" cy="312350"/>
            </a:xfrm>
            <a:custGeom>
              <a:rect b="b" l="l" r="r" t="t"/>
              <a:pathLst>
                <a:path extrusionOk="0" h="12494" w="14074">
                  <a:moveTo>
                    <a:pt x="4961" y="1"/>
                  </a:moveTo>
                  <a:cubicBezTo>
                    <a:pt x="4753" y="1"/>
                    <a:pt x="4557" y="14"/>
                    <a:pt x="4377" y="41"/>
                  </a:cubicBezTo>
                  <a:cubicBezTo>
                    <a:pt x="1824" y="436"/>
                    <a:pt x="0" y="4114"/>
                    <a:pt x="2067" y="6454"/>
                  </a:cubicBezTo>
                  <a:cubicBezTo>
                    <a:pt x="2553" y="7002"/>
                    <a:pt x="3283" y="7640"/>
                    <a:pt x="4073" y="8278"/>
                  </a:cubicBezTo>
                  <a:cubicBezTo>
                    <a:pt x="6566" y="10284"/>
                    <a:pt x="9970" y="12321"/>
                    <a:pt x="10943" y="12473"/>
                  </a:cubicBezTo>
                  <a:cubicBezTo>
                    <a:pt x="11025" y="12487"/>
                    <a:pt x="11105" y="12494"/>
                    <a:pt x="11182" y="12494"/>
                  </a:cubicBezTo>
                  <a:cubicBezTo>
                    <a:pt x="11787" y="12494"/>
                    <a:pt x="12227" y="12055"/>
                    <a:pt x="12523" y="10923"/>
                  </a:cubicBezTo>
                  <a:cubicBezTo>
                    <a:pt x="12584" y="10740"/>
                    <a:pt x="12614" y="10527"/>
                    <a:pt x="12675" y="10315"/>
                  </a:cubicBezTo>
                  <a:lnTo>
                    <a:pt x="12888" y="9008"/>
                  </a:lnTo>
                  <a:cubicBezTo>
                    <a:pt x="12918" y="8856"/>
                    <a:pt x="12949" y="8704"/>
                    <a:pt x="12949" y="8552"/>
                  </a:cubicBezTo>
                  <a:cubicBezTo>
                    <a:pt x="13313" y="8521"/>
                    <a:pt x="14073" y="8369"/>
                    <a:pt x="13982" y="8157"/>
                  </a:cubicBezTo>
                  <a:cubicBezTo>
                    <a:pt x="13830" y="7853"/>
                    <a:pt x="13131" y="6485"/>
                    <a:pt x="13101" y="6424"/>
                  </a:cubicBezTo>
                  <a:cubicBezTo>
                    <a:pt x="13131" y="5421"/>
                    <a:pt x="13070" y="4479"/>
                    <a:pt x="12888" y="3628"/>
                  </a:cubicBezTo>
                  <a:cubicBezTo>
                    <a:pt x="12827" y="3354"/>
                    <a:pt x="12736" y="3081"/>
                    <a:pt x="12584" y="2837"/>
                  </a:cubicBezTo>
                  <a:cubicBezTo>
                    <a:pt x="12280" y="2290"/>
                    <a:pt x="11824" y="1895"/>
                    <a:pt x="11246" y="1652"/>
                  </a:cubicBezTo>
                  <a:cubicBezTo>
                    <a:pt x="9661" y="1023"/>
                    <a:pt x="6821" y="1"/>
                    <a:pt x="4961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2796550" y="1458375"/>
              <a:ext cx="55500" cy="28275"/>
            </a:xfrm>
            <a:custGeom>
              <a:rect b="b" l="l" r="r" t="t"/>
              <a:pathLst>
                <a:path extrusionOk="0" h="1131" w="2220">
                  <a:moveTo>
                    <a:pt x="1011" y="0"/>
                  </a:moveTo>
                  <a:cubicBezTo>
                    <a:pt x="457" y="0"/>
                    <a:pt x="29" y="205"/>
                    <a:pt x="1" y="490"/>
                  </a:cubicBezTo>
                  <a:cubicBezTo>
                    <a:pt x="1" y="824"/>
                    <a:pt x="487" y="1098"/>
                    <a:pt x="1095" y="1128"/>
                  </a:cubicBezTo>
                  <a:cubicBezTo>
                    <a:pt x="1128" y="1130"/>
                    <a:pt x="1160" y="1131"/>
                    <a:pt x="1193" y="1131"/>
                  </a:cubicBezTo>
                  <a:cubicBezTo>
                    <a:pt x="1730" y="1131"/>
                    <a:pt x="2191" y="898"/>
                    <a:pt x="2220" y="611"/>
                  </a:cubicBezTo>
                  <a:cubicBezTo>
                    <a:pt x="2220" y="307"/>
                    <a:pt x="1733" y="34"/>
                    <a:pt x="1125" y="3"/>
                  </a:cubicBezTo>
                  <a:cubicBezTo>
                    <a:pt x="1087" y="1"/>
                    <a:pt x="1048" y="0"/>
                    <a:pt x="1011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2739575" y="1404500"/>
              <a:ext cx="152000" cy="206275"/>
            </a:xfrm>
            <a:custGeom>
              <a:rect b="b" l="l" r="r" t="t"/>
              <a:pathLst>
                <a:path extrusionOk="0" h="8251" w="6080">
                  <a:moveTo>
                    <a:pt x="1915" y="0"/>
                  </a:moveTo>
                  <a:lnTo>
                    <a:pt x="1429" y="31"/>
                  </a:lnTo>
                  <a:cubicBezTo>
                    <a:pt x="1429" y="31"/>
                    <a:pt x="1550" y="2250"/>
                    <a:pt x="790" y="2797"/>
                  </a:cubicBezTo>
                  <a:cubicBezTo>
                    <a:pt x="0" y="3344"/>
                    <a:pt x="334" y="6353"/>
                    <a:pt x="1459" y="7143"/>
                  </a:cubicBezTo>
                  <a:cubicBezTo>
                    <a:pt x="2260" y="7728"/>
                    <a:pt x="3292" y="8251"/>
                    <a:pt x="4160" y="8251"/>
                  </a:cubicBezTo>
                  <a:cubicBezTo>
                    <a:pt x="4511" y="8251"/>
                    <a:pt x="4835" y="8165"/>
                    <a:pt x="5107" y="7964"/>
                  </a:cubicBezTo>
                  <a:cubicBezTo>
                    <a:pt x="6079" y="7265"/>
                    <a:pt x="5958" y="3648"/>
                    <a:pt x="5958" y="3648"/>
                  </a:cubicBezTo>
                  <a:cubicBezTo>
                    <a:pt x="5958" y="3648"/>
                    <a:pt x="5048" y="3249"/>
                    <a:pt x="4107" y="3249"/>
                  </a:cubicBezTo>
                  <a:cubicBezTo>
                    <a:pt x="3750" y="3249"/>
                    <a:pt x="3388" y="3306"/>
                    <a:pt x="3070" y="3465"/>
                  </a:cubicBezTo>
                  <a:cubicBezTo>
                    <a:pt x="2843" y="3585"/>
                    <a:pt x="2652" y="3636"/>
                    <a:pt x="2494" y="3636"/>
                  </a:cubicBezTo>
                  <a:cubicBezTo>
                    <a:pt x="1848" y="3636"/>
                    <a:pt x="1744" y="2781"/>
                    <a:pt x="1915" y="2219"/>
                  </a:cubicBezTo>
                  <a:cubicBezTo>
                    <a:pt x="2128" y="1550"/>
                    <a:pt x="1915" y="0"/>
                    <a:pt x="1915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2839100" y="1509050"/>
              <a:ext cx="33475" cy="23900"/>
            </a:xfrm>
            <a:custGeom>
              <a:rect b="b" l="l" r="r" t="t"/>
              <a:pathLst>
                <a:path extrusionOk="0" h="956" w="1339">
                  <a:moveTo>
                    <a:pt x="176" y="1"/>
                  </a:moveTo>
                  <a:cubicBezTo>
                    <a:pt x="157" y="1"/>
                    <a:pt x="139" y="5"/>
                    <a:pt x="122" y="13"/>
                  </a:cubicBezTo>
                  <a:cubicBezTo>
                    <a:pt x="31" y="43"/>
                    <a:pt x="1" y="134"/>
                    <a:pt x="31" y="195"/>
                  </a:cubicBezTo>
                  <a:cubicBezTo>
                    <a:pt x="62" y="226"/>
                    <a:pt x="396" y="925"/>
                    <a:pt x="1126" y="955"/>
                  </a:cubicBezTo>
                  <a:lnTo>
                    <a:pt x="1217" y="955"/>
                  </a:lnTo>
                  <a:cubicBezTo>
                    <a:pt x="1278" y="955"/>
                    <a:pt x="1338" y="894"/>
                    <a:pt x="1338" y="803"/>
                  </a:cubicBezTo>
                  <a:cubicBezTo>
                    <a:pt x="1338" y="751"/>
                    <a:pt x="1293" y="676"/>
                    <a:pt x="1222" y="676"/>
                  </a:cubicBezTo>
                  <a:cubicBezTo>
                    <a:pt x="1211" y="676"/>
                    <a:pt x="1199" y="677"/>
                    <a:pt x="1186" y="682"/>
                  </a:cubicBezTo>
                  <a:cubicBezTo>
                    <a:pt x="578" y="682"/>
                    <a:pt x="305" y="74"/>
                    <a:pt x="305" y="74"/>
                  </a:cubicBezTo>
                  <a:cubicBezTo>
                    <a:pt x="283" y="29"/>
                    <a:pt x="228" y="1"/>
                    <a:pt x="176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2860375" y="1419700"/>
              <a:ext cx="12950" cy="22875"/>
            </a:xfrm>
            <a:custGeom>
              <a:rect b="b" l="l" r="r" t="t"/>
              <a:pathLst>
                <a:path extrusionOk="0" h="915" w="518">
                  <a:moveTo>
                    <a:pt x="214" y="0"/>
                  </a:moveTo>
                  <a:cubicBezTo>
                    <a:pt x="92" y="31"/>
                    <a:pt x="1" y="213"/>
                    <a:pt x="1" y="487"/>
                  </a:cubicBezTo>
                  <a:cubicBezTo>
                    <a:pt x="29" y="714"/>
                    <a:pt x="138" y="915"/>
                    <a:pt x="251" y="915"/>
                  </a:cubicBezTo>
                  <a:cubicBezTo>
                    <a:pt x="259" y="915"/>
                    <a:pt x="267" y="914"/>
                    <a:pt x="275" y="912"/>
                  </a:cubicBezTo>
                  <a:cubicBezTo>
                    <a:pt x="427" y="912"/>
                    <a:pt x="518" y="699"/>
                    <a:pt x="518" y="456"/>
                  </a:cubicBezTo>
                  <a:cubicBezTo>
                    <a:pt x="487" y="183"/>
                    <a:pt x="366" y="0"/>
                    <a:pt x="214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2833025" y="1391375"/>
              <a:ext cx="49425" cy="27575"/>
            </a:xfrm>
            <a:custGeom>
              <a:rect b="b" l="l" r="r" t="t"/>
              <a:pathLst>
                <a:path extrusionOk="0" h="1103" w="1977">
                  <a:moveTo>
                    <a:pt x="1356" y="1"/>
                  </a:moveTo>
                  <a:cubicBezTo>
                    <a:pt x="703" y="1"/>
                    <a:pt x="237" y="467"/>
                    <a:pt x="62" y="768"/>
                  </a:cubicBezTo>
                  <a:cubicBezTo>
                    <a:pt x="1" y="860"/>
                    <a:pt x="31" y="1012"/>
                    <a:pt x="122" y="1072"/>
                  </a:cubicBezTo>
                  <a:cubicBezTo>
                    <a:pt x="153" y="1072"/>
                    <a:pt x="183" y="1072"/>
                    <a:pt x="214" y="1103"/>
                  </a:cubicBezTo>
                  <a:cubicBezTo>
                    <a:pt x="305" y="1103"/>
                    <a:pt x="396" y="1042"/>
                    <a:pt x="426" y="981"/>
                  </a:cubicBezTo>
                  <a:cubicBezTo>
                    <a:pt x="426" y="956"/>
                    <a:pt x="750" y="434"/>
                    <a:pt x="1325" y="434"/>
                  </a:cubicBezTo>
                  <a:cubicBezTo>
                    <a:pt x="1432" y="434"/>
                    <a:pt x="1548" y="452"/>
                    <a:pt x="1673" y="495"/>
                  </a:cubicBezTo>
                  <a:cubicBezTo>
                    <a:pt x="1693" y="500"/>
                    <a:pt x="1714" y="503"/>
                    <a:pt x="1735" y="503"/>
                  </a:cubicBezTo>
                  <a:cubicBezTo>
                    <a:pt x="1833" y="503"/>
                    <a:pt x="1921" y="444"/>
                    <a:pt x="1946" y="343"/>
                  </a:cubicBezTo>
                  <a:cubicBezTo>
                    <a:pt x="1976" y="221"/>
                    <a:pt x="1916" y="100"/>
                    <a:pt x="1794" y="69"/>
                  </a:cubicBezTo>
                  <a:cubicBezTo>
                    <a:pt x="1640" y="22"/>
                    <a:pt x="1494" y="1"/>
                    <a:pt x="1356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2724375" y="1401725"/>
              <a:ext cx="31175" cy="50675"/>
            </a:xfrm>
            <a:custGeom>
              <a:rect b="b" l="l" r="r" t="t"/>
              <a:pathLst>
                <a:path extrusionOk="0" h="2027" w="1247">
                  <a:moveTo>
                    <a:pt x="187" y="0"/>
                  </a:moveTo>
                  <a:cubicBezTo>
                    <a:pt x="143" y="0"/>
                    <a:pt x="97" y="15"/>
                    <a:pt x="61" y="51"/>
                  </a:cubicBezTo>
                  <a:cubicBezTo>
                    <a:pt x="0" y="111"/>
                    <a:pt x="31" y="202"/>
                    <a:pt x="91" y="263"/>
                  </a:cubicBezTo>
                  <a:cubicBezTo>
                    <a:pt x="91" y="263"/>
                    <a:pt x="821" y="871"/>
                    <a:pt x="942" y="1874"/>
                  </a:cubicBezTo>
                  <a:cubicBezTo>
                    <a:pt x="942" y="1965"/>
                    <a:pt x="1003" y="2026"/>
                    <a:pt x="1064" y="2026"/>
                  </a:cubicBezTo>
                  <a:lnTo>
                    <a:pt x="1094" y="2026"/>
                  </a:lnTo>
                  <a:cubicBezTo>
                    <a:pt x="1186" y="2026"/>
                    <a:pt x="1246" y="1935"/>
                    <a:pt x="1216" y="1874"/>
                  </a:cubicBezTo>
                  <a:cubicBezTo>
                    <a:pt x="1125" y="689"/>
                    <a:pt x="304" y="51"/>
                    <a:pt x="274" y="20"/>
                  </a:cubicBezTo>
                  <a:cubicBezTo>
                    <a:pt x="249" y="8"/>
                    <a:pt x="218" y="0"/>
                    <a:pt x="187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2719050" y="1420650"/>
              <a:ext cx="29650" cy="11225"/>
            </a:xfrm>
            <a:custGeom>
              <a:rect b="b" l="l" r="r" t="t"/>
              <a:pathLst>
                <a:path extrusionOk="0" h="449" w="1186">
                  <a:moveTo>
                    <a:pt x="819" y="0"/>
                  </a:moveTo>
                  <a:cubicBezTo>
                    <a:pt x="481" y="0"/>
                    <a:pt x="147" y="145"/>
                    <a:pt x="122" y="145"/>
                  </a:cubicBezTo>
                  <a:cubicBezTo>
                    <a:pt x="31" y="175"/>
                    <a:pt x="0" y="266"/>
                    <a:pt x="31" y="357"/>
                  </a:cubicBezTo>
                  <a:cubicBezTo>
                    <a:pt x="61" y="388"/>
                    <a:pt x="122" y="449"/>
                    <a:pt x="152" y="449"/>
                  </a:cubicBezTo>
                  <a:cubicBezTo>
                    <a:pt x="183" y="449"/>
                    <a:pt x="213" y="449"/>
                    <a:pt x="244" y="418"/>
                  </a:cubicBezTo>
                  <a:cubicBezTo>
                    <a:pt x="341" y="394"/>
                    <a:pt x="597" y="310"/>
                    <a:pt x="819" y="310"/>
                  </a:cubicBezTo>
                  <a:cubicBezTo>
                    <a:pt x="873" y="310"/>
                    <a:pt x="926" y="315"/>
                    <a:pt x="973" y="327"/>
                  </a:cubicBezTo>
                  <a:cubicBezTo>
                    <a:pt x="1034" y="327"/>
                    <a:pt x="1125" y="297"/>
                    <a:pt x="1155" y="205"/>
                  </a:cubicBezTo>
                  <a:cubicBezTo>
                    <a:pt x="1186" y="114"/>
                    <a:pt x="1125" y="53"/>
                    <a:pt x="1034" y="23"/>
                  </a:cubicBezTo>
                  <a:cubicBezTo>
                    <a:pt x="964" y="7"/>
                    <a:pt x="892" y="0"/>
                    <a:pt x="819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grpSp>
          <p:nvGrpSpPr>
            <p:cNvPr id="183" name="Google Shape;183;p2"/>
            <p:cNvGrpSpPr/>
            <p:nvPr/>
          </p:nvGrpSpPr>
          <p:grpSpPr>
            <a:xfrm>
              <a:off x="2564800" y="1232200"/>
              <a:ext cx="368425" cy="266415"/>
              <a:chOff x="2564800" y="1232200"/>
              <a:chExt cx="368425" cy="266415"/>
            </a:xfrm>
          </p:grpSpPr>
          <p:sp>
            <p:nvSpPr>
              <p:cNvPr id="184" name="Google Shape;184;p2"/>
              <p:cNvSpPr/>
              <p:nvPr/>
            </p:nvSpPr>
            <p:spPr>
              <a:xfrm>
                <a:off x="2575425" y="1232200"/>
                <a:ext cx="357800" cy="172170"/>
              </a:xfrm>
              <a:custGeom>
                <a:rect b="b" l="l" r="r" t="t"/>
                <a:pathLst>
                  <a:path extrusionOk="0" h="7197" w="14312">
                    <a:moveTo>
                      <a:pt x="13256" y="1"/>
                    </a:moveTo>
                    <a:cubicBezTo>
                      <a:pt x="12334" y="1"/>
                      <a:pt x="10799" y="598"/>
                      <a:pt x="9403" y="598"/>
                    </a:cubicBezTo>
                    <a:cubicBezTo>
                      <a:pt x="9235" y="598"/>
                      <a:pt x="9069" y="589"/>
                      <a:pt x="8907" y="570"/>
                    </a:cubicBezTo>
                    <a:cubicBezTo>
                      <a:pt x="8347" y="503"/>
                      <a:pt x="7729" y="463"/>
                      <a:pt x="7092" y="463"/>
                    </a:cubicBezTo>
                    <a:cubicBezTo>
                      <a:pt x="4821" y="463"/>
                      <a:pt x="2305" y="975"/>
                      <a:pt x="1308" y="2637"/>
                    </a:cubicBezTo>
                    <a:cubicBezTo>
                      <a:pt x="1" y="4795"/>
                      <a:pt x="912" y="7196"/>
                      <a:pt x="912" y="7196"/>
                    </a:cubicBezTo>
                    <a:lnTo>
                      <a:pt x="11764" y="4278"/>
                    </a:lnTo>
                    <a:cubicBezTo>
                      <a:pt x="11764" y="4278"/>
                      <a:pt x="13223" y="4187"/>
                      <a:pt x="13952" y="1603"/>
                    </a:cubicBezTo>
                    <a:cubicBezTo>
                      <a:pt x="14311" y="354"/>
                      <a:pt x="13965" y="1"/>
                      <a:pt x="13256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191919"/>
                  </a:solidFill>
                  <a:highlight>
                    <a:srgbClr val="191919"/>
                  </a:highlight>
                </a:endParaRPr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2564800" y="1270625"/>
                <a:ext cx="304725" cy="227990"/>
              </a:xfrm>
              <a:custGeom>
                <a:rect b="b" l="l" r="r" t="t"/>
                <a:pathLst>
                  <a:path extrusionOk="0" h="8280" w="12189">
                    <a:moveTo>
                      <a:pt x="4961" y="1"/>
                    </a:moveTo>
                    <a:cubicBezTo>
                      <a:pt x="4753" y="1"/>
                      <a:pt x="4557" y="14"/>
                      <a:pt x="4377" y="41"/>
                    </a:cubicBezTo>
                    <a:cubicBezTo>
                      <a:pt x="1824" y="436"/>
                      <a:pt x="0" y="4114"/>
                      <a:pt x="2067" y="6424"/>
                    </a:cubicBezTo>
                    <a:cubicBezTo>
                      <a:pt x="2553" y="7002"/>
                      <a:pt x="3283" y="7640"/>
                      <a:pt x="4073" y="8278"/>
                    </a:cubicBezTo>
                    <a:cubicBezTo>
                      <a:pt x="4089" y="8279"/>
                      <a:pt x="4105" y="8279"/>
                      <a:pt x="4122" y="8279"/>
                    </a:cubicBezTo>
                    <a:cubicBezTo>
                      <a:pt x="4688" y="8279"/>
                      <a:pt x="5329" y="7765"/>
                      <a:pt x="5684" y="6819"/>
                    </a:cubicBezTo>
                    <a:cubicBezTo>
                      <a:pt x="5046" y="5968"/>
                      <a:pt x="4833" y="4752"/>
                      <a:pt x="5714" y="4114"/>
                    </a:cubicBezTo>
                    <a:cubicBezTo>
                      <a:pt x="6076" y="3862"/>
                      <a:pt x="6411" y="3764"/>
                      <a:pt x="6714" y="3764"/>
                    </a:cubicBezTo>
                    <a:cubicBezTo>
                      <a:pt x="7761" y="3764"/>
                      <a:pt x="8420" y="4935"/>
                      <a:pt x="8420" y="4935"/>
                    </a:cubicBezTo>
                    <a:cubicBezTo>
                      <a:pt x="8572" y="4935"/>
                      <a:pt x="8724" y="4935"/>
                      <a:pt x="8906" y="4904"/>
                    </a:cubicBezTo>
                    <a:cubicBezTo>
                      <a:pt x="8936" y="4205"/>
                      <a:pt x="9028" y="3597"/>
                      <a:pt x="9058" y="2929"/>
                    </a:cubicBezTo>
                    <a:cubicBezTo>
                      <a:pt x="9605" y="2929"/>
                      <a:pt x="10152" y="2442"/>
                      <a:pt x="10578" y="1895"/>
                    </a:cubicBezTo>
                    <a:cubicBezTo>
                      <a:pt x="11094" y="2047"/>
                      <a:pt x="11642" y="2260"/>
                      <a:pt x="12189" y="2290"/>
                    </a:cubicBezTo>
                    <a:cubicBezTo>
                      <a:pt x="11915" y="2017"/>
                      <a:pt x="11611" y="1804"/>
                      <a:pt x="11246" y="1652"/>
                    </a:cubicBezTo>
                    <a:cubicBezTo>
                      <a:pt x="9661" y="1023"/>
                      <a:pt x="6821" y="1"/>
                      <a:pt x="4961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191919"/>
                  </a:solidFill>
                  <a:highlight>
                    <a:srgbClr val="191919"/>
                  </a:highlight>
                </a:endParaRPr>
              </a:p>
            </p:txBody>
          </p:sp>
        </p:grpSp>
        <p:sp>
          <p:nvSpPr>
            <p:cNvPr id="186" name="Google Shape;186;p2"/>
            <p:cNvSpPr/>
            <p:nvPr/>
          </p:nvSpPr>
          <p:spPr>
            <a:xfrm>
              <a:off x="2844425" y="1378650"/>
              <a:ext cx="50175" cy="98850"/>
            </a:xfrm>
            <a:custGeom>
              <a:rect b="b" l="l" r="r" t="t"/>
              <a:pathLst>
                <a:path extrusionOk="0" h="3954" w="2007">
                  <a:moveTo>
                    <a:pt x="1175" y="210"/>
                  </a:moveTo>
                  <a:cubicBezTo>
                    <a:pt x="1189" y="210"/>
                    <a:pt x="1203" y="211"/>
                    <a:pt x="1217" y="214"/>
                  </a:cubicBezTo>
                  <a:cubicBezTo>
                    <a:pt x="1551" y="244"/>
                    <a:pt x="1824" y="974"/>
                    <a:pt x="1703" y="2007"/>
                  </a:cubicBezTo>
                  <a:cubicBezTo>
                    <a:pt x="1703" y="2007"/>
                    <a:pt x="1703" y="2037"/>
                    <a:pt x="1703" y="2037"/>
                  </a:cubicBezTo>
                  <a:cubicBezTo>
                    <a:pt x="1703" y="2129"/>
                    <a:pt x="1703" y="2189"/>
                    <a:pt x="1672" y="2220"/>
                  </a:cubicBezTo>
                  <a:cubicBezTo>
                    <a:pt x="1527" y="3148"/>
                    <a:pt x="1161" y="3744"/>
                    <a:pt x="864" y="3744"/>
                  </a:cubicBezTo>
                  <a:cubicBezTo>
                    <a:pt x="849" y="3744"/>
                    <a:pt x="835" y="3742"/>
                    <a:pt x="821" y="3740"/>
                  </a:cubicBezTo>
                  <a:cubicBezTo>
                    <a:pt x="487" y="3709"/>
                    <a:pt x="213" y="2949"/>
                    <a:pt x="305" y="1885"/>
                  </a:cubicBezTo>
                  <a:cubicBezTo>
                    <a:pt x="421" y="894"/>
                    <a:pt x="846" y="210"/>
                    <a:pt x="1175" y="210"/>
                  </a:cubicBezTo>
                  <a:close/>
                  <a:moveTo>
                    <a:pt x="1190" y="0"/>
                  </a:moveTo>
                  <a:cubicBezTo>
                    <a:pt x="713" y="0"/>
                    <a:pt x="242" y="811"/>
                    <a:pt x="122" y="1885"/>
                  </a:cubicBezTo>
                  <a:cubicBezTo>
                    <a:pt x="1" y="2980"/>
                    <a:pt x="305" y="3891"/>
                    <a:pt x="791" y="3952"/>
                  </a:cubicBezTo>
                  <a:cubicBezTo>
                    <a:pt x="800" y="3953"/>
                    <a:pt x="810" y="3953"/>
                    <a:pt x="819" y="3953"/>
                  </a:cubicBezTo>
                  <a:cubicBezTo>
                    <a:pt x="1295" y="3953"/>
                    <a:pt x="1736" y="3203"/>
                    <a:pt x="1885" y="2189"/>
                  </a:cubicBezTo>
                  <a:lnTo>
                    <a:pt x="1885" y="2068"/>
                  </a:lnTo>
                  <a:cubicBezTo>
                    <a:pt x="1885" y="2037"/>
                    <a:pt x="1885" y="2007"/>
                    <a:pt x="1885" y="1977"/>
                  </a:cubicBezTo>
                  <a:cubicBezTo>
                    <a:pt x="2007" y="913"/>
                    <a:pt x="1703" y="62"/>
                    <a:pt x="1217" y="1"/>
                  </a:cubicBezTo>
                  <a:cubicBezTo>
                    <a:pt x="1208" y="0"/>
                    <a:pt x="1199" y="0"/>
                    <a:pt x="1190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2886225" y="1428050"/>
              <a:ext cx="11425" cy="7375"/>
            </a:xfrm>
            <a:custGeom>
              <a:rect b="b" l="l" r="r" t="t"/>
              <a:pathLst>
                <a:path extrusionOk="0" h="295" w="457">
                  <a:moveTo>
                    <a:pt x="183" y="1"/>
                  </a:moveTo>
                  <a:cubicBezTo>
                    <a:pt x="122" y="1"/>
                    <a:pt x="61" y="1"/>
                    <a:pt x="31" y="31"/>
                  </a:cubicBezTo>
                  <a:cubicBezTo>
                    <a:pt x="31" y="31"/>
                    <a:pt x="31" y="61"/>
                    <a:pt x="31" y="61"/>
                  </a:cubicBezTo>
                  <a:lnTo>
                    <a:pt x="0" y="244"/>
                  </a:lnTo>
                  <a:lnTo>
                    <a:pt x="61" y="244"/>
                  </a:lnTo>
                  <a:cubicBezTo>
                    <a:pt x="61" y="244"/>
                    <a:pt x="122" y="183"/>
                    <a:pt x="183" y="183"/>
                  </a:cubicBezTo>
                  <a:lnTo>
                    <a:pt x="213" y="183"/>
                  </a:lnTo>
                  <a:cubicBezTo>
                    <a:pt x="213" y="213"/>
                    <a:pt x="244" y="244"/>
                    <a:pt x="274" y="244"/>
                  </a:cubicBezTo>
                  <a:cubicBezTo>
                    <a:pt x="292" y="279"/>
                    <a:pt x="320" y="294"/>
                    <a:pt x="346" y="294"/>
                  </a:cubicBezTo>
                  <a:cubicBezTo>
                    <a:pt x="365" y="294"/>
                    <a:pt x="383" y="287"/>
                    <a:pt x="396" y="274"/>
                  </a:cubicBezTo>
                  <a:cubicBezTo>
                    <a:pt x="456" y="244"/>
                    <a:pt x="456" y="183"/>
                    <a:pt x="426" y="153"/>
                  </a:cubicBezTo>
                  <a:cubicBezTo>
                    <a:pt x="365" y="61"/>
                    <a:pt x="274" y="31"/>
                    <a:pt x="213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2788200" y="1409825"/>
              <a:ext cx="65375" cy="13700"/>
            </a:xfrm>
            <a:custGeom>
              <a:rect b="b" l="l" r="r" t="t"/>
              <a:pathLst>
                <a:path extrusionOk="0" h="548" w="2615">
                  <a:moveTo>
                    <a:pt x="0" y="0"/>
                  </a:moveTo>
                  <a:cubicBezTo>
                    <a:pt x="0" y="61"/>
                    <a:pt x="0" y="122"/>
                    <a:pt x="0" y="182"/>
                  </a:cubicBezTo>
                  <a:lnTo>
                    <a:pt x="2493" y="547"/>
                  </a:lnTo>
                  <a:cubicBezTo>
                    <a:pt x="2523" y="547"/>
                    <a:pt x="2584" y="517"/>
                    <a:pt x="2584" y="456"/>
                  </a:cubicBezTo>
                  <a:cubicBezTo>
                    <a:pt x="2614" y="395"/>
                    <a:pt x="2554" y="365"/>
                    <a:pt x="2523" y="36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2834550" y="2266200"/>
              <a:ext cx="490925" cy="43350"/>
            </a:xfrm>
            <a:custGeom>
              <a:rect b="b" l="l" r="r" t="t"/>
              <a:pathLst>
                <a:path extrusionOk="0" h="1734" w="19637">
                  <a:moveTo>
                    <a:pt x="1" y="1"/>
                  </a:moveTo>
                  <a:lnTo>
                    <a:pt x="1" y="1733"/>
                  </a:lnTo>
                  <a:lnTo>
                    <a:pt x="19636" y="1733"/>
                  </a:lnTo>
                  <a:lnTo>
                    <a:pt x="19636" y="1"/>
                  </a:ln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3286675" y="1873350"/>
              <a:ext cx="206725" cy="436200"/>
            </a:xfrm>
            <a:custGeom>
              <a:rect b="b" l="l" r="r" t="t"/>
              <a:pathLst>
                <a:path extrusionOk="0" h="17448" w="8269">
                  <a:moveTo>
                    <a:pt x="6506" y="0"/>
                  </a:moveTo>
                  <a:lnTo>
                    <a:pt x="1" y="16840"/>
                  </a:lnTo>
                  <a:lnTo>
                    <a:pt x="1551" y="17447"/>
                  </a:lnTo>
                  <a:lnTo>
                    <a:pt x="8269" y="0"/>
                  </a:ln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2895350" y="2268175"/>
              <a:ext cx="231775" cy="98450"/>
            </a:xfrm>
            <a:custGeom>
              <a:rect b="b" l="l" r="r" t="t"/>
              <a:pathLst>
                <a:path extrusionOk="0" h="3938" w="9271">
                  <a:moveTo>
                    <a:pt x="1252" y="0"/>
                  </a:moveTo>
                  <a:cubicBezTo>
                    <a:pt x="1202" y="0"/>
                    <a:pt x="1140" y="14"/>
                    <a:pt x="1064" y="43"/>
                  </a:cubicBezTo>
                  <a:cubicBezTo>
                    <a:pt x="243" y="317"/>
                    <a:pt x="0" y="1654"/>
                    <a:pt x="0" y="1654"/>
                  </a:cubicBezTo>
                  <a:cubicBezTo>
                    <a:pt x="0" y="1654"/>
                    <a:pt x="1155" y="3296"/>
                    <a:pt x="3283" y="3782"/>
                  </a:cubicBezTo>
                  <a:cubicBezTo>
                    <a:pt x="3730" y="3891"/>
                    <a:pt x="4168" y="3938"/>
                    <a:pt x="4591" y="3938"/>
                  </a:cubicBezTo>
                  <a:cubicBezTo>
                    <a:pt x="6180" y="3938"/>
                    <a:pt x="7556" y="3277"/>
                    <a:pt x="8420" y="2749"/>
                  </a:cubicBezTo>
                  <a:cubicBezTo>
                    <a:pt x="8724" y="2566"/>
                    <a:pt x="8937" y="2414"/>
                    <a:pt x="9119" y="2262"/>
                  </a:cubicBezTo>
                  <a:cubicBezTo>
                    <a:pt x="9271" y="2141"/>
                    <a:pt x="9271" y="1928"/>
                    <a:pt x="9210" y="1776"/>
                  </a:cubicBezTo>
                  <a:cubicBezTo>
                    <a:pt x="9180" y="1715"/>
                    <a:pt x="9149" y="1654"/>
                    <a:pt x="9089" y="1594"/>
                  </a:cubicBezTo>
                  <a:cubicBezTo>
                    <a:pt x="9028" y="1563"/>
                    <a:pt x="8937" y="1533"/>
                    <a:pt x="8876" y="1533"/>
                  </a:cubicBezTo>
                  <a:cubicBezTo>
                    <a:pt x="8724" y="1502"/>
                    <a:pt x="8541" y="1502"/>
                    <a:pt x="8359" y="1502"/>
                  </a:cubicBezTo>
                  <a:cubicBezTo>
                    <a:pt x="8268" y="1502"/>
                    <a:pt x="8146" y="1502"/>
                    <a:pt x="8055" y="1472"/>
                  </a:cubicBezTo>
                  <a:cubicBezTo>
                    <a:pt x="7356" y="1472"/>
                    <a:pt x="6474" y="1472"/>
                    <a:pt x="5654" y="1533"/>
                  </a:cubicBezTo>
                  <a:cubicBezTo>
                    <a:pt x="5226" y="1576"/>
                    <a:pt x="4714" y="1598"/>
                    <a:pt x="4196" y="1598"/>
                  </a:cubicBezTo>
                  <a:cubicBezTo>
                    <a:pt x="2909" y="1598"/>
                    <a:pt x="1589" y="1467"/>
                    <a:pt x="1459" y="1229"/>
                  </a:cubicBezTo>
                  <a:cubicBezTo>
                    <a:pt x="1270" y="904"/>
                    <a:pt x="1659" y="0"/>
                    <a:pt x="1252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3066325" y="2308000"/>
              <a:ext cx="59300" cy="35750"/>
            </a:xfrm>
            <a:custGeom>
              <a:rect b="b" l="l" r="r" t="t"/>
              <a:pathLst>
                <a:path extrusionOk="0" h="1430" w="2372">
                  <a:moveTo>
                    <a:pt x="2250" y="1"/>
                  </a:moveTo>
                  <a:cubicBezTo>
                    <a:pt x="1976" y="274"/>
                    <a:pt x="1338" y="821"/>
                    <a:pt x="61" y="1216"/>
                  </a:cubicBezTo>
                  <a:cubicBezTo>
                    <a:pt x="31" y="1247"/>
                    <a:pt x="0" y="1308"/>
                    <a:pt x="0" y="1338"/>
                  </a:cubicBezTo>
                  <a:cubicBezTo>
                    <a:pt x="31" y="1399"/>
                    <a:pt x="61" y="1429"/>
                    <a:pt x="122" y="1429"/>
                  </a:cubicBezTo>
                  <a:lnTo>
                    <a:pt x="152" y="1429"/>
                  </a:lnTo>
                  <a:cubicBezTo>
                    <a:pt x="1398" y="1004"/>
                    <a:pt x="2067" y="457"/>
                    <a:pt x="2371" y="183"/>
                  </a:cubicBezTo>
                  <a:cubicBezTo>
                    <a:pt x="2341" y="122"/>
                    <a:pt x="2280" y="61"/>
                    <a:pt x="2250" y="1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3050350" y="2304975"/>
              <a:ext cx="53975" cy="27375"/>
            </a:xfrm>
            <a:custGeom>
              <a:rect b="b" l="l" r="r" t="t"/>
              <a:pathLst>
                <a:path extrusionOk="0" h="1095" w="2159">
                  <a:moveTo>
                    <a:pt x="1855" y="0"/>
                  </a:moveTo>
                  <a:cubicBezTo>
                    <a:pt x="1490" y="274"/>
                    <a:pt x="913" y="608"/>
                    <a:pt x="62" y="882"/>
                  </a:cubicBezTo>
                  <a:cubicBezTo>
                    <a:pt x="31" y="912"/>
                    <a:pt x="1" y="973"/>
                    <a:pt x="1" y="1003"/>
                  </a:cubicBezTo>
                  <a:cubicBezTo>
                    <a:pt x="31" y="1064"/>
                    <a:pt x="62" y="1094"/>
                    <a:pt x="92" y="1094"/>
                  </a:cubicBezTo>
                  <a:cubicBezTo>
                    <a:pt x="122" y="1094"/>
                    <a:pt x="122" y="1094"/>
                    <a:pt x="122" y="1064"/>
                  </a:cubicBezTo>
                  <a:cubicBezTo>
                    <a:pt x="1156" y="760"/>
                    <a:pt x="1794" y="334"/>
                    <a:pt x="2159" y="30"/>
                  </a:cubicBezTo>
                  <a:cubicBezTo>
                    <a:pt x="2068" y="30"/>
                    <a:pt x="1946" y="30"/>
                    <a:pt x="1855" y="0"/>
                  </a:cubicBezTo>
                  <a:close/>
                </a:path>
              </a:pathLst>
            </a:custGeom>
            <a:solidFill>
              <a:srgbClr val="B27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91919"/>
                </a:solidFill>
                <a:highlight>
                  <a:srgbClr val="191919"/>
                </a:highlight>
              </a:endParaRPr>
            </a:p>
          </p:txBody>
        </p:sp>
      </p:grpSp>
      <p:grpSp>
        <p:nvGrpSpPr>
          <p:cNvPr id="194" name="Google Shape;194;p2"/>
          <p:cNvGrpSpPr/>
          <p:nvPr/>
        </p:nvGrpSpPr>
        <p:grpSpPr>
          <a:xfrm flipH="1">
            <a:off x="14474908" y="2942366"/>
            <a:ext cx="3395038" cy="7474521"/>
            <a:chOff x="2032100" y="1232200"/>
            <a:chExt cx="1461300" cy="3217200"/>
          </a:xfrm>
        </p:grpSpPr>
        <p:sp>
          <p:nvSpPr>
            <p:cNvPr id="195" name="Google Shape;195;p2"/>
            <p:cNvSpPr/>
            <p:nvPr/>
          </p:nvSpPr>
          <p:spPr>
            <a:xfrm>
              <a:off x="2032100" y="4324750"/>
              <a:ext cx="1006875" cy="124650"/>
            </a:xfrm>
            <a:custGeom>
              <a:rect b="b" l="l" r="r" t="t"/>
              <a:pathLst>
                <a:path extrusionOk="0" h="4986" w="40275">
                  <a:moveTo>
                    <a:pt x="20153" y="0"/>
                  </a:moveTo>
                  <a:cubicBezTo>
                    <a:pt x="9028" y="0"/>
                    <a:pt x="1" y="1095"/>
                    <a:pt x="1" y="2493"/>
                  </a:cubicBezTo>
                  <a:cubicBezTo>
                    <a:pt x="1" y="3861"/>
                    <a:pt x="9028" y="4985"/>
                    <a:pt x="20153" y="4985"/>
                  </a:cubicBezTo>
                  <a:cubicBezTo>
                    <a:pt x="31247" y="4985"/>
                    <a:pt x="40275" y="3861"/>
                    <a:pt x="40275" y="2493"/>
                  </a:cubicBezTo>
                  <a:cubicBezTo>
                    <a:pt x="40275" y="1095"/>
                    <a:pt x="31247" y="0"/>
                    <a:pt x="20153" y="0"/>
                  </a:cubicBezTo>
                  <a:close/>
                </a:path>
              </a:pathLst>
            </a:custGeom>
            <a:solidFill>
              <a:srgbClr val="E3D7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2652925" y="1648725"/>
              <a:ext cx="722700" cy="373500"/>
            </a:xfrm>
            <a:custGeom>
              <a:rect b="b" l="l" r="r" t="t"/>
              <a:pathLst>
                <a:path extrusionOk="0" h="14940" w="28908">
                  <a:moveTo>
                    <a:pt x="4484" y="0"/>
                  </a:moveTo>
                  <a:cubicBezTo>
                    <a:pt x="3149" y="0"/>
                    <a:pt x="1847" y="681"/>
                    <a:pt x="1126" y="1903"/>
                  </a:cubicBezTo>
                  <a:cubicBezTo>
                    <a:pt x="1" y="3757"/>
                    <a:pt x="609" y="6159"/>
                    <a:pt x="2463" y="7283"/>
                  </a:cubicBezTo>
                  <a:lnTo>
                    <a:pt x="14226" y="14365"/>
                  </a:lnTo>
                  <a:lnTo>
                    <a:pt x="14530" y="14548"/>
                  </a:lnTo>
                  <a:cubicBezTo>
                    <a:pt x="14959" y="14802"/>
                    <a:pt x="15454" y="14940"/>
                    <a:pt x="15955" y="14940"/>
                  </a:cubicBezTo>
                  <a:cubicBezTo>
                    <a:pt x="16413" y="14940"/>
                    <a:pt x="16875" y="14825"/>
                    <a:pt x="17296" y="14578"/>
                  </a:cubicBezTo>
                  <a:cubicBezTo>
                    <a:pt x="19485" y="13362"/>
                    <a:pt x="21521" y="11903"/>
                    <a:pt x="23345" y="10262"/>
                  </a:cubicBezTo>
                  <a:cubicBezTo>
                    <a:pt x="25169" y="8621"/>
                    <a:pt x="26780" y="6797"/>
                    <a:pt x="28208" y="4882"/>
                  </a:cubicBezTo>
                  <a:cubicBezTo>
                    <a:pt x="28907" y="4000"/>
                    <a:pt x="28816" y="2693"/>
                    <a:pt x="27965" y="1903"/>
                  </a:cubicBezTo>
                  <a:cubicBezTo>
                    <a:pt x="27539" y="1492"/>
                    <a:pt x="26986" y="1287"/>
                    <a:pt x="26432" y="1287"/>
                  </a:cubicBezTo>
                  <a:cubicBezTo>
                    <a:pt x="25839" y="1287"/>
                    <a:pt x="25244" y="1523"/>
                    <a:pt x="24804" y="1994"/>
                  </a:cubicBezTo>
                  <a:lnTo>
                    <a:pt x="24773" y="1994"/>
                  </a:lnTo>
                  <a:cubicBezTo>
                    <a:pt x="23314" y="3545"/>
                    <a:pt x="21703" y="4943"/>
                    <a:pt x="20001" y="6159"/>
                  </a:cubicBezTo>
                  <a:cubicBezTo>
                    <a:pt x="18846" y="6979"/>
                    <a:pt x="17630" y="7709"/>
                    <a:pt x="16384" y="8317"/>
                  </a:cubicBezTo>
                  <a:lnTo>
                    <a:pt x="6901" y="839"/>
                  </a:lnTo>
                  <a:cubicBezTo>
                    <a:pt x="6779" y="748"/>
                    <a:pt x="6627" y="627"/>
                    <a:pt x="6506" y="566"/>
                  </a:cubicBezTo>
                  <a:cubicBezTo>
                    <a:pt x="5874" y="182"/>
                    <a:pt x="5174" y="0"/>
                    <a:pt x="4484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3265400" y="1546575"/>
              <a:ext cx="173300" cy="220025"/>
            </a:xfrm>
            <a:custGeom>
              <a:rect b="b" l="l" r="r" t="t"/>
              <a:pathLst>
                <a:path extrusionOk="0" h="8801" w="6932">
                  <a:moveTo>
                    <a:pt x="5609" y="0"/>
                  </a:moveTo>
                  <a:cubicBezTo>
                    <a:pt x="5604" y="0"/>
                    <a:pt x="5599" y="1"/>
                    <a:pt x="5594" y="1"/>
                  </a:cubicBezTo>
                  <a:cubicBezTo>
                    <a:pt x="5138" y="32"/>
                    <a:pt x="3192" y="2433"/>
                    <a:pt x="2615" y="3132"/>
                  </a:cubicBezTo>
                  <a:cubicBezTo>
                    <a:pt x="2524" y="3254"/>
                    <a:pt x="2463" y="3345"/>
                    <a:pt x="2463" y="3345"/>
                  </a:cubicBezTo>
                  <a:cubicBezTo>
                    <a:pt x="2463" y="3345"/>
                    <a:pt x="2402" y="3193"/>
                    <a:pt x="2250" y="3071"/>
                  </a:cubicBezTo>
                  <a:cubicBezTo>
                    <a:pt x="2162" y="2997"/>
                    <a:pt x="2030" y="2938"/>
                    <a:pt x="1849" y="2938"/>
                  </a:cubicBezTo>
                  <a:cubicBezTo>
                    <a:pt x="1657" y="2938"/>
                    <a:pt x="1408" y="3005"/>
                    <a:pt x="1095" y="3193"/>
                  </a:cubicBezTo>
                  <a:cubicBezTo>
                    <a:pt x="1" y="3831"/>
                    <a:pt x="305" y="6506"/>
                    <a:pt x="305" y="6506"/>
                  </a:cubicBezTo>
                  <a:cubicBezTo>
                    <a:pt x="305" y="6506"/>
                    <a:pt x="761" y="7691"/>
                    <a:pt x="1916" y="8421"/>
                  </a:cubicBezTo>
                  <a:cubicBezTo>
                    <a:pt x="2007" y="8482"/>
                    <a:pt x="2098" y="8512"/>
                    <a:pt x="2220" y="8573"/>
                  </a:cubicBezTo>
                  <a:cubicBezTo>
                    <a:pt x="2311" y="8634"/>
                    <a:pt x="2402" y="8664"/>
                    <a:pt x="2493" y="8694"/>
                  </a:cubicBezTo>
                  <a:cubicBezTo>
                    <a:pt x="2679" y="8768"/>
                    <a:pt x="2860" y="8800"/>
                    <a:pt x="3035" y="8800"/>
                  </a:cubicBezTo>
                  <a:cubicBezTo>
                    <a:pt x="4096" y="8800"/>
                    <a:pt x="4942" y="7618"/>
                    <a:pt x="5229" y="7175"/>
                  </a:cubicBezTo>
                  <a:cubicBezTo>
                    <a:pt x="5320" y="7053"/>
                    <a:pt x="5351" y="6992"/>
                    <a:pt x="5351" y="6992"/>
                  </a:cubicBezTo>
                  <a:lnTo>
                    <a:pt x="5442" y="6962"/>
                  </a:lnTo>
                  <a:cubicBezTo>
                    <a:pt x="6931" y="6567"/>
                    <a:pt x="6566" y="5077"/>
                    <a:pt x="5624" y="4135"/>
                  </a:cubicBezTo>
                  <a:cubicBezTo>
                    <a:pt x="4883" y="3394"/>
                    <a:pt x="4424" y="3306"/>
                    <a:pt x="4248" y="3306"/>
                  </a:cubicBezTo>
                  <a:cubicBezTo>
                    <a:pt x="4193" y="3306"/>
                    <a:pt x="4165" y="3314"/>
                    <a:pt x="4165" y="3314"/>
                  </a:cubicBezTo>
                  <a:cubicBezTo>
                    <a:pt x="4165" y="3314"/>
                    <a:pt x="6136" y="0"/>
                    <a:pt x="5609" y="0"/>
                  </a:cubicBez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3357350" y="1658000"/>
              <a:ext cx="29675" cy="27675"/>
            </a:xfrm>
            <a:custGeom>
              <a:rect b="b" l="l" r="r" t="t"/>
              <a:pathLst>
                <a:path extrusionOk="0" h="1107" w="1187">
                  <a:moveTo>
                    <a:pt x="1058" y="0"/>
                  </a:moveTo>
                  <a:cubicBezTo>
                    <a:pt x="1002" y="0"/>
                    <a:pt x="957" y="29"/>
                    <a:pt x="913" y="73"/>
                  </a:cubicBezTo>
                  <a:cubicBezTo>
                    <a:pt x="518" y="742"/>
                    <a:pt x="153" y="833"/>
                    <a:pt x="122" y="833"/>
                  </a:cubicBezTo>
                  <a:cubicBezTo>
                    <a:pt x="62" y="863"/>
                    <a:pt x="1" y="924"/>
                    <a:pt x="1" y="985"/>
                  </a:cubicBezTo>
                  <a:cubicBezTo>
                    <a:pt x="31" y="1076"/>
                    <a:pt x="92" y="1107"/>
                    <a:pt x="153" y="1107"/>
                  </a:cubicBezTo>
                  <a:lnTo>
                    <a:pt x="183" y="1107"/>
                  </a:lnTo>
                  <a:cubicBezTo>
                    <a:pt x="183" y="1107"/>
                    <a:pt x="700" y="1015"/>
                    <a:pt x="1156" y="225"/>
                  </a:cubicBezTo>
                  <a:cubicBezTo>
                    <a:pt x="1186" y="134"/>
                    <a:pt x="1186" y="73"/>
                    <a:pt x="1125" y="12"/>
                  </a:cubicBezTo>
                  <a:cubicBezTo>
                    <a:pt x="1101" y="4"/>
                    <a:pt x="1079" y="0"/>
                    <a:pt x="1058" y="0"/>
                  </a:cubicBezTo>
                  <a:close/>
                </a:path>
              </a:pathLst>
            </a:custGeom>
            <a:solidFill>
              <a:srgbClr val="FD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3372550" y="1679275"/>
              <a:ext cx="34225" cy="29200"/>
            </a:xfrm>
            <a:custGeom>
              <a:rect b="b" l="l" r="r" t="t"/>
              <a:pathLst>
                <a:path extrusionOk="0" h="1168" w="1369">
                  <a:moveTo>
                    <a:pt x="1193" y="1"/>
                  </a:moveTo>
                  <a:cubicBezTo>
                    <a:pt x="1142" y="1"/>
                    <a:pt x="1087" y="29"/>
                    <a:pt x="1065" y="73"/>
                  </a:cubicBezTo>
                  <a:cubicBezTo>
                    <a:pt x="791" y="712"/>
                    <a:pt x="122" y="894"/>
                    <a:pt x="122" y="894"/>
                  </a:cubicBezTo>
                  <a:cubicBezTo>
                    <a:pt x="31" y="924"/>
                    <a:pt x="1" y="985"/>
                    <a:pt x="1" y="1076"/>
                  </a:cubicBezTo>
                  <a:cubicBezTo>
                    <a:pt x="31" y="1137"/>
                    <a:pt x="92" y="1168"/>
                    <a:pt x="153" y="1168"/>
                  </a:cubicBezTo>
                  <a:lnTo>
                    <a:pt x="183" y="1168"/>
                  </a:lnTo>
                  <a:cubicBezTo>
                    <a:pt x="213" y="1168"/>
                    <a:pt x="1004" y="924"/>
                    <a:pt x="1338" y="195"/>
                  </a:cubicBezTo>
                  <a:cubicBezTo>
                    <a:pt x="1368" y="104"/>
                    <a:pt x="1338" y="43"/>
                    <a:pt x="1247" y="12"/>
                  </a:cubicBezTo>
                  <a:cubicBezTo>
                    <a:pt x="1231" y="4"/>
                    <a:pt x="1212" y="1"/>
                    <a:pt x="1193" y="1"/>
                  </a:cubicBezTo>
                  <a:close/>
                </a:path>
              </a:pathLst>
            </a:custGeom>
            <a:solidFill>
              <a:srgbClr val="FD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3284400" y="1623350"/>
              <a:ext cx="66900" cy="46375"/>
            </a:xfrm>
            <a:custGeom>
              <a:rect b="b" l="l" r="r" t="t"/>
              <a:pathLst>
                <a:path extrusionOk="0" h="1855" w="2676">
                  <a:moveTo>
                    <a:pt x="1490" y="0"/>
                  </a:moveTo>
                  <a:lnTo>
                    <a:pt x="2068" y="942"/>
                  </a:lnTo>
                  <a:cubicBezTo>
                    <a:pt x="2220" y="1186"/>
                    <a:pt x="2280" y="1398"/>
                    <a:pt x="2220" y="1490"/>
                  </a:cubicBezTo>
                  <a:cubicBezTo>
                    <a:pt x="2162" y="1556"/>
                    <a:pt x="2038" y="1584"/>
                    <a:pt x="1875" y="1584"/>
                  </a:cubicBezTo>
                  <a:cubicBezTo>
                    <a:pt x="1440" y="1584"/>
                    <a:pt x="722" y="1385"/>
                    <a:pt x="214" y="1186"/>
                  </a:cubicBezTo>
                  <a:cubicBezTo>
                    <a:pt x="197" y="1180"/>
                    <a:pt x="181" y="1178"/>
                    <a:pt x="166" y="1178"/>
                  </a:cubicBezTo>
                  <a:cubicBezTo>
                    <a:pt x="101" y="1178"/>
                    <a:pt x="56" y="1227"/>
                    <a:pt x="31" y="1277"/>
                  </a:cubicBezTo>
                  <a:cubicBezTo>
                    <a:pt x="1" y="1338"/>
                    <a:pt x="31" y="1429"/>
                    <a:pt x="122" y="1459"/>
                  </a:cubicBezTo>
                  <a:cubicBezTo>
                    <a:pt x="335" y="1550"/>
                    <a:pt x="1217" y="1854"/>
                    <a:pt x="1825" y="1854"/>
                  </a:cubicBezTo>
                  <a:cubicBezTo>
                    <a:pt x="2098" y="1854"/>
                    <a:pt x="2311" y="1794"/>
                    <a:pt x="2432" y="1642"/>
                  </a:cubicBezTo>
                  <a:cubicBezTo>
                    <a:pt x="2676" y="1368"/>
                    <a:pt x="2372" y="942"/>
                    <a:pt x="2280" y="791"/>
                  </a:cubicBezTo>
                  <a:lnTo>
                    <a:pt x="1855" y="61"/>
                  </a:lnTo>
                  <a:cubicBezTo>
                    <a:pt x="1733" y="183"/>
                    <a:pt x="1703" y="243"/>
                    <a:pt x="1703" y="243"/>
                  </a:cubicBezTo>
                  <a:cubicBezTo>
                    <a:pt x="1703" y="243"/>
                    <a:pt x="1642" y="122"/>
                    <a:pt x="1490" y="0"/>
                  </a:cubicBezTo>
                  <a:close/>
                </a:path>
              </a:pathLst>
            </a:custGeom>
            <a:solidFill>
              <a:srgbClr val="FD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3339125" y="1641275"/>
              <a:ext cx="62325" cy="84675"/>
            </a:xfrm>
            <a:custGeom>
              <a:rect b="b" l="l" r="r" t="t"/>
              <a:pathLst>
                <a:path extrusionOk="0" h="3387" w="2493">
                  <a:moveTo>
                    <a:pt x="737" y="1"/>
                  </a:moveTo>
                  <a:cubicBezTo>
                    <a:pt x="687" y="1"/>
                    <a:pt x="639" y="29"/>
                    <a:pt x="639" y="74"/>
                  </a:cubicBezTo>
                  <a:cubicBezTo>
                    <a:pt x="608" y="104"/>
                    <a:pt x="0" y="2049"/>
                    <a:pt x="2280" y="3387"/>
                  </a:cubicBezTo>
                  <a:cubicBezTo>
                    <a:pt x="2371" y="3265"/>
                    <a:pt x="2402" y="3204"/>
                    <a:pt x="2402" y="3204"/>
                  </a:cubicBezTo>
                  <a:lnTo>
                    <a:pt x="2493" y="3174"/>
                  </a:lnTo>
                  <a:cubicBezTo>
                    <a:pt x="335" y="1958"/>
                    <a:pt x="851" y="256"/>
                    <a:pt x="882" y="165"/>
                  </a:cubicBezTo>
                  <a:cubicBezTo>
                    <a:pt x="912" y="104"/>
                    <a:pt x="882" y="13"/>
                    <a:pt x="791" y="13"/>
                  </a:cubicBezTo>
                  <a:cubicBezTo>
                    <a:pt x="774" y="5"/>
                    <a:pt x="756" y="1"/>
                    <a:pt x="737" y="1"/>
                  </a:cubicBezTo>
                  <a:close/>
                </a:path>
              </a:pathLst>
            </a:custGeom>
            <a:solidFill>
              <a:srgbClr val="FD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2495650" y="2741150"/>
              <a:ext cx="393650" cy="1436200"/>
            </a:xfrm>
            <a:custGeom>
              <a:rect b="b" l="l" r="r" t="t"/>
              <a:pathLst>
                <a:path extrusionOk="0" h="57448" w="15746">
                  <a:moveTo>
                    <a:pt x="15745" y="0"/>
                  </a:moveTo>
                  <a:lnTo>
                    <a:pt x="4043" y="426"/>
                  </a:lnTo>
                  <a:lnTo>
                    <a:pt x="3040" y="11642"/>
                  </a:lnTo>
                  <a:lnTo>
                    <a:pt x="0" y="57448"/>
                  </a:lnTo>
                  <a:lnTo>
                    <a:pt x="4985" y="57144"/>
                  </a:lnTo>
                  <a:lnTo>
                    <a:pt x="15745" y="0"/>
                  </a:lnTo>
                  <a:close/>
                </a:path>
              </a:pathLst>
            </a:custGeom>
            <a:solidFill>
              <a:srgbClr val="0020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2495650" y="4160625"/>
              <a:ext cx="113225" cy="131800"/>
            </a:xfrm>
            <a:custGeom>
              <a:rect b="b" l="l" r="r" t="t"/>
              <a:pathLst>
                <a:path extrusionOk="0" h="5272" w="4529">
                  <a:moveTo>
                    <a:pt x="4529" y="0"/>
                  </a:moveTo>
                  <a:lnTo>
                    <a:pt x="365" y="334"/>
                  </a:lnTo>
                  <a:lnTo>
                    <a:pt x="0" y="4711"/>
                  </a:lnTo>
                  <a:cubicBezTo>
                    <a:pt x="0" y="4711"/>
                    <a:pt x="1001" y="5272"/>
                    <a:pt x="2613" y="5272"/>
                  </a:cubicBezTo>
                  <a:cubicBezTo>
                    <a:pt x="2987" y="5272"/>
                    <a:pt x="3395" y="5242"/>
                    <a:pt x="3830" y="5167"/>
                  </a:cubicBezTo>
                  <a:lnTo>
                    <a:pt x="4529" y="0"/>
                  </a:ln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2477400" y="4140850"/>
              <a:ext cx="165675" cy="72225"/>
            </a:xfrm>
            <a:custGeom>
              <a:rect b="b" l="l" r="r" t="t"/>
              <a:pathLst>
                <a:path extrusionOk="0" h="2889" w="6627">
                  <a:moveTo>
                    <a:pt x="153" y="1"/>
                  </a:moveTo>
                  <a:cubicBezTo>
                    <a:pt x="1" y="852"/>
                    <a:pt x="1" y="1733"/>
                    <a:pt x="213" y="2615"/>
                  </a:cubicBezTo>
                  <a:lnTo>
                    <a:pt x="6171" y="2888"/>
                  </a:lnTo>
                  <a:cubicBezTo>
                    <a:pt x="6475" y="2007"/>
                    <a:pt x="6627" y="1125"/>
                    <a:pt x="6384" y="214"/>
                  </a:cubicBezTo>
                  <a:lnTo>
                    <a:pt x="153" y="1"/>
                  </a:lnTo>
                  <a:close/>
                </a:path>
              </a:pathLst>
            </a:custGeom>
            <a:solidFill>
              <a:srgbClr val="0020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2475875" y="4231225"/>
              <a:ext cx="390625" cy="178875"/>
            </a:xfrm>
            <a:custGeom>
              <a:rect b="b" l="l" r="r" t="t"/>
              <a:pathLst>
                <a:path extrusionOk="0" h="7155" w="15625">
                  <a:moveTo>
                    <a:pt x="5877" y="1"/>
                  </a:moveTo>
                  <a:cubicBezTo>
                    <a:pt x="5217" y="1"/>
                    <a:pt x="4408" y="1127"/>
                    <a:pt x="4408" y="1127"/>
                  </a:cubicBezTo>
                  <a:cubicBezTo>
                    <a:pt x="4254" y="1164"/>
                    <a:pt x="4092" y="1179"/>
                    <a:pt x="3925" y="1179"/>
                  </a:cubicBezTo>
                  <a:cubicBezTo>
                    <a:pt x="3047" y="1179"/>
                    <a:pt x="2039" y="755"/>
                    <a:pt x="1321" y="755"/>
                  </a:cubicBezTo>
                  <a:cubicBezTo>
                    <a:pt x="916" y="755"/>
                    <a:pt x="603" y="890"/>
                    <a:pt x="457" y="1310"/>
                  </a:cubicBezTo>
                  <a:cubicBezTo>
                    <a:pt x="1" y="2586"/>
                    <a:pt x="457" y="6811"/>
                    <a:pt x="457" y="6811"/>
                  </a:cubicBezTo>
                  <a:cubicBezTo>
                    <a:pt x="457" y="6811"/>
                    <a:pt x="7131" y="7154"/>
                    <a:pt x="11434" y="7154"/>
                  </a:cubicBezTo>
                  <a:cubicBezTo>
                    <a:pt x="13407" y="7154"/>
                    <a:pt x="14881" y="7082"/>
                    <a:pt x="14986" y="6872"/>
                  </a:cubicBezTo>
                  <a:cubicBezTo>
                    <a:pt x="15290" y="6173"/>
                    <a:pt x="15624" y="4836"/>
                    <a:pt x="13800" y="4501"/>
                  </a:cubicBezTo>
                  <a:cubicBezTo>
                    <a:pt x="13132" y="4380"/>
                    <a:pt x="11946" y="3741"/>
                    <a:pt x="10700" y="2951"/>
                  </a:cubicBezTo>
                  <a:cubicBezTo>
                    <a:pt x="10518" y="2830"/>
                    <a:pt x="10305" y="2708"/>
                    <a:pt x="10092" y="2556"/>
                  </a:cubicBezTo>
                  <a:cubicBezTo>
                    <a:pt x="10001" y="2495"/>
                    <a:pt x="9910" y="2465"/>
                    <a:pt x="9849" y="2404"/>
                  </a:cubicBezTo>
                  <a:cubicBezTo>
                    <a:pt x="9606" y="2252"/>
                    <a:pt x="9393" y="2100"/>
                    <a:pt x="9150" y="1948"/>
                  </a:cubicBezTo>
                  <a:cubicBezTo>
                    <a:pt x="9028" y="1857"/>
                    <a:pt x="8876" y="1766"/>
                    <a:pt x="8755" y="1705"/>
                  </a:cubicBezTo>
                  <a:cubicBezTo>
                    <a:pt x="8572" y="1553"/>
                    <a:pt x="8390" y="1431"/>
                    <a:pt x="8208" y="1310"/>
                  </a:cubicBezTo>
                  <a:cubicBezTo>
                    <a:pt x="7083" y="580"/>
                    <a:pt x="6201" y="3"/>
                    <a:pt x="5928" y="3"/>
                  </a:cubicBezTo>
                  <a:cubicBezTo>
                    <a:pt x="5911" y="1"/>
                    <a:pt x="5894" y="1"/>
                    <a:pt x="5877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2662050" y="4279925"/>
              <a:ext cx="60050" cy="48200"/>
            </a:xfrm>
            <a:custGeom>
              <a:rect b="b" l="l" r="r" t="t"/>
              <a:pathLst>
                <a:path extrusionOk="0" h="1928" w="2402">
                  <a:moveTo>
                    <a:pt x="1703" y="0"/>
                  </a:moveTo>
                  <a:cubicBezTo>
                    <a:pt x="1612" y="31"/>
                    <a:pt x="1490" y="91"/>
                    <a:pt x="1369" y="152"/>
                  </a:cubicBezTo>
                  <a:cubicBezTo>
                    <a:pt x="639" y="547"/>
                    <a:pt x="92" y="1520"/>
                    <a:pt x="61" y="1550"/>
                  </a:cubicBezTo>
                  <a:cubicBezTo>
                    <a:pt x="1" y="1672"/>
                    <a:pt x="31" y="1824"/>
                    <a:pt x="153" y="1885"/>
                  </a:cubicBezTo>
                  <a:cubicBezTo>
                    <a:pt x="196" y="1906"/>
                    <a:pt x="254" y="1928"/>
                    <a:pt x="306" y="1928"/>
                  </a:cubicBezTo>
                  <a:cubicBezTo>
                    <a:pt x="327" y="1928"/>
                    <a:pt x="348" y="1924"/>
                    <a:pt x="365" y="1915"/>
                  </a:cubicBezTo>
                  <a:cubicBezTo>
                    <a:pt x="426" y="1885"/>
                    <a:pt x="487" y="1854"/>
                    <a:pt x="517" y="1793"/>
                  </a:cubicBezTo>
                  <a:cubicBezTo>
                    <a:pt x="517" y="1793"/>
                    <a:pt x="1004" y="912"/>
                    <a:pt x="1612" y="608"/>
                  </a:cubicBezTo>
                  <a:cubicBezTo>
                    <a:pt x="1847" y="490"/>
                    <a:pt x="2046" y="445"/>
                    <a:pt x="2223" y="445"/>
                  </a:cubicBezTo>
                  <a:cubicBezTo>
                    <a:pt x="2274" y="445"/>
                    <a:pt x="2324" y="449"/>
                    <a:pt x="2372" y="456"/>
                  </a:cubicBezTo>
                  <a:cubicBezTo>
                    <a:pt x="2402" y="122"/>
                    <a:pt x="2098" y="31"/>
                    <a:pt x="1703" y="0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2643050" y="4263950"/>
              <a:ext cx="51700" cy="46375"/>
            </a:xfrm>
            <a:custGeom>
              <a:rect b="b" l="l" r="r" t="t"/>
              <a:pathLst>
                <a:path extrusionOk="0" h="1855" w="2068">
                  <a:moveTo>
                    <a:pt x="1521" y="1"/>
                  </a:moveTo>
                  <a:cubicBezTo>
                    <a:pt x="1460" y="31"/>
                    <a:pt x="1429" y="62"/>
                    <a:pt x="1369" y="92"/>
                  </a:cubicBezTo>
                  <a:cubicBezTo>
                    <a:pt x="609" y="457"/>
                    <a:pt x="92" y="1429"/>
                    <a:pt x="62" y="1490"/>
                  </a:cubicBezTo>
                  <a:cubicBezTo>
                    <a:pt x="1" y="1612"/>
                    <a:pt x="31" y="1764"/>
                    <a:pt x="153" y="1825"/>
                  </a:cubicBezTo>
                  <a:cubicBezTo>
                    <a:pt x="214" y="1855"/>
                    <a:pt x="305" y="1855"/>
                    <a:pt x="366" y="1855"/>
                  </a:cubicBezTo>
                  <a:cubicBezTo>
                    <a:pt x="426" y="1825"/>
                    <a:pt x="457" y="1794"/>
                    <a:pt x="518" y="1733"/>
                  </a:cubicBezTo>
                  <a:cubicBezTo>
                    <a:pt x="518" y="1703"/>
                    <a:pt x="1004" y="852"/>
                    <a:pt x="1612" y="518"/>
                  </a:cubicBezTo>
                  <a:cubicBezTo>
                    <a:pt x="1764" y="457"/>
                    <a:pt x="1916" y="396"/>
                    <a:pt x="2068" y="366"/>
                  </a:cubicBezTo>
                  <a:cubicBezTo>
                    <a:pt x="2007" y="31"/>
                    <a:pt x="1733" y="31"/>
                    <a:pt x="1521" y="1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2687900" y="4294975"/>
              <a:ext cx="56150" cy="47275"/>
            </a:xfrm>
            <a:custGeom>
              <a:rect b="b" l="l" r="r" t="t"/>
              <a:pathLst>
                <a:path extrusionOk="0" h="1891" w="2246">
                  <a:moveTo>
                    <a:pt x="1745" y="1"/>
                  </a:moveTo>
                  <a:cubicBezTo>
                    <a:pt x="1702" y="1"/>
                    <a:pt x="1658" y="2"/>
                    <a:pt x="1611" y="6"/>
                  </a:cubicBezTo>
                  <a:cubicBezTo>
                    <a:pt x="1520" y="36"/>
                    <a:pt x="1459" y="67"/>
                    <a:pt x="1368" y="128"/>
                  </a:cubicBezTo>
                  <a:cubicBezTo>
                    <a:pt x="638" y="492"/>
                    <a:pt x="91" y="1465"/>
                    <a:pt x="61" y="1526"/>
                  </a:cubicBezTo>
                  <a:cubicBezTo>
                    <a:pt x="0" y="1647"/>
                    <a:pt x="61" y="1799"/>
                    <a:pt x="183" y="1860"/>
                  </a:cubicBezTo>
                  <a:cubicBezTo>
                    <a:pt x="243" y="1891"/>
                    <a:pt x="304" y="1891"/>
                    <a:pt x="365" y="1891"/>
                  </a:cubicBezTo>
                  <a:cubicBezTo>
                    <a:pt x="426" y="1860"/>
                    <a:pt x="486" y="1830"/>
                    <a:pt x="517" y="1769"/>
                  </a:cubicBezTo>
                  <a:cubicBezTo>
                    <a:pt x="517" y="1739"/>
                    <a:pt x="1003" y="888"/>
                    <a:pt x="1611" y="553"/>
                  </a:cubicBezTo>
                  <a:cubicBezTo>
                    <a:pt x="1824" y="432"/>
                    <a:pt x="2037" y="401"/>
                    <a:pt x="2219" y="401"/>
                  </a:cubicBezTo>
                  <a:cubicBezTo>
                    <a:pt x="2246" y="106"/>
                    <a:pt x="2060" y="1"/>
                    <a:pt x="1745" y="1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2215250" y="2741900"/>
              <a:ext cx="452150" cy="1444575"/>
            </a:xfrm>
            <a:custGeom>
              <a:rect b="b" l="l" r="r" t="t"/>
              <a:pathLst>
                <a:path extrusionOk="0" h="57783" w="18086">
                  <a:moveTo>
                    <a:pt x="5380" y="1"/>
                  </a:moveTo>
                  <a:lnTo>
                    <a:pt x="5380" y="1"/>
                  </a:lnTo>
                  <a:cubicBezTo>
                    <a:pt x="6140" y="6201"/>
                    <a:pt x="7234" y="28147"/>
                    <a:pt x="7234" y="28147"/>
                  </a:cubicBezTo>
                  <a:cubicBezTo>
                    <a:pt x="7234" y="28147"/>
                    <a:pt x="5319" y="32676"/>
                    <a:pt x="3799" y="38086"/>
                  </a:cubicBezTo>
                  <a:cubicBezTo>
                    <a:pt x="2280" y="43466"/>
                    <a:pt x="0" y="57600"/>
                    <a:pt x="0" y="57600"/>
                  </a:cubicBezTo>
                  <a:lnTo>
                    <a:pt x="4407" y="57783"/>
                  </a:lnTo>
                  <a:lnTo>
                    <a:pt x="15775" y="30943"/>
                  </a:lnTo>
                  <a:lnTo>
                    <a:pt x="18085" y="1915"/>
                  </a:lnTo>
                  <a:lnTo>
                    <a:pt x="7690" y="335"/>
                  </a:lnTo>
                  <a:lnTo>
                    <a:pt x="7113" y="244"/>
                  </a:lnTo>
                  <a:lnTo>
                    <a:pt x="5380" y="1"/>
                  </a:lnTo>
                  <a:close/>
                </a:path>
              </a:pathLst>
            </a:custGeom>
            <a:solidFill>
              <a:srgbClr val="1739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2233475" y="2747975"/>
              <a:ext cx="215075" cy="1426350"/>
            </a:xfrm>
            <a:custGeom>
              <a:rect b="b" l="l" r="r" t="t"/>
              <a:pathLst>
                <a:path extrusionOk="0" h="57054" w="8603">
                  <a:moveTo>
                    <a:pt x="6384" y="1"/>
                  </a:moveTo>
                  <a:lnTo>
                    <a:pt x="8025" y="27813"/>
                  </a:lnTo>
                  <a:cubicBezTo>
                    <a:pt x="7751" y="28481"/>
                    <a:pt x="5320" y="34165"/>
                    <a:pt x="4347" y="37083"/>
                  </a:cubicBezTo>
                  <a:cubicBezTo>
                    <a:pt x="2736" y="41795"/>
                    <a:pt x="31" y="56567"/>
                    <a:pt x="31" y="56719"/>
                  </a:cubicBezTo>
                  <a:cubicBezTo>
                    <a:pt x="1" y="56871"/>
                    <a:pt x="92" y="57023"/>
                    <a:pt x="244" y="57053"/>
                  </a:cubicBezTo>
                  <a:lnTo>
                    <a:pt x="304" y="57053"/>
                  </a:lnTo>
                  <a:cubicBezTo>
                    <a:pt x="426" y="57053"/>
                    <a:pt x="548" y="56962"/>
                    <a:pt x="578" y="56810"/>
                  </a:cubicBezTo>
                  <a:cubicBezTo>
                    <a:pt x="608" y="56688"/>
                    <a:pt x="3283" y="41947"/>
                    <a:pt x="4864" y="37266"/>
                  </a:cubicBezTo>
                  <a:cubicBezTo>
                    <a:pt x="5928" y="34196"/>
                    <a:pt x="8542" y="28056"/>
                    <a:pt x="8572" y="27995"/>
                  </a:cubicBezTo>
                  <a:cubicBezTo>
                    <a:pt x="8603" y="27965"/>
                    <a:pt x="8603" y="27904"/>
                    <a:pt x="8603" y="27873"/>
                  </a:cubicBezTo>
                  <a:lnTo>
                    <a:pt x="6992" y="92"/>
                  </a:lnTo>
                  <a:lnTo>
                    <a:pt x="6384" y="1"/>
                  </a:lnTo>
                  <a:close/>
                </a:path>
              </a:pathLst>
            </a:custGeom>
            <a:solidFill>
              <a:srgbClr val="0020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2198525" y="4159850"/>
              <a:ext cx="126925" cy="132525"/>
            </a:xfrm>
            <a:custGeom>
              <a:rect b="b" l="l" r="r" t="t"/>
              <a:pathLst>
                <a:path extrusionOk="0" h="5301" w="5077">
                  <a:moveTo>
                    <a:pt x="5076" y="1"/>
                  </a:moveTo>
                  <a:lnTo>
                    <a:pt x="1277" y="305"/>
                  </a:lnTo>
                  <a:lnTo>
                    <a:pt x="0" y="4712"/>
                  </a:lnTo>
                  <a:cubicBezTo>
                    <a:pt x="0" y="4712"/>
                    <a:pt x="1015" y="5300"/>
                    <a:pt x="2629" y="5300"/>
                  </a:cubicBezTo>
                  <a:cubicBezTo>
                    <a:pt x="2990" y="5300"/>
                    <a:pt x="3382" y="5271"/>
                    <a:pt x="3800" y="5198"/>
                  </a:cubicBezTo>
                  <a:lnTo>
                    <a:pt x="5076" y="1"/>
                  </a:ln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2178775" y="4145425"/>
              <a:ext cx="182400" cy="72200"/>
            </a:xfrm>
            <a:custGeom>
              <a:rect b="b" l="l" r="r" t="t"/>
              <a:pathLst>
                <a:path extrusionOk="0" h="2888" w="7296">
                  <a:moveTo>
                    <a:pt x="426" y="0"/>
                  </a:moveTo>
                  <a:cubicBezTo>
                    <a:pt x="91" y="821"/>
                    <a:pt x="0" y="1672"/>
                    <a:pt x="213" y="2523"/>
                  </a:cubicBezTo>
                  <a:lnTo>
                    <a:pt x="6444" y="2888"/>
                  </a:lnTo>
                  <a:cubicBezTo>
                    <a:pt x="7234" y="2249"/>
                    <a:pt x="7295" y="1459"/>
                    <a:pt x="7082" y="395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1739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2171925" y="4231225"/>
              <a:ext cx="390600" cy="178875"/>
            </a:xfrm>
            <a:custGeom>
              <a:rect b="b" l="l" r="r" t="t"/>
              <a:pathLst>
                <a:path extrusionOk="0" h="7155" w="15624">
                  <a:moveTo>
                    <a:pt x="5875" y="1"/>
                  </a:moveTo>
                  <a:cubicBezTo>
                    <a:pt x="5187" y="1"/>
                    <a:pt x="4377" y="1127"/>
                    <a:pt x="4377" y="1127"/>
                  </a:cubicBezTo>
                  <a:cubicBezTo>
                    <a:pt x="4226" y="1164"/>
                    <a:pt x="4067" y="1179"/>
                    <a:pt x="3904" y="1179"/>
                  </a:cubicBezTo>
                  <a:cubicBezTo>
                    <a:pt x="3039" y="1179"/>
                    <a:pt x="2036" y="755"/>
                    <a:pt x="1320" y="755"/>
                  </a:cubicBezTo>
                  <a:cubicBezTo>
                    <a:pt x="916" y="755"/>
                    <a:pt x="603" y="890"/>
                    <a:pt x="456" y="1310"/>
                  </a:cubicBezTo>
                  <a:cubicBezTo>
                    <a:pt x="0" y="2586"/>
                    <a:pt x="456" y="6811"/>
                    <a:pt x="456" y="6811"/>
                  </a:cubicBezTo>
                  <a:cubicBezTo>
                    <a:pt x="456" y="6811"/>
                    <a:pt x="7131" y="7154"/>
                    <a:pt x="11424" y="7154"/>
                  </a:cubicBezTo>
                  <a:cubicBezTo>
                    <a:pt x="13392" y="7154"/>
                    <a:pt x="14860" y="7082"/>
                    <a:pt x="14955" y="6872"/>
                  </a:cubicBezTo>
                  <a:cubicBezTo>
                    <a:pt x="15290" y="6173"/>
                    <a:pt x="15624" y="4836"/>
                    <a:pt x="13800" y="4501"/>
                  </a:cubicBezTo>
                  <a:cubicBezTo>
                    <a:pt x="13131" y="4380"/>
                    <a:pt x="11946" y="3741"/>
                    <a:pt x="10700" y="2951"/>
                  </a:cubicBezTo>
                  <a:cubicBezTo>
                    <a:pt x="10487" y="2830"/>
                    <a:pt x="10274" y="2708"/>
                    <a:pt x="10092" y="2556"/>
                  </a:cubicBezTo>
                  <a:cubicBezTo>
                    <a:pt x="10001" y="2495"/>
                    <a:pt x="9909" y="2465"/>
                    <a:pt x="9818" y="2404"/>
                  </a:cubicBezTo>
                  <a:cubicBezTo>
                    <a:pt x="9606" y="2252"/>
                    <a:pt x="9362" y="2100"/>
                    <a:pt x="9150" y="1948"/>
                  </a:cubicBezTo>
                  <a:cubicBezTo>
                    <a:pt x="9028" y="1857"/>
                    <a:pt x="8876" y="1766"/>
                    <a:pt x="8754" y="1705"/>
                  </a:cubicBezTo>
                  <a:cubicBezTo>
                    <a:pt x="8572" y="1553"/>
                    <a:pt x="8359" y="1431"/>
                    <a:pt x="8177" y="1310"/>
                  </a:cubicBezTo>
                  <a:cubicBezTo>
                    <a:pt x="7052" y="580"/>
                    <a:pt x="6171" y="3"/>
                    <a:pt x="5928" y="3"/>
                  </a:cubicBezTo>
                  <a:cubicBezTo>
                    <a:pt x="5910" y="1"/>
                    <a:pt x="5893" y="1"/>
                    <a:pt x="5875" y="1"/>
                  </a:cubicBezTo>
                  <a:close/>
                </a:path>
              </a:pathLst>
            </a:custGeom>
            <a:solidFill>
              <a:srgbClr val="8500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2357350" y="4279925"/>
              <a:ext cx="60050" cy="48200"/>
            </a:xfrm>
            <a:custGeom>
              <a:rect b="b" l="l" r="r" t="t"/>
              <a:pathLst>
                <a:path extrusionOk="0" h="1928" w="2402">
                  <a:moveTo>
                    <a:pt x="1733" y="0"/>
                  </a:moveTo>
                  <a:cubicBezTo>
                    <a:pt x="1611" y="31"/>
                    <a:pt x="1520" y="91"/>
                    <a:pt x="1398" y="152"/>
                  </a:cubicBezTo>
                  <a:cubicBezTo>
                    <a:pt x="638" y="547"/>
                    <a:pt x="91" y="1520"/>
                    <a:pt x="91" y="1550"/>
                  </a:cubicBezTo>
                  <a:cubicBezTo>
                    <a:pt x="0" y="1672"/>
                    <a:pt x="61" y="1824"/>
                    <a:pt x="182" y="1885"/>
                  </a:cubicBezTo>
                  <a:cubicBezTo>
                    <a:pt x="225" y="1906"/>
                    <a:pt x="268" y="1928"/>
                    <a:pt x="311" y="1928"/>
                  </a:cubicBezTo>
                  <a:cubicBezTo>
                    <a:pt x="329" y="1928"/>
                    <a:pt x="347" y="1924"/>
                    <a:pt x="365" y="1915"/>
                  </a:cubicBezTo>
                  <a:cubicBezTo>
                    <a:pt x="426" y="1885"/>
                    <a:pt x="486" y="1854"/>
                    <a:pt x="517" y="1793"/>
                  </a:cubicBezTo>
                  <a:cubicBezTo>
                    <a:pt x="517" y="1793"/>
                    <a:pt x="1003" y="912"/>
                    <a:pt x="1611" y="608"/>
                  </a:cubicBezTo>
                  <a:cubicBezTo>
                    <a:pt x="1847" y="490"/>
                    <a:pt x="2064" y="445"/>
                    <a:pt x="2249" y="445"/>
                  </a:cubicBezTo>
                  <a:cubicBezTo>
                    <a:pt x="2303" y="445"/>
                    <a:pt x="2353" y="449"/>
                    <a:pt x="2401" y="456"/>
                  </a:cubicBezTo>
                  <a:cubicBezTo>
                    <a:pt x="2401" y="122"/>
                    <a:pt x="2097" y="31"/>
                    <a:pt x="1733" y="0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2338350" y="4263950"/>
              <a:ext cx="52450" cy="46375"/>
            </a:xfrm>
            <a:custGeom>
              <a:rect b="b" l="l" r="r" t="t"/>
              <a:pathLst>
                <a:path extrusionOk="0" h="1855" w="2098">
                  <a:moveTo>
                    <a:pt x="1520" y="1"/>
                  </a:moveTo>
                  <a:cubicBezTo>
                    <a:pt x="1490" y="31"/>
                    <a:pt x="1429" y="62"/>
                    <a:pt x="1398" y="92"/>
                  </a:cubicBezTo>
                  <a:cubicBezTo>
                    <a:pt x="638" y="457"/>
                    <a:pt x="91" y="1429"/>
                    <a:pt x="91" y="1490"/>
                  </a:cubicBezTo>
                  <a:cubicBezTo>
                    <a:pt x="0" y="1612"/>
                    <a:pt x="61" y="1764"/>
                    <a:pt x="183" y="1825"/>
                  </a:cubicBezTo>
                  <a:cubicBezTo>
                    <a:pt x="243" y="1855"/>
                    <a:pt x="304" y="1855"/>
                    <a:pt x="365" y="1855"/>
                  </a:cubicBezTo>
                  <a:cubicBezTo>
                    <a:pt x="426" y="1825"/>
                    <a:pt x="486" y="1794"/>
                    <a:pt x="517" y="1733"/>
                  </a:cubicBezTo>
                  <a:cubicBezTo>
                    <a:pt x="517" y="1703"/>
                    <a:pt x="1003" y="852"/>
                    <a:pt x="1611" y="518"/>
                  </a:cubicBezTo>
                  <a:cubicBezTo>
                    <a:pt x="1793" y="457"/>
                    <a:pt x="1945" y="396"/>
                    <a:pt x="2097" y="366"/>
                  </a:cubicBezTo>
                  <a:cubicBezTo>
                    <a:pt x="2037" y="31"/>
                    <a:pt x="1763" y="31"/>
                    <a:pt x="1520" y="1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2383925" y="4294975"/>
              <a:ext cx="56175" cy="47275"/>
            </a:xfrm>
            <a:custGeom>
              <a:rect b="b" l="l" r="r" t="t"/>
              <a:pathLst>
                <a:path extrusionOk="0" h="1891" w="2247">
                  <a:moveTo>
                    <a:pt x="1745" y="1"/>
                  </a:moveTo>
                  <a:cubicBezTo>
                    <a:pt x="1703" y="1"/>
                    <a:pt x="1658" y="2"/>
                    <a:pt x="1612" y="6"/>
                  </a:cubicBezTo>
                  <a:cubicBezTo>
                    <a:pt x="1521" y="36"/>
                    <a:pt x="1460" y="67"/>
                    <a:pt x="1369" y="128"/>
                  </a:cubicBezTo>
                  <a:cubicBezTo>
                    <a:pt x="639" y="492"/>
                    <a:pt x="92" y="1465"/>
                    <a:pt x="62" y="1526"/>
                  </a:cubicBezTo>
                  <a:cubicBezTo>
                    <a:pt x="1" y="1647"/>
                    <a:pt x="31" y="1799"/>
                    <a:pt x="153" y="1860"/>
                  </a:cubicBezTo>
                  <a:cubicBezTo>
                    <a:pt x="214" y="1891"/>
                    <a:pt x="305" y="1891"/>
                    <a:pt x="366" y="1891"/>
                  </a:cubicBezTo>
                  <a:cubicBezTo>
                    <a:pt x="426" y="1860"/>
                    <a:pt x="487" y="1830"/>
                    <a:pt x="518" y="1769"/>
                  </a:cubicBezTo>
                  <a:cubicBezTo>
                    <a:pt x="518" y="1739"/>
                    <a:pt x="1004" y="888"/>
                    <a:pt x="1612" y="553"/>
                  </a:cubicBezTo>
                  <a:cubicBezTo>
                    <a:pt x="1825" y="432"/>
                    <a:pt x="2037" y="401"/>
                    <a:pt x="2220" y="401"/>
                  </a:cubicBezTo>
                  <a:cubicBezTo>
                    <a:pt x="2247" y="106"/>
                    <a:pt x="2061" y="1"/>
                    <a:pt x="1745" y="1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2327700" y="1561800"/>
              <a:ext cx="576025" cy="1245800"/>
            </a:xfrm>
            <a:custGeom>
              <a:rect b="b" l="l" r="r" t="t"/>
              <a:pathLst>
                <a:path extrusionOk="0" h="49832" w="23041">
                  <a:moveTo>
                    <a:pt x="11490" y="0"/>
                  </a:moveTo>
                  <a:cubicBezTo>
                    <a:pt x="11490" y="0"/>
                    <a:pt x="2159" y="3860"/>
                    <a:pt x="1490" y="7721"/>
                  </a:cubicBezTo>
                  <a:cubicBezTo>
                    <a:pt x="1308" y="8906"/>
                    <a:pt x="912" y="13009"/>
                    <a:pt x="609" y="18146"/>
                  </a:cubicBezTo>
                  <a:cubicBezTo>
                    <a:pt x="609" y="18268"/>
                    <a:pt x="578" y="18359"/>
                    <a:pt x="578" y="18450"/>
                  </a:cubicBezTo>
                  <a:cubicBezTo>
                    <a:pt x="578" y="18754"/>
                    <a:pt x="548" y="19058"/>
                    <a:pt x="517" y="19332"/>
                  </a:cubicBezTo>
                  <a:cubicBezTo>
                    <a:pt x="517" y="19453"/>
                    <a:pt x="517" y="19575"/>
                    <a:pt x="517" y="19697"/>
                  </a:cubicBezTo>
                  <a:lnTo>
                    <a:pt x="487" y="20092"/>
                  </a:lnTo>
                  <a:cubicBezTo>
                    <a:pt x="487" y="20244"/>
                    <a:pt x="457" y="20426"/>
                    <a:pt x="457" y="20578"/>
                  </a:cubicBezTo>
                  <a:lnTo>
                    <a:pt x="426" y="20973"/>
                  </a:lnTo>
                  <a:cubicBezTo>
                    <a:pt x="426" y="21095"/>
                    <a:pt x="426" y="21216"/>
                    <a:pt x="426" y="21338"/>
                  </a:cubicBezTo>
                  <a:cubicBezTo>
                    <a:pt x="396" y="21611"/>
                    <a:pt x="396" y="21885"/>
                    <a:pt x="365" y="22159"/>
                  </a:cubicBezTo>
                  <a:cubicBezTo>
                    <a:pt x="365" y="22250"/>
                    <a:pt x="365" y="22371"/>
                    <a:pt x="365" y="22463"/>
                  </a:cubicBezTo>
                  <a:cubicBezTo>
                    <a:pt x="305" y="23618"/>
                    <a:pt x="244" y="24803"/>
                    <a:pt x="213" y="25988"/>
                  </a:cubicBezTo>
                  <a:cubicBezTo>
                    <a:pt x="183" y="26232"/>
                    <a:pt x="183" y="26475"/>
                    <a:pt x="183" y="26687"/>
                  </a:cubicBezTo>
                  <a:cubicBezTo>
                    <a:pt x="153" y="27478"/>
                    <a:pt x="122" y="28268"/>
                    <a:pt x="92" y="29058"/>
                  </a:cubicBezTo>
                  <a:cubicBezTo>
                    <a:pt x="92" y="29210"/>
                    <a:pt x="92" y="29362"/>
                    <a:pt x="92" y="29514"/>
                  </a:cubicBezTo>
                  <a:lnTo>
                    <a:pt x="61" y="29970"/>
                  </a:lnTo>
                  <a:cubicBezTo>
                    <a:pt x="61" y="30153"/>
                    <a:pt x="61" y="30335"/>
                    <a:pt x="61" y="30517"/>
                  </a:cubicBezTo>
                  <a:cubicBezTo>
                    <a:pt x="61" y="30700"/>
                    <a:pt x="31" y="30912"/>
                    <a:pt x="31" y="31125"/>
                  </a:cubicBezTo>
                  <a:cubicBezTo>
                    <a:pt x="31" y="31216"/>
                    <a:pt x="31" y="31308"/>
                    <a:pt x="31" y="31368"/>
                  </a:cubicBezTo>
                  <a:cubicBezTo>
                    <a:pt x="31" y="31824"/>
                    <a:pt x="31" y="32280"/>
                    <a:pt x="1" y="32736"/>
                  </a:cubicBezTo>
                  <a:cubicBezTo>
                    <a:pt x="1" y="33101"/>
                    <a:pt x="1" y="33466"/>
                    <a:pt x="1" y="33830"/>
                  </a:cubicBezTo>
                  <a:cubicBezTo>
                    <a:pt x="1" y="34256"/>
                    <a:pt x="1" y="34682"/>
                    <a:pt x="1" y="35137"/>
                  </a:cubicBezTo>
                  <a:lnTo>
                    <a:pt x="1" y="35411"/>
                  </a:lnTo>
                  <a:cubicBezTo>
                    <a:pt x="1" y="36414"/>
                    <a:pt x="1" y="37356"/>
                    <a:pt x="31" y="38268"/>
                  </a:cubicBezTo>
                  <a:cubicBezTo>
                    <a:pt x="31" y="38481"/>
                    <a:pt x="31" y="38724"/>
                    <a:pt x="31" y="38937"/>
                  </a:cubicBezTo>
                  <a:cubicBezTo>
                    <a:pt x="183" y="43922"/>
                    <a:pt x="639" y="47630"/>
                    <a:pt x="1642" y="48208"/>
                  </a:cubicBezTo>
                  <a:cubicBezTo>
                    <a:pt x="3593" y="49309"/>
                    <a:pt x="9526" y="49832"/>
                    <a:pt x="14478" y="49832"/>
                  </a:cubicBezTo>
                  <a:cubicBezTo>
                    <a:pt x="17860" y="49832"/>
                    <a:pt x="20785" y="49588"/>
                    <a:pt x="21673" y="49119"/>
                  </a:cubicBezTo>
                  <a:cubicBezTo>
                    <a:pt x="23041" y="48420"/>
                    <a:pt x="22524" y="42919"/>
                    <a:pt x="21977" y="37204"/>
                  </a:cubicBezTo>
                  <a:lnTo>
                    <a:pt x="21825" y="35533"/>
                  </a:lnTo>
                  <a:cubicBezTo>
                    <a:pt x="21794" y="35229"/>
                    <a:pt x="21764" y="34925"/>
                    <a:pt x="21734" y="34621"/>
                  </a:cubicBezTo>
                  <a:cubicBezTo>
                    <a:pt x="21734" y="34530"/>
                    <a:pt x="21734" y="34438"/>
                    <a:pt x="21703" y="34317"/>
                  </a:cubicBezTo>
                  <a:cubicBezTo>
                    <a:pt x="21703" y="34104"/>
                    <a:pt x="21673" y="33891"/>
                    <a:pt x="21673" y="33678"/>
                  </a:cubicBezTo>
                  <a:cubicBezTo>
                    <a:pt x="21673" y="33648"/>
                    <a:pt x="21642" y="33648"/>
                    <a:pt x="21642" y="33618"/>
                  </a:cubicBezTo>
                  <a:cubicBezTo>
                    <a:pt x="21642" y="33496"/>
                    <a:pt x="21642" y="33405"/>
                    <a:pt x="21612" y="33283"/>
                  </a:cubicBezTo>
                  <a:cubicBezTo>
                    <a:pt x="21612" y="33253"/>
                    <a:pt x="21612" y="33253"/>
                    <a:pt x="21612" y="33253"/>
                  </a:cubicBezTo>
                  <a:cubicBezTo>
                    <a:pt x="21612" y="33223"/>
                    <a:pt x="21612" y="33223"/>
                    <a:pt x="21612" y="33192"/>
                  </a:cubicBezTo>
                  <a:cubicBezTo>
                    <a:pt x="21612" y="33040"/>
                    <a:pt x="21582" y="32888"/>
                    <a:pt x="21582" y="32736"/>
                  </a:cubicBezTo>
                  <a:cubicBezTo>
                    <a:pt x="21551" y="32432"/>
                    <a:pt x="21521" y="32128"/>
                    <a:pt x="21521" y="31824"/>
                  </a:cubicBezTo>
                  <a:cubicBezTo>
                    <a:pt x="21490" y="31703"/>
                    <a:pt x="21490" y="31581"/>
                    <a:pt x="21490" y="31429"/>
                  </a:cubicBezTo>
                  <a:cubicBezTo>
                    <a:pt x="21490" y="31338"/>
                    <a:pt x="21460" y="31216"/>
                    <a:pt x="21460" y="31095"/>
                  </a:cubicBezTo>
                  <a:cubicBezTo>
                    <a:pt x="21460" y="30973"/>
                    <a:pt x="21460" y="30852"/>
                    <a:pt x="21430" y="30700"/>
                  </a:cubicBezTo>
                  <a:cubicBezTo>
                    <a:pt x="21399" y="29757"/>
                    <a:pt x="21369" y="28876"/>
                    <a:pt x="21369" y="28055"/>
                  </a:cubicBezTo>
                  <a:cubicBezTo>
                    <a:pt x="21369" y="27873"/>
                    <a:pt x="21369" y="27660"/>
                    <a:pt x="21369" y="27478"/>
                  </a:cubicBezTo>
                  <a:cubicBezTo>
                    <a:pt x="21369" y="27417"/>
                    <a:pt x="21369" y="27356"/>
                    <a:pt x="21399" y="27265"/>
                  </a:cubicBezTo>
                  <a:cubicBezTo>
                    <a:pt x="21399" y="26657"/>
                    <a:pt x="21399" y="25958"/>
                    <a:pt x="21369" y="25198"/>
                  </a:cubicBezTo>
                  <a:cubicBezTo>
                    <a:pt x="21369" y="25077"/>
                    <a:pt x="21369" y="24925"/>
                    <a:pt x="21369" y="24773"/>
                  </a:cubicBezTo>
                  <a:cubicBezTo>
                    <a:pt x="21369" y="24651"/>
                    <a:pt x="21369" y="24499"/>
                    <a:pt x="21369" y="24347"/>
                  </a:cubicBezTo>
                  <a:cubicBezTo>
                    <a:pt x="21338" y="24195"/>
                    <a:pt x="21338" y="24043"/>
                    <a:pt x="21338" y="23891"/>
                  </a:cubicBezTo>
                  <a:cubicBezTo>
                    <a:pt x="21308" y="23374"/>
                    <a:pt x="21308" y="22797"/>
                    <a:pt x="21278" y="22250"/>
                  </a:cubicBezTo>
                  <a:cubicBezTo>
                    <a:pt x="21278" y="22128"/>
                    <a:pt x="21278" y="22007"/>
                    <a:pt x="21247" y="21885"/>
                  </a:cubicBezTo>
                  <a:cubicBezTo>
                    <a:pt x="21247" y="21551"/>
                    <a:pt x="21247" y="21216"/>
                    <a:pt x="21217" y="20882"/>
                  </a:cubicBezTo>
                  <a:cubicBezTo>
                    <a:pt x="21217" y="20760"/>
                    <a:pt x="21217" y="20639"/>
                    <a:pt x="21217" y="20517"/>
                  </a:cubicBezTo>
                  <a:cubicBezTo>
                    <a:pt x="21186" y="20122"/>
                    <a:pt x="21156" y="19727"/>
                    <a:pt x="21156" y="19301"/>
                  </a:cubicBezTo>
                  <a:cubicBezTo>
                    <a:pt x="21156" y="19180"/>
                    <a:pt x="21156" y="19058"/>
                    <a:pt x="21126" y="18937"/>
                  </a:cubicBezTo>
                  <a:cubicBezTo>
                    <a:pt x="21126" y="18815"/>
                    <a:pt x="21126" y="18693"/>
                    <a:pt x="21126" y="18572"/>
                  </a:cubicBezTo>
                  <a:lnTo>
                    <a:pt x="21126" y="18177"/>
                  </a:lnTo>
                  <a:cubicBezTo>
                    <a:pt x="21126" y="18177"/>
                    <a:pt x="21126" y="18146"/>
                    <a:pt x="21126" y="18146"/>
                  </a:cubicBezTo>
                  <a:cubicBezTo>
                    <a:pt x="21095" y="17903"/>
                    <a:pt x="21095" y="17630"/>
                    <a:pt x="21095" y="17386"/>
                  </a:cubicBezTo>
                  <a:cubicBezTo>
                    <a:pt x="21065" y="16627"/>
                    <a:pt x="21065" y="15867"/>
                    <a:pt x="21065" y="15137"/>
                  </a:cubicBezTo>
                  <a:cubicBezTo>
                    <a:pt x="21034" y="14864"/>
                    <a:pt x="21034" y="14620"/>
                    <a:pt x="21065" y="14347"/>
                  </a:cubicBezTo>
                  <a:cubicBezTo>
                    <a:pt x="21065" y="12797"/>
                    <a:pt x="21126" y="11277"/>
                    <a:pt x="21247" y="9909"/>
                  </a:cubicBezTo>
                  <a:cubicBezTo>
                    <a:pt x="21612" y="6535"/>
                    <a:pt x="19819" y="3344"/>
                    <a:pt x="16870" y="1854"/>
                  </a:cubicBezTo>
                  <a:cubicBezTo>
                    <a:pt x="16749" y="1794"/>
                    <a:pt x="16597" y="1733"/>
                    <a:pt x="16445" y="1672"/>
                  </a:cubicBezTo>
                  <a:cubicBezTo>
                    <a:pt x="16202" y="1550"/>
                    <a:pt x="15958" y="1459"/>
                    <a:pt x="15715" y="1398"/>
                  </a:cubicBezTo>
                  <a:lnTo>
                    <a:pt x="11490" y="0"/>
                  </a:lnTo>
                  <a:close/>
                </a:path>
              </a:pathLst>
            </a:custGeom>
            <a:solidFill>
              <a:srgbClr val="8500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2462200" y="2481400"/>
              <a:ext cx="353375" cy="131350"/>
            </a:xfrm>
            <a:custGeom>
              <a:rect b="b" l="l" r="r" t="t"/>
              <a:pathLst>
                <a:path extrusionOk="0" h="5254" w="14135">
                  <a:moveTo>
                    <a:pt x="289" y="1"/>
                  </a:moveTo>
                  <a:cubicBezTo>
                    <a:pt x="218" y="1"/>
                    <a:pt x="145" y="33"/>
                    <a:pt x="92" y="86"/>
                  </a:cubicBezTo>
                  <a:cubicBezTo>
                    <a:pt x="1" y="177"/>
                    <a:pt x="1" y="329"/>
                    <a:pt x="92" y="420"/>
                  </a:cubicBezTo>
                  <a:cubicBezTo>
                    <a:pt x="153" y="481"/>
                    <a:pt x="1672" y="1910"/>
                    <a:pt x="4134" y="3217"/>
                  </a:cubicBezTo>
                  <a:cubicBezTo>
                    <a:pt x="5989" y="4220"/>
                    <a:pt x="8663" y="5253"/>
                    <a:pt x="11703" y="5253"/>
                  </a:cubicBezTo>
                  <a:cubicBezTo>
                    <a:pt x="12432" y="5253"/>
                    <a:pt x="13162" y="5192"/>
                    <a:pt x="13922" y="5071"/>
                  </a:cubicBezTo>
                  <a:cubicBezTo>
                    <a:pt x="14043" y="5040"/>
                    <a:pt x="14135" y="4919"/>
                    <a:pt x="14104" y="4797"/>
                  </a:cubicBezTo>
                  <a:cubicBezTo>
                    <a:pt x="14074" y="4645"/>
                    <a:pt x="13952" y="4585"/>
                    <a:pt x="13831" y="4585"/>
                  </a:cubicBezTo>
                  <a:cubicBezTo>
                    <a:pt x="13093" y="4714"/>
                    <a:pt x="12370" y="4772"/>
                    <a:pt x="11667" y="4772"/>
                  </a:cubicBezTo>
                  <a:cubicBezTo>
                    <a:pt x="8744" y="4772"/>
                    <a:pt x="6166" y="3777"/>
                    <a:pt x="4378" y="2822"/>
                  </a:cubicBezTo>
                  <a:cubicBezTo>
                    <a:pt x="1946" y="1545"/>
                    <a:pt x="426" y="86"/>
                    <a:pt x="426" y="56"/>
                  </a:cubicBezTo>
                  <a:cubicBezTo>
                    <a:pt x="388" y="17"/>
                    <a:pt x="339" y="1"/>
                    <a:pt x="289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2640775" y="1692650"/>
              <a:ext cx="154275" cy="126000"/>
            </a:xfrm>
            <a:custGeom>
              <a:rect b="b" l="l" r="r" t="t"/>
              <a:pathLst>
                <a:path extrusionOk="0" h="5040" w="6171">
                  <a:moveTo>
                    <a:pt x="5888" y="0"/>
                  </a:moveTo>
                  <a:cubicBezTo>
                    <a:pt x="5804" y="0"/>
                    <a:pt x="5728" y="50"/>
                    <a:pt x="5685" y="116"/>
                  </a:cubicBezTo>
                  <a:cubicBezTo>
                    <a:pt x="3861" y="3520"/>
                    <a:pt x="244" y="4554"/>
                    <a:pt x="213" y="4554"/>
                  </a:cubicBezTo>
                  <a:cubicBezTo>
                    <a:pt x="92" y="4614"/>
                    <a:pt x="1" y="4736"/>
                    <a:pt x="31" y="4858"/>
                  </a:cubicBezTo>
                  <a:cubicBezTo>
                    <a:pt x="61" y="4979"/>
                    <a:pt x="183" y="5040"/>
                    <a:pt x="274" y="5040"/>
                  </a:cubicBezTo>
                  <a:lnTo>
                    <a:pt x="335" y="5040"/>
                  </a:lnTo>
                  <a:cubicBezTo>
                    <a:pt x="487" y="4979"/>
                    <a:pt x="4195" y="3946"/>
                    <a:pt x="6110" y="359"/>
                  </a:cubicBezTo>
                  <a:cubicBezTo>
                    <a:pt x="6171" y="237"/>
                    <a:pt x="6110" y="85"/>
                    <a:pt x="5989" y="25"/>
                  </a:cubicBezTo>
                  <a:cubicBezTo>
                    <a:pt x="5955" y="8"/>
                    <a:pt x="5921" y="0"/>
                    <a:pt x="5888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2440925" y="1823475"/>
              <a:ext cx="94250" cy="394875"/>
            </a:xfrm>
            <a:custGeom>
              <a:rect b="b" l="l" r="r" t="t"/>
              <a:pathLst>
                <a:path extrusionOk="0" h="15795" w="3770">
                  <a:moveTo>
                    <a:pt x="3505" y="0"/>
                  </a:moveTo>
                  <a:cubicBezTo>
                    <a:pt x="3405" y="0"/>
                    <a:pt x="3307" y="77"/>
                    <a:pt x="3283" y="172"/>
                  </a:cubicBezTo>
                  <a:cubicBezTo>
                    <a:pt x="3162" y="567"/>
                    <a:pt x="1" y="10354"/>
                    <a:pt x="2280" y="15643"/>
                  </a:cubicBezTo>
                  <a:cubicBezTo>
                    <a:pt x="2341" y="15734"/>
                    <a:pt x="2432" y="15795"/>
                    <a:pt x="2523" y="15795"/>
                  </a:cubicBezTo>
                  <a:cubicBezTo>
                    <a:pt x="2554" y="15795"/>
                    <a:pt x="2584" y="15795"/>
                    <a:pt x="2615" y="15765"/>
                  </a:cubicBezTo>
                  <a:cubicBezTo>
                    <a:pt x="2736" y="15734"/>
                    <a:pt x="2797" y="15582"/>
                    <a:pt x="2736" y="15461"/>
                  </a:cubicBezTo>
                  <a:cubicBezTo>
                    <a:pt x="487" y="10324"/>
                    <a:pt x="3709" y="415"/>
                    <a:pt x="3739" y="324"/>
                  </a:cubicBezTo>
                  <a:cubicBezTo>
                    <a:pt x="3770" y="202"/>
                    <a:pt x="3709" y="50"/>
                    <a:pt x="3587" y="20"/>
                  </a:cubicBezTo>
                  <a:cubicBezTo>
                    <a:pt x="3561" y="6"/>
                    <a:pt x="3532" y="0"/>
                    <a:pt x="3505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2509325" y="1839150"/>
              <a:ext cx="57775" cy="40300"/>
            </a:xfrm>
            <a:custGeom>
              <a:rect b="b" l="l" r="r" t="t"/>
              <a:pathLst>
                <a:path extrusionOk="0" h="1612" w="2311">
                  <a:moveTo>
                    <a:pt x="2022" y="1"/>
                  </a:moveTo>
                  <a:cubicBezTo>
                    <a:pt x="1983" y="1"/>
                    <a:pt x="1945" y="11"/>
                    <a:pt x="1915" y="31"/>
                  </a:cubicBezTo>
                  <a:lnTo>
                    <a:pt x="122" y="1186"/>
                  </a:lnTo>
                  <a:cubicBezTo>
                    <a:pt x="31" y="1247"/>
                    <a:pt x="0" y="1399"/>
                    <a:pt x="61" y="1490"/>
                  </a:cubicBezTo>
                  <a:cubicBezTo>
                    <a:pt x="122" y="1581"/>
                    <a:pt x="183" y="1612"/>
                    <a:pt x="274" y="1612"/>
                  </a:cubicBezTo>
                  <a:cubicBezTo>
                    <a:pt x="304" y="1612"/>
                    <a:pt x="335" y="1612"/>
                    <a:pt x="395" y="1581"/>
                  </a:cubicBezTo>
                  <a:lnTo>
                    <a:pt x="2158" y="426"/>
                  </a:lnTo>
                  <a:cubicBezTo>
                    <a:pt x="2280" y="365"/>
                    <a:pt x="2310" y="213"/>
                    <a:pt x="2249" y="122"/>
                  </a:cubicBezTo>
                  <a:cubicBezTo>
                    <a:pt x="2189" y="41"/>
                    <a:pt x="2101" y="1"/>
                    <a:pt x="2022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2329225" y="2299650"/>
              <a:ext cx="539550" cy="109600"/>
            </a:xfrm>
            <a:custGeom>
              <a:rect b="b" l="l" r="r" t="t"/>
              <a:pathLst>
                <a:path extrusionOk="0" h="4384" w="21582">
                  <a:moveTo>
                    <a:pt x="31" y="0"/>
                  </a:moveTo>
                  <a:lnTo>
                    <a:pt x="0" y="1003"/>
                  </a:lnTo>
                  <a:cubicBezTo>
                    <a:pt x="639" y="2280"/>
                    <a:pt x="1307" y="3405"/>
                    <a:pt x="1824" y="3800"/>
                  </a:cubicBezTo>
                  <a:cubicBezTo>
                    <a:pt x="1946" y="3861"/>
                    <a:pt x="2158" y="4043"/>
                    <a:pt x="3678" y="4195"/>
                  </a:cubicBezTo>
                  <a:cubicBezTo>
                    <a:pt x="4893" y="4300"/>
                    <a:pt x="6932" y="4383"/>
                    <a:pt x="10395" y="4383"/>
                  </a:cubicBezTo>
                  <a:cubicBezTo>
                    <a:pt x="10919" y="4383"/>
                    <a:pt x="11476" y="4381"/>
                    <a:pt x="12067" y="4377"/>
                  </a:cubicBezTo>
                  <a:cubicBezTo>
                    <a:pt x="14925" y="4347"/>
                    <a:pt x="19636" y="4225"/>
                    <a:pt x="21581" y="4164"/>
                  </a:cubicBezTo>
                  <a:cubicBezTo>
                    <a:pt x="21581" y="4134"/>
                    <a:pt x="21581" y="4134"/>
                    <a:pt x="21581" y="4104"/>
                  </a:cubicBezTo>
                  <a:cubicBezTo>
                    <a:pt x="21581" y="3982"/>
                    <a:pt x="21551" y="3861"/>
                    <a:pt x="21551" y="3769"/>
                  </a:cubicBezTo>
                  <a:cubicBezTo>
                    <a:pt x="18659" y="3855"/>
                    <a:pt x="15059" y="3917"/>
                    <a:pt x="11742" y="3917"/>
                  </a:cubicBezTo>
                  <a:cubicBezTo>
                    <a:pt x="6867" y="3917"/>
                    <a:pt x="2604" y="3784"/>
                    <a:pt x="2098" y="3405"/>
                  </a:cubicBezTo>
                  <a:cubicBezTo>
                    <a:pt x="1581" y="3009"/>
                    <a:pt x="760" y="1550"/>
                    <a:pt x="31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2290475" y="1675675"/>
              <a:ext cx="729525" cy="717450"/>
            </a:xfrm>
            <a:custGeom>
              <a:rect b="b" l="l" r="r" t="t"/>
              <a:pathLst>
                <a:path extrusionOk="0" h="28698" w="29181">
                  <a:moveTo>
                    <a:pt x="6307" y="0"/>
                  </a:moveTo>
                  <a:cubicBezTo>
                    <a:pt x="4908" y="0"/>
                    <a:pt x="3581" y="822"/>
                    <a:pt x="3009" y="2193"/>
                  </a:cubicBezTo>
                  <a:lnTo>
                    <a:pt x="2918" y="2436"/>
                  </a:lnTo>
                  <a:lnTo>
                    <a:pt x="2827" y="2619"/>
                  </a:lnTo>
                  <a:lnTo>
                    <a:pt x="2705" y="2983"/>
                  </a:lnTo>
                  <a:cubicBezTo>
                    <a:pt x="2584" y="3226"/>
                    <a:pt x="2523" y="3470"/>
                    <a:pt x="2432" y="3713"/>
                  </a:cubicBezTo>
                  <a:cubicBezTo>
                    <a:pt x="2249" y="4199"/>
                    <a:pt x="2098" y="4685"/>
                    <a:pt x="1946" y="5141"/>
                  </a:cubicBezTo>
                  <a:cubicBezTo>
                    <a:pt x="1642" y="6114"/>
                    <a:pt x="1368" y="7087"/>
                    <a:pt x="1125" y="8059"/>
                  </a:cubicBezTo>
                  <a:cubicBezTo>
                    <a:pt x="669" y="10005"/>
                    <a:pt x="304" y="12011"/>
                    <a:pt x="152" y="14078"/>
                  </a:cubicBezTo>
                  <a:cubicBezTo>
                    <a:pt x="0" y="16145"/>
                    <a:pt x="31" y="18272"/>
                    <a:pt x="365" y="20430"/>
                  </a:cubicBezTo>
                  <a:cubicBezTo>
                    <a:pt x="547" y="21494"/>
                    <a:pt x="790" y="22588"/>
                    <a:pt x="1125" y="23652"/>
                  </a:cubicBezTo>
                  <a:cubicBezTo>
                    <a:pt x="1307" y="24169"/>
                    <a:pt x="1490" y="24716"/>
                    <a:pt x="1702" y="25233"/>
                  </a:cubicBezTo>
                  <a:cubicBezTo>
                    <a:pt x="1946" y="25750"/>
                    <a:pt x="2189" y="26297"/>
                    <a:pt x="2432" y="26783"/>
                  </a:cubicBezTo>
                  <a:lnTo>
                    <a:pt x="2614" y="27117"/>
                  </a:lnTo>
                  <a:cubicBezTo>
                    <a:pt x="3222" y="28120"/>
                    <a:pt x="4286" y="28698"/>
                    <a:pt x="5380" y="28698"/>
                  </a:cubicBezTo>
                  <a:cubicBezTo>
                    <a:pt x="7204" y="28698"/>
                    <a:pt x="8997" y="28668"/>
                    <a:pt x="10821" y="28668"/>
                  </a:cubicBezTo>
                  <a:cubicBezTo>
                    <a:pt x="12614" y="28637"/>
                    <a:pt x="14438" y="28637"/>
                    <a:pt x="16262" y="28576"/>
                  </a:cubicBezTo>
                  <a:cubicBezTo>
                    <a:pt x="19879" y="28516"/>
                    <a:pt x="24894" y="27786"/>
                    <a:pt x="28542" y="27634"/>
                  </a:cubicBezTo>
                  <a:cubicBezTo>
                    <a:pt x="29089" y="27543"/>
                    <a:pt x="29180" y="27239"/>
                    <a:pt x="29119" y="26084"/>
                  </a:cubicBezTo>
                  <a:cubicBezTo>
                    <a:pt x="29058" y="25050"/>
                    <a:pt x="28238" y="24199"/>
                    <a:pt x="27235" y="24108"/>
                  </a:cubicBezTo>
                  <a:cubicBezTo>
                    <a:pt x="23678" y="23774"/>
                    <a:pt x="20122" y="23348"/>
                    <a:pt x="16535" y="22923"/>
                  </a:cubicBezTo>
                  <a:cubicBezTo>
                    <a:pt x="14773" y="22680"/>
                    <a:pt x="12979" y="22467"/>
                    <a:pt x="11216" y="22224"/>
                  </a:cubicBezTo>
                  <a:cubicBezTo>
                    <a:pt x="10178" y="22083"/>
                    <a:pt x="9150" y="21942"/>
                    <a:pt x="8126" y="21801"/>
                  </a:cubicBezTo>
                  <a:lnTo>
                    <a:pt x="8126" y="21801"/>
                  </a:lnTo>
                  <a:cubicBezTo>
                    <a:pt x="7854" y="21013"/>
                    <a:pt x="7650" y="20175"/>
                    <a:pt x="7508" y="19306"/>
                  </a:cubicBezTo>
                  <a:cubicBezTo>
                    <a:pt x="7265" y="17816"/>
                    <a:pt x="7234" y="16236"/>
                    <a:pt x="7356" y="14625"/>
                  </a:cubicBezTo>
                  <a:cubicBezTo>
                    <a:pt x="7478" y="13014"/>
                    <a:pt x="7751" y="11372"/>
                    <a:pt x="8146" y="9761"/>
                  </a:cubicBezTo>
                  <a:cubicBezTo>
                    <a:pt x="8329" y="8941"/>
                    <a:pt x="8572" y="8120"/>
                    <a:pt x="8815" y="7330"/>
                  </a:cubicBezTo>
                  <a:cubicBezTo>
                    <a:pt x="8937" y="6935"/>
                    <a:pt x="9089" y="6540"/>
                    <a:pt x="9210" y="6144"/>
                  </a:cubicBezTo>
                  <a:cubicBezTo>
                    <a:pt x="9271" y="5962"/>
                    <a:pt x="9362" y="5780"/>
                    <a:pt x="9423" y="5597"/>
                  </a:cubicBezTo>
                  <a:lnTo>
                    <a:pt x="9544" y="5324"/>
                  </a:lnTo>
                  <a:lnTo>
                    <a:pt x="9636" y="5081"/>
                  </a:lnTo>
                  <a:lnTo>
                    <a:pt x="9666" y="4959"/>
                  </a:lnTo>
                  <a:cubicBezTo>
                    <a:pt x="10426" y="3135"/>
                    <a:pt x="9544" y="1008"/>
                    <a:pt x="7690" y="278"/>
                  </a:cubicBezTo>
                  <a:cubicBezTo>
                    <a:pt x="7238" y="90"/>
                    <a:pt x="6769" y="0"/>
                    <a:pt x="6307" y="0"/>
                  </a:cubicBezTo>
                  <a:close/>
                </a:path>
              </a:pathLst>
            </a:custGeom>
            <a:solidFill>
              <a:srgbClr val="8500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2417375" y="2209725"/>
              <a:ext cx="119325" cy="49675"/>
            </a:xfrm>
            <a:custGeom>
              <a:rect b="b" l="l" r="r" t="t"/>
              <a:pathLst>
                <a:path extrusionOk="0" h="1987" w="4773">
                  <a:moveTo>
                    <a:pt x="3849" y="0"/>
                  </a:moveTo>
                  <a:cubicBezTo>
                    <a:pt x="1906" y="0"/>
                    <a:pt x="203" y="1510"/>
                    <a:pt x="122" y="1591"/>
                  </a:cubicBezTo>
                  <a:cubicBezTo>
                    <a:pt x="0" y="1652"/>
                    <a:pt x="0" y="1804"/>
                    <a:pt x="91" y="1926"/>
                  </a:cubicBezTo>
                  <a:cubicBezTo>
                    <a:pt x="122" y="1956"/>
                    <a:pt x="213" y="1986"/>
                    <a:pt x="274" y="1986"/>
                  </a:cubicBezTo>
                  <a:cubicBezTo>
                    <a:pt x="335" y="1986"/>
                    <a:pt x="365" y="1986"/>
                    <a:pt x="426" y="1926"/>
                  </a:cubicBezTo>
                  <a:cubicBezTo>
                    <a:pt x="453" y="1926"/>
                    <a:pt x="2108" y="470"/>
                    <a:pt x="3880" y="470"/>
                  </a:cubicBezTo>
                  <a:cubicBezTo>
                    <a:pt x="4076" y="470"/>
                    <a:pt x="4272" y="488"/>
                    <a:pt x="4468" y="527"/>
                  </a:cubicBezTo>
                  <a:cubicBezTo>
                    <a:pt x="4484" y="531"/>
                    <a:pt x="4500" y="533"/>
                    <a:pt x="4516" y="533"/>
                  </a:cubicBezTo>
                  <a:cubicBezTo>
                    <a:pt x="4620" y="533"/>
                    <a:pt x="4716" y="451"/>
                    <a:pt x="4742" y="345"/>
                  </a:cubicBezTo>
                  <a:cubicBezTo>
                    <a:pt x="4772" y="223"/>
                    <a:pt x="4681" y="102"/>
                    <a:pt x="4560" y="71"/>
                  </a:cubicBezTo>
                  <a:cubicBezTo>
                    <a:pt x="4321" y="22"/>
                    <a:pt x="4083" y="0"/>
                    <a:pt x="3849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2420400" y="2198450"/>
              <a:ext cx="69175" cy="28275"/>
            </a:xfrm>
            <a:custGeom>
              <a:rect b="b" l="l" r="r" t="t"/>
              <a:pathLst>
                <a:path extrusionOk="0" h="1131" w="2767">
                  <a:moveTo>
                    <a:pt x="228" y="1"/>
                  </a:moveTo>
                  <a:cubicBezTo>
                    <a:pt x="104" y="1"/>
                    <a:pt x="28" y="110"/>
                    <a:pt x="1" y="218"/>
                  </a:cubicBezTo>
                  <a:cubicBezTo>
                    <a:pt x="1" y="340"/>
                    <a:pt x="92" y="462"/>
                    <a:pt x="214" y="462"/>
                  </a:cubicBezTo>
                  <a:cubicBezTo>
                    <a:pt x="244" y="462"/>
                    <a:pt x="1673" y="583"/>
                    <a:pt x="2372" y="1100"/>
                  </a:cubicBezTo>
                  <a:cubicBezTo>
                    <a:pt x="2402" y="1130"/>
                    <a:pt x="2463" y="1130"/>
                    <a:pt x="2493" y="1130"/>
                  </a:cubicBezTo>
                  <a:cubicBezTo>
                    <a:pt x="2554" y="1130"/>
                    <a:pt x="2645" y="1100"/>
                    <a:pt x="2676" y="1039"/>
                  </a:cubicBezTo>
                  <a:cubicBezTo>
                    <a:pt x="2767" y="918"/>
                    <a:pt x="2736" y="766"/>
                    <a:pt x="2645" y="705"/>
                  </a:cubicBezTo>
                  <a:cubicBezTo>
                    <a:pt x="1855" y="127"/>
                    <a:pt x="335" y="6"/>
                    <a:pt x="274" y="6"/>
                  </a:cubicBezTo>
                  <a:cubicBezTo>
                    <a:pt x="258" y="2"/>
                    <a:pt x="243" y="1"/>
                    <a:pt x="228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2598225" y="1442500"/>
              <a:ext cx="191525" cy="212775"/>
            </a:xfrm>
            <a:custGeom>
              <a:rect b="b" l="l" r="r" t="t"/>
              <a:pathLst>
                <a:path extrusionOk="0" h="8511" w="7661">
                  <a:moveTo>
                    <a:pt x="2371" y="0"/>
                  </a:moveTo>
                  <a:cubicBezTo>
                    <a:pt x="2219" y="2097"/>
                    <a:pt x="730" y="4195"/>
                    <a:pt x="0" y="5137"/>
                  </a:cubicBezTo>
                  <a:cubicBezTo>
                    <a:pt x="304" y="5471"/>
                    <a:pt x="1004" y="6110"/>
                    <a:pt x="1004" y="6110"/>
                  </a:cubicBezTo>
                  <a:cubicBezTo>
                    <a:pt x="1004" y="6110"/>
                    <a:pt x="3314" y="7994"/>
                    <a:pt x="4499" y="8511"/>
                  </a:cubicBezTo>
                  <a:cubicBezTo>
                    <a:pt x="5046" y="7873"/>
                    <a:pt x="5593" y="7173"/>
                    <a:pt x="6049" y="6474"/>
                  </a:cubicBezTo>
                  <a:cubicBezTo>
                    <a:pt x="6140" y="6322"/>
                    <a:pt x="6232" y="6201"/>
                    <a:pt x="6323" y="6049"/>
                  </a:cubicBezTo>
                  <a:cubicBezTo>
                    <a:pt x="6444" y="5897"/>
                    <a:pt x="6536" y="5775"/>
                    <a:pt x="6627" y="5623"/>
                  </a:cubicBezTo>
                  <a:cubicBezTo>
                    <a:pt x="6870" y="5228"/>
                    <a:pt x="7083" y="4863"/>
                    <a:pt x="7235" y="4590"/>
                  </a:cubicBezTo>
                  <a:lnTo>
                    <a:pt x="7265" y="4590"/>
                  </a:lnTo>
                  <a:cubicBezTo>
                    <a:pt x="7265" y="4559"/>
                    <a:pt x="7295" y="4529"/>
                    <a:pt x="7295" y="4499"/>
                  </a:cubicBezTo>
                  <a:cubicBezTo>
                    <a:pt x="7539" y="4103"/>
                    <a:pt x="7660" y="3860"/>
                    <a:pt x="7660" y="3860"/>
                  </a:cubicBezTo>
                  <a:lnTo>
                    <a:pt x="2371" y="0"/>
                  </a:ln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2734250" y="1529875"/>
              <a:ext cx="46375" cy="74500"/>
            </a:xfrm>
            <a:custGeom>
              <a:rect b="b" l="l" r="r" t="t"/>
              <a:pathLst>
                <a:path extrusionOk="0" h="2980" w="1855">
                  <a:moveTo>
                    <a:pt x="0" y="1"/>
                  </a:moveTo>
                  <a:cubicBezTo>
                    <a:pt x="0" y="31"/>
                    <a:pt x="91" y="1824"/>
                    <a:pt x="608" y="2979"/>
                  </a:cubicBezTo>
                  <a:cubicBezTo>
                    <a:pt x="699" y="2827"/>
                    <a:pt x="791" y="2706"/>
                    <a:pt x="882" y="2554"/>
                  </a:cubicBezTo>
                  <a:cubicBezTo>
                    <a:pt x="1003" y="2402"/>
                    <a:pt x="1095" y="2250"/>
                    <a:pt x="1186" y="2128"/>
                  </a:cubicBezTo>
                  <a:cubicBezTo>
                    <a:pt x="1429" y="1733"/>
                    <a:pt x="1642" y="1368"/>
                    <a:pt x="1794" y="1095"/>
                  </a:cubicBezTo>
                  <a:cubicBezTo>
                    <a:pt x="1794" y="1095"/>
                    <a:pt x="1794" y="1095"/>
                    <a:pt x="1824" y="1064"/>
                  </a:cubicBezTo>
                  <a:cubicBezTo>
                    <a:pt x="1824" y="1064"/>
                    <a:pt x="1854" y="1034"/>
                    <a:pt x="1854" y="10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D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2564800" y="1281900"/>
              <a:ext cx="351850" cy="312350"/>
            </a:xfrm>
            <a:custGeom>
              <a:rect b="b" l="l" r="r" t="t"/>
              <a:pathLst>
                <a:path extrusionOk="0" h="12494" w="14074">
                  <a:moveTo>
                    <a:pt x="4961" y="1"/>
                  </a:moveTo>
                  <a:cubicBezTo>
                    <a:pt x="4753" y="1"/>
                    <a:pt x="4557" y="14"/>
                    <a:pt x="4377" y="41"/>
                  </a:cubicBezTo>
                  <a:cubicBezTo>
                    <a:pt x="1824" y="436"/>
                    <a:pt x="0" y="4114"/>
                    <a:pt x="2067" y="6454"/>
                  </a:cubicBezTo>
                  <a:cubicBezTo>
                    <a:pt x="2553" y="7002"/>
                    <a:pt x="3283" y="7640"/>
                    <a:pt x="4073" y="8278"/>
                  </a:cubicBezTo>
                  <a:cubicBezTo>
                    <a:pt x="6566" y="10284"/>
                    <a:pt x="9970" y="12321"/>
                    <a:pt x="10943" y="12473"/>
                  </a:cubicBezTo>
                  <a:cubicBezTo>
                    <a:pt x="11025" y="12487"/>
                    <a:pt x="11105" y="12494"/>
                    <a:pt x="11182" y="12494"/>
                  </a:cubicBezTo>
                  <a:cubicBezTo>
                    <a:pt x="11787" y="12494"/>
                    <a:pt x="12227" y="12055"/>
                    <a:pt x="12523" y="10923"/>
                  </a:cubicBezTo>
                  <a:cubicBezTo>
                    <a:pt x="12584" y="10740"/>
                    <a:pt x="12614" y="10527"/>
                    <a:pt x="12675" y="10315"/>
                  </a:cubicBezTo>
                  <a:lnTo>
                    <a:pt x="12888" y="9008"/>
                  </a:lnTo>
                  <a:cubicBezTo>
                    <a:pt x="12918" y="8856"/>
                    <a:pt x="12949" y="8704"/>
                    <a:pt x="12949" y="8552"/>
                  </a:cubicBezTo>
                  <a:cubicBezTo>
                    <a:pt x="13313" y="8521"/>
                    <a:pt x="14073" y="8369"/>
                    <a:pt x="13982" y="8157"/>
                  </a:cubicBezTo>
                  <a:cubicBezTo>
                    <a:pt x="13830" y="7853"/>
                    <a:pt x="13131" y="6485"/>
                    <a:pt x="13101" y="6424"/>
                  </a:cubicBezTo>
                  <a:cubicBezTo>
                    <a:pt x="13131" y="5421"/>
                    <a:pt x="13070" y="4479"/>
                    <a:pt x="12888" y="3628"/>
                  </a:cubicBezTo>
                  <a:cubicBezTo>
                    <a:pt x="12827" y="3354"/>
                    <a:pt x="12736" y="3081"/>
                    <a:pt x="12584" y="2837"/>
                  </a:cubicBezTo>
                  <a:cubicBezTo>
                    <a:pt x="12280" y="2290"/>
                    <a:pt x="11824" y="1895"/>
                    <a:pt x="11246" y="1652"/>
                  </a:cubicBezTo>
                  <a:cubicBezTo>
                    <a:pt x="9661" y="1023"/>
                    <a:pt x="6821" y="1"/>
                    <a:pt x="4961" y="1"/>
                  </a:cubicBez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2796550" y="1458375"/>
              <a:ext cx="55500" cy="28275"/>
            </a:xfrm>
            <a:custGeom>
              <a:rect b="b" l="l" r="r" t="t"/>
              <a:pathLst>
                <a:path extrusionOk="0" h="1131" w="2220">
                  <a:moveTo>
                    <a:pt x="1011" y="0"/>
                  </a:moveTo>
                  <a:cubicBezTo>
                    <a:pt x="457" y="0"/>
                    <a:pt x="29" y="205"/>
                    <a:pt x="1" y="490"/>
                  </a:cubicBezTo>
                  <a:cubicBezTo>
                    <a:pt x="1" y="824"/>
                    <a:pt x="487" y="1098"/>
                    <a:pt x="1095" y="1128"/>
                  </a:cubicBezTo>
                  <a:cubicBezTo>
                    <a:pt x="1128" y="1130"/>
                    <a:pt x="1160" y="1131"/>
                    <a:pt x="1193" y="1131"/>
                  </a:cubicBezTo>
                  <a:cubicBezTo>
                    <a:pt x="1730" y="1131"/>
                    <a:pt x="2191" y="898"/>
                    <a:pt x="2220" y="611"/>
                  </a:cubicBezTo>
                  <a:cubicBezTo>
                    <a:pt x="2220" y="307"/>
                    <a:pt x="1733" y="34"/>
                    <a:pt x="1125" y="3"/>
                  </a:cubicBezTo>
                  <a:cubicBezTo>
                    <a:pt x="1087" y="1"/>
                    <a:pt x="1048" y="0"/>
                    <a:pt x="1011" y="0"/>
                  </a:cubicBezTo>
                  <a:close/>
                </a:path>
              </a:pathLst>
            </a:custGeom>
            <a:solidFill>
              <a:srgbClr val="FD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2739575" y="1404500"/>
              <a:ext cx="152000" cy="206275"/>
            </a:xfrm>
            <a:custGeom>
              <a:rect b="b" l="l" r="r" t="t"/>
              <a:pathLst>
                <a:path extrusionOk="0" h="8251" w="6080">
                  <a:moveTo>
                    <a:pt x="1915" y="0"/>
                  </a:moveTo>
                  <a:lnTo>
                    <a:pt x="1429" y="31"/>
                  </a:lnTo>
                  <a:cubicBezTo>
                    <a:pt x="1429" y="31"/>
                    <a:pt x="1550" y="2250"/>
                    <a:pt x="790" y="2797"/>
                  </a:cubicBezTo>
                  <a:cubicBezTo>
                    <a:pt x="0" y="3344"/>
                    <a:pt x="334" y="6353"/>
                    <a:pt x="1459" y="7143"/>
                  </a:cubicBezTo>
                  <a:cubicBezTo>
                    <a:pt x="2260" y="7728"/>
                    <a:pt x="3292" y="8251"/>
                    <a:pt x="4160" y="8251"/>
                  </a:cubicBezTo>
                  <a:cubicBezTo>
                    <a:pt x="4511" y="8251"/>
                    <a:pt x="4835" y="8165"/>
                    <a:pt x="5107" y="7964"/>
                  </a:cubicBezTo>
                  <a:cubicBezTo>
                    <a:pt x="6079" y="7265"/>
                    <a:pt x="5958" y="3648"/>
                    <a:pt x="5958" y="3648"/>
                  </a:cubicBezTo>
                  <a:cubicBezTo>
                    <a:pt x="5958" y="3648"/>
                    <a:pt x="5048" y="3249"/>
                    <a:pt x="4107" y="3249"/>
                  </a:cubicBezTo>
                  <a:cubicBezTo>
                    <a:pt x="3750" y="3249"/>
                    <a:pt x="3388" y="3306"/>
                    <a:pt x="3070" y="3465"/>
                  </a:cubicBezTo>
                  <a:cubicBezTo>
                    <a:pt x="2843" y="3585"/>
                    <a:pt x="2652" y="3636"/>
                    <a:pt x="2494" y="3636"/>
                  </a:cubicBezTo>
                  <a:cubicBezTo>
                    <a:pt x="1848" y="3636"/>
                    <a:pt x="1744" y="2781"/>
                    <a:pt x="1915" y="2219"/>
                  </a:cubicBezTo>
                  <a:cubicBezTo>
                    <a:pt x="2128" y="1550"/>
                    <a:pt x="1915" y="0"/>
                    <a:pt x="1915" y="0"/>
                  </a:cubicBezTo>
                  <a:close/>
                </a:path>
              </a:pathLst>
            </a:custGeom>
            <a:solidFill>
              <a:srgbClr val="CC41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2839100" y="1509050"/>
              <a:ext cx="33475" cy="23900"/>
            </a:xfrm>
            <a:custGeom>
              <a:rect b="b" l="l" r="r" t="t"/>
              <a:pathLst>
                <a:path extrusionOk="0" h="956" w="1339">
                  <a:moveTo>
                    <a:pt x="176" y="1"/>
                  </a:moveTo>
                  <a:cubicBezTo>
                    <a:pt x="157" y="1"/>
                    <a:pt x="139" y="5"/>
                    <a:pt x="122" y="13"/>
                  </a:cubicBezTo>
                  <a:cubicBezTo>
                    <a:pt x="31" y="43"/>
                    <a:pt x="1" y="134"/>
                    <a:pt x="31" y="195"/>
                  </a:cubicBezTo>
                  <a:cubicBezTo>
                    <a:pt x="62" y="226"/>
                    <a:pt x="396" y="925"/>
                    <a:pt x="1126" y="955"/>
                  </a:cubicBezTo>
                  <a:lnTo>
                    <a:pt x="1217" y="955"/>
                  </a:lnTo>
                  <a:cubicBezTo>
                    <a:pt x="1278" y="955"/>
                    <a:pt x="1338" y="894"/>
                    <a:pt x="1338" y="803"/>
                  </a:cubicBezTo>
                  <a:cubicBezTo>
                    <a:pt x="1338" y="751"/>
                    <a:pt x="1293" y="676"/>
                    <a:pt x="1222" y="676"/>
                  </a:cubicBezTo>
                  <a:cubicBezTo>
                    <a:pt x="1211" y="676"/>
                    <a:pt x="1199" y="677"/>
                    <a:pt x="1186" y="682"/>
                  </a:cubicBezTo>
                  <a:cubicBezTo>
                    <a:pt x="578" y="682"/>
                    <a:pt x="305" y="74"/>
                    <a:pt x="305" y="74"/>
                  </a:cubicBezTo>
                  <a:cubicBezTo>
                    <a:pt x="283" y="29"/>
                    <a:pt x="228" y="1"/>
                    <a:pt x="176" y="1"/>
                  </a:cubicBezTo>
                  <a:close/>
                </a:path>
              </a:pathLst>
            </a:custGeom>
            <a:solidFill>
              <a:srgbClr val="FD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2860375" y="1419700"/>
              <a:ext cx="12950" cy="22875"/>
            </a:xfrm>
            <a:custGeom>
              <a:rect b="b" l="l" r="r" t="t"/>
              <a:pathLst>
                <a:path extrusionOk="0" h="915" w="518">
                  <a:moveTo>
                    <a:pt x="214" y="0"/>
                  </a:moveTo>
                  <a:cubicBezTo>
                    <a:pt x="92" y="31"/>
                    <a:pt x="1" y="213"/>
                    <a:pt x="1" y="487"/>
                  </a:cubicBezTo>
                  <a:cubicBezTo>
                    <a:pt x="29" y="714"/>
                    <a:pt x="138" y="915"/>
                    <a:pt x="251" y="915"/>
                  </a:cubicBezTo>
                  <a:cubicBezTo>
                    <a:pt x="259" y="915"/>
                    <a:pt x="267" y="914"/>
                    <a:pt x="275" y="912"/>
                  </a:cubicBezTo>
                  <a:cubicBezTo>
                    <a:pt x="427" y="912"/>
                    <a:pt x="518" y="699"/>
                    <a:pt x="518" y="456"/>
                  </a:cubicBezTo>
                  <a:cubicBezTo>
                    <a:pt x="487" y="183"/>
                    <a:pt x="366" y="0"/>
                    <a:pt x="214" y="0"/>
                  </a:cubicBezTo>
                  <a:close/>
                </a:path>
              </a:pathLst>
            </a:custGeom>
            <a:solidFill>
              <a:srgbClr val="0020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2833025" y="1391375"/>
              <a:ext cx="49425" cy="27575"/>
            </a:xfrm>
            <a:custGeom>
              <a:rect b="b" l="l" r="r" t="t"/>
              <a:pathLst>
                <a:path extrusionOk="0" h="1103" w="1977">
                  <a:moveTo>
                    <a:pt x="1356" y="1"/>
                  </a:moveTo>
                  <a:cubicBezTo>
                    <a:pt x="703" y="1"/>
                    <a:pt x="237" y="467"/>
                    <a:pt x="62" y="768"/>
                  </a:cubicBezTo>
                  <a:cubicBezTo>
                    <a:pt x="1" y="860"/>
                    <a:pt x="31" y="1012"/>
                    <a:pt x="122" y="1072"/>
                  </a:cubicBezTo>
                  <a:cubicBezTo>
                    <a:pt x="153" y="1072"/>
                    <a:pt x="183" y="1072"/>
                    <a:pt x="214" y="1103"/>
                  </a:cubicBezTo>
                  <a:cubicBezTo>
                    <a:pt x="305" y="1103"/>
                    <a:pt x="396" y="1042"/>
                    <a:pt x="426" y="981"/>
                  </a:cubicBezTo>
                  <a:cubicBezTo>
                    <a:pt x="426" y="956"/>
                    <a:pt x="750" y="434"/>
                    <a:pt x="1325" y="434"/>
                  </a:cubicBezTo>
                  <a:cubicBezTo>
                    <a:pt x="1432" y="434"/>
                    <a:pt x="1548" y="452"/>
                    <a:pt x="1673" y="495"/>
                  </a:cubicBezTo>
                  <a:cubicBezTo>
                    <a:pt x="1693" y="500"/>
                    <a:pt x="1714" y="503"/>
                    <a:pt x="1735" y="503"/>
                  </a:cubicBezTo>
                  <a:cubicBezTo>
                    <a:pt x="1833" y="503"/>
                    <a:pt x="1921" y="444"/>
                    <a:pt x="1946" y="343"/>
                  </a:cubicBezTo>
                  <a:cubicBezTo>
                    <a:pt x="1976" y="221"/>
                    <a:pt x="1916" y="100"/>
                    <a:pt x="1794" y="69"/>
                  </a:cubicBezTo>
                  <a:cubicBezTo>
                    <a:pt x="1640" y="22"/>
                    <a:pt x="1494" y="1"/>
                    <a:pt x="1356" y="1"/>
                  </a:cubicBezTo>
                  <a:close/>
                </a:path>
              </a:pathLst>
            </a:custGeom>
            <a:solidFill>
              <a:srgbClr val="CC41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2724375" y="1401725"/>
              <a:ext cx="31175" cy="50675"/>
            </a:xfrm>
            <a:custGeom>
              <a:rect b="b" l="l" r="r" t="t"/>
              <a:pathLst>
                <a:path extrusionOk="0" h="2027" w="1247">
                  <a:moveTo>
                    <a:pt x="187" y="0"/>
                  </a:moveTo>
                  <a:cubicBezTo>
                    <a:pt x="143" y="0"/>
                    <a:pt x="97" y="15"/>
                    <a:pt x="61" y="51"/>
                  </a:cubicBezTo>
                  <a:cubicBezTo>
                    <a:pt x="0" y="111"/>
                    <a:pt x="31" y="202"/>
                    <a:pt x="91" y="263"/>
                  </a:cubicBezTo>
                  <a:cubicBezTo>
                    <a:pt x="91" y="263"/>
                    <a:pt x="821" y="871"/>
                    <a:pt x="942" y="1874"/>
                  </a:cubicBezTo>
                  <a:cubicBezTo>
                    <a:pt x="942" y="1965"/>
                    <a:pt x="1003" y="2026"/>
                    <a:pt x="1064" y="2026"/>
                  </a:cubicBezTo>
                  <a:lnTo>
                    <a:pt x="1094" y="2026"/>
                  </a:lnTo>
                  <a:cubicBezTo>
                    <a:pt x="1186" y="2026"/>
                    <a:pt x="1246" y="1935"/>
                    <a:pt x="1216" y="1874"/>
                  </a:cubicBezTo>
                  <a:cubicBezTo>
                    <a:pt x="1125" y="689"/>
                    <a:pt x="304" y="51"/>
                    <a:pt x="274" y="20"/>
                  </a:cubicBezTo>
                  <a:cubicBezTo>
                    <a:pt x="249" y="8"/>
                    <a:pt x="218" y="0"/>
                    <a:pt x="187" y="0"/>
                  </a:cubicBezTo>
                  <a:close/>
                </a:path>
              </a:pathLst>
            </a:custGeom>
            <a:solidFill>
              <a:srgbClr val="FD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2719050" y="1420650"/>
              <a:ext cx="29650" cy="11225"/>
            </a:xfrm>
            <a:custGeom>
              <a:rect b="b" l="l" r="r" t="t"/>
              <a:pathLst>
                <a:path extrusionOk="0" h="449" w="1186">
                  <a:moveTo>
                    <a:pt x="819" y="0"/>
                  </a:moveTo>
                  <a:cubicBezTo>
                    <a:pt x="481" y="0"/>
                    <a:pt x="147" y="145"/>
                    <a:pt x="122" y="145"/>
                  </a:cubicBezTo>
                  <a:cubicBezTo>
                    <a:pt x="31" y="175"/>
                    <a:pt x="0" y="266"/>
                    <a:pt x="31" y="357"/>
                  </a:cubicBezTo>
                  <a:cubicBezTo>
                    <a:pt x="61" y="388"/>
                    <a:pt x="122" y="449"/>
                    <a:pt x="152" y="449"/>
                  </a:cubicBezTo>
                  <a:cubicBezTo>
                    <a:pt x="183" y="449"/>
                    <a:pt x="213" y="449"/>
                    <a:pt x="244" y="418"/>
                  </a:cubicBezTo>
                  <a:cubicBezTo>
                    <a:pt x="341" y="394"/>
                    <a:pt x="597" y="310"/>
                    <a:pt x="819" y="310"/>
                  </a:cubicBezTo>
                  <a:cubicBezTo>
                    <a:pt x="873" y="310"/>
                    <a:pt x="926" y="315"/>
                    <a:pt x="973" y="327"/>
                  </a:cubicBezTo>
                  <a:cubicBezTo>
                    <a:pt x="1034" y="327"/>
                    <a:pt x="1125" y="297"/>
                    <a:pt x="1155" y="205"/>
                  </a:cubicBezTo>
                  <a:cubicBezTo>
                    <a:pt x="1186" y="114"/>
                    <a:pt x="1125" y="53"/>
                    <a:pt x="1034" y="23"/>
                  </a:cubicBezTo>
                  <a:cubicBezTo>
                    <a:pt x="964" y="7"/>
                    <a:pt x="892" y="0"/>
                    <a:pt x="819" y="0"/>
                  </a:cubicBezTo>
                  <a:close/>
                </a:path>
              </a:pathLst>
            </a:custGeom>
            <a:solidFill>
              <a:srgbClr val="FD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6" name="Google Shape;236;p2"/>
            <p:cNvGrpSpPr/>
            <p:nvPr/>
          </p:nvGrpSpPr>
          <p:grpSpPr>
            <a:xfrm>
              <a:off x="2564800" y="1232200"/>
              <a:ext cx="368425" cy="266415"/>
              <a:chOff x="2564800" y="1232200"/>
              <a:chExt cx="368425" cy="266415"/>
            </a:xfrm>
          </p:grpSpPr>
          <p:sp>
            <p:nvSpPr>
              <p:cNvPr id="237" name="Google Shape;237;p2"/>
              <p:cNvSpPr/>
              <p:nvPr/>
            </p:nvSpPr>
            <p:spPr>
              <a:xfrm>
                <a:off x="2575425" y="1232200"/>
                <a:ext cx="357800" cy="172170"/>
              </a:xfrm>
              <a:custGeom>
                <a:rect b="b" l="l" r="r" t="t"/>
                <a:pathLst>
                  <a:path extrusionOk="0" h="7197" w="14312">
                    <a:moveTo>
                      <a:pt x="13256" y="1"/>
                    </a:moveTo>
                    <a:cubicBezTo>
                      <a:pt x="12334" y="1"/>
                      <a:pt x="10799" y="598"/>
                      <a:pt x="9403" y="598"/>
                    </a:cubicBezTo>
                    <a:cubicBezTo>
                      <a:pt x="9235" y="598"/>
                      <a:pt x="9069" y="589"/>
                      <a:pt x="8907" y="570"/>
                    </a:cubicBezTo>
                    <a:cubicBezTo>
                      <a:pt x="8347" y="503"/>
                      <a:pt x="7729" y="463"/>
                      <a:pt x="7092" y="463"/>
                    </a:cubicBezTo>
                    <a:cubicBezTo>
                      <a:pt x="4821" y="463"/>
                      <a:pt x="2305" y="975"/>
                      <a:pt x="1308" y="2637"/>
                    </a:cubicBezTo>
                    <a:cubicBezTo>
                      <a:pt x="1" y="4795"/>
                      <a:pt x="912" y="7196"/>
                      <a:pt x="912" y="7196"/>
                    </a:cubicBezTo>
                    <a:lnTo>
                      <a:pt x="11764" y="4278"/>
                    </a:lnTo>
                    <a:cubicBezTo>
                      <a:pt x="11764" y="4278"/>
                      <a:pt x="13223" y="4187"/>
                      <a:pt x="13952" y="1603"/>
                    </a:cubicBezTo>
                    <a:cubicBezTo>
                      <a:pt x="14311" y="354"/>
                      <a:pt x="13965" y="1"/>
                      <a:pt x="13256" y="1"/>
                    </a:cubicBezTo>
                    <a:close/>
                  </a:path>
                </a:pathLst>
              </a:custGeom>
              <a:solidFill>
                <a:srgbClr val="CC412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2564800" y="1270625"/>
                <a:ext cx="304725" cy="227990"/>
              </a:xfrm>
              <a:custGeom>
                <a:rect b="b" l="l" r="r" t="t"/>
                <a:pathLst>
                  <a:path extrusionOk="0" h="8280" w="12189">
                    <a:moveTo>
                      <a:pt x="4961" y="1"/>
                    </a:moveTo>
                    <a:cubicBezTo>
                      <a:pt x="4753" y="1"/>
                      <a:pt x="4557" y="14"/>
                      <a:pt x="4377" y="41"/>
                    </a:cubicBezTo>
                    <a:cubicBezTo>
                      <a:pt x="1824" y="436"/>
                      <a:pt x="0" y="4114"/>
                      <a:pt x="2067" y="6424"/>
                    </a:cubicBezTo>
                    <a:cubicBezTo>
                      <a:pt x="2553" y="7002"/>
                      <a:pt x="3283" y="7640"/>
                      <a:pt x="4073" y="8278"/>
                    </a:cubicBezTo>
                    <a:cubicBezTo>
                      <a:pt x="4089" y="8279"/>
                      <a:pt x="4105" y="8279"/>
                      <a:pt x="4122" y="8279"/>
                    </a:cubicBezTo>
                    <a:cubicBezTo>
                      <a:pt x="4688" y="8279"/>
                      <a:pt x="5329" y="7765"/>
                      <a:pt x="5684" y="6819"/>
                    </a:cubicBezTo>
                    <a:cubicBezTo>
                      <a:pt x="5046" y="5968"/>
                      <a:pt x="4833" y="4752"/>
                      <a:pt x="5714" y="4114"/>
                    </a:cubicBezTo>
                    <a:cubicBezTo>
                      <a:pt x="6076" y="3862"/>
                      <a:pt x="6411" y="3764"/>
                      <a:pt x="6714" y="3764"/>
                    </a:cubicBezTo>
                    <a:cubicBezTo>
                      <a:pt x="7761" y="3764"/>
                      <a:pt x="8420" y="4935"/>
                      <a:pt x="8420" y="4935"/>
                    </a:cubicBezTo>
                    <a:cubicBezTo>
                      <a:pt x="8572" y="4935"/>
                      <a:pt x="8724" y="4935"/>
                      <a:pt x="8906" y="4904"/>
                    </a:cubicBezTo>
                    <a:cubicBezTo>
                      <a:pt x="8936" y="4205"/>
                      <a:pt x="9028" y="3597"/>
                      <a:pt x="9058" y="2929"/>
                    </a:cubicBezTo>
                    <a:cubicBezTo>
                      <a:pt x="9605" y="2929"/>
                      <a:pt x="10152" y="2442"/>
                      <a:pt x="10578" y="1895"/>
                    </a:cubicBezTo>
                    <a:cubicBezTo>
                      <a:pt x="11094" y="2047"/>
                      <a:pt x="11642" y="2260"/>
                      <a:pt x="12189" y="2290"/>
                    </a:cubicBezTo>
                    <a:cubicBezTo>
                      <a:pt x="11915" y="2017"/>
                      <a:pt x="11611" y="1804"/>
                      <a:pt x="11246" y="1652"/>
                    </a:cubicBezTo>
                    <a:cubicBezTo>
                      <a:pt x="9661" y="1023"/>
                      <a:pt x="6821" y="1"/>
                      <a:pt x="4961" y="1"/>
                    </a:cubicBezTo>
                    <a:close/>
                  </a:path>
                </a:pathLst>
              </a:custGeom>
              <a:solidFill>
                <a:srgbClr val="CC412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39" name="Google Shape;239;p2"/>
            <p:cNvSpPr/>
            <p:nvPr/>
          </p:nvSpPr>
          <p:spPr>
            <a:xfrm>
              <a:off x="2844425" y="1378650"/>
              <a:ext cx="50175" cy="98850"/>
            </a:xfrm>
            <a:custGeom>
              <a:rect b="b" l="l" r="r" t="t"/>
              <a:pathLst>
                <a:path extrusionOk="0" h="3954" w="2007">
                  <a:moveTo>
                    <a:pt x="1175" y="210"/>
                  </a:moveTo>
                  <a:cubicBezTo>
                    <a:pt x="1189" y="210"/>
                    <a:pt x="1203" y="211"/>
                    <a:pt x="1217" y="214"/>
                  </a:cubicBezTo>
                  <a:cubicBezTo>
                    <a:pt x="1551" y="244"/>
                    <a:pt x="1824" y="974"/>
                    <a:pt x="1703" y="2007"/>
                  </a:cubicBezTo>
                  <a:cubicBezTo>
                    <a:pt x="1703" y="2007"/>
                    <a:pt x="1703" y="2037"/>
                    <a:pt x="1703" y="2037"/>
                  </a:cubicBezTo>
                  <a:cubicBezTo>
                    <a:pt x="1703" y="2129"/>
                    <a:pt x="1703" y="2189"/>
                    <a:pt x="1672" y="2220"/>
                  </a:cubicBezTo>
                  <a:cubicBezTo>
                    <a:pt x="1527" y="3148"/>
                    <a:pt x="1161" y="3744"/>
                    <a:pt x="864" y="3744"/>
                  </a:cubicBezTo>
                  <a:cubicBezTo>
                    <a:pt x="849" y="3744"/>
                    <a:pt x="835" y="3742"/>
                    <a:pt x="821" y="3740"/>
                  </a:cubicBezTo>
                  <a:cubicBezTo>
                    <a:pt x="487" y="3709"/>
                    <a:pt x="213" y="2949"/>
                    <a:pt x="305" y="1885"/>
                  </a:cubicBezTo>
                  <a:cubicBezTo>
                    <a:pt x="421" y="894"/>
                    <a:pt x="846" y="210"/>
                    <a:pt x="1175" y="210"/>
                  </a:cubicBezTo>
                  <a:close/>
                  <a:moveTo>
                    <a:pt x="1190" y="0"/>
                  </a:moveTo>
                  <a:cubicBezTo>
                    <a:pt x="713" y="0"/>
                    <a:pt x="242" y="811"/>
                    <a:pt x="122" y="1885"/>
                  </a:cubicBezTo>
                  <a:cubicBezTo>
                    <a:pt x="1" y="2980"/>
                    <a:pt x="305" y="3891"/>
                    <a:pt x="791" y="3952"/>
                  </a:cubicBezTo>
                  <a:cubicBezTo>
                    <a:pt x="800" y="3953"/>
                    <a:pt x="810" y="3953"/>
                    <a:pt x="819" y="3953"/>
                  </a:cubicBezTo>
                  <a:cubicBezTo>
                    <a:pt x="1295" y="3953"/>
                    <a:pt x="1736" y="3203"/>
                    <a:pt x="1885" y="2189"/>
                  </a:cubicBezTo>
                  <a:lnTo>
                    <a:pt x="1885" y="2068"/>
                  </a:lnTo>
                  <a:cubicBezTo>
                    <a:pt x="1885" y="2037"/>
                    <a:pt x="1885" y="2007"/>
                    <a:pt x="1885" y="1977"/>
                  </a:cubicBezTo>
                  <a:cubicBezTo>
                    <a:pt x="2007" y="913"/>
                    <a:pt x="1703" y="62"/>
                    <a:pt x="1217" y="1"/>
                  </a:cubicBezTo>
                  <a:cubicBezTo>
                    <a:pt x="1208" y="0"/>
                    <a:pt x="1199" y="0"/>
                    <a:pt x="119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2886225" y="1428050"/>
              <a:ext cx="11425" cy="7375"/>
            </a:xfrm>
            <a:custGeom>
              <a:rect b="b" l="l" r="r" t="t"/>
              <a:pathLst>
                <a:path extrusionOk="0" h="295" w="457">
                  <a:moveTo>
                    <a:pt x="183" y="1"/>
                  </a:moveTo>
                  <a:cubicBezTo>
                    <a:pt x="122" y="1"/>
                    <a:pt x="61" y="1"/>
                    <a:pt x="31" y="31"/>
                  </a:cubicBezTo>
                  <a:cubicBezTo>
                    <a:pt x="31" y="31"/>
                    <a:pt x="31" y="61"/>
                    <a:pt x="31" y="61"/>
                  </a:cubicBezTo>
                  <a:lnTo>
                    <a:pt x="0" y="244"/>
                  </a:lnTo>
                  <a:lnTo>
                    <a:pt x="61" y="244"/>
                  </a:lnTo>
                  <a:cubicBezTo>
                    <a:pt x="61" y="244"/>
                    <a:pt x="122" y="183"/>
                    <a:pt x="183" y="183"/>
                  </a:cubicBezTo>
                  <a:lnTo>
                    <a:pt x="213" y="183"/>
                  </a:lnTo>
                  <a:cubicBezTo>
                    <a:pt x="213" y="213"/>
                    <a:pt x="244" y="244"/>
                    <a:pt x="274" y="244"/>
                  </a:cubicBezTo>
                  <a:cubicBezTo>
                    <a:pt x="292" y="279"/>
                    <a:pt x="320" y="294"/>
                    <a:pt x="346" y="294"/>
                  </a:cubicBezTo>
                  <a:cubicBezTo>
                    <a:pt x="365" y="294"/>
                    <a:pt x="383" y="287"/>
                    <a:pt x="396" y="274"/>
                  </a:cubicBezTo>
                  <a:cubicBezTo>
                    <a:pt x="456" y="244"/>
                    <a:pt x="456" y="183"/>
                    <a:pt x="426" y="153"/>
                  </a:cubicBezTo>
                  <a:cubicBezTo>
                    <a:pt x="365" y="61"/>
                    <a:pt x="274" y="31"/>
                    <a:pt x="213" y="1"/>
                  </a:cubicBezTo>
                  <a:close/>
                </a:path>
              </a:pathLst>
            </a:custGeom>
            <a:solidFill>
              <a:srgbClr val="0020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2788200" y="1409825"/>
              <a:ext cx="65375" cy="13700"/>
            </a:xfrm>
            <a:custGeom>
              <a:rect b="b" l="l" r="r" t="t"/>
              <a:pathLst>
                <a:path extrusionOk="0" h="548" w="2615">
                  <a:moveTo>
                    <a:pt x="0" y="0"/>
                  </a:moveTo>
                  <a:cubicBezTo>
                    <a:pt x="0" y="61"/>
                    <a:pt x="0" y="122"/>
                    <a:pt x="0" y="182"/>
                  </a:cubicBezTo>
                  <a:lnTo>
                    <a:pt x="2493" y="547"/>
                  </a:lnTo>
                  <a:cubicBezTo>
                    <a:pt x="2523" y="547"/>
                    <a:pt x="2584" y="517"/>
                    <a:pt x="2584" y="456"/>
                  </a:cubicBezTo>
                  <a:cubicBezTo>
                    <a:pt x="2614" y="395"/>
                    <a:pt x="2554" y="365"/>
                    <a:pt x="2523" y="36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2834550" y="2266200"/>
              <a:ext cx="490925" cy="43350"/>
            </a:xfrm>
            <a:custGeom>
              <a:rect b="b" l="l" r="r" t="t"/>
              <a:pathLst>
                <a:path extrusionOk="0" h="1734" w="19637">
                  <a:moveTo>
                    <a:pt x="1" y="1"/>
                  </a:moveTo>
                  <a:lnTo>
                    <a:pt x="1" y="1733"/>
                  </a:lnTo>
                  <a:lnTo>
                    <a:pt x="19636" y="1733"/>
                  </a:lnTo>
                  <a:lnTo>
                    <a:pt x="19636" y="1"/>
                  </a:lnTo>
                  <a:close/>
                </a:path>
              </a:pathLst>
            </a:custGeom>
            <a:solidFill>
              <a:srgbClr val="1739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3286675" y="1873350"/>
              <a:ext cx="206725" cy="436200"/>
            </a:xfrm>
            <a:custGeom>
              <a:rect b="b" l="l" r="r" t="t"/>
              <a:pathLst>
                <a:path extrusionOk="0" h="17448" w="8269">
                  <a:moveTo>
                    <a:pt x="6506" y="0"/>
                  </a:moveTo>
                  <a:lnTo>
                    <a:pt x="1" y="16840"/>
                  </a:lnTo>
                  <a:lnTo>
                    <a:pt x="1551" y="17447"/>
                  </a:lnTo>
                  <a:lnTo>
                    <a:pt x="8269" y="0"/>
                  </a:lnTo>
                  <a:close/>
                </a:path>
              </a:pathLst>
            </a:custGeom>
            <a:solidFill>
              <a:srgbClr val="1739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2895350" y="2268175"/>
              <a:ext cx="231775" cy="98450"/>
            </a:xfrm>
            <a:custGeom>
              <a:rect b="b" l="l" r="r" t="t"/>
              <a:pathLst>
                <a:path extrusionOk="0" h="3938" w="9271">
                  <a:moveTo>
                    <a:pt x="1252" y="0"/>
                  </a:moveTo>
                  <a:cubicBezTo>
                    <a:pt x="1202" y="0"/>
                    <a:pt x="1140" y="14"/>
                    <a:pt x="1064" y="43"/>
                  </a:cubicBezTo>
                  <a:cubicBezTo>
                    <a:pt x="243" y="317"/>
                    <a:pt x="0" y="1654"/>
                    <a:pt x="0" y="1654"/>
                  </a:cubicBezTo>
                  <a:cubicBezTo>
                    <a:pt x="0" y="1654"/>
                    <a:pt x="1155" y="3296"/>
                    <a:pt x="3283" y="3782"/>
                  </a:cubicBezTo>
                  <a:cubicBezTo>
                    <a:pt x="3730" y="3891"/>
                    <a:pt x="4168" y="3938"/>
                    <a:pt x="4591" y="3938"/>
                  </a:cubicBezTo>
                  <a:cubicBezTo>
                    <a:pt x="6180" y="3938"/>
                    <a:pt x="7556" y="3277"/>
                    <a:pt x="8420" y="2749"/>
                  </a:cubicBezTo>
                  <a:cubicBezTo>
                    <a:pt x="8724" y="2566"/>
                    <a:pt x="8937" y="2414"/>
                    <a:pt x="9119" y="2262"/>
                  </a:cubicBezTo>
                  <a:cubicBezTo>
                    <a:pt x="9271" y="2141"/>
                    <a:pt x="9271" y="1928"/>
                    <a:pt x="9210" y="1776"/>
                  </a:cubicBezTo>
                  <a:cubicBezTo>
                    <a:pt x="9180" y="1715"/>
                    <a:pt x="9149" y="1654"/>
                    <a:pt x="9089" y="1594"/>
                  </a:cubicBezTo>
                  <a:cubicBezTo>
                    <a:pt x="9028" y="1563"/>
                    <a:pt x="8937" y="1533"/>
                    <a:pt x="8876" y="1533"/>
                  </a:cubicBezTo>
                  <a:cubicBezTo>
                    <a:pt x="8724" y="1502"/>
                    <a:pt x="8541" y="1502"/>
                    <a:pt x="8359" y="1502"/>
                  </a:cubicBezTo>
                  <a:cubicBezTo>
                    <a:pt x="8268" y="1502"/>
                    <a:pt x="8146" y="1502"/>
                    <a:pt x="8055" y="1472"/>
                  </a:cubicBezTo>
                  <a:cubicBezTo>
                    <a:pt x="7356" y="1472"/>
                    <a:pt x="6474" y="1472"/>
                    <a:pt x="5654" y="1533"/>
                  </a:cubicBezTo>
                  <a:cubicBezTo>
                    <a:pt x="5226" y="1576"/>
                    <a:pt x="4714" y="1598"/>
                    <a:pt x="4196" y="1598"/>
                  </a:cubicBezTo>
                  <a:cubicBezTo>
                    <a:pt x="2909" y="1598"/>
                    <a:pt x="1589" y="1467"/>
                    <a:pt x="1459" y="1229"/>
                  </a:cubicBezTo>
                  <a:cubicBezTo>
                    <a:pt x="1270" y="904"/>
                    <a:pt x="1659" y="0"/>
                    <a:pt x="1252" y="0"/>
                  </a:cubicBez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3066325" y="2308000"/>
              <a:ext cx="59300" cy="35750"/>
            </a:xfrm>
            <a:custGeom>
              <a:rect b="b" l="l" r="r" t="t"/>
              <a:pathLst>
                <a:path extrusionOk="0" h="1430" w="2372">
                  <a:moveTo>
                    <a:pt x="2250" y="1"/>
                  </a:moveTo>
                  <a:cubicBezTo>
                    <a:pt x="1976" y="274"/>
                    <a:pt x="1338" y="821"/>
                    <a:pt x="61" y="1216"/>
                  </a:cubicBezTo>
                  <a:cubicBezTo>
                    <a:pt x="31" y="1247"/>
                    <a:pt x="0" y="1308"/>
                    <a:pt x="0" y="1338"/>
                  </a:cubicBezTo>
                  <a:cubicBezTo>
                    <a:pt x="31" y="1399"/>
                    <a:pt x="61" y="1429"/>
                    <a:pt x="122" y="1429"/>
                  </a:cubicBezTo>
                  <a:lnTo>
                    <a:pt x="152" y="1429"/>
                  </a:lnTo>
                  <a:cubicBezTo>
                    <a:pt x="1398" y="1004"/>
                    <a:pt x="2067" y="457"/>
                    <a:pt x="2371" y="183"/>
                  </a:cubicBezTo>
                  <a:cubicBezTo>
                    <a:pt x="2341" y="122"/>
                    <a:pt x="2280" y="61"/>
                    <a:pt x="2250" y="1"/>
                  </a:cubicBezTo>
                  <a:close/>
                </a:path>
              </a:pathLst>
            </a:custGeom>
            <a:solidFill>
              <a:srgbClr val="FD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3050350" y="2304975"/>
              <a:ext cx="53975" cy="27375"/>
            </a:xfrm>
            <a:custGeom>
              <a:rect b="b" l="l" r="r" t="t"/>
              <a:pathLst>
                <a:path extrusionOk="0" h="1095" w="2159">
                  <a:moveTo>
                    <a:pt x="1855" y="0"/>
                  </a:moveTo>
                  <a:cubicBezTo>
                    <a:pt x="1490" y="274"/>
                    <a:pt x="913" y="608"/>
                    <a:pt x="62" y="882"/>
                  </a:cubicBezTo>
                  <a:cubicBezTo>
                    <a:pt x="31" y="912"/>
                    <a:pt x="1" y="973"/>
                    <a:pt x="1" y="1003"/>
                  </a:cubicBezTo>
                  <a:cubicBezTo>
                    <a:pt x="31" y="1064"/>
                    <a:pt x="62" y="1094"/>
                    <a:pt x="92" y="1094"/>
                  </a:cubicBezTo>
                  <a:cubicBezTo>
                    <a:pt x="122" y="1094"/>
                    <a:pt x="122" y="1094"/>
                    <a:pt x="122" y="1064"/>
                  </a:cubicBezTo>
                  <a:cubicBezTo>
                    <a:pt x="1156" y="760"/>
                    <a:pt x="1794" y="334"/>
                    <a:pt x="2159" y="30"/>
                  </a:cubicBezTo>
                  <a:cubicBezTo>
                    <a:pt x="2068" y="30"/>
                    <a:pt x="1946" y="30"/>
                    <a:pt x="1855" y="0"/>
                  </a:cubicBezTo>
                  <a:close/>
                </a:path>
              </a:pathLst>
            </a:custGeom>
            <a:solidFill>
              <a:srgbClr val="FD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7" name="Google Shape;247;p2"/>
          <p:cNvGrpSpPr/>
          <p:nvPr/>
        </p:nvGrpSpPr>
        <p:grpSpPr>
          <a:xfrm rot="442030">
            <a:off x="-569900" y="7589427"/>
            <a:ext cx="12676852" cy="3636863"/>
            <a:chOff x="-203025" y="3153950"/>
            <a:chExt cx="7198925" cy="2065300"/>
          </a:xfrm>
        </p:grpSpPr>
        <p:grpSp>
          <p:nvGrpSpPr>
            <p:cNvPr id="248" name="Google Shape;248;p2"/>
            <p:cNvGrpSpPr/>
            <p:nvPr/>
          </p:nvGrpSpPr>
          <p:grpSpPr>
            <a:xfrm>
              <a:off x="-203025" y="3153950"/>
              <a:ext cx="7198925" cy="2065300"/>
              <a:chOff x="-203025" y="3153950"/>
              <a:chExt cx="7198925" cy="2065300"/>
            </a:xfrm>
          </p:grpSpPr>
          <p:sp>
            <p:nvSpPr>
              <p:cNvPr id="249" name="Google Shape;249;p2"/>
              <p:cNvSpPr/>
              <p:nvPr/>
            </p:nvSpPr>
            <p:spPr>
              <a:xfrm>
                <a:off x="-203025" y="3153950"/>
                <a:ext cx="7198925" cy="2065300"/>
              </a:xfrm>
              <a:custGeom>
                <a:rect b="b" l="l" r="r" t="t"/>
                <a:pathLst>
                  <a:path extrusionOk="0" h="82612" w="287957">
                    <a:moveTo>
                      <a:pt x="0" y="0"/>
                    </a:moveTo>
                    <a:cubicBezTo>
                      <a:pt x="2141" y="4249"/>
                      <a:pt x="2603" y="20982"/>
                      <a:pt x="12847" y="25495"/>
                    </a:cubicBezTo>
                    <a:cubicBezTo>
                      <a:pt x="23091" y="30008"/>
                      <a:pt x="47499" y="21114"/>
                      <a:pt x="61465" y="27076"/>
                    </a:cubicBezTo>
                    <a:cubicBezTo>
                      <a:pt x="75431" y="33038"/>
                      <a:pt x="84062" y="56656"/>
                      <a:pt x="96645" y="61268"/>
                    </a:cubicBezTo>
                    <a:cubicBezTo>
                      <a:pt x="109228" y="65880"/>
                      <a:pt x="125467" y="54351"/>
                      <a:pt x="136963" y="54746"/>
                    </a:cubicBezTo>
                    <a:cubicBezTo>
                      <a:pt x="148459" y="55141"/>
                      <a:pt x="153861" y="64726"/>
                      <a:pt x="165620" y="63639"/>
                    </a:cubicBezTo>
                    <a:cubicBezTo>
                      <a:pt x="177379" y="62552"/>
                      <a:pt x="194739" y="46841"/>
                      <a:pt x="207519" y="48224"/>
                    </a:cubicBezTo>
                    <a:cubicBezTo>
                      <a:pt x="220300" y="49608"/>
                      <a:pt x="232289" y="67658"/>
                      <a:pt x="242303" y="71940"/>
                    </a:cubicBezTo>
                    <a:cubicBezTo>
                      <a:pt x="252317" y="76222"/>
                      <a:pt x="259992" y="72137"/>
                      <a:pt x="267601" y="73916"/>
                    </a:cubicBezTo>
                    <a:cubicBezTo>
                      <a:pt x="275210" y="75695"/>
                      <a:pt x="284564" y="81163"/>
                      <a:pt x="287957" y="82612"/>
                    </a:cubicBezTo>
                  </a:path>
                </a:pathLst>
              </a:custGeom>
              <a:noFill/>
              <a:ln cap="flat" cmpd="sng" w="19050">
                <a:solidFill>
                  <a:srgbClr val="E3D7D5"/>
                </a:solidFill>
                <a:prstDash val="dash"/>
                <a:round/>
                <a:headEnd len="med" w="med" type="none"/>
                <a:tailEnd len="med" w="med" type="none"/>
              </a:ln>
            </p:spPr>
          </p:sp>
          <p:sp>
            <p:nvSpPr>
              <p:cNvPr id="250" name="Google Shape;250;p2"/>
              <p:cNvSpPr/>
              <p:nvPr/>
            </p:nvSpPr>
            <p:spPr>
              <a:xfrm>
                <a:off x="927834" y="4045925"/>
                <a:ext cx="402884" cy="415033"/>
              </a:xfrm>
              <a:custGeom>
                <a:rect b="b" l="l" r="r" t="t"/>
                <a:pathLst>
                  <a:path extrusionOk="0" h="17661" w="17144">
                    <a:moveTo>
                      <a:pt x="8375" y="6270"/>
                    </a:moveTo>
                    <a:cubicBezTo>
                      <a:pt x="9194" y="6270"/>
                      <a:pt x="10009" y="6660"/>
                      <a:pt x="10487" y="7387"/>
                    </a:cubicBezTo>
                    <a:cubicBezTo>
                      <a:pt x="11277" y="8542"/>
                      <a:pt x="10973" y="10092"/>
                      <a:pt x="9788" y="10852"/>
                    </a:cubicBezTo>
                    <a:cubicBezTo>
                      <a:pt x="9368" y="11135"/>
                      <a:pt x="8881" y="11271"/>
                      <a:pt x="8396" y="11271"/>
                    </a:cubicBezTo>
                    <a:cubicBezTo>
                      <a:pt x="7580" y="11271"/>
                      <a:pt x="6769" y="10888"/>
                      <a:pt x="6292" y="10183"/>
                    </a:cubicBezTo>
                    <a:cubicBezTo>
                      <a:pt x="5533" y="9028"/>
                      <a:pt x="5837" y="7448"/>
                      <a:pt x="6992" y="6688"/>
                    </a:cubicBezTo>
                    <a:cubicBezTo>
                      <a:pt x="7409" y="6406"/>
                      <a:pt x="7893" y="6270"/>
                      <a:pt x="8375" y="6270"/>
                    </a:cubicBezTo>
                    <a:close/>
                    <a:moveTo>
                      <a:pt x="8572" y="1"/>
                    </a:moveTo>
                    <a:lnTo>
                      <a:pt x="8086" y="2615"/>
                    </a:lnTo>
                    <a:cubicBezTo>
                      <a:pt x="7508" y="2676"/>
                      <a:pt x="6992" y="2767"/>
                      <a:pt x="6444" y="2919"/>
                    </a:cubicBezTo>
                    <a:lnTo>
                      <a:pt x="5046" y="852"/>
                    </a:lnTo>
                    <a:lnTo>
                      <a:pt x="2767" y="2372"/>
                    </a:lnTo>
                    <a:lnTo>
                      <a:pt x="4104" y="4347"/>
                    </a:lnTo>
                    <a:cubicBezTo>
                      <a:pt x="3496" y="4955"/>
                      <a:pt x="3040" y="5624"/>
                      <a:pt x="2736" y="6384"/>
                    </a:cubicBezTo>
                    <a:lnTo>
                      <a:pt x="517" y="5958"/>
                    </a:lnTo>
                    <a:lnTo>
                      <a:pt x="1" y="8663"/>
                    </a:lnTo>
                    <a:lnTo>
                      <a:pt x="2280" y="9119"/>
                    </a:lnTo>
                    <a:cubicBezTo>
                      <a:pt x="2311" y="9849"/>
                      <a:pt x="2463" y="10518"/>
                      <a:pt x="2767" y="11217"/>
                    </a:cubicBezTo>
                    <a:lnTo>
                      <a:pt x="791" y="12554"/>
                    </a:lnTo>
                    <a:lnTo>
                      <a:pt x="2311" y="14834"/>
                    </a:lnTo>
                    <a:lnTo>
                      <a:pt x="4408" y="13405"/>
                    </a:lnTo>
                    <a:cubicBezTo>
                      <a:pt x="5016" y="13952"/>
                      <a:pt x="5685" y="14317"/>
                      <a:pt x="6414" y="14591"/>
                    </a:cubicBezTo>
                    <a:lnTo>
                      <a:pt x="5928" y="17144"/>
                    </a:lnTo>
                    <a:lnTo>
                      <a:pt x="8603" y="17661"/>
                    </a:lnTo>
                    <a:lnTo>
                      <a:pt x="9150" y="14895"/>
                    </a:lnTo>
                    <a:cubicBezTo>
                      <a:pt x="9758" y="14834"/>
                      <a:pt x="10335" y="14651"/>
                      <a:pt x="10882" y="14439"/>
                    </a:cubicBezTo>
                    <a:lnTo>
                      <a:pt x="12220" y="16414"/>
                    </a:lnTo>
                    <a:lnTo>
                      <a:pt x="14499" y="14895"/>
                    </a:lnTo>
                    <a:lnTo>
                      <a:pt x="13101" y="12797"/>
                    </a:lnTo>
                    <a:cubicBezTo>
                      <a:pt x="13466" y="12372"/>
                      <a:pt x="13770" y="11885"/>
                      <a:pt x="14013" y="11399"/>
                    </a:cubicBezTo>
                    <a:lnTo>
                      <a:pt x="16597" y="11977"/>
                    </a:lnTo>
                    <a:lnTo>
                      <a:pt x="17144" y="9271"/>
                    </a:lnTo>
                    <a:lnTo>
                      <a:pt x="14590" y="8785"/>
                    </a:lnTo>
                    <a:cubicBezTo>
                      <a:pt x="14590" y="8147"/>
                      <a:pt x="14469" y="7448"/>
                      <a:pt x="14256" y="6809"/>
                    </a:cubicBezTo>
                    <a:lnTo>
                      <a:pt x="16323" y="5411"/>
                    </a:lnTo>
                    <a:lnTo>
                      <a:pt x="14803" y="3131"/>
                    </a:lnTo>
                    <a:lnTo>
                      <a:pt x="12828" y="4438"/>
                    </a:lnTo>
                    <a:cubicBezTo>
                      <a:pt x="12220" y="3831"/>
                      <a:pt x="11551" y="3375"/>
                      <a:pt x="10791" y="3071"/>
                    </a:cubicBezTo>
                    <a:lnTo>
                      <a:pt x="11277" y="548"/>
                    </a:lnTo>
                    <a:lnTo>
                      <a:pt x="8572" y="1"/>
                    </a:lnTo>
                    <a:close/>
                  </a:path>
                </a:pathLst>
              </a:custGeom>
              <a:solidFill>
                <a:srgbClr val="E3D7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51" name="Google Shape;251;p2"/>
            <p:cNvSpPr/>
            <p:nvPr/>
          </p:nvSpPr>
          <p:spPr>
            <a:xfrm>
              <a:off x="619600" y="4455076"/>
              <a:ext cx="337565" cy="347745"/>
            </a:xfrm>
            <a:custGeom>
              <a:rect b="b" l="l" r="r" t="t"/>
              <a:pathLst>
                <a:path extrusionOk="0" h="17661" w="17144">
                  <a:moveTo>
                    <a:pt x="8375" y="6270"/>
                  </a:moveTo>
                  <a:cubicBezTo>
                    <a:pt x="9194" y="6270"/>
                    <a:pt x="10009" y="6660"/>
                    <a:pt x="10487" y="7387"/>
                  </a:cubicBezTo>
                  <a:cubicBezTo>
                    <a:pt x="11277" y="8542"/>
                    <a:pt x="10973" y="10092"/>
                    <a:pt x="9788" y="10852"/>
                  </a:cubicBezTo>
                  <a:cubicBezTo>
                    <a:pt x="9368" y="11135"/>
                    <a:pt x="8881" y="11271"/>
                    <a:pt x="8396" y="11271"/>
                  </a:cubicBezTo>
                  <a:cubicBezTo>
                    <a:pt x="7580" y="11271"/>
                    <a:pt x="6769" y="10888"/>
                    <a:pt x="6292" y="10183"/>
                  </a:cubicBezTo>
                  <a:cubicBezTo>
                    <a:pt x="5533" y="9028"/>
                    <a:pt x="5837" y="7448"/>
                    <a:pt x="6992" y="6688"/>
                  </a:cubicBezTo>
                  <a:cubicBezTo>
                    <a:pt x="7409" y="6406"/>
                    <a:pt x="7893" y="6270"/>
                    <a:pt x="8375" y="6270"/>
                  </a:cubicBezTo>
                  <a:close/>
                  <a:moveTo>
                    <a:pt x="8572" y="1"/>
                  </a:moveTo>
                  <a:lnTo>
                    <a:pt x="8086" y="2615"/>
                  </a:lnTo>
                  <a:cubicBezTo>
                    <a:pt x="7508" y="2676"/>
                    <a:pt x="6992" y="2767"/>
                    <a:pt x="6444" y="2919"/>
                  </a:cubicBezTo>
                  <a:lnTo>
                    <a:pt x="5046" y="852"/>
                  </a:lnTo>
                  <a:lnTo>
                    <a:pt x="2767" y="2372"/>
                  </a:lnTo>
                  <a:lnTo>
                    <a:pt x="4104" y="4347"/>
                  </a:lnTo>
                  <a:cubicBezTo>
                    <a:pt x="3496" y="4955"/>
                    <a:pt x="3040" y="5624"/>
                    <a:pt x="2736" y="6384"/>
                  </a:cubicBezTo>
                  <a:lnTo>
                    <a:pt x="517" y="5958"/>
                  </a:lnTo>
                  <a:lnTo>
                    <a:pt x="1" y="8663"/>
                  </a:lnTo>
                  <a:lnTo>
                    <a:pt x="2280" y="9119"/>
                  </a:lnTo>
                  <a:cubicBezTo>
                    <a:pt x="2311" y="9849"/>
                    <a:pt x="2463" y="10518"/>
                    <a:pt x="2767" y="11217"/>
                  </a:cubicBezTo>
                  <a:lnTo>
                    <a:pt x="791" y="12554"/>
                  </a:lnTo>
                  <a:lnTo>
                    <a:pt x="2311" y="14834"/>
                  </a:lnTo>
                  <a:lnTo>
                    <a:pt x="4408" y="13405"/>
                  </a:lnTo>
                  <a:cubicBezTo>
                    <a:pt x="5016" y="13952"/>
                    <a:pt x="5685" y="14317"/>
                    <a:pt x="6414" y="14591"/>
                  </a:cubicBezTo>
                  <a:lnTo>
                    <a:pt x="5928" y="17144"/>
                  </a:lnTo>
                  <a:lnTo>
                    <a:pt x="8603" y="17661"/>
                  </a:lnTo>
                  <a:lnTo>
                    <a:pt x="9150" y="14895"/>
                  </a:lnTo>
                  <a:cubicBezTo>
                    <a:pt x="9758" y="14834"/>
                    <a:pt x="10335" y="14651"/>
                    <a:pt x="10882" y="14439"/>
                  </a:cubicBezTo>
                  <a:lnTo>
                    <a:pt x="12220" y="16414"/>
                  </a:lnTo>
                  <a:lnTo>
                    <a:pt x="14499" y="14895"/>
                  </a:lnTo>
                  <a:lnTo>
                    <a:pt x="13101" y="12797"/>
                  </a:lnTo>
                  <a:cubicBezTo>
                    <a:pt x="13466" y="12372"/>
                    <a:pt x="13770" y="11885"/>
                    <a:pt x="14013" y="11399"/>
                  </a:cubicBezTo>
                  <a:lnTo>
                    <a:pt x="16597" y="11977"/>
                  </a:lnTo>
                  <a:lnTo>
                    <a:pt x="17144" y="9271"/>
                  </a:lnTo>
                  <a:lnTo>
                    <a:pt x="14590" y="8785"/>
                  </a:lnTo>
                  <a:cubicBezTo>
                    <a:pt x="14590" y="8147"/>
                    <a:pt x="14469" y="7448"/>
                    <a:pt x="14256" y="6809"/>
                  </a:cubicBezTo>
                  <a:lnTo>
                    <a:pt x="16323" y="5411"/>
                  </a:lnTo>
                  <a:lnTo>
                    <a:pt x="14803" y="3131"/>
                  </a:lnTo>
                  <a:lnTo>
                    <a:pt x="12828" y="4438"/>
                  </a:lnTo>
                  <a:cubicBezTo>
                    <a:pt x="12220" y="3831"/>
                    <a:pt x="11551" y="3375"/>
                    <a:pt x="10791" y="3071"/>
                  </a:cubicBezTo>
                  <a:lnTo>
                    <a:pt x="11277" y="548"/>
                  </a:lnTo>
                  <a:lnTo>
                    <a:pt x="8572" y="1"/>
                  </a:lnTo>
                  <a:close/>
                </a:path>
              </a:pathLst>
            </a:custGeom>
            <a:solidFill>
              <a:srgbClr val="E3D7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257" name="Google Shape;257;p3"/>
          <p:cNvSpPr txBox="1"/>
          <p:nvPr>
            <p:ph idx="2" type="body"/>
          </p:nvPr>
        </p:nvSpPr>
        <p:spPr>
          <a:xfrm>
            <a:off x="1735800" y="2942375"/>
            <a:ext cx="132708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5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Современные студенты сталкиваются с </a:t>
            </a:r>
            <a:r>
              <a:rPr b="1" lang="ru-RU" sz="3500">
                <a:solidFill>
                  <a:srgbClr val="191919"/>
                </a:solidFill>
                <a:latin typeface="Comfortaa"/>
                <a:ea typeface="Comfortaa"/>
                <a:cs typeface="Comfortaa"/>
                <a:sym typeface="Comfortaa"/>
              </a:rPr>
              <a:t>нехваткой мотивации</a:t>
            </a:r>
            <a:r>
              <a:rPr lang="ru-RU" sz="35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 в учебе и внеурочных активностях.</a:t>
            </a:r>
            <a:br>
              <a:rPr lang="ru-RU" sz="35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35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5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Традиционные методы, такие как стипендия и угроза отчисления, </a:t>
            </a:r>
            <a:r>
              <a:rPr b="1" lang="ru-RU" sz="3500">
                <a:solidFill>
                  <a:srgbClr val="191919"/>
                </a:solidFill>
                <a:latin typeface="Comfortaa"/>
                <a:ea typeface="Comfortaa"/>
                <a:cs typeface="Comfortaa"/>
                <a:sym typeface="Comfortaa"/>
              </a:rPr>
              <a:t>не обеспечивают</a:t>
            </a:r>
            <a:r>
              <a:rPr lang="ru-RU" sz="35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 разностороннего развития и должной заинтересованности.</a:t>
            </a:r>
            <a:br>
              <a:rPr lang="ru-RU" sz="35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35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5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Это приводит к </a:t>
            </a:r>
            <a:r>
              <a:rPr b="1" lang="ru-RU" sz="3500">
                <a:solidFill>
                  <a:srgbClr val="191919"/>
                </a:solidFill>
                <a:latin typeface="Comfortaa"/>
                <a:ea typeface="Comfortaa"/>
                <a:cs typeface="Comfortaa"/>
                <a:sym typeface="Comfortaa"/>
              </a:rPr>
              <a:t>упадку активности и участия</a:t>
            </a:r>
            <a:r>
              <a:rPr lang="ru-RU" sz="35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 в учебном процессе.</a:t>
            </a:r>
            <a:br>
              <a:rPr lang="ru-RU" sz="35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35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5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И как следствие, студент </a:t>
            </a:r>
            <a:r>
              <a:rPr b="1" lang="ru-RU" sz="3500">
                <a:solidFill>
                  <a:srgbClr val="191919"/>
                </a:solidFill>
                <a:latin typeface="Comfortaa"/>
                <a:ea typeface="Comfortaa"/>
                <a:cs typeface="Comfortaa"/>
                <a:sym typeface="Comfortaa"/>
              </a:rPr>
              <a:t>не развивает</a:t>
            </a:r>
            <a:r>
              <a:rPr lang="ru-RU" sz="35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 свои потенциальные способности и таланты.</a:t>
            </a:r>
            <a:endParaRPr sz="35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58" name="Google Shape;258;p3"/>
          <p:cNvGrpSpPr/>
          <p:nvPr/>
        </p:nvGrpSpPr>
        <p:grpSpPr>
          <a:xfrm>
            <a:off x="15006598" y="4480790"/>
            <a:ext cx="4611853" cy="4478068"/>
            <a:chOff x="-62626" y="2508606"/>
            <a:chExt cx="2870567" cy="2787295"/>
          </a:xfrm>
        </p:grpSpPr>
        <p:grpSp>
          <p:nvGrpSpPr>
            <p:cNvPr id="259" name="Google Shape;259;p3"/>
            <p:cNvGrpSpPr/>
            <p:nvPr/>
          </p:nvGrpSpPr>
          <p:grpSpPr>
            <a:xfrm>
              <a:off x="116999" y="2508606"/>
              <a:ext cx="2690942" cy="2698395"/>
              <a:chOff x="1634225" y="2841700"/>
              <a:chExt cx="1863275" cy="1812950"/>
            </a:xfrm>
          </p:grpSpPr>
          <p:sp>
            <p:nvSpPr>
              <p:cNvPr id="260" name="Google Shape;260;p3"/>
              <p:cNvSpPr/>
              <p:nvPr/>
            </p:nvSpPr>
            <p:spPr>
              <a:xfrm>
                <a:off x="1849275" y="4443375"/>
                <a:ext cx="1445350" cy="211275"/>
              </a:xfrm>
              <a:custGeom>
                <a:rect b="b" l="l" r="r" t="t"/>
                <a:pathLst>
                  <a:path extrusionOk="0" h="8451" w="57814">
                    <a:moveTo>
                      <a:pt x="28907" y="0"/>
                    </a:moveTo>
                    <a:cubicBezTo>
                      <a:pt x="12949" y="0"/>
                      <a:pt x="1" y="1885"/>
                      <a:pt x="1" y="4225"/>
                    </a:cubicBezTo>
                    <a:cubicBezTo>
                      <a:pt x="1" y="6566"/>
                      <a:pt x="12949" y="8450"/>
                      <a:pt x="28907" y="8450"/>
                    </a:cubicBezTo>
                    <a:cubicBezTo>
                      <a:pt x="44865" y="8450"/>
                      <a:pt x="57813" y="6566"/>
                      <a:pt x="57813" y="4225"/>
                    </a:cubicBezTo>
                    <a:cubicBezTo>
                      <a:pt x="57813" y="1885"/>
                      <a:pt x="44865" y="0"/>
                      <a:pt x="28907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3"/>
              <p:cNvSpPr/>
              <p:nvPr/>
            </p:nvSpPr>
            <p:spPr>
              <a:xfrm>
                <a:off x="2438200" y="4069700"/>
                <a:ext cx="1059300" cy="484625"/>
              </a:xfrm>
              <a:custGeom>
                <a:rect b="b" l="l" r="r" t="t"/>
                <a:pathLst>
                  <a:path extrusionOk="0" h="19385" w="42372">
                    <a:moveTo>
                      <a:pt x="24104" y="0"/>
                    </a:moveTo>
                    <a:cubicBezTo>
                      <a:pt x="15715" y="0"/>
                      <a:pt x="6566" y="2151"/>
                      <a:pt x="6566" y="2151"/>
                    </a:cubicBezTo>
                    <a:cubicBezTo>
                      <a:pt x="1702" y="3427"/>
                      <a:pt x="0" y="12667"/>
                      <a:pt x="5654" y="13944"/>
                    </a:cubicBezTo>
                    <a:cubicBezTo>
                      <a:pt x="5775" y="13974"/>
                      <a:pt x="5897" y="14005"/>
                      <a:pt x="6049" y="14035"/>
                    </a:cubicBezTo>
                    <a:cubicBezTo>
                      <a:pt x="6262" y="14066"/>
                      <a:pt x="6505" y="14096"/>
                      <a:pt x="6748" y="14126"/>
                    </a:cubicBezTo>
                    <a:cubicBezTo>
                      <a:pt x="6977" y="14142"/>
                      <a:pt x="7214" y="14150"/>
                      <a:pt x="7458" y="14150"/>
                    </a:cubicBezTo>
                    <a:cubicBezTo>
                      <a:pt x="10032" y="14150"/>
                      <a:pt x="13398" y="13305"/>
                      <a:pt x="16535" y="12333"/>
                    </a:cubicBezTo>
                    <a:lnTo>
                      <a:pt x="16535" y="12333"/>
                    </a:lnTo>
                    <a:cubicBezTo>
                      <a:pt x="11520" y="15190"/>
                      <a:pt x="9119" y="16284"/>
                      <a:pt x="9119" y="16284"/>
                    </a:cubicBezTo>
                    <a:lnTo>
                      <a:pt x="9089" y="16923"/>
                    </a:lnTo>
                    <a:lnTo>
                      <a:pt x="9058" y="17227"/>
                    </a:lnTo>
                    <a:lnTo>
                      <a:pt x="8937" y="19385"/>
                    </a:lnTo>
                    <a:cubicBezTo>
                      <a:pt x="36870" y="15737"/>
                      <a:pt x="42372" y="6224"/>
                      <a:pt x="34408" y="1877"/>
                    </a:cubicBezTo>
                    <a:cubicBezTo>
                      <a:pt x="31831" y="476"/>
                      <a:pt x="28052" y="0"/>
                      <a:pt x="24104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3"/>
              <p:cNvSpPr/>
              <p:nvPr/>
            </p:nvSpPr>
            <p:spPr>
              <a:xfrm>
                <a:off x="2589400" y="4234425"/>
                <a:ext cx="550200" cy="265950"/>
              </a:xfrm>
              <a:custGeom>
                <a:rect b="b" l="l" r="r" t="t"/>
                <a:pathLst>
                  <a:path extrusionOk="0" h="10638" w="22008">
                    <a:moveTo>
                      <a:pt x="21746" y="0"/>
                    </a:moveTo>
                    <a:cubicBezTo>
                      <a:pt x="21626" y="0"/>
                      <a:pt x="21434" y="44"/>
                      <a:pt x="21096" y="151"/>
                    </a:cubicBezTo>
                    <a:cubicBezTo>
                      <a:pt x="7600" y="5015"/>
                      <a:pt x="2159" y="6778"/>
                      <a:pt x="1" y="7446"/>
                    </a:cubicBezTo>
                    <a:cubicBezTo>
                      <a:pt x="214" y="7477"/>
                      <a:pt x="457" y="7507"/>
                      <a:pt x="700" y="7507"/>
                    </a:cubicBezTo>
                    <a:cubicBezTo>
                      <a:pt x="3253" y="6717"/>
                      <a:pt x="8846" y="4863"/>
                      <a:pt x="21187" y="425"/>
                    </a:cubicBezTo>
                    <a:cubicBezTo>
                      <a:pt x="21369" y="364"/>
                      <a:pt x="21491" y="334"/>
                      <a:pt x="21582" y="303"/>
                    </a:cubicBezTo>
                    <a:lnTo>
                      <a:pt x="21582" y="303"/>
                    </a:lnTo>
                    <a:cubicBezTo>
                      <a:pt x="20944" y="911"/>
                      <a:pt x="18026" y="2765"/>
                      <a:pt x="14013" y="4984"/>
                    </a:cubicBezTo>
                    <a:cubicBezTo>
                      <a:pt x="11886" y="6170"/>
                      <a:pt x="6810" y="8905"/>
                      <a:pt x="3041" y="10334"/>
                    </a:cubicBezTo>
                    <a:lnTo>
                      <a:pt x="3010" y="10638"/>
                    </a:lnTo>
                    <a:cubicBezTo>
                      <a:pt x="6840" y="9209"/>
                      <a:pt x="12068" y="6382"/>
                      <a:pt x="14257" y="5167"/>
                    </a:cubicBezTo>
                    <a:cubicBezTo>
                      <a:pt x="16871" y="3708"/>
                      <a:pt x="21886" y="820"/>
                      <a:pt x="21977" y="242"/>
                    </a:cubicBezTo>
                    <a:cubicBezTo>
                      <a:pt x="22007" y="151"/>
                      <a:pt x="21977" y="90"/>
                      <a:pt x="21916" y="60"/>
                    </a:cubicBezTo>
                    <a:cubicBezTo>
                      <a:pt x="21878" y="22"/>
                      <a:pt x="21830" y="0"/>
                      <a:pt x="21746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3"/>
              <p:cNvSpPr/>
              <p:nvPr/>
            </p:nvSpPr>
            <p:spPr>
              <a:xfrm>
                <a:off x="2515700" y="4479850"/>
                <a:ext cx="133775" cy="98050"/>
              </a:xfrm>
              <a:custGeom>
                <a:rect b="b" l="l" r="r" t="t"/>
                <a:pathLst>
                  <a:path extrusionOk="0" h="3922" w="5351">
                    <a:moveTo>
                      <a:pt x="5350" y="0"/>
                    </a:moveTo>
                    <a:lnTo>
                      <a:pt x="2554" y="547"/>
                    </a:lnTo>
                    <a:cubicBezTo>
                      <a:pt x="2554" y="547"/>
                      <a:pt x="1338" y="2341"/>
                      <a:pt x="1" y="3921"/>
                    </a:cubicBezTo>
                    <a:lnTo>
                      <a:pt x="5198" y="3161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3"/>
              <p:cNvSpPr/>
              <p:nvPr/>
            </p:nvSpPr>
            <p:spPr>
              <a:xfrm>
                <a:off x="2619800" y="4459325"/>
                <a:ext cx="66900" cy="123975"/>
              </a:xfrm>
              <a:custGeom>
                <a:rect b="b" l="l" r="r" t="t"/>
                <a:pathLst>
                  <a:path extrusionOk="0" h="4959" w="2676">
                    <a:moveTo>
                      <a:pt x="2280" y="0"/>
                    </a:moveTo>
                    <a:cubicBezTo>
                      <a:pt x="1490" y="0"/>
                      <a:pt x="761" y="61"/>
                      <a:pt x="1" y="426"/>
                    </a:cubicBezTo>
                    <a:lnTo>
                      <a:pt x="426" y="4894"/>
                    </a:lnTo>
                    <a:cubicBezTo>
                      <a:pt x="658" y="4937"/>
                      <a:pt x="877" y="4958"/>
                      <a:pt x="1090" y="4958"/>
                    </a:cubicBezTo>
                    <a:cubicBezTo>
                      <a:pt x="1632" y="4958"/>
                      <a:pt x="2130" y="4822"/>
                      <a:pt x="2676" y="4560"/>
                    </a:cubicBezTo>
                    <a:lnTo>
                      <a:pt x="2280" y="0"/>
                    </a:ln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3"/>
              <p:cNvSpPr/>
              <p:nvPr/>
            </p:nvSpPr>
            <p:spPr>
              <a:xfrm>
                <a:off x="2277850" y="4398525"/>
                <a:ext cx="337425" cy="233700"/>
              </a:xfrm>
              <a:custGeom>
                <a:rect b="b" l="l" r="r" t="t"/>
                <a:pathLst>
                  <a:path extrusionOk="0" h="9348" w="13497">
                    <a:moveTo>
                      <a:pt x="10062" y="1"/>
                    </a:moveTo>
                    <a:cubicBezTo>
                      <a:pt x="10062" y="1"/>
                      <a:pt x="1" y="7478"/>
                      <a:pt x="183" y="8116"/>
                    </a:cubicBezTo>
                    <a:cubicBezTo>
                      <a:pt x="297" y="8595"/>
                      <a:pt x="633" y="9347"/>
                      <a:pt x="1384" y="9347"/>
                    </a:cubicBezTo>
                    <a:cubicBezTo>
                      <a:pt x="1634" y="9347"/>
                      <a:pt x="1931" y="9264"/>
                      <a:pt x="2280" y="9059"/>
                    </a:cubicBezTo>
                    <a:cubicBezTo>
                      <a:pt x="2828" y="8755"/>
                      <a:pt x="3983" y="8542"/>
                      <a:pt x="5259" y="8360"/>
                    </a:cubicBezTo>
                    <a:cubicBezTo>
                      <a:pt x="5472" y="8329"/>
                      <a:pt x="5715" y="8329"/>
                      <a:pt x="5928" y="8299"/>
                    </a:cubicBezTo>
                    <a:cubicBezTo>
                      <a:pt x="5989" y="8268"/>
                      <a:pt x="6110" y="8268"/>
                      <a:pt x="6171" y="8268"/>
                    </a:cubicBezTo>
                    <a:cubicBezTo>
                      <a:pt x="6414" y="8238"/>
                      <a:pt x="6657" y="8208"/>
                      <a:pt x="6901" y="8177"/>
                    </a:cubicBezTo>
                    <a:cubicBezTo>
                      <a:pt x="7022" y="8177"/>
                      <a:pt x="7174" y="8147"/>
                      <a:pt x="7326" y="8147"/>
                    </a:cubicBezTo>
                    <a:cubicBezTo>
                      <a:pt x="7508" y="8116"/>
                      <a:pt x="7721" y="8086"/>
                      <a:pt x="7904" y="8056"/>
                    </a:cubicBezTo>
                    <a:cubicBezTo>
                      <a:pt x="9089" y="7934"/>
                      <a:pt x="10001" y="7843"/>
                      <a:pt x="10183" y="7691"/>
                    </a:cubicBezTo>
                    <a:cubicBezTo>
                      <a:pt x="10670" y="7326"/>
                      <a:pt x="10609" y="6049"/>
                      <a:pt x="10609" y="6049"/>
                    </a:cubicBezTo>
                    <a:cubicBezTo>
                      <a:pt x="11794" y="3861"/>
                      <a:pt x="13496" y="3861"/>
                      <a:pt x="13101" y="3283"/>
                    </a:cubicBezTo>
                    <a:cubicBezTo>
                      <a:pt x="12402" y="2280"/>
                      <a:pt x="10062" y="1"/>
                      <a:pt x="10062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3"/>
              <p:cNvSpPr/>
              <p:nvPr/>
            </p:nvSpPr>
            <p:spPr>
              <a:xfrm>
                <a:off x="2432875" y="4549000"/>
                <a:ext cx="28150" cy="59075"/>
              </a:xfrm>
              <a:custGeom>
                <a:rect b="b" l="l" r="r" t="t"/>
                <a:pathLst>
                  <a:path extrusionOk="0" h="2363" w="1126">
                    <a:moveTo>
                      <a:pt x="669" y="0"/>
                    </a:moveTo>
                    <a:cubicBezTo>
                      <a:pt x="608" y="30"/>
                      <a:pt x="578" y="61"/>
                      <a:pt x="548" y="122"/>
                    </a:cubicBezTo>
                    <a:cubicBezTo>
                      <a:pt x="517" y="152"/>
                      <a:pt x="487" y="213"/>
                      <a:pt x="517" y="274"/>
                    </a:cubicBezTo>
                    <a:cubicBezTo>
                      <a:pt x="517" y="274"/>
                      <a:pt x="669" y="1155"/>
                      <a:pt x="426" y="1702"/>
                    </a:cubicBezTo>
                    <a:cubicBezTo>
                      <a:pt x="304" y="1976"/>
                      <a:pt x="152" y="2128"/>
                      <a:pt x="0" y="2249"/>
                    </a:cubicBezTo>
                    <a:cubicBezTo>
                      <a:pt x="58" y="2329"/>
                      <a:pt x="132" y="2362"/>
                      <a:pt x="217" y="2362"/>
                    </a:cubicBezTo>
                    <a:cubicBezTo>
                      <a:pt x="358" y="2362"/>
                      <a:pt x="529" y="2272"/>
                      <a:pt x="700" y="2158"/>
                    </a:cubicBezTo>
                    <a:cubicBezTo>
                      <a:pt x="760" y="2067"/>
                      <a:pt x="791" y="1976"/>
                      <a:pt x="852" y="1885"/>
                    </a:cubicBezTo>
                    <a:cubicBezTo>
                      <a:pt x="1125" y="1185"/>
                      <a:pt x="943" y="243"/>
                      <a:pt x="943" y="182"/>
                    </a:cubicBezTo>
                    <a:cubicBezTo>
                      <a:pt x="912" y="61"/>
                      <a:pt x="791" y="0"/>
                      <a:pt x="669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3"/>
              <p:cNvSpPr/>
              <p:nvPr/>
            </p:nvSpPr>
            <p:spPr>
              <a:xfrm>
                <a:off x="2461000" y="4550350"/>
                <a:ext cx="23575" cy="54300"/>
              </a:xfrm>
              <a:custGeom>
                <a:rect b="b" l="l" r="r" t="t"/>
                <a:pathLst>
                  <a:path extrusionOk="0" h="2172" w="943">
                    <a:moveTo>
                      <a:pt x="534" y="1"/>
                    </a:moveTo>
                    <a:cubicBezTo>
                      <a:pt x="518" y="1"/>
                      <a:pt x="502" y="3"/>
                      <a:pt x="486" y="7"/>
                    </a:cubicBezTo>
                    <a:cubicBezTo>
                      <a:pt x="426" y="7"/>
                      <a:pt x="365" y="37"/>
                      <a:pt x="334" y="98"/>
                    </a:cubicBezTo>
                    <a:cubicBezTo>
                      <a:pt x="304" y="159"/>
                      <a:pt x="304" y="220"/>
                      <a:pt x="304" y="250"/>
                    </a:cubicBezTo>
                    <a:cubicBezTo>
                      <a:pt x="304" y="280"/>
                      <a:pt x="456" y="1131"/>
                      <a:pt x="243" y="1709"/>
                    </a:cubicBezTo>
                    <a:cubicBezTo>
                      <a:pt x="152" y="1861"/>
                      <a:pt x="91" y="1983"/>
                      <a:pt x="0" y="2074"/>
                    </a:cubicBezTo>
                    <a:cubicBezTo>
                      <a:pt x="81" y="2145"/>
                      <a:pt x="152" y="2172"/>
                      <a:pt x="217" y="2172"/>
                    </a:cubicBezTo>
                    <a:cubicBezTo>
                      <a:pt x="348" y="2172"/>
                      <a:pt x="456" y="2064"/>
                      <a:pt x="578" y="1983"/>
                    </a:cubicBezTo>
                    <a:cubicBezTo>
                      <a:pt x="608" y="1952"/>
                      <a:pt x="638" y="1922"/>
                      <a:pt x="638" y="1861"/>
                    </a:cubicBezTo>
                    <a:cubicBezTo>
                      <a:pt x="942" y="1192"/>
                      <a:pt x="760" y="220"/>
                      <a:pt x="730" y="189"/>
                    </a:cubicBezTo>
                    <a:cubicBezTo>
                      <a:pt x="730" y="84"/>
                      <a:pt x="638" y="1"/>
                      <a:pt x="534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3"/>
              <p:cNvSpPr/>
              <p:nvPr/>
            </p:nvSpPr>
            <p:spPr>
              <a:xfrm>
                <a:off x="2410075" y="4554150"/>
                <a:ext cx="25850" cy="57250"/>
              </a:xfrm>
              <a:custGeom>
                <a:rect b="b" l="l" r="r" t="t"/>
                <a:pathLst>
                  <a:path extrusionOk="0" h="2290" w="1034">
                    <a:moveTo>
                      <a:pt x="626" y="1"/>
                    </a:moveTo>
                    <a:cubicBezTo>
                      <a:pt x="610" y="1"/>
                      <a:pt x="594" y="3"/>
                      <a:pt x="578" y="7"/>
                    </a:cubicBezTo>
                    <a:cubicBezTo>
                      <a:pt x="517" y="7"/>
                      <a:pt x="456" y="37"/>
                      <a:pt x="426" y="98"/>
                    </a:cubicBezTo>
                    <a:cubicBezTo>
                      <a:pt x="396" y="159"/>
                      <a:pt x="365" y="189"/>
                      <a:pt x="396" y="250"/>
                    </a:cubicBezTo>
                    <a:cubicBezTo>
                      <a:pt x="396" y="280"/>
                      <a:pt x="548" y="1131"/>
                      <a:pt x="305" y="1679"/>
                    </a:cubicBezTo>
                    <a:cubicBezTo>
                      <a:pt x="213" y="1891"/>
                      <a:pt x="122" y="2043"/>
                      <a:pt x="1" y="2135"/>
                    </a:cubicBezTo>
                    <a:cubicBezTo>
                      <a:pt x="67" y="2241"/>
                      <a:pt x="146" y="2289"/>
                      <a:pt x="236" y="2289"/>
                    </a:cubicBezTo>
                    <a:cubicBezTo>
                      <a:pt x="351" y="2289"/>
                      <a:pt x="485" y="2210"/>
                      <a:pt x="639" y="2074"/>
                    </a:cubicBezTo>
                    <a:cubicBezTo>
                      <a:pt x="669" y="2013"/>
                      <a:pt x="700" y="1952"/>
                      <a:pt x="730" y="1861"/>
                    </a:cubicBezTo>
                    <a:cubicBezTo>
                      <a:pt x="1034" y="1192"/>
                      <a:pt x="852" y="220"/>
                      <a:pt x="821" y="189"/>
                    </a:cubicBezTo>
                    <a:cubicBezTo>
                      <a:pt x="821" y="84"/>
                      <a:pt x="730" y="1"/>
                      <a:pt x="626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3"/>
              <p:cNvSpPr/>
              <p:nvPr/>
            </p:nvSpPr>
            <p:spPr>
              <a:xfrm>
                <a:off x="1634225" y="4069700"/>
                <a:ext cx="1058550" cy="484625"/>
              </a:xfrm>
              <a:custGeom>
                <a:rect b="b" l="l" r="r" t="t"/>
                <a:pathLst>
                  <a:path extrusionOk="0" h="19385" w="42342">
                    <a:moveTo>
                      <a:pt x="18245" y="0"/>
                    </a:moveTo>
                    <a:cubicBezTo>
                      <a:pt x="14293" y="0"/>
                      <a:pt x="10511" y="476"/>
                      <a:pt x="7934" y="1877"/>
                    </a:cubicBezTo>
                    <a:cubicBezTo>
                      <a:pt x="1" y="6224"/>
                      <a:pt x="5502" y="15737"/>
                      <a:pt x="33436" y="19385"/>
                    </a:cubicBezTo>
                    <a:lnTo>
                      <a:pt x="33314" y="17257"/>
                    </a:lnTo>
                    <a:lnTo>
                      <a:pt x="33284" y="16953"/>
                    </a:lnTo>
                    <a:lnTo>
                      <a:pt x="33253" y="16284"/>
                    </a:lnTo>
                    <a:cubicBezTo>
                      <a:pt x="33253" y="16284"/>
                      <a:pt x="30852" y="15190"/>
                      <a:pt x="25837" y="12333"/>
                    </a:cubicBezTo>
                    <a:lnTo>
                      <a:pt x="25837" y="12333"/>
                    </a:lnTo>
                    <a:cubicBezTo>
                      <a:pt x="28955" y="13316"/>
                      <a:pt x="32358" y="14144"/>
                      <a:pt x="34944" y="14144"/>
                    </a:cubicBezTo>
                    <a:cubicBezTo>
                      <a:pt x="35156" y="14144"/>
                      <a:pt x="35363" y="14138"/>
                      <a:pt x="35564" y="14126"/>
                    </a:cubicBezTo>
                    <a:cubicBezTo>
                      <a:pt x="35807" y="14096"/>
                      <a:pt x="36050" y="14066"/>
                      <a:pt x="36263" y="14035"/>
                    </a:cubicBezTo>
                    <a:cubicBezTo>
                      <a:pt x="36415" y="14005"/>
                      <a:pt x="36567" y="14005"/>
                      <a:pt x="36719" y="13944"/>
                    </a:cubicBezTo>
                    <a:cubicBezTo>
                      <a:pt x="42342" y="12667"/>
                      <a:pt x="40640" y="3427"/>
                      <a:pt x="35807" y="2151"/>
                    </a:cubicBezTo>
                    <a:cubicBezTo>
                      <a:pt x="35807" y="2151"/>
                      <a:pt x="26643" y="0"/>
                      <a:pt x="18245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3"/>
              <p:cNvSpPr/>
              <p:nvPr/>
            </p:nvSpPr>
            <p:spPr>
              <a:xfrm>
                <a:off x="1989850" y="4234475"/>
                <a:ext cx="550950" cy="266675"/>
              </a:xfrm>
              <a:custGeom>
                <a:rect b="b" l="l" r="r" t="t"/>
                <a:pathLst>
                  <a:path extrusionOk="0" h="10667" w="22038">
                    <a:moveTo>
                      <a:pt x="251" y="0"/>
                    </a:moveTo>
                    <a:cubicBezTo>
                      <a:pt x="174" y="0"/>
                      <a:pt x="128" y="22"/>
                      <a:pt x="92" y="58"/>
                    </a:cubicBezTo>
                    <a:cubicBezTo>
                      <a:pt x="31" y="88"/>
                      <a:pt x="1" y="149"/>
                      <a:pt x="31" y="240"/>
                    </a:cubicBezTo>
                    <a:cubicBezTo>
                      <a:pt x="153" y="818"/>
                      <a:pt x="5138" y="3706"/>
                      <a:pt x="7752" y="5165"/>
                    </a:cubicBezTo>
                    <a:cubicBezTo>
                      <a:pt x="9971" y="6411"/>
                      <a:pt x="15229" y="9238"/>
                      <a:pt x="19089" y="10666"/>
                    </a:cubicBezTo>
                    <a:lnTo>
                      <a:pt x="19059" y="10362"/>
                    </a:lnTo>
                    <a:cubicBezTo>
                      <a:pt x="15290" y="8934"/>
                      <a:pt x="10153" y="6168"/>
                      <a:pt x="7995" y="4982"/>
                    </a:cubicBezTo>
                    <a:cubicBezTo>
                      <a:pt x="4013" y="2763"/>
                      <a:pt x="1065" y="909"/>
                      <a:pt x="426" y="301"/>
                    </a:cubicBezTo>
                    <a:lnTo>
                      <a:pt x="426" y="301"/>
                    </a:lnTo>
                    <a:cubicBezTo>
                      <a:pt x="517" y="332"/>
                      <a:pt x="639" y="362"/>
                      <a:pt x="821" y="423"/>
                    </a:cubicBezTo>
                    <a:cubicBezTo>
                      <a:pt x="13192" y="4861"/>
                      <a:pt x="18785" y="6745"/>
                      <a:pt x="21339" y="7535"/>
                    </a:cubicBezTo>
                    <a:cubicBezTo>
                      <a:pt x="21582" y="7505"/>
                      <a:pt x="21825" y="7475"/>
                      <a:pt x="22038" y="7444"/>
                    </a:cubicBezTo>
                    <a:cubicBezTo>
                      <a:pt x="19910" y="6806"/>
                      <a:pt x="14469" y="5013"/>
                      <a:pt x="913" y="180"/>
                    </a:cubicBezTo>
                    <a:cubicBezTo>
                      <a:pt x="564" y="51"/>
                      <a:pt x="370" y="0"/>
                      <a:pt x="251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3"/>
              <p:cNvSpPr/>
              <p:nvPr/>
            </p:nvSpPr>
            <p:spPr>
              <a:xfrm>
                <a:off x="2481500" y="4479850"/>
                <a:ext cx="134525" cy="98050"/>
              </a:xfrm>
              <a:custGeom>
                <a:rect b="b" l="l" r="r" t="t"/>
                <a:pathLst>
                  <a:path extrusionOk="0" h="3922" w="5381">
                    <a:moveTo>
                      <a:pt x="1" y="0"/>
                    </a:moveTo>
                    <a:lnTo>
                      <a:pt x="153" y="3161"/>
                    </a:lnTo>
                    <a:lnTo>
                      <a:pt x="5381" y="3921"/>
                    </a:lnTo>
                    <a:cubicBezTo>
                      <a:pt x="4043" y="2341"/>
                      <a:pt x="2797" y="547"/>
                      <a:pt x="2797" y="547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3"/>
              <p:cNvSpPr/>
              <p:nvPr/>
            </p:nvSpPr>
            <p:spPr>
              <a:xfrm>
                <a:off x="2444275" y="4459325"/>
                <a:ext cx="67650" cy="123975"/>
              </a:xfrm>
              <a:custGeom>
                <a:rect b="b" l="l" r="r" t="t"/>
                <a:pathLst>
                  <a:path extrusionOk="0" h="4959" w="2706">
                    <a:moveTo>
                      <a:pt x="426" y="0"/>
                    </a:moveTo>
                    <a:lnTo>
                      <a:pt x="0" y="4560"/>
                    </a:lnTo>
                    <a:cubicBezTo>
                      <a:pt x="568" y="4822"/>
                      <a:pt x="1072" y="4958"/>
                      <a:pt x="1604" y="4958"/>
                    </a:cubicBezTo>
                    <a:cubicBezTo>
                      <a:pt x="1813" y="4958"/>
                      <a:pt x="2027" y="4937"/>
                      <a:pt x="2250" y="4894"/>
                    </a:cubicBezTo>
                    <a:lnTo>
                      <a:pt x="2706" y="426"/>
                    </a:lnTo>
                    <a:cubicBezTo>
                      <a:pt x="1915" y="61"/>
                      <a:pt x="1216" y="0"/>
                      <a:pt x="426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3"/>
              <p:cNvSpPr/>
              <p:nvPr/>
            </p:nvSpPr>
            <p:spPr>
              <a:xfrm>
                <a:off x="2515700" y="4398525"/>
                <a:ext cx="337425" cy="233700"/>
              </a:xfrm>
              <a:custGeom>
                <a:rect b="b" l="l" r="r" t="t"/>
                <a:pathLst>
                  <a:path extrusionOk="0" h="9348" w="13497">
                    <a:moveTo>
                      <a:pt x="3435" y="1"/>
                    </a:moveTo>
                    <a:cubicBezTo>
                      <a:pt x="3435" y="1"/>
                      <a:pt x="1125" y="2280"/>
                      <a:pt x="426" y="3283"/>
                    </a:cubicBezTo>
                    <a:cubicBezTo>
                      <a:pt x="1" y="3861"/>
                      <a:pt x="1733" y="3861"/>
                      <a:pt x="2919" y="6049"/>
                    </a:cubicBezTo>
                    <a:cubicBezTo>
                      <a:pt x="2919" y="6049"/>
                      <a:pt x="2827" y="7326"/>
                      <a:pt x="3314" y="7691"/>
                    </a:cubicBezTo>
                    <a:cubicBezTo>
                      <a:pt x="3496" y="7843"/>
                      <a:pt x="4438" y="7934"/>
                      <a:pt x="5624" y="8056"/>
                    </a:cubicBezTo>
                    <a:cubicBezTo>
                      <a:pt x="5806" y="8086"/>
                      <a:pt x="5989" y="8116"/>
                      <a:pt x="6201" y="8147"/>
                    </a:cubicBezTo>
                    <a:cubicBezTo>
                      <a:pt x="6353" y="8147"/>
                      <a:pt x="6475" y="8177"/>
                      <a:pt x="6627" y="8177"/>
                    </a:cubicBezTo>
                    <a:cubicBezTo>
                      <a:pt x="6870" y="8208"/>
                      <a:pt x="7083" y="8238"/>
                      <a:pt x="7326" y="8268"/>
                    </a:cubicBezTo>
                    <a:cubicBezTo>
                      <a:pt x="7417" y="8268"/>
                      <a:pt x="7508" y="8268"/>
                      <a:pt x="7599" y="8299"/>
                    </a:cubicBezTo>
                    <a:cubicBezTo>
                      <a:pt x="7812" y="8329"/>
                      <a:pt x="8025" y="8329"/>
                      <a:pt x="8238" y="8360"/>
                    </a:cubicBezTo>
                    <a:cubicBezTo>
                      <a:pt x="9514" y="8542"/>
                      <a:pt x="10700" y="8755"/>
                      <a:pt x="11217" y="9059"/>
                    </a:cubicBezTo>
                    <a:cubicBezTo>
                      <a:pt x="11574" y="9264"/>
                      <a:pt x="11874" y="9347"/>
                      <a:pt x="12126" y="9347"/>
                    </a:cubicBezTo>
                    <a:cubicBezTo>
                      <a:pt x="12883" y="9347"/>
                      <a:pt x="13207" y="8595"/>
                      <a:pt x="13344" y="8116"/>
                    </a:cubicBezTo>
                    <a:cubicBezTo>
                      <a:pt x="13496" y="7478"/>
                      <a:pt x="3435" y="1"/>
                      <a:pt x="3435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3"/>
              <p:cNvSpPr/>
              <p:nvPr/>
            </p:nvSpPr>
            <p:spPr>
              <a:xfrm>
                <a:off x="2669950" y="4549000"/>
                <a:ext cx="28900" cy="59075"/>
              </a:xfrm>
              <a:custGeom>
                <a:rect b="b" l="l" r="r" t="t"/>
                <a:pathLst>
                  <a:path extrusionOk="0" h="2363" w="1156">
                    <a:moveTo>
                      <a:pt x="457" y="0"/>
                    </a:moveTo>
                    <a:cubicBezTo>
                      <a:pt x="335" y="0"/>
                      <a:pt x="214" y="61"/>
                      <a:pt x="214" y="182"/>
                    </a:cubicBezTo>
                    <a:cubicBezTo>
                      <a:pt x="183" y="243"/>
                      <a:pt x="1" y="1185"/>
                      <a:pt x="305" y="1885"/>
                    </a:cubicBezTo>
                    <a:cubicBezTo>
                      <a:pt x="335" y="1976"/>
                      <a:pt x="396" y="2067"/>
                      <a:pt x="457" y="2158"/>
                    </a:cubicBezTo>
                    <a:cubicBezTo>
                      <a:pt x="628" y="2272"/>
                      <a:pt x="786" y="2362"/>
                      <a:pt x="926" y="2362"/>
                    </a:cubicBezTo>
                    <a:cubicBezTo>
                      <a:pt x="1010" y="2362"/>
                      <a:pt x="1087" y="2329"/>
                      <a:pt x="1156" y="2249"/>
                    </a:cubicBezTo>
                    <a:cubicBezTo>
                      <a:pt x="1004" y="2128"/>
                      <a:pt x="822" y="1976"/>
                      <a:pt x="700" y="1702"/>
                    </a:cubicBezTo>
                    <a:cubicBezTo>
                      <a:pt x="487" y="1155"/>
                      <a:pt x="639" y="274"/>
                      <a:pt x="639" y="274"/>
                    </a:cubicBezTo>
                    <a:cubicBezTo>
                      <a:pt x="639" y="213"/>
                      <a:pt x="639" y="152"/>
                      <a:pt x="609" y="122"/>
                    </a:cubicBezTo>
                    <a:cubicBezTo>
                      <a:pt x="578" y="61"/>
                      <a:pt x="518" y="30"/>
                      <a:pt x="457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3"/>
              <p:cNvSpPr/>
              <p:nvPr/>
            </p:nvSpPr>
            <p:spPr>
              <a:xfrm>
                <a:off x="2647175" y="4550350"/>
                <a:ext cx="23575" cy="54300"/>
              </a:xfrm>
              <a:custGeom>
                <a:rect b="b" l="l" r="r" t="t"/>
                <a:pathLst>
                  <a:path extrusionOk="0" h="2172" w="943">
                    <a:moveTo>
                      <a:pt x="408" y="1"/>
                    </a:moveTo>
                    <a:cubicBezTo>
                      <a:pt x="304" y="1"/>
                      <a:pt x="209" y="84"/>
                      <a:pt x="182" y="189"/>
                    </a:cubicBezTo>
                    <a:cubicBezTo>
                      <a:pt x="182" y="220"/>
                      <a:pt x="0" y="1192"/>
                      <a:pt x="304" y="1861"/>
                    </a:cubicBezTo>
                    <a:cubicBezTo>
                      <a:pt x="304" y="1922"/>
                      <a:pt x="334" y="1952"/>
                      <a:pt x="365" y="1983"/>
                    </a:cubicBezTo>
                    <a:cubicBezTo>
                      <a:pt x="466" y="2064"/>
                      <a:pt x="581" y="2172"/>
                      <a:pt x="718" y="2172"/>
                    </a:cubicBezTo>
                    <a:cubicBezTo>
                      <a:pt x="787" y="2172"/>
                      <a:pt x="861" y="2145"/>
                      <a:pt x="942" y="2074"/>
                    </a:cubicBezTo>
                    <a:cubicBezTo>
                      <a:pt x="851" y="1983"/>
                      <a:pt x="760" y="1861"/>
                      <a:pt x="699" y="1709"/>
                    </a:cubicBezTo>
                    <a:cubicBezTo>
                      <a:pt x="456" y="1131"/>
                      <a:pt x="638" y="280"/>
                      <a:pt x="638" y="250"/>
                    </a:cubicBezTo>
                    <a:cubicBezTo>
                      <a:pt x="638" y="220"/>
                      <a:pt x="638" y="159"/>
                      <a:pt x="608" y="98"/>
                    </a:cubicBezTo>
                    <a:cubicBezTo>
                      <a:pt x="578" y="37"/>
                      <a:pt x="517" y="7"/>
                      <a:pt x="456" y="7"/>
                    </a:cubicBezTo>
                    <a:cubicBezTo>
                      <a:pt x="440" y="3"/>
                      <a:pt x="424" y="1"/>
                      <a:pt x="408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3"/>
              <p:cNvSpPr/>
              <p:nvPr/>
            </p:nvSpPr>
            <p:spPr>
              <a:xfrm>
                <a:off x="2695800" y="4554150"/>
                <a:ext cx="25850" cy="57250"/>
              </a:xfrm>
              <a:custGeom>
                <a:rect b="b" l="l" r="r" t="t"/>
                <a:pathLst>
                  <a:path extrusionOk="0" h="2290" w="1034">
                    <a:moveTo>
                      <a:pt x="409" y="1"/>
                    </a:moveTo>
                    <a:cubicBezTo>
                      <a:pt x="304" y="1"/>
                      <a:pt x="209" y="84"/>
                      <a:pt x="183" y="189"/>
                    </a:cubicBezTo>
                    <a:cubicBezTo>
                      <a:pt x="183" y="220"/>
                      <a:pt x="0" y="1192"/>
                      <a:pt x="274" y="1861"/>
                    </a:cubicBezTo>
                    <a:cubicBezTo>
                      <a:pt x="304" y="1952"/>
                      <a:pt x="365" y="2013"/>
                      <a:pt x="395" y="2074"/>
                    </a:cubicBezTo>
                    <a:cubicBezTo>
                      <a:pt x="532" y="2210"/>
                      <a:pt x="659" y="2289"/>
                      <a:pt x="776" y="2289"/>
                    </a:cubicBezTo>
                    <a:cubicBezTo>
                      <a:pt x="868" y="2289"/>
                      <a:pt x="954" y="2241"/>
                      <a:pt x="1034" y="2135"/>
                    </a:cubicBezTo>
                    <a:cubicBezTo>
                      <a:pt x="912" y="2043"/>
                      <a:pt x="791" y="1891"/>
                      <a:pt x="699" y="1679"/>
                    </a:cubicBezTo>
                    <a:cubicBezTo>
                      <a:pt x="456" y="1131"/>
                      <a:pt x="639" y="280"/>
                      <a:pt x="639" y="250"/>
                    </a:cubicBezTo>
                    <a:cubicBezTo>
                      <a:pt x="639" y="189"/>
                      <a:pt x="639" y="159"/>
                      <a:pt x="608" y="98"/>
                    </a:cubicBezTo>
                    <a:cubicBezTo>
                      <a:pt x="578" y="37"/>
                      <a:pt x="517" y="7"/>
                      <a:pt x="456" y="7"/>
                    </a:cubicBezTo>
                    <a:cubicBezTo>
                      <a:pt x="440" y="3"/>
                      <a:pt x="424" y="1"/>
                      <a:pt x="409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3"/>
              <p:cNvSpPr/>
              <p:nvPr/>
            </p:nvSpPr>
            <p:spPr>
              <a:xfrm>
                <a:off x="2235300" y="3251850"/>
                <a:ext cx="613250" cy="1007275"/>
              </a:xfrm>
              <a:custGeom>
                <a:rect b="b" l="l" r="r" t="t"/>
                <a:pathLst>
                  <a:path extrusionOk="0" h="40291" w="24530">
                    <a:moveTo>
                      <a:pt x="9271" y="1"/>
                    </a:moveTo>
                    <a:cubicBezTo>
                      <a:pt x="9271" y="1"/>
                      <a:pt x="3344" y="1642"/>
                      <a:pt x="1399" y="3405"/>
                    </a:cubicBezTo>
                    <a:cubicBezTo>
                      <a:pt x="1" y="4651"/>
                      <a:pt x="1429" y="12949"/>
                      <a:pt x="2250" y="18542"/>
                    </a:cubicBezTo>
                    <a:cubicBezTo>
                      <a:pt x="2280" y="18846"/>
                      <a:pt x="2341" y="19120"/>
                      <a:pt x="2371" y="19424"/>
                    </a:cubicBezTo>
                    <a:cubicBezTo>
                      <a:pt x="2371" y="19424"/>
                      <a:pt x="2371" y="19454"/>
                      <a:pt x="2371" y="19454"/>
                    </a:cubicBezTo>
                    <a:lnTo>
                      <a:pt x="2371" y="19484"/>
                    </a:lnTo>
                    <a:cubicBezTo>
                      <a:pt x="2402" y="19545"/>
                      <a:pt x="2402" y="19606"/>
                      <a:pt x="2402" y="19667"/>
                    </a:cubicBezTo>
                    <a:cubicBezTo>
                      <a:pt x="2432" y="19880"/>
                      <a:pt x="2463" y="20062"/>
                      <a:pt x="2493" y="20244"/>
                    </a:cubicBezTo>
                    <a:cubicBezTo>
                      <a:pt x="2493" y="20275"/>
                      <a:pt x="2493" y="20275"/>
                      <a:pt x="2493" y="20305"/>
                    </a:cubicBezTo>
                    <a:cubicBezTo>
                      <a:pt x="2493" y="20366"/>
                      <a:pt x="2493" y="20457"/>
                      <a:pt x="2523" y="20518"/>
                    </a:cubicBezTo>
                    <a:cubicBezTo>
                      <a:pt x="2523" y="20548"/>
                      <a:pt x="2523" y="20609"/>
                      <a:pt x="2523" y="20639"/>
                    </a:cubicBezTo>
                    <a:cubicBezTo>
                      <a:pt x="2615" y="21490"/>
                      <a:pt x="2675" y="22250"/>
                      <a:pt x="2645" y="22858"/>
                    </a:cubicBezTo>
                    <a:cubicBezTo>
                      <a:pt x="2523" y="26475"/>
                      <a:pt x="2037" y="33193"/>
                      <a:pt x="1703" y="38512"/>
                    </a:cubicBezTo>
                    <a:cubicBezTo>
                      <a:pt x="5609" y="39697"/>
                      <a:pt x="9446" y="40290"/>
                      <a:pt x="13215" y="40290"/>
                    </a:cubicBezTo>
                    <a:cubicBezTo>
                      <a:pt x="16984" y="40290"/>
                      <a:pt x="20685" y="39697"/>
                      <a:pt x="24317" y="38512"/>
                    </a:cubicBezTo>
                    <a:cubicBezTo>
                      <a:pt x="24013" y="34348"/>
                      <a:pt x="23496" y="29393"/>
                      <a:pt x="23253" y="25229"/>
                    </a:cubicBezTo>
                    <a:cubicBezTo>
                      <a:pt x="23223" y="24895"/>
                      <a:pt x="23223" y="24560"/>
                      <a:pt x="23192" y="24226"/>
                    </a:cubicBezTo>
                    <a:cubicBezTo>
                      <a:pt x="23132" y="23071"/>
                      <a:pt x="23101" y="22007"/>
                      <a:pt x="23132" y="21065"/>
                    </a:cubicBezTo>
                    <a:cubicBezTo>
                      <a:pt x="23162" y="15229"/>
                      <a:pt x="24530" y="4591"/>
                      <a:pt x="23253" y="2980"/>
                    </a:cubicBezTo>
                    <a:cubicBezTo>
                      <a:pt x="21946" y="1338"/>
                      <a:pt x="14925" y="62"/>
                      <a:pt x="14925" y="62"/>
                    </a:cubicBezTo>
                    <a:lnTo>
                      <a:pt x="9271" y="1"/>
                    </a:ln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3"/>
              <p:cNvSpPr/>
              <p:nvPr/>
            </p:nvSpPr>
            <p:spPr>
              <a:xfrm>
                <a:off x="2394125" y="4184375"/>
                <a:ext cx="379200" cy="137425"/>
              </a:xfrm>
              <a:custGeom>
                <a:rect b="b" l="l" r="r" t="t"/>
                <a:pathLst>
                  <a:path extrusionOk="0" h="5497" w="15168">
                    <a:moveTo>
                      <a:pt x="258" y="1"/>
                    </a:moveTo>
                    <a:cubicBezTo>
                      <a:pt x="188" y="1"/>
                      <a:pt x="114" y="33"/>
                      <a:pt x="61" y="86"/>
                    </a:cubicBezTo>
                    <a:cubicBezTo>
                      <a:pt x="0" y="178"/>
                      <a:pt x="0" y="330"/>
                      <a:pt x="91" y="421"/>
                    </a:cubicBezTo>
                    <a:cubicBezTo>
                      <a:pt x="122" y="451"/>
                      <a:pt x="2006" y="2062"/>
                      <a:pt x="4772" y="3430"/>
                    </a:cubicBezTo>
                    <a:cubicBezTo>
                      <a:pt x="6778" y="4433"/>
                      <a:pt x="9575" y="5497"/>
                      <a:pt x="12493" y="5497"/>
                    </a:cubicBezTo>
                    <a:cubicBezTo>
                      <a:pt x="13314" y="5497"/>
                      <a:pt x="14134" y="5406"/>
                      <a:pt x="14985" y="5223"/>
                    </a:cubicBezTo>
                    <a:cubicBezTo>
                      <a:pt x="15107" y="5193"/>
                      <a:pt x="15168" y="5071"/>
                      <a:pt x="15137" y="4950"/>
                    </a:cubicBezTo>
                    <a:cubicBezTo>
                      <a:pt x="15111" y="4844"/>
                      <a:pt x="15016" y="4761"/>
                      <a:pt x="14911" y="4761"/>
                    </a:cubicBezTo>
                    <a:cubicBezTo>
                      <a:pt x="14896" y="4761"/>
                      <a:pt x="14880" y="4763"/>
                      <a:pt x="14864" y="4767"/>
                    </a:cubicBezTo>
                    <a:cubicBezTo>
                      <a:pt x="14083" y="4943"/>
                      <a:pt x="13298" y="5020"/>
                      <a:pt x="12523" y="5020"/>
                    </a:cubicBezTo>
                    <a:cubicBezTo>
                      <a:pt x="9673" y="5020"/>
                      <a:pt x="6944" y="3984"/>
                      <a:pt x="4985" y="3004"/>
                    </a:cubicBezTo>
                    <a:cubicBezTo>
                      <a:pt x="2280" y="1667"/>
                      <a:pt x="426" y="86"/>
                      <a:pt x="395" y="56"/>
                    </a:cubicBezTo>
                    <a:cubicBezTo>
                      <a:pt x="357" y="18"/>
                      <a:pt x="308" y="1"/>
                      <a:pt x="258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3"/>
              <p:cNvSpPr/>
              <p:nvPr/>
            </p:nvSpPr>
            <p:spPr>
              <a:xfrm>
                <a:off x="2394125" y="2841700"/>
                <a:ext cx="303225" cy="213375"/>
              </a:xfrm>
              <a:custGeom>
                <a:rect b="b" l="l" r="r" t="t"/>
                <a:pathLst>
                  <a:path extrusionOk="0" h="8535" w="12129">
                    <a:moveTo>
                      <a:pt x="8094" y="0"/>
                    </a:moveTo>
                    <a:cubicBezTo>
                      <a:pt x="6597" y="0"/>
                      <a:pt x="5915" y="1868"/>
                      <a:pt x="4529" y="2303"/>
                    </a:cubicBezTo>
                    <a:cubicBezTo>
                      <a:pt x="4151" y="2427"/>
                      <a:pt x="3823" y="2464"/>
                      <a:pt x="3534" y="2464"/>
                    </a:cubicBezTo>
                    <a:cubicBezTo>
                      <a:pt x="3112" y="2464"/>
                      <a:pt x="2771" y="2386"/>
                      <a:pt x="2472" y="2386"/>
                    </a:cubicBezTo>
                    <a:cubicBezTo>
                      <a:pt x="2117" y="2386"/>
                      <a:pt x="1821" y="2495"/>
                      <a:pt x="1520" y="2972"/>
                    </a:cubicBezTo>
                    <a:cubicBezTo>
                      <a:pt x="821" y="4157"/>
                      <a:pt x="1034" y="4370"/>
                      <a:pt x="517" y="5343"/>
                    </a:cubicBezTo>
                    <a:cubicBezTo>
                      <a:pt x="0" y="6315"/>
                      <a:pt x="1155" y="8534"/>
                      <a:pt x="1155" y="8534"/>
                    </a:cubicBezTo>
                    <a:lnTo>
                      <a:pt x="10517" y="8534"/>
                    </a:lnTo>
                    <a:cubicBezTo>
                      <a:pt x="10517" y="8534"/>
                      <a:pt x="11368" y="6893"/>
                      <a:pt x="11459" y="6133"/>
                    </a:cubicBezTo>
                    <a:cubicBezTo>
                      <a:pt x="11551" y="5373"/>
                      <a:pt x="10821" y="4370"/>
                      <a:pt x="10821" y="4370"/>
                    </a:cubicBezTo>
                    <a:cubicBezTo>
                      <a:pt x="10821" y="4370"/>
                      <a:pt x="12128" y="3002"/>
                      <a:pt x="10973" y="2425"/>
                    </a:cubicBezTo>
                    <a:cubicBezTo>
                      <a:pt x="10684" y="2288"/>
                      <a:pt x="10443" y="2237"/>
                      <a:pt x="10244" y="2237"/>
                    </a:cubicBezTo>
                    <a:cubicBezTo>
                      <a:pt x="9724" y="2237"/>
                      <a:pt x="9488" y="2585"/>
                      <a:pt x="9435" y="2676"/>
                    </a:cubicBezTo>
                    <a:lnTo>
                      <a:pt x="9435" y="2676"/>
                    </a:lnTo>
                    <a:cubicBezTo>
                      <a:pt x="9552" y="2455"/>
                      <a:pt x="10461" y="627"/>
                      <a:pt x="8663" y="84"/>
                    </a:cubicBezTo>
                    <a:cubicBezTo>
                      <a:pt x="8460" y="26"/>
                      <a:pt x="8271" y="0"/>
                      <a:pt x="8094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3"/>
              <p:cNvSpPr/>
              <p:nvPr/>
            </p:nvSpPr>
            <p:spPr>
              <a:xfrm>
                <a:off x="2390450" y="3075100"/>
                <a:ext cx="66775" cy="88700"/>
              </a:xfrm>
              <a:custGeom>
                <a:rect b="b" l="l" r="r" t="t"/>
                <a:pathLst>
                  <a:path extrusionOk="0" h="3548" w="2671">
                    <a:moveTo>
                      <a:pt x="1301" y="0"/>
                    </a:moveTo>
                    <a:cubicBezTo>
                      <a:pt x="923" y="0"/>
                      <a:pt x="419" y="172"/>
                      <a:pt x="238" y="1022"/>
                    </a:cubicBezTo>
                    <a:cubicBezTo>
                      <a:pt x="1" y="2262"/>
                      <a:pt x="1092" y="3548"/>
                      <a:pt x="2159" y="3548"/>
                    </a:cubicBezTo>
                    <a:cubicBezTo>
                      <a:pt x="2321" y="3548"/>
                      <a:pt x="2483" y="3518"/>
                      <a:pt x="2640" y="3454"/>
                    </a:cubicBezTo>
                    <a:cubicBezTo>
                      <a:pt x="2670" y="3454"/>
                      <a:pt x="2366" y="688"/>
                      <a:pt x="1758" y="80"/>
                    </a:cubicBezTo>
                    <a:cubicBezTo>
                      <a:pt x="1758" y="80"/>
                      <a:pt x="1559" y="0"/>
                      <a:pt x="1301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3"/>
              <p:cNvSpPr/>
              <p:nvPr/>
            </p:nvSpPr>
            <p:spPr>
              <a:xfrm>
                <a:off x="2417675" y="3097150"/>
                <a:ext cx="35750" cy="50625"/>
              </a:xfrm>
              <a:custGeom>
                <a:rect b="b" l="l" r="r" t="t"/>
                <a:pathLst>
                  <a:path extrusionOk="0" h="2025" w="1430">
                    <a:moveTo>
                      <a:pt x="198" y="0"/>
                    </a:moveTo>
                    <a:cubicBezTo>
                      <a:pt x="151" y="0"/>
                      <a:pt x="100" y="21"/>
                      <a:pt x="61" y="79"/>
                    </a:cubicBezTo>
                    <a:cubicBezTo>
                      <a:pt x="1" y="140"/>
                      <a:pt x="31" y="231"/>
                      <a:pt x="92" y="292"/>
                    </a:cubicBezTo>
                    <a:cubicBezTo>
                      <a:pt x="122" y="292"/>
                      <a:pt x="912" y="839"/>
                      <a:pt x="1095" y="1903"/>
                    </a:cubicBezTo>
                    <a:cubicBezTo>
                      <a:pt x="1125" y="1964"/>
                      <a:pt x="1186" y="2025"/>
                      <a:pt x="1247" y="2025"/>
                    </a:cubicBezTo>
                    <a:lnTo>
                      <a:pt x="1277" y="2025"/>
                    </a:lnTo>
                    <a:cubicBezTo>
                      <a:pt x="1368" y="2025"/>
                      <a:pt x="1429" y="1933"/>
                      <a:pt x="1429" y="1842"/>
                    </a:cubicBezTo>
                    <a:cubicBezTo>
                      <a:pt x="1216" y="657"/>
                      <a:pt x="304" y="49"/>
                      <a:pt x="274" y="19"/>
                    </a:cubicBezTo>
                    <a:cubicBezTo>
                      <a:pt x="252" y="7"/>
                      <a:pt x="225" y="0"/>
                      <a:pt x="198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3"/>
              <p:cNvSpPr/>
              <p:nvPr/>
            </p:nvSpPr>
            <p:spPr>
              <a:xfrm>
                <a:off x="2413875" y="3116125"/>
                <a:ext cx="30425" cy="12650"/>
              </a:xfrm>
              <a:custGeom>
                <a:rect b="b" l="l" r="r" t="t"/>
                <a:pathLst>
                  <a:path extrusionOk="0" h="506" w="1217">
                    <a:moveTo>
                      <a:pt x="889" y="1"/>
                    </a:moveTo>
                    <a:cubicBezTo>
                      <a:pt x="532" y="1"/>
                      <a:pt x="148" y="202"/>
                      <a:pt x="122" y="202"/>
                    </a:cubicBezTo>
                    <a:cubicBezTo>
                      <a:pt x="31" y="232"/>
                      <a:pt x="1" y="354"/>
                      <a:pt x="61" y="415"/>
                    </a:cubicBezTo>
                    <a:cubicBezTo>
                      <a:pt x="92" y="475"/>
                      <a:pt x="122" y="506"/>
                      <a:pt x="183" y="506"/>
                    </a:cubicBezTo>
                    <a:cubicBezTo>
                      <a:pt x="213" y="506"/>
                      <a:pt x="244" y="506"/>
                      <a:pt x="274" y="475"/>
                    </a:cubicBezTo>
                    <a:cubicBezTo>
                      <a:pt x="376" y="424"/>
                      <a:pt x="649" y="309"/>
                      <a:pt x="878" y="309"/>
                    </a:cubicBezTo>
                    <a:cubicBezTo>
                      <a:pt x="922" y="309"/>
                      <a:pt x="964" y="314"/>
                      <a:pt x="1004" y="323"/>
                    </a:cubicBezTo>
                    <a:cubicBezTo>
                      <a:pt x="1095" y="323"/>
                      <a:pt x="1186" y="293"/>
                      <a:pt x="1186" y="202"/>
                    </a:cubicBezTo>
                    <a:cubicBezTo>
                      <a:pt x="1216" y="111"/>
                      <a:pt x="1156" y="19"/>
                      <a:pt x="1064" y="19"/>
                    </a:cubicBezTo>
                    <a:cubicBezTo>
                      <a:pt x="1008" y="6"/>
                      <a:pt x="949" y="1"/>
                      <a:pt x="889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3"/>
              <p:cNvSpPr/>
              <p:nvPr/>
            </p:nvSpPr>
            <p:spPr>
              <a:xfrm>
                <a:off x="2625875" y="3075100"/>
                <a:ext cx="66675" cy="88700"/>
              </a:xfrm>
              <a:custGeom>
                <a:rect b="b" l="l" r="r" t="t"/>
                <a:pathLst>
                  <a:path extrusionOk="0" h="3548" w="2667">
                    <a:moveTo>
                      <a:pt x="1368" y="0"/>
                    </a:moveTo>
                    <a:cubicBezTo>
                      <a:pt x="1112" y="0"/>
                      <a:pt x="913" y="80"/>
                      <a:pt x="913" y="80"/>
                    </a:cubicBezTo>
                    <a:cubicBezTo>
                      <a:pt x="305" y="688"/>
                      <a:pt x="1" y="3454"/>
                      <a:pt x="31" y="3454"/>
                    </a:cubicBezTo>
                    <a:cubicBezTo>
                      <a:pt x="188" y="3518"/>
                      <a:pt x="350" y="3548"/>
                      <a:pt x="512" y="3548"/>
                    </a:cubicBezTo>
                    <a:cubicBezTo>
                      <a:pt x="1579" y="3548"/>
                      <a:pt x="2666" y="2262"/>
                      <a:pt x="2402" y="1022"/>
                    </a:cubicBezTo>
                    <a:cubicBezTo>
                      <a:pt x="2239" y="172"/>
                      <a:pt x="1743" y="0"/>
                      <a:pt x="1368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3"/>
              <p:cNvSpPr/>
              <p:nvPr/>
            </p:nvSpPr>
            <p:spPr>
              <a:xfrm>
                <a:off x="2629675" y="3097150"/>
                <a:ext cx="35750" cy="50625"/>
              </a:xfrm>
              <a:custGeom>
                <a:rect b="b" l="l" r="r" t="t"/>
                <a:pathLst>
                  <a:path extrusionOk="0" h="2025" w="1430">
                    <a:moveTo>
                      <a:pt x="1232" y="0"/>
                    </a:moveTo>
                    <a:cubicBezTo>
                      <a:pt x="1205" y="0"/>
                      <a:pt x="1178" y="7"/>
                      <a:pt x="1156" y="19"/>
                    </a:cubicBezTo>
                    <a:cubicBezTo>
                      <a:pt x="1126" y="49"/>
                      <a:pt x="214" y="657"/>
                      <a:pt x="1" y="1842"/>
                    </a:cubicBezTo>
                    <a:cubicBezTo>
                      <a:pt x="1" y="1933"/>
                      <a:pt x="62" y="2025"/>
                      <a:pt x="153" y="2025"/>
                    </a:cubicBezTo>
                    <a:lnTo>
                      <a:pt x="183" y="2025"/>
                    </a:lnTo>
                    <a:cubicBezTo>
                      <a:pt x="244" y="2025"/>
                      <a:pt x="305" y="1964"/>
                      <a:pt x="335" y="1903"/>
                    </a:cubicBezTo>
                    <a:cubicBezTo>
                      <a:pt x="518" y="839"/>
                      <a:pt x="1308" y="292"/>
                      <a:pt x="1338" y="292"/>
                    </a:cubicBezTo>
                    <a:cubicBezTo>
                      <a:pt x="1399" y="231"/>
                      <a:pt x="1430" y="140"/>
                      <a:pt x="1369" y="79"/>
                    </a:cubicBezTo>
                    <a:cubicBezTo>
                      <a:pt x="1330" y="21"/>
                      <a:pt x="1279" y="0"/>
                      <a:pt x="1232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3"/>
              <p:cNvSpPr/>
              <p:nvPr/>
            </p:nvSpPr>
            <p:spPr>
              <a:xfrm>
                <a:off x="2638800" y="3116125"/>
                <a:ext cx="30425" cy="12650"/>
              </a:xfrm>
              <a:custGeom>
                <a:rect b="b" l="l" r="r" t="t"/>
                <a:pathLst>
                  <a:path extrusionOk="0" h="506" w="1217">
                    <a:moveTo>
                      <a:pt x="337" y="1"/>
                    </a:moveTo>
                    <a:cubicBezTo>
                      <a:pt x="275" y="1"/>
                      <a:pt x="213" y="6"/>
                      <a:pt x="153" y="19"/>
                    </a:cubicBezTo>
                    <a:cubicBezTo>
                      <a:pt x="61" y="19"/>
                      <a:pt x="1" y="111"/>
                      <a:pt x="31" y="202"/>
                    </a:cubicBezTo>
                    <a:cubicBezTo>
                      <a:pt x="31" y="293"/>
                      <a:pt x="122" y="323"/>
                      <a:pt x="213" y="323"/>
                    </a:cubicBezTo>
                    <a:cubicBezTo>
                      <a:pt x="253" y="314"/>
                      <a:pt x="295" y="309"/>
                      <a:pt x="339" y="309"/>
                    </a:cubicBezTo>
                    <a:cubicBezTo>
                      <a:pt x="568" y="309"/>
                      <a:pt x="841" y="424"/>
                      <a:pt x="943" y="475"/>
                    </a:cubicBezTo>
                    <a:cubicBezTo>
                      <a:pt x="973" y="506"/>
                      <a:pt x="1004" y="506"/>
                      <a:pt x="1034" y="506"/>
                    </a:cubicBezTo>
                    <a:cubicBezTo>
                      <a:pt x="1095" y="506"/>
                      <a:pt x="1156" y="475"/>
                      <a:pt x="1156" y="415"/>
                    </a:cubicBezTo>
                    <a:cubicBezTo>
                      <a:pt x="1216" y="354"/>
                      <a:pt x="1186" y="232"/>
                      <a:pt x="1095" y="202"/>
                    </a:cubicBezTo>
                    <a:cubicBezTo>
                      <a:pt x="1069" y="202"/>
                      <a:pt x="708" y="1"/>
                      <a:pt x="337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p3"/>
              <p:cNvSpPr/>
              <p:nvPr/>
            </p:nvSpPr>
            <p:spPr>
              <a:xfrm>
                <a:off x="2469350" y="3180425"/>
                <a:ext cx="149725" cy="129975"/>
              </a:xfrm>
              <a:custGeom>
                <a:rect b="b" l="l" r="r" t="t"/>
                <a:pathLst>
                  <a:path extrusionOk="0" h="5199" w="5989">
                    <a:moveTo>
                      <a:pt x="426" y="1"/>
                    </a:moveTo>
                    <a:lnTo>
                      <a:pt x="61" y="3527"/>
                    </a:lnTo>
                    <a:lnTo>
                      <a:pt x="0" y="4226"/>
                    </a:lnTo>
                    <a:cubicBezTo>
                      <a:pt x="0" y="4226"/>
                      <a:pt x="1125" y="5198"/>
                      <a:pt x="2979" y="5198"/>
                    </a:cubicBezTo>
                    <a:cubicBezTo>
                      <a:pt x="4833" y="5198"/>
                      <a:pt x="5988" y="4226"/>
                      <a:pt x="5988" y="4226"/>
                    </a:cubicBezTo>
                    <a:lnTo>
                      <a:pt x="5715" y="2037"/>
                    </a:lnTo>
                    <a:lnTo>
                      <a:pt x="5472" y="1"/>
                    </a:ln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3"/>
              <p:cNvSpPr/>
              <p:nvPr/>
            </p:nvSpPr>
            <p:spPr>
              <a:xfrm>
                <a:off x="2470875" y="3180425"/>
                <a:ext cx="141350" cy="90300"/>
              </a:xfrm>
              <a:custGeom>
                <a:rect b="b" l="l" r="r" t="t"/>
                <a:pathLst>
                  <a:path extrusionOk="0" h="3612" w="5654">
                    <a:moveTo>
                      <a:pt x="365" y="1"/>
                    </a:moveTo>
                    <a:lnTo>
                      <a:pt x="0" y="3527"/>
                    </a:lnTo>
                    <a:cubicBezTo>
                      <a:pt x="479" y="3585"/>
                      <a:pt x="922" y="3612"/>
                      <a:pt x="1332" y="3612"/>
                    </a:cubicBezTo>
                    <a:cubicBezTo>
                      <a:pt x="3891" y="3612"/>
                      <a:pt x="5156" y="2587"/>
                      <a:pt x="5654" y="2037"/>
                    </a:cubicBezTo>
                    <a:lnTo>
                      <a:pt x="5411" y="1"/>
                    </a:ln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3"/>
              <p:cNvSpPr/>
              <p:nvPr/>
            </p:nvSpPr>
            <p:spPr>
              <a:xfrm>
                <a:off x="2422225" y="2975700"/>
                <a:ext cx="236350" cy="279025"/>
              </a:xfrm>
              <a:custGeom>
                <a:rect b="b" l="l" r="r" t="t"/>
                <a:pathLst>
                  <a:path extrusionOk="0" h="11161" w="9454">
                    <a:moveTo>
                      <a:pt x="4893" y="1"/>
                    </a:moveTo>
                    <a:cubicBezTo>
                      <a:pt x="3513" y="1"/>
                      <a:pt x="2006" y="354"/>
                      <a:pt x="670" y="1290"/>
                    </a:cubicBezTo>
                    <a:cubicBezTo>
                      <a:pt x="244" y="1624"/>
                      <a:pt x="1" y="2171"/>
                      <a:pt x="62" y="2718"/>
                    </a:cubicBezTo>
                    <a:cubicBezTo>
                      <a:pt x="122" y="3387"/>
                      <a:pt x="274" y="4390"/>
                      <a:pt x="518" y="5484"/>
                    </a:cubicBezTo>
                    <a:cubicBezTo>
                      <a:pt x="639" y="5971"/>
                      <a:pt x="761" y="6457"/>
                      <a:pt x="943" y="6974"/>
                    </a:cubicBezTo>
                    <a:cubicBezTo>
                      <a:pt x="1581" y="8919"/>
                      <a:pt x="2645" y="10743"/>
                      <a:pt x="4408" y="11108"/>
                    </a:cubicBezTo>
                    <a:cubicBezTo>
                      <a:pt x="4589" y="11144"/>
                      <a:pt x="4763" y="11161"/>
                      <a:pt x="4933" y="11161"/>
                    </a:cubicBezTo>
                    <a:cubicBezTo>
                      <a:pt x="6763" y="11161"/>
                      <a:pt x="7966" y="9144"/>
                      <a:pt x="8633" y="6974"/>
                    </a:cubicBezTo>
                    <a:cubicBezTo>
                      <a:pt x="8785" y="6487"/>
                      <a:pt x="8937" y="5971"/>
                      <a:pt x="9028" y="5484"/>
                    </a:cubicBezTo>
                    <a:cubicBezTo>
                      <a:pt x="9363" y="3873"/>
                      <a:pt x="9454" y="2414"/>
                      <a:pt x="9332" y="1867"/>
                    </a:cubicBezTo>
                    <a:cubicBezTo>
                      <a:pt x="9124" y="975"/>
                      <a:pt x="7185" y="1"/>
                      <a:pt x="4893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3"/>
              <p:cNvSpPr/>
              <p:nvPr/>
            </p:nvSpPr>
            <p:spPr>
              <a:xfrm>
                <a:off x="2451875" y="3128750"/>
                <a:ext cx="44100" cy="22825"/>
              </a:xfrm>
              <a:custGeom>
                <a:rect b="b" l="l" r="r" t="t"/>
                <a:pathLst>
                  <a:path extrusionOk="0" h="913" w="1764">
                    <a:moveTo>
                      <a:pt x="882" y="1"/>
                    </a:moveTo>
                    <a:cubicBezTo>
                      <a:pt x="395" y="1"/>
                      <a:pt x="0" y="213"/>
                      <a:pt x="0" y="457"/>
                    </a:cubicBezTo>
                    <a:cubicBezTo>
                      <a:pt x="0" y="700"/>
                      <a:pt x="395" y="913"/>
                      <a:pt x="882" y="913"/>
                    </a:cubicBezTo>
                    <a:cubicBezTo>
                      <a:pt x="1368" y="913"/>
                      <a:pt x="1763" y="700"/>
                      <a:pt x="1763" y="426"/>
                    </a:cubicBezTo>
                    <a:cubicBezTo>
                      <a:pt x="1763" y="183"/>
                      <a:pt x="1368" y="1"/>
                      <a:pt x="882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3"/>
              <p:cNvSpPr/>
              <p:nvPr/>
            </p:nvSpPr>
            <p:spPr>
              <a:xfrm>
                <a:off x="2590175" y="3128750"/>
                <a:ext cx="44100" cy="22825"/>
              </a:xfrm>
              <a:custGeom>
                <a:rect b="b" l="l" r="r" t="t"/>
                <a:pathLst>
                  <a:path extrusionOk="0" h="913" w="1764">
                    <a:moveTo>
                      <a:pt x="882" y="1"/>
                    </a:moveTo>
                    <a:cubicBezTo>
                      <a:pt x="395" y="1"/>
                      <a:pt x="0" y="213"/>
                      <a:pt x="0" y="457"/>
                    </a:cubicBezTo>
                    <a:cubicBezTo>
                      <a:pt x="0" y="700"/>
                      <a:pt x="395" y="913"/>
                      <a:pt x="882" y="913"/>
                    </a:cubicBezTo>
                    <a:cubicBezTo>
                      <a:pt x="1399" y="913"/>
                      <a:pt x="1763" y="700"/>
                      <a:pt x="1763" y="426"/>
                    </a:cubicBezTo>
                    <a:cubicBezTo>
                      <a:pt x="1763" y="183"/>
                      <a:pt x="1368" y="1"/>
                      <a:pt x="882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3"/>
              <p:cNvSpPr/>
              <p:nvPr/>
            </p:nvSpPr>
            <p:spPr>
              <a:xfrm>
                <a:off x="2496700" y="3094550"/>
                <a:ext cx="12950" cy="22825"/>
              </a:xfrm>
              <a:custGeom>
                <a:rect b="b" l="l" r="r" t="t"/>
                <a:pathLst>
                  <a:path extrusionOk="0" h="913" w="518">
                    <a:moveTo>
                      <a:pt x="244" y="1"/>
                    </a:moveTo>
                    <a:cubicBezTo>
                      <a:pt x="122" y="1"/>
                      <a:pt x="1" y="214"/>
                      <a:pt x="1" y="457"/>
                    </a:cubicBezTo>
                    <a:cubicBezTo>
                      <a:pt x="31" y="700"/>
                      <a:pt x="122" y="913"/>
                      <a:pt x="274" y="913"/>
                    </a:cubicBezTo>
                    <a:cubicBezTo>
                      <a:pt x="396" y="882"/>
                      <a:pt x="517" y="700"/>
                      <a:pt x="517" y="457"/>
                    </a:cubicBezTo>
                    <a:cubicBezTo>
                      <a:pt x="517" y="214"/>
                      <a:pt x="396" y="1"/>
                      <a:pt x="244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3"/>
              <p:cNvSpPr/>
              <p:nvPr/>
            </p:nvSpPr>
            <p:spPr>
              <a:xfrm>
                <a:off x="2472400" y="3066675"/>
                <a:ext cx="50175" cy="23350"/>
              </a:xfrm>
              <a:custGeom>
                <a:rect b="b" l="l" r="r" t="t"/>
                <a:pathLst>
                  <a:path extrusionOk="0" h="934" w="2007">
                    <a:moveTo>
                      <a:pt x="1250" y="0"/>
                    </a:moveTo>
                    <a:cubicBezTo>
                      <a:pt x="704" y="0"/>
                      <a:pt x="272" y="343"/>
                      <a:pt x="91" y="569"/>
                    </a:cubicBezTo>
                    <a:cubicBezTo>
                      <a:pt x="0" y="690"/>
                      <a:pt x="30" y="812"/>
                      <a:pt x="122" y="873"/>
                    </a:cubicBezTo>
                    <a:cubicBezTo>
                      <a:pt x="152" y="903"/>
                      <a:pt x="182" y="934"/>
                      <a:pt x="213" y="934"/>
                    </a:cubicBezTo>
                    <a:cubicBezTo>
                      <a:pt x="274" y="934"/>
                      <a:pt x="365" y="903"/>
                      <a:pt x="426" y="842"/>
                    </a:cubicBezTo>
                    <a:cubicBezTo>
                      <a:pt x="426" y="819"/>
                      <a:pt x="758" y="426"/>
                      <a:pt x="1235" y="426"/>
                    </a:cubicBezTo>
                    <a:cubicBezTo>
                      <a:pt x="1370" y="426"/>
                      <a:pt x="1517" y="458"/>
                      <a:pt x="1672" y="538"/>
                    </a:cubicBezTo>
                    <a:cubicBezTo>
                      <a:pt x="1700" y="546"/>
                      <a:pt x="1729" y="549"/>
                      <a:pt x="1757" y="549"/>
                    </a:cubicBezTo>
                    <a:cubicBezTo>
                      <a:pt x="1847" y="549"/>
                      <a:pt x="1929" y="510"/>
                      <a:pt x="1976" y="417"/>
                    </a:cubicBezTo>
                    <a:cubicBezTo>
                      <a:pt x="2006" y="326"/>
                      <a:pt x="1976" y="204"/>
                      <a:pt x="1854" y="143"/>
                    </a:cubicBezTo>
                    <a:cubicBezTo>
                      <a:pt x="1643" y="41"/>
                      <a:pt x="1439" y="0"/>
                      <a:pt x="1250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3"/>
              <p:cNvSpPr/>
              <p:nvPr/>
            </p:nvSpPr>
            <p:spPr>
              <a:xfrm>
                <a:off x="2582575" y="3094550"/>
                <a:ext cx="12950" cy="22825"/>
              </a:xfrm>
              <a:custGeom>
                <a:rect b="b" l="l" r="r" t="t"/>
                <a:pathLst>
                  <a:path extrusionOk="0" h="913" w="518">
                    <a:moveTo>
                      <a:pt x="274" y="1"/>
                    </a:moveTo>
                    <a:cubicBezTo>
                      <a:pt x="122" y="1"/>
                      <a:pt x="0" y="214"/>
                      <a:pt x="0" y="457"/>
                    </a:cubicBezTo>
                    <a:cubicBezTo>
                      <a:pt x="0" y="700"/>
                      <a:pt x="122" y="882"/>
                      <a:pt x="244" y="913"/>
                    </a:cubicBezTo>
                    <a:cubicBezTo>
                      <a:pt x="396" y="913"/>
                      <a:pt x="487" y="700"/>
                      <a:pt x="487" y="457"/>
                    </a:cubicBezTo>
                    <a:cubicBezTo>
                      <a:pt x="517" y="214"/>
                      <a:pt x="396" y="1"/>
                      <a:pt x="274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3"/>
              <p:cNvSpPr/>
              <p:nvPr/>
            </p:nvSpPr>
            <p:spPr>
              <a:xfrm>
                <a:off x="2568900" y="3066675"/>
                <a:ext cx="50925" cy="23350"/>
              </a:xfrm>
              <a:custGeom>
                <a:rect b="b" l="l" r="r" t="t"/>
                <a:pathLst>
                  <a:path extrusionOk="0" h="934" w="2037">
                    <a:moveTo>
                      <a:pt x="762" y="0"/>
                    </a:moveTo>
                    <a:cubicBezTo>
                      <a:pt x="569" y="0"/>
                      <a:pt x="364" y="41"/>
                      <a:pt x="152" y="143"/>
                    </a:cubicBezTo>
                    <a:cubicBezTo>
                      <a:pt x="61" y="204"/>
                      <a:pt x="0" y="326"/>
                      <a:pt x="61" y="417"/>
                    </a:cubicBezTo>
                    <a:cubicBezTo>
                      <a:pt x="107" y="510"/>
                      <a:pt x="189" y="549"/>
                      <a:pt x="266" y="549"/>
                    </a:cubicBezTo>
                    <a:cubicBezTo>
                      <a:pt x="290" y="549"/>
                      <a:pt x="313" y="546"/>
                      <a:pt x="335" y="538"/>
                    </a:cubicBezTo>
                    <a:cubicBezTo>
                      <a:pt x="496" y="458"/>
                      <a:pt x="647" y="426"/>
                      <a:pt x="784" y="426"/>
                    </a:cubicBezTo>
                    <a:cubicBezTo>
                      <a:pt x="1269" y="426"/>
                      <a:pt x="1588" y="819"/>
                      <a:pt x="1611" y="842"/>
                    </a:cubicBezTo>
                    <a:cubicBezTo>
                      <a:pt x="1672" y="903"/>
                      <a:pt x="1763" y="934"/>
                      <a:pt x="1824" y="934"/>
                    </a:cubicBezTo>
                    <a:cubicBezTo>
                      <a:pt x="1854" y="934"/>
                      <a:pt x="1885" y="903"/>
                      <a:pt x="1915" y="873"/>
                    </a:cubicBezTo>
                    <a:cubicBezTo>
                      <a:pt x="2006" y="812"/>
                      <a:pt x="2037" y="690"/>
                      <a:pt x="1946" y="569"/>
                    </a:cubicBezTo>
                    <a:cubicBezTo>
                      <a:pt x="1765" y="343"/>
                      <a:pt x="1316" y="0"/>
                      <a:pt x="762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3"/>
              <p:cNvSpPr/>
              <p:nvPr/>
            </p:nvSpPr>
            <p:spPr>
              <a:xfrm>
                <a:off x="2502025" y="3176550"/>
                <a:ext cx="84375" cy="19100"/>
              </a:xfrm>
              <a:custGeom>
                <a:rect b="b" l="l" r="r" t="t"/>
                <a:pathLst>
                  <a:path extrusionOk="0" h="764" w="3375">
                    <a:moveTo>
                      <a:pt x="164" y="1"/>
                    </a:moveTo>
                    <a:cubicBezTo>
                      <a:pt x="118" y="1"/>
                      <a:pt x="68" y="27"/>
                      <a:pt x="31" y="64"/>
                    </a:cubicBezTo>
                    <a:cubicBezTo>
                      <a:pt x="0" y="125"/>
                      <a:pt x="31" y="216"/>
                      <a:pt x="92" y="277"/>
                    </a:cubicBezTo>
                    <a:cubicBezTo>
                      <a:pt x="122" y="277"/>
                      <a:pt x="791" y="733"/>
                      <a:pt x="1672" y="764"/>
                    </a:cubicBezTo>
                    <a:lnTo>
                      <a:pt x="1733" y="764"/>
                    </a:lnTo>
                    <a:cubicBezTo>
                      <a:pt x="2706" y="764"/>
                      <a:pt x="3283" y="277"/>
                      <a:pt x="3283" y="247"/>
                    </a:cubicBezTo>
                    <a:cubicBezTo>
                      <a:pt x="3344" y="216"/>
                      <a:pt x="3374" y="125"/>
                      <a:pt x="3314" y="64"/>
                    </a:cubicBezTo>
                    <a:cubicBezTo>
                      <a:pt x="3278" y="29"/>
                      <a:pt x="3232" y="14"/>
                      <a:pt x="3188" y="14"/>
                    </a:cubicBezTo>
                    <a:cubicBezTo>
                      <a:pt x="3156" y="14"/>
                      <a:pt x="3126" y="21"/>
                      <a:pt x="3101" y="34"/>
                    </a:cubicBezTo>
                    <a:cubicBezTo>
                      <a:pt x="3101" y="64"/>
                      <a:pt x="2584" y="490"/>
                      <a:pt x="1733" y="490"/>
                    </a:cubicBezTo>
                    <a:lnTo>
                      <a:pt x="1672" y="490"/>
                    </a:lnTo>
                    <a:cubicBezTo>
                      <a:pt x="882" y="460"/>
                      <a:pt x="244" y="34"/>
                      <a:pt x="244" y="34"/>
                    </a:cubicBezTo>
                    <a:cubicBezTo>
                      <a:pt x="220" y="11"/>
                      <a:pt x="193" y="1"/>
                      <a:pt x="164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3"/>
              <p:cNvSpPr/>
              <p:nvPr/>
            </p:nvSpPr>
            <p:spPr>
              <a:xfrm>
                <a:off x="2536225" y="3093600"/>
                <a:ext cx="24325" cy="67850"/>
              </a:xfrm>
              <a:custGeom>
                <a:rect b="b" l="l" r="r" t="t"/>
                <a:pathLst>
                  <a:path extrusionOk="0" h="2714" w="973">
                    <a:moveTo>
                      <a:pt x="491" y="1"/>
                    </a:moveTo>
                    <a:cubicBezTo>
                      <a:pt x="479" y="1"/>
                      <a:pt x="467" y="3"/>
                      <a:pt x="456" y="9"/>
                    </a:cubicBezTo>
                    <a:cubicBezTo>
                      <a:pt x="365" y="9"/>
                      <a:pt x="335" y="100"/>
                      <a:pt x="335" y="161"/>
                    </a:cubicBezTo>
                    <a:cubicBezTo>
                      <a:pt x="487" y="1103"/>
                      <a:pt x="639" y="2197"/>
                      <a:pt x="669" y="2410"/>
                    </a:cubicBezTo>
                    <a:cubicBezTo>
                      <a:pt x="642" y="2419"/>
                      <a:pt x="605" y="2422"/>
                      <a:pt x="561" y="2422"/>
                    </a:cubicBezTo>
                    <a:cubicBezTo>
                      <a:pt x="456" y="2422"/>
                      <a:pt x="312" y="2401"/>
                      <a:pt x="183" y="2379"/>
                    </a:cubicBezTo>
                    <a:cubicBezTo>
                      <a:pt x="171" y="2374"/>
                      <a:pt x="159" y="2371"/>
                      <a:pt x="147" y="2371"/>
                    </a:cubicBezTo>
                    <a:cubicBezTo>
                      <a:pt x="90" y="2371"/>
                      <a:pt x="25" y="2421"/>
                      <a:pt x="0" y="2471"/>
                    </a:cubicBezTo>
                    <a:cubicBezTo>
                      <a:pt x="0" y="2562"/>
                      <a:pt x="31" y="2623"/>
                      <a:pt x="122" y="2653"/>
                    </a:cubicBezTo>
                    <a:cubicBezTo>
                      <a:pt x="213" y="2653"/>
                      <a:pt x="395" y="2714"/>
                      <a:pt x="578" y="2714"/>
                    </a:cubicBezTo>
                    <a:cubicBezTo>
                      <a:pt x="669" y="2714"/>
                      <a:pt x="791" y="2683"/>
                      <a:pt x="851" y="2653"/>
                    </a:cubicBezTo>
                    <a:cubicBezTo>
                      <a:pt x="882" y="2623"/>
                      <a:pt x="943" y="2562"/>
                      <a:pt x="943" y="2501"/>
                    </a:cubicBezTo>
                    <a:cubicBezTo>
                      <a:pt x="973" y="2288"/>
                      <a:pt x="699" y="616"/>
                      <a:pt x="608" y="130"/>
                    </a:cubicBezTo>
                    <a:cubicBezTo>
                      <a:pt x="608" y="55"/>
                      <a:pt x="546" y="1"/>
                      <a:pt x="491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3"/>
              <p:cNvSpPr/>
              <p:nvPr/>
            </p:nvSpPr>
            <p:spPr>
              <a:xfrm>
                <a:off x="2403225" y="2956350"/>
                <a:ext cx="262050" cy="159600"/>
              </a:xfrm>
              <a:custGeom>
                <a:rect b="b" l="l" r="r" t="t"/>
                <a:pathLst>
                  <a:path extrusionOk="0" h="6384" w="10482">
                    <a:moveTo>
                      <a:pt x="5660" y="0"/>
                    </a:moveTo>
                    <a:cubicBezTo>
                      <a:pt x="4974" y="0"/>
                      <a:pt x="4236" y="107"/>
                      <a:pt x="3466" y="362"/>
                    </a:cubicBezTo>
                    <a:cubicBezTo>
                      <a:pt x="1" y="1486"/>
                      <a:pt x="457" y="2733"/>
                      <a:pt x="609" y="3188"/>
                    </a:cubicBezTo>
                    <a:cubicBezTo>
                      <a:pt x="791" y="3644"/>
                      <a:pt x="1156" y="6258"/>
                      <a:pt x="1399" y="6350"/>
                    </a:cubicBezTo>
                    <a:cubicBezTo>
                      <a:pt x="1400" y="6350"/>
                      <a:pt x="1402" y="6350"/>
                      <a:pt x="1403" y="6350"/>
                    </a:cubicBezTo>
                    <a:cubicBezTo>
                      <a:pt x="1522" y="6350"/>
                      <a:pt x="1582" y="4949"/>
                      <a:pt x="1612" y="4739"/>
                    </a:cubicBezTo>
                    <a:cubicBezTo>
                      <a:pt x="1673" y="4556"/>
                      <a:pt x="1855" y="3766"/>
                      <a:pt x="1825" y="3553"/>
                    </a:cubicBezTo>
                    <a:cubicBezTo>
                      <a:pt x="1764" y="3280"/>
                      <a:pt x="1764" y="2824"/>
                      <a:pt x="2159" y="2459"/>
                    </a:cubicBezTo>
                    <a:cubicBezTo>
                      <a:pt x="2676" y="1912"/>
                      <a:pt x="2433" y="2003"/>
                      <a:pt x="2889" y="1760"/>
                    </a:cubicBezTo>
                    <a:cubicBezTo>
                      <a:pt x="3351" y="1518"/>
                      <a:pt x="4513" y="1276"/>
                      <a:pt x="5558" y="1276"/>
                    </a:cubicBezTo>
                    <a:cubicBezTo>
                      <a:pt x="5957" y="1276"/>
                      <a:pt x="6339" y="1311"/>
                      <a:pt x="6658" y="1395"/>
                    </a:cubicBezTo>
                    <a:cubicBezTo>
                      <a:pt x="7813" y="1699"/>
                      <a:pt x="8390" y="1881"/>
                      <a:pt x="8907" y="1973"/>
                    </a:cubicBezTo>
                    <a:cubicBezTo>
                      <a:pt x="9454" y="2064"/>
                      <a:pt x="9393" y="2854"/>
                      <a:pt x="9515" y="3036"/>
                    </a:cubicBezTo>
                    <a:cubicBezTo>
                      <a:pt x="9606" y="3188"/>
                      <a:pt x="9515" y="6258"/>
                      <a:pt x="9758" y="6380"/>
                    </a:cubicBezTo>
                    <a:cubicBezTo>
                      <a:pt x="9763" y="6382"/>
                      <a:pt x="9768" y="6383"/>
                      <a:pt x="9774" y="6383"/>
                    </a:cubicBezTo>
                    <a:cubicBezTo>
                      <a:pt x="10048" y="6383"/>
                      <a:pt x="10481" y="3319"/>
                      <a:pt x="10153" y="2216"/>
                    </a:cubicBezTo>
                    <a:cubicBezTo>
                      <a:pt x="9869" y="1339"/>
                      <a:pt x="8088" y="0"/>
                      <a:pt x="5660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3"/>
              <p:cNvSpPr/>
              <p:nvPr/>
            </p:nvSpPr>
            <p:spPr>
              <a:xfrm>
                <a:off x="2461750" y="3061125"/>
                <a:ext cx="77525" cy="78300"/>
              </a:xfrm>
              <a:custGeom>
                <a:rect b="b" l="l" r="r" t="t"/>
                <a:pathLst>
                  <a:path extrusionOk="0" h="3132" w="3101">
                    <a:moveTo>
                      <a:pt x="1551" y="183"/>
                    </a:moveTo>
                    <a:cubicBezTo>
                      <a:pt x="2311" y="183"/>
                      <a:pt x="2918" y="791"/>
                      <a:pt x="2918" y="1551"/>
                    </a:cubicBezTo>
                    <a:cubicBezTo>
                      <a:pt x="2918" y="2311"/>
                      <a:pt x="2311" y="2918"/>
                      <a:pt x="1551" y="2918"/>
                    </a:cubicBezTo>
                    <a:cubicBezTo>
                      <a:pt x="791" y="2918"/>
                      <a:pt x="183" y="2311"/>
                      <a:pt x="183" y="1551"/>
                    </a:cubicBezTo>
                    <a:cubicBezTo>
                      <a:pt x="183" y="821"/>
                      <a:pt x="791" y="183"/>
                      <a:pt x="1551" y="183"/>
                    </a:cubicBezTo>
                    <a:close/>
                    <a:moveTo>
                      <a:pt x="1551" y="1"/>
                    </a:moveTo>
                    <a:cubicBezTo>
                      <a:pt x="700" y="1"/>
                      <a:pt x="0" y="700"/>
                      <a:pt x="0" y="1551"/>
                    </a:cubicBezTo>
                    <a:cubicBezTo>
                      <a:pt x="0" y="2432"/>
                      <a:pt x="700" y="3131"/>
                      <a:pt x="1551" y="3131"/>
                    </a:cubicBezTo>
                    <a:cubicBezTo>
                      <a:pt x="2402" y="3131"/>
                      <a:pt x="3101" y="2432"/>
                      <a:pt x="3101" y="1551"/>
                    </a:cubicBezTo>
                    <a:cubicBezTo>
                      <a:pt x="3101" y="700"/>
                      <a:pt x="2402" y="1"/>
                      <a:pt x="1551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3"/>
              <p:cNvSpPr/>
              <p:nvPr/>
            </p:nvSpPr>
            <p:spPr>
              <a:xfrm>
                <a:off x="2552925" y="3061125"/>
                <a:ext cx="77550" cy="78300"/>
              </a:xfrm>
              <a:custGeom>
                <a:rect b="b" l="l" r="r" t="t"/>
                <a:pathLst>
                  <a:path extrusionOk="0" h="3132" w="3102">
                    <a:moveTo>
                      <a:pt x="1551" y="183"/>
                    </a:moveTo>
                    <a:cubicBezTo>
                      <a:pt x="2311" y="183"/>
                      <a:pt x="2919" y="791"/>
                      <a:pt x="2919" y="1551"/>
                    </a:cubicBezTo>
                    <a:cubicBezTo>
                      <a:pt x="2919" y="2311"/>
                      <a:pt x="2311" y="2918"/>
                      <a:pt x="1551" y="2918"/>
                    </a:cubicBezTo>
                    <a:cubicBezTo>
                      <a:pt x="791" y="2918"/>
                      <a:pt x="183" y="2311"/>
                      <a:pt x="183" y="1551"/>
                    </a:cubicBezTo>
                    <a:cubicBezTo>
                      <a:pt x="183" y="821"/>
                      <a:pt x="791" y="183"/>
                      <a:pt x="1551" y="183"/>
                    </a:cubicBezTo>
                    <a:close/>
                    <a:moveTo>
                      <a:pt x="1551" y="1"/>
                    </a:moveTo>
                    <a:cubicBezTo>
                      <a:pt x="700" y="1"/>
                      <a:pt x="1" y="700"/>
                      <a:pt x="1" y="1551"/>
                    </a:cubicBezTo>
                    <a:cubicBezTo>
                      <a:pt x="1" y="2432"/>
                      <a:pt x="700" y="3131"/>
                      <a:pt x="1551" y="3131"/>
                    </a:cubicBezTo>
                    <a:cubicBezTo>
                      <a:pt x="2402" y="3131"/>
                      <a:pt x="3101" y="2432"/>
                      <a:pt x="3101" y="1551"/>
                    </a:cubicBezTo>
                    <a:cubicBezTo>
                      <a:pt x="3101" y="700"/>
                      <a:pt x="2402" y="1"/>
                      <a:pt x="1551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3"/>
              <p:cNvSpPr/>
              <p:nvPr/>
            </p:nvSpPr>
            <p:spPr>
              <a:xfrm>
                <a:off x="2534700" y="3094525"/>
                <a:ext cx="23575" cy="8425"/>
              </a:xfrm>
              <a:custGeom>
                <a:rect b="b" l="l" r="r" t="t"/>
                <a:pathLst>
                  <a:path extrusionOk="0" h="337" w="943">
                    <a:moveTo>
                      <a:pt x="505" y="1"/>
                    </a:moveTo>
                    <a:cubicBezTo>
                      <a:pt x="318" y="1"/>
                      <a:pt x="138" y="82"/>
                      <a:pt x="31" y="154"/>
                    </a:cubicBezTo>
                    <a:cubicBezTo>
                      <a:pt x="0" y="184"/>
                      <a:pt x="0" y="245"/>
                      <a:pt x="31" y="275"/>
                    </a:cubicBezTo>
                    <a:cubicBezTo>
                      <a:pt x="31" y="306"/>
                      <a:pt x="61" y="336"/>
                      <a:pt x="92" y="336"/>
                    </a:cubicBezTo>
                    <a:cubicBezTo>
                      <a:pt x="122" y="336"/>
                      <a:pt x="122" y="306"/>
                      <a:pt x="152" y="306"/>
                    </a:cubicBezTo>
                    <a:cubicBezTo>
                      <a:pt x="152" y="306"/>
                      <a:pt x="329" y="188"/>
                      <a:pt x="518" y="188"/>
                    </a:cubicBezTo>
                    <a:cubicBezTo>
                      <a:pt x="601" y="188"/>
                      <a:pt x="686" y="211"/>
                      <a:pt x="760" y="275"/>
                    </a:cubicBezTo>
                    <a:cubicBezTo>
                      <a:pt x="776" y="306"/>
                      <a:pt x="798" y="321"/>
                      <a:pt x="821" y="321"/>
                    </a:cubicBezTo>
                    <a:cubicBezTo>
                      <a:pt x="844" y="321"/>
                      <a:pt x="867" y="306"/>
                      <a:pt x="882" y="275"/>
                    </a:cubicBezTo>
                    <a:cubicBezTo>
                      <a:pt x="943" y="245"/>
                      <a:pt x="943" y="184"/>
                      <a:pt x="882" y="154"/>
                    </a:cubicBezTo>
                    <a:cubicBezTo>
                      <a:pt x="769" y="41"/>
                      <a:pt x="635" y="1"/>
                      <a:pt x="505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3"/>
              <p:cNvSpPr/>
              <p:nvPr/>
            </p:nvSpPr>
            <p:spPr>
              <a:xfrm>
                <a:off x="2625875" y="3070175"/>
                <a:ext cx="39550" cy="24400"/>
              </a:xfrm>
              <a:custGeom>
                <a:rect b="b" l="l" r="r" t="t"/>
                <a:pathLst>
                  <a:path extrusionOk="0" h="976" w="1582">
                    <a:moveTo>
                      <a:pt x="1412" y="0"/>
                    </a:moveTo>
                    <a:cubicBezTo>
                      <a:pt x="685" y="0"/>
                      <a:pt x="61" y="795"/>
                      <a:pt x="31" y="824"/>
                    </a:cubicBezTo>
                    <a:cubicBezTo>
                      <a:pt x="1" y="854"/>
                      <a:pt x="1" y="915"/>
                      <a:pt x="31" y="946"/>
                    </a:cubicBezTo>
                    <a:cubicBezTo>
                      <a:pt x="62" y="976"/>
                      <a:pt x="62" y="976"/>
                      <a:pt x="92" y="976"/>
                    </a:cubicBezTo>
                    <a:cubicBezTo>
                      <a:pt x="123" y="976"/>
                      <a:pt x="153" y="946"/>
                      <a:pt x="183" y="946"/>
                    </a:cubicBezTo>
                    <a:cubicBezTo>
                      <a:pt x="183" y="916"/>
                      <a:pt x="747" y="182"/>
                      <a:pt x="1386" y="182"/>
                    </a:cubicBezTo>
                    <a:cubicBezTo>
                      <a:pt x="1411" y="182"/>
                      <a:pt x="1435" y="183"/>
                      <a:pt x="1460" y="186"/>
                    </a:cubicBezTo>
                    <a:cubicBezTo>
                      <a:pt x="1521" y="186"/>
                      <a:pt x="1551" y="155"/>
                      <a:pt x="1551" y="94"/>
                    </a:cubicBezTo>
                    <a:cubicBezTo>
                      <a:pt x="1582" y="64"/>
                      <a:pt x="1521" y="3"/>
                      <a:pt x="1490" y="3"/>
                    </a:cubicBezTo>
                    <a:cubicBezTo>
                      <a:pt x="1464" y="1"/>
                      <a:pt x="1438" y="0"/>
                      <a:pt x="1412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3"/>
              <p:cNvSpPr/>
              <p:nvPr/>
            </p:nvSpPr>
            <p:spPr>
              <a:xfrm>
                <a:off x="2420725" y="3070250"/>
                <a:ext cx="47125" cy="24325"/>
              </a:xfrm>
              <a:custGeom>
                <a:rect b="b" l="l" r="r" t="t"/>
                <a:pathLst>
                  <a:path extrusionOk="0" h="973" w="1885">
                    <a:moveTo>
                      <a:pt x="91" y="0"/>
                    </a:moveTo>
                    <a:cubicBezTo>
                      <a:pt x="61" y="0"/>
                      <a:pt x="0" y="31"/>
                      <a:pt x="0" y="91"/>
                    </a:cubicBezTo>
                    <a:cubicBezTo>
                      <a:pt x="0" y="152"/>
                      <a:pt x="61" y="183"/>
                      <a:pt x="91" y="183"/>
                    </a:cubicBezTo>
                    <a:lnTo>
                      <a:pt x="122" y="183"/>
                    </a:lnTo>
                    <a:cubicBezTo>
                      <a:pt x="1003" y="183"/>
                      <a:pt x="1702" y="943"/>
                      <a:pt x="1702" y="943"/>
                    </a:cubicBezTo>
                    <a:cubicBezTo>
                      <a:pt x="1733" y="943"/>
                      <a:pt x="1733" y="973"/>
                      <a:pt x="1763" y="973"/>
                    </a:cubicBezTo>
                    <a:cubicBezTo>
                      <a:pt x="1793" y="973"/>
                      <a:pt x="1824" y="973"/>
                      <a:pt x="1854" y="943"/>
                    </a:cubicBezTo>
                    <a:cubicBezTo>
                      <a:pt x="1885" y="912"/>
                      <a:pt x="1885" y="851"/>
                      <a:pt x="1854" y="821"/>
                    </a:cubicBezTo>
                    <a:cubicBezTo>
                      <a:pt x="1824" y="760"/>
                      <a:pt x="1094" y="0"/>
                      <a:pt x="122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3"/>
              <p:cNvSpPr/>
              <p:nvPr/>
            </p:nvSpPr>
            <p:spPr>
              <a:xfrm>
                <a:off x="2096250" y="3309025"/>
                <a:ext cx="384525" cy="939975"/>
              </a:xfrm>
              <a:custGeom>
                <a:rect b="b" l="l" r="r" t="t"/>
                <a:pathLst>
                  <a:path extrusionOk="0" h="37599" w="15381">
                    <a:moveTo>
                      <a:pt x="9678" y="1"/>
                    </a:moveTo>
                    <a:cubicBezTo>
                      <a:pt x="8162" y="1"/>
                      <a:pt x="6729" y="903"/>
                      <a:pt x="6110" y="2395"/>
                    </a:cubicBezTo>
                    <a:lnTo>
                      <a:pt x="5866" y="2942"/>
                    </a:lnTo>
                    <a:lnTo>
                      <a:pt x="5654" y="3489"/>
                    </a:lnTo>
                    <a:lnTo>
                      <a:pt x="5228" y="4553"/>
                    </a:lnTo>
                    <a:cubicBezTo>
                      <a:pt x="4924" y="5282"/>
                      <a:pt x="4651" y="6012"/>
                      <a:pt x="4377" y="6711"/>
                    </a:cubicBezTo>
                    <a:cubicBezTo>
                      <a:pt x="3830" y="8170"/>
                      <a:pt x="3313" y="9629"/>
                      <a:pt x="2827" y="11088"/>
                    </a:cubicBezTo>
                    <a:cubicBezTo>
                      <a:pt x="2341" y="12547"/>
                      <a:pt x="1885" y="14036"/>
                      <a:pt x="1459" y="15556"/>
                    </a:cubicBezTo>
                    <a:cubicBezTo>
                      <a:pt x="1246" y="16316"/>
                      <a:pt x="1034" y="17076"/>
                      <a:pt x="851" y="17866"/>
                    </a:cubicBezTo>
                    <a:cubicBezTo>
                      <a:pt x="669" y="18626"/>
                      <a:pt x="486" y="19416"/>
                      <a:pt x="334" y="20237"/>
                    </a:cubicBezTo>
                    <a:cubicBezTo>
                      <a:pt x="243" y="20632"/>
                      <a:pt x="183" y="21058"/>
                      <a:pt x="122" y="21483"/>
                    </a:cubicBezTo>
                    <a:cubicBezTo>
                      <a:pt x="31" y="22030"/>
                      <a:pt x="0" y="22608"/>
                      <a:pt x="31" y="23185"/>
                    </a:cubicBezTo>
                    <a:cubicBezTo>
                      <a:pt x="61" y="24310"/>
                      <a:pt x="304" y="25374"/>
                      <a:pt x="669" y="26316"/>
                    </a:cubicBezTo>
                    <a:cubicBezTo>
                      <a:pt x="1003" y="27258"/>
                      <a:pt x="1459" y="28109"/>
                      <a:pt x="1945" y="28900"/>
                    </a:cubicBezTo>
                    <a:cubicBezTo>
                      <a:pt x="2462" y="29660"/>
                      <a:pt x="3009" y="30389"/>
                      <a:pt x="3556" y="31027"/>
                    </a:cubicBezTo>
                    <a:cubicBezTo>
                      <a:pt x="4711" y="32334"/>
                      <a:pt x="5927" y="33459"/>
                      <a:pt x="7204" y="34462"/>
                    </a:cubicBezTo>
                    <a:cubicBezTo>
                      <a:pt x="7842" y="34979"/>
                      <a:pt x="8481" y="35465"/>
                      <a:pt x="9149" y="35921"/>
                    </a:cubicBezTo>
                    <a:cubicBezTo>
                      <a:pt x="9484" y="36134"/>
                      <a:pt x="9818" y="36377"/>
                      <a:pt x="10183" y="36590"/>
                    </a:cubicBezTo>
                    <a:cubicBezTo>
                      <a:pt x="10335" y="36681"/>
                      <a:pt x="10517" y="36803"/>
                      <a:pt x="10699" y="36924"/>
                    </a:cubicBezTo>
                    <a:lnTo>
                      <a:pt x="10943" y="37076"/>
                    </a:lnTo>
                    <a:lnTo>
                      <a:pt x="11247" y="37258"/>
                    </a:lnTo>
                    <a:cubicBezTo>
                      <a:pt x="11650" y="37487"/>
                      <a:pt x="12092" y="37599"/>
                      <a:pt x="12529" y="37599"/>
                    </a:cubicBezTo>
                    <a:cubicBezTo>
                      <a:pt x="13310" y="37599"/>
                      <a:pt x="14072" y="37242"/>
                      <a:pt x="14560" y="36559"/>
                    </a:cubicBezTo>
                    <a:cubicBezTo>
                      <a:pt x="15380" y="35435"/>
                      <a:pt x="15107" y="33854"/>
                      <a:pt x="13982" y="33064"/>
                    </a:cubicBezTo>
                    <a:lnTo>
                      <a:pt x="13861" y="32973"/>
                    </a:lnTo>
                    <a:lnTo>
                      <a:pt x="13496" y="32699"/>
                    </a:lnTo>
                    <a:cubicBezTo>
                      <a:pt x="13344" y="32608"/>
                      <a:pt x="13222" y="32486"/>
                      <a:pt x="13070" y="32395"/>
                    </a:cubicBezTo>
                    <a:cubicBezTo>
                      <a:pt x="12797" y="32182"/>
                      <a:pt x="12523" y="31970"/>
                      <a:pt x="12250" y="31757"/>
                    </a:cubicBezTo>
                    <a:cubicBezTo>
                      <a:pt x="11702" y="31301"/>
                      <a:pt x="11186" y="30845"/>
                      <a:pt x="10699" y="30389"/>
                    </a:cubicBezTo>
                    <a:cubicBezTo>
                      <a:pt x="9666" y="29447"/>
                      <a:pt x="8754" y="28474"/>
                      <a:pt x="7994" y="27441"/>
                    </a:cubicBezTo>
                    <a:cubicBezTo>
                      <a:pt x="7599" y="26924"/>
                      <a:pt x="7265" y="26407"/>
                      <a:pt x="6991" y="25891"/>
                    </a:cubicBezTo>
                    <a:cubicBezTo>
                      <a:pt x="6718" y="25374"/>
                      <a:pt x="6505" y="24857"/>
                      <a:pt x="6383" y="24401"/>
                    </a:cubicBezTo>
                    <a:cubicBezTo>
                      <a:pt x="6262" y="23915"/>
                      <a:pt x="6201" y="23489"/>
                      <a:pt x="6231" y="23125"/>
                    </a:cubicBezTo>
                    <a:cubicBezTo>
                      <a:pt x="6262" y="22942"/>
                      <a:pt x="6292" y="22760"/>
                      <a:pt x="6322" y="22577"/>
                    </a:cubicBezTo>
                    <a:cubicBezTo>
                      <a:pt x="6414" y="22273"/>
                      <a:pt x="6474" y="21939"/>
                      <a:pt x="6566" y="21605"/>
                    </a:cubicBezTo>
                    <a:cubicBezTo>
                      <a:pt x="6748" y="20966"/>
                      <a:pt x="6930" y="20298"/>
                      <a:pt x="7143" y="19629"/>
                    </a:cubicBezTo>
                    <a:cubicBezTo>
                      <a:pt x="7386" y="18960"/>
                      <a:pt x="7599" y="18292"/>
                      <a:pt x="7842" y="17593"/>
                    </a:cubicBezTo>
                    <a:cubicBezTo>
                      <a:pt x="8329" y="16255"/>
                      <a:pt x="8876" y="14918"/>
                      <a:pt x="9453" y="13580"/>
                    </a:cubicBezTo>
                    <a:cubicBezTo>
                      <a:pt x="10000" y="12243"/>
                      <a:pt x="10608" y="10905"/>
                      <a:pt x="11216" y="9568"/>
                    </a:cubicBezTo>
                    <a:cubicBezTo>
                      <a:pt x="11520" y="8899"/>
                      <a:pt x="11824" y="8231"/>
                      <a:pt x="12158" y="7592"/>
                    </a:cubicBezTo>
                    <a:lnTo>
                      <a:pt x="12645" y="6589"/>
                    </a:lnTo>
                    <a:lnTo>
                      <a:pt x="12888" y="6103"/>
                    </a:lnTo>
                    <a:lnTo>
                      <a:pt x="13101" y="5647"/>
                    </a:lnTo>
                    <a:lnTo>
                      <a:pt x="13131" y="5617"/>
                    </a:lnTo>
                    <a:cubicBezTo>
                      <a:pt x="13161" y="5525"/>
                      <a:pt x="13222" y="5434"/>
                      <a:pt x="13253" y="5373"/>
                    </a:cubicBezTo>
                    <a:cubicBezTo>
                      <a:pt x="14073" y="3398"/>
                      <a:pt x="13131" y="1118"/>
                      <a:pt x="11155" y="297"/>
                    </a:cubicBezTo>
                    <a:cubicBezTo>
                      <a:pt x="10671" y="96"/>
                      <a:pt x="10170" y="1"/>
                      <a:pt x="9678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3"/>
              <p:cNvSpPr/>
              <p:nvPr/>
            </p:nvSpPr>
            <p:spPr>
              <a:xfrm>
                <a:off x="2625125" y="3308900"/>
                <a:ext cx="383000" cy="940250"/>
              </a:xfrm>
              <a:custGeom>
                <a:rect b="b" l="l" r="r" t="t"/>
                <a:pathLst>
                  <a:path extrusionOk="0" h="37610" w="15320">
                    <a:moveTo>
                      <a:pt x="5663" y="1"/>
                    </a:moveTo>
                    <a:cubicBezTo>
                      <a:pt x="5074" y="1"/>
                      <a:pt x="4478" y="137"/>
                      <a:pt x="3922" y="424"/>
                    </a:cubicBezTo>
                    <a:cubicBezTo>
                      <a:pt x="2007" y="1397"/>
                      <a:pt x="1247" y="3707"/>
                      <a:pt x="2219" y="5622"/>
                    </a:cubicBezTo>
                    <a:lnTo>
                      <a:pt x="2219" y="5652"/>
                    </a:lnTo>
                    <a:lnTo>
                      <a:pt x="2463" y="6108"/>
                    </a:lnTo>
                    <a:lnTo>
                      <a:pt x="2706" y="6594"/>
                    </a:lnTo>
                    <a:lnTo>
                      <a:pt x="3192" y="7597"/>
                    </a:lnTo>
                    <a:cubicBezTo>
                      <a:pt x="3496" y="8236"/>
                      <a:pt x="3830" y="8904"/>
                      <a:pt x="4134" y="9573"/>
                    </a:cubicBezTo>
                    <a:cubicBezTo>
                      <a:pt x="4742" y="10910"/>
                      <a:pt x="5320" y="12248"/>
                      <a:pt x="5897" y="13585"/>
                    </a:cubicBezTo>
                    <a:cubicBezTo>
                      <a:pt x="6475" y="14923"/>
                      <a:pt x="6992" y="16260"/>
                      <a:pt x="7478" y="17598"/>
                    </a:cubicBezTo>
                    <a:cubicBezTo>
                      <a:pt x="7751" y="18266"/>
                      <a:pt x="7964" y="18965"/>
                      <a:pt x="8177" y="19634"/>
                    </a:cubicBezTo>
                    <a:cubicBezTo>
                      <a:pt x="8390" y="20303"/>
                      <a:pt x="8603" y="20941"/>
                      <a:pt x="8785" y="21610"/>
                    </a:cubicBezTo>
                    <a:cubicBezTo>
                      <a:pt x="8876" y="21944"/>
                      <a:pt x="8937" y="22278"/>
                      <a:pt x="9028" y="22582"/>
                    </a:cubicBezTo>
                    <a:cubicBezTo>
                      <a:pt x="9058" y="22765"/>
                      <a:pt x="9089" y="22947"/>
                      <a:pt x="9119" y="23130"/>
                    </a:cubicBezTo>
                    <a:cubicBezTo>
                      <a:pt x="9119" y="23494"/>
                      <a:pt x="9089" y="23920"/>
                      <a:pt x="8967" y="24406"/>
                    </a:cubicBezTo>
                    <a:cubicBezTo>
                      <a:pt x="8815" y="24862"/>
                      <a:pt x="8633" y="25379"/>
                      <a:pt x="8359" y="25896"/>
                    </a:cubicBezTo>
                    <a:cubicBezTo>
                      <a:pt x="8055" y="26412"/>
                      <a:pt x="7721" y="26929"/>
                      <a:pt x="7356" y="27446"/>
                    </a:cubicBezTo>
                    <a:cubicBezTo>
                      <a:pt x="6596" y="28479"/>
                      <a:pt x="5654" y="29452"/>
                      <a:pt x="4651" y="30394"/>
                    </a:cubicBezTo>
                    <a:cubicBezTo>
                      <a:pt x="4165" y="30850"/>
                      <a:pt x="3618" y="31306"/>
                      <a:pt x="3101" y="31762"/>
                    </a:cubicBezTo>
                    <a:cubicBezTo>
                      <a:pt x="2827" y="31975"/>
                      <a:pt x="2554" y="32187"/>
                      <a:pt x="2280" y="32400"/>
                    </a:cubicBezTo>
                    <a:cubicBezTo>
                      <a:pt x="2128" y="32491"/>
                      <a:pt x="1976" y="32613"/>
                      <a:pt x="1855" y="32704"/>
                    </a:cubicBezTo>
                    <a:lnTo>
                      <a:pt x="1460" y="32978"/>
                    </a:lnTo>
                    <a:lnTo>
                      <a:pt x="1338" y="33069"/>
                    </a:lnTo>
                    <a:cubicBezTo>
                      <a:pt x="304" y="33798"/>
                      <a:pt x="1" y="35257"/>
                      <a:pt x="639" y="36382"/>
                    </a:cubicBezTo>
                    <a:cubicBezTo>
                      <a:pt x="1124" y="37170"/>
                      <a:pt x="1958" y="37609"/>
                      <a:pt x="2812" y="37609"/>
                    </a:cubicBezTo>
                    <a:cubicBezTo>
                      <a:pt x="3242" y="37609"/>
                      <a:pt x="3676" y="37498"/>
                      <a:pt x="4074" y="37263"/>
                    </a:cubicBezTo>
                    <a:lnTo>
                      <a:pt x="4378" y="37081"/>
                    </a:lnTo>
                    <a:lnTo>
                      <a:pt x="4651" y="36929"/>
                    </a:lnTo>
                    <a:cubicBezTo>
                      <a:pt x="4833" y="36808"/>
                      <a:pt x="4985" y="36686"/>
                      <a:pt x="5168" y="36595"/>
                    </a:cubicBezTo>
                    <a:cubicBezTo>
                      <a:pt x="5502" y="36382"/>
                      <a:pt x="5837" y="36139"/>
                      <a:pt x="6171" y="35926"/>
                    </a:cubicBezTo>
                    <a:cubicBezTo>
                      <a:pt x="6840" y="35470"/>
                      <a:pt x="7508" y="34984"/>
                      <a:pt x="8147" y="34467"/>
                    </a:cubicBezTo>
                    <a:cubicBezTo>
                      <a:pt x="9393" y="33464"/>
                      <a:pt x="10639" y="32339"/>
                      <a:pt x="11764" y="31032"/>
                    </a:cubicBezTo>
                    <a:cubicBezTo>
                      <a:pt x="12341" y="30394"/>
                      <a:pt x="12888" y="29665"/>
                      <a:pt x="13375" y="28905"/>
                    </a:cubicBezTo>
                    <a:cubicBezTo>
                      <a:pt x="13891" y="28114"/>
                      <a:pt x="14317" y="27263"/>
                      <a:pt x="14682" y="26321"/>
                    </a:cubicBezTo>
                    <a:cubicBezTo>
                      <a:pt x="15046" y="25379"/>
                      <a:pt x="15259" y="24315"/>
                      <a:pt x="15320" y="23190"/>
                    </a:cubicBezTo>
                    <a:cubicBezTo>
                      <a:pt x="15320" y="22613"/>
                      <a:pt x="15290" y="22035"/>
                      <a:pt x="15198" y="21488"/>
                    </a:cubicBezTo>
                    <a:cubicBezTo>
                      <a:pt x="15138" y="21063"/>
                      <a:pt x="15077" y="20637"/>
                      <a:pt x="15016" y="20242"/>
                    </a:cubicBezTo>
                    <a:cubicBezTo>
                      <a:pt x="14864" y="19421"/>
                      <a:pt x="14682" y="18631"/>
                      <a:pt x="14499" y="17871"/>
                    </a:cubicBezTo>
                    <a:cubicBezTo>
                      <a:pt x="14317" y="17081"/>
                      <a:pt x="14104" y="16321"/>
                      <a:pt x="13891" y="15561"/>
                    </a:cubicBezTo>
                    <a:cubicBezTo>
                      <a:pt x="13466" y="14041"/>
                      <a:pt x="13010" y="12552"/>
                      <a:pt x="12493" y="11093"/>
                    </a:cubicBezTo>
                    <a:cubicBezTo>
                      <a:pt x="12007" y="9634"/>
                      <a:pt x="11490" y="8175"/>
                      <a:pt x="10943" y="6716"/>
                    </a:cubicBezTo>
                    <a:cubicBezTo>
                      <a:pt x="10669" y="6017"/>
                      <a:pt x="10396" y="5287"/>
                      <a:pt x="10122" y="4558"/>
                    </a:cubicBezTo>
                    <a:lnTo>
                      <a:pt x="9697" y="3494"/>
                    </a:lnTo>
                    <a:lnTo>
                      <a:pt x="9484" y="2947"/>
                    </a:lnTo>
                    <a:lnTo>
                      <a:pt x="9241" y="2400"/>
                    </a:lnTo>
                    <a:cubicBezTo>
                      <a:pt x="9210" y="2309"/>
                      <a:pt x="9150" y="2217"/>
                      <a:pt x="9119" y="2126"/>
                    </a:cubicBezTo>
                    <a:cubicBezTo>
                      <a:pt x="8434" y="777"/>
                      <a:pt x="7069" y="1"/>
                      <a:pt x="5663" y="1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3"/>
              <p:cNvSpPr/>
              <p:nvPr/>
            </p:nvSpPr>
            <p:spPr>
              <a:xfrm>
                <a:off x="2290025" y="4285300"/>
                <a:ext cx="552450" cy="51700"/>
              </a:xfrm>
              <a:custGeom>
                <a:rect b="b" l="l" r="r" t="t"/>
                <a:pathLst>
                  <a:path extrusionOk="0" h="2068" w="22098">
                    <a:moveTo>
                      <a:pt x="0" y="1"/>
                    </a:moveTo>
                    <a:lnTo>
                      <a:pt x="243" y="913"/>
                    </a:lnTo>
                    <a:cubicBezTo>
                      <a:pt x="426" y="1581"/>
                      <a:pt x="1033" y="2068"/>
                      <a:pt x="1733" y="2068"/>
                    </a:cubicBezTo>
                    <a:lnTo>
                      <a:pt x="20335" y="2068"/>
                    </a:lnTo>
                    <a:cubicBezTo>
                      <a:pt x="21034" y="2068"/>
                      <a:pt x="21642" y="1581"/>
                      <a:pt x="21824" y="913"/>
                    </a:cubicBezTo>
                    <a:lnTo>
                      <a:pt x="22098" y="1"/>
                    </a:ln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06" name="Google Shape;306;p3"/>
              <p:cNvGrpSpPr/>
              <p:nvPr/>
            </p:nvGrpSpPr>
            <p:grpSpPr>
              <a:xfrm>
                <a:off x="2194275" y="3322225"/>
                <a:ext cx="716600" cy="601400"/>
                <a:chOff x="2194275" y="3322225"/>
                <a:chExt cx="716600" cy="601400"/>
              </a:xfrm>
            </p:grpSpPr>
            <p:sp>
              <p:nvSpPr>
                <p:cNvPr id="307" name="Google Shape;307;p3"/>
                <p:cNvSpPr/>
                <p:nvPr/>
              </p:nvSpPr>
              <p:spPr>
                <a:xfrm>
                  <a:off x="2295325" y="3670375"/>
                  <a:ext cx="40300" cy="97475"/>
                </a:xfrm>
                <a:custGeom>
                  <a:rect b="b" l="l" r="r" t="t"/>
                  <a:pathLst>
                    <a:path extrusionOk="0" h="3899" w="1612">
                      <a:moveTo>
                        <a:pt x="1395" y="0"/>
                      </a:moveTo>
                      <a:cubicBezTo>
                        <a:pt x="1289" y="0"/>
                        <a:pt x="1176" y="59"/>
                        <a:pt x="1125" y="160"/>
                      </a:cubicBezTo>
                      <a:lnTo>
                        <a:pt x="183" y="2500"/>
                      </a:lnTo>
                      <a:lnTo>
                        <a:pt x="1" y="2926"/>
                      </a:lnTo>
                      <a:cubicBezTo>
                        <a:pt x="31" y="3139"/>
                        <a:pt x="62" y="3321"/>
                        <a:pt x="92" y="3503"/>
                      </a:cubicBezTo>
                      <a:cubicBezTo>
                        <a:pt x="92" y="3534"/>
                        <a:pt x="92" y="3534"/>
                        <a:pt x="92" y="3564"/>
                      </a:cubicBezTo>
                      <a:cubicBezTo>
                        <a:pt x="92" y="3625"/>
                        <a:pt x="92" y="3686"/>
                        <a:pt x="122" y="3777"/>
                      </a:cubicBezTo>
                      <a:cubicBezTo>
                        <a:pt x="122" y="3807"/>
                        <a:pt x="122" y="3868"/>
                        <a:pt x="122" y="3898"/>
                      </a:cubicBezTo>
                      <a:lnTo>
                        <a:pt x="609" y="2713"/>
                      </a:lnTo>
                      <a:lnTo>
                        <a:pt x="1095" y="1528"/>
                      </a:lnTo>
                      <a:lnTo>
                        <a:pt x="1095" y="1497"/>
                      </a:lnTo>
                      <a:lnTo>
                        <a:pt x="1581" y="312"/>
                      </a:lnTo>
                      <a:cubicBezTo>
                        <a:pt x="1612" y="190"/>
                        <a:pt x="1581" y="69"/>
                        <a:pt x="1460" y="8"/>
                      </a:cubicBezTo>
                      <a:cubicBezTo>
                        <a:pt x="1439" y="3"/>
                        <a:pt x="1417" y="0"/>
                        <a:pt x="1395" y="0"/>
                      </a:cubicBezTo>
                      <a:close/>
                    </a:path>
                  </a:pathLst>
                </a:custGeom>
                <a:solidFill>
                  <a:srgbClr val="B27CE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8" name="Google Shape;308;p3"/>
                <p:cNvSpPr/>
                <p:nvPr/>
              </p:nvSpPr>
              <p:spPr>
                <a:xfrm>
                  <a:off x="2299125" y="3690125"/>
                  <a:ext cx="49425" cy="51125"/>
                </a:xfrm>
                <a:custGeom>
                  <a:rect b="b" l="l" r="r" t="t"/>
                  <a:pathLst>
                    <a:path extrusionOk="0" h="2045" w="1977">
                      <a:moveTo>
                        <a:pt x="1718" y="0"/>
                      </a:moveTo>
                      <a:cubicBezTo>
                        <a:pt x="1657" y="0"/>
                        <a:pt x="1597" y="23"/>
                        <a:pt x="1551" y="69"/>
                      </a:cubicBezTo>
                      <a:lnTo>
                        <a:pt x="92" y="1619"/>
                      </a:lnTo>
                      <a:cubicBezTo>
                        <a:pt x="1" y="1710"/>
                        <a:pt x="1" y="1862"/>
                        <a:pt x="92" y="1953"/>
                      </a:cubicBezTo>
                      <a:cubicBezTo>
                        <a:pt x="122" y="2014"/>
                        <a:pt x="183" y="2014"/>
                        <a:pt x="244" y="2045"/>
                      </a:cubicBezTo>
                      <a:cubicBezTo>
                        <a:pt x="305" y="2045"/>
                        <a:pt x="366" y="2014"/>
                        <a:pt x="426" y="1953"/>
                      </a:cubicBezTo>
                      <a:lnTo>
                        <a:pt x="1885" y="403"/>
                      </a:lnTo>
                      <a:cubicBezTo>
                        <a:pt x="1977" y="312"/>
                        <a:pt x="1977" y="160"/>
                        <a:pt x="1885" y="69"/>
                      </a:cubicBezTo>
                      <a:cubicBezTo>
                        <a:pt x="1840" y="23"/>
                        <a:pt x="1779" y="0"/>
                        <a:pt x="1718" y="0"/>
                      </a:cubicBezTo>
                      <a:close/>
                    </a:path>
                  </a:pathLst>
                </a:custGeom>
                <a:solidFill>
                  <a:srgbClr val="B27CE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9" name="Google Shape;309;p3"/>
                <p:cNvSpPr/>
                <p:nvPr/>
              </p:nvSpPr>
              <p:spPr>
                <a:xfrm>
                  <a:off x="2776350" y="3682125"/>
                  <a:ext cx="40300" cy="97875"/>
                </a:xfrm>
                <a:custGeom>
                  <a:rect b="b" l="l" r="r" t="t"/>
                  <a:pathLst>
                    <a:path extrusionOk="0" h="3915" w="1612">
                      <a:moveTo>
                        <a:pt x="279" y="0"/>
                      </a:moveTo>
                      <a:cubicBezTo>
                        <a:pt x="248" y="0"/>
                        <a:pt x="215" y="8"/>
                        <a:pt x="183" y="24"/>
                      </a:cubicBezTo>
                      <a:cubicBezTo>
                        <a:pt x="61" y="85"/>
                        <a:pt x="0" y="237"/>
                        <a:pt x="31" y="328"/>
                      </a:cubicBezTo>
                      <a:lnTo>
                        <a:pt x="517" y="1544"/>
                      </a:lnTo>
                      <a:lnTo>
                        <a:pt x="1003" y="2729"/>
                      </a:lnTo>
                      <a:lnTo>
                        <a:pt x="1490" y="3915"/>
                      </a:lnTo>
                      <a:cubicBezTo>
                        <a:pt x="1490" y="3884"/>
                        <a:pt x="1490" y="3824"/>
                        <a:pt x="1490" y="3793"/>
                      </a:cubicBezTo>
                      <a:cubicBezTo>
                        <a:pt x="1520" y="3702"/>
                        <a:pt x="1520" y="3641"/>
                        <a:pt x="1520" y="3580"/>
                      </a:cubicBezTo>
                      <a:cubicBezTo>
                        <a:pt x="1520" y="3550"/>
                        <a:pt x="1520" y="3550"/>
                        <a:pt x="1520" y="3520"/>
                      </a:cubicBezTo>
                      <a:cubicBezTo>
                        <a:pt x="1550" y="3337"/>
                        <a:pt x="1581" y="3155"/>
                        <a:pt x="1611" y="2942"/>
                      </a:cubicBezTo>
                      <a:lnTo>
                        <a:pt x="1429" y="2517"/>
                      </a:lnTo>
                      <a:lnTo>
                        <a:pt x="487" y="146"/>
                      </a:lnTo>
                      <a:cubicBezTo>
                        <a:pt x="442" y="57"/>
                        <a:pt x="365" y="0"/>
                        <a:pt x="279" y="0"/>
                      </a:cubicBezTo>
                      <a:close/>
                    </a:path>
                  </a:pathLst>
                </a:custGeom>
                <a:solidFill>
                  <a:srgbClr val="B27CE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0" name="Google Shape;310;p3"/>
                <p:cNvSpPr/>
                <p:nvPr/>
              </p:nvSpPr>
              <p:spPr>
                <a:xfrm>
                  <a:off x="2763425" y="3702275"/>
                  <a:ext cx="49425" cy="51125"/>
                </a:xfrm>
                <a:custGeom>
                  <a:rect b="b" l="l" r="r" t="t"/>
                  <a:pathLst>
                    <a:path extrusionOk="0" h="2045" w="1977">
                      <a:moveTo>
                        <a:pt x="259" y="1"/>
                      </a:moveTo>
                      <a:cubicBezTo>
                        <a:pt x="198" y="1"/>
                        <a:pt x="137" y="24"/>
                        <a:pt x="92" y="69"/>
                      </a:cubicBezTo>
                      <a:cubicBezTo>
                        <a:pt x="1" y="160"/>
                        <a:pt x="1" y="312"/>
                        <a:pt x="92" y="404"/>
                      </a:cubicBezTo>
                      <a:lnTo>
                        <a:pt x="1551" y="1954"/>
                      </a:lnTo>
                      <a:cubicBezTo>
                        <a:pt x="1612" y="2014"/>
                        <a:pt x="1672" y="2045"/>
                        <a:pt x="1733" y="2045"/>
                      </a:cubicBezTo>
                      <a:cubicBezTo>
                        <a:pt x="1794" y="2045"/>
                        <a:pt x="1855" y="2014"/>
                        <a:pt x="1885" y="1984"/>
                      </a:cubicBezTo>
                      <a:cubicBezTo>
                        <a:pt x="1976" y="1893"/>
                        <a:pt x="1976" y="1741"/>
                        <a:pt x="1885" y="1650"/>
                      </a:cubicBezTo>
                      <a:lnTo>
                        <a:pt x="426" y="69"/>
                      </a:lnTo>
                      <a:cubicBezTo>
                        <a:pt x="381" y="24"/>
                        <a:pt x="320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B27CE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1" name="Google Shape;311;p3"/>
                <p:cNvSpPr/>
                <p:nvPr/>
              </p:nvSpPr>
              <p:spPr>
                <a:xfrm>
                  <a:off x="2432875" y="3322225"/>
                  <a:ext cx="217350" cy="67200"/>
                </a:xfrm>
                <a:custGeom>
                  <a:rect b="b" l="l" r="r" t="t"/>
                  <a:pathLst>
                    <a:path extrusionOk="0" h="2688" w="8694">
                      <a:moveTo>
                        <a:pt x="277" y="1"/>
                      </a:moveTo>
                      <a:cubicBezTo>
                        <a:pt x="210" y="1"/>
                        <a:pt x="142" y="23"/>
                        <a:pt x="92" y="73"/>
                      </a:cubicBezTo>
                      <a:cubicBezTo>
                        <a:pt x="0" y="165"/>
                        <a:pt x="0" y="317"/>
                        <a:pt x="92" y="408"/>
                      </a:cubicBezTo>
                      <a:cubicBezTo>
                        <a:pt x="152" y="438"/>
                        <a:pt x="1095" y="1289"/>
                        <a:pt x="2614" y="1958"/>
                      </a:cubicBezTo>
                      <a:cubicBezTo>
                        <a:pt x="3739" y="2444"/>
                        <a:pt x="4894" y="2687"/>
                        <a:pt x="5988" y="2687"/>
                      </a:cubicBezTo>
                      <a:cubicBezTo>
                        <a:pt x="6870" y="2687"/>
                        <a:pt x="7691" y="2535"/>
                        <a:pt x="8511" y="2231"/>
                      </a:cubicBezTo>
                      <a:cubicBezTo>
                        <a:pt x="8633" y="2201"/>
                        <a:pt x="8694" y="2049"/>
                        <a:pt x="8663" y="1928"/>
                      </a:cubicBezTo>
                      <a:cubicBezTo>
                        <a:pt x="8619" y="1839"/>
                        <a:pt x="8525" y="1782"/>
                        <a:pt x="8431" y="1782"/>
                      </a:cubicBezTo>
                      <a:cubicBezTo>
                        <a:pt x="8396" y="1782"/>
                        <a:pt x="8361" y="1790"/>
                        <a:pt x="8329" y="1806"/>
                      </a:cubicBezTo>
                      <a:cubicBezTo>
                        <a:pt x="7535" y="2094"/>
                        <a:pt x="6760" y="2210"/>
                        <a:pt x="6024" y="2210"/>
                      </a:cubicBezTo>
                      <a:cubicBezTo>
                        <a:pt x="2873" y="2210"/>
                        <a:pt x="451" y="68"/>
                        <a:pt x="426" y="43"/>
                      </a:cubicBezTo>
                      <a:cubicBezTo>
                        <a:pt x="385" y="16"/>
                        <a:pt x="332" y="1"/>
                        <a:pt x="277" y="1"/>
                      </a:cubicBezTo>
                      <a:close/>
                    </a:path>
                  </a:pathLst>
                </a:custGeom>
                <a:solidFill>
                  <a:srgbClr val="B27CE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2" name="Google Shape;312;p3"/>
                <p:cNvSpPr/>
                <p:nvPr/>
              </p:nvSpPr>
              <p:spPr>
                <a:xfrm>
                  <a:off x="2194275" y="3866600"/>
                  <a:ext cx="91975" cy="57025"/>
                </a:xfrm>
                <a:custGeom>
                  <a:rect b="b" l="l" r="r" t="t"/>
                  <a:pathLst>
                    <a:path extrusionOk="0" h="2281" w="3679">
                      <a:moveTo>
                        <a:pt x="268" y="1"/>
                      </a:moveTo>
                      <a:cubicBezTo>
                        <a:pt x="183" y="1"/>
                        <a:pt x="101" y="41"/>
                        <a:pt x="61" y="122"/>
                      </a:cubicBezTo>
                      <a:cubicBezTo>
                        <a:pt x="0" y="244"/>
                        <a:pt x="61" y="366"/>
                        <a:pt x="183" y="426"/>
                      </a:cubicBezTo>
                      <a:lnTo>
                        <a:pt x="1307" y="1034"/>
                      </a:lnTo>
                      <a:lnTo>
                        <a:pt x="2462" y="1642"/>
                      </a:lnTo>
                      <a:lnTo>
                        <a:pt x="3678" y="2280"/>
                      </a:lnTo>
                      <a:lnTo>
                        <a:pt x="3678" y="2250"/>
                      </a:lnTo>
                      <a:cubicBezTo>
                        <a:pt x="3678" y="2250"/>
                        <a:pt x="3678" y="2250"/>
                        <a:pt x="3678" y="2220"/>
                      </a:cubicBezTo>
                      <a:cubicBezTo>
                        <a:pt x="3526" y="1977"/>
                        <a:pt x="3344" y="1733"/>
                        <a:pt x="3192" y="1460"/>
                      </a:cubicBezTo>
                      <a:lnTo>
                        <a:pt x="2645" y="1186"/>
                      </a:lnTo>
                      <a:lnTo>
                        <a:pt x="395" y="31"/>
                      </a:lnTo>
                      <a:cubicBezTo>
                        <a:pt x="355" y="11"/>
                        <a:pt x="311" y="1"/>
                        <a:pt x="268" y="1"/>
                      </a:cubicBezTo>
                      <a:close/>
                    </a:path>
                  </a:pathLst>
                </a:custGeom>
                <a:solidFill>
                  <a:srgbClr val="B27CE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3" name="Google Shape;313;p3"/>
                <p:cNvSpPr/>
                <p:nvPr/>
              </p:nvSpPr>
              <p:spPr>
                <a:xfrm>
                  <a:off x="2197300" y="3890025"/>
                  <a:ext cx="66150" cy="17650"/>
                </a:xfrm>
                <a:custGeom>
                  <a:rect b="b" l="l" r="r" t="t"/>
                  <a:pathLst>
                    <a:path extrusionOk="0" h="706" w="2646">
                      <a:moveTo>
                        <a:pt x="248" y="0"/>
                      </a:moveTo>
                      <a:cubicBezTo>
                        <a:pt x="123" y="0"/>
                        <a:pt x="31" y="87"/>
                        <a:pt x="31" y="219"/>
                      </a:cubicBezTo>
                      <a:cubicBezTo>
                        <a:pt x="1" y="340"/>
                        <a:pt x="122" y="462"/>
                        <a:pt x="244" y="462"/>
                      </a:cubicBezTo>
                      <a:lnTo>
                        <a:pt x="2372" y="705"/>
                      </a:lnTo>
                      <a:cubicBezTo>
                        <a:pt x="2463" y="705"/>
                        <a:pt x="2524" y="675"/>
                        <a:pt x="2554" y="644"/>
                      </a:cubicBezTo>
                      <a:cubicBezTo>
                        <a:pt x="2615" y="584"/>
                        <a:pt x="2645" y="553"/>
                        <a:pt x="2645" y="492"/>
                      </a:cubicBezTo>
                      <a:cubicBezTo>
                        <a:pt x="2645" y="340"/>
                        <a:pt x="2554" y="249"/>
                        <a:pt x="2432" y="219"/>
                      </a:cubicBezTo>
                      <a:lnTo>
                        <a:pt x="305" y="6"/>
                      </a:lnTo>
                      <a:cubicBezTo>
                        <a:pt x="285" y="2"/>
                        <a:pt x="266" y="0"/>
                        <a:pt x="248" y="0"/>
                      </a:cubicBezTo>
                      <a:close/>
                    </a:path>
                  </a:pathLst>
                </a:custGeom>
                <a:solidFill>
                  <a:srgbClr val="B27CE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" name="Google Shape;314;p3"/>
                <p:cNvSpPr/>
                <p:nvPr/>
              </p:nvSpPr>
              <p:spPr>
                <a:xfrm>
                  <a:off x="2818150" y="3866600"/>
                  <a:ext cx="92725" cy="57025"/>
                </a:xfrm>
                <a:custGeom>
                  <a:rect b="b" l="l" r="r" t="t"/>
                  <a:pathLst>
                    <a:path extrusionOk="0" h="2281" w="3709">
                      <a:moveTo>
                        <a:pt x="3433" y="1"/>
                      </a:moveTo>
                      <a:cubicBezTo>
                        <a:pt x="3394" y="1"/>
                        <a:pt x="3354" y="11"/>
                        <a:pt x="3313" y="31"/>
                      </a:cubicBezTo>
                      <a:lnTo>
                        <a:pt x="1064" y="1186"/>
                      </a:lnTo>
                      <a:lnTo>
                        <a:pt x="517" y="1460"/>
                      </a:lnTo>
                      <a:cubicBezTo>
                        <a:pt x="334" y="1733"/>
                        <a:pt x="182" y="1977"/>
                        <a:pt x="30" y="2220"/>
                      </a:cubicBezTo>
                      <a:cubicBezTo>
                        <a:pt x="30" y="2250"/>
                        <a:pt x="30" y="2250"/>
                        <a:pt x="0" y="2250"/>
                      </a:cubicBezTo>
                      <a:lnTo>
                        <a:pt x="0" y="2280"/>
                      </a:lnTo>
                      <a:lnTo>
                        <a:pt x="1246" y="1642"/>
                      </a:lnTo>
                      <a:lnTo>
                        <a:pt x="2401" y="1034"/>
                      </a:lnTo>
                      <a:lnTo>
                        <a:pt x="3526" y="426"/>
                      </a:lnTo>
                      <a:cubicBezTo>
                        <a:pt x="3648" y="366"/>
                        <a:pt x="3708" y="244"/>
                        <a:pt x="3617" y="122"/>
                      </a:cubicBezTo>
                      <a:cubicBezTo>
                        <a:pt x="3577" y="41"/>
                        <a:pt x="3509" y="1"/>
                        <a:pt x="3433" y="1"/>
                      </a:cubicBezTo>
                      <a:close/>
                    </a:path>
                  </a:pathLst>
                </a:custGeom>
                <a:solidFill>
                  <a:srgbClr val="B27CE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5" name="Google Shape;315;p3"/>
                <p:cNvSpPr/>
                <p:nvPr/>
              </p:nvSpPr>
              <p:spPr>
                <a:xfrm>
                  <a:off x="2840925" y="3890025"/>
                  <a:ext cx="66150" cy="17650"/>
                </a:xfrm>
                <a:custGeom>
                  <a:rect b="b" l="l" r="r" t="t"/>
                  <a:pathLst>
                    <a:path extrusionOk="0" h="706" w="2646">
                      <a:moveTo>
                        <a:pt x="2419" y="0"/>
                      </a:moveTo>
                      <a:cubicBezTo>
                        <a:pt x="2403" y="0"/>
                        <a:pt x="2387" y="2"/>
                        <a:pt x="2372" y="6"/>
                      </a:cubicBezTo>
                      <a:lnTo>
                        <a:pt x="244" y="219"/>
                      </a:lnTo>
                      <a:cubicBezTo>
                        <a:pt x="92" y="249"/>
                        <a:pt x="1" y="340"/>
                        <a:pt x="31" y="492"/>
                      </a:cubicBezTo>
                      <a:cubicBezTo>
                        <a:pt x="31" y="553"/>
                        <a:pt x="62" y="584"/>
                        <a:pt x="92" y="644"/>
                      </a:cubicBezTo>
                      <a:cubicBezTo>
                        <a:pt x="153" y="675"/>
                        <a:pt x="214" y="705"/>
                        <a:pt x="274" y="705"/>
                      </a:cubicBezTo>
                      <a:lnTo>
                        <a:pt x="2433" y="462"/>
                      </a:lnTo>
                      <a:cubicBezTo>
                        <a:pt x="2554" y="462"/>
                        <a:pt x="2645" y="340"/>
                        <a:pt x="2645" y="219"/>
                      </a:cubicBezTo>
                      <a:cubicBezTo>
                        <a:pt x="2619" y="87"/>
                        <a:pt x="2523" y="0"/>
                        <a:pt x="2419" y="0"/>
                      </a:cubicBezTo>
                      <a:close/>
                    </a:path>
                  </a:pathLst>
                </a:custGeom>
                <a:solidFill>
                  <a:srgbClr val="B27CE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6" name="Google Shape;316;p3"/>
                <p:cNvSpPr/>
                <p:nvPr/>
              </p:nvSpPr>
              <p:spPr>
                <a:xfrm>
                  <a:off x="2403225" y="3701700"/>
                  <a:ext cx="341225" cy="186975"/>
                </a:xfrm>
                <a:custGeom>
                  <a:rect b="b" l="l" r="r" t="t"/>
                  <a:pathLst>
                    <a:path extrusionOk="0" h="7479" w="13649">
                      <a:moveTo>
                        <a:pt x="280" y="1"/>
                      </a:moveTo>
                      <a:cubicBezTo>
                        <a:pt x="237" y="1"/>
                        <a:pt x="193" y="11"/>
                        <a:pt x="153" y="31"/>
                      </a:cubicBezTo>
                      <a:cubicBezTo>
                        <a:pt x="31" y="92"/>
                        <a:pt x="1" y="244"/>
                        <a:pt x="62" y="366"/>
                      </a:cubicBezTo>
                      <a:cubicBezTo>
                        <a:pt x="123" y="457"/>
                        <a:pt x="1247" y="2341"/>
                        <a:pt x="3466" y="4196"/>
                      </a:cubicBezTo>
                      <a:cubicBezTo>
                        <a:pt x="5320" y="5746"/>
                        <a:pt x="8299" y="7478"/>
                        <a:pt x="12250" y="7478"/>
                      </a:cubicBezTo>
                      <a:cubicBezTo>
                        <a:pt x="12615" y="7478"/>
                        <a:pt x="13041" y="7478"/>
                        <a:pt x="13436" y="7418"/>
                      </a:cubicBezTo>
                      <a:cubicBezTo>
                        <a:pt x="13557" y="7418"/>
                        <a:pt x="13649" y="7296"/>
                        <a:pt x="13649" y="7174"/>
                      </a:cubicBezTo>
                      <a:cubicBezTo>
                        <a:pt x="13649" y="7066"/>
                        <a:pt x="13551" y="6957"/>
                        <a:pt x="13422" y="6957"/>
                      </a:cubicBezTo>
                      <a:cubicBezTo>
                        <a:pt x="13407" y="6957"/>
                        <a:pt x="13391" y="6958"/>
                        <a:pt x="13375" y="6962"/>
                      </a:cubicBezTo>
                      <a:cubicBezTo>
                        <a:pt x="13000" y="6993"/>
                        <a:pt x="12633" y="7008"/>
                        <a:pt x="12274" y="7008"/>
                      </a:cubicBezTo>
                      <a:cubicBezTo>
                        <a:pt x="8472" y="7008"/>
                        <a:pt x="5575" y="5331"/>
                        <a:pt x="3770" y="3831"/>
                      </a:cubicBezTo>
                      <a:cubicBezTo>
                        <a:pt x="1612" y="2037"/>
                        <a:pt x="487" y="153"/>
                        <a:pt x="487" y="123"/>
                      </a:cubicBezTo>
                      <a:cubicBezTo>
                        <a:pt x="447" y="42"/>
                        <a:pt x="366" y="1"/>
                        <a:pt x="280" y="1"/>
                      </a:cubicBezTo>
                      <a:close/>
                    </a:path>
                  </a:pathLst>
                </a:custGeom>
                <a:solidFill>
                  <a:srgbClr val="B27CE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17" name="Google Shape;317;p3"/>
              <p:cNvSpPr/>
              <p:nvPr/>
            </p:nvSpPr>
            <p:spPr>
              <a:xfrm>
                <a:off x="2192750" y="3907650"/>
                <a:ext cx="745475" cy="389850"/>
              </a:xfrm>
              <a:custGeom>
                <a:rect b="b" l="l" r="r" t="t"/>
                <a:pathLst>
                  <a:path extrusionOk="0" h="15594" w="29819">
                    <a:moveTo>
                      <a:pt x="1368" y="0"/>
                    </a:moveTo>
                    <a:cubicBezTo>
                      <a:pt x="578" y="0"/>
                      <a:pt x="0" y="760"/>
                      <a:pt x="183" y="1520"/>
                    </a:cubicBezTo>
                    <a:lnTo>
                      <a:pt x="3678" y="14681"/>
                    </a:lnTo>
                    <a:cubicBezTo>
                      <a:pt x="3830" y="15228"/>
                      <a:pt x="4317" y="15593"/>
                      <a:pt x="4864" y="15593"/>
                    </a:cubicBezTo>
                    <a:lnTo>
                      <a:pt x="24955" y="15593"/>
                    </a:lnTo>
                    <a:cubicBezTo>
                      <a:pt x="25533" y="15593"/>
                      <a:pt x="25989" y="15228"/>
                      <a:pt x="26141" y="14681"/>
                    </a:cubicBezTo>
                    <a:lnTo>
                      <a:pt x="29636" y="1520"/>
                    </a:lnTo>
                    <a:cubicBezTo>
                      <a:pt x="29819" y="760"/>
                      <a:pt x="29241" y="0"/>
                      <a:pt x="28451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3"/>
              <p:cNvSpPr/>
              <p:nvPr/>
            </p:nvSpPr>
            <p:spPr>
              <a:xfrm>
                <a:off x="2518750" y="4069500"/>
                <a:ext cx="93475" cy="94250"/>
              </a:xfrm>
              <a:custGeom>
                <a:rect b="b" l="l" r="r" t="t"/>
                <a:pathLst>
                  <a:path extrusionOk="0" h="3770" w="3739">
                    <a:moveTo>
                      <a:pt x="1854" y="0"/>
                    </a:moveTo>
                    <a:cubicBezTo>
                      <a:pt x="821" y="0"/>
                      <a:pt x="0" y="852"/>
                      <a:pt x="0" y="1885"/>
                    </a:cubicBezTo>
                    <a:cubicBezTo>
                      <a:pt x="0" y="2918"/>
                      <a:pt x="821" y="3770"/>
                      <a:pt x="1854" y="3770"/>
                    </a:cubicBezTo>
                    <a:cubicBezTo>
                      <a:pt x="2918" y="3770"/>
                      <a:pt x="3739" y="2918"/>
                      <a:pt x="3739" y="1885"/>
                    </a:cubicBezTo>
                    <a:cubicBezTo>
                      <a:pt x="3739" y="852"/>
                      <a:pt x="2918" y="0"/>
                      <a:pt x="1854" y="0"/>
                    </a:cubicBezTo>
                    <a:close/>
                  </a:path>
                </a:pathLst>
              </a:custGeom>
              <a:solidFill>
                <a:srgbClr val="B27C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9" name="Google Shape;319;p3"/>
            <p:cNvGrpSpPr/>
            <p:nvPr/>
          </p:nvGrpSpPr>
          <p:grpSpPr>
            <a:xfrm>
              <a:off x="-62626" y="2597506"/>
              <a:ext cx="2690942" cy="2698395"/>
              <a:chOff x="1634225" y="2841700"/>
              <a:chExt cx="1863275" cy="1812950"/>
            </a:xfrm>
          </p:grpSpPr>
          <p:sp>
            <p:nvSpPr>
              <p:cNvPr id="320" name="Google Shape;320;p3"/>
              <p:cNvSpPr/>
              <p:nvPr/>
            </p:nvSpPr>
            <p:spPr>
              <a:xfrm>
                <a:off x="1849275" y="4443375"/>
                <a:ext cx="1445350" cy="211275"/>
              </a:xfrm>
              <a:custGeom>
                <a:rect b="b" l="l" r="r" t="t"/>
                <a:pathLst>
                  <a:path extrusionOk="0" h="8451" w="57814">
                    <a:moveTo>
                      <a:pt x="28907" y="0"/>
                    </a:moveTo>
                    <a:cubicBezTo>
                      <a:pt x="12949" y="0"/>
                      <a:pt x="1" y="1885"/>
                      <a:pt x="1" y="4225"/>
                    </a:cubicBezTo>
                    <a:cubicBezTo>
                      <a:pt x="1" y="6566"/>
                      <a:pt x="12949" y="8450"/>
                      <a:pt x="28907" y="8450"/>
                    </a:cubicBezTo>
                    <a:cubicBezTo>
                      <a:pt x="44865" y="8450"/>
                      <a:pt x="57813" y="6566"/>
                      <a:pt x="57813" y="4225"/>
                    </a:cubicBezTo>
                    <a:cubicBezTo>
                      <a:pt x="57813" y="1885"/>
                      <a:pt x="44865" y="0"/>
                      <a:pt x="28907" y="0"/>
                    </a:cubicBez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3"/>
              <p:cNvSpPr/>
              <p:nvPr/>
            </p:nvSpPr>
            <p:spPr>
              <a:xfrm>
                <a:off x="2438200" y="4069700"/>
                <a:ext cx="1059300" cy="484625"/>
              </a:xfrm>
              <a:custGeom>
                <a:rect b="b" l="l" r="r" t="t"/>
                <a:pathLst>
                  <a:path extrusionOk="0" h="19385" w="42372">
                    <a:moveTo>
                      <a:pt x="24104" y="0"/>
                    </a:moveTo>
                    <a:cubicBezTo>
                      <a:pt x="15715" y="0"/>
                      <a:pt x="6566" y="2151"/>
                      <a:pt x="6566" y="2151"/>
                    </a:cubicBezTo>
                    <a:cubicBezTo>
                      <a:pt x="1702" y="3427"/>
                      <a:pt x="0" y="12667"/>
                      <a:pt x="5654" y="13944"/>
                    </a:cubicBezTo>
                    <a:cubicBezTo>
                      <a:pt x="5775" y="13974"/>
                      <a:pt x="5897" y="14005"/>
                      <a:pt x="6049" y="14035"/>
                    </a:cubicBezTo>
                    <a:cubicBezTo>
                      <a:pt x="6262" y="14066"/>
                      <a:pt x="6505" y="14096"/>
                      <a:pt x="6748" y="14126"/>
                    </a:cubicBezTo>
                    <a:cubicBezTo>
                      <a:pt x="6977" y="14142"/>
                      <a:pt x="7214" y="14150"/>
                      <a:pt x="7458" y="14150"/>
                    </a:cubicBezTo>
                    <a:cubicBezTo>
                      <a:pt x="10032" y="14150"/>
                      <a:pt x="13398" y="13305"/>
                      <a:pt x="16535" y="12333"/>
                    </a:cubicBezTo>
                    <a:lnTo>
                      <a:pt x="16535" y="12333"/>
                    </a:lnTo>
                    <a:cubicBezTo>
                      <a:pt x="11520" y="15190"/>
                      <a:pt x="9119" y="16284"/>
                      <a:pt x="9119" y="16284"/>
                    </a:cubicBezTo>
                    <a:lnTo>
                      <a:pt x="9089" y="16923"/>
                    </a:lnTo>
                    <a:lnTo>
                      <a:pt x="9058" y="17227"/>
                    </a:lnTo>
                    <a:lnTo>
                      <a:pt x="8937" y="19385"/>
                    </a:lnTo>
                    <a:cubicBezTo>
                      <a:pt x="36870" y="15737"/>
                      <a:pt x="42372" y="6224"/>
                      <a:pt x="34408" y="1877"/>
                    </a:cubicBezTo>
                    <a:cubicBezTo>
                      <a:pt x="31831" y="476"/>
                      <a:pt x="28052" y="0"/>
                      <a:pt x="24104" y="0"/>
                    </a:cubicBezTo>
                    <a:close/>
                  </a:path>
                </a:pathLst>
              </a:custGeom>
              <a:solidFill>
                <a:srgbClr val="17395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" name="Google Shape;322;p3"/>
              <p:cNvSpPr/>
              <p:nvPr/>
            </p:nvSpPr>
            <p:spPr>
              <a:xfrm>
                <a:off x="2589400" y="4234425"/>
                <a:ext cx="550200" cy="265950"/>
              </a:xfrm>
              <a:custGeom>
                <a:rect b="b" l="l" r="r" t="t"/>
                <a:pathLst>
                  <a:path extrusionOk="0" h="10638" w="22008">
                    <a:moveTo>
                      <a:pt x="21746" y="0"/>
                    </a:moveTo>
                    <a:cubicBezTo>
                      <a:pt x="21626" y="0"/>
                      <a:pt x="21434" y="44"/>
                      <a:pt x="21096" y="151"/>
                    </a:cubicBezTo>
                    <a:cubicBezTo>
                      <a:pt x="7600" y="5015"/>
                      <a:pt x="2159" y="6778"/>
                      <a:pt x="1" y="7446"/>
                    </a:cubicBezTo>
                    <a:cubicBezTo>
                      <a:pt x="214" y="7477"/>
                      <a:pt x="457" y="7507"/>
                      <a:pt x="700" y="7507"/>
                    </a:cubicBezTo>
                    <a:cubicBezTo>
                      <a:pt x="3253" y="6717"/>
                      <a:pt x="8846" y="4863"/>
                      <a:pt x="21187" y="425"/>
                    </a:cubicBezTo>
                    <a:cubicBezTo>
                      <a:pt x="21369" y="364"/>
                      <a:pt x="21491" y="334"/>
                      <a:pt x="21582" y="303"/>
                    </a:cubicBezTo>
                    <a:lnTo>
                      <a:pt x="21582" y="303"/>
                    </a:lnTo>
                    <a:cubicBezTo>
                      <a:pt x="20944" y="911"/>
                      <a:pt x="18026" y="2765"/>
                      <a:pt x="14013" y="4984"/>
                    </a:cubicBezTo>
                    <a:cubicBezTo>
                      <a:pt x="11886" y="6170"/>
                      <a:pt x="6810" y="8905"/>
                      <a:pt x="3041" y="10334"/>
                    </a:cubicBezTo>
                    <a:lnTo>
                      <a:pt x="3010" y="10638"/>
                    </a:lnTo>
                    <a:cubicBezTo>
                      <a:pt x="6840" y="9209"/>
                      <a:pt x="12068" y="6382"/>
                      <a:pt x="14257" y="5167"/>
                    </a:cubicBezTo>
                    <a:cubicBezTo>
                      <a:pt x="16871" y="3708"/>
                      <a:pt x="21886" y="820"/>
                      <a:pt x="21977" y="242"/>
                    </a:cubicBezTo>
                    <a:cubicBezTo>
                      <a:pt x="22007" y="151"/>
                      <a:pt x="21977" y="90"/>
                      <a:pt x="21916" y="60"/>
                    </a:cubicBezTo>
                    <a:cubicBezTo>
                      <a:pt x="21878" y="22"/>
                      <a:pt x="21830" y="0"/>
                      <a:pt x="21746" y="0"/>
                    </a:cubicBezTo>
                    <a:close/>
                  </a:path>
                </a:pathLst>
              </a:custGeom>
              <a:solidFill>
                <a:srgbClr val="00202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" name="Google Shape;323;p3"/>
              <p:cNvSpPr/>
              <p:nvPr/>
            </p:nvSpPr>
            <p:spPr>
              <a:xfrm>
                <a:off x="2515700" y="4479850"/>
                <a:ext cx="133775" cy="98050"/>
              </a:xfrm>
              <a:custGeom>
                <a:rect b="b" l="l" r="r" t="t"/>
                <a:pathLst>
                  <a:path extrusionOk="0" h="3922" w="5351">
                    <a:moveTo>
                      <a:pt x="5350" y="0"/>
                    </a:moveTo>
                    <a:lnTo>
                      <a:pt x="2554" y="547"/>
                    </a:lnTo>
                    <a:cubicBezTo>
                      <a:pt x="2554" y="547"/>
                      <a:pt x="1338" y="2341"/>
                      <a:pt x="1" y="3921"/>
                    </a:cubicBezTo>
                    <a:lnTo>
                      <a:pt x="5198" y="3161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rgbClr val="FDBB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3"/>
              <p:cNvSpPr/>
              <p:nvPr/>
            </p:nvSpPr>
            <p:spPr>
              <a:xfrm>
                <a:off x="2619800" y="4459325"/>
                <a:ext cx="66900" cy="123975"/>
              </a:xfrm>
              <a:custGeom>
                <a:rect b="b" l="l" r="r" t="t"/>
                <a:pathLst>
                  <a:path extrusionOk="0" h="4959" w="2676">
                    <a:moveTo>
                      <a:pt x="2280" y="0"/>
                    </a:moveTo>
                    <a:cubicBezTo>
                      <a:pt x="1490" y="0"/>
                      <a:pt x="761" y="61"/>
                      <a:pt x="1" y="426"/>
                    </a:cubicBezTo>
                    <a:lnTo>
                      <a:pt x="426" y="4894"/>
                    </a:lnTo>
                    <a:cubicBezTo>
                      <a:pt x="658" y="4937"/>
                      <a:pt x="877" y="4958"/>
                      <a:pt x="1090" y="4958"/>
                    </a:cubicBezTo>
                    <a:cubicBezTo>
                      <a:pt x="1632" y="4958"/>
                      <a:pt x="2130" y="4822"/>
                      <a:pt x="2676" y="4560"/>
                    </a:cubicBezTo>
                    <a:lnTo>
                      <a:pt x="2280" y="0"/>
                    </a:lnTo>
                    <a:close/>
                  </a:path>
                </a:pathLst>
              </a:custGeom>
              <a:solidFill>
                <a:srgbClr val="2A5B7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3"/>
              <p:cNvSpPr/>
              <p:nvPr/>
            </p:nvSpPr>
            <p:spPr>
              <a:xfrm>
                <a:off x="2277850" y="4398525"/>
                <a:ext cx="337425" cy="233700"/>
              </a:xfrm>
              <a:custGeom>
                <a:rect b="b" l="l" r="r" t="t"/>
                <a:pathLst>
                  <a:path extrusionOk="0" h="9348" w="13497">
                    <a:moveTo>
                      <a:pt x="10062" y="1"/>
                    </a:moveTo>
                    <a:cubicBezTo>
                      <a:pt x="10062" y="1"/>
                      <a:pt x="1" y="7478"/>
                      <a:pt x="183" y="8116"/>
                    </a:cubicBezTo>
                    <a:cubicBezTo>
                      <a:pt x="297" y="8595"/>
                      <a:pt x="633" y="9347"/>
                      <a:pt x="1384" y="9347"/>
                    </a:cubicBezTo>
                    <a:cubicBezTo>
                      <a:pt x="1634" y="9347"/>
                      <a:pt x="1931" y="9264"/>
                      <a:pt x="2280" y="9059"/>
                    </a:cubicBezTo>
                    <a:cubicBezTo>
                      <a:pt x="2828" y="8755"/>
                      <a:pt x="3983" y="8542"/>
                      <a:pt x="5259" y="8360"/>
                    </a:cubicBezTo>
                    <a:cubicBezTo>
                      <a:pt x="5472" y="8329"/>
                      <a:pt x="5715" y="8329"/>
                      <a:pt x="5928" y="8299"/>
                    </a:cubicBezTo>
                    <a:cubicBezTo>
                      <a:pt x="5989" y="8268"/>
                      <a:pt x="6110" y="8268"/>
                      <a:pt x="6171" y="8268"/>
                    </a:cubicBezTo>
                    <a:cubicBezTo>
                      <a:pt x="6414" y="8238"/>
                      <a:pt x="6657" y="8208"/>
                      <a:pt x="6901" y="8177"/>
                    </a:cubicBezTo>
                    <a:cubicBezTo>
                      <a:pt x="7022" y="8177"/>
                      <a:pt x="7174" y="8147"/>
                      <a:pt x="7326" y="8147"/>
                    </a:cubicBezTo>
                    <a:cubicBezTo>
                      <a:pt x="7508" y="8116"/>
                      <a:pt x="7721" y="8086"/>
                      <a:pt x="7904" y="8056"/>
                    </a:cubicBezTo>
                    <a:cubicBezTo>
                      <a:pt x="9089" y="7934"/>
                      <a:pt x="10001" y="7843"/>
                      <a:pt x="10183" y="7691"/>
                    </a:cubicBezTo>
                    <a:cubicBezTo>
                      <a:pt x="10670" y="7326"/>
                      <a:pt x="10609" y="6049"/>
                      <a:pt x="10609" y="6049"/>
                    </a:cubicBezTo>
                    <a:cubicBezTo>
                      <a:pt x="11794" y="3861"/>
                      <a:pt x="13496" y="3861"/>
                      <a:pt x="13101" y="3283"/>
                    </a:cubicBezTo>
                    <a:cubicBezTo>
                      <a:pt x="12402" y="2280"/>
                      <a:pt x="10062" y="1"/>
                      <a:pt x="10062" y="1"/>
                    </a:cubicBezTo>
                    <a:close/>
                  </a:path>
                </a:pathLst>
              </a:custGeom>
              <a:solidFill>
                <a:srgbClr val="5D06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" name="Google Shape;326;p3"/>
              <p:cNvSpPr/>
              <p:nvPr/>
            </p:nvSpPr>
            <p:spPr>
              <a:xfrm>
                <a:off x="2432875" y="4549000"/>
                <a:ext cx="28150" cy="59075"/>
              </a:xfrm>
              <a:custGeom>
                <a:rect b="b" l="l" r="r" t="t"/>
                <a:pathLst>
                  <a:path extrusionOk="0" h="2363" w="1126">
                    <a:moveTo>
                      <a:pt x="669" y="0"/>
                    </a:moveTo>
                    <a:cubicBezTo>
                      <a:pt x="608" y="30"/>
                      <a:pt x="578" y="61"/>
                      <a:pt x="548" y="122"/>
                    </a:cubicBezTo>
                    <a:cubicBezTo>
                      <a:pt x="517" y="152"/>
                      <a:pt x="487" y="213"/>
                      <a:pt x="517" y="274"/>
                    </a:cubicBezTo>
                    <a:cubicBezTo>
                      <a:pt x="517" y="274"/>
                      <a:pt x="669" y="1155"/>
                      <a:pt x="426" y="1702"/>
                    </a:cubicBezTo>
                    <a:cubicBezTo>
                      <a:pt x="304" y="1976"/>
                      <a:pt x="152" y="2128"/>
                      <a:pt x="0" y="2249"/>
                    </a:cubicBezTo>
                    <a:cubicBezTo>
                      <a:pt x="58" y="2329"/>
                      <a:pt x="132" y="2362"/>
                      <a:pt x="217" y="2362"/>
                    </a:cubicBezTo>
                    <a:cubicBezTo>
                      <a:pt x="358" y="2362"/>
                      <a:pt x="529" y="2272"/>
                      <a:pt x="700" y="2158"/>
                    </a:cubicBezTo>
                    <a:cubicBezTo>
                      <a:pt x="760" y="2067"/>
                      <a:pt x="791" y="1976"/>
                      <a:pt x="852" y="1885"/>
                    </a:cubicBezTo>
                    <a:cubicBezTo>
                      <a:pt x="1125" y="1185"/>
                      <a:pt x="943" y="243"/>
                      <a:pt x="943" y="182"/>
                    </a:cubicBezTo>
                    <a:cubicBezTo>
                      <a:pt x="912" y="61"/>
                      <a:pt x="791" y="0"/>
                      <a:pt x="669" y="0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3"/>
              <p:cNvSpPr/>
              <p:nvPr/>
            </p:nvSpPr>
            <p:spPr>
              <a:xfrm>
                <a:off x="2461000" y="4550350"/>
                <a:ext cx="23575" cy="54300"/>
              </a:xfrm>
              <a:custGeom>
                <a:rect b="b" l="l" r="r" t="t"/>
                <a:pathLst>
                  <a:path extrusionOk="0" h="2172" w="943">
                    <a:moveTo>
                      <a:pt x="534" y="1"/>
                    </a:moveTo>
                    <a:cubicBezTo>
                      <a:pt x="518" y="1"/>
                      <a:pt x="502" y="3"/>
                      <a:pt x="486" y="7"/>
                    </a:cubicBezTo>
                    <a:cubicBezTo>
                      <a:pt x="426" y="7"/>
                      <a:pt x="365" y="37"/>
                      <a:pt x="334" y="98"/>
                    </a:cubicBezTo>
                    <a:cubicBezTo>
                      <a:pt x="304" y="159"/>
                      <a:pt x="304" y="220"/>
                      <a:pt x="304" y="250"/>
                    </a:cubicBezTo>
                    <a:cubicBezTo>
                      <a:pt x="304" y="280"/>
                      <a:pt x="456" y="1131"/>
                      <a:pt x="243" y="1709"/>
                    </a:cubicBezTo>
                    <a:cubicBezTo>
                      <a:pt x="152" y="1861"/>
                      <a:pt x="91" y="1983"/>
                      <a:pt x="0" y="2074"/>
                    </a:cubicBezTo>
                    <a:cubicBezTo>
                      <a:pt x="81" y="2145"/>
                      <a:pt x="152" y="2172"/>
                      <a:pt x="217" y="2172"/>
                    </a:cubicBezTo>
                    <a:cubicBezTo>
                      <a:pt x="348" y="2172"/>
                      <a:pt x="456" y="2064"/>
                      <a:pt x="578" y="1983"/>
                    </a:cubicBezTo>
                    <a:cubicBezTo>
                      <a:pt x="608" y="1952"/>
                      <a:pt x="638" y="1922"/>
                      <a:pt x="638" y="1861"/>
                    </a:cubicBezTo>
                    <a:cubicBezTo>
                      <a:pt x="942" y="1192"/>
                      <a:pt x="760" y="220"/>
                      <a:pt x="730" y="189"/>
                    </a:cubicBezTo>
                    <a:cubicBezTo>
                      <a:pt x="730" y="84"/>
                      <a:pt x="638" y="1"/>
                      <a:pt x="534" y="1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3"/>
              <p:cNvSpPr/>
              <p:nvPr/>
            </p:nvSpPr>
            <p:spPr>
              <a:xfrm>
                <a:off x="2410075" y="4554150"/>
                <a:ext cx="25850" cy="57250"/>
              </a:xfrm>
              <a:custGeom>
                <a:rect b="b" l="l" r="r" t="t"/>
                <a:pathLst>
                  <a:path extrusionOk="0" h="2290" w="1034">
                    <a:moveTo>
                      <a:pt x="626" y="1"/>
                    </a:moveTo>
                    <a:cubicBezTo>
                      <a:pt x="610" y="1"/>
                      <a:pt x="594" y="3"/>
                      <a:pt x="578" y="7"/>
                    </a:cubicBezTo>
                    <a:cubicBezTo>
                      <a:pt x="517" y="7"/>
                      <a:pt x="456" y="37"/>
                      <a:pt x="426" y="98"/>
                    </a:cubicBezTo>
                    <a:cubicBezTo>
                      <a:pt x="396" y="159"/>
                      <a:pt x="365" y="189"/>
                      <a:pt x="396" y="250"/>
                    </a:cubicBezTo>
                    <a:cubicBezTo>
                      <a:pt x="396" y="280"/>
                      <a:pt x="548" y="1131"/>
                      <a:pt x="305" y="1679"/>
                    </a:cubicBezTo>
                    <a:cubicBezTo>
                      <a:pt x="213" y="1891"/>
                      <a:pt x="122" y="2043"/>
                      <a:pt x="1" y="2135"/>
                    </a:cubicBezTo>
                    <a:cubicBezTo>
                      <a:pt x="67" y="2241"/>
                      <a:pt x="146" y="2289"/>
                      <a:pt x="236" y="2289"/>
                    </a:cubicBezTo>
                    <a:cubicBezTo>
                      <a:pt x="351" y="2289"/>
                      <a:pt x="485" y="2210"/>
                      <a:pt x="639" y="2074"/>
                    </a:cubicBezTo>
                    <a:cubicBezTo>
                      <a:pt x="669" y="2013"/>
                      <a:pt x="700" y="1952"/>
                      <a:pt x="730" y="1861"/>
                    </a:cubicBezTo>
                    <a:cubicBezTo>
                      <a:pt x="1034" y="1192"/>
                      <a:pt x="852" y="220"/>
                      <a:pt x="821" y="189"/>
                    </a:cubicBezTo>
                    <a:cubicBezTo>
                      <a:pt x="821" y="84"/>
                      <a:pt x="730" y="1"/>
                      <a:pt x="626" y="1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3"/>
              <p:cNvSpPr/>
              <p:nvPr/>
            </p:nvSpPr>
            <p:spPr>
              <a:xfrm>
                <a:off x="1634225" y="4069700"/>
                <a:ext cx="1058550" cy="484625"/>
              </a:xfrm>
              <a:custGeom>
                <a:rect b="b" l="l" r="r" t="t"/>
                <a:pathLst>
                  <a:path extrusionOk="0" h="19385" w="42342">
                    <a:moveTo>
                      <a:pt x="18245" y="0"/>
                    </a:moveTo>
                    <a:cubicBezTo>
                      <a:pt x="14293" y="0"/>
                      <a:pt x="10511" y="476"/>
                      <a:pt x="7934" y="1877"/>
                    </a:cubicBezTo>
                    <a:cubicBezTo>
                      <a:pt x="1" y="6224"/>
                      <a:pt x="5502" y="15737"/>
                      <a:pt x="33436" y="19385"/>
                    </a:cubicBezTo>
                    <a:lnTo>
                      <a:pt x="33314" y="17257"/>
                    </a:lnTo>
                    <a:lnTo>
                      <a:pt x="33284" y="16953"/>
                    </a:lnTo>
                    <a:lnTo>
                      <a:pt x="33253" y="16284"/>
                    </a:lnTo>
                    <a:cubicBezTo>
                      <a:pt x="33253" y="16284"/>
                      <a:pt x="30852" y="15190"/>
                      <a:pt x="25837" y="12333"/>
                    </a:cubicBezTo>
                    <a:lnTo>
                      <a:pt x="25837" y="12333"/>
                    </a:lnTo>
                    <a:cubicBezTo>
                      <a:pt x="28955" y="13316"/>
                      <a:pt x="32358" y="14144"/>
                      <a:pt x="34944" y="14144"/>
                    </a:cubicBezTo>
                    <a:cubicBezTo>
                      <a:pt x="35156" y="14144"/>
                      <a:pt x="35363" y="14138"/>
                      <a:pt x="35564" y="14126"/>
                    </a:cubicBezTo>
                    <a:cubicBezTo>
                      <a:pt x="35807" y="14096"/>
                      <a:pt x="36050" y="14066"/>
                      <a:pt x="36263" y="14035"/>
                    </a:cubicBezTo>
                    <a:cubicBezTo>
                      <a:pt x="36415" y="14005"/>
                      <a:pt x="36567" y="14005"/>
                      <a:pt x="36719" y="13944"/>
                    </a:cubicBezTo>
                    <a:cubicBezTo>
                      <a:pt x="42342" y="12667"/>
                      <a:pt x="40640" y="3427"/>
                      <a:pt x="35807" y="2151"/>
                    </a:cubicBezTo>
                    <a:cubicBezTo>
                      <a:pt x="35807" y="2151"/>
                      <a:pt x="26643" y="0"/>
                      <a:pt x="18245" y="0"/>
                    </a:cubicBezTo>
                    <a:close/>
                  </a:path>
                </a:pathLst>
              </a:custGeom>
              <a:solidFill>
                <a:srgbClr val="17395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3"/>
              <p:cNvSpPr/>
              <p:nvPr/>
            </p:nvSpPr>
            <p:spPr>
              <a:xfrm>
                <a:off x="1989850" y="4234475"/>
                <a:ext cx="550950" cy="266675"/>
              </a:xfrm>
              <a:custGeom>
                <a:rect b="b" l="l" r="r" t="t"/>
                <a:pathLst>
                  <a:path extrusionOk="0" h="10667" w="22038">
                    <a:moveTo>
                      <a:pt x="251" y="0"/>
                    </a:moveTo>
                    <a:cubicBezTo>
                      <a:pt x="174" y="0"/>
                      <a:pt x="128" y="22"/>
                      <a:pt x="92" y="58"/>
                    </a:cubicBezTo>
                    <a:cubicBezTo>
                      <a:pt x="31" y="88"/>
                      <a:pt x="1" y="149"/>
                      <a:pt x="31" y="240"/>
                    </a:cubicBezTo>
                    <a:cubicBezTo>
                      <a:pt x="153" y="818"/>
                      <a:pt x="5138" y="3706"/>
                      <a:pt x="7752" y="5165"/>
                    </a:cubicBezTo>
                    <a:cubicBezTo>
                      <a:pt x="9971" y="6411"/>
                      <a:pt x="15229" y="9238"/>
                      <a:pt x="19089" y="10666"/>
                    </a:cubicBezTo>
                    <a:lnTo>
                      <a:pt x="19059" y="10362"/>
                    </a:lnTo>
                    <a:cubicBezTo>
                      <a:pt x="15290" y="8934"/>
                      <a:pt x="10153" y="6168"/>
                      <a:pt x="7995" y="4982"/>
                    </a:cubicBezTo>
                    <a:cubicBezTo>
                      <a:pt x="4013" y="2763"/>
                      <a:pt x="1065" y="909"/>
                      <a:pt x="426" y="301"/>
                    </a:cubicBezTo>
                    <a:lnTo>
                      <a:pt x="426" y="301"/>
                    </a:lnTo>
                    <a:cubicBezTo>
                      <a:pt x="517" y="332"/>
                      <a:pt x="639" y="362"/>
                      <a:pt x="821" y="423"/>
                    </a:cubicBezTo>
                    <a:cubicBezTo>
                      <a:pt x="13192" y="4861"/>
                      <a:pt x="18785" y="6745"/>
                      <a:pt x="21339" y="7535"/>
                    </a:cubicBezTo>
                    <a:cubicBezTo>
                      <a:pt x="21582" y="7505"/>
                      <a:pt x="21825" y="7475"/>
                      <a:pt x="22038" y="7444"/>
                    </a:cubicBezTo>
                    <a:cubicBezTo>
                      <a:pt x="19910" y="6806"/>
                      <a:pt x="14469" y="5013"/>
                      <a:pt x="913" y="180"/>
                    </a:cubicBezTo>
                    <a:cubicBezTo>
                      <a:pt x="564" y="51"/>
                      <a:pt x="370" y="0"/>
                      <a:pt x="251" y="0"/>
                    </a:cubicBezTo>
                    <a:close/>
                  </a:path>
                </a:pathLst>
              </a:custGeom>
              <a:solidFill>
                <a:srgbClr val="00202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3"/>
              <p:cNvSpPr/>
              <p:nvPr/>
            </p:nvSpPr>
            <p:spPr>
              <a:xfrm>
                <a:off x="2481500" y="4479850"/>
                <a:ext cx="134525" cy="98050"/>
              </a:xfrm>
              <a:custGeom>
                <a:rect b="b" l="l" r="r" t="t"/>
                <a:pathLst>
                  <a:path extrusionOk="0" h="3922" w="5381">
                    <a:moveTo>
                      <a:pt x="1" y="0"/>
                    </a:moveTo>
                    <a:lnTo>
                      <a:pt x="153" y="3161"/>
                    </a:lnTo>
                    <a:lnTo>
                      <a:pt x="5381" y="3921"/>
                    </a:lnTo>
                    <a:cubicBezTo>
                      <a:pt x="4043" y="2341"/>
                      <a:pt x="2797" y="547"/>
                      <a:pt x="2797" y="547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65F1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3"/>
              <p:cNvSpPr/>
              <p:nvPr/>
            </p:nvSpPr>
            <p:spPr>
              <a:xfrm>
                <a:off x="2444275" y="4459325"/>
                <a:ext cx="67650" cy="123975"/>
              </a:xfrm>
              <a:custGeom>
                <a:rect b="b" l="l" r="r" t="t"/>
                <a:pathLst>
                  <a:path extrusionOk="0" h="4959" w="2706">
                    <a:moveTo>
                      <a:pt x="426" y="0"/>
                    </a:moveTo>
                    <a:lnTo>
                      <a:pt x="0" y="4560"/>
                    </a:lnTo>
                    <a:cubicBezTo>
                      <a:pt x="568" y="4822"/>
                      <a:pt x="1072" y="4958"/>
                      <a:pt x="1604" y="4958"/>
                    </a:cubicBezTo>
                    <a:cubicBezTo>
                      <a:pt x="1813" y="4958"/>
                      <a:pt x="2027" y="4937"/>
                      <a:pt x="2250" y="4894"/>
                    </a:cubicBezTo>
                    <a:lnTo>
                      <a:pt x="2706" y="426"/>
                    </a:lnTo>
                    <a:cubicBezTo>
                      <a:pt x="1915" y="61"/>
                      <a:pt x="1216" y="0"/>
                      <a:pt x="426" y="0"/>
                    </a:cubicBezTo>
                    <a:close/>
                  </a:path>
                </a:pathLst>
              </a:custGeom>
              <a:solidFill>
                <a:srgbClr val="00202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3"/>
              <p:cNvSpPr/>
              <p:nvPr/>
            </p:nvSpPr>
            <p:spPr>
              <a:xfrm>
                <a:off x="2515700" y="4398525"/>
                <a:ext cx="337425" cy="233700"/>
              </a:xfrm>
              <a:custGeom>
                <a:rect b="b" l="l" r="r" t="t"/>
                <a:pathLst>
                  <a:path extrusionOk="0" h="9348" w="13497">
                    <a:moveTo>
                      <a:pt x="3435" y="1"/>
                    </a:moveTo>
                    <a:cubicBezTo>
                      <a:pt x="3435" y="1"/>
                      <a:pt x="1125" y="2280"/>
                      <a:pt x="426" y="3283"/>
                    </a:cubicBezTo>
                    <a:cubicBezTo>
                      <a:pt x="1" y="3861"/>
                      <a:pt x="1733" y="3861"/>
                      <a:pt x="2919" y="6049"/>
                    </a:cubicBezTo>
                    <a:cubicBezTo>
                      <a:pt x="2919" y="6049"/>
                      <a:pt x="2827" y="7326"/>
                      <a:pt x="3314" y="7691"/>
                    </a:cubicBezTo>
                    <a:cubicBezTo>
                      <a:pt x="3496" y="7843"/>
                      <a:pt x="4438" y="7934"/>
                      <a:pt x="5624" y="8056"/>
                    </a:cubicBezTo>
                    <a:cubicBezTo>
                      <a:pt x="5806" y="8086"/>
                      <a:pt x="5989" y="8116"/>
                      <a:pt x="6201" y="8147"/>
                    </a:cubicBezTo>
                    <a:cubicBezTo>
                      <a:pt x="6353" y="8147"/>
                      <a:pt x="6475" y="8177"/>
                      <a:pt x="6627" y="8177"/>
                    </a:cubicBezTo>
                    <a:cubicBezTo>
                      <a:pt x="6870" y="8208"/>
                      <a:pt x="7083" y="8238"/>
                      <a:pt x="7326" y="8268"/>
                    </a:cubicBezTo>
                    <a:cubicBezTo>
                      <a:pt x="7417" y="8268"/>
                      <a:pt x="7508" y="8268"/>
                      <a:pt x="7599" y="8299"/>
                    </a:cubicBezTo>
                    <a:cubicBezTo>
                      <a:pt x="7812" y="8329"/>
                      <a:pt x="8025" y="8329"/>
                      <a:pt x="8238" y="8360"/>
                    </a:cubicBezTo>
                    <a:cubicBezTo>
                      <a:pt x="9514" y="8542"/>
                      <a:pt x="10700" y="8755"/>
                      <a:pt x="11217" y="9059"/>
                    </a:cubicBezTo>
                    <a:cubicBezTo>
                      <a:pt x="11574" y="9264"/>
                      <a:pt x="11874" y="9347"/>
                      <a:pt x="12126" y="9347"/>
                    </a:cubicBezTo>
                    <a:cubicBezTo>
                      <a:pt x="12883" y="9347"/>
                      <a:pt x="13207" y="8595"/>
                      <a:pt x="13344" y="8116"/>
                    </a:cubicBezTo>
                    <a:cubicBezTo>
                      <a:pt x="13496" y="7478"/>
                      <a:pt x="3435" y="1"/>
                      <a:pt x="3435" y="1"/>
                    </a:cubicBezTo>
                    <a:close/>
                  </a:path>
                </a:pathLst>
              </a:custGeom>
              <a:solidFill>
                <a:srgbClr val="8500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" name="Google Shape;334;p3"/>
              <p:cNvSpPr/>
              <p:nvPr/>
            </p:nvSpPr>
            <p:spPr>
              <a:xfrm>
                <a:off x="2669950" y="4549000"/>
                <a:ext cx="28900" cy="59075"/>
              </a:xfrm>
              <a:custGeom>
                <a:rect b="b" l="l" r="r" t="t"/>
                <a:pathLst>
                  <a:path extrusionOk="0" h="2363" w="1156">
                    <a:moveTo>
                      <a:pt x="457" y="0"/>
                    </a:moveTo>
                    <a:cubicBezTo>
                      <a:pt x="335" y="0"/>
                      <a:pt x="214" y="61"/>
                      <a:pt x="214" y="182"/>
                    </a:cubicBezTo>
                    <a:cubicBezTo>
                      <a:pt x="183" y="243"/>
                      <a:pt x="1" y="1185"/>
                      <a:pt x="305" y="1885"/>
                    </a:cubicBezTo>
                    <a:cubicBezTo>
                      <a:pt x="335" y="1976"/>
                      <a:pt x="396" y="2067"/>
                      <a:pt x="457" y="2158"/>
                    </a:cubicBezTo>
                    <a:cubicBezTo>
                      <a:pt x="628" y="2272"/>
                      <a:pt x="786" y="2362"/>
                      <a:pt x="926" y="2362"/>
                    </a:cubicBezTo>
                    <a:cubicBezTo>
                      <a:pt x="1010" y="2362"/>
                      <a:pt x="1087" y="2329"/>
                      <a:pt x="1156" y="2249"/>
                    </a:cubicBezTo>
                    <a:cubicBezTo>
                      <a:pt x="1004" y="2128"/>
                      <a:pt x="822" y="1976"/>
                      <a:pt x="700" y="1702"/>
                    </a:cubicBezTo>
                    <a:cubicBezTo>
                      <a:pt x="487" y="1155"/>
                      <a:pt x="639" y="274"/>
                      <a:pt x="639" y="274"/>
                    </a:cubicBezTo>
                    <a:cubicBezTo>
                      <a:pt x="639" y="213"/>
                      <a:pt x="639" y="152"/>
                      <a:pt x="609" y="122"/>
                    </a:cubicBezTo>
                    <a:cubicBezTo>
                      <a:pt x="578" y="61"/>
                      <a:pt x="518" y="30"/>
                      <a:pt x="457" y="0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" name="Google Shape;335;p3"/>
              <p:cNvSpPr/>
              <p:nvPr/>
            </p:nvSpPr>
            <p:spPr>
              <a:xfrm>
                <a:off x="2647175" y="4550350"/>
                <a:ext cx="23575" cy="54300"/>
              </a:xfrm>
              <a:custGeom>
                <a:rect b="b" l="l" r="r" t="t"/>
                <a:pathLst>
                  <a:path extrusionOk="0" h="2172" w="943">
                    <a:moveTo>
                      <a:pt x="408" y="1"/>
                    </a:moveTo>
                    <a:cubicBezTo>
                      <a:pt x="304" y="1"/>
                      <a:pt x="209" y="84"/>
                      <a:pt x="182" y="189"/>
                    </a:cubicBezTo>
                    <a:cubicBezTo>
                      <a:pt x="182" y="220"/>
                      <a:pt x="0" y="1192"/>
                      <a:pt x="304" y="1861"/>
                    </a:cubicBezTo>
                    <a:cubicBezTo>
                      <a:pt x="304" y="1922"/>
                      <a:pt x="334" y="1952"/>
                      <a:pt x="365" y="1983"/>
                    </a:cubicBezTo>
                    <a:cubicBezTo>
                      <a:pt x="466" y="2064"/>
                      <a:pt x="581" y="2172"/>
                      <a:pt x="718" y="2172"/>
                    </a:cubicBezTo>
                    <a:cubicBezTo>
                      <a:pt x="787" y="2172"/>
                      <a:pt x="861" y="2145"/>
                      <a:pt x="942" y="2074"/>
                    </a:cubicBezTo>
                    <a:cubicBezTo>
                      <a:pt x="851" y="1983"/>
                      <a:pt x="760" y="1861"/>
                      <a:pt x="699" y="1709"/>
                    </a:cubicBezTo>
                    <a:cubicBezTo>
                      <a:pt x="456" y="1131"/>
                      <a:pt x="638" y="280"/>
                      <a:pt x="638" y="250"/>
                    </a:cubicBezTo>
                    <a:cubicBezTo>
                      <a:pt x="638" y="220"/>
                      <a:pt x="638" y="159"/>
                      <a:pt x="608" y="98"/>
                    </a:cubicBezTo>
                    <a:cubicBezTo>
                      <a:pt x="578" y="37"/>
                      <a:pt x="517" y="7"/>
                      <a:pt x="456" y="7"/>
                    </a:cubicBezTo>
                    <a:cubicBezTo>
                      <a:pt x="440" y="3"/>
                      <a:pt x="424" y="1"/>
                      <a:pt x="408" y="1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" name="Google Shape;336;p3"/>
              <p:cNvSpPr/>
              <p:nvPr/>
            </p:nvSpPr>
            <p:spPr>
              <a:xfrm>
                <a:off x="2695800" y="4554150"/>
                <a:ext cx="25850" cy="57250"/>
              </a:xfrm>
              <a:custGeom>
                <a:rect b="b" l="l" r="r" t="t"/>
                <a:pathLst>
                  <a:path extrusionOk="0" h="2290" w="1034">
                    <a:moveTo>
                      <a:pt x="409" y="1"/>
                    </a:moveTo>
                    <a:cubicBezTo>
                      <a:pt x="304" y="1"/>
                      <a:pt x="209" y="84"/>
                      <a:pt x="183" y="189"/>
                    </a:cubicBezTo>
                    <a:cubicBezTo>
                      <a:pt x="183" y="220"/>
                      <a:pt x="0" y="1192"/>
                      <a:pt x="274" y="1861"/>
                    </a:cubicBezTo>
                    <a:cubicBezTo>
                      <a:pt x="304" y="1952"/>
                      <a:pt x="365" y="2013"/>
                      <a:pt x="395" y="2074"/>
                    </a:cubicBezTo>
                    <a:cubicBezTo>
                      <a:pt x="532" y="2210"/>
                      <a:pt x="659" y="2289"/>
                      <a:pt x="776" y="2289"/>
                    </a:cubicBezTo>
                    <a:cubicBezTo>
                      <a:pt x="868" y="2289"/>
                      <a:pt x="954" y="2241"/>
                      <a:pt x="1034" y="2135"/>
                    </a:cubicBezTo>
                    <a:cubicBezTo>
                      <a:pt x="912" y="2043"/>
                      <a:pt x="791" y="1891"/>
                      <a:pt x="699" y="1679"/>
                    </a:cubicBezTo>
                    <a:cubicBezTo>
                      <a:pt x="456" y="1131"/>
                      <a:pt x="639" y="280"/>
                      <a:pt x="639" y="250"/>
                    </a:cubicBezTo>
                    <a:cubicBezTo>
                      <a:pt x="639" y="189"/>
                      <a:pt x="639" y="159"/>
                      <a:pt x="608" y="98"/>
                    </a:cubicBezTo>
                    <a:cubicBezTo>
                      <a:pt x="578" y="37"/>
                      <a:pt x="517" y="7"/>
                      <a:pt x="456" y="7"/>
                    </a:cubicBezTo>
                    <a:cubicBezTo>
                      <a:pt x="440" y="3"/>
                      <a:pt x="424" y="1"/>
                      <a:pt x="409" y="1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3"/>
              <p:cNvSpPr/>
              <p:nvPr/>
            </p:nvSpPr>
            <p:spPr>
              <a:xfrm>
                <a:off x="2235300" y="3251850"/>
                <a:ext cx="613250" cy="1007275"/>
              </a:xfrm>
              <a:custGeom>
                <a:rect b="b" l="l" r="r" t="t"/>
                <a:pathLst>
                  <a:path extrusionOk="0" h="40291" w="24530">
                    <a:moveTo>
                      <a:pt x="9271" y="1"/>
                    </a:moveTo>
                    <a:cubicBezTo>
                      <a:pt x="9271" y="1"/>
                      <a:pt x="3344" y="1642"/>
                      <a:pt x="1399" y="3405"/>
                    </a:cubicBezTo>
                    <a:cubicBezTo>
                      <a:pt x="1" y="4651"/>
                      <a:pt x="1429" y="12949"/>
                      <a:pt x="2250" y="18542"/>
                    </a:cubicBezTo>
                    <a:cubicBezTo>
                      <a:pt x="2280" y="18846"/>
                      <a:pt x="2341" y="19120"/>
                      <a:pt x="2371" y="19424"/>
                    </a:cubicBezTo>
                    <a:cubicBezTo>
                      <a:pt x="2371" y="19424"/>
                      <a:pt x="2371" y="19454"/>
                      <a:pt x="2371" y="19454"/>
                    </a:cubicBezTo>
                    <a:lnTo>
                      <a:pt x="2371" y="19484"/>
                    </a:lnTo>
                    <a:cubicBezTo>
                      <a:pt x="2402" y="19545"/>
                      <a:pt x="2402" y="19606"/>
                      <a:pt x="2402" y="19667"/>
                    </a:cubicBezTo>
                    <a:cubicBezTo>
                      <a:pt x="2432" y="19880"/>
                      <a:pt x="2463" y="20062"/>
                      <a:pt x="2493" y="20244"/>
                    </a:cubicBezTo>
                    <a:cubicBezTo>
                      <a:pt x="2493" y="20275"/>
                      <a:pt x="2493" y="20275"/>
                      <a:pt x="2493" y="20305"/>
                    </a:cubicBezTo>
                    <a:cubicBezTo>
                      <a:pt x="2493" y="20366"/>
                      <a:pt x="2493" y="20457"/>
                      <a:pt x="2523" y="20518"/>
                    </a:cubicBezTo>
                    <a:cubicBezTo>
                      <a:pt x="2523" y="20548"/>
                      <a:pt x="2523" y="20609"/>
                      <a:pt x="2523" y="20639"/>
                    </a:cubicBezTo>
                    <a:cubicBezTo>
                      <a:pt x="2615" y="21490"/>
                      <a:pt x="2675" y="22250"/>
                      <a:pt x="2645" y="22858"/>
                    </a:cubicBezTo>
                    <a:cubicBezTo>
                      <a:pt x="2523" y="26475"/>
                      <a:pt x="2037" y="33193"/>
                      <a:pt x="1703" y="38512"/>
                    </a:cubicBezTo>
                    <a:cubicBezTo>
                      <a:pt x="5609" y="39697"/>
                      <a:pt x="9446" y="40290"/>
                      <a:pt x="13215" y="40290"/>
                    </a:cubicBezTo>
                    <a:cubicBezTo>
                      <a:pt x="16984" y="40290"/>
                      <a:pt x="20685" y="39697"/>
                      <a:pt x="24317" y="38512"/>
                    </a:cubicBezTo>
                    <a:cubicBezTo>
                      <a:pt x="24013" y="34348"/>
                      <a:pt x="23496" y="29393"/>
                      <a:pt x="23253" y="25229"/>
                    </a:cubicBezTo>
                    <a:cubicBezTo>
                      <a:pt x="23223" y="24895"/>
                      <a:pt x="23223" y="24560"/>
                      <a:pt x="23192" y="24226"/>
                    </a:cubicBezTo>
                    <a:cubicBezTo>
                      <a:pt x="23132" y="23071"/>
                      <a:pt x="23101" y="22007"/>
                      <a:pt x="23132" y="21065"/>
                    </a:cubicBezTo>
                    <a:cubicBezTo>
                      <a:pt x="23162" y="15229"/>
                      <a:pt x="24530" y="4591"/>
                      <a:pt x="23253" y="2980"/>
                    </a:cubicBezTo>
                    <a:cubicBezTo>
                      <a:pt x="21946" y="1338"/>
                      <a:pt x="14925" y="62"/>
                      <a:pt x="14925" y="62"/>
                    </a:cubicBezTo>
                    <a:lnTo>
                      <a:pt x="9271" y="1"/>
                    </a:lnTo>
                    <a:close/>
                  </a:path>
                </a:pathLst>
              </a:custGeom>
              <a:solidFill>
                <a:srgbClr val="8500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" name="Google Shape;338;p3"/>
              <p:cNvSpPr/>
              <p:nvPr/>
            </p:nvSpPr>
            <p:spPr>
              <a:xfrm>
                <a:off x="2394125" y="4184375"/>
                <a:ext cx="379200" cy="137425"/>
              </a:xfrm>
              <a:custGeom>
                <a:rect b="b" l="l" r="r" t="t"/>
                <a:pathLst>
                  <a:path extrusionOk="0" h="5497" w="15168">
                    <a:moveTo>
                      <a:pt x="258" y="1"/>
                    </a:moveTo>
                    <a:cubicBezTo>
                      <a:pt x="188" y="1"/>
                      <a:pt x="114" y="33"/>
                      <a:pt x="61" y="86"/>
                    </a:cubicBezTo>
                    <a:cubicBezTo>
                      <a:pt x="0" y="178"/>
                      <a:pt x="0" y="330"/>
                      <a:pt x="91" y="421"/>
                    </a:cubicBezTo>
                    <a:cubicBezTo>
                      <a:pt x="122" y="451"/>
                      <a:pt x="2006" y="2062"/>
                      <a:pt x="4772" y="3430"/>
                    </a:cubicBezTo>
                    <a:cubicBezTo>
                      <a:pt x="6778" y="4433"/>
                      <a:pt x="9575" y="5497"/>
                      <a:pt x="12493" y="5497"/>
                    </a:cubicBezTo>
                    <a:cubicBezTo>
                      <a:pt x="13314" y="5497"/>
                      <a:pt x="14134" y="5406"/>
                      <a:pt x="14985" y="5223"/>
                    </a:cubicBezTo>
                    <a:cubicBezTo>
                      <a:pt x="15107" y="5193"/>
                      <a:pt x="15168" y="5071"/>
                      <a:pt x="15137" y="4950"/>
                    </a:cubicBezTo>
                    <a:cubicBezTo>
                      <a:pt x="15111" y="4844"/>
                      <a:pt x="15016" y="4761"/>
                      <a:pt x="14911" y="4761"/>
                    </a:cubicBezTo>
                    <a:cubicBezTo>
                      <a:pt x="14896" y="4761"/>
                      <a:pt x="14880" y="4763"/>
                      <a:pt x="14864" y="4767"/>
                    </a:cubicBezTo>
                    <a:cubicBezTo>
                      <a:pt x="14083" y="4943"/>
                      <a:pt x="13298" y="5020"/>
                      <a:pt x="12523" y="5020"/>
                    </a:cubicBezTo>
                    <a:cubicBezTo>
                      <a:pt x="9673" y="5020"/>
                      <a:pt x="6944" y="3984"/>
                      <a:pt x="4985" y="3004"/>
                    </a:cubicBezTo>
                    <a:cubicBezTo>
                      <a:pt x="2280" y="1667"/>
                      <a:pt x="426" y="86"/>
                      <a:pt x="395" y="56"/>
                    </a:cubicBezTo>
                    <a:cubicBezTo>
                      <a:pt x="357" y="18"/>
                      <a:pt x="308" y="1"/>
                      <a:pt x="258" y="1"/>
                    </a:cubicBezTo>
                    <a:close/>
                  </a:path>
                </a:pathLst>
              </a:custGeom>
              <a:solidFill>
                <a:srgbClr val="E3390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" name="Google Shape;339;p3"/>
              <p:cNvSpPr/>
              <p:nvPr/>
            </p:nvSpPr>
            <p:spPr>
              <a:xfrm>
                <a:off x="2394125" y="2841700"/>
                <a:ext cx="303225" cy="213375"/>
              </a:xfrm>
              <a:custGeom>
                <a:rect b="b" l="l" r="r" t="t"/>
                <a:pathLst>
                  <a:path extrusionOk="0" h="8535" w="12129">
                    <a:moveTo>
                      <a:pt x="8094" y="0"/>
                    </a:moveTo>
                    <a:cubicBezTo>
                      <a:pt x="6597" y="0"/>
                      <a:pt x="5915" y="1868"/>
                      <a:pt x="4529" y="2303"/>
                    </a:cubicBezTo>
                    <a:cubicBezTo>
                      <a:pt x="4151" y="2427"/>
                      <a:pt x="3823" y="2464"/>
                      <a:pt x="3534" y="2464"/>
                    </a:cubicBezTo>
                    <a:cubicBezTo>
                      <a:pt x="3112" y="2464"/>
                      <a:pt x="2771" y="2386"/>
                      <a:pt x="2472" y="2386"/>
                    </a:cubicBezTo>
                    <a:cubicBezTo>
                      <a:pt x="2117" y="2386"/>
                      <a:pt x="1821" y="2495"/>
                      <a:pt x="1520" y="2972"/>
                    </a:cubicBezTo>
                    <a:cubicBezTo>
                      <a:pt x="821" y="4157"/>
                      <a:pt x="1034" y="4370"/>
                      <a:pt x="517" y="5343"/>
                    </a:cubicBezTo>
                    <a:cubicBezTo>
                      <a:pt x="0" y="6315"/>
                      <a:pt x="1155" y="8534"/>
                      <a:pt x="1155" y="8534"/>
                    </a:cubicBezTo>
                    <a:lnTo>
                      <a:pt x="10517" y="8534"/>
                    </a:lnTo>
                    <a:cubicBezTo>
                      <a:pt x="10517" y="8534"/>
                      <a:pt x="11368" y="6893"/>
                      <a:pt x="11459" y="6133"/>
                    </a:cubicBezTo>
                    <a:cubicBezTo>
                      <a:pt x="11551" y="5373"/>
                      <a:pt x="10821" y="4370"/>
                      <a:pt x="10821" y="4370"/>
                    </a:cubicBezTo>
                    <a:cubicBezTo>
                      <a:pt x="10821" y="4370"/>
                      <a:pt x="12128" y="3002"/>
                      <a:pt x="10973" y="2425"/>
                    </a:cubicBezTo>
                    <a:cubicBezTo>
                      <a:pt x="10684" y="2288"/>
                      <a:pt x="10443" y="2237"/>
                      <a:pt x="10244" y="2237"/>
                    </a:cubicBezTo>
                    <a:cubicBezTo>
                      <a:pt x="9724" y="2237"/>
                      <a:pt x="9488" y="2585"/>
                      <a:pt x="9435" y="2676"/>
                    </a:cubicBezTo>
                    <a:lnTo>
                      <a:pt x="9435" y="2676"/>
                    </a:lnTo>
                    <a:cubicBezTo>
                      <a:pt x="9552" y="2455"/>
                      <a:pt x="10461" y="627"/>
                      <a:pt x="8663" y="84"/>
                    </a:cubicBezTo>
                    <a:cubicBezTo>
                      <a:pt x="8460" y="26"/>
                      <a:pt x="8271" y="0"/>
                      <a:pt x="8094" y="0"/>
                    </a:cubicBezTo>
                    <a:close/>
                  </a:path>
                </a:pathLst>
              </a:custGeom>
              <a:solidFill>
                <a:srgbClr val="66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3"/>
              <p:cNvSpPr/>
              <p:nvPr/>
            </p:nvSpPr>
            <p:spPr>
              <a:xfrm>
                <a:off x="2390450" y="3075100"/>
                <a:ext cx="66775" cy="88700"/>
              </a:xfrm>
              <a:custGeom>
                <a:rect b="b" l="l" r="r" t="t"/>
                <a:pathLst>
                  <a:path extrusionOk="0" h="3548" w="2671">
                    <a:moveTo>
                      <a:pt x="1301" y="0"/>
                    </a:moveTo>
                    <a:cubicBezTo>
                      <a:pt x="923" y="0"/>
                      <a:pt x="419" y="172"/>
                      <a:pt x="238" y="1022"/>
                    </a:cubicBezTo>
                    <a:cubicBezTo>
                      <a:pt x="1" y="2262"/>
                      <a:pt x="1092" y="3548"/>
                      <a:pt x="2159" y="3548"/>
                    </a:cubicBezTo>
                    <a:cubicBezTo>
                      <a:pt x="2321" y="3548"/>
                      <a:pt x="2483" y="3518"/>
                      <a:pt x="2640" y="3454"/>
                    </a:cubicBezTo>
                    <a:cubicBezTo>
                      <a:pt x="2670" y="3454"/>
                      <a:pt x="2366" y="688"/>
                      <a:pt x="1758" y="80"/>
                    </a:cubicBezTo>
                    <a:cubicBezTo>
                      <a:pt x="1758" y="80"/>
                      <a:pt x="1559" y="0"/>
                      <a:pt x="1301" y="0"/>
                    </a:cubicBezTo>
                    <a:close/>
                  </a:path>
                </a:pathLst>
              </a:custGeom>
              <a:solidFill>
                <a:srgbClr val="C65F1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3"/>
              <p:cNvSpPr/>
              <p:nvPr/>
            </p:nvSpPr>
            <p:spPr>
              <a:xfrm>
                <a:off x="2417675" y="3097150"/>
                <a:ext cx="35750" cy="50625"/>
              </a:xfrm>
              <a:custGeom>
                <a:rect b="b" l="l" r="r" t="t"/>
                <a:pathLst>
                  <a:path extrusionOk="0" h="2025" w="1430">
                    <a:moveTo>
                      <a:pt x="198" y="0"/>
                    </a:moveTo>
                    <a:cubicBezTo>
                      <a:pt x="151" y="0"/>
                      <a:pt x="100" y="21"/>
                      <a:pt x="61" y="79"/>
                    </a:cubicBezTo>
                    <a:cubicBezTo>
                      <a:pt x="1" y="140"/>
                      <a:pt x="31" y="231"/>
                      <a:pt x="92" y="292"/>
                    </a:cubicBezTo>
                    <a:cubicBezTo>
                      <a:pt x="122" y="292"/>
                      <a:pt x="912" y="839"/>
                      <a:pt x="1095" y="1903"/>
                    </a:cubicBezTo>
                    <a:cubicBezTo>
                      <a:pt x="1125" y="1964"/>
                      <a:pt x="1186" y="2025"/>
                      <a:pt x="1247" y="2025"/>
                    </a:cubicBezTo>
                    <a:lnTo>
                      <a:pt x="1277" y="2025"/>
                    </a:lnTo>
                    <a:cubicBezTo>
                      <a:pt x="1368" y="2025"/>
                      <a:pt x="1429" y="1933"/>
                      <a:pt x="1429" y="1842"/>
                    </a:cubicBezTo>
                    <a:cubicBezTo>
                      <a:pt x="1216" y="657"/>
                      <a:pt x="304" y="49"/>
                      <a:pt x="274" y="19"/>
                    </a:cubicBezTo>
                    <a:cubicBezTo>
                      <a:pt x="252" y="7"/>
                      <a:pt x="225" y="0"/>
                      <a:pt x="198" y="0"/>
                    </a:cubicBezTo>
                    <a:close/>
                  </a:path>
                </a:pathLst>
              </a:custGeom>
              <a:solidFill>
                <a:srgbClr val="783F0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3"/>
              <p:cNvSpPr/>
              <p:nvPr/>
            </p:nvSpPr>
            <p:spPr>
              <a:xfrm>
                <a:off x="2413875" y="3116125"/>
                <a:ext cx="30425" cy="12650"/>
              </a:xfrm>
              <a:custGeom>
                <a:rect b="b" l="l" r="r" t="t"/>
                <a:pathLst>
                  <a:path extrusionOk="0" h="506" w="1217">
                    <a:moveTo>
                      <a:pt x="889" y="1"/>
                    </a:moveTo>
                    <a:cubicBezTo>
                      <a:pt x="532" y="1"/>
                      <a:pt x="148" y="202"/>
                      <a:pt x="122" y="202"/>
                    </a:cubicBezTo>
                    <a:cubicBezTo>
                      <a:pt x="31" y="232"/>
                      <a:pt x="1" y="354"/>
                      <a:pt x="61" y="415"/>
                    </a:cubicBezTo>
                    <a:cubicBezTo>
                      <a:pt x="92" y="475"/>
                      <a:pt x="122" y="506"/>
                      <a:pt x="183" y="506"/>
                    </a:cubicBezTo>
                    <a:cubicBezTo>
                      <a:pt x="213" y="506"/>
                      <a:pt x="244" y="506"/>
                      <a:pt x="274" y="475"/>
                    </a:cubicBezTo>
                    <a:cubicBezTo>
                      <a:pt x="376" y="424"/>
                      <a:pt x="649" y="309"/>
                      <a:pt x="878" y="309"/>
                    </a:cubicBezTo>
                    <a:cubicBezTo>
                      <a:pt x="922" y="309"/>
                      <a:pt x="964" y="314"/>
                      <a:pt x="1004" y="323"/>
                    </a:cubicBezTo>
                    <a:cubicBezTo>
                      <a:pt x="1095" y="323"/>
                      <a:pt x="1186" y="293"/>
                      <a:pt x="1186" y="202"/>
                    </a:cubicBezTo>
                    <a:cubicBezTo>
                      <a:pt x="1216" y="111"/>
                      <a:pt x="1156" y="19"/>
                      <a:pt x="1064" y="19"/>
                    </a:cubicBezTo>
                    <a:cubicBezTo>
                      <a:pt x="1008" y="6"/>
                      <a:pt x="949" y="1"/>
                      <a:pt x="889" y="1"/>
                    </a:cubicBezTo>
                    <a:close/>
                  </a:path>
                </a:pathLst>
              </a:custGeom>
              <a:solidFill>
                <a:srgbClr val="783F0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3"/>
              <p:cNvSpPr/>
              <p:nvPr/>
            </p:nvSpPr>
            <p:spPr>
              <a:xfrm>
                <a:off x="2625875" y="3075100"/>
                <a:ext cx="66675" cy="88700"/>
              </a:xfrm>
              <a:custGeom>
                <a:rect b="b" l="l" r="r" t="t"/>
                <a:pathLst>
                  <a:path extrusionOk="0" h="3548" w="2667">
                    <a:moveTo>
                      <a:pt x="1368" y="0"/>
                    </a:moveTo>
                    <a:cubicBezTo>
                      <a:pt x="1112" y="0"/>
                      <a:pt x="913" y="80"/>
                      <a:pt x="913" y="80"/>
                    </a:cubicBezTo>
                    <a:cubicBezTo>
                      <a:pt x="305" y="688"/>
                      <a:pt x="1" y="3454"/>
                      <a:pt x="31" y="3454"/>
                    </a:cubicBezTo>
                    <a:cubicBezTo>
                      <a:pt x="188" y="3518"/>
                      <a:pt x="350" y="3548"/>
                      <a:pt x="512" y="3548"/>
                    </a:cubicBezTo>
                    <a:cubicBezTo>
                      <a:pt x="1579" y="3548"/>
                      <a:pt x="2666" y="2262"/>
                      <a:pt x="2402" y="1022"/>
                    </a:cubicBezTo>
                    <a:cubicBezTo>
                      <a:pt x="2239" y="172"/>
                      <a:pt x="1743" y="0"/>
                      <a:pt x="1368" y="0"/>
                    </a:cubicBezTo>
                    <a:close/>
                  </a:path>
                </a:pathLst>
              </a:custGeom>
              <a:solidFill>
                <a:srgbClr val="C65F1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3"/>
              <p:cNvSpPr/>
              <p:nvPr/>
            </p:nvSpPr>
            <p:spPr>
              <a:xfrm>
                <a:off x="2629675" y="3097150"/>
                <a:ext cx="35750" cy="50625"/>
              </a:xfrm>
              <a:custGeom>
                <a:rect b="b" l="l" r="r" t="t"/>
                <a:pathLst>
                  <a:path extrusionOk="0" h="2025" w="1430">
                    <a:moveTo>
                      <a:pt x="1232" y="0"/>
                    </a:moveTo>
                    <a:cubicBezTo>
                      <a:pt x="1205" y="0"/>
                      <a:pt x="1178" y="7"/>
                      <a:pt x="1156" y="19"/>
                    </a:cubicBezTo>
                    <a:cubicBezTo>
                      <a:pt x="1126" y="49"/>
                      <a:pt x="214" y="657"/>
                      <a:pt x="1" y="1842"/>
                    </a:cubicBezTo>
                    <a:cubicBezTo>
                      <a:pt x="1" y="1933"/>
                      <a:pt x="62" y="2025"/>
                      <a:pt x="153" y="2025"/>
                    </a:cubicBezTo>
                    <a:lnTo>
                      <a:pt x="183" y="2025"/>
                    </a:lnTo>
                    <a:cubicBezTo>
                      <a:pt x="244" y="2025"/>
                      <a:pt x="305" y="1964"/>
                      <a:pt x="335" y="1903"/>
                    </a:cubicBezTo>
                    <a:cubicBezTo>
                      <a:pt x="518" y="839"/>
                      <a:pt x="1308" y="292"/>
                      <a:pt x="1338" y="292"/>
                    </a:cubicBezTo>
                    <a:cubicBezTo>
                      <a:pt x="1399" y="231"/>
                      <a:pt x="1430" y="140"/>
                      <a:pt x="1369" y="79"/>
                    </a:cubicBezTo>
                    <a:cubicBezTo>
                      <a:pt x="1330" y="21"/>
                      <a:pt x="1279" y="0"/>
                      <a:pt x="1232" y="0"/>
                    </a:cubicBezTo>
                    <a:close/>
                  </a:path>
                </a:pathLst>
              </a:custGeom>
              <a:solidFill>
                <a:srgbClr val="783F0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3"/>
              <p:cNvSpPr/>
              <p:nvPr/>
            </p:nvSpPr>
            <p:spPr>
              <a:xfrm>
                <a:off x="2638800" y="3116125"/>
                <a:ext cx="30425" cy="12650"/>
              </a:xfrm>
              <a:custGeom>
                <a:rect b="b" l="l" r="r" t="t"/>
                <a:pathLst>
                  <a:path extrusionOk="0" h="506" w="1217">
                    <a:moveTo>
                      <a:pt x="337" y="1"/>
                    </a:moveTo>
                    <a:cubicBezTo>
                      <a:pt x="275" y="1"/>
                      <a:pt x="213" y="6"/>
                      <a:pt x="153" y="19"/>
                    </a:cubicBezTo>
                    <a:cubicBezTo>
                      <a:pt x="61" y="19"/>
                      <a:pt x="1" y="111"/>
                      <a:pt x="31" y="202"/>
                    </a:cubicBezTo>
                    <a:cubicBezTo>
                      <a:pt x="31" y="293"/>
                      <a:pt x="122" y="323"/>
                      <a:pt x="213" y="323"/>
                    </a:cubicBezTo>
                    <a:cubicBezTo>
                      <a:pt x="253" y="314"/>
                      <a:pt x="295" y="309"/>
                      <a:pt x="339" y="309"/>
                    </a:cubicBezTo>
                    <a:cubicBezTo>
                      <a:pt x="568" y="309"/>
                      <a:pt x="841" y="424"/>
                      <a:pt x="943" y="475"/>
                    </a:cubicBezTo>
                    <a:cubicBezTo>
                      <a:pt x="973" y="506"/>
                      <a:pt x="1004" y="506"/>
                      <a:pt x="1034" y="506"/>
                    </a:cubicBezTo>
                    <a:cubicBezTo>
                      <a:pt x="1095" y="506"/>
                      <a:pt x="1156" y="475"/>
                      <a:pt x="1156" y="415"/>
                    </a:cubicBezTo>
                    <a:cubicBezTo>
                      <a:pt x="1216" y="354"/>
                      <a:pt x="1186" y="232"/>
                      <a:pt x="1095" y="202"/>
                    </a:cubicBezTo>
                    <a:cubicBezTo>
                      <a:pt x="1069" y="202"/>
                      <a:pt x="708" y="1"/>
                      <a:pt x="337" y="1"/>
                    </a:cubicBezTo>
                    <a:close/>
                  </a:path>
                </a:pathLst>
              </a:custGeom>
              <a:solidFill>
                <a:srgbClr val="783F0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3"/>
              <p:cNvSpPr/>
              <p:nvPr/>
            </p:nvSpPr>
            <p:spPr>
              <a:xfrm>
                <a:off x="2469350" y="3180425"/>
                <a:ext cx="149725" cy="129975"/>
              </a:xfrm>
              <a:custGeom>
                <a:rect b="b" l="l" r="r" t="t"/>
                <a:pathLst>
                  <a:path extrusionOk="0" h="5199" w="5989">
                    <a:moveTo>
                      <a:pt x="426" y="1"/>
                    </a:moveTo>
                    <a:lnTo>
                      <a:pt x="61" y="3527"/>
                    </a:lnTo>
                    <a:lnTo>
                      <a:pt x="0" y="4226"/>
                    </a:lnTo>
                    <a:cubicBezTo>
                      <a:pt x="0" y="4226"/>
                      <a:pt x="1125" y="5198"/>
                      <a:pt x="2979" y="5198"/>
                    </a:cubicBezTo>
                    <a:cubicBezTo>
                      <a:pt x="4833" y="5198"/>
                      <a:pt x="5988" y="4226"/>
                      <a:pt x="5988" y="4226"/>
                    </a:cubicBezTo>
                    <a:lnTo>
                      <a:pt x="5715" y="2037"/>
                    </a:lnTo>
                    <a:lnTo>
                      <a:pt x="5472" y="1"/>
                    </a:lnTo>
                    <a:close/>
                  </a:path>
                </a:pathLst>
              </a:custGeom>
              <a:solidFill>
                <a:srgbClr val="C65F1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3"/>
              <p:cNvSpPr/>
              <p:nvPr/>
            </p:nvSpPr>
            <p:spPr>
              <a:xfrm>
                <a:off x="2470875" y="3180425"/>
                <a:ext cx="141350" cy="90300"/>
              </a:xfrm>
              <a:custGeom>
                <a:rect b="b" l="l" r="r" t="t"/>
                <a:pathLst>
                  <a:path extrusionOk="0" h="3612" w="5654">
                    <a:moveTo>
                      <a:pt x="365" y="1"/>
                    </a:moveTo>
                    <a:lnTo>
                      <a:pt x="0" y="3527"/>
                    </a:lnTo>
                    <a:cubicBezTo>
                      <a:pt x="479" y="3585"/>
                      <a:pt x="922" y="3612"/>
                      <a:pt x="1332" y="3612"/>
                    </a:cubicBezTo>
                    <a:cubicBezTo>
                      <a:pt x="3891" y="3612"/>
                      <a:pt x="5156" y="2587"/>
                      <a:pt x="5654" y="2037"/>
                    </a:cubicBezTo>
                    <a:lnTo>
                      <a:pt x="5411" y="1"/>
                    </a:lnTo>
                    <a:close/>
                  </a:path>
                </a:pathLst>
              </a:custGeom>
              <a:solidFill>
                <a:srgbClr val="783F0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3"/>
              <p:cNvSpPr/>
              <p:nvPr/>
            </p:nvSpPr>
            <p:spPr>
              <a:xfrm>
                <a:off x="2422225" y="2975700"/>
                <a:ext cx="236350" cy="279025"/>
              </a:xfrm>
              <a:custGeom>
                <a:rect b="b" l="l" r="r" t="t"/>
                <a:pathLst>
                  <a:path extrusionOk="0" h="11161" w="9454">
                    <a:moveTo>
                      <a:pt x="4893" y="1"/>
                    </a:moveTo>
                    <a:cubicBezTo>
                      <a:pt x="3513" y="1"/>
                      <a:pt x="2006" y="354"/>
                      <a:pt x="670" y="1290"/>
                    </a:cubicBezTo>
                    <a:cubicBezTo>
                      <a:pt x="244" y="1624"/>
                      <a:pt x="1" y="2171"/>
                      <a:pt x="62" y="2718"/>
                    </a:cubicBezTo>
                    <a:cubicBezTo>
                      <a:pt x="122" y="3387"/>
                      <a:pt x="274" y="4390"/>
                      <a:pt x="518" y="5484"/>
                    </a:cubicBezTo>
                    <a:cubicBezTo>
                      <a:pt x="639" y="5971"/>
                      <a:pt x="761" y="6457"/>
                      <a:pt x="943" y="6974"/>
                    </a:cubicBezTo>
                    <a:cubicBezTo>
                      <a:pt x="1581" y="8919"/>
                      <a:pt x="2645" y="10743"/>
                      <a:pt x="4408" y="11108"/>
                    </a:cubicBezTo>
                    <a:cubicBezTo>
                      <a:pt x="4589" y="11144"/>
                      <a:pt x="4763" y="11161"/>
                      <a:pt x="4933" y="11161"/>
                    </a:cubicBezTo>
                    <a:cubicBezTo>
                      <a:pt x="6763" y="11161"/>
                      <a:pt x="7966" y="9144"/>
                      <a:pt x="8633" y="6974"/>
                    </a:cubicBezTo>
                    <a:cubicBezTo>
                      <a:pt x="8785" y="6487"/>
                      <a:pt x="8937" y="5971"/>
                      <a:pt x="9028" y="5484"/>
                    </a:cubicBezTo>
                    <a:cubicBezTo>
                      <a:pt x="9363" y="3873"/>
                      <a:pt x="9454" y="2414"/>
                      <a:pt x="9332" y="1867"/>
                    </a:cubicBezTo>
                    <a:cubicBezTo>
                      <a:pt x="9124" y="975"/>
                      <a:pt x="7185" y="1"/>
                      <a:pt x="4893" y="1"/>
                    </a:cubicBezTo>
                    <a:close/>
                  </a:path>
                </a:pathLst>
              </a:custGeom>
              <a:solidFill>
                <a:srgbClr val="C65F1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" name="Google Shape;349;p3"/>
              <p:cNvSpPr/>
              <p:nvPr/>
            </p:nvSpPr>
            <p:spPr>
              <a:xfrm>
                <a:off x="2451875" y="3128750"/>
                <a:ext cx="44100" cy="22825"/>
              </a:xfrm>
              <a:custGeom>
                <a:rect b="b" l="l" r="r" t="t"/>
                <a:pathLst>
                  <a:path extrusionOk="0" h="913" w="1764">
                    <a:moveTo>
                      <a:pt x="882" y="1"/>
                    </a:moveTo>
                    <a:cubicBezTo>
                      <a:pt x="395" y="1"/>
                      <a:pt x="0" y="213"/>
                      <a:pt x="0" y="457"/>
                    </a:cubicBezTo>
                    <a:cubicBezTo>
                      <a:pt x="0" y="700"/>
                      <a:pt x="395" y="913"/>
                      <a:pt x="882" y="913"/>
                    </a:cubicBezTo>
                    <a:cubicBezTo>
                      <a:pt x="1368" y="913"/>
                      <a:pt x="1763" y="700"/>
                      <a:pt x="1763" y="426"/>
                    </a:cubicBezTo>
                    <a:cubicBezTo>
                      <a:pt x="1763" y="183"/>
                      <a:pt x="1368" y="1"/>
                      <a:pt x="882" y="1"/>
                    </a:cubicBezTo>
                    <a:close/>
                  </a:path>
                </a:pathLst>
              </a:custGeom>
              <a:solidFill>
                <a:srgbClr val="783F0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3"/>
              <p:cNvSpPr/>
              <p:nvPr/>
            </p:nvSpPr>
            <p:spPr>
              <a:xfrm>
                <a:off x="2590175" y="3128750"/>
                <a:ext cx="44100" cy="22825"/>
              </a:xfrm>
              <a:custGeom>
                <a:rect b="b" l="l" r="r" t="t"/>
                <a:pathLst>
                  <a:path extrusionOk="0" h="913" w="1764">
                    <a:moveTo>
                      <a:pt x="882" y="1"/>
                    </a:moveTo>
                    <a:cubicBezTo>
                      <a:pt x="395" y="1"/>
                      <a:pt x="0" y="213"/>
                      <a:pt x="0" y="457"/>
                    </a:cubicBezTo>
                    <a:cubicBezTo>
                      <a:pt x="0" y="700"/>
                      <a:pt x="395" y="913"/>
                      <a:pt x="882" y="913"/>
                    </a:cubicBezTo>
                    <a:cubicBezTo>
                      <a:pt x="1399" y="913"/>
                      <a:pt x="1763" y="700"/>
                      <a:pt x="1763" y="426"/>
                    </a:cubicBezTo>
                    <a:cubicBezTo>
                      <a:pt x="1763" y="183"/>
                      <a:pt x="1368" y="1"/>
                      <a:pt x="882" y="1"/>
                    </a:cubicBezTo>
                    <a:close/>
                  </a:path>
                </a:pathLst>
              </a:custGeom>
              <a:solidFill>
                <a:srgbClr val="783F0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3"/>
              <p:cNvSpPr/>
              <p:nvPr/>
            </p:nvSpPr>
            <p:spPr>
              <a:xfrm>
                <a:off x="2496700" y="3094550"/>
                <a:ext cx="12950" cy="22825"/>
              </a:xfrm>
              <a:custGeom>
                <a:rect b="b" l="l" r="r" t="t"/>
                <a:pathLst>
                  <a:path extrusionOk="0" h="913" w="518">
                    <a:moveTo>
                      <a:pt x="244" y="1"/>
                    </a:moveTo>
                    <a:cubicBezTo>
                      <a:pt x="122" y="1"/>
                      <a:pt x="1" y="214"/>
                      <a:pt x="1" y="457"/>
                    </a:cubicBezTo>
                    <a:cubicBezTo>
                      <a:pt x="31" y="700"/>
                      <a:pt x="122" y="913"/>
                      <a:pt x="274" y="913"/>
                    </a:cubicBezTo>
                    <a:cubicBezTo>
                      <a:pt x="396" y="882"/>
                      <a:pt x="517" y="700"/>
                      <a:pt x="517" y="457"/>
                    </a:cubicBezTo>
                    <a:cubicBezTo>
                      <a:pt x="517" y="214"/>
                      <a:pt x="396" y="1"/>
                      <a:pt x="24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3"/>
              <p:cNvSpPr/>
              <p:nvPr/>
            </p:nvSpPr>
            <p:spPr>
              <a:xfrm>
                <a:off x="2472400" y="3066675"/>
                <a:ext cx="50175" cy="23350"/>
              </a:xfrm>
              <a:custGeom>
                <a:rect b="b" l="l" r="r" t="t"/>
                <a:pathLst>
                  <a:path extrusionOk="0" h="934" w="2007">
                    <a:moveTo>
                      <a:pt x="1250" y="0"/>
                    </a:moveTo>
                    <a:cubicBezTo>
                      <a:pt x="704" y="0"/>
                      <a:pt x="272" y="343"/>
                      <a:pt x="91" y="569"/>
                    </a:cubicBezTo>
                    <a:cubicBezTo>
                      <a:pt x="0" y="690"/>
                      <a:pt x="30" y="812"/>
                      <a:pt x="122" y="873"/>
                    </a:cubicBezTo>
                    <a:cubicBezTo>
                      <a:pt x="152" y="903"/>
                      <a:pt x="182" y="934"/>
                      <a:pt x="213" y="934"/>
                    </a:cubicBezTo>
                    <a:cubicBezTo>
                      <a:pt x="274" y="934"/>
                      <a:pt x="365" y="903"/>
                      <a:pt x="426" y="842"/>
                    </a:cubicBezTo>
                    <a:cubicBezTo>
                      <a:pt x="426" y="819"/>
                      <a:pt x="758" y="426"/>
                      <a:pt x="1235" y="426"/>
                    </a:cubicBezTo>
                    <a:cubicBezTo>
                      <a:pt x="1370" y="426"/>
                      <a:pt x="1517" y="458"/>
                      <a:pt x="1672" y="538"/>
                    </a:cubicBezTo>
                    <a:cubicBezTo>
                      <a:pt x="1700" y="546"/>
                      <a:pt x="1729" y="549"/>
                      <a:pt x="1757" y="549"/>
                    </a:cubicBezTo>
                    <a:cubicBezTo>
                      <a:pt x="1847" y="549"/>
                      <a:pt x="1929" y="510"/>
                      <a:pt x="1976" y="417"/>
                    </a:cubicBezTo>
                    <a:cubicBezTo>
                      <a:pt x="2006" y="326"/>
                      <a:pt x="1976" y="204"/>
                      <a:pt x="1854" y="143"/>
                    </a:cubicBezTo>
                    <a:cubicBezTo>
                      <a:pt x="1643" y="41"/>
                      <a:pt x="1439" y="0"/>
                      <a:pt x="1250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" name="Google Shape;353;p3"/>
              <p:cNvSpPr/>
              <p:nvPr/>
            </p:nvSpPr>
            <p:spPr>
              <a:xfrm>
                <a:off x="2582575" y="3094550"/>
                <a:ext cx="12950" cy="22825"/>
              </a:xfrm>
              <a:custGeom>
                <a:rect b="b" l="l" r="r" t="t"/>
                <a:pathLst>
                  <a:path extrusionOk="0" h="913" w="518">
                    <a:moveTo>
                      <a:pt x="274" y="1"/>
                    </a:moveTo>
                    <a:cubicBezTo>
                      <a:pt x="122" y="1"/>
                      <a:pt x="0" y="214"/>
                      <a:pt x="0" y="457"/>
                    </a:cubicBezTo>
                    <a:cubicBezTo>
                      <a:pt x="0" y="700"/>
                      <a:pt x="122" y="882"/>
                      <a:pt x="244" y="913"/>
                    </a:cubicBezTo>
                    <a:cubicBezTo>
                      <a:pt x="396" y="913"/>
                      <a:pt x="487" y="700"/>
                      <a:pt x="487" y="457"/>
                    </a:cubicBezTo>
                    <a:cubicBezTo>
                      <a:pt x="517" y="214"/>
                      <a:pt x="396" y="1"/>
                      <a:pt x="27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3"/>
              <p:cNvSpPr/>
              <p:nvPr/>
            </p:nvSpPr>
            <p:spPr>
              <a:xfrm>
                <a:off x="2568900" y="3066675"/>
                <a:ext cx="50925" cy="23350"/>
              </a:xfrm>
              <a:custGeom>
                <a:rect b="b" l="l" r="r" t="t"/>
                <a:pathLst>
                  <a:path extrusionOk="0" h="934" w="2037">
                    <a:moveTo>
                      <a:pt x="762" y="0"/>
                    </a:moveTo>
                    <a:cubicBezTo>
                      <a:pt x="569" y="0"/>
                      <a:pt x="364" y="41"/>
                      <a:pt x="152" y="143"/>
                    </a:cubicBezTo>
                    <a:cubicBezTo>
                      <a:pt x="61" y="204"/>
                      <a:pt x="0" y="326"/>
                      <a:pt x="61" y="417"/>
                    </a:cubicBezTo>
                    <a:cubicBezTo>
                      <a:pt x="107" y="510"/>
                      <a:pt x="189" y="549"/>
                      <a:pt x="266" y="549"/>
                    </a:cubicBezTo>
                    <a:cubicBezTo>
                      <a:pt x="290" y="549"/>
                      <a:pt x="313" y="546"/>
                      <a:pt x="335" y="538"/>
                    </a:cubicBezTo>
                    <a:cubicBezTo>
                      <a:pt x="496" y="458"/>
                      <a:pt x="647" y="426"/>
                      <a:pt x="784" y="426"/>
                    </a:cubicBezTo>
                    <a:cubicBezTo>
                      <a:pt x="1269" y="426"/>
                      <a:pt x="1588" y="819"/>
                      <a:pt x="1611" y="842"/>
                    </a:cubicBezTo>
                    <a:cubicBezTo>
                      <a:pt x="1672" y="903"/>
                      <a:pt x="1763" y="934"/>
                      <a:pt x="1824" y="934"/>
                    </a:cubicBezTo>
                    <a:cubicBezTo>
                      <a:pt x="1854" y="934"/>
                      <a:pt x="1885" y="903"/>
                      <a:pt x="1915" y="873"/>
                    </a:cubicBezTo>
                    <a:cubicBezTo>
                      <a:pt x="2006" y="812"/>
                      <a:pt x="2037" y="690"/>
                      <a:pt x="1946" y="569"/>
                    </a:cubicBezTo>
                    <a:cubicBezTo>
                      <a:pt x="1765" y="343"/>
                      <a:pt x="1316" y="0"/>
                      <a:pt x="762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3"/>
              <p:cNvSpPr/>
              <p:nvPr/>
            </p:nvSpPr>
            <p:spPr>
              <a:xfrm>
                <a:off x="2502025" y="3176550"/>
                <a:ext cx="84375" cy="19100"/>
              </a:xfrm>
              <a:custGeom>
                <a:rect b="b" l="l" r="r" t="t"/>
                <a:pathLst>
                  <a:path extrusionOk="0" h="764" w="3375">
                    <a:moveTo>
                      <a:pt x="164" y="1"/>
                    </a:moveTo>
                    <a:cubicBezTo>
                      <a:pt x="118" y="1"/>
                      <a:pt x="68" y="27"/>
                      <a:pt x="31" y="64"/>
                    </a:cubicBezTo>
                    <a:cubicBezTo>
                      <a:pt x="0" y="125"/>
                      <a:pt x="31" y="216"/>
                      <a:pt x="92" y="277"/>
                    </a:cubicBezTo>
                    <a:cubicBezTo>
                      <a:pt x="122" y="277"/>
                      <a:pt x="791" y="733"/>
                      <a:pt x="1672" y="764"/>
                    </a:cubicBezTo>
                    <a:lnTo>
                      <a:pt x="1733" y="764"/>
                    </a:lnTo>
                    <a:cubicBezTo>
                      <a:pt x="2706" y="764"/>
                      <a:pt x="3283" y="277"/>
                      <a:pt x="3283" y="247"/>
                    </a:cubicBezTo>
                    <a:cubicBezTo>
                      <a:pt x="3344" y="216"/>
                      <a:pt x="3374" y="125"/>
                      <a:pt x="3314" y="64"/>
                    </a:cubicBezTo>
                    <a:cubicBezTo>
                      <a:pt x="3278" y="29"/>
                      <a:pt x="3232" y="14"/>
                      <a:pt x="3188" y="14"/>
                    </a:cubicBezTo>
                    <a:cubicBezTo>
                      <a:pt x="3156" y="14"/>
                      <a:pt x="3126" y="21"/>
                      <a:pt x="3101" y="34"/>
                    </a:cubicBezTo>
                    <a:cubicBezTo>
                      <a:pt x="3101" y="64"/>
                      <a:pt x="2584" y="490"/>
                      <a:pt x="1733" y="490"/>
                    </a:cubicBezTo>
                    <a:lnTo>
                      <a:pt x="1672" y="490"/>
                    </a:lnTo>
                    <a:cubicBezTo>
                      <a:pt x="882" y="460"/>
                      <a:pt x="244" y="34"/>
                      <a:pt x="244" y="34"/>
                    </a:cubicBezTo>
                    <a:cubicBezTo>
                      <a:pt x="220" y="11"/>
                      <a:pt x="193" y="1"/>
                      <a:pt x="164" y="1"/>
                    </a:cubicBezTo>
                    <a:close/>
                  </a:path>
                </a:pathLst>
              </a:custGeom>
              <a:solidFill>
                <a:srgbClr val="FD96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" name="Google Shape;356;p3"/>
              <p:cNvSpPr/>
              <p:nvPr/>
            </p:nvSpPr>
            <p:spPr>
              <a:xfrm>
                <a:off x="2536225" y="3093600"/>
                <a:ext cx="24325" cy="67850"/>
              </a:xfrm>
              <a:custGeom>
                <a:rect b="b" l="l" r="r" t="t"/>
                <a:pathLst>
                  <a:path extrusionOk="0" h="2714" w="973">
                    <a:moveTo>
                      <a:pt x="491" y="1"/>
                    </a:moveTo>
                    <a:cubicBezTo>
                      <a:pt x="479" y="1"/>
                      <a:pt x="467" y="3"/>
                      <a:pt x="456" y="9"/>
                    </a:cubicBezTo>
                    <a:cubicBezTo>
                      <a:pt x="365" y="9"/>
                      <a:pt x="335" y="100"/>
                      <a:pt x="335" y="161"/>
                    </a:cubicBezTo>
                    <a:cubicBezTo>
                      <a:pt x="487" y="1103"/>
                      <a:pt x="639" y="2197"/>
                      <a:pt x="669" y="2410"/>
                    </a:cubicBezTo>
                    <a:cubicBezTo>
                      <a:pt x="642" y="2419"/>
                      <a:pt x="605" y="2422"/>
                      <a:pt x="561" y="2422"/>
                    </a:cubicBezTo>
                    <a:cubicBezTo>
                      <a:pt x="456" y="2422"/>
                      <a:pt x="312" y="2401"/>
                      <a:pt x="183" y="2379"/>
                    </a:cubicBezTo>
                    <a:cubicBezTo>
                      <a:pt x="171" y="2374"/>
                      <a:pt x="159" y="2371"/>
                      <a:pt x="147" y="2371"/>
                    </a:cubicBezTo>
                    <a:cubicBezTo>
                      <a:pt x="90" y="2371"/>
                      <a:pt x="25" y="2421"/>
                      <a:pt x="0" y="2471"/>
                    </a:cubicBezTo>
                    <a:cubicBezTo>
                      <a:pt x="0" y="2562"/>
                      <a:pt x="31" y="2623"/>
                      <a:pt x="122" y="2653"/>
                    </a:cubicBezTo>
                    <a:cubicBezTo>
                      <a:pt x="213" y="2653"/>
                      <a:pt x="395" y="2714"/>
                      <a:pt x="578" y="2714"/>
                    </a:cubicBezTo>
                    <a:cubicBezTo>
                      <a:pt x="669" y="2714"/>
                      <a:pt x="791" y="2683"/>
                      <a:pt x="851" y="2653"/>
                    </a:cubicBezTo>
                    <a:cubicBezTo>
                      <a:pt x="882" y="2623"/>
                      <a:pt x="943" y="2562"/>
                      <a:pt x="943" y="2501"/>
                    </a:cubicBezTo>
                    <a:cubicBezTo>
                      <a:pt x="973" y="2288"/>
                      <a:pt x="699" y="616"/>
                      <a:pt x="608" y="130"/>
                    </a:cubicBezTo>
                    <a:cubicBezTo>
                      <a:pt x="608" y="55"/>
                      <a:pt x="546" y="1"/>
                      <a:pt x="491" y="1"/>
                    </a:cubicBezTo>
                    <a:close/>
                  </a:path>
                </a:pathLst>
              </a:custGeom>
              <a:solidFill>
                <a:srgbClr val="783F0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3"/>
              <p:cNvSpPr/>
              <p:nvPr/>
            </p:nvSpPr>
            <p:spPr>
              <a:xfrm>
                <a:off x="2403225" y="2956350"/>
                <a:ext cx="262050" cy="159600"/>
              </a:xfrm>
              <a:custGeom>
                <a:rect b="b" l="l" r="r" t="t"/>
                <a:pathLst>
                  <a:path extrusionOk="0" h="6384" w="10482">
                    <a:moveTo>
                      <a:pt x="5660" y="0"/>
                    </a:moveTo>
                    <a:cubicBezTo>
                      <a:pt x="4974" y="0"/>
                      <a:pt x="4236" y="107"/>
                      <a:pt x="3466" y="362"/>
                    </a:cubicBezTo>
                    <a:cubicBezTo>
                      <a:pt x="1" y="1486"/>
                      <a:pt x="457" y="2733"/>
                      <a:pt x="609" y="3188"/>
                    </a:cubicBezTo>
                    <a:cubicBezTo>
                      <a:pt x="791" y="3644"/>
                      <a:pt x="1156" y="6258"/>
                      <a:pt x="1399" y="6350"/>
                    </a:cubicBezTo>
                    <a:cubicBezTo>
                      <a:pt x="1400" y="6350"/>
                      <a:pt x="1402" y="6350"/>
                      <a:pt x="1403" y="6350"/>
                    </a:cubicBezTo>
                    <a:cubicBezTo>
                      <a:pt x="1522" y="6350"/>
                      <a:pt x="1582" y="4949"/>
                      <a:pt x="1612" y="4739"/>
                    </a:cubicBezTo>
                    <a:cubicBezTo>
                      <a:pt x="1673" y="4556"/>
                      <a:pt x="1855" y="3766"/>
                      <a:pt x="1825" y="3553"/>
                    </a:cubicBezTo>
                    <a:cubicBezTo>
                      <a:pt x="1764" y="3280"/>
                      <a:pt x="1764" y="2824"/>
                      <a:pt x="2159" y="2459"/>
                    </a:cubicBezTo>
                    <a:cubicBezTo>
                      <a:pt x="2676" y="1912"/>
                      <a:pt x="2433" y="2003"/>
                      <a:pt x="2889" y="1760"/>
                    </a:cubicBezTo>
                    <a:cubicBezTo>
                      <a:pt x="3351" y="1518"/>
                      <a:pt x="4513" y="1276"/>
                      <a:pt x="5558" y="1276"/>
                    </a:cubicBezTo>
                    <a:cubicBezTo>
                      <a:pt x="5957" y="1276"/>
                      <a:pt x="6339" y="1311"/>
                      <a:pt x="6658" y="1395"/>
                    </a:cubicBezTo>
                    <a:cubicBezTo>
                      <a:pt x="7813" y="1699"/>
                      <a:pt x="8390" y="1881"/>
                      <a:pt x="8907" y="1973"/>
                    </a:cubicBezTo>
                    <a:cubicBezTo>
                      <a:pt x="9454" y="2064"/>
                      <a:pt x="9393" y="2854"/>
                      <a:pt x="9515" y="3036"/>
                    </a:cubicBezTo>
                    <a:cubicBezTo>
                      <a:pt x="9606" y="3188"/>
                      <a:pt x="9515" y="6258"/>
                      <a:pt x="9758" y="6380"/>
                    </a:cubicBezTo>
                    <a:cubicBezTo>
                      <a:pt x="9763" y="6382"/>
                      <a:pt x="9768" y="6383"/>
                      <a:pt x="9774" y="6383"/>
                    </a:cubicBezTo>
                    <a:cubicBezTo>
                      <a:pt x="10048" y="6383"/>
                      <a:pt x="10481" y="3319"/>
                      <a:pt x="10153" y="2216"/>
                    </a:cubicBezTo>
                    <a:cubicBezTo>
                      <a:pt x="9869" y="1339"/>
                      <a:pt x="8088" y="0"/>
                      <a:pt x="5660" y="0"/>
                    </a:cubicBezTo>
                    <a:close/>
                  </a:path>
                </a:pathLst>
              </a:custGeom>
              <a:solidFill>
                <a:srgbClr val="66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3"/>
              <p:cNvSpPr/>
              <p:nvPr/>
            </p:nvSpPr>
            <p:spPr>
              <a:xfrm>
                <a:off x="2461750" y="3061125"/>
                <a:ext cx="77525" cy="78300"/>
              </a:xfrm>
              <a:custGeom>
                <a:rect b="b" l="l" r="r" t="t"/>
                <a:pathLst>
                  <a:path extrusionOk="0" h="3132" w="3101">
                    <a:moveTo>
                      <a:pt x="1551" y="183"/>
                    </a:moveTo>
                    <a:cubicBezTo>
                      <a:pt x="2311" y="183"/>
                      <a:pt x="2918" y="791"/>
                      <a:pt x="2918" y="1551"/>
                    </a:cubicBezTo>
                    <a:cubicBezTo>
                      <a:pt x="2918" y="2311"/>
                      <a:pt x="2311" y="2918"/>
                      <a:pt x="1551" y="2918"/>
                    </a:cubicBezTo>
                    <a:cubicBezTo>
                      <a:pt x="791" y="2918"/>
                      <a:pt x="183" y="2311"/>
                      <a:pt x="183" y="1551"/>
                    </a:cubicBezTo>
                    <a:cubicBezTo>
                      <a:pt x="183" y="821"/>
                      <a:pt x="791" y="183"/>
                      <a:pt x="1551" y="183"/>
                    </a:cubicBezTo>
                    <a:close/>
                    <a:moveTo>
                      <a:pt x="1551" y="1"/>
                    </a:moveTo>
                    <a:cubicBezTo>
                      <a:pt x="700" y="1"/>
                      <a:pt x="0" y="700"/>
                      <a:pt x="0" y="1551"/>
                    </a:cubicBezTo>
                    <a:cubicBezTo>
                      <a:pt x="0" y="2432"/>
                      <a:pt x="700" y="3131"/>
                      <a:pt x="1551" y="3131"/>
                    </a:cubicBezTo>
                    <a:cubicBezTo>
                      <a:pt x="2402" y="3131"/>
                      <a:pt x="3101" y="2432"/>
                      <a:pt x="3101" y="1551"/>
                    </a:cubicBezTo>
                    <a:cubicBezTo>
                      <a:pt x="3101" y="700"/>
                      <a:pt x="2402" y="1"/>
                      <a:pt x="1551" y="1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3"/>
              <p:cNvSpPr/>
              <p:nvPr/>
            </p:nvSpPr>
            <p:spPr>
              <a:xfrm>
                <a:off x="2552925" y="3061125"/>
                <a:ext cx="77550" cy="78300"/>
              </a:xfrm>
              <a:custGeom>
                <a:rect b="b" l="l" r="r" t="t"/>
                <a:pathLst>
                  <a:path extrusionOk="0" h="3132" w="3102">
                    <a:moveTo>
                      <a:pt x="1551" y="183"/>
                    </a:moveTo>
                    <a:cubicBezTo>
                      <a:pt x="2311" y="183"/>
                      <a:pt x="2919" y="791"/>
                      <a:pt x="2919" y="1551"/>
                    </a:cubicBezTo>
                    <a:cubicBezTo>
                      <a:pt x="2919" y="2311"/>
                      <a:pt x="2311" y="2918"/>
                      <a:pt x="1551" y="2918"/>
                    </a:cubicBezTo>
                    <a:cubicBezTo>
                      <a:pt x="791" y="2918"/>
                      <a:pt x="183" y="2311"/>
                      <a:pt x="183" y="1551"/>
                    </a:cubicBezTo>
                    <a:cubicBezTo>
                      <a:pt x="183" y="821"/>
                      <a:pt x="791" y="183"/>
                      <a:pt x="1551" y="183"/>
                    </a:cubicBezTo>
                    <a:close/>
                    <a:moveTo>
                      <a:pt x="1551" y="1"/>
                    </a:moveTo>
                    <a:cubicBezTo>
                      <a:pt x="700" y="1"/>
                      <a:pt x="1" y="700"/>
                      <a:pt x="1" y="1551"/>
                    </a:cubicBezTo>
                    <a:cubicBezTo>
                      <a:pt x="1" y="2432"/>
                      <a:pt x="700" y="3131"/>
                      <a:pt x="1551" y="3131"/>
                    </a:cubicBezTo>
                    <a:cubicBezTo>
                      <a:pt x="2402" y="3131"/>
                      <a:pt x="3101" y="2432"/>
                      <a:pt x="3101" y="1551"/>
                    </a:cubicBezTo>
                    <a:cubicBezTo>
                      <a:pt x="3101" y="700"/>
                      <a:pt x="2402" y="1"/>
                      <a:pt x="1551" y="1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3"/>
              <p:cNvSpPr/>
              <p:nvPr/>
            </p:nvSpPr>
            <p:spPr>
              <a:xfrm>
                <a:off x="2534700" y="3094525"/>
                <a:ext cx="23575" cy="8425"/>
              </a:xfrm>
              <a:custGeom>
                <a:rect b="b" l="l" r="r" t="t"/>
                <a:pathLst>
                  <a:path extrusionOk="0" h="337" w="943">
                    <a:moveTo>
                      <a:pt x="505" y="1"/>
                    </a:moveTo>
                    <a:cubicBezTo>
                      <a:pt x="318" y="1"/>
                      <a:pt x="138" y="82"/>
                      <a:pt x="31" y="154"/>
                    </a:cubicBezTo>
                    <a:cubicBezTo>
                      <a:pt x="0" y="184"/>
                      <a:pt x="0" y="245"/>
                      <a:pt x="31" y="275"/>
                    </a:cubicBezTo>
                    <a:cubicBezTo>
                      <a:pt x="31" y="306"/>
                      <a:pt x="61" y="336"/>
                      <a:pt x="92" y="336"/>
                    </a:cubicBezTo>
                    <a:cubicBezTo>
                      <a:pt x="122" y="336"/>
                      <a:pt x="122" y="306"/>
                      <a:pt x="152" y="306"/>
                    </a:cubicBezTo>
                    <a:cubicBezTo>
                      <a:pt x="152" y="306"/>
                      <a:pt x="329" y="188"/>
                      <a:pt x="518" y="188"/>
                    </a:cubicBezTo>
                    <a:cubicBezTo>
                      <a:pt x="601" y="188"/>
                      <a:pt x="686" y="211"/>
                      <a:pt x="760" y="275"/>
                    </a:cubicBezTo>
                    <a:cubicBezTo>
                      <a:pt x="776" y="306"/>
                      <a:pt x="798" y="321"/>
                      <a:pt x="821" y="321"/>
                    </a:cubicBezTo>
                    <a:cubicBezTo>
                      <a:pt x="844" y="321"/>
                      <a:pt x="867" y="306"/>
                      <a:pt x="882" y="275"/>
                    </a:cubicBezTo>
                    <a:cubicBezTo>
                      <a:pt x="943" y="245"/>
                      <a:pt x="943" y="184"/>
                      <a:pt x="882" y="154"/>
                    </a:cubicBezTo>
                    <a:cubicBezTo>
                      <a:pt x="769" y="41"/>
                      <a:pt x="635" y="1"/>
                      <a:pt x="505" y="1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3"/>
              <p:cNvSpPr/>
              <p:nvPr/>
            </p:nvSpPr>
            <p:spPr>
              <a:xfrm>
                <a:off x="2625875" y="3070175"/>
                <a:ext cx="39550" cy="24400"/>
              </a:xfrm>
              <a:custGeom>
                <a:rect b="b" l="l" r="r" t="t"/>
                <a:pathLst>
                  <a:path extrusionOk="0" h="976" w="1582">
                    <a:moveTo>
                      <a:pt x="1412" y="0"/>
                    </a:moveTo>
                    <a:cubicBezTo>
                      <a:pt x="685" y="0"/>
                      <a:pt x="61" y="795"/>
                      <a:pt x="31" y="824"/>
                    </a:cubicBezTo>
                    <a:cubicBezTo>
                      <a:pt x="1" y="854"/>
                      <a:pt x="1" y="915"/>
                      <a:pt x="31" y="946"/>
                    </a:cubicBezTo>
                    <a:cubicBezTo>
                      <a:pt x="62" y="976"/>
                      <a:pt x="62" y="976"/>
                      <a:pt x="92" y="976"/>
                    </a:cubicBezTo>
                    <a:cubicBezTo>
                      <a:pt x="123" y="976"/>
                      <a:pt x="153" y="946"/>
                      <a:pt x="183" y="946"/>
                    </a:cubicBezTo>
                    <a:cubicBezTo>
                      <a:pt x="183" y="916"/>
                      <a:pt x="747" y="182"/>
                      <a:pt x="1386" y="182"/>
                    </a:cubicBezTo>
                    <a:cubicBezTo>
                      <a:pt x="1411" y="182"/>
                      <a:pt x="1435" y="183"/>
                      <a:pt x="1460" y="186"/>
                    </a:cubicBezTo>
                    <a:cubicBezTo>
                      <a:pt x="1521" y="186"/>
                      <a:pt x="1551" y="155"/>
                      <a:pt x="1551" y="94"/>
                    </a:cubicBezTo>
                    <a:cubicBezTo>
                      <a:pt x="1582" y="64"/>
                      <a:pt x="1521" y="3"/>
                      <a:pt x="1490" y="3"/>
                    </a:cubicBezTo>
                    <a:cubicBezTo>
                      <a:pt x="1464" y="1"/>
                      <a:pt x="1438" y="0"/>
                      <a:pt x="1412" y="0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3"/>
              <p:cNvSpPr/>
              <p:nvPr/>
            </p:nvSpPr>
            <p:spPr>
              <a:xfrm>
                <a:off x="2420725" y="3070250"/>
                <a:ext cx="47125" cy="24325"/>
              </a:xfrm>
              <a:custGeom>
                <a:rect b="b" l="l" r="r" t="t"/>
                <a:pathLst>
                  <a:path extrusionOk="0" h="973" w="1885">
                    <a:moveTo>
                      <a:pt x="91" y="0"/>
                    </a:moveTo>
                    <a:cubicBezTo>
                      <a:pt x="61" y="0"/>
                      <a:pt x="0" y="31"/>
                      <a:pt x="0" y="91"/>
                    </a:cubicBezTo>
                    <a:cubicBezTo>
                      <a:pt x="0" y="152"/>
                      <a:pt x="61" y="183"/>
                      <a:pt x="91" y="183"/>
                    </a:cubicBezTo>
                    <a:lnTo>
                      <a:pt x="122" y="183"/>
                    </a:lnTo>
                    <a:cubicBezTo>
                      <a:pt x="1003" y="183"/>
                      <a:pt x="1702" y="943"/>
                      <a:pt x="1702" y="943"/>
                    </a:cubicBezTo>
                    <a:cubicBezTo>
                      <a:pt x="1733" y="943"/>
                      <a:pt x="1733" y="973"/>
                      <a:pt x="1763" y="973"/>
                    </a:cubicBezTo>
                    <a:cubicBezTo>
                      <a:pt x="1793" y="973"/>
                      <a:pt x="1824" y="973"/>
                      <a:pt x="1854" y="943"/>
                    </a:cubicBezTo>
                    <a:cubicBezTo>
                      <a:pt x="1885" y="912"/>
                      <a:pt x="1885" y="851"/>
                      <a:pt x="1854" y="821"/>
                    </a:cubicBezTo>
                    <a:cubicBezTo>
                      <a:pt x="1824" y="760"/>
                      <a:pt x="1094" y="0"/>
                      <a:pt x="122" y="0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3"/>
              <p:cNvSpPr/>
              <p:nvPr/>
            </p:nvSpPr>
            <p:spPr>
              <a:xfrm>
                <a:off x="2096250" y="3309025"/>
                <a:ext cx="384525" cy="939975"/>
              </a:xfrm>
              <a:custGeom>
                <a:rect b="b" l="l" r="r" t="t"/>
                <a:pathLst>
                  <a:path extrusionOk="0" h="37599" w="15381">
                    <a:moveTo>
                      <a:pt x="9678" y="1"/>
                    </a:moveTo>
                    <a:cubicBezTo>
                      <a:pt x="8162" y="1"/>
                      <a:pt x="6729" y="903"/>
                      <a:pt x="6110" y="2395"/>
                    </a:cubicBezTo>
                    <a:lnTo>
                      <a:pt x="5866" y="2942"/>
                    </a:lnTo>
                    <a:lnTo>
                      <a:pt x="5654" y="3489"/>
                    </a:lnTo>
                    <a:lnTo>
                      <a:pt x="5228" y="4553"/>
                    </a:lnTo>
                    <a:cubicBezTo>
                      <a:pt x="4924" y="5282"/>
                      <a:pt x="4651" y="6012"/>
                      <a:pt x="4377" y="6711"/>
                    </a:cubicBezTo>
                    <a:cubicBezTo>
                      <a:pt x="3830" y="8170"/>
                      <a:pt x="3313" y="9629"/>
                      <a:pt x="2827" y="11088"/>
                    </a:cubicBezTo>
                    <a:cubicBezTo>
                      <a:pt x="2341" y="12547"/>
                      <a:pt x="1885" y="14036"/>
                      <a:pt x="1459" y="15556"/>
                    </a:cubicBezTo>
                    <a:cubicBezTo>
                      <a:pt x="1246" y="16316"/>
                      <a:pt x="1034" y="17076"/>
                      <a:pt x="851" y="17866"/>
                    </a:cubicBezTo>
                    <a:cubicBezTo>
                      <a:pt x="669" y="18626"/>
                      <a:pt x="486" y="19416"/>
                      <a:pt x="334" y="20237"/>
                    </a:cubicBezTo>
                    <a:cubicBezTo>
                      <a:pt x="243" y="20632"/>
                      <a:pt x="183" y="21058"/>
                      <a:pt x="122" y="21483"/>
                    </a:cubicBezTo>
                    <a:cubicBezTo>
                      <a:pt x="31" y="22030"/>
                      <a:pt x="0" y="22608"/>
                      <a:pt x="31" y="23185"/>
                    </a:cubicBezTo>
                    <a:cubicBezTo>
                      <a:pt x="61" y="24310"/>
                      <a:pt x="304" y="25374"/>
                      <a:pt x="669" y="26316"/>
                    </a:cubicBezTo>
                    <a:cubicBezTo>
                      <a:pt x="1003" y="27258"/>
                      <a:pt x="1459" y="28109"/>
                      <a:pt x="1945" y="28900"/>
                    </a:cubicBezTo>
                    <a:cubicBezTo>
                      <a:pt x="2462" y="29660"/>
                      <a:pt x="3009" y="30389"/>
                      <a:pt x="3556" y="31027"/>
                    </a:cubicBezTo>
                    <a:cubicBezTo>
                      <a:pt x="4711" y="32334"/>
                      <a:pt x="5927" y="33459"/>
                      <a:pt x="7204" y="34462"/>
                    </a:cubicBezTo>
                    <a:cubicBezTo>
                      <a:pt x="7842" y="34979"/>
                      <a:pt x="8481" y="35465"/>
                      <a:pt x="9149" y="35921"/>
                    </a:cubicBezTo>
                    <a:cubicBezTo>
                      <a:pt x="9484" y="36134"/>
                      <a:pt x="9818" y="36377"/>
                      <a:pt x="10183" y="36590"/>
                    </a:cubicBezTo>
                    <a:cubicBezTo>
                      <a:pt x="10335" y="36681"/>
                      <a:pt x="10517" y="36803"/>
                      <a:pt x="10699" y="36924"/>
                    </a:cubicBezTo>
                    <a:lnTo>
                      <a:pt x="10943" y="37076"/>
                    </a:lnTo>
                    <a:lnTo>
                      <a:pt x="11247" y="37258"/>
                    </a:lnTo>
                    <a:cubicBezTo>
                      <a:pt x="11650" y="37487"/>
                      <a:pt x="12092" y="37599"/>
                      <a:pt x="12529" y="37599"/>
                    </a:cubicBezTo>
                    <a:cubicBezTo>
                      <a:pt x="13310" y="37599"/>
                      <a:pt x="14072" y="37242"/>
                      <a:pt x="14560" y="36559"/>
                    </a:cubicBezTo>
                    <a:cubicBezTo>
                      <a:pt x="15380" y="35435"/>
                      <a:pt x="15107" y="33854"/>
                      <a:pt x="13982" y="33064"/>
                    </a:cubicBezTo>
                    <a:lnTo>
                      <a:pt x="13861" y="32973"/>
                    </a:lnTo>
                    <a:lnTo>
                      <a:pt x="13496" y="32699"/>
                    </a:lnTo>
                    <a:cubicBezTo>
                      <a:pt x="13344" y="32608"/>
                      <a:pt x="13222" y="32486"/>
                      <a:pt x="13070" y="32395"/>
                    </a:cubicBezTo>
                    <a:cubicBezTo>
                      <a:pt x="12797" y="32182"/>
                      <a:pt x="12523" y="31970"/>
                      <a:pt x="12250" y="31757"/>
                    </a:cubicBezTo>
                    <a:cubicBezTo>
                      <a:pt x="11702" y="31301"/>
                      <a:pt x="11186" y="30845"/>
                      <a:pt x="10699" y="30389"/>
                    </a:cubicBezTo>
                    <a:cubicBezTo>
                      <a:pt x="9666" y="29447"/>
                      <a:pt x="8754" y="28474"/>
                      <a:pt x="7994" y="27441"/>
                    </a:cubicBezTo>
                    <a:cubicBezTo>
                      <a:pt x="7599" y="26924"/>
                      <a:pt x="7265" y="26407"/>
                      <a:pt x="6991" y="25891"/>
                    </a:cubicBezTo>
                    <a:cubicBezTo>
                      <a:pt x="6718" y="25374"/>
                      <a:pt x="6505" y="24857"/>
                      <a:pt x="6383" y="24401"/>
                    </a:cubicBezTo>
                    <a:cubicBezTo>
                      <a:pt x="6262" y="23915"/>
                      <a:pt x="6201" y="23489"/>
                      <a:pt x="6231" y="23125"/>
                    </a:cubicBezTo>
                    <a:cubicBezTo>
                      <a:pt x="6262" y="22942"/>
                      <a:pt x="6292" y="22760"/>
                      <a:pt x="6322" y="22577"/>
                    </a:cubicBezTo>
                    <a:cubicBezTo>
                      <a:pt x="6414" y="22273"/>
                      <a:pt x="6474" y="21939"/>
                      <a:pt x="6566" y="21605"/>
                    </a:cubicBezTo>
                    <a:cubicBezTo>
                      <a:pt x="6748" y="20966"/>
                      <a:pt x="6930" y="20298"/>
                      <a:pt x="7143" y="19629"/>
                    </a:cubicBezTo>
                    <a:cubicBezTo>
                      <a:pt x="7386" y="18960"/>
                      <a:pt x="7599" y="18292"/>
                      <a:pt x="7842" y="17593"/>
                    </a:cubicBezTo>
                    <a:cubicBezTo>
                      <a:pt x="8329" y="16255"/>
                      <a:pt x="8876" y="14918"/>
                      <a:pt x="9453" y="13580"/>
                    </a:cubicBezTo>
                    <a:cubicBezTo>
                      <a:pt x="10000" y="12243"/>
                      <a:pt x="10608" y="10905"/>
                      <a:pt x="11216" y="9568"/>
                    </a:cubicBezTo>
                    <a:cubicBezTo>
                      <a:pt x="11520" y="8899"/>
                      <a:pt x="11824" y="8231"/>
                      <a:pt x="12158" y="7592"/>
                    </a:cubicBezTo>
                    <a:lnTo>
                      <a:pt x="12645" y="6589"/>
                    </a:lnTo>
                    <a:lnTo>
                      <a:pt x="12888" y="6103"/>
                    </a:lnTo>
                    <a:lnTo>
                      <a:pt x="13101" y="5647"/>
                    </a:lnTo>
                    <a:lnTo>
                      <a:pt x="13131" y="5617"/>
                    </a:lnTo>
                    <a:cubicBezTo>
                      <a:pt x="13161" y="5525"/>
                      <a:pt x="13222" y="5434"/>
                      <a:pt x="13253" y="5373"/>
                    </a:cubicBezTo>
                    <a:cubicBezTo>
                      <a:pt x="14073" y="3398"/>
                      <a:pt x="13131" y="1118"/>
                      <a:pt x="11155" y="297"/>
                    </a:cubicBezTo>
                    <a:cubicBezTo>
                      <a:pt x="10671" y="96"/>
                      <a:pt x="10170" y="1"/>
                      <a:pt x="9678" y="1"/>
                    </a:cubicBezTo>
                    <a:close/>
                  </a:path>
                </a:pathLst>
              </a:custGeom>
              <a:solidFill>
                <a:srgbClr val="8500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3"/>
              <p:cNvSpPr/>
              <p:nvPr/>
            </p:nvSpPr>
            <p:spPr>
              <a:xfrm>
                <a:off x="2290025" y="4285300"/>
                <a:ext cx="552450" cy="51700"/>
              </a:xfrm>
              <a:custGeom>
                <a:rect b="b" l="l" r="r" t="t"/>
                <a:pathLst>
                  <a:path extrusionOk="0" h="2068" w="22098">
                    <a:moveTo>
                      <a:pt x="0" y="1"/>
                    </a:moveTo>
                    <a:lnTo>
                      <a:pt x="243" y="913"/>
                    </a:lnTo>
                    <a:cubicBezTo>
                      <a:pt x="426" y="1581"/>
                      <a:pt x="1033" y="2068"/>
                      <a:pt x="1733" y="2068"/>
                    </a:cubicBezTo>
                    <a:lnTo>
                      <a:pt x="20335" y="2068"/>
                    </a:lnTo>
                    <a:cubicBezTo>
                      <a:pt x="21034" y="2068"/>
                      <a:pt x="21642" y="1581"/>
                      <a:pt x="21824" y="913"/>
                    </a:cubicBezTo>
                    <a:lnTo>
                      <a:pt x="22098" y="1"/>
                    </a:lnTo>
                    <a:close/>
                  </a:path>
                </a:pathLst>
              </a:custGeom>
              <a:solidFill>
                <a:srgbClr val="CDBFB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65" name="Google Shape;365;p3"/>
              <p:cNvGrpSpPr/>
              <p:nvPr/>
            </p:nvGrpSpPr>
            <p:grpSpPr>
              <a:xfrm>
                <a:off x="2194275" y="3322225"/>
                <a:ext cx="716600" cy="601400"/>
                <a:chOff x="2194275" y="3322225"/>
                <a:chExt cx="716600" cy="601400"/>
              </a:xfrm>
            </p:grpSpPr>
            <p:sp>
              <p:nvSpPr>
                <p:cNvPr id="366" name="Google Shape;366;p3"/>
                <p:cNvSpPr/>
                <p:nvPr/>
              </p:nvSpPr>
              <p:spPr>
                <a:xfrm>
                  <a:off x="2295325" y="3670375"/>
                  <a:ext cx="40300" cy="97475"/>
                </a:xfrm>
                <a:custGeom>
                  <a:rect b="b" l="l" r="r" t="t"/>
                  <a:pathLst>
                    <a:path extrusionOk="0" h="3899" w="1612">
                      <a:moveTo>
                        <a:pt x="1395" y="0"/>
                      </a:moveTo>
                      <a:cubicBezTo>
                        <a:pt x="1289" y="0"/>
                        <a:pt x="1176" y="59"/>
                        <a:pt x="1125" y="160"/>
                      </a:cubicBezTo>
                      <a:lnTo>
                        <a:pt x="183" y="2500"/>
                      </a:lnTo>
                      <a:lnTo>
                        <a:pt x="1" y="2926"/>
                      </a:lnTo>
                      <a:cubicBezTo>
                        <a:pt x="31" y="3139"/>
                        <a:pt x="62" y="3321"/>
                        <a:pt x="92" y="3503"/>
                      </a:cubicBezTo>
                      <a:cubicBezTo>
                        <a:pt x="92" y="3534"/>
                        <a:pt x="92" y="3534"/>
                        <a:pt x="92" y="3564"/>
                      </a:cubicBezTo>
                      <a:cubicBezTo>
                        <a:pt x="92" y="3625"/>
                        <a:pt x="92" y="3686"/>
                        <a:pt x="122" y="3777"/>
                      </a:cubicBezTo>
                      <a:cubicBezTo>
                        <a:pt x="122" y="3807"/>
                        <a:pt x="122" y="3868"/>
                        <a:pt x="122" y="3898"/>
                      </a:cubicBezTo>
                      <a:lnTo>
                        <a:pt x="609" y="2713"/>
                      </a:lnTo>
                      <a:lnTo>
                        <a:pt x="1095" y="1528"/>
                      </a:lnTo>
                      <a:lnTo>
                        <a:pt x="1095" y="1497"/>
                      </a:lnTo>
                      <a:lnTo>
                        <a:pt x="1581" y="312"/>
                      </a:lnTo>
                      <a:cubicBezTo>
                        <a:pt x="1612" y="190"/>
                        <a:pt x="1581" y="69"/>
                        <a:pt x="1460" y="8"/>
                      </a:cubicBezTo>
                      <a:cubicBezTo>
                        <a:pt x="1439" y="3"/>
                        <a:pt x="1417" y="0"/>
                        <a:pt x="1395" y="0"/>
                      </a:cubicBezTo>
                      <a:close/>
                    </a:path>
                  </a:pathLst>
                </a:custGeom>
                <a:solidFill>
                  <a:srgbClr val="5D06B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7" name="Google Shape;367;p3"/>
                <p:cNvSpPr/>
                <p:nvPr/>
              </p:nvSpPr>
              <p:spPr>
                <a:xfrm>
                  <a:off x="2299125" y="3690125"/>
                  <a:ext cx="49425" cy="51125"/>
                </a:xfrm>
                <a:custGeom>
                  <a:rect b="b" l="l" r="r" t="t"/>
                  <a:pathLst>
                    <a:path extrusionOk="0" h="2045" w="1977">
                      <a:moveTo>
                        <a:pt x="1718" y="0"/>
                      </a:moveTo>
                      <a:cubicBezTo>
                        <a:pt x="1657" y="0"/>
                        <a:pt x="1597" y="23"/>
                        <a:pt x="1551" y="69"/>
                      </a:cubicBezTo>
                      <a:lnTo>
                        <a:pt x="92" y="1619"/>
                      </a:lnTo>
                      <a:cubicBezTo>
                        <a:pt x="1" y="1710"/>
                        <a:pt x="1" y="1862"/>
                        <a:pt x="92" y="1953"/>
                      </a:cubicBezTo>
                      <a:cubicBezTo>
                        <a:pt x="122" y="2014"/>
                        <a:pt x="183" y="2014"/>
                        <a:pt x="244" y="2045"/>
                      </a:cubicBezTo>
                      <a:cubicBezTo>
                        <a:pt x="305" y="2045"/>
                        <a:pt x="366" y="2014"/>
                        <a:pt x="426" y="1953"/>
                      </a:cubicBezTo>
                      <a:lnTo>
                        <a:pt x="1885" y="403"/>
                      </a:lnTo>
                      <a:cubicBezTo>
                        <a:pt x="1977" y="312"/>
                        <a:pt x="1977" y="160"/>
                        <a:pt x="1885" y="69"/>
                      </a:cubicBezTo>
                      <a:cubicBezTo>
                        <a:pt x="1840" y="23"/>
                        <a:pt x="1779" y="0"/>
                        <a:pt x="1718" y="0"/>
                      </a:cubicBezTo>
                      <a:close/>
                    </a:path>
                  </a:pathLst>
                </a:custGeom>
                <a:solidFill>
                  <a:srgbClr val="5D06B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8" name="Google Shape;368;p3"/>
                <p:cNvSpPr/>
                <p:nvPr/>
              </p:nvSpPr>
              <p:spPr>
                <a:xfrm>
                  <a:off x="2776350" y="3682125"/>
                  <a:ext cx="40300" cy="97875"/>
                </a:xfrm>
                <a:custGeom>
                  <a:rect b="b" l="l" r="r" t="t"/>
                  <a:pathLst>
                    <a:path extrusionOk="0" h="3915" w="1612">
                      <a:moveTo>
                        <a:pt x="279" y="0"/>
                      </a:moveTo>
                      <a:cubicBezTo>
                        <a:pt x="248" y="0"/>
                        <a:pt x="215" y="8"/>
                        <a:pt x="183" y="24"/>
                      </a:cubicBezTo>
                      <a:cubicBezTo>
                        <a:pt x="61" y="85"/>
                        <a:pt x="0" y="237"/>
                        <a:pt x="31" y="328"/>
                      </a:cubicBezTo>
                      <a:lnTo>
                        <a:pt x="517" y="1544"/>
                      </a:lnTo>
                      <a:lnTo>
                        <a:pt x="1003" y="2729"/>
                      </a:lnTo>
                      <a:lnTo>
                        <a:pt x="1490" y="3915"/>
                      </a:lnTo>
                      <a:cubicBezTo>
                        <a:pt x="1490" y="3884"/>
                        <a:pt x="1490" y="3824"/>
                        <a:pt x="1490" y="3793"/>
                      </a:cubicBezTo>
                      <a:cubicBezTo>
                        <a:pt x="1520" y="3702"/>
                        <a:pt x="1520" y="3641"/>
                        <a:pt x="1520" y="3580"/>
                      </a:cubicBezTo>
                      <a:cubicBezTo>
                        <a:pt x="1520" y="3550"/>
                        <a:pt x="1520" y="3550"/>
                        <a:pt x="1520" y="3520"/>
                      </a:cubicBezTo>
                      <a:cubicBezTo>
                        <a:pt x="1550" y="3337"/>
                        <a:pt x="1581" y="3155"/>
                        <a:pt x="1611" y="2942"/>
                      </a:cubicBezTo>
                      <a:lnTo>
                        <a:pt x="1429" y="2517"/>
                      </a:lnTo>
                      <a:lnTo>
                        <a:pt x="487" y="146"/>
                      </a:lnTo>
                      <a:cubicBezTo>
                        <a:pt x="442" y="57"/>
                        <a:pt x="365" y="0"/>
                        <a:pt x="279" y="0"/>
                      </a:cubicBezTo>
                      <a:close/>
                    </a:path>
                  </a:pathLst>
                </a:custGeom>
                <a:solidFill>
                  <a:srgbClr val="5D06B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9" name="Google Shape;369;p3"/>
                <p:cNvSpPr/>
                <p:nvPr/>
              </p:nvSpPr>
              <p:spPr>
                <a:xfrm>
                  <a:off x="2763425" y="3702275"/>
                  <a:ext cx="49425" cy="51125"/>
                </a:xfrm>
                <a:custGeom>
                  <a:rect b="b" l="l" r="r" t="t"/>
                  <a:pathLst>
                    <a:path extrusionOk="0" h="2045" w="1977">
                      <a:moveTo>
                        <a:pt x="259" y="1"/>
                      </a:moveTo>
                      <a:cubicBezTo>
                        <a:pt x="198" y="1"/>
                        <a:pt x="137" y="24"/>
                        <a:pt x="92" y="69"/>
                      </a:cubicBezTo>
                      <a:cubicBezTo>
                        <a:pt x="1" y="160"/>
                        <a:pt x="1" y="312"/>
                        <a:pt x="92" y="404"/>
                      </a:cubicBezTo>
                      <a:lnTo>
                        <a:pt x="1551" y="1954"/>
                      </a:lnTo>
                      <a:cubicBezTo>
                        <a:pt x="1612" y="2014"/>
                        <a:pt x="1672" y="2045"/>
                        <a:pt x="1733" y="2045"/>
                      </a:cubicBezTo>
                      <a:cubicBezTo>
                        <a:pt x="1794" y="2045"/>
                        <a:pt x="1855" y="2014"/>
                        <a:pt x="1885" y="1984"/>
                      </a:cubicBezTo>
                      <a:cubicBezTo>
                        <a:pt x="1976" y="1893"/>
                        <a:pt x="1976" y="1741"/>
                        <a:pt x="1885" y="1650"/>
                      </a:cubicBezTo>
                      <a:lnTo>
                        <a:pt x="426" y="69"/>
                      </a:lnTo>
                      <a:cubicBezTo>
                        <a:pt x="381" y="24"/>
                        <a:pt x="320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5D06B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0" name="Google Shape;370;p3"/>
                <p:cNvSpPr/>
                <p:nvPr/>
              </p:nvSpPr>
              <p:spPr>
                <a:xfrm>
                  <a:off x="2432875" y="3322225"/>
                  <a:ext cx="217350" cy="67200"/>
                </a:xfrm>
                <a:custGeom>
                  <a:rect b="b" l="l" r="r" t="t"/>
                  <a:pathLst>
                    <a:path extrusionOk="0" h="2688" w="8694">
                      <a:moveTo>
                        <a:pt x="277" y="1"/>
                      </a:moveTo>
                      <a:cubicBezTo>
                        <a:pt x="210" y="1"/>
                        <a:pt x="142" y="23"/>
                        <a:pt x="92" y="73"/>
                      </a:cubicBezTo>
                      <a:cubicBezTo>
                        <a:pt x="0" y="165"/>
                        <a:pt x="0" y="317"/>
                        <a:pt x="92" y="408"/>
                      </a:cubicBezTo>
                      <a:cubicBezTo>
                        <a:pt x="152" y="438"/>
                        <a:pt x="1095" y="1289"/>
                        <a:pt x="2614" y="1958"/>
                      </a:cubicBezTo>
                      <a:cubicBezTo>
                        <a:pt x="3739" y="2444"/>
                        <a:pt x="4894" y="2687"/>
                        <a:pt x="5988" y="2687"/>
                      </a:cubicBezTo>
                      <a:cubicBezTo>
                        <a:pt x="6870" y="2687"/>
                        <a:pt x="7691" y="2535"/>
                        <a:pt x="8511" y="2231"/>
                      </a:cubicBezTo>
                      <a:cubicBezTo>
                        <a:pt x="8633" y="2201"/>
                        <a:pt x="8694" y="2049"/>
                        <a:pt x="8663" y="1928"/>
                      </a:cubicBezTo>
                      <a:cubicBezTo>
                        <a:pt x="8619" y="1839"/>
                        <a:pt x="8525" y="1782"/>
                        <a:pt x="8431" y="1782"/>
                      </a:cubicBezTo>
                      <a:cubicBezTo>
                        <a:pt x="8396" y="1782"/>
                        <a:pt x="8361" y="1790"/>
                        <a:pt x="8329" y="1806"/>
                      </a:cubicBezTo>
                      <a:cubicBezTo>
                        <a:pt x="7535" y="2094"/>
                        <a:pt x="6760" y="2210"/>
                        <a:pt x="6024" y="2210"/>
                      </a:cubicBezTo>
                      <a:cubicBezTo>
                        <a:pt x="2873" y="2210"/>
                        <a:pt x="451" y="68"/>
                        <a:pt x="426" y="43"/>
                      </a:cubicBezTo>
                      <a:cubicBezTo>
                        <a:pt x="385" y="16"/>
                        <a:pt x="332" y="1"/>
                        <a:pt x="277" y="1"/>
                      </a:cubicBezTo>
                      <a:close/>
                    </a:path>
                  </a:pathLst>
                </a:custGeom>
                <a:solidFill>
                  <a:srgbClr val="5D06B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1" name="Google Shape;371;p3"/>
                <p:cNvSpPr/>
                <p:nvPr/>
              </p:nvSpPr>
              <p:spPr>
                <a:xfrm>
                  <a:off x="2194275" y="3866600"/>
                  <a:ext cx="91975" cy="57025"/>
                </a:xfrm>
                <a:custGeom>
                  <a:rect b="b" l="l" r="r" t="t"/>
                  <a:pathLst>
                    <a:path extrusionOk="0" h="2281" w="3679">
                      <a:moveTo>
                        <a:pt x="268" y="1"/>
                      </a:moveTo>
                      <a:cubicBezTo>
                        <a:pt x="183" y="1"/>
                        <a:pt x="101" y="41"/>
                        <a:pt x="61" y="122"/>
                      </a:cubicBezTo>
                      <a:cubicBezTo>
                        <a:pt x="0" y="244"/>
                        <a:pt x="61" y="366"/>
                        <a:pt x="183" y="426"/>
                      </a:cubicBezTo>
                      <a:lnTo>
                        <a:pt x="1307" y="1034"/>
                      </a:lnTo>
                      <a:lnTo>
                        <a:pt x="2462" y="1642"/>
                      </a:lnTo>
                      <a:lnTo>
                        <a:pt x="3678" y="2280"/>
                      </a:lnTo>
                      <a:lnTo>
                        <a:pt x="3678" y="2250"/>
                      </a:lnTo>
                      <a:cubicBezTo>
                        <a:pt x="3678" y="2250"/>
                        <a:pt x="3678" y="2250"/>
                        <a:pt x="3678" y="2220"/>
                      </a:cubicBezTo>
                      <a:cubicBezTo>
                        <a:pt x="3526" y="1977"/>
                        <a:pt x="3344" y="1733"/>
                        <a:pt x="3192" y="1460"/>
                      </a:cubicBezTo>
                      <a:lnTo>
                        <a:pt x="2645" y="1186"/>
                      </a:lnTo>
                      <a:lnTo>
                        <a:pt x="395" y="31"/>
                      </a:lnTo>
                      <a:cubicBezTo>
                        <a:pt x="355" y="11"/>
                        <a:pt x="311" y="1"/>
                        <a:pt x="268" y="1"/>
                      </a:cubicBezTo>
                      <a:close/>
                    </a:path>
                  </a:pathLst>
                </a:custGeom>
                <a:solidFill>
                  <a:srgbClr val="5D06B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2" name="Google Shape;372;p3"/>
                <p:cNvSpPr/>
                <p:nvPr/>
              </p:nvSpPr>
              <p:spPr>
                <a:xfrm>
                  <a:off x="2197300" y="3890025"/>
                  <a:ext cx="66150" cy="17650"/>
                </a:xfrm>
                <a:custGeom>
                  <a:rect b="b" l="l" r="r" t="t"/>
                  <a:pathLst>
                    <a:path extrusionOk="0" h="706" w="2646">
                      <a:moveTo>
                        <a:pt x="248" y="0"/>
                      </a:moveTo>
                      <a:cubicBezTo>
                        <a:pt x="123" y="0"/>
                        <a:pt x="31" y="87"/>
                        <a:pt x="31" y="219"/>
                      </a:cubicBezTo>
                      <a:cubicBezTo>
                        <a:pt x="1" y="340"/>
                        <a:pt x="122" y="462"/>
                        <a:pt x="244" y="462"/>
                      </a:cubicBezTo>
                      <a:lnTo>
                        <a:pt x="2372" y="705"/>
                      </a:lnTo>
                      <a:cubicBezTo>
                        <a:pt x="2463" y="705"/>
                        <a:pt x="2524" y="675"/>
                        <a:pt x="2554" y="644"/>
                      </a:cubicBezTo>
                      <a:cubicBezTo>
                        <a:pt x="2615" y="584"/>
                        <a:pt x="2645" y="553"/>
                        <a:pt x="2645" y="492"/>
                      </a:cubicBezTo>
                      <a:cubicBezTo>
                        <a:pt x="2645" y="340"/>
                        <a:pt x="2554" y="249"/>
                        <a:pt x="2432" y="219"/>
                      </a:cubicBezTo>
                      <a:lnTo>
                        <a:pt x="305" y="6"/>
                      </a:lnTo>
                      <a:cubicBezTo>
                        <a:pt x="285" y="2"/>
                        <a:pt x="266" y="0"/>
                        <a:pt x="248" y="0"/>
                      </a:cubicBezTo>
                      <a:close/>
                    </a:path>
                  </a:pathLst>
                </a:custGeom>
                <a:solidFill>
                  <a:srgbClr val="5D06B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3" name="Google Shape;373;p3"/>
                <p:cNvSpPr/>
                <p:nvPr/>
              </p:nvSpPr>
              <p:spPr>
                <a:xfrm>
                  <a:off x="2818150" y="3866600"/>
                  <a:ext cx="92725" cy="57025"/>
                </a:xfrm>
                <a:custGeom>
                  <a:rect b="b" l="l" r="r" t="t"/>
                  <a:pathLst>
                    <a:path extrusionOk="0" h="2281" w="3709">
                      <a:moveTo>
                        <a:pt x="3433" y="1"/>
                      </a:moveTo>
                      <a:cubicBezTo>
                        <a:pt x="3394" y="1"/>
                        <a:pt x="3354" y="11"/>
                        <a:pt x="3313" y="31"/>
                      </a:cubicBezTo>
                      <a:lnTo>
                        <a:pt x="1064" y="1186"/>
                      </a:lnTo>
                      <a:lnTo>
                        <a:pt x="517" y="1460"/>
                      </a:lnTo>
                      <a:cubicBezTo>
                        <a:pt x="334" y="1733"/>
                        <a:pt x="182" y="1977"/>
                        <a:pt x="30" y="2220"/>
                      </a:cubicBezTo>
                      <a:cubicBezTo>
                        <a:pt x="30" y="2250"/>
                        <a:pt x="30" y="2250"/>
                        <a:pt x="0" y="2250"/>
                      </a:cubicBezTo>
                      <a:lnTo>
                        <a:pt x="0" y="2280"/>
                      </a:lnTo>
                      <a:lnTo>
                        <a:pt x="1246" y="1642"/>
                      </a:lnTo>
                      <a:lnTo>
                        <a:pt x="2401" y="1034"/>
                      </a:lnTo>
                      <a:lnTo>
                        <a:pt x="3526" y="426"/>
                      </a:lnTo>
                      <a:cubicBezTo>
                        <a:pt x="3648" y="366"/>
                        <a:pt x="3708" y="244"/>
                        <a:pt x="3617" y="122"/>
                      </a:cubicBezTo>
                      <a:cubicBezTo>
                        <a:pt x="3577" y="41"/>
                        <a:pt x="3509" y="1"/>
                        <a:pt x="3433" y="1"/>
                      </a:cubicBezTo>
                      <a:close/>
                    </a:path>
                  </a:pathLst>
                </a:custGeom>
                <a:solidFill>
                  <a:srgbClr val="5D06B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4" name="Google Shape;374;p3"/>
                <p:cNvSpPr/>
                <p:nvPr/>
              </p:nvSpPr>
              <p:spPr>
                <a:xfrm>
                  <a:off x="2840925" y="3890025"/>
                  <a:ext cx="66150" cy="17650"/>
                </a:xfrm>
                <a:custGeom>
                  <a:rect b="b" l="l" r="r" t="t"/>
                  <a:pathLst>
                    <a:path extrusionOk="0" h="706" w="2646">
                      <a:moveTo>
                        <a:pt x="2419" y="0"/>
                      </a:moveTo>
                      <a:cubicBezTo>
                        <a:pt x="2403" y="0"/>
                        <a:pt x="2387" y="2"/>
                        <a:pt x="2372" y="6"/>
                      </a:cubicBezTo>
                      <a:lnTo>
                        <a:pt x="244" y="219"/>
                      </a:lnTo>
                      <a:cubicBezTo>
                        <a:pt x="92" y="249"/>
                        <a:pt x="1" y="340"/>
                        <a:pt x="31" y="492"/>
                      </a:cubicBezTo>
                      <a:cubicBezTo>
                        <a:pt x="31" y="553"/>
                        <a:pt x="62" y="584"/>
                        <a:pt x="92" y="644"/>
                      </a:cubicBezTo>
                      <a:cubicBezTo>
                        <a:pt x="153" y="675"/>
                        <a:pt x="214" y="705"/>
                        <a:pt x="274" y="705"/>
                      </a:cubicBezTo>
                      <a:lnTo>
                        <a:pt x="2433" y="462"/>
                      </a:lnTo>
                      <a:cubicBezTo>
                        <a:pt x="2554" y="462"/>
                        <a:pt x="2645" y="340"/>
                        <a:pt x="2645" y="219"/>
                      </a:cubicBezTo>
                      <a:cubicBezTo>
                        <a:pt x="2619" y="87"/>
                        <a:pt x="2523" y="0"/>
                        <a:pt x="2419" y="0"/>
                      </a:cubicBezTo>
                      <a:close/>
                    </a:path>
                  </a:pathLst>
                </a:custGeom>
                <a:solidFill>
                  <a:srgbClr val="5D06B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5" name="Google Shape;375;p3"/>
                <p:cNvSpPr/>
                <p:nvPr/>
              </p:nvSpPr>
              <p:spPr>
                <a:xfrm>
                  <a:off x="2403225" y="3701700"/>
                  <a:ext cx="341225" cy="186975"/>
                </a:xfrm>
                <a:custGeom>
                  <a:rect b="b" l="l" r="r" t="t"/>
                  <a:pathLst>
                    <a:path extrusionOk="0" h="7479" w="13649">
                      <a:moveTo>
                        <a:pt x="280" y="1"/>
                      </a:moveTo>
                      <a:cubicBezTo>
                        <a:pt x="237" y="1"/>
                        <a:pt x="193" y="11"/>
                        <a:pt x="153" y="31"/>
                      </a:cubicBezTo>
                      <a:cubicBezTo>
                        <a:pt x="31" y="92"/>
                        <a:pt x="1" y="244"/>
                        <a:pt x="62" y="366"/>
                      </a:cubicBezTo>
                      <a:cubicBezTo>
                        <a:pt x="123" y="457"/>
                        <a:pt x="1247" y="2341"/>
                        <a:pt x="3466" y="4196"/>
                      </a:cubicBezTo>
                      <a:cubicBezTo>
                        <a:pt x="5320" y="5746"/>
                        <a:pt x="8299" y="7478"/>
                        <a:pt x="12250" y="7478"/>
                      </a:cubicBezTo>
                      <a:cubicBezTo>
                        <a:pt x="12615" y="7478"/>
                        <a:pt x="13041" y="7478"/>
                        <a:pt x="13436" y="7418"/>
                      </a:cubicBezTo>
                      <a:cubicBezTo>
                        <a:pt x="13557" y="7418"/>
                        <a:pt x="13649" y="7296"/>
                        <a:pt x="13649" y="7174"/>
                      </a:cubicBezTo>
                      <a:cubicBezTo>
                        <a:pt x="13649" y="7066"/>
                        <a:pt x="13551" y="6957"/>
                        <a:pt x="13422" y="6957"/>
                      </a:cubicBezTo>
                      <a:cubicBezTo>
                        <a:pt x="13407" y="6957"/>
                        <a:pt x="13391" y="6958"/>
                        <a:pt x="13375" y="6962"/>
                      </a:cubicBezTo>
                      <a:cubicBezTo>
                        <a:pt x="13000" y="6993"/>
                        <a:pt x="12633" y="7008"/>
                        <a:pt x="12274" y="7008"/>
                      </a:cubicBezTo>
                      <a:cubicBezTo>
                        <a:pt x="8472" y="7008"/>
                        <a:pt x="5575" y="5331"/>
                        <a:pt x="3770" y="3831"/>
                      </a:cubicBezTo>
                      <a:cubicBezTo>
                        <a:pt x="1612" y="2037"/>
                        <a:pt x="487" y="153"/>
                        <a:pt x="487" y="123"/>
                      </a:cubicBezTo>
                      <a:cubicBezTo>
                        <a:pt x="447" y="42"/>
                        <a:pt x="366" y="1"/>
                        <a:pt x="280" y="1"/>
                      </a:cubicBezTo>
                      <a:close/>
                    </a:path>
                  </a:pathLst>
                </a:custGeom>
                <a:solidFill>
                  <a:srgbClr val="5D06B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76" name="Google Shape;376;p3"/>
              <p:cNvSpPr/>
              <p:nvPr/>
            </p:nvSpPr>
            <p:spPr>
              <a:xfrm>
                <a:off x="2192750" y="3907650"/>
                <a:ext cx="745475" cy="389850"/>
              </a:xfrm>
              <a:custGeom>
                <a:rect b="b" l="l" r="r" t="t"/>
                <a:pathLst>
                  <a:path extrusionOk="0" h="15594" w="29819">
                    <a:moveTo>
                      <a:pt x="1368" y="0"/>
                    </a:moveTo>
                    <a:cubicBezTo>
                      <a:pt x="578" y="0"/>
                      <a:pt x="0" y="760"/>
                      <a:pt x="183" y="1520"/>
                    </a:cubicBezTo>
                    <a:lnTo>
                      <a:pt x="3678" y="14681"/>
                    </a:lnTo>
                    <a:cubicBezTo>
                      <a:pt x="3830" y="15228"/>
                      <a:pt x="4317" y="15593"/>
                      <a:pt x="4864" y="15593"/>
                    </a:cubicBezTo>
                    <a:lnTo>
                      <a:pt x="24955" y="15593"/>
                    </a:lnTo>
                    <a:cubicBezTo>
                      <a:pt x="25533" y="15593"/>
                      <a:pt x="25989" y="15228"/>
                      <a:pt x="26141" y="14681"/>
                    </a:cubicBezTo>
                    <a:lnTo>
                      <a:pt x="29636" y="1520"/>
                    </a:lnTo>
                    <a:cubicBezTo>
                      <a:pt x="29819" y="760"/>
                      <a:pt x="29241" y="0"/>
                      <a:pt x="28451" y="0"/>
                    </a:cubicBezTo>
                    <a:close/>
                  </a:path>
                </a:pathLst>
              </a:custGeom>
              <a:solidFill>
                <a:srgbClr val="00202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" name="Google Shape;377;p3"/>
              <p:cNvSpPr/>
              <p:nvPr/>
            </p:nvSpPr>
            <p:spPr>
              <a:xfrm>
                <a:off x="2518750" y="4069500"/>
                <a:ext cx="93475" cy="94250"/>
              </a:xfrm>
              <a:custGeom>
                <a:rect b="b" l="l" r="r" t="t"/>
                <a:pathLst>
                  <a:path extrusionOk="0" h="3770" w="3739">
                    <a:moveTo>
                      <a:pt x="1854" y="0"/>
                    </a:moveTo>
                    <a:cubicBezTo>
                      <a:pt x="821" y="0"/>
                      <a:pt x="0" y="852"/>
                      <a:pt x="0" y="1885"/>
                    </a:cubicBezTo>
                    <a:cubicBezTo>
                      <a:pt x="0" y="2918"/>
                      <a:pt x="821" y="3770"/>
                      <a:pt x="1854" y="3770"/>
                    </a:cubicBezTo>
                    <a:cubicBezTo>
                      <a:pt x="2918" y="3770"/>
                      <a:pt x="3739" y="2918"/>
                      <a:pt x="3739" y="1885"/>
                    </a:cubicBezTo>
                    <a:cubicBezTo>
                      <a:pt x="3739" y="852"/>
                      <a:pt x="2918" y="0"/>
                      <a:pt x="1854" y="0"/>
                    </a:cubicBezTo>
                    <a:close/>
                  </a:path>
                </a:pathLst>
              </a:custGeom>
              <a:solidFill>
                <a:srgbClr val="E3D7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" name="Google Shape;378;p3"/>
              <p:cNvSpPr/>
              <p:nvPr/>
            </p:nvSpPr>
            <p:spPr>
              <a:xfrm>
                <a:off x="2625125" y="3308900"/>
                <a:ext cx="383000" cy="940250"/>
              </a:xfrm>
              <a:custGeom>
                <a:rect b="b" l="l" r="r" t="t"/>
                <a:pathLst>
                  <a:path extrusionOk="0" h="37610" w="15320">
                    <a:moveTo>
                      <a:pt x="5663" y="1"/>
                    </a:moveTo>
                    <a:cubicBezTo>
                      <a:pt x="5074" y="1"/>
                      <a:pt x="4478" y="137"/>
                      <a:pt x="3922" y="424"/>
                    </a:cubicBezTo>
                    <a:cubicBezTo>
                      <a:pt x="2007" y="1397"/>
                      <a:pt x="1247" y="3707"/>
                      <a:pt x="2219" y="5622"/>
                    </a:cubicBezTo>
                    <a:lnTo>
                      <a:pt x="2219" y="5652"/>
                    </a:lnTo>
                    <a:lnTo>
                      <a:pt x="2463" y="6108"/>
                    </a:lnTo>
                    <a:lnTo>
                      <a:pt x="2706" y="6594"/>
                    </a:lnTo>
                    <a:lnTo>
                      <a:pt x="3192" y="7597"/>
                    </a:lnTo>
                    <a:cubicBezTo>
                      <a:pt x="3496" y="8236"/>
                      <a:pt x="3830" y="8904"/>
                      <a:pt x="4134" y="9573"/>
                    </a:cubicBezTo>
                    <a:cubicBezTo>
                      <a:pt x="4742" y="10910"/>
                      <a:pt x="5320" y="12248"/>
                      <a:pt x="5897" y="13585"/>
                    </a:cubicBezTo>
                    <a:cubicBezTo>
                      <a:pt x="6475" y="14923"/>
                      <a:pt x="6992" y="16260"/>
                      <a:pt x="7478" y="17598"/>
                    </a:cubicBezTo>
                    <a:cubicBezTo>
                      <a:pt x="7751" y="18266"/>
                      <a:pt x="7964" y="18965"/>
                      <a:pt x="8177" y="19634"/>
                    </a:cubicBezTo>
                    <a:cubicBezTo>
                      <a:pt x="8390" y="20303"/>
                      <a:pt x="8603" y="20941"/>
                      <a:pt x="8785" y="21610"/>
                    </a:cubicBezTo>
                    <a:cubicBezTo>
                      <a:pt x="8876" y="21944"/>
                      <a:pt x="8937" y="22278"/>
                      <a:pt x="9028" y="22582"/>
                    </a:cubicBezTo>
                    <a:cubicBezTo>
                      <a:pt x="9058" y="22765"/>
                      <a:pt x="9089" y="22947"/>
                      <a:pt x="9119" y="23130"/>
                    </a:cubicBezTo>
                    <a:cubicBezTo>
                      <a:pt x="9119" y="23494"/>
                      <a:pt x="9089" y="23920"/>
                      <a:pt x="8967" y="24406"/>
                    </a:cubicBezTo>
                    <a:cubicBezTo>
                      <a:pt x="8815" y="24862"/>
                      <a:pt x="8633" y="25379"/>
                      <a:pt x="8359" y="25896"/>
                    </a:cubicBezTo>
                    <a:cubicBezTo>
                      <a:pt x="8055" y="26412"/>
                      <a:pt x="7721" y="26929"/>
                      <a:pt x="7356" y="27446"/>
                    </a:cubicBezTo>
                    <a:cubicBezTo>
                      <a:pt x="6596" y="28479"/>
                      <a:pt x="5654" y="29452"/>
                      <a:pt x="4651" y="30394"/>
                    </a:cubicBezTo>
                    <a:cubicBezTo>
                      <a:pt x="4165" y="30850"/>
                      <a:pt x="3618" y="31306"/>
                      <a:pt x="3101" y="31762"/>
                    </a:cubicBezTo>
                    <a:cubicBezTo>
                      <a:pt x="2827" y="31975"/>
                      <a:pt x="2554" y="32187"/>
                      <a:pt x="2280" y="32400"/>
                    </a:cubicBezTo>
                    <a:cubicBezTo>
                      <a:pt x="2128" y="32491"/>
                      <a:pt x="1976" y="32613"/>
                      <a:pt x="1855" y="32704"/>
                    </a:cubicBezTo>
                    <a:lnTo>
                      <a:pt x="1460" y="32978"/>
                    </a:lnTo>
                    <a:lnTo>
                      <a:pt x="1338" y="33069"/>
                    </a:lnTo>
                    <a:cubicBezTo>
                      <a:pt x="304" y="33798"/>
                      <a:pt x="1" y="35257"/>
                      <a:pt x="639" y="36382"/>
                    </a:cubicBezTo>
                    <a:cubicBezTo>
                      <a:pt x="1124" y="37170"/>
                      <a:pt x="1958" y="37609"/>
                      <a:pt x="2812" y="37609"/>
                    </a:cubicBezTo>
                    <a:cubicBezTo>
                      <a:pt x="3242" y="37609"/>
                      <a:pt x="3676" y="37498"/>
                      <a:pt x="4074" y="37263"/>
                    </a:cubicBezTo>
                    <a:lnTo>
                      <a:pt x="4378" y="37081"/>
                    </a:lnTo>
                    <a:lnTo>
                      <a:pt x="4651" y="36929"/>
                    </a:lnTo>
                    <a:cubicBezTo>
                      <a:pt x="4833" y="36808"/>
                      <a:pt x="4985" y="36686"/>
                      <a:pt x="5168" y="36595"/>
                    </a:cubicBezTo>
                    <a:cubicBezTo>
                      <a:pt x="5502" y="36382"/>
                      <a:pt x="5837" y="36139"/>
                      <a:pt x="6171" y="35926"/>
                    </a:cubicBezTo>
                    <a:cubicBezTo>
                      <a:pt x="6840" y="35470"/>
                      <a:pt x="7508" y="34984"/>
                      <a:pt x="8147" y="34467"/>
                    </a:cubicBezTo>
                    <a:cubicBezTo>
                      <a:pt x="9393" y="33464"/>
                      <a:pt x="10639" y="32339"/>
                      <a:pt x="11764" y="31032"/>
                    </a:cubicBezTo>
                    <a:cubicBezTo>
                      <a:pt x="12341" y="30394"/>
                      <a:pt x="12888" y="29665"/>
                      <a:pt x="13375" y="28905"/>
                    </a:cubicBezTo>
                    <a:cubicBezTo>
                      <a:pt x="13891" y="28114"/>
                      <a:pt x="14317" y="27263"/>
                      <a:pt x="14682" y="26321"/>
                    </a:cubicBezTo>
                    <a:cubicBezTo>
                      <a:pt x="15046" y="25379"/>
                      <a:pt x="15259" y="24315"/>
                      <a:pt x="15320" y="23190"/>
                    </a:cubicBezTo>
                    <a:cubicBezTo>
                      <a:pt x="15320" y="22613"/>
                      <a:pt x="15290" y="22035"/>
                      <a:pt x="15198" y="21488"/>
                    </a:cubicBezTo>
                    <a:cubicBezTo>
                      <a:pt x="15138" y="21063"/>
                      <a:pt x="15077" y="20637"/>
                      <a:pt x="15016" y="20242"/>
                    </a:cubicBezTo>
                    <a:cubicBezTo>
                      <a:pt x="14864" y="19421"/>
                      <a:pt x="14682" y="18631"/>
                      <a:pt x="14499" y="17871"/>
                    </a:cubicBezTo>
                    <a:cubicBezTo>
                      <a:pt x="14317" y="17081"/>
                      <a:pt x="14104" y="16321"/>
                      <a:pt x="13891" y="15561"/>
                    </a:cubicBezTo>
                    <a:cubicBezTo>
                      <a:pt x="13466" y="14041"/>
                      <a:pt x="13010" y="12552"/>
                      <a:pt x="12493" y="11093"/>
                    </a:cubicBezTo>
                    <a:cubicBezTo>
                      <a:pt x="12007" y="9634"/>
                      <a:pt x="11490" y="8175"/>
                      <a:pt x="10943" y="6716"/>
                    </a:cubicBezTo>
                    <a:cubicBezTo>
                      <a:pt x="10669" y="6017"/>
                      <a:pt x="10396" y="5287"/>
                      <a:pt x="10122" y="4558"/>
                    </a:cubicBezTo>
                    <a:lnTo>
                      <a:pt x="9697" y="3494"/>
                    </a:lnTo>
                    <a:lnTo>
                      <a:pt x="9484" y="2947"/>
                    </a:lnTo>
                    <a:lnTo>
                      <a:pt x="9241" y="2400"/>
                    </a:lnTo>
                    <a:cubicBezTo>
                      <a:pt x="9210" y="2309"/>
                      <a:pt x="9150" y="2217"/>
                      <a:pt x="9119" y="2126"/>
                    </a:cubicBezTo>
                    <a:cubicBezTo>
                      <a:pt x="8434" y="777"/>
                      <a:pt x="7069" y="1"/>
                      <a:pt x="5663" y="1"/>
                    </a:cubicBezTo>
                    <a:close/>
                  </a:path>
                </a:pathLst>
              </a:custGeom>
              <a:solidFill>
                <a:srgbClr val="8500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pic>
        <p:nvPicPr>
          <p:cNvPr id="384" name="Google Shape;38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96721" y="5672049"/>
            <a:ext cx="4043729" cy="564365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4"/>
          <p:cNvSpPr txBox="1"/>
          <p:nvPr/>
        </p:nvSpPr>
        <p:spPr>
          <a:xfrm>
            <a:off x="921141" y="1835246"/>
            <a:ext cx="48906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800">
                <a:solidFill>
                  <a:srgbClr val="191919"/>
                </a:solidFill>
                <a:latin typeface="Comfortaa"/>
                <a:ea typeface="Comfortaa"/>
                <a:cs typeface="Comfortaa"/>
                <a:sym typeface="Comfortaa"/>
              </a:rPr>
              <a:t>Участвуй!</a:t>
            </a:r>
            <a:endParaRPr b="1" sz="3800">
              <a:solidFill>
                <a:srgbClr val="191919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86" name="Google Shape;386;p4"/>
          <p:cNvSpPr txBox="1"/>
          <p:nvPr/>
        </p:nvSpPr>
        <p:spPr>
          <a:xfrm>
            <a:off x="894591" y="3001041"/>
            <a:ext cx="4890600" cy="18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Получай </a:t>
            </a:r>
            <a:r>
              <a:rPr b="1" lang="ru-RU" sz="3500">
                <a:solidFill>
                  <a:srgbClr val="9900FF"/>
                </a:solidFill>
                <a:latin typeface="Comfortaa"/>
                <a:ea typeface="Comfortaa"/>
                <a:cs typeface="Comfortaa"/>
                <a:sym typeface="Comfortaa"/>
              </a:rPr>
              <a:t>StudCoin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по направлениям</a:t>
            </a:r>
            <a:endParaRPr sz="32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4"/>
          <p:cNvSpPr txBox="1"/>
          <p:nvPr/>
        </p:nvSpPr>
        <p:spPr>
          <a:xfrm>
            <a:off x="894600" y="4188590"/>
            <a:ext cx="48906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Учеба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Спорт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Наука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Творчество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Социум</a:t>
            </a:r>
            <a:endParaRPr sz="32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8" name="Google Shape;388;p4"/>
          <p:cNvSpPr txBox="1"/>
          <p:nvPr/>
        </p:nvSpPr>
        <p:spPr>
          <a:xfrm>
            <a:off x="5811875" y="4042450"/>
            <a:ext cx="46770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На активностях</a:t>
            </a:r>
            <a:endParaRPr sz="32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9" name="Google Shape;389;p4"/>
          <p:cNvSpPr txBox="1"/>
          <p:nvPr/>
        </p:nvSpPr>
        <p:spPr>
          <a:xfrm>
            <a:off x="5811875" y="3014400"/>
            <a:ext cx="4244100" cy="11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800">
                <a:solidFill>
                  <a:srgbClr val="191919"/>
                </a:solidFill>
                <a:latin typeface="Comfortaa"/>
                <a:ea typeface="Comfortaa"/>
                <a:cs typeface="Comfortaa"/>
                <a:sym typeface="Comfortaa"/>
              </a:rPr>
              <a:t>Зарабатывай!</a:t>
            </a:r>
            <a:endParaRPr b="1" sz="3800">
              <a:solidFill>
                <a:srgbClr val="191919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90" name="Google Shape;390;p4"/>
          <p:cNvSpPr txBox="1"/>
          <p:nvPr/>
        </p:nvSpPr>
        <p:spPr>
          <a:xfrm>
            <a:off x="5811875" y="4796463"/>
            <a:ext cx="5685300" cy="3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Олимпиады</a:t>
            </a:r>
            <a:endParaRPr sz="32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Конкурсы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Статьи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Соревнования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Выступления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Мероприятия</a:t>
            </a:r>
            <a:endParaRPr sz="32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1" name="Google Shape;391;p4"/>
          <p:cNvSpPr txBox="1"/>
          <p:nvPr/>
        </p:nvSpPr>
        <p:spPr>
          <a:xfrm>
            <a:off x="10635800" y="4976178"/>
            <a:ext cx="4677000" cy="19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В маркетплейсе</a:t>
            </a:r>
            <a:endParaRPr sz="34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2" name="Google Shape;392;p4"/>
          <p:cNvSpPr txBox="1"/>
          <p:nvPr/>
        </p:nvSpPr>
        <p:spPr>
          <a:xfrm>
            <a:off x="10635800" y="4042447"/>
            <a:ext cx="4677000" cy="11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800">
                <a:solidFill>
                  <a:srgbClr val="191919"/>
                </a:solidFill>
                <a:latin typeface="Comfortaa"/>
                <a:ea typeface="Comfortaa"/>
                <a:cs typeface="Comfortaa"/>
                <a:sym typeface="Comfortaa"/>
              </a:rPr>
              <a:t>Получай</a:t>
            </a:r>
            <a:r>
              <a:rPr b="1" lang="ru-RU" sz="3800">
                <a:solidFill>
                  <a:srgbClr val="191919"/>
                </a:solidFill>
                <a:latin typeface="Comfortaa"/>
                <a:ea typeface="Comfortaa"/>
                <a:cs typeface="Comfortaa"/>
                <a:sym typeface="Comfortaa"/>
              </a:rPr>
              <a:t>!</a:t>
            </a:r>
            <a:endParaRPr b="1" sz="3800">
              <a:solidFill>
                <a:srgbClr val="191919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93" name="Google Shape;393;p4"/>
          <p:cNvSpPr txBox="1"/>
          <p:nvPr/>
        </p:nvSpPr>
        <p:spPr>
          <a:xfrm>
            <a:off x="10684000" y="5672050"/>
            <a:ext cx="4628700" cy="3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Знания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Здоровье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Скидки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Красоту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Одежду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Подписки</a:t>
            </a:r>
            <a:br>
              <a:rPr lang="ru-RU" sz="32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32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94" name="Google Shape;394;p4"/>
          <p:cNvGrpSpPr/>
          <p:nvPr/>
        </p:nvGrpSpPr>
        <p:grpSpPr>
          <a:xfrm>
            <a:off x="3813766" y="8255986"/>
            <a:ext cx="638971" cy="616138"/>
            <a:chOff x="1706078" y="2092648"/>
            <a:chExt cx="660913" cy="637296"/>
          </a:xfrm>
        </p:grpSpPr>
        <p:sp>
          <p:nvSpPr>
            <p:cNvPr id="395" name="Google Shape;395;p4"/>
            <p:cNvSpPr/>
            <p:nvPr/>
          </p:nvSpPr>
          <p:spPr>
            <a:xfrm>
              <a:off x="1745332" y="2158066"/>
              <a:ext cx="571867" cy="571878"/>
            </a:xfrm>
            <a:custGeom>
              <a:rect b="b" l="l" r="r" t="t"/>
              <a:pathLst>
                <a:path extrusionOk="0" h="107749" w="107747">
                  <a:moveTo>
                    <a:pt x="53874" y="11565"/>
                  </a:moveTo>
                  <a:cubicBezTo>
                    <a:pt x="77238" y="11565"/>
                    <a:pt x="96182" y="30509"/>
                    <a:pt x="96182" y="53873"/>
                  </a:cubicBezTo>
                  <a:cubicBezTo>
                    <a:pt x="96182" y="77240"/>
                    <a:pt x="77240" y="96182"/>
                    <a:pt x="53874" y="96182"/>
                  </a:cubicBezTo>
                  <a:cubicBezTo>
                    <a:pt x="30507" y="96182"/>
                    <a:pt x="11565" y="77240"/>
                    <a:pt x="11565" y="53873"/>
                  </a:cubicBezTo>
                  <a:cubicBezTo>
                    <a:pt x="11565" y="30509"/>
                    <a:pt x="30507" y="11565"/>
                    <a:pt x="53874" y="11565"/>
                  </a:cubicBezTo>
                  <a:close/>
                  <a:moveTo>
                    <a:pt x="53874" y="1"/>
                  </a:moveTo>
                  <a:cubicBezTo>
                    <a:pt x="24120" y="1"/>
                    <a:pt x="1" y="24120"/>
                    <a:pt x="1" y="53873"/>
                  </a:cubicBezTo>
                  <a:cubicBezTo>
                    <a:pt x="1" y="83626"/>
                    <a:pt x="24120" y="107748"/>
                    <a:pt x="53874" y="107748"/>
                  </a:cubicBezTo>
                  <a:cubicBezTo>
                    <a:pt x="83625" y="107748"/>
                    <a:pt x="107746" y="83626"/>
                    <a:pt x="107746" y="53873"/>
                  </a:cubicBezTo>
                  <a:cubicBezTo>
                    <a:pt x="107746" y="24120"/>
                    <a:pt x="83627" y="1"/>
                    <a:pt x="53874" y="1"/>
                  </a:cubicBezTo>
                  <a:close/>
                </a:path>
              </a:pathLst>
            </a:custGeom>
            <a:solidFill>
              <a:srgbClr val="8500FF">
                <a:alpha val="2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6" name="Google Shape;396;p4"/>
            <p:cNvGrpSpPr/>
            <p:nvPr/>
          </p:nvGrpSpPr>
          <p:grpSpPr>
            <a:xfrm>
              <a:off x="1706078" y="2092648"/>
              <a:ext cx="660913" cy="575241"/>
              <a:chOff x="1706078" y="2092648"/>
              <a:chExt cx="660913" cy="575241"/>
            </a:xfrm>
          </p:grpSpPr>
          <p:sp>
            <p:nvSpPr>
              <p:cNvPr id="397" name="Google Shape;397;p4"/>
              <p:cNvSpPr/>
              <p:nvPr/>
            </p:nvSpPr>
            <p:spPr>
              <a:xfrm>
                <a:off x="1938891" y="2092648"/>
                <a:ext cx="192041" cy="353676"/>
              </a:xfrm>
              <a:custGeom>
                <a:rect b="b" l="l" r="r" t="t"/>
                <a:pathLst>
                  <a:path extrusionOk="0" h="66637" w="36183">
                    <a:moveTo>
                      <a:pt x="18094" y="1"/>
                    </a:moveTo>
                    <a:cubicBezTo>
                      <a:pt x="8801" y="1"/>
                      <a:pt x="1202" y="7552"/>
                      <a:pt x="1202" y="16877"/>
                    </a:cubicBezTo>
                    <a:cubicBezTo>
                      <a:pt x="1202" y="23723"/>
                      <a:pt x="5288" y="29491"/>
                      <a:pt x="11057" y="32260"/>
                    </a:cubicBezTo>
                    <a:cubicBezTo>
                      <a:pt x="13944" y="33580"/>
                      <a:pt x="15864" y="36464"/>
                      <a:pt x="15864" y="39714"/>
                    </a:cubicBezTo>
                    <a:cubicBezTo>
                      <a:pt x="15864" y="42954"/>
                      <a:pt x="13829" y="45963"/>
                      <a:pt x="10817" y="47040"/>
                    </a:cubicBezTo>
                    <a:cubicBezTo>
                      <a:pt x="6250" y="48723"/>
                      <a:pt x="2404" y="51972"/>
                      <a:pt x="1" y="56176"/>
                    </a:cubicBezTo>
                    <a:lnTo>
                      <a:pt x="18155" y="66637"/>
                    </a:lnTo>
                    <a:lnTo>
                      <a:pt x="36182" y="56176"/>
                    </a:lnTo>
                    <a:cubicBezTo>
                      <a:pt x="33779" y="51975"/>
                      <a:pt x="29930" y="48725"/>
                      <a:pt x="25479" y="47040"/>
                    </a:cubicBezTo>
                    <a:cubicBezTo>
                      <a:pt x="22352" y="45966"/>
                      <a:pt x="20316" y="42957"/>
                      <a:pt x="20316" y="39714"/>
                    </a:cubicBezTo>
                    <a:lnTo>
                      <a:pt x="20316" y="39474"/>
                    </a:lnTo>
                    <a:cubicBezTo>
                      <a:pt x="20316" y="36349"/>
                      <a:pt x="22239" y="33578"/>
                      <a:pt x="24998" y="32260"/>
                    </a:cubicBezTo>
                    <a:cubicBezTo>
                      <a:pt x="31250" y="29491"/>
                      <a:pt x="35461" y="22999"/>
                      <a:pt x="34980" y="15676"/>
                    </a:cubicBezTo>
                    <a:cubicBezTo>
                      <a:pt x="34375" y="7376"/>
                      <a:pt x="27644" y="646"/>
                      <a:pt x="19357" y="47"/>
                    </a:cubicBezTo>
                    <a:cubicBezTo>
                      <a:pt x="18933" y="18"/>
                      <a:pt x="18513" y="1"/>
                      <a:pt x="18094" y="1"/>
                    </a:cubicBezTo>
                    <a:close/>
                  </a:path>
                </a:pathLst>
              </a:custGeom>
              <a:solidFill>
                <a:srgbClr val="8500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4"/>
              <p:cNvSpPr/>
              <p:nvPr/>
            </p:nvSpPr>
            <p:spPr>
              <a:xfrm>
                <a:off x="1706078" y="2390779"/>
                <a:ext cx="329208" cy="277004"/>
              </a:xfrm>
              <a:custGeom>
                <a:rect b="b" l="l" r="r" t="t"/>
                <a:pathLst>
                  <a:path extrusionOk="0" h="52191" w="62027">
                    <a:moveTo>
                      <a:pt x="43872" y="1"/>
                    </a:moveTo>
                    <a:cubicBezTo>
                      <a:pt x="41468" y="4212"/>
                      <a:pt x="40629" y="9019"/>
                      <a:pt x="41353" y="13829"/>
                    </a:cubicBezTo>
                    <a:cubicBezTo>
                      <a:pt x="41946" y="17069"/>
                      <a:pt x="40389" y="20321"/>
                      <a:pt x="37504" y="21878"/>
                    </a:cubicBezTo>
                    <a:lnTo>
                      <a:pt x="37379" y="22004"/>
                    </a:lnTo>
                    <a:cubicBezTo>
                      <a:pt x="36131" y="22712"/>
                      <a:pt x="34723" y="23085"/>
                      <a:pt x="33288" y="23090"/>
                    </a:cubicBezTo>
                    <a:cubicBezTo>
                      <a:pt x="31652" y="23095"/>
                      <a:pt x="30056" y="22587"/>
                      <a:pt x="28724" y="21638"/>
                    </a:cubicBezTo>
                    <a:cubicBezTo>
                      <a:pt x="25815" y="19553"/>
                      <a:pt x="22344" y="18435"/>
                      <a:pt x="18815" y="18435"/>
                    </a:cubicBezTo>
                    <a:cubicBezTo>
                      <a:pt x="15632" y="18435"/>
                      <a:pt x="12399" y="19345"/>
                      <a:pt x="9490" y="21282"/>
                    </a:cubicBezTo>
                    <a:cubicBezTo>
                      <a:pt x="2520" y="25965"/>
                      <a:pt x="1" y="35101"/>
                      <a:pt x="3721" y="42677"/>
                    </a:cubicBezTo>
                    <a:cubicBezTo>
                      <a:pt x="6677" y="48755"/>
                      <a:pt x="12664" y="52191"/>
                      <a:pt x="18840" y="52191"/>
                    </a:cubicBezTo>
                    <a:cubicBezTo>
                      <a:pt x="21707" y="52191"/>
                      <a:pt x="24613" y="51450"/>
                      <a:pt x="27282" y="49890"/>
                    </a:cubicBezTo>
                    <a:cubicBezTo>
                      <a:pt x="33291" y="46525"/>
                      <a:pt x="36303" y="40151"/>
                      <a:pt x="35694" y="33659"/>
                    </a:cubicBezTo>
                    <a:cubicBezTo>
                      <a:pt x="35456" y="30534"/>
                      <a:pt x="37024" y="27407"/>
                      <a:pt x="39783" y="25852"/>
                    </a:cubicBezTo>
                    <a:cubicBezTo>
                      <a:pt x="41044" y="25114"/>
                      <a:pt x="42424" y="24748"/>
                      <a:pt x="43786" y="24748"/>
                    </a:cubicBezTo>
                    <a:cubicBezTo>
                      <a:pt x="45537" y="24748"/>
                      <a:pt x="47261" y="25356"/>
                      <a:pt x="48676" y="26573"/>
                    </a:cubicBezTo>
                    <a:cubicBezTo>
                      <a:pt x="52525" y="29572"/>
                      <a:pt x="57216" y="31255"/>
                      <a:pt x="62026" y="31255"/>
                    </a:cubicBezTo>
                    <a:lnTo>
                      <a:pt x="62026" y="10461"/>
                    </a:lnTo>
                    <a:close/>
                  </a:path>
                </a:pathLst>
              </a:custGeom>
              <a:solidFill>
                <a:srgbClr val="5D06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4"/>
              <p:cNvSpPr/>
              <p:nvPr/>
            </p:nvSpPr>
            <p:spPr>
              <a:xfrm>
                <a:off x="2035235" y="2390779"/>
                <a:ext cx="331756" cy="277110"/>
              </a:xfrm>
              <a:custGeom>
                <a:rect b="b" l="l" r="r" t="t"/>
                <a:pathLst>
                  <a:path extrusionOk="0" h="52211" w="62507">
                    <a:moveTo>
                      <a:pt x="18030" y="1"/>
                    </a:moveTo>
                    <a:lnTo>
                      <a:pt x="0" y="10461"/>
                    </a:lnTo>
                    <a:lnTo>
                      <a:pt x="0" y="31253"/>
                    </a:lnTo>
                    <a:cubicBezTo>
                      <a:pt x="4807" y="31253"/>
                      <a:pt x="9489" y="29570"/>
                      <a:pt x="13222" y="26570"/>
                    </a:cubicBezTo>
                    <a:cubicBezTo>
                      <a:pt x="15722" y="24434"/>
                      <a:pt x="19307" y="24145"/>
                      <a:pt x="22118" y="25849"/>
                    </a:cubicBezTo>
                    <a:lnTo>
                      <a:pt x="22359" y="25965"/>
                    </a:lnTo>
                    <a:cubicBezTo>
                      <a:pt x="25003" y="27532"/>
                      <a:pt x="26560" y="30534"/>
                      <a:pt x="26204" y="33659"/>
                    </a:cubicBezTo>
                    <a:cubicBezTo>
                      <a:pt x="25599" y="40389"/>
                      <a:pt x="28964" y="47244"/>
                      <a:pt x="35578" y="50486"/>
                    </a:cubicBezTo>
                    <a:cubicBezTo>
                      <a:pt x="37877" y="51619"/>
                      <a:pt x="40405" y="52210"/>
                      <a:pt x="42968" y="52208"/>
                    </a:cubicBezTo>
                    <a:cubicBezTo>
                      <a:pt x="48435" y="52208"/>
                      <a:pt x="53755" y="49544"/>
                      <a:pt x="56978" y="44840"/>
                    </a:cubicBezTo>
                    <a:cubicBezTo>
                      <a:pt x="62506" y="36540"/>
                      <a:pt x="59862" y="25484"/>
                      <a:pt x="51447" y="20674"/>
                    </a:cubicBezTo>
                    <a:cubicBezTo>
                      <a:pt x="48774" y="19149"/>
                      <a:pt x="45855" y="18413"/>
                      <a:pt x="42983" y="18413"/>
                    </a:cubicBezTo>
                    <a:cubicBezTo>
                      <a:pt x="39520" y="18413"/>
                      <a:pt x="36121" y="19482"/>
                      <a:pt x="33290" y="21523"/>
                    </a:cubicBezTo>
                    <a:cubicBezTo>
                      <a:pt x="30671" y="23429"/>
                      <a:pt x="27161" y="23571"/>
                      <a:pt x="24397" y="21878"/>
                    </a:cubicBezTo>
                    <a:cubicBezTo>
                      <a:pt x="21510" y="20321"/>
                      <a:pt x="19955" y="17069"/>
                      <a:pt x="20549" y="13829"/>
                    </a:cubicBezTo>
                    <a:cubicBezTo>
                      <a:pt x="21272" y="9019"/>
                      <a:pt x="20433" y="4212"/>
                      <a:pt x="18030" y="1"/>
                    </a:cubicBez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00" name="Google Shape;400;p4"/>
          <p:cNvGrpSpPr/>
          <p:nvPr/>
        </p:nvGrpSpPr>
        <p:grpSpPr>
          <a:xfrm rot="442030">
            <a:off x="-569900" y="7589427"/>
            <a:ext cx="12676852" cy="3636863"/>
            <a:chOff x="-203025" y="3153950"/>
            <a:chExt cx="7198925" cy="2065300"/>
          </a:xfrm>
        </p:grpSpPr>
        <p:grpSp>
          <p:nvGrpSpPr>
            <p:cNvPr id="401" name="Google Shape;401;p4"/>
            <p:cNvGrpSpPr/>
            <p:nvPr/>
          </p:nvGrpSpPr>
          <p:grpSpPr>
            <a:xfrm>
              <a:off x="-203025" y="3153950"/>
              <a:ext cx="7198925" cy="2065300"/>
              <a:chOff x="-203025" y="3153950"/>
              <a:chExt cx="7198925" cy="2065300"/>
            </a:xfrm>
          </p:grpSpPr>
          <p:sp>
            <p:nvSpPr>
              <p:cNvPr id="402" name="Google Shape;402;p4"/>
              <p:cNvSpPr/>
              <p:nvPr/>
            </p:nvSpPr>
            <p:spPr>
              <a:xfrm>
                <a:off x="-203025" y="3153950"/>
                <a:ext cx="7198925" cy="2065300"/>
              </a:xfrm>
              <a:custGeom>
                <a:rect b="b" l="l" r="r" t="t"/>
                <a:pathLst>
                  <a:path extrusionOk="0" h="82612" w="287957">
                    <a:moveTo>
                      <a:pt x="0" y="0"/>
                    </a:moveTo>
                    <a:cubicBezTo>
                      <a:pt x="2141" y="4249"/>
                      <a:pt x="2603" y="20982"/>
                      <a:pt x="12847" y="25495"/>
                    </a:cubicBezTo>
                    <a:cubicBezTo>
                      <a:pt x="23091" y="30008"/>
                      <a:pt x="47499" y="21114"/>
                      <a:pt x="61465" y="27076"/>
                    </a:cubicBezTo>
                    <a:cubicBezTo>
                      <a:pt x="75431" y="33038"/>
                      <a:pt x="84062" y="56656"/>
                      <a:pt x="96645" y="61268"/>
                    </a:cubicBezTo>
                    <a:cubicBezTo>
                      <a:pt x="109228" y="65880"/>
                      <a:pt x="125467" y="54351"/>
                      <a:pt x="136963" y="54746"/>
                    </a:cubicBezTo>
                    <a:cubicBezTo>
                      <a:pt x="148459" y="55141"/>
                      <a:pt x="153861" y="64726"/>
                      <a:pt x="165620" y="63639"/>
                    </a:cubicBezTo>
                    <a:cubicBezTo>
                      <a:pt x="177379" y="62552"/>
                      <a:pt x="194739" y="46841"/>
                      <a:pt x="207519" y="48224"/>
                    </a:cubicBezTo>
                    <a:cubicBezTo>
                      <a:pt x="220300" y="49608"/>
                      <a:pt x="232289" y="67658"/>
                      <a:pt x="242303" y="71940"/>
                    </a:cubicBezTo>
                    <a:cubicBezTo>
                      <a:pt x="252317" y="76222"/>
                      <a:pt x="259992" y="72137"/>
                      <a:pt x="267601" y="73916"/>
                    </a:cubicBezTo>
                    <a:cubicBezTo>
                      <a:pt x="275210" y="75695"/>
                      <a:pt x="284564" y="81163"/>
                      <a:pt x="287957" y="82612"/>
                    </a:cubicBezTo>
                  </a:path>
                </a:pathLst>
              </a:custGeom>
              <a:noFill/>
              <a:ln cap="flat" cmpd="sng" w="19050">
                <a:solidFill>
                  <a:srgbClr val="E3D7D5"/>
                </a:solidFill>
                <a:prstDash val="dash"/>
                <a:round/>
                <a:headEnd len="med" w="med" type="none"/>
                <a:tailEnd len="med" w="med" type="none"/>
              </a:ln>
            </p:spPr>
          </p:sp>
          <p:sp>
            <p:nvSpPr>
              <p:cNvPr id="403" name="Google Shape;403;p4"/>
              <p:cNvSpPr/>
              <p:nvPr/>
            </p:nvSpPr>
            <p:spPr>
              <a:xfrm>
                <a:off x="927834" y="4045925"/>
                <a:ext cx="402884" cy="415033"/>
              </a:xfrm>
              <a:custGeom>
                <a:rect b="b" l="l" r="r" t="t"/>
                <a:pathLst>
                  <a:path extrusionOk="0" h="17661" w="17144">
                    <a:moveTo>
                      <a:pt x="8375" y="6270"/>
                    </a:moveTo>
                    <a:cubicBezTo>
                      <a:pt x="9194" y="6270"/>
                      <a:pt x="10009" y="6660"/>
                      <a:pt x="10487" y="7387"/>
                    </a:cubicBezTo>
                    <a:cubicBezTo>
                      <a:pt x="11277" y="8542"/>
                      <a:pt x="10973" y="10092"/>
                      <a:pt x="9788" y="10852"/>
                    </a:cubicBezTo>
                    <a:cubicBezTo>
                      <a:pt x="9368" y="11135"/>
                      <a:pt x="8881" y="11271"/>
                      <a:pt x="8396" y="11271"/>
                    </a:cubicBezTo>
                    <a:cubicBezTo>
                      <a:pt x="7580" y="11271"/>
                      <a:pt x="6769" y="10888"/>
                      <a:pt x="6292" y="10183"/>
                    </a:cubicBezTo>
                    <a:cubicBezTo>
                      <a:pt x="5533" y="9028"/>
                      <a:pt x="5837" y="7448"/>
                      <a:pt x="6992" y="6688"/>
                    </a:cubicBezTo>
                    <a:cubicBezTo>
                      <a:pt x="7409" y="6406"/>
                      <a:pt x="7893" y="6270"/>
                      <a:pt x="8375" y="6270"/>
                    </a:cubicBezTo>
                    <a:close/>
                    <a:moveTo>
                      <a:pt x="8572" y="1"/>
                    </a:moveTo>
                    <a:lnTo>
                      <a:pt x="8086" y="2615"/>
                    </a:lnTo>
                    <a:cubicBezTo>
                      <a:pt x="7508" y="2676"/>
                      <a:pt x="6992" y="2767"/>
                      <a:pt x="6444" y="2919"/>
                    </a:cubicBezTo>
                    <a:lnTo>
                      <a:pt x="5046" y="852"/>
                    </a:lnTo>
                    <a:lnTo>
                      <a:pt x="2767" y="2372"/>
                    </a:lnTo>
                    <a:lnTo>
                      <a:pt x="4104" y="4347"/>
                    </a:lnTo>
                    <a:cubicBezTo>
                      <a:pt x="3496" y="4955"/>
                      <a:pt x="3040" y="5624"/>
                      <a:pt x="2736" y="6384"/>
                    </a:cubicBezTo>
                    <a:lnTo>
                      <a:pt x="517" y="5958"/>
                    </a:lnTo>
                    <a:lnTo>
                      <a:pt x="1" y="8663"/>
                    </a:lnTo>
                    <a:lnTo>
                      <a:pt x="2280" y="9119"/>
                    </a:lnTo>
                    <a:cubicBezTo>
                      <a:pt x="2311" y="9849"/>
                      <a:pt x="2463" y="10518"/>
                      <a:pt x="2767" y="11217"/>
                    </a:cubicBezTo>
                    <a:lnTo>
                      <a:pt x="791" y="12554"/>
                    </a:lnTo>
                    <a:lnTo>
                      <a:pt x="2311" y="14834"/>
                    </a:lnTo>
                    <a:lnTo>
                      <a:pt x="4408" y="13405"/>
                    </a:lnTo>
                    <a:cubicBezTo>
                      <a:pt x="5016" y="13952"/>
                      <a:pt x="5685" y="14317"/>
                      <a:pt x="6414" y="14591"/>
                    </a:cubicBezTo>
                    <a:lnTo>
                      <a:pt x="5928" y="17144"/>
                    </a:lnTo>
                    <a:lnTo>
                      <a:pt x="8603" y="17661"/>
                    </a:lnTo>
                    <a:lnTo>
                      <a:pt x="9150" y="14895"/>
                    </a:lnTo>
                    <a:cubicBezTo>
                      <a:pt x="9758" y="14834"/>
                      <a:pt x="10335" y="14651"/>
                      <a:pt x="10882" y="14439"/>
                    </a:cubicBezTo>
                    <a:lnTo>
                      <a:pt x="12220" y="16414"/>
                    </a:lnTo>
                    <a:lnTo>
                      <a:pt x="14499" y="14895"/>
                    </a:lnTo>
                    <a:lnTo>
                      <a:pt x="13101" y="12797"/>
                    </a:lnTo>
                    <a:cubicBezTo>
                      <a:pt x="13466" y="12372"/>
                      <a:pt x="13770" y="11885"/>
                      <a:pt x="14013" y="11399"/>
                    </a:cubicBezTo>
                    <a:lnTo>
                      <a:pt x="16597" y="11977"/>
                    </a:lnTo>
                    <a:lnTo>
                      <a:pt x="17144" y="9271"/>
                    </a:lnTo>
                    <a:lnTo>
                      <a:pt x="14590" y="8785"/>
                    </a:lnTo>
                    <a:cubicBezTo>
                      <a:pt x="14590" y="8147"/>
                      <a:pt x="14469" y="7448"/>
                      <a:pt x="14256" y="6809"/>
                    </a:cubicBezTo>
                    <a:lnTo>
                      <a:pt x="16323" y="5411"/>
                    </a:lnTo>
                    <a:lnTo>
                      <a:pt x="14803" y="3131"/>
                    </a:lnTo>
                    <a:lnTo>
                      <a:pt x="12828" y="4438"/>
                    </a:lnTo>
                    <a:cubicBezTo>
                      <a:pt x="12220" y="3831"/>
                      <a:pt x="11551" y="3375"/>
                      <a:pt x="10791" y="3071"/>
                    </a:cubicBezTo>
                    <a:lnTo>
                      <a:pt x="11277" y="548"/>
                    </a:lnTo>
                    <a:lnTo>
                      <a:pt x="8572" y="1"/>
                    </a:lnTo>
                    <a:close/>
                  </a:path>
                </a:pathLst>
              </a:custGeom>
              <a:solidFill>
                <a:srgbClr val="E3D7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4" name="Google Shape;404;p4"/>
            <p:cNvSpPr/>
            <p:nvPr/>
          </p:nvSpPr>
          <p:spPr>
            <a:xfrm>
              <a:off x="619600" y="4455076"/>
              <a:ext cx="337565" cy="347745"/>
            </a:xfrm>
            <a:custGeom>
              <a:rect b="b" l="l" r="r" t="t"/>
              <a:pathLst>
                <a:path extrusionOk="0" h="17661" w="17144">
                  <a:moveTo>
                    <a:pt x="8375" y="6270"/>
                  </a:moveTo>
                  <a:cubicBezTo>
                    <a:pt x="9194" y="6270"/>
                    <a:pt x="10009" y="6660"/>
                    <a:pt x="10487" y="7387"/>
                  </a:cubicBezTo>
                  <a:cubicBezTo>
                    <a:pt x="11277" y="8542"/>
                    <a:pt x="10973" y="10092"/>
                    <a:pt x="9788" y="10852"/>
                  </a:cubicBezTo>
                  <a:cubicBezTo>
                    <a:pt x="9368" y="11135"/>
                    <a:pt x="8881" y="11271"/>
                    <a:pt x="8396" y="11271"/>
                  </a:cubicBezTo>
                  <a:cubicBezTo>
                    <a:pt x="7580" y="11271"/>
                    <a:pt x="6769" y="10888"/>
                    <a:pt x="6292" y="10183"/>
                  </a:cubicBezTo>
                  <a:cubicBezTo>
                    <a:pt x="5533" y="9028"/>
                    <a:pt x="5837" y="7448"/>
                    <a:pt x="6992" y="6688"/>
                  </a:cubicBezTo>
                  <a:cubicBezTo>
                    <a:pt x="7409" y="6406"/>
                    <a:pt x="7893" y="6270"/>
                    <a:pt x="8375" y="6270"/>
                  </a:cubicBezTo>
                  <a:close/>
                  <a:moveTo>
                    <a:pt x="8572" y="1"/>
                  </a:moveTo>
                  <a:lnTo>
                    <a:pt x="8086" y="2615"/>
                  </a:lnTo>
                  <a:cubicBezTo>
                    <a:pt x="7508" y="2676"/>
                    <a:pt x="6992" y="2767"/>
                    <a:pt x="6444" y="2919"/>
                  </a:cubicBezTo>
                  <a:lnTo>
                    <a:pt x="5046" y="852"/>
                  </a:lnTo>
                  <a:lnTo>
                    <a:pt x="2767" y="2372"/>
                  </a:lnTo>
                  <a:lnTo>
                    <a:pt x="4104" y="4347"/>
                  </a:lnTo>
                  <a:cubicBezTo>
                    <a:pt x="3496" y="4955"/>
                    <a:pt x="3040" y="5624"/>
                    <a:pt x="2736" y="6384"/>
                  </a:cubicBezTo>
                  <a:lnTo>
                    <a:pt x="517" y="5958"/>
                  </a:lnTo>
                  <a:lnTo>
                    <a:pt x="1" y="8663"/>
                  </a:lnTo>
                  <a:lnTo>
                    <a:pt x="2280" y="9119"/>
                  </a:lnTo>
                  <a:cubicBezTo>
                    <a:pt x="2311" y="9849"/>
                    <a:pt x="2463" y="10518"/>
                    <a:pt x="2767" y="11217"/>
                  </a:cubicBezTo>
                  <a:lnTo>
                    <a:pt x="791" y="12554"/>
                  </a:lnTo>
                  <a:lnTo>
                    <a:pt x="2311" y="14834"/>
                  </a:lnTo>
                  <a:lnTo>
                    <a:pt x="4408" y="13405"/>
                  </a:lnTo>
                  <a:cubicBezTo>
                    <a:pt x="5016" y="13952"/>
                    <a:pt x="5685" y="14317"/>
                    <a:pt x="6414" y="14591"/>
                  </a:cubicBezTo>
                  <a:lnTo>
                    <a:pt x="5928" y="17144"/>
                  </a:lnTo>
                  <a:lnTo>
                    <a:pt x="8603" y="17661"/>
                  </a:lnTo>
                  <a:lnTo>
                    <a:pt x="9150" y="14895"/>
                  </a:lnTo>
                  <a:cubicBezTo>
                    <a:pt x="9758" y="14834"/>
                    <a:pt x="10335" y="14651"/>
                    <a:pt x="10882" y="14439"/>
                  </a:cubicBezTo>
                  <a:lnTo>
                    <a:pt x="12220" y="16414"/>
                  </a:lnTo>
                  <a:lnTo>
                    <a:pt x="14499" y="14895"/>
                  </a:lnTo>
                  <a:lnTo>
                    <a:pt x="13101" y="12797"/>
                  </a:lnTo>
                  <a:cubicBezTo>
                    <a:pt x="13466" y="12372"/>
                    <a:pt x="13770" y="11885"/>
                    <a:pt x="14013" y="11399"/>
                  </a:cubicBezTo>
                  <a:lnTo>
                    <a:pt x="16597" y="11977"/>
                  </a:lnTo>
                  <a:lnTo>
                    <a:pt x="17144" y="9271"/>
                  </a:lnTo>
                  <a:lnTo>
                    <a:pt x="14590" y="8785"/>
                  </a:lnTo>
                  <a:cubicBezTo>
                    <a:pt x="14590" y="8147"/>
                    <a:pt x="14469" y="7448"/>
                    <a:pt x="14256" y="6809"/>
                  </a:cubicBezTo>
                  <a:lnTo>
                    <a:pt x="16323" y="5411"/>
                  </a:lnTo>
                  <a:lnTo>
                    <a:pt x="14803" y="3131"/>
                  </a:lnTo>
                  <a:lnTo>
                    <a:pt x="12828" y="4438"/>
                  </a:lnTo>
                  <a:cubicBezTo>
                    <a:pt x="12220" y="3831"/>
                    <a:pt x="11551" y="3375"/>
                    <a:pt x="10791" y="3071"/>
                  </a:cubicBezTo>
                  <a:lnTo>
                    <a:pt x="11277" y="548"/>
                  </a:lnTo>
                  <a:lnTo>
                    <a:pt x="8572" y="1"/>
                  </a:lnTo>
                  <a:close/>
                </a:path>
              </a:pathLst>
            </a:custGeom>
            <a:solidFill>
              <a:srgbClr val="E3D7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5" name="Google Shape;405;p4"/>
          <p:cNvSpPr/>
          <p:nvPr/>
        </p:nvSpPr>
        <p:spPr>
          <a:xfrm>
            <a:off x="4151275" y="-948825"/>
            <a:ext cx="20359280" cy="5840875"/>
          </a:xfrm>
          <a:custGeom>
            <a:rect b="b" l="l" r="r" t="t"/>
            <a:pathLst>
              <a:path extrusionOk="0" h="82612" w="287957">
                <a:moveTo>
                  <a:pt x="0" y="0"/>
                </a:moveTo>
                <a:cubicBezTo>
                  <a:pt x="2141" y="4249"/>
                  <a:pt x="2603" y="20982"/>
                  <a:pt x="12847" y="25495"/>
                </a:cubicBezTo>
                <a:cubicBezTo>
                  <a:pt x="23091" y="30008"/>
                  <a:pt x="47499" y="21114"/>
                  <a:pt x="61465" y="27076"/>
                </a:cubicBezTo>
                <a:cubicBezTo>
                  <a:pt x="75431" y="33038"/>
                  <a:pt x="84062" y="56656"/>
                  <a:pt x="96645" y="61268"/>
                </a:cubicBezTo>
                <a:cubicBezTo>
                  <a:pt x="109228" y="65880"/>
                  <a:pt x="125467" y="54351"/>
                  <a:pt x="136963" y="54746"/>
                </a:cubicBezTo>
                <a:cubicBezTo>
                  <a:pt x="148459" y="55141"/>
                  <a:pt x="153861" y="64726"/>
                  <a:pt x="165620" y="63639"/>
                </a:cubicBezTo>
                <a:cubicBezTo>
                  <a:pt x="177379" y="62552"/>
                  <a:pt x="194739" y="46841"/>
                  <a:pt x="207519" y="48224"/>
                </a:cubicBezTo>
                <a:cubicBezTo>
                  <a:pt x="220300" y="49608"/>
                  <a:pt x="232289" y="67658"/>
                  <a:pt x="242303" y="71940"/>
                </a:cubicBezTo>
                <a:cubicBezTo>
                  <a:pt x="252317" y="76222"/>
                  <a:pt x="259992" y="72137"/>
                  <a:pt x="267601" y="73916"/>
                </a:cubicBezTo>
                <a:cubicBezTo>
                  <a:pt x="275210" y="75695"/>
                  <a:pt x="284564" y="81163"/>
                  <a:pt x="287957" y="82612"/>
                </a:cubicBezTo>
              </a:path>
            </a:pathLst>
          </a:custGeom>
          <a:noFill/>
          <a:ln cap="flat" cmpd="sng" w="19050">
            <a:solidFill>
              <a:srgbClr val="E3D7D5"/>
            </a:solidFill>
            <a:prstDash val="dash"/>
            <a:round/>
            <a:headEnd len="med" w="med" type="none"/>
            <a:tailEnd len="med" w="med" type="none"/>
          </a:ln>
        </p:spPr>
      </p:sp>
      <p:grpSp>
        <p:nvGrpSpPr>
          <p:cNvPr id="406" name="Google Shape;406;p4"/>
          <p:cNvGrpSpPr/>
          <p:nvPr/>
        </p:nvGrpSpPr>
        <p:grpSpPr>
          <a:xfrm>
            <a:off x="9849916" y="9707761"/>
            <a:ext cx="638971" cy="616138"/>
            <a:chOff x="1706078" y="2092648"/>
            <a:chExt cx="660913" cy="637296"/>
          </a:xfrm>
        </p:grpSpPr>
        <p:sp>
          <p:nvSpPr>
            <p:cNvPr id="407" name="Google Shape;407;p4"/>
            <p:cNvSpPr/>
            <p:nvPr/>
          </p:nvSpPr>
          <p:spPr>
            <a:xfrm>
              <a:off x="1745332" y="2158066"/>
              <a:ext cx="571867" cy="571878"/>
            </a:xfrm>
            <a:custGeom>
              <a:rect b="b" l="l" r="r" t="t"/>
              <a:pathLst>
                <a:path extrusionOk="0" h="107749" w="107747">
                  <a:moveTo>
                    <a:pt x="53874" y="11565"/>
                  </a:moveTo>
                  <a:cubicBezTo>
                    <a:pt x="77238" y="11565"/>
                    <a:pt x="96182" y="30509"/>
                    <a:pt x="96182" y="53873"/>
                  </a:cubicBezTo>
                  <a:cubicBezTo>
                    <a:pt x="96182" y="77240"/>
                    <a:pt x="77240" y="96182"/>
                    <a:pt x="53874" y="96182"/>
                  </a:cubicBezTo>
                  <a:cubicBezTo>
                    <a:pt x="30507" y="96182"/>
                    <a:pt x="11565" y="77240"/>
                    <a:pt x="11565" y="53873"/>
                  </a:cubicBezTo>
                  <a:cubicBezTo>
                    <a:pt x="11565" y="30509"/>
                    <a:pt x="30507" y="11565"/>
                    <a:pt x="53874" y="11565"/>
                  </a:cubicBezTo>
                  <a:close/>
                  <a:moveTo>
                    <a:pt x="53874" y="1"/>
                  </a:moveTo>
                  <a:cubicBezTo>
                    <a:pt x="24120" y="1"/>
                    <a:pt x="1" y="24120"/>
                    <a:pt x="1" y="53873"/>
                  </a:cubicBezTo>
                  <a:cubicBezTo>
                    <a:pt x="1" y="83626"/>
                    <a:pt x="24120" y="107748"/>
                    <a:pt x="53874" y="107748"/>
                  </a:cubicBezTo>
                  <a:cubicBezTo>
                    <a:pt x="83625" y="107748"/>
                    <a:pt x="107746" y="83626"/>
                    <a:pt x="107746" y="53873"/>
                  </a:cubicBezTo>
                  <a:cubicBezTo>
                    <a:pt x="107746" y="24120"/>
                    <a:pt x="83627" y="1"/>
                    <a:pt x="53874" y="1"/>
                  </a:cubicBezTo>
                  <a:close/>
                </a:path>
              </a:pathLst>
            </a:custGeom>
            <a:solidFill>
              <a:srgbClr val="8500FF">
                <a:alpha val="2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08" name="Google Shape;408;p4"/>
            <p:cNvGrpSpPr/>
            <p:nvPr/>
          </p:nvGrpSpPr>
          <p:grpSpPr>
            <a:xfrm>
              <a:off x="1706078" y="2092648"/>
              <a:ext cx="660913" cy="575241"/>
              <a:chOff x="1706078" y="2092648"/>
              <a:chExt cx="660913" cy="575241"/>
            </a:xfrm>
          </p:grpSpPr>
          <p:sp>
            <p:nvSpPr>
              <p:cNvPr id="409" name="Google Shape;409;p4"/>
              <p:cNvSpPr/>
              <p:nvPr/>
            </p:nvSpPr>
            <p:spPr>
              <a:xfrm>
                <a:off x="1938891" y="2092648"/>
                <a:ext cx="192041" cy="353676"/>
              </a:xfrm>
              <a:custGeom>
                <a:rect b="b" l="l" r="r" t="t"/>
                <a:pathLst>
                  <a:path extrusionOk="0" h="66637" w="36183">
                    <a:moveTo>
                      <a:pt x="18094" y="1"/>
                    </a:moveTo>
                    <a:cubicBezTo>
                      <a:pt x="8801" y="1"/>
                      <a:pt x="1202" y="7552"/>
                      <a:pt x="1202" y="16877"/>
                    </a:cubicBezTo>
                    <a:cubicBezTo>
                      <a:pt x="1202" y="23723"/>
                      <a:pt x="5288" y="29491"/>
                      <a:pt x="11057" y="32260"/>
                    </a:cubicBezTo>
                    <a:cubicBezTo>
                      <a:pt x="13944" y="33580"/>
                      <a:pt x="15864" y="36464"/>
                      <a:pt x="15864" y="39714"/>
                    </a:cubicBezTo>
                    <a:cubicBezTo>
                      <a:pt x="15864" y="42954"/>
                      <a:pt x="13829" y="45963"/>
                      <a:pt x="10817" y="47040"/>
                    </a:cubicBezTo>
                    <a:cubicBezTo>
                      <a:pt x="6250" y="48723"/>
                      <a:pt x="2404" y="51972"/>
                      <a:pt x="1" y="56176"/>
                    </a:cubicBezTo>
                    <a:lnTo>
                      <a:pt x="18155" y="66637"/>
                    </a:lnTo>
                    <a:lnTo>
                      <a:pt x="36182" y="56176"/>
                    </a:lnTo>
                    <a:cubicBezTo>
                      <a:pt x="33779" y="51975"/>
                      <a:pt x="29930" y="48725"/>
                      <a:pt x="25479" y="47040"/>
                    </a:cubicBezTo>
                    <a:cubicBezTo>
                      <a:pt x="22352" y="45966"/>
                      <a:pt x="20316" y="42957"/>
                      <a:pt x="20316" y="39714"/>
                    </a:cubicBezTo>
                    <a:lnTo>
                      <a:pt x="20316" y="39474"/>
                    </a:lnTo>
                    <a:cubicBezTo>
                      <a:pt x="20316" y="36349"/>
                      <a:pt x="22239" y="33578"/>
                      <a:pt x="24998" y="32260"/>
                    </a:cubicBezTo>
                    <a:cubicBezTo>
                      <a:pt x="31250" y="29491"/>
                      <a:pt x="35461" y="22999"/>
                      <a:pt x="34980" y="15676"/>
                    </a:cubicBezTo>
                    <a:cubicBezTo>
                      <a:pt x="34375" y="7376"/>
                      <a:pt x="27644" y="646"/>
                      <a:pt x="19357" y="47"/>
                    </a:cubicBezTo>
                    <a:cubicBezTo>
                      <a:pt x="18933" y="18"/>
                      <a:pt x="18513" y="1"/>
                      <a:pt x="18094" y="1"/>
                    </a:cubicBezTo>
                    <a:close/>
                  </a:path>
                </a:pathLst>
              </a:custGeom>
              <a:solidFill>
                <a:srgbClr val="8500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4"/>
              <p:cNvSpPr/>
              <p:nvPr/>
            </p:nvSpPr>
            <p:spPr>
              <a:xfrm>
                <a:off x="1706078" y="2390779"/>
                <a:ext cx="329208" cy="277004"/>
              </a:xfrm>
              <a:custGeom>
                <a:rect b="b" l="l" r="r" t="t"/>
                <a:pathLst>
                  <a:path extrusionOk="0" h="52191" w="62027">
                    <a:moveTo>
                      <a:pt x="43872" y="1"/>
                    </a:moveTo>
                    <a:cubicBezTo>
                      <a:pt x="41468" y="4212"/>
                      <a:pt x="40629" y="9019"/>
                      <a:pt x="41353" y="13829"/>
                    </a:cubicBezTo>
                    <a:cubicBezTo>
                      <a:pt x="41946" y="17069"/>
                      <a:pt x="40389" y="20321"/>
                      <a:pt x="37504" y="21878"/>
                    </a:cubicBezTo>
                    <a:lnTo>
                      <a:pt x="37379" y="22004"/>
                    </a:lnTo>
                    <a:cubicBezTo>
                      <a:pt x="36131" y="22712"/>
                      <a:pt x="34723" y="23085"/>
                      <a:pt x="33288" y="23090"/>
                    </a:cubicBezTo>
                    <a:cubicBezTo>
                      <a:pt x="31652" y="23095"/>
                      <a:pt x="30056" y="22587"/>
                      <a:pt x="28724" y="21638"/>
                    </a:cubicBezTo>
                    <a:cubicBezTo>
                      <a:pt x="25815" y="19553"/>
                      <a:pt x="22344" y="18435"/>
                      <a:pt x="18815" y="18435"/>
                    </a:cubicBezTo>
                    <a:cubicBezTo>
                      <a:pt x="15632" y="18435"/>
                      <a:pt x="12399" y="19345"/>
                      <a:pt x="9490" y="21282"/>
                    </a:cubicBezTo>
                    <a:cubicBezTo>
                      <a:pt x="2520" y="25965"/>
                      <a:pt x="1" y="35101"/>
                      <a:pt x="3721" y="42677"/>
                    </a:cubicBezTo>
                    <a:cubicBezTo>
                      <a:pt x="6677" y="48755"/>
                      <a:pt x="12664" y="52191"/>
                      <a:pt x="18840" y="52191"/>
                    </a:cubicBezTo>
                    <a:cubicBezTo>
                      <a:pt x="21707" y="52191"/>
                      <a:pt x="24613" y="51450"/>
                      <a:pt x="27282" y="49890"/>
                    </a:cubicBezTo>
                    <a:cubicBezTo>
                      <a:pt x="33291" y="46525"/>
                      <a:pt x="36303" y="40151"/>
                      <a:pt x="35694" y="33659"/>
                    </a:cubicBezTo>
                    <a:cubicBezTo>
                      <a:pt x="35456" y="30534"/>
                      <a:pt x="37024" y="27407"/>
                      <a:pt x="39783" y="25852"/>
                    </a:cubicBezTo>
                    <a:cubicBezTo>
                      <a:pt x="41044" y="25114"/>
                      <a:pt x="42424" y="24748"/>
                      <a:pt x="43786" y="24748"/>
                    </a:cubicBezTo>
                    <a:cubicBezTo>
                      <a:pt x="45537" y="24748"/>
                      <a:pt x="47261" y="25356"/>
                      <a:pt x="48676" y="26573"/>
                    </a:cubicBezTo>
                    <a:cubicBezTo>
                      <a:pt x="52525" y="29572"/>
                      <a:pt x="57216" y="31255"/>
                      <a:pt x="62026" y="31255"/>
                    </a:cubicBezTo>
                    <a:lnTo>
                      <a:pt x="62026" y="10461"/>
                    </a:lnTo>
                    <a:close/>
                  </a:path>
                </a:pathLst>
              </a:custGeom>
              <a:solidFill>
                <a:srgbClr val="5D06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4"/>
              <p:cNvSpPr/>
              <p:nvPr/>
            </p:nvSpPr>
            <p:spPr>
              <a:xfrm>
                <a:off x="2035235" y="2390779"/>
                <a:ext cx="331756" cy="277110"/>
              </a:xfrm>
              <a:custGeom>
                <a:rect b="b" l="l" r="r" t="t"/>
                <a:pathLst>
                  <a:path extrusionOk="0" h="52211" w="62507">
                    <a:moveTo>
                      <a:pt x="18030" y="1"/>
                    </a:moveTo>
                    <a:lnTo>
                      <a:pt x="0" y="10461"/>
                    </a:lnTo>
                    <a:lnTo>
                      <a:pt x="0" y="31253"/>
                    </a:lnTo>
                    <a:cubicBezTo>
                      <a:pt x="4807" y="31253"/>
                      <a:pt x="9489" y="29570"/>
                      <a:pt x="13222" y="26570"/>
                    </a:cubicBezTo>
                    <a:cubicBezTo>
                      <a:pt x="15722" y="24434"/>
                      <a:pt x="19307" y="24145"/>
                      <a:pt x="22118" y="25849"/>
                    </a:cubicBezTo>
                    <a:lnTo>
                      <a:pt x="22359" y="25965"/>
                    </a:lnTo>
                    <a:cubicBezTo>
                      <a:pt x="25003" y="27532"/>
                      <a:pt x="26560" y="30534"/>
                      <a:pt x="26204" y="33659"/>
                    </a:cubicBezTo>
                    <a:cubicBezTo>
                      <a:pt x="25599" y="40389"/>
                      <a:pt x="28964" y="47244"/>
                      <a:pt x="35578" y="50486"/>
                    </a:cubicBezTo>
                    <a:cubicBezTo>
                      <a:pt x="37877" y="51619"/>
                      <a:pt x="40405" y="52210"/>
                      <a:pt x="42968" y="52208"/>
                    </a:cubicBezTo>
                    <a:cubicBezTo>
                      <a:pt x="48435" y="52208"/>
                      <a:pt x="53755" y="49544"/>
                      <a:pt x="56978" y="44840"/>
                    </a:cubicBezTo>
                    <a:cubicBezTo>
                      <a:pt x="62506" y="36540"/>
                      <a:pt x="59862" y="25484"/>
                      <a:pt x="51447" y="20674"/>
                    </a:cubicBezTo>
                    <a:cubicBezTo>
                      <a:pt x="48774" y="19149"/>
                      <a:pt x="45855" y="18413"/>
                      <a:pt x="42983" y="18413"/>
                    </a:cubicBezTo>
                    <a:cubicBezTo>
                      <a:pt x="39520" y="18413"/>
                      <a:pt x="36121" y="19482"/>
                      <a:pt x="33290" y="21523"/>
                    </a:cubicBezTo>
                    <a:cubicBezTo>
                      <a:pt x="30671" y="23429"/>
                      <a:pt x="27161" y="23571"/>
                      <a:pt x="24397" y="21878"/>
                    </a:cubicBezTo>
                    <a:cubicBezTo>
                      <a:pt x="21510" y="20321"/>
                      <a:pt x="19955" y="17069"/>
                      <a:pt x="20549" y="13829"/>
                    </a:cubicBezTo>
                    <a:cubicBezTo>
                      <a:pt x="21272" y="9019"/>
                      <a:pt x="20433" y="4212"/>
                      <a:pt x="18030" y="1"/>
                    </a:cubicBez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12" name="Google Shape;412;p4"/>
          <p:cNvGrpSpPr/>
          <p:nvPr/>
        </p:nvGrpSpPr>
        <p:grpSpPr>
          <a:xfrm>
            <a:off x="7348916" y="1993449"/>
            <a:ext cx="638971" cy="616138"/>
            <a:chOff x="1706078" y="2092648"/>
            <a:chExt cx="660913" cy="637296"/>
          </a:xfrm>
        </p:grpSpPr>
        <p:sp>
          <p:nvSpPr>
            <p:cNvPr id="413" name="Google Shape;413;p4"/>
            <p:cNvSpPr/>
            <p:nvPr/>
          </p:nvSpPr>
          <p:spPr>
            <a:xfrm>
              <a:off x="1745332" y="2158066"/>
              <a:ext cx="571867" cy="571878"/>
            </a:xfrm>
            <a:custGeom>
              <a:rect b="b" l="l" r="r" t="t"/>
              <a:pathLst>
                <a:path extrusionOk="0" h="107749" w="107747">
                  <a:moveTo>
                    <a:pt x="53874" y="11565"/>
                  </a:moveTo>
                  <a:cubicBezTo>
                    <a:pt x="77238" y="11565"/>
                    <a:pt x="96182" y="30509"/>
                    <a:pt x="96182" y="53873"/>
                  </a:cubicBezTo>
                  <a:cubicBezTo>
                    <a:pt x="96182" y="77240"/>
                    <a:pt x="77240" y="96182"/>
                    <a:pt x="53874" y="96182"/>
                  </a:cubicBezTo>
                  <a:cubicBezTo>
                    <a:pt x="30507" y="96182"/>
                    <a:pt x="11565" y="77240"/>
                    <a:pt x="11565" y="53873"/>
                  </a:cubicBezTo>
                  <a:cubicBezTo>
                    <a:pt x="11565" y="30509"/>
                    <a:pt x="30507" y="11565"/>
                    <a:pt x="53874" y="11565"/>
                  </a:cubicBezTo>
                  <a:close/>
                  <a:moveTo>
                    <a:pt x="53874" y="1"/>
                  </a:moveTo>
                  <a:cubicBezTo>
                    <a:pt x="24120" y="1"/>
                    <a:pt x="1" y="24120"/>
                    <a:pt x="1" y="53873"/>
                  </a:cubicBezTo>
                  <a:cubicBezTo>
                    <a:pt x="1" y="83626"/>
                    <a:pt x="24120" y="107748"/>
                    <a:pt x="53874" y="107748"/>
                  </a:cubicBezTo>
                  <a:cubicBezTo>
                    <a:pt x="83625" y="107748"/>
                    <a:pt x="107746" y="83626"/>
                    <a:pt x="107746" y="53873"/>
                  </a:cubicBezTo>
                  <a:cubicBezTo>
                    <a:pt x="107746" y="24120"/>
                    <a:pt x="83627" y="1"/>
                    <a:pt x="53874" y="1"/>
                  </a:cubicBezTo>
                  <a:close/>
                </a:path>
              </a:pathLst>
            </a:custGeom>
            <a:solidFill>
              <a:srgbClr val="8500FF">
                <a:alpha val="2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14" name="Google Shape;414;p4"/>
            <p:cNvGrpSpPr/>
            <p:nvPr/>
          </p:nvGrpSpPr>
          <p:grpSpPr>
            <a:xfrm>
              <a:off x="1706078" y="2092648"/>
              <a:ext cx="660913" cy="575241"/>
              <a:chOff x="1706078" y="2092648"/>
              <a:chExt cx="660913" cy="575241"/>
            </a:xfrm>
          </p:grpSpPr>
          <p:sp>
            <p:nvSpPr>
              <p:cNvPr id="415" name="Google Shape;415;p4"/>
              <p:cNvSpPr/>
              <p:nvPr/>
            </p:nvSpPr>
            <p:spPr>
              <a:xfrm>
                <a:off x="1938891" y="2092648"/>
                <a:ext cx="192041" cy="353676"/>
              </a:xfrm>
              <a:custGeom>
                <a:rect b="b" l="l" r="r" t="t"/>
                <a:pathLst>
                  <a:path extrusionOk="0" h="66637" w="36183">
                    <a:moveTo>
                      <a:pt x="18094" y="1"/>
                    </a:moveTo>
                    <a:cubicBezTo>
                      <a:pt x="8801" y="1"/>
                      <a:pt x="1202" y="7552"/>
                      <a:pt x="1202" y="16877"/>
                    </a:cubicBezTo>
                    <a:cubicBezTo>
                      <a:pt x="1202" y="23723"/>
                      <a:pt x="5288" y="29491"/>
                      <a:pt x="11057" y="32260"/>
                    </a:cubicBezTo>
                    <a:cubicBezTo>
                      <a:pt x="13944" y="33580"/>
                      <a:pt x="15864" y="36464"/>
                      <a:pt x="15864" y="39714"/>
                    </a:cubicBezTo>
                    <a:cubicBezTo>
                      <a:pt x="15864" y="42954"/>
                      <a:pt x="13829" y="45963"/>
                      <a:pt x="10817" y="47040"/>
                    </a:cubicBezTo>
                    <a:cubicBezTo>
                      <a:pt x="6250" y="48723"/>
                      <a:pt x="2404" y="51972"/>
                      <a:pt x="1" y="56176"/>
                    </a:cubicBezTo>
                    <a:lnTo>
                      <a:pt x="18155" y="66637"/>
                    </a:lnTo>
                    <a:lnTo>
                      <a:pt x="36182" y="56176"/>
                    </a:lnTo>
                    <a:cubicBezTo>
                      <a:pt x="33779" y="51975"/>
                      <a:pt x="29930" y="48725"/>
                      <a:pt x="25479" y="47040"/>
                    </a:cubicBezTo>
                    <a:cubicBezTo>
                      <a:pt x="22352" y="45966"/>
                      <a:pt x="20316" y="42957"/>
                      <a:pt x="20316" y="39714"/>
                    </a:cubicBezTo>
                    <a:lnTo>
                      <a:pt x="20316" y="39474"/>
                    </a:lnTo>
                    <a:cubicBezTo>
                      <a:pt x="20316" y="36349"/>
                      <a:pt x="22239" y="33578"/>
                      <a:pt x="24998" y="32260"/>
                    </a:cubicBezTo>
                    <a:cubicBezTo>
                      <a:pt x="31250" y="29491"/>
                      <a:pt x="35461" y="22999"/>
                      <a:pt x="34980" y="15676"/>
                    </a:cubicBezTo>
                    <a:cubicBezTo>
                      <a:pt x="34375" y="7376"/>
                      <a:pt x="27644" y="646"/>
                      <a:pt x="19357" y="47"/>
                    </a:cubicBezTo>
                    <a:cubicBezTo>
                      <a:pt x="18933" y="18"/>
                      <a:pt x="18513" y="1"/>
                      <a:pt x="18094" y="1"/>
                    </a:cubicBezTo>
                    <a:close/>
                  </a:path>
                </a:pathLst>
              </a:custGeom>
              <a:solidFill>
                <a:srgbClr val="8500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4"/>
              <p:cNvSpPr/>
              <p:nvPr/>
            </p:nvSpPr>
            <p:spPr>
              <a:xfrm>
                <a:off x="1706078" y="2390779"/>
                <a:ext cx="329208" cy="277004"/>
              </a:xfrm>
              <a:custGeom>
                <a:rect b="b" l="l" r="r" t="t"/>
                <a:pathLst>
                  <a:path extrusionOk="0" h="52191" w="62027">
                    <a:moveTo>
                      <a:pt x="43872" y="1"/>
                    </a:moveTo>
                    <a:cubicBezTo>
                      <a:pt x="41468" y="4212"/>
                      <a:pt x="40629" y="9019"/>
                      <a:pt x="41353" y="13829"/>
                    </a:cubicBezTo>
                    <a:cubicBezTo>
                      <a:pt x="41946" y="17069"/>
                      <a:pt x="40389" y="20321"/>
                      <a:pt x="37504" y="21878"/>
                    </a:cubicBezTo>
                    <a:lnTo>
                      <a:pt x="37379" y="22004"/>
                    </a:lnTo>
                    <a:cubicBezTo>
                      <a:pt x="36131" y="22712"/>
                      <a:pt x="34723" y="23085"/>
                      <a:pt x="33288" y="23090"/>
                    </a:cubicBezTo>
                    <a:cubicBezTo>
                      <a:pt x="31652" y="23095"/>
                      <a:pt x="30056" y="22587"/>
                      <a:pt x="28724" y="21638"/>
                    </a:cubicBezTo>
                    <a:cubicBezTo>
                      <a:pt x="25815" y="19553"/>
                      <a:pt x="22344" y="18435"/>
                      <a:pt x="18815" y="18435"/>
                    </a:cubicBezTo>
                    <a:cubicBezTo>
                      <a:pt x="15632" y="18435"/>
                      <a:pt x="12399" y="19345"/>
                      <a:pt x="9490" y="21282"/>
                    </a:cubicBezTo>
                    <a:cubicBezTo>
                      <a:pt x="2520" y="25965"/>
                      <a:pt x="1" y="35101"/>
                      <a:pt x="3721" y="42677"/>
                    </a:cubicBezTo>
                    <a:cubicBezTo>
                      <a:pt x="6677" y="48755"/>
                      <a:pt x="12664" y="52191"/>
                      <a:pt x="18840" y="52191"/>
                    </a:cubicBezTo>
                    <a:cubicBezTo>
                      <a:pt x="21707" y="52191"/>
                      <a:pt x="24613" y="51450"/>
                      <a:pt x="27282" y="49890"/>
                    </a:cubicBezTo>
                    <a:cubicBezTo>
                      <a:pt x="33291" y="46525"/>
                      <a:pt x="36303" y="40151"/>
                      <a:pt x="35694" y="33659"/>
                    </a:cubicBezTo>
                    <a:cubicBezTo>
                      <a:pt x="35456" y="30534"/>
                      <a:pt x="37024" y="27407"/>
                      <a:pt x="39783" y="25852"/>
                    </a:cubicBezTo>
                    <a:cubicBezTo>
                      <a:pt x="41044" y="25114"/>
                      <a:pt x="42424" y="24748"/>
                      <a:pt x="43786" y="24748"/>
                    </a:cubicBezTo>
                    <a:cubicBezTo>
                      <a:pt x="45537" y="24748"/>
                      <a:pt x="47261" y="25356"/>
                      <a:pt x="48676" y="26573"/>
                    </a:cubicBezTo>
                    <a:cubicBezTo>
                      <a:pt x="52525" y="29572"/>
                      <a:pt x="57216" y="31255"/>
                      <a:pt x="62026" y="31255"/>
                    </a:cubicBezTo>
                    <a:lnTo>
                      <a:pt x="62026" y="10461"/>
                    </a:lnTo>
                    <a:close/>
                  </a:path>
                </a:pathLst>
              </a:custGeom>
              <a:solidFill>
                <a:srgbClr val="5D06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4"/>
              <p:cNvSpPr/>
              <p:nvPr/>
            </p:nvSpPr>
            <p:spPr>
              <a:xfrm>
                <a:off x="2035235" y="2390779"/>
                <a:ext cx="331756" cy="277110"/>
              </a:xfrm>
              <a:custGeom>
                <a:rect b="b" l="l" r="r" t="t"/>
                <a:pathLst>
                  <a:path extrusionOk="0" h="52211" w="62507">
                    <a:moveTo>
                      <a:pt x="18030" y="1"/>
                    </a:moveTo>
                    <a:lnTo>
                      <a:pt x="0" y="10461"/>
                    </a:lnTo>
                    <a:lnTo>
                      <a:pt x="0" y="31253"/>
                    </a:lnTo>
                    <a:cubicBezTo>
                      <a:pt x="4807" y="31253"/>
                      <a:pt x="9489" y="29570"/>
                      <a:pt x="13222" y="26570"/>
                    </a:cubicBezTo>
                    <a:cubicBezTo>
                      <a:pt x="15722" y="24434"/>
                      <a:pt x="19307" y="24145"/>
                      <a:pt x="22118" y="25849"/>
                    </a:cubicBezTo>
                    <a:lnTo>
                      <a:pt x="22359" y="25965"/>
                    </a:lnTo>
                    <a:cubicBezTo>
                      <a:pt x="25003" y="27532"/>
                      <a:pt x="26560" y="30534"/>
                      <a:pt x="26204" y="33659"/>
                    </a:cubicBezTo>
                    <a:cubicBezTo>
                      <a:pt x="25599" y="40389"/>
                      <a:pt x="28964" y="47244"/>
                      <a:pt x="35578" y="50486"/>
                    </a:cubicBezTo>
                    <a:cubicBezTo>
                      <a:pt x="37877" y="51619"/>
                      <a:pt x="40405" y="52210"/>
                      <a:pt x="42968" y="52208"/>
                    </a:cubicBezTo>
                    <a:cubicBezTo>
                      <a:pt x="48435" y="52208"/>
                      <a:pt x="53755" y="49544"/>
                      <a:pt x="56978" y="44840"/>
                    </a:cubicBezTo>
                    <a:cubicBezTo>
                      <a:pt x="62506" y="36540"/>
                      <a:pt x="59862" y="25484"/>
                      <a:pt x="51447" y="20674"/>
                    </a:cubicBezTo>
                    <a:cubicBezTo>
                      <a:pt x="48774" y="19149"/>
                      <a:pt x="45855" y="18413"/>
                      <a:pt x="42983" y="18413"/>
                    </a:cubicBezTo>
                    <a:cubicBezTo>
                      <a:pt x="39520" y="18413"/>
                      <a:pt x="36121" y="19482"/>
                      <a:pt x="33290" y="21523"/>
                    </a:cubicBezTo>
                    <a:cubicBezTo>
                      <a:pt x="30671" y="23429"/>
                      <a:pt x="27161" y="23571"/>
                      <a:pt x="24397" y="21878"/>
                    </a:cubicBezTo>
                    <a:cubicBezTo>
                      <a:pt x="21510" y="20321"/>
                      <a:pt x="19955" y="17069"/>
                      <a:pt x="20549" y="13829"/>
                    </a:cubicBezTo>
                    <a:cubicBezTo>
                      <a:pt x="21272" y="9019"/>
                      <a:pt x="20433" y="4212"/>
                      <a:pt x="18030" y="1"/>
                    </a:cubicBez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18" name="Google Shape;418;p4"/>
          <p:cNvSpPr txBox="1"/>
          <p:nvPr/>
        </p:nvSpPr>
        <p:spPr>
          <a:xfrm>
            <a:off x="5870400" y="1714500"/>
            <a:ext cx="142824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19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sp>
        <p:nvSpPr>
          <p:cNvPr id="424" name="Google Shape;424;p5"/>
          <p:cNvSpPr txBox="1"/>
          <p:nvPr/>
        </p:nvSpPr>
        <p:spPr>
          <a:xfrm>
            <a:off x="894600" y="6877502"/>
            <a:ext cx="88194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191919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SAM - 84 мл</a:t>
            </a:r>
            <a:r>
              <a:rPr lang="ru-RU" sz="4000">
                <a:solidFill>
                  <a:srgbClr val="191919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н руб/год</a:t>
            </a:r>
            <a:endParaRPr sz="4000">
              <a:solidFill>
                <a:srgbClr val="191919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425" name="Google Shape;425;p5"/>
          <p:cNvSpPr txBox="1"/>
          <p:nvPr/>
        </p:nvSpPr>
        <p:spPr>
          <a:xfrm>
            <a:off x="894600" y="4173299"/>
            <a:ext cx="8819400" cy="27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7,4 млн - партнеров в СНГ</a:t>
            </a:r>
            <a:br>
              <a:rPr lang="ru-RU" sz="4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4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4,6 млн - студентов в СНГ</a:t>
            </a:r>
            <a:endParaRPr sz="40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5"/>
          <p:cNvSpPr txBox="1"/>
          <p:nvPr/>
        </p:nvSpPr>
        <p:spPr>
          <a:xfrm>
            <a:off x="10458775" y="4173375"/>
            <a:ext cx="8388900" cy="27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5,6 млн - партнеров в РФ</a:t>
            </a:r>
            <a:br>
              <a:rPr lang="ru-RU" sz="4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4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4,1 млн - студентов ВУЗов РФ</a:t>
            </a:r>
            <a:endParaRPr sz="40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7" name="Google Shape;427;p5"/>
          <p:cNvSpPr txBox="1"/>
          <p:nvPr/>
        </p:nvSpPr>
        <p:spPr>
          <a:xfrm>
            <a:off x="894600" y="7893750"/>
            <a:ext cx="8819400" cy="27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126,4 тыс - партнеров в Самаре</a:t>
            </a:r>
            <a:br>
              <a:rPr lang="ru-RU" sz="4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4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115,8 тыс - студентов ВУЗов Самары</a:t>
            </a:r>
            <a:endParaRPr sz="40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5"/>
          <p:cNvSpPr txBox="1"/>
          <p:nvPr/>
        </p:nvSpPr>
        <p:spPr>
          <a:xfrm>
            <a:off x="10458775" y="7893750"/>
            <a:ext cx="8388900" cy="27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10% SAM:</a:t>
            </a:r>
            <a:br>
              <a:rPr lang="ru-RU" sz="4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4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12,6 тыс - партнеров</a:t>
            </a:r>
            <a:br>
              <a:rPr lang="ru-RU" sz="4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-RU" sz="4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16,1 тыс - студентов “СамГТУ”</a:t>
            </a:r>
            <a:endParaRPr b="1" sz="40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p5"/>
          <p:cNvSpPr txBox="1"/>
          <p:nvPr/>
        </p:nvSpPr>
        <p:spPr>
          <a:xfrm>
            <a:off x="894600" y="3262225"/>
            <a:ext cx="90951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191919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PAM - 4.9 млрд</a:t>
            </a:r>
            <a:r>
              <a:rPr lang="ru-RU" sz="4000">
                <a:solidFill>
                  <a:srgbClr val="191919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 руб/год</a:t>
            </a:r>
            <a:endParaRPr sz="4000">
              <a:solidFill>
                <a:srgbClr val="191919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430" name="Google Shape;430;p5"/>
          <p:cNvSpPr txBox="1"/>
          <p:nvPr/>
        </p:nvSpPr>
        <p:spPr>
          <a:xfrm>
            <a:off x="10458725" y="3262200"/>
            <a:ext cx="88194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191919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TAM - 2.4 млрд</a:t>
            </a:r>
            <a:r>
              <a:rPr lang="ru-RU" sz="4000">
                <a:solidFill>
                  <a:srgbClr val="191919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 руб/год</a:t>
            </a:r>
            <a:endParaRPr sz="4000">
              <a:solidFill>
                <a:srgbClr val="191919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431" name="Google Shape;431;p5"/>
          <p:cNvSpPr txBox="1"/>
          <p:nvPr/>
        </p:nvSpPr>
        <p:spPr>
          <a:xfrm>
            <a:off x="10458725" y="6877653"/>
            <a:ext cx="88194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191919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SOM - 9 млн руб/год</a:t>
            </a:r>
            <a:endParaRPr sz="4000">
              <a:solidFill>
                <a:srgbClr val="191919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a21d9d604b_0_59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Другое дело</a:t>
            </a:r>
            <a:endParaRPr/>
          </a:p>
        </p:txBody>
      </p:sp>
      <p:sp>
        <p:nvSpPr>
          <p:cNvPr id="437" name="Google Shape;437;g2a21d9d604b_0_59"/>
          <p:cNvSpPr txBox="1"/>
          <p:nvPr/>
        </p:nvSpPr>
        <p:spPr>
          <a:xfrm>
            <a:off x="5434171" y="6927372"/>
            <a:ext cx="12046500" cy="9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3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Размещение в сервисах “ВКонтакте”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3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Сайт несет исключительно информативный характер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3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Лишь 6 разделов, в каждом 4 предложения максимум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3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Низкий уровень локализации под регионы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8" name="Google Shape;438;g2a21d9d604b_0_59"/>
          <p:cNvSpPr txBox="1"/>
          <p:nvPr/>
        </p:nvSpPr>
        <p:spPr>
          <a:xfrm>
            <a:off x="4085924" y="3186624"/>
            <a:ext cx="11838900" cy="11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3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Появляются выгодные и полезные предложения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3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Частые обновления, смены предложений и заданий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3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Войти в программу может любой желающий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9" name="Google Shape;439;g2a21d9d604b_0_59"/>
          <p:cNvSpPr txBox="1"/>
          <p:nvPr/>
        </p:nvSpPr>
        <p:spPr>
          <a:xfrm>
            <a:off x="4085924" y="2496575"/>
            <a:ext cx="10785900" cy="94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800">
                <a:solidFill>
                  <a:srgbClr val="333333"/>
                </a:solidFill>
                <a:latin typeface="Comfortaa"/>
                <a:ea typeface="Comfortaa"/>
                <a:cs typeface="Comfortaa"/>
                <a:sym typeface="Comfortaa"/>
              </a:rPr>
              <a:t>Сильные стороны:</a:t>
            </a:r>
            <a:endParaRPr b="1" sz="3800">
              <a:solidFill>
                <a:srgbClr val="33333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440" name="Google Shape;440;g2a21d9d604b_0_59"/>
          <p:cNvGrpSpPr/>
          <p:nvPr/>
        </p:nvGrpSpPr>
        <p:grpSpPr>
          <a:xfrm>
            <a:off x="2821945" y="2679858"/>
            <a:ext cx="760714" cy="762318"/>
            <a:chOff x="2509913" y="2520475"/>
            <a:chExt cx="343950" cy="344675"/>
          </a:xfrm>
        </p:grpSpPr>
        <p:sp>
          <p:nvSpPr>
            <p:cNvPr id="441" name="Google Shape;441;g2a21d9d604b_0_59"/>
            <p:cNvSpPr/>
            <p:nvPr/>
          </p:nvSpPr>
          <p:spPr>
            <a:xfrm>
              <a:off x="2509913" y="2608825"/>
              <a:ext cx="343950" cy="256325"/>
            </a:xfrm>
            <a:custGeom>
              <a:rect b="b" l="l" r="r" t="t"/>
              <a:pathLst>
                <a:path extrusionOk="0" h="10253" w="13758">
                  <a:moveTo>
                    <a:pt x="5126" y="8674"/>
                  </a:moveTo>
                  <a:cubicBezTo>
                    <a:pt x="5557" y="8674"/>
                    <a:pt x="5977" y="8848"/>
                    <a:pt x="6326" y="9104"/>
                  </a:cubicBezTo>
                  <a:cubicBezTo>
                    <a:pt x="6233" y="9145"/>
                    <a:pt x="6192" y="9145"/>
                    <a:pt x="6151" y="9186"/>
                  </a:cubicBezTo>
                  <a:cubicBezTo>
                    <a:pt x="5977" y="9319"/>
                    <a:pt x="5854" y="9484"/>
                    <a:pt x="5772" y="9658"/>
                  </a:cubicBezTo>
                  <a:lnTo>
                    <a:pt x="554" y="9658"/>
                  </a:lnTo>
                  <a:lnTo>
                    <a:pt x="554" y="8674"/>
                  </a:lnTo>
                  <a:close/>
                  <a:moveTo>
                    <a:pt x="13153" y="8674"/>
                  </a:moveTo>
                  <a:lnTo>
                    <a:pt x="13153" y="9658"/>
                  </a:lnTo>
                  <a:lnTo>
                    <a:pt x="7945" y="9658"/>
                  </a:lnTo>
                  <a:cubicBezTo>
                    <a:pt x="7822" y="9401"/>
                    <a:pt x="7648" y="9227"/>
                    <a:pt x="7392" y="9104"/>
                  </a:cubicBezTo>
                  <a:cubicBezTo>
                    <a:pt x="7730" y="8848"/>
                    <a:pt x="8161" y="8674"/>
                    <a:pt x="8591" y="8674"/>
                  </a:cubicBezTo>
                  <a:close/>
                  <a:moveTo>
                    <a:pt x="298" y="1"/>
                  </a:moveTo>
                  <a:cubicBezTo>
                    <a:pt x="134" y="1"/>
                    <a:pt x="1" y="134"/>
                    <a:pt x="1" y="298"/>
                  </a:cubicBezTo>
                  <a:lnTo>
                    <a:pt x="1" y="8417"/>
                  </a:lnTo>
                  <a:lnTo>
                    <a:pt x="1" y="9955"/>
                  </a:lnTo>
                  <a:cubicBezTo>
                    <a:pt x="1" y="10129"/>
                    <a:pt x="134" y="10252"/>
                    <a:pt x="298" y="10252"/>
                  </a:cubicBezTo>
                  <a:lnTo>
                    <a:pt x="6028" y="10252"/>
                  </a:lnTo>
                  <a:cubicBezTo>
                    <a:pt x="6151" y="10252"/>
                    <a:pt x="6233" y="10170"/>
                    <a:pt x="6285" y="10037"/>
                  </a:cubicBezTo>
                  <a:lnTo>
                    <a:pt x="6326" y="9996"/>
                  </a:lnTo>
                  <a:cubicBezTo>
                    <a:pt x="6367" y="9873"/>
                    <a:pt x="6408" y="9740"/>
                    <a:pt x="6541" y="9699"/>
                  </a:cubicBezTo>
                  <a:cubicBezTo>
                    <a:pt x="6623" y="9617"/>
                    <a:pt x="6746" y="9576"/>
                    <a:pt x="6879" y="9576"/>
                  </a:cubicBezTo>
                  <a:cubicBezTo>
                    <a:pt x="6961" y="9576"/>
                    <a:pt x="7002" y="9576"/>
                    <a:pt x="7054" y="9617"/>
                  </a:cubicBezTo>
                  <a:cubicBezTo>
                    <a:pt x="7259" y="9658"/>
                    <a:pt x="7392" y="9781"/>
                    <a:pt x="7474" y="9996"/>
                  </a:cubicBezTo>
                  <a:lnTo>
                    <a:pt x="7474" y="10037"/>
                  </a:lnTo>
                  <a:cubicBezTo>
                    <a:pt x="7515" y="10170"/>
                    <a:pt x="7648" y="10252"/>
                    <a:pt x="7771" y="10252"/>
                  </a:cubicBezTo>
                  <a:lnTo>
                    <a:pt x="13461" y="10252"/>
                  </a:lnTo>
                  <a:cubicBezTo>
                    <a:pt x="13625" y="10252"/>
                    <a:pt x="13758" y="10129"/>
                    <a:pt x="13758" y="9955"/>
                  </a:cubicBezTo>
                  <a:lnTo>
                    <a:pt x="13758" y="8376"/>
                  </a:lnTo>
                  <a:lnTo>
                    <a:pt x="13758" y="8161"/>
                  </a:lnTo>
                  <a:lnTo>
                    <a:pt x="13758" y="298"/>
                  </a:lnTo>
                  <a:cubicBezTo>
                    <a:pt x="13758" y="134"/>
                    <a:pt x="13625" y="1"/>
                    <a:pt x="13461" y="1"/>
                  </a:cubicBezTo>
                  <a:lnTo>
                    <a:pt x="9698" y="1"/>
                  </a:lnTo>
                  <a:lnTo>
                    <a:pt x="9698" y="606"/>
                  </a:lnTo>
                  <a:lnTo>
                    <a:pt x="13153" y="606"/>
                  </a:lnTo>
                  <a:lnTo>
                    <a:pt x="13153" y="8079"/>
                  </a:lnTo>
                  <a:lnTo>
                    <a:pt x="8591" y="8079"/>
                  </a:lnTo>
                  <a:cubicBezTo>
                    <a:pt x="8079" y="8079"/>
                    <a:pt x="7566" y="8243"/>
                    <a:pt x="7136" y="8551"/>
                  </a:cubicBezTo>
                  <a:lnTo>
                    <a:pt x="7136" y="3374"/>
                  </a:lnTo>
                  <a:lnTo>
                    <a:pt x="6582" y="3374"/>
                  </a:lnTo>
                  <a:lnTo>
                    <a:pt x="6582" y="8551"/>
                  </a:lnTo>
                  <a:cubicBezTo>
                    <a:pt x="6151" y="8243"/>
                    <a:pt x="5639" y="8079"/>
                    <a:pt x="5085" y="8079"/>
                  </a:cubicBezTo>
                  <a:lnTo>
                    <a:pt x="554" y="8079"/>
                  </a:lnTo>
                  <a:lnTo>
                    <a:pt x="554" y="606"/>
                  </a:lnTo>
                  <a:lnTo>
                    <a:pt x="4019" y="606"/>
                  </a:lnTo>
                  <a:lnTo>
                    <a:pt x="4019" y="1"/>
                  </a:ln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g2a21d9d604b_0_59"/>
            <p:cNvSpPr/>
            <p:nvPr/>
          </p:nvSpPr>
          <p:spPr>
            <a:xfrm>
              <a:off x="2744938" y="2658050"/>
              <a:ext cx="65100" cy="14875"/>
            </a:xfrm>
            <a:custGeom>
              <a:rect b="b" l="l" r="r" t="t"/>
              <a:pathLst>
                <a:path extrusionOk="0" h="595" w="2604">
                  <a:moveTo>
                    <a:pt x="297" y="0"/>
                  </a:moveTo>
                  <a:cubicBezTo>
                    <a:pt x="123" y="0"/>
                    <a:pt x="0" y="123"/>
                    <a:pt x="0" y="338"/>
                  </a:cubicBezTo>
                  <a:cubicBezTo>
                    <a:pt x="41" y="472"/>
                    <a:pt x="164" y="595"/>
                    <a:pt x="297" y="595"/>
                  </a:cubicBezTo>
                  <a:lnTo>
                    <a:pt x="2266" y="595"/>
                  </a:lnTo>
                  <a:cubicBezTo>
                    <a:pt x="2471" y="595"/>
                    <a:pt x="2604" y="431"/>
                    <a:pt x="2563" y="256"/>
                  </a:cubicBezTo>
                  <a:cubicBezTo>
                    <a:pt x="2563" y="82"/>
                    <a:pt x="2430" y="0"/>
                    <a:pt x="2266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g2a21d9d604b_0_59"/>
            <p:cNvSpPr/>
            <p:nvPr/>
          </p:nvSpPr>
          <p:spPr>
            <a:xfrm>
              <a:off x="2553738" y="2658050"/>
              <a:ext cx="65125" cy="14875"/>
            </a:xfrm>
            <a:custGeom>
              <a:rect b="b" l="l" r="r" t="t"/>
              <a:pathLst>
                <a:path extrusionOk="0" h="595" w="2605">
                  <a:moveTo>
                    <a:pt x="298" y="0"/>
                  </a:moveTo>
                  <a:cubicBezTo>
                    <a:pt x="124" y="0"/>
                    <a:pt x="1" y="123"/>
                    <a:pt x="1" y="338"/>
                  </a:cubicBezTo>
                  <a:cubicBezTo>
                    <a:pt x="42" y="472"/>
                    <a:pt x="175" y="595"/>
                    <a:pt x="298" y="595"/>
                  </a:cubicBezTo>
                  <a:lnTo>
                    <a:pt x="2266" y="595"/>
                  </a:lnTo>
                  <a:cubicBezTo>
                    <a:pt x="2430" y="595"/>
                    <a:pt x="2604" y="431"/>
                    <a:pt x="2563" y="256"/>
                  </a:cubicBezTo>
                  <a:cubicBezTo>
                    <a:pt x="2522" y="82"/>
                    <a:pt x="2389" y="0"/>
                    <a:pt x="2266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g2a21d9d604b_0_59"/>
            <p:cNvSpPr/>
            <p:nvPr/>
          </p:nvSpPr>
          <p:spPr>
            <a:xfrm>
              <a:off x="2553738" y="2707250"/>
              <a:ext cx="91775" cy="14900"/>
            </a:xfrm>
            <a:custGeom>
              <a:rect b="b" l="l" r="r" t="t"/>
              <a:pathLst>
                <a:path extrusionOk="0" h="596" w="3671">
                  <a:moveTo>
                    <a:pt x="298" y="0"/>
                  </a:moveTo>
                  <a:cubicBezTo>
                    <a:pt x="124" y="0"/>
                    <a:pt x="1" y="165"/>
                    <a:pt x="1" y="339"/>
                  </a:cubicBezTo>
                  <a:cubicBezTo>
                    <a:pt x="42" y="513"/>
                    <a:pt x="175" y="595"/>
                    <a:pt x="298" y="595"/>
                  </a:cubicBezTo>
                  <a:lnTo>
                    <a:pt x="3373" y="595"/>
                  </a:lnTo>
                  <a:cubicBezTo>
                    <a:pt x="3548" y="595"/>
                    <a:pt x="3671" y="421"/>
                    <a:pt x="3671" y="257"/>
                  </a:cubicBezTo>
                  <a:cubicBezTo>
                    <a:pt x="3630" y="123"/>
                    <a:pt x="3507" y="0"/>
                    <a:pt x="3373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g2a21d9d604b_0_59"/>
            <p:cNvSpPr/>
            <p:nvPr/>
          </p:nvSpPr>
          <p:spPr>
            <a:xfrm>
              <a:off x="2564513" y="2756200"/>
              <a:ext cx="81000" cy="15150"/>
            </a:xfrm>
            <a:custGeom>
              <a:rect b="b" l="l" r="r" t="t"/>
              <a:pathLst>
                <a:path extrusionOk="0" h="606" w="3240">
                  <a:moveTo>
                    <a:pt x="297" y="1"/>
                  </a:moveTo>
                  <a:cubicBezTo>
                    <a:pt x="123" y="1"/>
                    <a:pt x="0" y="175"/>
                    <a:pt x="0" y="349"/>
                  </a:cubicBezTo>
                  <a:cubicBezTo>
                    <a:pt x="41" y="513"/>
                    <a:pt x="164" y="605"/>
                    <a:pt x="338" y="605"/>
                  </a:cubicBezTo>
                  <a:lnTo>
                    <a:pt x="2942" y="605"/>
                  </a:lnTo>
                  <a:cubicBezTo>
                    <a:pt x="3117" y="605"/>
                    <a:pt x="3240" y="431"/>
                    <a:pt x="3240" y="257"/>
                  </a:cubicBezTo>
                  <a:cubicBezTo>
                    <a:pt x="3199" y="134"/>
                    <a:pt x="3076" y="1"/>
                    <a:pt x="2942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g2a21d9d604b_0_59"/>
            <p:cNvSpPr/>
            <p:nvPr/>
          </p:nvSpPr>
          <p:spPr>
            <a:xfrm>
              <a:off x="2716988" y="2707250"/>
              <a:ext cx="93050" cy="14900"/>
            </a:xfrm>
            <a:custGeom>
              <a:rect b="b" l="l" r="r" t="t"/>
              <a:pathLst>
                <a:path extrusionOk="0" h="596" w="3722">
                  <a:moveTo>
                    <a:pt x="349" y="0"/>
                  </a:moveTo>
                  <a:cubicBezTo>
                    <a:pt x="134" y="0"/>
                    <a:pt x="1" y="165"/>
                    <a:pt x="52" y="339"/>
                  </a:cubicBezTo>
                  <a:cubicBezTo>
                    <a:pt x="52" y="513"/>
                    <a:pt x="175" y="595"/>
                    <a:pt x="349" y="595"/>
                  </a:cubicBezTo>
                  <a:lnTo>
                    <a:pt x="3384" y="595"/>
                  </a:lnTo>
                  <a:cubicBezTo>
                    <a:pt x="3589" y="595"/>
                    <a:pt x="3722" y="421"/>
                    <a:pt x="3681" y="257"/>
                  </a:cubicBezTo>
                  <a:cubicBezTo>
                    <a:pt x="3681" y="123"/>
                    <a:pt x="3548" y="0"/>
                    <a:pt x="3384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g2a21d9d604b_0_59"/>
            <p:cNvSpPr/>
            <p:nvPr/>
          </p:nvSpPr>
          <p:spPr>
            <a:xfrm>
              <a:off x="2716988" y="2756200"/>
              <a:ext cx="82300" cy="15150"/>
            </a:xfrm>
            <a:custGeom>
              <a:rect b="b" l="l" r="r" t="t"/>
              <a:pathLst>
                <a:path extrusionOk="0" h="606" w="3292">
                  <a:moveTo>
                    <a:pt x="349" y="1"/>
                  </a:moveTo>
                  <a:cubicBezTo>
                    <a:pt x="134" y="1"/>
                    <a:pt x="1" y="175"/>
                    <a:pt x="52" y="349"/>
                  </a:cubicBezTo>
                  <a:cubicBezTo>
                    <a:pt x="52" y="513"/>
                    <a:pt x="175" y="605"/>
                    <a:pt x="349" y="605"/>
                  </a:cubicBezTo>
                  <a:lnTo>
                    <a:pt x="2953" y="605"/>
                  </a:lnTo>
                  <a:cubicBezTo>
                    <a:pt x="3127" y="605"/>
                    <a:pt x="3291" y="431"/>
                    <a:pt x="3250" y="257"/>
                  </a:cubicBezTo>
                  <a:cubicBezTo>
                    <a:pt x="3209" y="134"/>
                    <a:pt x="3076" y="1"/>
                    <a:pt x="2953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g2a21d9d604b_0_59"/>
            <p:cNvSpPr/>
            <p:nvPr/>
          </p:nvSpPr>
          <p:spPr>
            <a:xfrm>
              <a:off x="2548363" y="2520475"/>
              <a:ext cx="267075" cy="179100"/>
            </a:xfrm>
            <a:custGeom>
              <a:rect b="b" l="l" r="r" t="t"/>
              <a:pathLst>
                <a:path extrusionOk="0" h="7164" w="10683">
                  <a:moveTo>
                    <a:pt x="5341" y="634"/>
                  </a:moveTo>
                  <a:lnTo>
                    <a:pt x="9483" y="2089"/>
                  </a:lnTo>
                  <a:lnTo>
                    <a:pt x="5341" y="3494"/>
                  </a:lnTo>
                  <a:lnTo>
                    <a:pt x="1200" y="2089"/>
                  </a:lnTo>
                  <a:lnTo>
                    <a:pt x="5341" y="634"/>
                  </a:lnTo>
                  <a:close/>
                  <a:moveTo>
                    <a:pt x="7863" y="3279"/>
                  </a:moveTo>
                  <a:lnTo>
                    <a:pt x="7863" y="5585"/>
                  </a:lnTo>
                  <a:lnTo>
                    <a:pt x="5341" y="6569"/>
                  </a:lnTo>
                  <a:lnTo>
                    <a:pt x="2778" y="5585"/>
                  </a:lnTo>
                  <a:lnTo>
                    <a:pt x="2778" y="3279"/>
                  </a:lnTo>
                  <a:lnTo>
                    <a:pt x="5208" y="4089"/>
                  </a:lnTo>
                  <a:cubicBezTo>
                    <a:pt x="5259" y="4140"/>
                    <a:pt x="5300" y="4140"/>
                    <a:pt x="5341" y="4140"/>
                  </a:cubicBezTo>
                  <a:cubicBezTo>
                    <a:pt x="5382" y="4140"/>
                    <a:pt x="5382" y="4140"/>
                    <a:pt x="5423" y="4089"/>
                  </a:cubicBezTo>
                  <a:lnTo>
                    <a:pt x="7863" y="3279"/>
                  </a:lnTo>
                  <a:close/>
                  <a:moveTo>
                    <a:pt x="5335" y="1"/>
                  </a:moveTo>
                  <a:cubicBezTo>
                    <a:pt x="5298" y="1"/>
                    <a:pt x="5254" y="14"/>
                    <a:pt x="5208" y="39"/>
                  </a:cubicBezTo>
                  <a:lnTo>
                    <a:pt x="216" y="1782"/>
                  </a:lnTo>
                  <a:cubicBezTo>
                    <a:pt x="82" y="1874"/>
                    <a:pt x="0" y="1997"/>
                    <a:pt x="0" y="2171"/>
                  </a:cubicBezTo>
                  <a:cubicBezTo>
                    <a:pt x="41" y="2253"/>
                    <a:pt x="133" y="2346"/>
                    <a:pt x="216" y="2387"/>
                  </a:cubicBezTo>
                  <a:lnTo>
                    <a:pt x="2184" y="3063"/>
                  </a:lnTo>
                  <a:lnTo>
                    <a:pt x="2184" y="5800"/>
                  </a:lnTo>
                  <a:cubicBezTo>
                    <a:pt x="2184" y="5934"/>
                    <a:pt x="2266" y="6016"/>
                    <a:pt x="2389" y="6057"/>
                  </a:cubicBezTo>
                  <a:lnTo>
                    <a:pt x="5208" y="7164"/>
                  </a:lnTo>
                  <a:lnTo>
                    <a:pt x="5423" y="7164"/>
                  </a:lnTo>
                  <a:lnTo>
                    <a:pt x="8283" y="6057"/>
                  </a:lnTo>
                  <a:cubicBezTo>
                    <a:pt x="8376" y="6016"/>
                    <a:pt x="8458" y="5934"/>
                    <a:pt x="8458" y="5800"/>
                  </a:cubicBezTo>
                  <a:lnTo>
                    <a:pt x="8458" y="3063"/>
                  </a:lnTo>
                  <a:lnTo>
                    <a:pt x="10426" y="2387"/>
                  </a:lnTo>
                  <a:cubicBezTo>
                    <a:pt x="10549" y="2346"/>
                    <a:pt x="10590" y="2253"/>
                    <a:pt x="10641" y="2171"/>
                  </a:cubicBezTo>
                  <a:cubicBezTo>
                    <a:pt x="10682" y="1997"/>
                    <a:pt x="10590" y="1874"/>
                    <a:pt x="10467" y="1782"/>
                  </a:cubicBezTo>
                  <a:lnTo>
                    <a:pt x="5423" y="39"/>
                  </a:lnTo>
                  <a:cubicBezTo>
                    <a:pt x="5403" y="14"/>
                    <a:pt x="5372" y="1"/>
                    <a:pt x="5335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49" name="Google Shape;449;g2a21d9d604b_0_59"/>
          <p:cNvCxnSpPr>
            <a:stCxn id="450" idx="2"/>
          </p:cNvCxnSpPr>
          <p:nvPr/>
        </p:nvCxnSpPr>
        <p:spPr>
          <a:xfrm>
            <a:off x="3202297" y="3877336"/>
            <a:ext cx="0" cy="7612500"/>
          </a:xfrm>
          <a:prstGeom prst="straightConnector1">
            <a:avLst/>
          </a:prstGeom>
          <a:noFill/>
          <a:ln cap="flat" cmpd="sng" w="19050">
            <a:solidFill>
              <a:srgbClr val="33333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1" name="Google Shape;451;g2a21d9d604b_0_59"/>
          <p:cNvSpPr txBox="1"/>
          <p:nvPr/>
        </p:nvSpPr>
        <p:spPr>
          <a:xfrm>
            <a:off x="5434171" y="6238872"/>
            <a:ext cx="10785900" cy="94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800">
                <a:solidFill>
                  <a:srgbClr val="333333"/>
                </a:solidFill>
                <a:latin typeface="Comfortaa"/>
                <a:ea typeface="Comfortaa"/>
                <a:cs typeface="Comfortaa"/>
                <a:sym typeface="Comfortaa"/>
              </a:rPr>
              <a:t>Слабые стороны:</a:t>
            </a:r>
            <a:endParaRPr b="1" sz="3800">
              <a:solidFill>
                <a:srgbClr val="33333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452" name="Google Shape;452;g2a21d9d604b_0_59"/>
          <p:cNvGrpSpPr/>
          <p:nvPr/>
        </p:nvGrpSpPr>
        <p:grpSpPr>
          <a:xfrm>
            <a:off x="4242447" y="6361312"/>
            <a:ext cx="616180" cy="763036"/>
            <a:chOff x="2532463" y="3657550"/>
            <a:chExt cx="278600" cy="345000"/>
          </a:xfrm>
        </p:grpSpPr>
        <p:sp>
          <p:nvSpPr>
            <p:cNvPr id="453" name="Google Shape;453;g2a21d9d604b_0_59"/>
            <p:cNvSpPr/>
            <p:nvPr/>
          </p:nvSpPr>
          <p:spPr>
            <a:xfrm>
              <a:off x="2752363" y="3666025"/>
              <a:ext cx="14875" cy="284225"/>
            </a:xfrm>
            <a:custGeom>
              <a:rect b="b" l="l" r="r" t="t"/>
              <a:pathLst>
                <a:path extrusionOk="0" h="11369" w="595">
                  <a:moveTo>
                    <a:pt x="0" y="0"/>
                  </a:moveTo>
                  <a:lnTo>
                    <a:pt x="0" y="11369"/>
                  </a:lnTo>
                  <a:lnTo>
                    <a:pt x="595" y="11369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g2a21d9d604b_0_59"/>
            <p:cNvSpPr/>
            <p:nvPr/>
          </p:nvSpPr>
          <p:spPr>
            <a:xfrm>
              <a:off x="2708538" y="3666025"/>
              <a:ext cx="14875" cy="284225"/>
            </a:xfrm>
            <a:custGeom>
              <a:rect b="b" l="l" r="r" t="t"/>
              <a:pathLst>
                <a:path extrusionOk="0" h="11369" w="595">
                  <a:moveTo>
                    <a:pt x="0" y="0"/>
                  </a:moveTo>
                  <a:lnTo>
                    <a:pt x="0" y="11369"/>
                  </a:lnTo>
                  <a:lnTo>
                    <a:pt x="595" y="11369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g2a21d9d604b_0_59"/>
            <p:cNvSpPr/>
            <p:nvPr/>
          </p:nvSpPr>
          <p:spPr>
            <a:xfrm>
              <a:off x="2598588" y="3950225"/>
              <a:ext cx="58725" cy="52325"/>
            </a:xfrm>
            <a:custGeom>
              <a:rect b="b" l="l" r="r" t="t"/>
              <a:pathLst>
                <a:path extrusionOk="0" h="2093" w="2349">
                  <a:moveTo>
                    <a:pt x="1" y="1"/>
                  </a:moveTo>
                  <a:lnTo>
                    <a:pt x="1" y="1795"/>
                  </a:lnTo>
                  <a:cubicBezTo>
                    <a:pt x="1" y="1918"/>
                    <a:pt x="83" y="2051"/>
                    <a:pt x="216" y="2051"/>
                  </a:cubicBezTo>
                  <a:cubicBezTo>
                    <a:pt x="257" y="2072"/>
                    <a:pt x="288" y="2082"/>
                    <a:pt x="313" y="2082"/>
                  </a:cubicBezTo>
                  <a:cubicBezTo>
                    <a:pt x="339" y="2082"/>
                    <a:pt x="359" y="2072"/>
                    <a:pt x="380" y="2051"/>
                  </a:cubicBezTo>
                  <a:lnTo>
                    <a:pt x="1200" y="1836"/>
                  </a:lnTo>
                  <a:lnTo>
                    <a:pt x="1969" y="2051"/>
                  </a:lnTo>
                  <a:cubicBezTo>
                    <a:pt x="2010" y="2092"/>
                    <a:pt x="2010" y="2092"/>
                    <a:pt x="2051" y="2092"/>
                  </a:cubicBezTo>
                  <a:cubicBezTo>
                    <a:pt x="2133" y="2092"/>
                    <a:pt x="2266" y="2051"/>
                    <a:pt x="2307" y="1918"/>
                  </a:cubicBezTo>
                  <a:cubicBezTo>
                    <a:pt x="2348" y="1877"/>
                    <a:pt x="2348" y="1836"/>
                    <a:pt x="2348" y="1795"/>
                  </a:cubicBezTo>
                  <a:lnTo>
                    <a:pt x="2348" y="1"/>
                  </a:lnTo>
                  <a:lnTo>
                    <a:pt x="1754" y="1"/>
                  </a:lnTo>
                  <a:lnTo>
                    <a:pt x="1754" y="1405"/>
                  </a:lnTo>
                  <a:lnTo>
                    <a:pt x="1241" y="1231"/>
                  </a:lnTo>
                  <a:lnTo>
                    <a:pt x="1108" y="1231"/>
                  </a:lnTo>
                  <a:lnTo>
                    <a:pt x="595" y="1405"/>
                  </a:lnTo>
                  <a:lnTo>
                    <a:pt x="595" y="1"/>
                  </a:ln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g2a21d9d604b_0_59"/>
            <p:cNvSpPr/>
            <p:nvPr/>
          </p:nvSpPr>
          <p:spPr>
            <a:xfrm>
              <a:off x="2532463" y="3657550"/>
              <a:ext cx="278600" cy="300150"/>
            </a:xfrm>
            <a:custGeom>
              <a:rect b="b" l="l" r="r" t="t"/>
              <a:pathLst>
                <a:path extrusionOk="0" h="12006" w="11144">
                  <a:moveTo>
                    <a:pt x="9606" y="595"/>
                  </a:moveTo>
                  <a:cubicBezTo>
                    <a:pt x="10119" y="595"/>
                    <a:pt x="10549" y="1026"/>
                    <a:pt x="10549" y="1539"/>
                  </a:cubicBezTo>
                  <a:lnTo>
                    <a:pt x="10549" y="10509"/>
                  </a:lnTo>
                  <a:cubicBezTo>
                    <a:pt x="10549" y="11021"/>
                    <a:pt x="10119" y="11400"/>
                    <a:pt x="9606" y="11400"/>
                  </a:cubicBezTo>
                  <a:lnTo>
                    <a:pt x="2000" y="11400"/>
                  </a:lnTo>
                  <a:cubicBezTo>
                    <a:pt x="1702" y="11400"/>
                    <a:pt x="1487" y="11195"/>
                    <a:pt x="1487" y="10888"/>
                  </a:cubicBezTo>
                  <a:lnTo>
                    <a:pt x="1487" y="10252"/>
                  </a:lnTo>
                  <a:lnTo>
                    <a:pt x="2051" y="10252"/>
                  </a:lnTo>
                  <a:cubicBezTo>
                    <a:pt x="2215" y="10252"/>
                    <a:pt x="2348" y="10170"/>
                    <a:pt x="2389" y="9996"/>
                  </a:cubicBezTo>
                  <a:cubicBezTo>
                    <a:pt x="2389" y="9822"/>
                    <a:pt x="2256" y="9658"/>
                    <a:pt x="2092" y="9658"/>
                  </a:cubicBezTo>
                  <a:lnTo>
                    <a:pt x="1487" y="9658"/>
                  </a:lnTo>
                  <a:lnTo>
                    <a:pt x="1487" y="7648"/>
                  </a:lnTo>
                  <a:lnTo>
                    <a:pt x="2051" y="7648"/>
                  </a:lnTo>
                  <a:cubicBezTo>
                    <a:pt x="2215" y="7648"/>
                    <a:pt x="2348" y="7556"/>
                    <a:pt x="2389" y="7392"/>
                  </a:cubicBezTo>
                  <a:cubicBezTo>
                    <a:pt x="2389" y="7218"/>
                    <a:pt x="2256" y="7044"/>
                    <a:pt x="2092" y="7044"/>
                  </a:cubicBezTo>
                  <a:lnTo>
                    <a:pt x="1487" y="7044"/>
                  </a:lnTo>
                  <a:lnTo>
                    <a:pt x="1487" y="4993"/>
                  </a:lnTo>
                  <a:lnTo>
                    <a:pt x="2051" y="4993"/>
                  </a:lnTo>
                  <a:cubicBezTo>
                    <a:pt x="2215" y="4993"/>
                    <a:pt x="2348" y="4911"/>
                    <a:pt x="2389" y="4788"/>
                  </a:cubicBezTo>
                  <a:cubicBezTo>
                    <a:pt x="2389" y="4573"/>
                    <a:pt x="2256" y="4440"/>
                    <a:pt x="2092" y="4440"/>
                  </a:cubicBezTo>
                  <a:lnTo>
                    <a:pt x="1487" y="4440"/>
                  </a:lnTo>
                  <a:lnTo>
                    <a:pt x="1487" y="2389"/>
                  </a:lnTo>
                  <a:lnTo>
                    <a:pt x="2051" y="2389"/>
                  </a:lnTo>
                  <a:cubicBezTo>
                    <a:pt x="2215" y="2389"/>
                    <a:pt x="2348" y="2307"/>
                    <a:pt x="2389" y="2133"/>
                  </a:cubicBezTo>
                  <a:cubicBezTo>
                    <a:pt x="2389" y="1969"/>
                    <a:pt x="2256" y="1795"/>
                    <a:pt x="2092" y="1795"/>
                  </a:cubicBezTo>
                  <a:lnTo>
                    <a:pt x="1487" y="1795"/>
                  </a:lnTo>
                  <a:lnTo>
                    <a:pt x="1487" y="1108"/>
                  </a:lnTo>
                  <a:cubicBezTo>
                    <a:pt x="1487" y="811"/>
                    <a:pt x="1702" y="595"/>
                    <a:pt x="2000" y="595"/>
                  </a:cubicBezTo>
                  <a:close/>
                  <a:moveTo>
                    <a:pt x="2000" y="1"/>
                  </a:moveTo>
                  <a:cubicBezTo>
                    <a:pt x="1405" y="1"/>
                    <a:pt x="893" y="513"/>
                    <a:pt x="893" y="1108"/>
                  </a:cubicBezTo>
                  <a:lnTo>
                    <a:pt x="893" y="1795"/>
                  </a:lnTo>
                  <a:lnTo>
                    <a:pt x="339" y="1795"/>
                  </a:lnTo>
                  <a:cubicBezTo>
                    <a:pt x="165" y="1795"/>
                    <a:pt x="42" y="1918"/>
                    <a:pt x="42" y="2051"/>
                  </a:cubicBezTo>
                  <a:cubicBezTo>
                    <a:pt x="1" y="2266"/>
                    <a:pt x="165" y="2389"/>
                    <a:pt x="339" y="2389"/>
                  </a:cubicBezTo>
                  <a:lnTo>
                    <a:pt x="893" y="2389"/>
                  </a:lnTo>
                  <a:lnTo>
                    <a:pt x="893" y="4440"/>
                  </a:lnTo>
                  <a:lnTo>
                    <a:pt x="339" y="4440"/>
                  </a:lnTo>
                  <a:cubicBezTo>
                    <a:pt x="165" y="4440"/>
                    <a:pt x="42" y="4532"/>
                    <a:pt x="42" y="4655"/>
                  </a:cubicBezTo>
                  <a:cubicBezTo>
                    <a:pt x="1" y="4870"/>
                    <a:pt x="165" y="4993"/>
                    <a:pt x="339" y="4993"/>
                  </a:cubicBezTo>
                  <a:lnTo>
                    <a:pt x="893" y="4993"/>
                  </a:lnTo>
                  <a:lnTo>
                    <a:pt x="893" y="7044"/>
                  </a:lnTo>
                  <a:lnTo>
                    <a:pt x="339" y="7044"/>
                  </a:lnTo>
                  <a:cubicBezTo>
                    <a:pt x="165" y="7044"/>
                    <a:pt x="42" y="7177"/>
                    <a:pt x="42" y="7300"/>
                  </a:cubicBezTo>
                  <a:cubicBezTo>
                    <a:pt x="1" y="7474"/>
                    <a:pt x="165" y="7648"/>
                    <a:pt x="339" y="7648"/>
                  </a:cubicBezTo>
                  <a:lnTo>
                    <a:pt x="893" y="7648"/>
                  </a:lnTo>
                  <a:lnTo>
                    <a:pt x="893" y="9658"/>
                  </a:lnTo>
                  <a:lnTo>
                    <a:pt x="339" y="9658"/>
                  </a:lnTo>
                  <a:cubicBezTo>
                    <a:pt x="165" y="9658"/>
                    <a:pt x="42" y="9781"/>
                    <a:pt x="42" y="9914"/>
                  </a:cubicBezTo>
                  <a:cubicBezTo>
                    <a:pt x="1" y="10078"/>
                    <a:pt x="165" y="10252"/>
                    <a:pt x="339" y="10252"/>
                  </a:cubicBezTo>
                  <a:lnTo>
                    <a:pt x="893" y="10252"/>
                  </a:lnTo>
                  <a:lnTo>
                    <a:pt x="893" y="10888"/>
                  </a:lnTo>
                  <a:cubicBezTo>
                    <a:pt x="893" y="11534"/>
                    <a:pt x="1405" y="12005"/>
                    <a:pt x="2000" y="12005"/>
                  </a:cubicBezTo>
                  <a:lnTo>
                    <a:pt x="9606" y="12005"/>
                  </a:lnTo>
                  <a:cubicBezTo>
                    <a:pt x="10457" y="12005"/>
                    <a:pt x="11144" y="11318"/>
                    <a:pt x="11144" y="10509"/>
                  </a:cubicBezTo>
                  <a:lnTo>
                    <a:pt x="11144" y="1539"/>
                  </a:lnTo>
                  <a:cubicBezTo>
                    <a:pt x="11144" y="688"/>
                    <a:pt x="10457" y="1"/>
                    <a:pt x="9606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g2a21d9d604b_0_59"/>
            <p:cNvSpPr/>
            <p:nvPr/>
          </p:nvSpPr>
          <p:spPr>
            <a:xfrm>
              <a:off x="2619863" y="3702400"/>
              <a:ext cx="60000" cy="14900"/>
            </a:xfrm>
            <a:custGeom>
              <a:rect b="b" l="l" r="r" t="t"/>
              <a:pathLst>
                <a:path extrusionOk="0" h="596" w="2400">
                  <a:moveTo>
                    <a:pt x="349" y="1"/>
                  </a:moveTo>
                  <a:cubicBezTo>
                    <a:pt x="134" y="1"/>
                    <a:pt x="0" y="175"/>
                    <a:pt x="41" y="339"/>
                  </a:cubicBezTo>
                  <a:cubicBezTo>
                    <a:pt x="41" y="513"/>
                    <a:pt x="175" y="595"/>
                    <a:pt x="349" y="595"/>
                  </a:cubicBezTo>
                  <a:lnTo>
                    <a:pt x="2092" y="595"/>
                  </a:lnTo>
                  <a:cubicBezTo>
                    <a:pt x="2266" y="595"/>
                    <a:pt x="2399" y="472"/>
                    <a:pt x="2348" y="257"/>
                  </a:cubicBezTo>
                  <a:cubicBezTo>
                    <a:pt x="2348" y="124"/>
                    <a:pt x="2225" y="1"/>
                    <a:pt x="2051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g2a21d9d604b_0_59"/>
            <p:cNvSpPr/>
            <p:nvPr/>
          </p:nvSpPr>
          <p:spPr>
            <a:xfrm>
              <a:off x="2619863" y="3746225"/>
              <a:ext cx="38475" cy="14900"/>
            </a:xfrm>
            <a:custGeom>
              <a:rect b="b" l="l" r="r" t="t"/>
              <a:pathLst>
                <a:path extrusionOk="0" h="596" w="1539">
                  <a:moveTo>
                    <a:pt x="349" y="1"/>
                  </a:moveTo>
                  <a:cubicBezTo>
                    <a:pt x="134" y="1"/>
                    <a:pt x="0" y="165"/>
                    <a:pt x="41" y="339"/>
                  </a:cubicBezTo>
                  <a:cubicBezTo>
                    <a:pt x="41" y="513"/>
                    <a:pt x="175" y="595"/>
                    <a:pt x="349" y="595"/>
                  </a:cubicBezTo>
                  <a:lnTo>
                    <a:pt x="1200" y="595"/>
                  </a:lnTo>
                  <a:cubicBezTo>
                    <a:pt x="1374" y="595"/>
                    <a:pt x="1538" y="421"/>
                    <a:pt x="1497" y="257"/>
                  </a:cubicBezTo>
                  <a:cubicBezTo>
                    <a:pt x="1456" y="124"/>
                    <a:pt x="1323" y="1"/>
                    <a:pt x="1200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59" name="Google Shape;459;g2a21d9d604b_0_59"/>
          <p:cNvCxnSpPr/>
          <p:nvPr/>
        </p:nvCxnSpPr>
        <p:spPr>
          <a:xfrm>
            <a:off x="4550545" y="7324869"/>
            <a:ext cx="0" cy="4223400"/>
          </a:xfrm>
          <a:prstGeom prst="straightConnector1">
            <a:avLst/>
          </a:prstGeom>
          <a:noFill/>
          <a:ln cap="flat" cmpd="sng" w="19050">
            <a:solidFill>
              <a:srgbClr val="33333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9f915478cd_0_314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Купи бонус</a:t>
            </a:r>
            <a:endParaRPr/>
          </a:p>
        </p:txBody>
      </p:sp>
      <p:sp>
        <p:nvSpPr>
          <p:cNvPr id="465" name="Google Shape;465;g29f915478cd_0_314"/>
          <p:cNvSpPr txBox="1"/>
          <p:nvPr/>
        </p:nvSpPr>
        <p:spPr>
          <a:xfrm>
            <a:off x="5434171" y="6927372"/>
            <a:ext cx="12046500" cy="9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Устаревший дизайн сайта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33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Артефакты и баги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33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Часть предложений несет лишь информативный характер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6" name="Google Shape;466;g29f915478cd_0_314"/>
          <p:cNvSpPr txBox="1"/>
          <p:nvPr/>
        </p:nvSpPr>
        <p:spPr>
          <a:xfrm>
            <a:off x="4085924" y="3186624"/>
            <a:ext cx="11838900" cy="11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Количество категорий и вариативность предложений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33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Система: “Оплатил - получил бонус”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33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Охватывает почти все города России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7" name="Google Shape;467;g29f915478cd_0_314"/>
          <p:cNvSpPr txBox="1"/>
          <p:nvPr/>
        </p:nvSpPr>
        <p:spPr>
          <a:xfrm>
            <a:off x="4085924" y="2496575"/>
            <a:ext cx="10785900" cy="94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800">
                <a:solidFill>
                  <a:srgbClr val="333333"/>
                </a:solidFill>
                <a:latin typeface="Comfortaa"/>
                <a:ea typeface="Comfortaa"/>
                <a:cs typeface="Comfortaa"/>
                <a:sym typeface="Comfortaa"/>
              </a:rPr>
              <a:t>Сильные стороны:</a:t>
            </a:r>
            <a:endParaRPr b="1" sz="3800">
              <a:solidFill>
                <a:srgbClr val="33333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468" name="Google Shape;468;g29f915478cd_0_314"/>
          <p:cNvGrpSpPr/>
          <p:nvPr/>
        </p:nvGrpSpPr>
        <p:grpSpPr>
          <a:xfrm>
            <a:off x="2821945" y="2679858"/>
            <a:ext cx="760714" cy="762318"/>
            <a:chOff x="2509913" y="2520475"/>
            <a:chExt cx="343950" cy="344675"/>
          </a:xfrm>
        </p:grpSpPr>
        <p:sp>
          <p:nvSpPr>
            <p:cNvPr id="469" name="Google Shape;469;g29f915478cd_0_314"/>
            <p:cNvSpPr/>
            <p:nvPr/>
          </p:nvSpPr>
          <p:spPr>
            <a:xfrm>
              <a:off x="2509913" y="2608825"/>
              <a:ext cx="343950" cy="256325"/>
            </a:xfrm>
            <a:custGeom>
              <a:rect b="b" l="l" r="r" t="t"/>
              <a:pathLst>
                <a:path extrusionOk="0" h="10253" w="13758">
                  <a:moveTo>
                    <a:pt x="5126" y="8674"/>
                  </a:moveTo>
                  <a:cubicBezTo>
                    <a:pt x="5557" y="8674"/>
                    <a:pt x="5977" y="8848"/>
                    <a:pt x="6326" y="9104"/>
                  </a:cubicBezTo>
                  <a:cubicBezTo>
                    <a:pt x="6233" y="9145"/>
                    <a:pt x="6192" y="9145"/>
                    <a:pt x="6151" y="9186"/>
                  </a:cubicBezTo>
                  <a:cubicBezTo>
                    <a:pt x="5977" y="9319"/>
                    <a:pt x="5854" y="9484"/>
                    <a:pt x="5772" y="9658"/>
                  </a:cubicBezTo>
                  <a:lnTo>
                    <a:pt x="554" y="9658"/>
                  </a:lnTo>
                  <a:lnTo>
                    <a:pt x="554" y="8674"/>
                  </a:lnTo>
                  <a:close/>
                  <a:moveTo>
                    <a:pt x="13153" y="8674"/>
                  </a:moveTo>
                  <a:lnTo>
                    <a:pt x="13153" y="9658"/>
                  </a:lnTo>
                  <a:lnTo>
                    <a:pt x="7945" y="9658"/>
                  </a:lnTo>
                  <a:cubicBezTo>
                    <a:pt x="7822" y="9401"/>
                    <a:pt x="7648" y="9227"/>
                    <a:pt x="7392" y="9104"/>
                  </a:cubicBezTo>
                  <a:cubicBezTo>
                    <a:pt x="7730" y="8848"/>
                    <a:pt x="8161" y="8674"/>
                    <a:pt x="8591" y="8674"/>
                  </a:cubicBezTo>
                  <a:close/>
                  <a:moveTo>
                    <a:pt x="298" y="1"/>
                  </a:moveTo>
                  <a:cubicBezTo>
                    <a:pt x="134" y="1"/>
                    <a:pt x="1" y="134"/>
                    <a:pt x="1" y="298"/>
                  </a:cubicBezTo>
                  <a:lnTo>
                    <a:pt x="1" y="8417"/>
                  </a:lnTo>
                  <a:lnTo>
                    <a:pt x="1" y="9955"/>
                  </a:lnTo>
                  <a:cubicBezTo>
                    <a:pt x="1" y="10129"/>
                    <a:pt x="134" y="10252"/>
                    <a:pt x="298" y="10252"/>
                  </a:cubicBezTo>
                  <a:lnTo>
                    <a:pt x="6028" y="10252"/>
                  </a:lnTo>
                  <a:cubicBezTo>
                    <a:pt x="6151" y="10252"/>
                    <a:pt x="6233" y="10170"/>
                    <a:pt x="6285" y="10037"/>
                  </a:cubicBezTo>
                  <a:lnTo>
                    <a:pt x="6326" y="9996"/>
                  </a:lnTo>
                  <a:cubicBezTo>
                    <a:pt x="6367" y="9873"/>
                    <a:pt x="6408" y="9740"/>
                    <a:pt x="6541" y="9699"/>
                  </a:cubicBezTo>
                  <a:cubicBezTo>
                    <a:pt x="6623" y="9617"/>
                    <a:pt x="6746" y="9576"/>
                    <a:pt x="6879" y="9576"/>
                  </a:cubicBezTo>
                  <a:cubicBezTo>
                    <a:pt x="6961" y="9576"/>
                    <a:pt x="7002" y="9576"/>
                    <a:pt x="7054" y="9617"/>
                  </a:cubicBezTo>
                  <a:cubicBezTo>
                    <a:pt x="7259" y="9658"/>
                    <a:pt x="7392" y="9781"/>
                    <a:pt x="7474" y="9996"/>
                  </a:cubicBezTo>
                  <a:lnTo>
                    <a:pt x="7474" y="10037"/>
                  </a:lnTo>
                  <a:cubicBezTo>
                    <a:pt x="7515" y="10170"/>
                    <a:pt x="7648" y="10252"/>
                    <a:pt x="7771" y="10252"/>
                  </a:cubicBezTo>
                  <a:lnTo>
                    <a:pt x="13461" y="10252"/>
                  </a:lnTo>
                  <a:cubicBezTo>
                    <a:pt x="13625" y="10252"/>
                    <a:pt x="13758" y="10129"/>
                    <a:pt x="13758" y="9955"/>
                  </a:cubicBezTo>
                  <a:lnTo>
                    <a:pt x="13758" y="8376"/>
                  </a:lnTo>
                  <a:lnTo>
                    <a:pt x="13758" y="8161"/>
                  </a:lnTo>
                  <a:lnTo>
                    <a:pt x="13758" y="298"/>
                  </a:lnTo>
                  <a:cubicBezTo>
                    <a:pt x="13758" y="134"/>
                    <a:pt x="13625" y="1"/>
                    <a:pt x="13461" y="1"/>
                  </a:cubicBezTo>
                  <a:lnTo>
                    <a:pt x="9698" y="1"/>
                  </a:lnTo>
                  <a:lnTo>
                    <a:pt x="9698" y="606"/>
                  </a:lnTo>
                  <a:lnTo>
                    <a:pt x="13153" y="606"/>
                  </a:lnTo>
                  <a:lnTo>
                    <a:pt x="13153" y="8079"/>
                  </a:lnTo>
                  <a:lnTo>
                    <a:pt x="8591" y="8079"/>
                  </a:lnTo>
                  <a:cubicBezTo>
                    <a:pt x="8079" y="8079"/>
                    <a:pt x="7566" y="8243"/>
                    <a:pt x="7136" y="8551"/>
                  </a:cubicBezTo>
                  <a:lnTo>
                    <a:pt x="7136" y="3374"/>
                  </a:lnTo>
                  <a:lnTo>
                    <a:pt x="6582" y="3374"/>
                  </a:lnTo>
                  <a:lnTo>
                    <a:pt x="6582" y="8551"/>
                  </a:lnTo>
                  <a:cubicBezTo>
                    <a:pt x="6151" y="8243"/>
                    <a:pt x="5639" y="8079"/>
                    <a:pt x="5085" y="8079"/>
                  </a:cubicBezTo>
                  <a:lnTo>
                    <a:pt x="554" y="8079"/>
                  </a:lnTo>
                  <a:lnTo>
                    <a:pt x="554" y="606"/>
                  </a:lnTo>
                  <a:lnTo>
                    <a:pt x="4019" y="606"/>
                  </a:lnTo>
                  <a:lnTo>
                    <a:pt x="4019" y="1"/>
                  </a:ln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g29f915478cd_0_314"/>
            <p:cNvSpPr/>
            <p:nvPr/>
          </p:nvSpPr>
          <p:spPr>
            <a:xfrm>
              <a:off x="2744938" y="2658050"/>
              <a:ext cx="65100" cy="14875"/>
            </a:xfrm>
            <a:custGeom>
              <a:rect b="b" l="l" r="r" t="t"/>
              <a:pathLst>
                <a:path extrusionOk="0" h="595" w="2604">
                  <a:moveTo>
                    <a:pt x="297" y="0"/>
                  </a:moveTo>
                  <a:cubicBezTo>
                    <a:pt x="123" y="0"/>
                    <a:pt x="0" y="123"/>
                    <a:pt x="0" y="338"/>
                  </a:cubicBezTo>
                  <a:cubicBezTo>
                    <a:pt x="41" y="472"/>
                    <a:pt x="164" y="595"/>
                    <a:pt x="297" y="595"/>
                  </a:cubicBezTo>
                  <a:lnTo>
                    <a:pt x="2266" y="595"/>
                  </a:lnTo>
                  <a:cubicBezTo>
                    <a:pt x="2471" y="595"/>
                    <a:pt x="2604" y="431"/>
                    <a:pt x="2563" y="256"/>
                  </a:cubicBezTo>
                  <a:cubicBezTo>
                    <a:pt x="2563" y="82"/>
                    <a:pt x="2430" y="0"/>
                    <a:pt x="2266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g29f915478cd_0_314"/>
            <p:cNvSpPr/>
            <p:nvPr/>
          </p:nvSpPr>
          <p:spPr>
            <a:xfrm>
              <a:off x="2553738" y="2658050"/>
              <a:ext cx="65125" cy="14875"/>
            </a:xfrm>
            <a:custGeom>
              <a:rect b="b" l="l" r="r" t="t"/>
              <a:pathLst>
                <a:path extrusionOk="0" h="595" w="2605">
                  <a:moveTo>
                    <a:pt x="298" y="0"/>
                  </a:moveTo>
                  <a:cubicBezTo>
                    <a:pt x="124" y="0"/>
                    <a:pt x="1" y="123"/>
                    <a:pt x="1" y="338"/>
                  </a:cubicBezTo>
                  <a:cubicBezTo>
                    <a:pt x="42" y="472"/>
                    <a:pt x="175" y="595"/>
                    <a:pt x="298" y="595"/>
                  </a:cubicBezTo>
                  <a:lnTo>
                    <a:pt x="2266" y="595"/>
                  </a:lnTo>
                  <a:cubicBezTo>
                    <a:pt x="2430" y="595"/>
                    <a:pt x="2604" y="431"/>
                    <a:pt x="2563" y="256"/>
                  </a:cubicBezTo>
                  <a:cubicBezTo>
                    <a:pt x="2522" y="82"/>
                    <a:pt x="2389" y="0"/>
                    <a:pt x="2266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g29f915478cd_0_314"/>
            <p:cNvSpPr/>
            <p:nvPr/>
          </p:nvSpPr>
          <p:spPr>
            <a:xfrm>
              <a:off x="2553738" y="2707250"/>
              <a:ext cx="91775" cy="14900"/>
            </a:xfrm>
            <a:custGeom>
              <a:rect b="b" l="l" r="r" t="t"/>
              <a:pathLst>
                <a:path extrusionOk="0" h="596" w="3671">
                  <a:moveTo>
                    <a:pt x="298" y="0"/>
                  </a:moveTo>
                  <a:cubicBezTo>
                    <a:pt x="124" y="0"/>
                    <a:pt x="1" y="165"/>
                    <a:pt x="1" y="339"/>
                  </a:cubicBezTo>
                  <a:cubicBezTo>
                    <a:pt x="42" y="513"/>
                    <a:pt x="175" y="595"/>
                    <a:pt x="298" y="595"/>
                  </a:cubicBezTo>
                  <a:lnTo>
                    <a:pt x="3373" y="595"/>
                  </a:lnTo>
                  <a:cubicBezTo>
                    <a:pt x="3548" y="595"/>
                    <a:pt x="3671" y="421"/>
                    <a:pt x="3671" y="257"/>
                  </a:cubicBezTo>
                  <a:cubicBezTo>
                    <a:pt x="3630" y="123"/>
                    <a:pt x="3507" y="0"/>
                    <a:pt x="3373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g29f915478cd_0_314"/>
            <p:cNvSpPr/>
            <p:nvPr/>
          </p:nvSpPr>
          <p:spPr>
            <a:xfrm>
              <a:off x="2564513" y="2756200"/>
              <a:ext cx="81000" cy="15150"/>
            </a:xfrm>
            <a:custGeom>
              <a:rect b="b" l="l" r="r" t="t"/>
              <a:pathLst>
                <a:path extrusionOk="0" h="606" w="3240">
                  <a:moveTo>
                    <a:pt x="297" y="1"/>
                  </a:moveTo>
                  <a:cubicBezTo>
                    <a:pt x="123" y="1"/>
                    <a:pt x="0" y="175"/>
                    <a:pt x="0" y="349"/>
                  </a:cubicBezTo>
                  <a:cubicBezTo>
                    <a:pt x="41" y="513"/>
                    <a:pt x="164" y="605"/>
                    <a:pt x="338" y="605"/>
                  </a:cubicBezTo>
                  <a:lnTo>
                    <a:pt x="2942" y="605"/>
                  </a:lnTo>
                  <a:cubicBezTo>
                    <a:pt x="3117" y="605"/>
                    <a:pt x="3240" y="431"/>
                    <a:pt x="3240" y="257"/>
                  </a:cubicBezTo>
                  <a:cubicBezTo>
                    <a:pt x="3199" y="134"/>
                    <a:pt x="3076" y="1"/>
                    <a:pt x="2942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g29f915478cd_0_314"/>
            <p:cNvSpPr/>
            <p:nvPr/>
          </p:nvSpPr>
          <p:spPr>
            <a:xfrm>
              <a:off x="2716988" y="2707250"/>
              <a:ext cx="93050" cy="14900"/>
            </a:xfrm>
            <a:custGeom>
              <a:rect b="b" l="l" r="r" t="t"/>
              <a:pathLst>
                <a:path extrusionOk="0" h="596" w="3722">
                  <a:moveTo>
                    <a:pt x="349" y="0"/>
                  </a:moveTo>
                  <a:cubicBezTo>
                    <a:pt x="134" y="0"/>
                    <a:pt x="1" y="165"/>
                    <a:pt x="52" y="339"/>
                  </a:cubicBezTo>
                  <a:cubicBezTo>
                    <a:pt x="52" y="513"/>
                    <a:pt x="175" y="595"/>
                    <a:pt x="349" y="595"/>
                  </a:cubicBezTo>
                  <a:lnTo>
                    <a:pt x="3384" y="595"/>
                  </a:lnTo>
                  <a:cubicBezTo>
                    <a:pt x="3589" y="595"/>
                    <a:pt x="3722" y="421"/>
                    <a:pt x="3681" y="257"/>
                  </a:cubicBezTo>
                  <a:cubicBezTo>
                    <a:pt x="3681" y="123"/>
                    <a:pt x="3548" y="0"/>
                    <a:pt x="3384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g29f915478cd_0_314"/>
            <p:cNvSpPr/>
            <p:nvPr/>
          </p:nvSpPr>
          <p:spPr>
            <a:xfrm>
              <a:off x="2716988" y="2756200"/>
              <a:ext cx="82300" cy="15150"/>
            </a:xfrm>
            <a:custGeom>
              <a:rect b="b" l="l" r="r" t="t"/>
              <a:pathLst>
                <a:path extrusionOk="0" h="606" w="3292">
                  <a:moveTo>
                    <a:pt x="349" y="1"/>
                  </a:moveTo>
                  <a:cubicBezTo>
                    <a:pt x="134" y="1"/>
                    <a:pt x="1" y="175"/>
                    <a:pt x="52" y="349"/>
                  </a:cubicBezTo>
                  <a:cubicBezTo>
                    <a:pt x="52" y="513"/>
                    <a:pt x="175" y="605"/>
                    <a:pt x="349" y="605"/>
                  </a:cubicBezTo>
                  <a:lnTo>
                    <a:pt x="2953" y="605"/>
                  </a:lnTo>
                  <a:cubicBezTo>
                    <a:pt x="3127" y="605"/>
                    <a:pt x="3291" y="431"/>
                    <a:pt x="3250" y="257"/>
                  </a:cubicBezTo>
                  <a:cubicBezTo>
                    <a:pt x="3209" y="134"/>
                    <a:pt x="3076" y="1"/>
                    <a:pt x="2953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g29f915478cd_0_314"/>
            <p:cNvSpPr/>
            <p:nvPr/>
          </p:nvSpPr>
          <p:spPr>
            <a:xfrm>
              <a:off x="2548363" y="2520475"/>
              <a:ext cx="267075" cy="179100"/>
            </a:xfrm>
            <a:custGeom>
              <a:rect b="b" l="l" r="r" t="t"/>
              <a:pathLst>
                <a:path extrusionOk="0" h="7164" w="10683">
                  <a:moveTo>
                    <a:pt x="5341" y="634"/>
                  </a:moveTo>
                  <a:lnTo>
                    <a:pt x="9483" y="2089"/>
                  </a:lnTo>
                  <a:lnTo>
                    <a:pt x="5341" y="3494"/>
                  </a:lnTo>
                  <a:lnTo>
                    <a:pt x="1200" y="2089"/>
                  </a:lnTo>
                  <a:lnTo>
                    <a:pt x="5341" y="634"/>
                  </a:lnTo>
                  <a:close/>
                  <a:moveTo>
                    <a:pt x="7863" y="3279"/>
                  </a:moveTo>
                  <a:lnTo>
                    <a:pt x="7863" y="5585"/>
                  </a:lnTo>
                  <a:lnTo>
                    <a:pt x="5341" y="6569"/>
                  </a:lnTo>
                  <a:lnTo>
                    <a:pt x="2778" y="5585"/>
                  </a:lnTo>
                  <a:lnTo>
                    <a:pt x="2778" y="3279"/>
                  </a:lnTo>
                  <a:lnTo>
                    <a:pt x="5208" y="4089"/>
                  </a:lnTo>
                  <a:cubicBezTo>
                    <a:pt x="5259" y="4140"/>
                    <a:pt x="5300" y="4140"/>
                    <a:pt x="5341" y="4140"/>
                  </a:cubicBezTo>
                  <a:cubicBezTo>
                    <a:pt x="5382" y="4140"/>
                    <a:pt x="5382" y="4140"/>
                    <a:pt x="5423" y="4089"/>
                  </a:cubicBezTo>
                  <a:lnTo>
                    <a:pt x="7863" y="3279"/>
                  </a:lnTo>
                  <a:close/>
                  <a:moveTo>
                    <a:pt x="5335" y="1"/>
                  </a:moveTo>
                  <a:cubicBezTo>
                    <a:pt x="5298" y="1"/>
                    <a:pt x="5254" y="14"/>
                    <a:pt x="5208" y="39"/>
                  </a:cubicBezTo>
                  <a:lnTo>
                    <a:pt x="216" y="1782"/>
                  </a:lnTo>
                  <a:cubicBezTo>
                    <a:pt x="82" y="1874"/>
                    <a:pt x="0" y="1997"/>
                    <a:pt x="0" y="2171"/>
                  </a:cubicBezTo>
                  <a:cubicBezTo>
                    <a:pt x="41" y="2253"/>
                    <a:pt x="133" y="2346"/>
                    <a:pt x="216" y="2387"/>
                  </a:cubicBezTo>
                  <a:lnTo>
                    <a:pt x="2184" y="3063"/>
                  </a:lnTo>
                  <a:lnTo>
                    <a:pt x="2184" y="5800"/>
                  </a:lnTo>
                  <a:cubicBezTo>
                    <a:pt x="2184" y="5934"/>
                    <a:pt x="2266" y="6016"/>
                    <a:pt x="2389" y="6057"/>
                  </a:cubicBezTo>
                  <a:lnTo>
                    <a:pt x="5208" y="7164"/>
                  </a:lnTo>
                  <a:lnTo>
                    <a:pt x="5423" y="7164"/>
                  </a:lnTo>
                  <a:lnTo>
                    <a:pt x="8283" y="6057"/>
                  </a:lnTo>
                  <a:cubicBezTo>
                    <a:pt x="8376" y="6016"/>
                    <a:pt x="8458" y="5934"/>
                    <a:pt x="8458" y="5800"/>
                  </a:cubicBezTo>
                  <a:lnTo>
                    <a:pt x="8458" y="3063"/>
                  </a:lnTo>
                  <a:lnTo>
                    <a:pt x="10426" y="2387"/>
                  </a:lnTo>
                  <a:cubicBezTo>
                    <a:pt x="10549" y="2346"/>
                    <a:pt x="10590" y="2253"/>
                    <a:pt x="10641" y="2171"/>
                  </a:cubicBezTo>
                  <a:cubicBezTo>
                    <a:pt x="10682" y="1997"/>
                    <a:pt x="10590" y="1874"/>
                    <a:pt x="10467" y="1782"/>
                  </a:cubicBezTo>
                  <a:lnTo>
                    <a:pt x="5423" y="39"/>
                  </a:lnTo>
                  <a:cubicBezTo>
                    <a:pt x="5403" y="14"/>
                    <a:pt x="5372" y="1"/>
                    <a:pt x="5335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77" name="Google Shape;477;g29f915478cd_0_314"/>
          <p:cNvCxnSpPr>
            <a:stCxn id="478" idx="2"/>
          </p:cNvCxnSpPr>
          <p:nvPr/>
        </p:nvCxnSpPr>
        <p:spPr>
          <a:xfrm>
            <a:off x="3202297" y="3877336"/>
            <a:ext cx="0" cy="7612500"/>
          </a:xfrm>
          <a:prstGeom prst="straightConnector1">
            <a:avLst/>
          </a:prstGeom>
          <a:noFill/>
          <a:ln cap="flat" cmpd="sng" w="19050">
            <a:solidFill>
              <a:srgbClr val="33333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9" name="Google Shape;479;g29f915478cd_0_314"/>
          <p:cNvSpPr txBox="1"/>
          <p:nvPr/>
        </p:nvSpPr>
        <p:spPr>
          <a:xfrm>
            <a:off x="5434171" y="6238872"/>
            <a:ext cx="10785900" cy="94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800">
                <a:solidFill>
                  <a:srgbClr val="333333"/>
                </a:solidFill>
                <a:latin typeface="Comfortaa"/>
                <a:ea typeface="Comfortaa"/>
                <a:cs typeface="Comfortaa"/>
                <a:sym typeface="Comfortaa"/>
              </a:rPr>
              <a:t>Слабые стороны:</a:t>
            </a:r>
            <a:endParaRPr b="1" sz="3800">
              <a:solidFill>
                <a:srgbClr val="33333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480" name="Google Shape;480;g29f915478cd_0_314"/>
          <p:cNvGrpSpPr/>
          <p:nvPr/>
        </p:nvGrpSpPr>
        <p:grpSpPr>
          <a:xfrm>
            <a:off x="4242447" y="6361312"/>
            <a:ext cx="616180" cy="763036"/>
            <a:chOff x="2532463" y="3657550"/>
            <a:chExt cx="278600" cy="345000"/>
          </a:xfrm>
        </p:grpSpPr>
        <p:sp>
          <p:nvSpPr>
            <p:cNvPr id="481" name="Google Shape;481;g29f915478cd_0_314"/>
            <p:cNvSpPr/>
            <p:nvPr/>
          </p:nvSpPr>
          <p:spPr>
            <a:xfrm>
              <a:off x="2752363" y="3666025"/>
              <a:ext cx="14875" cy="284225"/>
            </a:xfrm>
            <a:custGeom>
              <a:rect b="b" l="l" r="r" t="t"/>
              <a:pathLst>
                <a:path extrusionOk="0" h="11369" w="595">
                  <a:moveTo>
                    <a:pt x="0" y="0"/>
                  </a:moveTo>
                  <a:lnTo>
                    <a:pt x="0" y="11369"/>
                  </a:lnTo>
                  <a:lnTo>
                    <a:pt x="595" y="11369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g29f915478cd_0_314"/>
            <p:cNvSpPr/>
            <p:nvPr/>
          </p:nvSpPr>
          <p:spPr>
            <a:xfrm>
              <a:off x="2708538" y="3666025"/>
              <a:ext cx="14875" cy="284225"/>
            </a:xfrm>
            <a:custGeom>
              <a:rect b="b" l="l" r="r" t="t"/>
              <a:pathLst>
                <a:path extrusionOk="0" h="11369" w="595">
                  <a:moveTo>
                    <a:pt x="0" y="0"/>
                  </a:moveTo>
                  <a:lnTo>
                    <a:pt x="0" y="11369"/>
                  </a:lnTo>
                  <a:lnTo>
                    <a:pt x="595" y="11369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g29f915478cd_0_314"/>
            <p:cNvSpPr/>
            <p:nvPr/>
          </p:nvSpPr>
          <p:spPr>
            <a:xfrm>
              <a:off x="2598588" y="3950225"/>
              <a:ext cx="58725" cy="52325"/>
            </a:xfrm>
            <a:custGeom>
              <a:rect b="b" l="l" r="r" t="t"/>
              <a:pathLst>
                <a:path extrusionOk="0" h="2093" w="2349">
                  <a:moveTo>
                    <a:pt x="1" y="1"/>
                  </a:moveTo>
                  <a:lnTo>
                    <a:pt x="1" y="1795"/>
                  </a:lnTo>
                  <a:cubicBezTo>
                    <a:pt x="1" y="1918"/>
                    <a:pt x="83" y="2051"/>
                    <a:pt x="216" y="2051"/>
                  </a:cubicBezTo>
                  <a:cubicBezTo>
                    <a:pt x="257" y="2072"/>
                    <a:pt x="288" y="2082"/>
                    <a:pt x="313" y="2082"/>
                  </a:cubicBezTo>
                  <a:cubicBezTo>
                    <a:pt x="339" y="2082"/>
                    <a:pt x="359" y="2072"/>
                    <a:pt x="380" y="2051"/>
                  </a:cubicBezTo>
                  <a:lnTo>
                    <a:pt x="1200" y="1836"/>
                  </a:lnTo>
                  <a:lnTo>
                    <a:pt x="1969" y="2051"/>
                  </a:lnTo>
                  <a:cubicBezTo>
                    <a:pt x="2010" y="2092"/>
                    <a:pt x="2010" y="2092"/>
                    <a:pt x="2051" y="2092"/>
                  </a:cubicBezTo>
                  <a:cubicBezTo>
                    <a:pt x="2133" y="2092"/>
                    <a:pt x="2266" y="2051"/>
                    <a:pt x="2307" y="1918"/>
                  </a:cubicBezTo>
                  <a:cubicBezTo>
                    <a:pt x="2348" y="1877"/>
                    <a:pt x="2348" y="1836"/>
                    <a:pt x="2348" y="1795"/>
                  </a:cubicBezTo>
                  <a:lnTo>
                    <a:pt x="2348" y="1"/>
                  </a:lnTo>
                  <a:lnTo>
                    <a:pt x="1754" y="1"/>
                  </a:lnTo>
                  <a:lnTo>
                    <a:pt x="1754" y="1405"/>
                  </a:lnTo>
                  <a:lnTo>
                    <a:pt x="1241" y="1231"/>
                  </a:lnTo>
                  <a:lnTo>
                    <a:pt x="1108" y="1231"/>
                  </a:lnTo>
                  <a:lnTo>
                    <a:pt x="595" y="1405"/>
                  </a:lnTo>
                  <a:lnTo>
                    <a:pt x="595" y="1"/>
                  </a:ln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g29f915478cd_0_314"/>
            <p:cNvSpPr/>
            <p:nvPr/>
          </p:nvSpPr>
          <p:spPr>
            <a:xfrm>
              <a:off x="2532463" y="3657550"/>
              <a:ext cx="278600" cy="300150"/>
            </a:xfrm>
            <a:custGeom>
              <a:rect b="b" l="l" r="r" t="t"/>
              <a:pathLst>
                <a:path extrusionOk="0" h="12006" w="11144">
                  <a:moveTo>
                    <a:pt x="9606" y="595"/>
                  </a:moveTo>
                  <a:cubicBezTo>
                    <a:pt x="10119" y="595"/>
                    <a:pt x="10549" y="1026"/>
                    <a:pt x="10549" y="1539"/>
                  </a:cubicBezTo>
                  <a:lnTo>
                    <a:pt x="10549" y="10509"/>
                  </a:lnTo>
                  <a:cubicBezTo>
                    <a:pt x="10549" y="11021"/>
                    <a:pt x="10119" y="11400"/>
                    <a:pt x="9606" y="11400"/>
                  </a:cubicBezTo>
                  <a:lnTo>
                    <a:pt x="2000" y="11400"/>
                  </a:lnTo>
                  <a:cubicBezTo>
                    <a:pt x="1702" y="11400"/>
                    <a:pt x="1487" y="11195"/>
                    <a:pt x="1487" y="10888"/>
                  </a:cubicBezTo>
                  <a:lnTo>
                    <a:pt x="1487" y="10252"/>
                  </a:lnTo>
                  <a:lnTo>
                    <a:pt x="2051" y="10252"/>
                  </a:lnTo>
                  <a:cubicBezTo>
                    <a:pt x="2215" y="10252"/>
                    <a:pt x="2348" y="10170"/>
                    <a:pt x="2389" y="9996"/>
                  </a:cubicBezTo>
                  <a:cubicBezTo>
                    <a:pt x="2389" y="9822"/>
                    <a:pt x="2256" y="9658"/>
                    <a:pt x="2092" y="9658"/>
                  </a:cubicBezTo>
                  <a:lnTo>
                    <a:pt x="1487" y="9658"/>
                  </a:lnTo>
                  <a:lnTo>
                    <a:pt x="1487" y="7648"/>
                  </a:lnTo>
                  <a:lnTo>
                    <a:pt x="2051" y="7648"/>
                  </a:lnTo>
                  <a:cubicBezTo>
                    <a:pt x="2215" y="7648"/>
                    <a:pt x="2348" y="7556"/>
                    <a:pt x="2389" y="7392"/>
                  </a:cubicBezTo>
                  <a:cubicBezTo>
                    <a:pt x="2389" y="7218"/>
                    <a:pt x="2256" y="7044"/>
                    <a:pt x="2092" y="7044"/>
                  </a:cubicBezTo>
                  <a:lnTo>
                    <a:pt x="1487" y="7044"/>
                  </a:lnTo>
                  <a:lnTo>
                    <a:pt x="1487" y="4993"/>
                  </a:lnTo>
                  <a:lnTo>
                    <a:pt x="2051" y="4993"/>
                  </a:lnTo>
                  <a:cubicBezTo>
                    <a:pt x="2215" y="4993"/>
                    <a:pt x="2348" y="4911"/>
                    <a:pt x="2389" y="4788"/>
                  </a:cubicBezTo>
                  <a:cubicBezTo>
                    <a:pt x="2389" y="4573"/>
                    <a:pt x="2256" y="4440"/>
                    <a:pt x="2092" y="4440"/>
                  </a:cubicBezTo>
                  <a:lnTo>
                    <a:pt x="1487" y="4440"/>
                  </a:lnTo>
                  <a:lnTo>
                    <a:pt x="1487" y="2389"/>
                  </a:lnTo>
                  <a:lnTo>
                    <a:pt x="2051" y="2389"/>
                  </a:lnTo>
                  <a:cubicBezTo>
                    <a:pt x="2215" y="2389"/>
                    <a:pt x="2348" y="2307"/>
                    <a:pt x="2389" y="2133"/>
                  </a:cubicBezTo>
                  <a:cubicBezTo>
                    <a:pt x="2389" y="1969"/>
                    <a:pt x="2256" y="1795"/>
                    <a:pt x="2092" y="1795"/>
                  </a:cubicBezTo>
                  <a:lnTo>
                    <a:pt x="1487" y="1795"/>
                  </a:lnTo>
                  <a:lnTo>
                    <a:pt x="1487" y="1108"/>
                  </a:lnTo>
                  <a:cubicBezTo>
                    <a:pt x="1487" y="811"/>
                    <a:pt x="1702" y="595"/>
                    <a:pt x="2000" y="595"/>
                  </a:cubicBezTo>
                  <a:close/>
                  <a:moveTo>
                    <a:pt x="2000" y="1"/>
                  </a:moveTo>
                  <a:cubicBezTo>
                    <a:pt x="1405" y="1"/>
                    <a:pt x="893" y="513"/>
                    <a:pt x="893" y="1108"/>
                  </a:cubicBezTo>
                  <a:lnTo>
                    <a:pt x="893" y="1795"/>
                  </a:lnTo>
                  <a:lnTo>
                    <a:pt x="339" y="1795"/>
                  </a:lnTo>
                  <a:cubicBezTo>
                    <a:pt x="165" y="1795"/>
                    <a:pt x="42" y="1918"/>
                    <a:pt x="42" y="2051"/>
                  </a:cubicBezTo>
                  <a:cubicBezTo>
                    <a:pt x="1" y="2266"/>
                    <a:pt x="165" y="2389"/>
                    <a:pt x="339" y="2389"/>
                  </a:cubicBezTo>
                  <a:lnTo>
                    <a:pt x="893" y="2389"/>
                  </a:lnTo>
                  <a:lnTo>
                    <a:pt x="893" y="4440"/>
                  </a:lnTo>
                  <a:lnTo>
                    <a:pt x="339" y="4440"/>
                  </a:lnTo>
                  <a:cubicBezTo>
                    <a:pt x="165" y="4440"/>
                    <a:pt x="42" y="4532"/>
                    <a:pt x="42" y="4655"/>
                  </a:cubicBezTo>
                  <a:cubicBezTo>
                    <a:pt x="1" y="4870"/>
                    <a:pt x="165" y="4993"/>
                    <a:pt x="339" y="4993"/>
                  </a:cubicBezTo>
                  <a:lnTo>
                    <a:pt x="893" y="4993"/>
                  </a:lnTo>
                  <a:lnTo>
                    <a:pt x="893" y="7044"/>
                  </a:lnTo>
                  <a:lnTo>
                    <a:pt x="339" y="7044"/>
                  </a:lnTo>
                  <a:cubicBezTo>
                    <a:pt x="165" y="7044"/>
                    <a:pt x="42" y="7177"/>
                    <a:pt x="42" y="7300"/>
                  </a:cubicBezTo>
                  <a:cubicBezTo>
                    <a:pt x="1" y="7474"/>
                    <a:pt x="165" y="7648"/>
                    <a:pt x="339" y="7648"/>
                  </a:cubicBezTo>
                  <a:lnTo>
                    <a:pt x="893" y="7648"/>
                  </a:lnTo>
                  <a:lnTo>
                    <a:pt x="893" y="9658"/>
                  </a:lnTo>
                  <a:lnTo>
                    <a:pt x="339" y="9658"/>
                  </a:lnTo>
                  <a:cubicBezTo>
                    <a:pt x="165" y="9658"/>
                    <a:pt x="42" y="9781"/>
                    <a:pt x="42" y="9914"/>
                  </a:cubicBezTo>
                  <a:cubicBezTo>
                    <a:pt x="1" y="10078"/>
                    <a:pt x="165" y="10252"/>
                    <a:pt x="339" y="10252"/>
                  </a:cubicBezTo>
                  <a:lnTo>
                    <a:pt x="893" y="10252"/>
                  </a:lnTo>
                  <a:lnTo>
                    <a:pt x="893" y="10888"/>
                  </a:lnTo>
                  <a:cubicBezTo>
                    <a:pt x="893" y="11534"/>
                    <a:pt x="1405" y="12005"/>
                    <a:pt x="2000" y="12005"/>
                  </a:cubicBezTo>
                  <a:lnTo>
                    <a:pt x="9606" y="12005"/>
                  </a:lnTo>
                  <a:cubicBezTo>
                    <a:pt x="10457" y="12005"/>
                    <a:pt x="11144" y="11318"/>
                    <a:pt x="11144" y="10509"/>
                  </a:cubicBezTo>
                  <a:lnTo>
                    <a:pt x="11144" y="1539"/>
                  </a:lnTo>
                  <a:cubicBezTo>
                    <a:pt x="11144" y="688"/>
                    <a:pt x="10457" y="1"/>
                    <a:pt x="9606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g29f915478cd_0_314"/>
            <p:cNvSpPr/>
            <p:nvPr/>
          </p:nvSpPr>
          <p:spPr>
            <a:xfrm>
              <a:off x="2619863" y="3702400"/>
              <a:ext cx="60000" cy="14900"/>
            </a:xfrm>
            <a:custGeom>
              <a:rect b="b" l="l" r="r" t="t"/>
              <a:pathLst>
                <a:path extrusionOk="0" h="596" w="2400">
                  <a:moveTo>
                    <a:pt x="349" y="1"/>
                  </a:moveTo>
                  <a:cubicBezTo>
                    <a:pt x="134" y="1"/>
                    <a:pt x="0" y="175"/>
                    <a:pt x="41" y="339"/>
                  </a:cubicBezTo>
                  <a:cubicBezTo>
                    <a:pt x="41" y="513"/>
                    <a:pt x="175" y="595"/>
                    <a:pt x="349" y="595"/>
                  </a:cubicBezTo>
                  <a:lnTo>
                    <a:pt x="2092" y="595"/>
                  </a:lnTo>
                  <a:cubicBezTo>
                    <a:pt x="2266" y="595"/>
                    <a:pt x="2399" y="472"/>
                    <a:pt x="2348" y="257"/>
                  </a:cubicBezTo>
                  <a:cubicBezTo>
                    <a:pt x="2348" y="124"/>
                    <a:pt x="2225" y="1"/>
                    <a:pt x="2051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g29f915478cd_0_314"/>
            <p:cNvSpPr/>
            <p:nvPr/>
          </p:nvSpPr>
          <p:spPr>
            <a:xfrm>
              <a:off x="2619863" y="3746225"/>
              <a:ext cx="38475" cy="14900"/>
            </a:xfrm>
            <a:custGeom>
              <a:rect b="b" l="l" r="r" t="t"/>
              <a:pathLst>
                <a:path extrusionOk="0" h="596" w="1539">
                  <a:moveTo>
                    <a:pt x="349" y="1"/>
                  </a:moveTo>
                  <a:cubicBezTo>
                    <a:pt x="134" y="1"/>
                    <a:pt x="0" y="165"/>
                    <a:pt x="41" y="339"/>
                  </a:cubicBezTo>
                  <a:cubicBezTo>
                    <a:pt x="41" y="513"/>
                    <a:pt x="175" y="595"/>
                    <a:pt x="349" y="595"/>
                  </a:cubicBezTo>
                  <a:lnTo>
                    <a:pt x="1200" y="595"/>
                  </a:lnTo>
                  <a:cubicBezTo>
                    <a:pt x="1374" y="595"/>
                    <a:pt x="1538" y="421"/>
                    <a:pt x="1497" y="257"/>
                  </a:cubicBezTo>
                  <a:cubicBezTo>
                    <a:pt x="1456" y="124"/>
                    <a:pt x="1323" y="1"/>
                    <a:pt x="1200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87" name="Google Shape;487;g29f915478cd_0_314"/>
          <p:cNvCxnSpPr/>
          <p:nvPr/>
        </p:nvCxnSpPr>
        <p:spPr>
          <a:xfrm>
            <a:off x="4550545" y="7324869"/>
            <a:ext cx="0" cy="4223400"/>
          </a:xfrm>
          <a:prstGeom prst="straightConnector1">
            <a:avLst/>
          </a:prstGeom>
          <a:noFill/>
          <a:ln cap="flat" cmpd="sng" w="19050">
            <a:solidFill>
              <a:srgbClr val="33333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2a21d9d604b_0_86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Менделеевская карта</a:t>
            </a:r>
            <a:endParaRPr/>
          </a:p>
        </p:txBody>
      </p:sp>
      <p:sp>
        <p:nvSpPr>
          <p:cNvPr id="493" name="Google Shape;493;g2a21d9d604b_0_86"/>
          <p:cNvSpPr txBox="1"/>
          <p:nvPr/>
        </p:nvSpPr>
        <p:spPr>
          <a:xfrm>
            <a:off x="5434171" y="6927372"/>
            <a:ext cx="12046500" cy="9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4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Скудность предложений</a:t>
            </a:r>
            <a:endParaRPr sz="34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8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4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Высокий порог входа</a:t>
            </a:r>
            <a:endParaRPr sz="34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8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4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Неудобный и малоинформативный сайт проекта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4" name="Google Shape;494;g2a21d9d604b_0_86"/>
          <p:cNvSpPr txBox="1"/>
          <p:nvPr/>
        </p:nvSpPr>
        <p:spPr>
          <a:xfrm>
            <a:off x="4085924" y="3186624"/>
            <a:ext cx="11838900" cy="11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4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Поддержка крупными индустриальными компаниями</a:t>
            </a:r>
            <a:endParaRPr sz="34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8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4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Предложения крупнейших онлайн-школ/университетов</a:t>
            </a:r>
            <a:endParaRPr sz="3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5" name="Google Shape;495;g2a21d9d604b_0_86"/>
          <p:cNvSpPr txBox="1"/>
          <p:nvPr/>
        </p:nvSpPr>
        <p:spPr>
          <a:xfrm>
            <a:off x="4085924" y="2496575"/>
            <a:ext cx="10785900" cy="94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800">
                <a:solidFill>
                  <a:srgbClr val="333333"/>
                </a:solidFill>
                <a:latin typeface="Comfortaa"/>
                <a:ea typeface="Comfortaa"/>
                <a:cs typeface="Comfortaa"/>
                <a:sym typeface="Comfortaa"/>
              </a:rPr>
              <a:t>Сильные стороны:</a:t>
            </a:r>
            <a:endParaRPr b="1" sz="3800">
              <a:solidFill>
                <a:srgbClr val="33333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496" name="Google Shape;496;g2a21d9d604b_0_86"/>
          <p:cNvGrpSpPr/>
          <p:nvPr/>
        </p:nvGrpSpPr>
        <p:grpSpPr>
          <a:xfrm>
            <a:off x="2821945" y="2679858"/>
            <a:ext cx="760714" cy="762318"/>
            <a:chOff x="2509913" y="2520475"/>
            <a:chExt cx="343950" cy="344675"/>
          </a:xfrm>
        </p:grpSpPr>
        <p:sp>
          <p:nvSpPr>
            <p:cNvPr id="497" name="Google Shape;497;g2a21d9d604b_0_86"/>
            <p:cNvSpPr/>
            <p:nvPr/>
          </p:nvSpPr>
          <p:spPr>
            <a:xfrm>
              <a:off x="2509913" y="2608825"/>
              <a:ext cx="343950" cy="256325"/>
            </a:xfrm>
            <a:custGeom>
              <a:rect b="b" l="l" r="r" t="t"/>
              <a:pathLst>
                <a:path extrusionOk="0" h="10253" w="13758">
                  <a:moveTo>
                    <a:pt x="5126" y="8674"/>
                  </a:moveTo>
                  <a:cubicBezTo>
                    <a:pt x="5557" y="8674"/>
                    <a:pt x="5977" y="8848"/>
                    <a:pt x="6326" y="9104"/>
                  </a:cubicBezTo>
                  <a:cubicBezTo>
                    <a:pt x="6233" y="9145"/>
                    <a:pt x="6192" y="9145"/>
                    <a:pt x="6151" y="9186"/>
                  </a:cubicBezTo>
                  <a:cubicBezTo>
                    <a:pt x="5977" y="9319"/>
                    <a:pt x="5854" y="9484"/>
                    <a:pt x="5772" y="9658"/>
                  </a:cubicBezTo>
                  <a:lnTo>
                    <a:pt x="554" y="9658"/>
                  </a:lnTo>
                  <a:lnTo>
                    <a:pt x="554" y="8674"/>
                  </a:lnTo>
                  <a:close/>
                  <a:moveTo>
                    <a:pt x="13153" y="8674"/>
                  </a:moveTo>
                  <a:lnTo>
                    <a:pt x="13153" y="9658"/>
                  </a:lnTo>
                  <a:lnTo>
                    <a:pt x="7945" y="9658"/>
                  </a:lnTo>
                  <a:cubicBezTo>
                    <a:pt x="7822" y="9401"/>
                    <a:pt x="7648" y="9227"/>
                    <a:pt x="7392" y="9104"/>
                  </a:cubicBezTo>
                  <a:cubicBezTo>
                    <a:pt x="7730" y="8848"/>
                    <a:pt x="8161" y="8674"/>
                    <a:pt x="8591" y="8674"/>
                  </a:cubicBezTo>
                  <a:close/>
                  <a:moveTo>
                    <a:pt x="298" y="1"/>
                  </a:moveTo>
                  <a:cubicBezTo>
                    <a:pt x="134" y="1"/>
                    <a:pt x="1" y="134"/>
                    <a:pt x="1" y="298"/>
                  </a:cubicBezTo>
                  <a:lnTo>
                    <a:pt x="1" y="8417"/>
                  </a:lnTo>
                  <a:lnTo>
                    <a:pt x="1" y="9955"/>
                  </a:lnTo>
                  <a:cubicBezTo>
                    <a:pt x="1" y="10129"/>
                    <a:pt x="134" y="10252"/>
                    <a:pt x="298" y="10252"/>
                  </a:cubicBezTo>
                  <a:lnTo>
                    <a:pt x="6028" y="10252"/>
                  </a:lnTo>
                  <a:cubicBezTo>
                    <a:pt x="6151" y="10252"/>
                    <a:pt x="6233" y="10170"/>
                    <a:pt x="6285" y="10037"/>
                  </a:cubicBezTo>
                  <a:lnTo>
                    <a:pt x="6326" y="9996"/>
                  </a:lnTo>
                  <a:cubicBezTo>
                    <a:pt x="6367" y="9873"/>
                    <a:pt x="6408" y="9740"/>
                    <a:pt x="6541" y="9699"/>
                  </a:cubicBezTo>
                  <a:cubicBezTo>
                    <a:pt x="6623" y="9617"/>
                    <a:pt x="6746" y="9576"/>
                    <a:pt x="6879" y="9576"/>
                  </a:cubicBezTo>
                  <a:cubicBezTo>
                    <a:pt x="6961" y="9576"/>
                    <a:pt x="7002" y="9576"/>
                    <a:pt x="7054" y="9617"/>
                  </a:cubicBezTo>
                  <a:cubicBezTo>
                    <a:pt x="7259" y="9658"/>
                    <a:pt x="7392" y="9781"/>
                    <a:pt x="7474" y="9996"/>
                  </a:cubicBezTo>
                  <a:lnTo>
                    <a:pt x="7474" y="10037"/>
                  </a:lnTo>
                  <a:cubicBezTo>
                    <a:pt x="7515" y="10170"/>
                    <a:pt x="7648" y="10252"/>
                    <a:pt x="7771" y="10252"/>
                  </a:cubicBezTo>
                  <a:lnTo>
                    <a:pt x="13461" y="10252"/>
                  </a:lnTo>
                  <a:cubicBezTo>
                    <a:pt x="13625" y="10252"/>
                    <a:pt x="13758" y="10129"/>
                    <a:pt x="13758" y="9955"/>
                  </a:cubicBezTo>
                  <a:lnTo>
                    <a:pt x="13758" y="8376"/>
                  </a:lnTo>
                  <a:lnTo>
                    <a:pt x="13758" y="8161"/>
                  </a:lnTo>
                  <a:lnTo>
                    <a:pt x="13758" y="298"/>
                  </a:lnTo>
                  <a:cubicBezTo>
                    <a:pt x="13758" y="134"/>
                    <a:pt x="13625" y="1"/>
                    <a:pt x="13461" y="1"/>
                  </a:cubicBezTo>
                  <a:lnTo>
                    <a:pt x="9698" y="1"/>
                  </a:lnTo>
                  <a:lnTo>
                    <a:pt x="9698" y="606"/>
                  </a:lnTo>
                  <a:lnTo>
                    <a:pt x="13153" y="606"/>
                  </a:lnTo>
                  <a:lnTo>
                    <a:pt x="13153" y="8079"/>
                  </a:lnTo>
                  <a:lnTo>
                    <a:pt x="8591" y="8079"/>
                  </a:lnTo>
                  <a:cubicBezTo>
                    <a:pt x="8079" y="8079"/>
                    <a:pt x="7566" y="8243"/>
                    <a:pt x="7136" y="8551"/>
                  </a:cubicBezTo>
                  <a:lnTo>
                    <a:pt x="7136" y="3374"/>
                  </a:lnTo>
                  <a:lnTo>
                    <a:pt x="6582" y="3374"/>
                  </a:lnTo>
                  <a:lnTo>
                    <a:pt x="6582" y="8551"/>
                  </a:lnTo>
                  <a:cubicBezTo>
                    <a:pt x="6151" y="8243"/>
                    <a:pt x="5639" y="8079"/>
                    <a:pt x="5085" y="8079"/>
                  </a:cubicBezTo>
                  <a:lnTo>
                    <a:pt x="554" y="8079"/>
                  </a:lnTo>
                  <a:lnTo>
                    <a:pt x="554" y="606"/>
                  </a:lnTo>
                  <a:lnTo>
                    <a:pt x="4019" y="606"/>
                  </a:lnTo>
                  <a:lnTo>
                    <a:pt x="4019" y="1"/>
                  </a:ln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g2a21d9d604b_0_86"/>
            <p:cNvSpPr/>
            <p:nvPr/>
          </p:nvSpPr>
          <p:spPr>
            <a:xfrm>
              <a:off x="2744938" y="2658050"/>
              <a:ext cx="65100" cy="14875"/>
            </a:xfrm>
            <a:custGeom>
              <a:rect b="b" l="l" r="r" t="t"/>
              <a:pathLst>
                <a:path extrusionOk="0" h="595" w="2604">
                  <a:moveTo>
                    <a:pt x="297" y="0"/>
                  </a:moveTo>
                  <a:cubicBezTo>
                    <a:pt x="123" y="0"/>
                    <a:pt x="0" y="123"/>
                    <a:pt x="0" y="338"/>
                  </a:cubicBezTo>
                  <a:cubicBezTo>
                    <a:pt x="41" y="472"/>
                    <a:pt x="164" y="595"/>
                    <a:pt x="297" y="595"/>
                  </a:cubicBezTo>
                  <a:lnTo>
                    <a:pt x="2266" y="595"/>
                  </a:lnTo>
                  <a:cubicBezTo>
                    <a:pt x="2471" y="595"/>
                    <a:pt x="2604" y="431"/>
                    <a:pt x="2563" y="256"/>
                  </a:cubicBezTo>
                  <a:cubicBezTo>
                    <a:pt x="2563" y="82"/>
                    <a:pt x="2430" y="0"/>
                    <a:pt x="2266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g2a21d9d604b_0_86"/>
            <p:cNvSpPr/>
            <p:nvPr/>
          </p:nvSpPr>
          <p:spPr>
            <a:xfrm>
              <a:off x="2553738" y="2658050"/>
              <a:ext cx="65125" cy="14875"/>
            </a:xfrm>
            <a:custGeom>
              <a:rect b="b" l="l" r="r" t="t"/>
              <a:pathLst>
                <a:path extrusionOk="0" h="595" w="2605">
                  <a:moveTo>
                    <a:pt x="298" y="0"/>
                  </a:moveTo>
                  <a:cubicBezTo>
                    <a:pt x="124" y="0"/>
                    <a:pt x="1" y="123"/>
                    <a:pt x="1" y="338"/>
                  </a:cubicBezTo>
                  <a:cubicBezTo>
                    <a:pt x="42" y="472"/>
                    <a:pt x="175" y="595"/>
                    <a:pt x="298" y="595"/>
                  </a:cubicBezTo>
                  <a:lnTo>
                    <a:pt x="2266" y="595"/>
                  </a:lnTo>
                  <a:cubicBezTo>
                    <a:pt x="2430" y="595"/>
                    <a:pt x="2604" y="431"/>
                    <a:pt x="2563" y="256"/>
                  </a:cubicBezTo>
                  <a:cubicBezTo>
                    <a:pt x="2522" y="82"/>
                    <a:pt x="2389" y="0"/>
                    <a:pt x="2266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g2a21d9d604b_0_86"/>
            <p:cNvSpPr/>
            <p:nvPr/>
          </p:nvSpPr>
          <p:spPr>
            <a:xfrm>
              <a:off x="2553738" y="2707250"/>
              <a:ext cx="91775" cy="14900"/>
            </a:xfrm>
            <a:custGeom>
              <a:rect b="b" l="l" r="r" t="t"/>
              <a:pathLst>
                <a:path extrusionOk="0" h="596" w="3671">
                  <a:moveTo>
                    <a:pt x="298" y="0"/>
                  </a:moveTo>
                  <a:cubicBezTo>
                    <a:pt x="124" y="0"/>
                    <a:pt x="1" y="165"/>
                    <a:pt x="1" y="339"/>
                  </a:cubicBezTo>
                  <a:cubicBezTo>
                    <a:pt x="42" y="513"/>
                    <a:pt x="175" y="595"/>
                    <a:pt x="298" y="595"/>
                  </a:cubicBezTo>
                  <a:lnTo>
                    <a:pt x="3373" y="595"/>
                  </a:lnTo>
                  <a:cubicBezTo>
                    <a:pt x="3548" y="595"/>
                    <a:pt x="3671" y="421"/>
                    <a:pt x="3671" y="257"/>
                  </a:cubicBezTo>
                  <a:cubicBezTo>
                    <a:pt x="3630" y="123"/>
                    <a:pt x="3507" y="0"/>
                    <a:pt x="3373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g2a21d9d604b_0_86"/>
            <p:cNvSpPr/>
            <p:nvPr/>
          </p:nvSpPr>
          <p:spPr>
            <a:xfrm>
              <a:off x="2564513" y="2756200"/>
              <a:ext cx="81000" cy="15150"/>
            </a:xfrm>
            <a:custGeom>
              <a:rect b="b" l="l" r="r" t="t"/>
              <a:pathLst>
                <a:path extrusionOk="0" h="606" w="3240">
                  <a:moveTo>
                    <a:pt x="297" y="1"/>
                  </a:moveTo>
                  <a:cubicBezTo>
                    <a:pt x="123" y="1"/>
                    <a:pt x="0" y="175"/>
                    <a:pt x="0" y="349"/>
                  </a:cubicBezTo>
                  <a:cubicBezTo>
                    <a:pt x="41" y="513"/>
                    <a:pt x="164" y="605"/>
                    <a:pt x="338" y="605"/>
                  </a:cubicBezTo>
                  <a:lnTo>
                    <a:pt x="2942" y="605"/>
                  </a:lnTo>
                  <a:cubicBezTo>
                    <a:pt x="3117" y="605"/>
                    <a:pt x="3240" y="431"/>
                    <a:pt x="3240" y="257"/>
                  </a:cubicBezTo>
                  <a:cubicBezTo>
                    <a:pt x="3199" y="134"/>
                    <a:pt x="3076" y="1"/>
                    <a:pt x="2942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g2a21d9d604b_0_86"/>
            <p:cNvSpPr/>
            <p:nvPr/>
          </p:nvSpPr>
          <p:spPr>
            <a:xfrm>
              <a:off x="2716988" y="2707250"/>
              <a:ext cx="93050" cy="14900"/>
            </a:xfrm>
            <a:custGeom>
              <a:rect b="b" l="l" r="r" t="t"/>
              <a:pathLst>
                <a:path extrusionOk="0" h="596" w="3722">
                  <a:moveTo>
                    <a:pt x="349" y="0"/>
                  </a:moveTo>
                  <a:cubicBezTo>
                    <a:pt x="134" y="0"/>
                    <a:pt x="1" y="165"/>
                    <a:pt x="52" y="339"/>
                  </a:cubicBezTo>
                  <a:cubicBezTo>
                    <a:pt x="52" y="513"/>
                    <a:pt x="175" y="595"/>
                    <a:pt x="349" y="595"/>
                  </a:cubicBezTo>
                  <a:lnTo>
                    <a:pt x="3384" y="595"/>
                  </a:lnTo>
                  <a:cubicBezTo>
                    <a:pt x="3589" y="595"/>
                    <a:pt x="3722" y="421"/>
                    <a:pt x="3681" y="257"/>
                  </a:cubicBezTo>
                  <a:cubicBezTo>
                    <a:pt x="3681" y="123"/>
                    <a:pt x="3548" y="0"/>
                    <a:pt x="3384" y="0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g2a21d9d604b_0_86"/>
            <p:cNvSpPr/>
            <p:nvPr/>
          </p:nvSpPr>
          <p:spPr>
            <a:xfrm>
              <a:off x="2716988" y="2756200"/>
              <a:ext cx="82300" cy="15150"/>
            </a:xfrm>
            <a:custGeom>
              <a:rect b="b" l="l" r="r" t="t"/>
              <a:pathLst>
                <a:path extrusionOk="0" h="606" w="3292">
                  <a:moveTo>
                    <a:pt x="349" y="1"/>
                  </a:moveTo>
                  <a:cubicBezTo>
                    <a:pt x="134" y="1"/>
                    <a:pt x="1" y="175"/>
                    <a:pt x="52" y="349"/>
                  </a:cubicBezTo>
                  <a:cubicBezTo>
                    <a:pt x="52" y="513"/>
                    <a:pt x="175" y="605"/>
                    <a:pt x="349" y="605"/>
                  </a:cubicBezTo>
                  <a:lnTo>
                    <a:pt x="2953" y="605"/>
                  </a:lnTo>
                  <a:cubicBezTo>
                    <a:pt x="3127" y="605"/>
                    <a:pt x="3291" y="431"/>
                    <a:pt x="3250" y="257"/>
                  </a:cubicBezTo>
                  <a:cubicBezTo>
                    <a:pt x="3209" y="134"/>
                    <a:pt x="3076" y="1"/>
                    <a:pt x="2953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g2a21d9d604b_0_86"/>
            <p:cNvSpPr/>
            <p:nvPr/>
          </p:nvSpPr>
          <p:spPr>
            <a:xfrm>
              <a:off x="2548363" y="2520475"/>
              <a:ext cx="267075" cy="179100"/>
            </a:xfrm>
            <a:custGeom>
              <a:rect b="b" l="l" r="r" t="t"/>
              <a:pathLst>
                <a:path extrusionOk="0" h="7164" w="10683">
                  <a:moveTo>
                    <a:pt x="5341" y="634"/>
                  </a:moveTo>
                  <a:lnTo>
                    <a:pt x="9483" y="2089"/>
                  </a:lnTo>
                  <a:lnTo>
                    <a:pt x="5341" y="3494"/>
                  </a:lnTo>
                  <a:lnTo>
                    <a:pt x="1200" y="2089"/>
                  </a:lnTo>
                  <a:lnTo>
                    <a:pt x="5341" y="634"/>
                  </a:lnTo>
                  <a:close/>
                  <a:moveTo>
                    <a:pt x="7863" y="3279"/>
                  </a:moveTo>
                  <a:lnTo>
                    <a:pt x="7863" y="5585"/>
                  </a:lnTo>
                  <a:lnTo>
                    <a:pt x="5341" y="6569"/>
                  </a:lnTo>
                  <a:lnTo>
                    <a:pt x="2778" y="5585"/>
                  </a:lnTo>
                  <a:lnTo>
                    <a:pt x="2778" y="3279"/>
                  </a:lnTo>
                  <a:lnTo>
                    <a:pt x="5208" y="4089"/>
                  </a:lnTo>
                  <a:cubicBezTo>
                    <a:pt x="5259" y="4140"/>
                    <a:pt x="5300" y="4140"/>
                    <a:pt x="5341" y="4140"/>
                  </a:cubicBezTo>
                  <a:cubicBezTo>
                    <a:pt x="5382" y="4140"/>
                    <a:pt x="5382" y="4140"/>
                    <a:pt x="5423" y="4089"/>
                  </a:cubicBezTo>
                  <a:lnTo>
                    <a:pt x="7863" y="3279"/>
                  </a:lnTo>
                  <a:close/>
                  <a:moveTo>
                    <a:pt x="5335" y="1"/>
                  </a:moveTo>
                  <a:cubicBezTo>
                    <a:pt x="5298" y="1"/>
                    <a:pt x="5254" y="14"/>
                    <a:pt x="5208" y="39"/>
                  </a:cubicBezTo>
                  <a:lnTo>
                    <a:pt x="216" y="1782"/>
                  </a:lnTo>
                  <a:cubicBezTo>
                    <a:pt x="82" y="1874"/>
                    <a:pt x="0" y="1997"/>
                    <a:pt x="0" y="2171"/>
                  </a:cubicBezTo>
                  <a:cubicBezTo>
                    <a:pt x="41" y="2253"/>
                    <a:pt x="133" y="2346"/>
                    <a:pt x="216" y="2387"/>
                  </a:cubicBezTo>
                  <a:lnTo>
                    <a:pt x="2184" y="3063"/>
                  </a:lnTo>
                  <a:lnTo>
                    <a:pt x="2184" y="5800"/>
                  </a:lnTo>
                  <a:cubicBezTo>
                    <a:pt x="2184" y="5934"/>
                    <a:pt x="2266" y="6016"/>
                    <a:pt x="2389" y="6057"/>
                  </a:cubicBezTo>
                  <a:lnTo>
                    <a:pt x="5208" y="7164"/>
                  </a:lnTo>
                  <a:lnTo>
                    <a:pt x="5423" y="7164"/>
                  </a:lnTo>
                  <a:lnTo>
                    <a:pt x="8283" y="6057"/>
                  </a:lnTo>
                  <a:cubicBezTo>
                    <a:pt x="8376" y="6016"/>
                    <a:pt x="8458" y="5934"/>
                    <a:pt x="8458" y="5800"/>
                  </a:cubicBezTo>
                  <a:lnTo>
                    <a:pt x="8458" y="3063"/>
                  </a:lnTo>
                  <a:lnTo>
                    <a:pt x="10426" y="2387"/>
                  </a:lnTo>
                  <a:cubicBezTo>
                    <a:pt x="10549" y="2346"/>
                    <a:pt x="10590" y="2253"/>
                    <a:pt x="10641" y="2171"/>
                  </a:cubicBezTo>
                  <a:cubicBezTo>
                    <a:pt x="10682" y="1997"/>
                    <a:pt x="10590" y="1874"/>
                    <a:pt x="10467" y="1782"/>
                  </a:cubicBezTo>
                  <a:lnTo>
                    <a:pt x="5423" y="39"/>
                  </a:lnTo>
                  <a:cubicBezTo>
                    <a:pt x="5403" y="14"/>
                    <a:pt x="5372" y="1"/>
                    <a:pt x="5335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05" name="Google Shape;505;g2a21d9d604b_0_86"/>
          <p:cNvCxnSpPr>
            <a:stCxn id="506" idx="2"/>
          </p:cNvCxnSpPr>
          <p:nvPr/>
        </p:nvCxnSpPr>
        <p:spPr>
          <a:xfrm>
            <a:off x="3202297" y="3877336"/>
            <a:ext cx="0" cy="7612500"/>
          </a:xfrm>
          <a:prstGeom prst="straightConnector1">
            <a:avLst/>
          </a:prstGeom>
          <a:noFill/>
          <a:ln cap="flat" cmpd="sng" w="19050">
            <a:solidFill>
              <a:srgbClr val="33333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7" name="Google Shape;507;g2a21d9d604b_0_86"/>
          <p:cNvSpPr txBox="1"/>
          <p:nvPr/>
        </p:nvSpPr>
        <p:spPr>
          <a:xfrm>
            <a:off x="5434171" y="6238872"/>
            <a:ext cx="10785900" cy="94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800">
                <a:solidFill>
                  <a:srgbClr val="333333"/>
                </a:solidFill>
                <a:latin typeface="Comfortaa"/>
                <a:ea typeface="Comfortaa"/>
                <a:cs typeface="Comfortaa"/>
                <a:sym typeface="Comfortaa"/>
              </a:rPr>
              <a:t>Слабые стороны:</a:t>
            </a:r>
            <a:endParaRPr b="1" sz="3800">
              <a:solidFill>
                <a:srgbClr val="33333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508" name="Google Shape;508;g2a21d9d604b_0_86"/>
          <p:cNvGrpSpPr/>
          <p:nvPr/>
        </p:nvGrpSpPr>
        <p:grpSpPr>
          <a:xfrm>
            <a:off x="4242447" y="6361312"/>
            <a:ext cx="616180" cy="763036"/>
            <a:chOff x="2532463" y="3657550"/>
            <a:chExt cx="278600" cy="345000"/>
          </a:xfrm>
        </p:grpSpPr>
        <p:sp>
          <p:nvSpPr>
            <p:cNvPr id="509" name="Google Shape;509;g2a21d9d604b_0_86"/>
            <p:cNvSpPr/>
            <p:nvPr/>
          </p:nvSpPr>
          <p:spPr>
            <a:xfrm>
              <a:off x="2752363" y="3666025"/>
              <a:ext cx="14875" cy="284225"/>
            </a:xfrm>
            <a:custGeom>
              <a:rect b="b" l="l" r="r" t="t"/>
              <a:pathLst>
                <a:path extrusionOk="0" h="11369" w="595">
                  <a:moveTo>
                    <a:pt x="0" y="0"/>
                  </a:moveTo>
                  <a:lnTo>
                    <a:pt x="0" y="11369"/>
                  </a:lnTo>
                  <a:lnTo>
                    <a:pt x="595" y="11369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g2a21d9d604b_0_86"/>
            <p:cNvSpPr/>
            <p:nvPr/>
          </p:nvSpPr>
          <p:spPr>
            <a:xfrm>
              <a:off x="2708538" y="3666025"/>
              <a:ext cx="14875" cy="284225"/>
            </a:xfrm>
            <a:custGeom>
              <a:rect b="b" l="l" r="r" t="t"/>
              <a:pathLst>
                <a:path extrusionOk="0" h="11369" w="595">
                  <a:moveTo>
                    <a:pt x="0" y="0"/>
                  </a:moveTo>
                  <a:lnTo>
                    <a:pt x="0" y="11369"/>
                  </a:lnTo>
                  <a:lnTo>
                    <a:pt x="595" y="11369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g2a21d9d604b_0_86"/>
            <p:cNvSpPr/>
            <p:nvPr/>
          </p:nvSpPr>
          <p:spPr>
            <a:xfrm>
              <a:off x="2598588" y="3950225"/>
              <a:ext cx="58725" cy="52325"/>
            </a:xfrm>
            <a:custGeom>
              <a:rect b="b" l="l" r="r" t="t"/>
              <a:pathLst>
                <a:path extrusionOk="0" h="2093" w="2349">
                  <a:moveTo>
                    <a:pt x="1" y="1"/>
                  </a:moveTo>
                  <a:lnTo>
                    <a:pt x="1" y="1795"/>
                  </a:lnTo>
                  <a:cubicBezTo>
                    <a:pt x="1" y="1918"/>
                    <a:pt x="83" y="2051"/>
                    <a:pt x="216" y="2051"/>
                  </a:cubicBezTo>
                  <a:cubicBezTo>
                    <a:pt x="257" y="2072"/>
                    <a:pt x="288" y="2082"/>
                    <a:pt x="313" y="2082"/>
                  </a:cubicBezTo>
                  <a:cubicBezTo>
                    <a:pt x="339" y="2082"/>
                    <a:pt x="359" y="2072"/>
                    <a:pt x="380" y="2051"/>
                  </a:cubicBezTo>
                  <a:lnTo>
                    <a:pt x="1200" y="1836"/>
                  </a:lnTo>
                  <a:lnTo>
                    <a:pt x="1969" y="2051"/>
                  </a:lnTo>
                  <a:cubicBezTo>
                    <a:pt x="2010" y="2092"/>
                    <a:pt x="2010" y="2092"/>
                    <a:pt x="2051" y="2092"/>
                  </a:cubicBezTo>
                  <a:cubicBezTo>
                    <a:pt x="2133" y="2092"/>
                    <a:pt x="2266" y="2051"/>
                    <a:pt x="2307" y="1918"/>
                  </a:cubicBezTo>
                  <a:cubicBezTo>
                    <a:pt x="2348" y="1877"/>
                    <a:pt x="2348" y="1836"/>
                    <a:pt x="2348" y="1795"/>
                  </a:cubicBezTo>
                  <a:lnTo>
                    <a:pt x="2348" y="1"/>
                  </a:lnTo>
                  <a:lnTo>
                    <a:pt x="1754" y="1"/>
                  </a:lnTo>
                  <a:lnTo>
                    <a:pt x="1754" y="1405"/>
                  </a:lnTo>
                  <a:lnTo>
                    <a:pt x="1241" y="1231"/>
                  </a:lnTo>
                  <a:lnTo>
                    <a:pt x="1108" y="1231"/>
                  </a:lnTo>
                  <a:lnTo>
                    <a:pt x="595" y="1405"/>
                  </a:lnTo>
                  <a:lnTo>
                    <a:pt x="595" y="1"/>
                  </a:ln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g2a21d9d604b_0_86"/>
            <p:cNvSpPr/>
            <p:nvPr/>
          </p:nvSpPr>
          <p:spPr>
            <a:xfrm>
              <a:off x="2532463" y="3657550"/>
              <a:ext cx="278600" cy="300150"/>
            </a:xfrm>
            <a:custGeom>
              <a:rect b="b" l="l" r="r" t="t"/>
              <a:pathLst>
                <a:path extrusionOk="0" h="12006" w="11144">
                  <a:moveTo>
                    <a:pt x="9606" y="595"/>
                  </a:moveTo>
                  <a:cubicBezTo>
                    <a:pt x="10119" y="595"/>
                    <a:pt x="10549" y="1026"/>
                    <a:pt x="10549" y="1539"/>
                  </a:cubicBezTo>
                  <a:lnTo>
                    <a:pt x="10549" y="10509"/>
                  </a:lnTo>
                  <a:cubicBezTo>
                    <a:pt x="10549" y="11021"/>
                    <a:pt x="10119" y="11400"/>
                    <a:pt x="9606" y="11400"/>
                  </a:cubicBezTo>
                  <a:lnTo>
                    <a:pt x="2000" y="11400"/>
                  </a:lnTo>
                  <a:cubicBezTo>
                    <a:pt x="1702" y="11400"/>
                    <a:pt x="1487" y="11195"/>
                    <a:pt x="1487" y="10888"/>
                  </a:cubicBezTo>
                  <a:lnTo>
                    <a:pt x="1487" y="10252"/>
                  </a:lnTo>
                  <a:lnTo>
                    <a:pt x="2051" y="10252"/>
                  </a:lnTo>
                  <a:cubicBezTo>
                    <a:pt x="2215" y="10252"/>
                    <a:pt x="2348" y="10170"/>
                    <a:pt x="2389" y="9996"/>
                  </a:cubicBezTo>
                  <a:cubicBezTo>
                    <a:pt x="2389" y="9822"/>
                    <a:pt x="2256" y="9658"/>
                    <a:pt x="2092" y="9658"/>
                  </a:cubicBezTo>
                  <a:lnTo>
                    <a:pt x="1487" y="9658"/>
                  </a:lnTo>
                  <a:lnTo>
                    <a:pt x="1487" y="7648"/>
                  </a:lnTo>
                  <a:lnTo>
                    <a:pt x="2051" y="7648"/>
                  </a:lnTo>
                  <a:cubicBezTo>
                    <a:pt x="2215" y="7648"/>
                    <a:pt x="2348" y="7556"/>
                    <a:pt x="2389" y="7392"/>
                  </a:cubicBezTo>
                  <a:cubicBezTo>
                    <a:pt x="2389" y="7218"/>
                    <a:pt x="2256" y="7044"/>
                    <a:pt x="2092" y="7044"/>
                  </a:cubicBezTo>
                  <a:lnTo>
                    <a:pt x="1487" y="7044"/>
                  </a:lnTo>
                  <a:lnTo>
                    <a:pt x="1487" y="4993"/>
                  </a:lnTo>
                  <a:lnTo>
                    <a:pt x="2051" y="4993"/>
                  </a:lnTo>
                  <a:cubicBezTo>
                    <a:pt x="2215" y="4993"/>
                    <a:pt x="2348" y="4911"/>
                    <a:pt x="2389" y="4788"/>
                  </a:cubicBezTo>
                  <a:cubicBezTo>
                    <a:pt x="2389" y="4573"/>
                    <a:pt x="2256" y="4440"/>
                    <a:pt x="2092" y="4440"/>
                  </a:cubicBezTo>
                  <a:lnTo>
                    <a:pt x="1487" y="4440"/>
                  </a:lnTo>
                  <a:lnTo>
                    <a:pt x="1487" y="2389"/>
                  </a:lnTo>
                  <a:lnTo>
                    <a:pt x="2051" y="2389"/>
                  </a:lnTo>
                  <a:cubicBezTo>
                    <a:pt x="2215" y="2389"/>
                    <a:pt x="2348" y="2307"/>
                    <a:pt x="2389" y="2133"/>
                  </a:cubicBezTo>
                  <a:cubicBezTo>
                    <a:pt x="2389" y="1969"/>
                    <a:pt x="2256" y="1795"/>
                    <a:pt x="2092" y="1795"/>
                  </a:cubicBezTo>
                  <a:lnTo>
                    <a:pt x="1487" y="1795"/>
                  </a:lnTo>
                  <a:lnTo>
                    <a:pt x="1487" y="1108"/>
                  </a:lnTo>
                  <a:cubicBezTo>
                    <a:pt x="1487" y="811"/>
                    <a:pt x="1702" y="595"/>
                    <a:pt x="2000" y="595"/>
                  </a:cubicBezTo>
                  <a:close/>
                  <a:moveTo>
                    <a:pt x="2000" y="1"/>
                  </a:moveTo>
                  <a:cubicBezTo>
                    <a:pt x="1405" y="1"/>
                    <a:pt x="893" y="513"/>
                    <a:pt x="893" y="1108"/>
                  </a:cubicBezTo>
                  <a:lnTo>
                    <a:pt x="893" y="1795"/>
                  </a:lnTo>
                  <a:lnTo>
                    <a:pt x="339" y="1795"/>
                  </a:lnTo>
                  <a:cubicBezTo>
                    <a:pt x="165" y="1795"/>
                    <a:pt x="42" y="1918"/>
                    <a:pt x="42" y="2051"/>
                  </a:cubicBezTo>
                  <a:cubicBezTo>
                    <a:pt x="1" y="2266"/>
                    <a:pt x="165" y="2389"/>
                    <a:pt x="339" y="2389"/>
                  </a:cubicBezTo>
                  <a:lnTo>
                    <a:pt x="893" y="2389"/>
                  </a:lnTo>
                  <a:lnTo>
                    <a:pt x="893" y="4440"/>
                  </a:lnTo>
                  <a:lnTo>
                    <a:pt x="339" y="4440"/>
                  </a:lnTo>
                  <a:cubicBezTo>
                    <a:pt x="165" y="4440"/>
                    <a:pt x="42" y="4532"/>
                    <a:pt x="42" y="4655"/>
                  </a:cubicBezTo>
                  <a:cubicBezTo>
                    <a:pt x="1" y="4870"/>
                    <a:pt x="165" y="4993"/>
                    <a:pt x="339" y="4993"/>
                  </a:cubicBezTo>
                  <a:lnTo>
                    <a:pt x="893" y="4993"/>
                  </a:lnTo>
                  <a:lnTo>
                    <a:pt x="893" y="7044"/>
                  </a:lnTo>
                  <a:lnTo>
                    <a:pt x="339" y="7044"/>
                  </a:lnTo>
                  <a:cubicBezTo>
                    <a:pt x="165" y="7044"/>
                    <a:pt x="42" y="7177"/>
                    <a:pt x="42" y="7300"/>
                  </a:cubicBezTo>
                  <a:cubicBezTo>
                    <a:pt x="1" y="7474"/>
                    <a:pt x="165" y="7648"/>
                    <a:pt x="339" y="7648"/>
                  </a:cubicBezTo>
                  <a:lnTo>
                    <a:pt x="893" y="7648"/>
                  </a:lnTo>
                  <a:lnTo>
                    <a:pt x="893" y="9658"/>
                  </a:lnTo>
                  <a:lnTo>
                    <a:pt x="339" y="9658"/>
                  </a:lnTo>
                  <a:cubicBezTo>
                    <a:pt x="165" y="9658"/>
                    <a:pt x="42" y="9781"/>
                    <a:pt x="42" y="9914"/>
                  </a:cubicBezTo>
                  <a:cubicBezTo>
                    <a:pt x="1" y="10078"/>
                    <a:pt x="165" y="10252"/>
                    <a:pt x="339" y="10252"/>
                  </a:cubicBezTo>
                  <a:lnTo>
                    <a:pt x="893" y="10252"/>
                  </a:lnTo>
                  <a:lnTo>
                    <a:pt x="893" y="10888"/>
                  </a:lnTo>
                  <a:cubicBezTo>
                    <a:pt x="893" y="11534"/>
                    <a:pt x="1405" y="12005"/>
                    <a:pt x="2000" y="12005"/>
                  </a:cubicBezTo>
                  <a:lnTo>
                    <a:pt x="9606" y="12005"/>
                  </a:lnTo>
                  <a:cubicBezTo>
                    <a:pt x="10457" y="12005"/>
                    <a:pt x="11144" y="11318"/>
                    <a:pt x="11144" y="10509"/>
                  </a:cubicBezTo>
                  <a:lnTo>
                    <a:pt x="11144" y="1539"/>
                  </a:lnTo>
                  <a:cubicBezTo>
                    <a:pt x="11144" y="688"/>
                    <a:pt x="10457" y="1"/>
                    <a:pt x="9606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g2a21d9d604b_0_86"/>
            <p:cNvSpPr/>
            <p:nvPr/>
          </p:nvSpPr>
          <p:spPr>
            <a:xfrm>
              <a:off x="2619863" y="3702400"/>
              <a:ext cx="60000" cy="14900"/>
            </a:xfrm>
            <a:custGeom>
              <a:rect b="b" l="l" r="r" t="t"/>
              <a:pathLst>
                <a:path extrusionOk="0" h="596" w="2400">
                  <a:moveTo>
                    <a:pt x="349" y="1"/>
                  </a:moveTo>
                  <a:cubicBezTo>
                    <a:pt x="134" y="1"/>
                    <a:pt x="0" y="175"/>
                    <a:pt x="41" y="339"/>
                  </a:cubicBezTo>
                  <a:cubicBezTo>
                    <a:pt x="41" y="513"/>
                    <a:pt x="175" y="595"/>
                    <a:pt x="349" y="595"/>
                  </a:cubicBezTo>
                  <a:lnTo>
                    <a:pt x="2092" y="595"/>
                  </a:lnTo>
                  <a:cubicBezTo>
                    <a:pt x="2266" y="595"/>
                    <a:pt x="2399" y="472"/>
                    <a:pt x="2348" y="257"/>
                  </a:cubicBezTo>
                  <a:cubicBezTo>
                    <a:pt x="2348" y="124"/>
                    <a:pt x="2225" y="1"/>
                    <a:pt x="2051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g2a21d9d604b_0_86"/>
            <p:cNvSpPr/>
            <p:nvPr/>
          </p:nvSpPr>
          <p:spPr>
            <a:xfrm>
              <a:off x="2619863" y="3746225"/>
              <a:ext cx="38475" cy="14900"/>
            </a:xfrm>
            <a:custGeom>
              <a:rect b="b" l="l" r="r" t="t"/>
              <a:pathLst>
                <a:path extrusionOk="0" h="596" w="1539">
                  <a:moveTo>
                    <a:pt x="349" y="1"/>
                  </a:moveTo>
                  <a:cubicBezTo>
                    <a:pt x="134" y="1"/>
                    <a:pt x="0" y="165"/>
                    <a:pt x="41" y="339"/>
                  </a:cubicBezTo>
                  <a:cubicBezTo>
                    <a:pt x="41" y="513"/>
                    <a:pt x="175" y="595"/>
                    <a:pt x="349" y="595"/>
                  </a:cubicBezTo>
                  <a:lnTo>
                    <a:pt x="1200" y="595"/>
                  </a:lnTo>
                  <a:cubicBezTo>
                    <a:pt x="1374" y="595"/>
                    <a:pt x="1538" y="421"/>
                    <a:pt x="1497" y="257"/>
                  </a:cubicBezTo>
                  <a:cubicBezTo>
                    <a:pt x="1456" y="124"/>
                    <a:pt x="1323" y="1"/>
                    <a:pt x="1200" y="1"/>
                  </a:cubicBezTo>
                  <a:close/>
                </a:path>
              </a:pathLst>
            </a:custGeom>
            <a:solidFill>
              <a:srgbClr val="5D0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15" name="Google Shape;515;g2a21d9d604b_0_86"/>
          <p:cNvCxnSpPr/>
          <p:nvPr/>
        </p:nvCxnSpPr>
        <p:spPr>
          <a:xfrm>
            <a:off x="4550545" y="7324869"/>
            <a:ext cx="0" cy="4223400"/>
          </a:xfrm>
          <a:prstGeom prst="straightConnector1">
            <a:avLst/>
          </a:prstGeom>
          <a:noFill/>
          <a:ln cap="flat" cmpd="sng" w="19050">
            <a:solidFill>
              <a:srgbClr val="33333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Бизнес</a:t>
            </a:r>
            <a:r>
              <a:rPr lang="ru-RU"/>
              <a:t> </a:t>
            </a:r>
            <a:r>
              <a:rPr b="1" lang="ru-RU"/>
              <a:t>- модель</a:t>
            </a:r>
            <a:endParaRPr/>
          </a:p>
        </p:txBody>
      </p:sp>
      <p:sp>
        <p:nvSpPr>
          <p:cNvPr id="521" name="Google Shape;521;p6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900">
                <a:latin typeface="Montserrat"/>
                <a:ea typeface="Montserrat"/>
                <a:cs typeface="Montserrat"/>
                <a:sym typeface="Montserrat"/>
              </a:rPr>
              <a:t>Основные ресурсы платформы - компании-партнеры и ВУЗы.</a:t>
            </a:r>
            <a:br>
              <a:rPr lang="ru-RU" sz="39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900">
                <a:latin typeface="Montserrat"/>
                <a:ea typeface="Montserrat"/>
                <a:cs typeface="Montserrat"/>
                <a:sym typeface="Montserrat"/>
              </a:rPr>
              <a:t>Компании-партнеры (B2B) либо платят за размещение на маркетплейсе, либо поставляют товары и услуги.</a:t>
            </a:r>
            <a:br>
              <a:rPr lang="ru-RU" sz="39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900">
                <a:latin typeface="Montserrat"/>
                <a:ea typeface="Montserrat"/>
                <a:cs typeface="Montserrat"/>
                <a:sym typeface="Montserrat"/>
              </a:rPr>
              <a:t>ВУЗы (B2G) предоставляют свои предложения для студентов (B2C).</a:t>
            </a:r>
            <a:br>
              <a:rPr lang="ru-RU" sz="3900"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39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900">
                <a:latin typeface="Montserrat"/>
                <a:ea typeface="Montserrat"/>
                <a:cs typeface="Montserrat"/>
                <a:sym typeface="Montserrat"/>
              </a:rPr>
              <a:t>Основной источник доходов составляют партнеры проекта - малый и средний бизнес, заинтересованный в притоке клиентов (студентов СамГТУ), а также получении личного кабинета с инструментами для аналитики и управления рекламой.</a:t>
            </a:r>
            <a:endParaRPr i="1" sz="3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/>
          </a:p>
        </p:txBody>
      </p:sp>
      <p:sp>
        <p:nvSpPr>
          <p:cNvPr id="527" name="Google Shape;527;p7"/>
          <p:cNvSpPr txBox="1"/>
          <p:nvPr>
            <p:ph idx="2" type="body"/>
          </p:nvPr>
        </p:nvSpPr>
        <p:spPr>
          <a:xfrm>
            <a:off x="894600" y="2561375"/>
            <a:ext cx="18028500" cy="12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В проведенном нами опросе студентов СамГТУ на текущий момент приняло участие уже более </a:t>
            </a:r>
            <a:r>
              <a:rPr b="1"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500</a:t>
            </a: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 человек</a:t>
            </a:r>
            <a:b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38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8" name="Google Shape;528;p7"/>
          <p:cNvSpPr txBox="1"/>
          <p:nvPr/>
        </p:nvSpPr>
        <p:spPr>
          <a:xfrm>
            <a:off x="894600" y="9601475"/>
            <a:ext cx="67830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20212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Как часто студенты участвуют в дополнительных мероприятиях</a:t>
            </a:r>
            <a:endParaRPr sz="250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grpSp>
        <p:nvGrpSpPr>
          <p:cNvPr id="529" name="Google Shape;529;p7"/>
          <p:cNvGrpSpPr/>
          <p:nvPr/>
        </p:nvGrpSpPr>
        <p:grpSpPr>
          <a:xfrm>
            <a:off x="894600" y="4081913"/>
            <a:ext cx="8105325" cy="5400013"/>
            <a:chOff x="1711150" y="3959988"/>
            <a:chExt cx="8105325" cy="5400013"/>
          </a:xfrm>
        </p:grpSpPr>
        <p:grpSp>
          <p:nvGrpSpPr>
            <p:cNvPr id="530" name="Google Shape;530;p7"/>
            <p:cNvGrpSpPr/>
            <p:nvPr/>
          </p:nvGrpSpPr>
          <p:grpSpPr>
            <a:xfrm>
              <a:off x="1711150" y="3959988"/>
              <a:ext cx="8105325" cy="5400013"/>
              <a:chOff x="1711150" y="3959988"/>
              <a:chExt cx="8105325" cy="5400013"/>
            </a:xfrm>
          </p:grpSpPr>
          <p:pic>
            <p:nvPicPr>
              <p:cNvPr id="531" name="Google Shape;531;p7"/>
              <p:cNvPicPr preferRelativeResize="0"/>
              <p:nvPr/>
            </p:nvPicPr>
            <p:blipFill rotWithShape="1">
              <a:blip r:embed="rId3">
                <a:alphaModFix/>
              </a:blip>
              <a:srcRect b="3877" l="9289" r="42199" t="11095"/>
              <a:stretch/>
            </p:blipFill>
            <p:spPr>
              <a:xfrm>
                <a:off x="1711150" y="3960000"/>
                <a:ext cx="5400000" cy="540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32" name="Google Shape;532;p7"/>
              <p:cNvPicPr preferRelativeResize="0"/>
              <p:nvPr/>
            </p:nvPicPr>
            <p:blipFill rotWithShape="1">
              <a:blip r:embed="rId4">
                <a:alphaModFix/>
              </a:blip>
              <a:srcRect b="69065" l="64510" r="32816" t="7184"/>
              <a:stretch/>
            </p:blipFill>
            <p:spPr>
              <a:xfrm>
                <a:off x="7226125" y="3960000"/>
                <a:ext cx="567749" cy="283772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33" name="Google Shape;533;p7"/>
              <p:cNvSpPr txBox="1"/>
              <p:nvPr/>
            </p:nvSpPr>
            <p:spPr>
              <a:xfrm>
                <a:off x="7793875" y="3959988"/>
                <a:ext cx="2022600" cy="294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lnSpc>
                    <a:spcPct val="1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019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очень редко</a:t>
                </a:r>
                <a:endParaRPr b="1" sz="2019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  <a:p>
                <a:pPr indent="0" lvl="0" marL="0" rtl="0" algn="l">
                  <a:lnSpc>
                    <a:spcPct val="1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019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редко</a:t>
                </a:r>
                <a:endParaRPr b="1" sz="2019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  <a:p>
                <a:pPr indent="0" lvl="0" marL="0" rtl="0" algn="l">
                  <a:lnSpc>
                    <a:spcPct val="1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019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умеренно</a:t>
                </a:r>
                <a:endParaRPr b="1" sz="2019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  <a:p>
                <a:pPr indent="0" lvl="0" marL="0" rtl="0" algn="l">
                  <a:lnSpc>
                    <a:spcPct val="1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019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часто</a:t>
                </a:r>
                <a:endParaRPr b="1" sz="2019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  <a:p>
                <a:pPr indent="0" lvl="0" marL="0" rtl="0" algn="l">
                  <a:lnSpc>
                    <a:spcPct val="1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019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очень часто</a:t>
                </a:r>
                <a:endParaRPr b="1" sz="2019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sp>
          <p:nvSpPr>
            <p:cNvPr id="534" name="Google Shape;534;p7"/>
            <p:cNvSpPr txBox="1"/>
            <p:nvPr/>
          </p:nvSpPr>
          <p:spPr>
            <a:xfrm>
              <a:off x="5415375" y="5490000"/>
              <a:ext cx="1346100" cy="77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800">
                  <a:solidFill>
                    <a:schemeClr val="lt1"/>
                  </a:solidFill>
                  <a:latin typeface="Comfortaa"/>
                  <a:ea typeface="Comfortaa"/>
                  <a:cs typeface="Comfortaa"/>
                  <a:sym typeface="Comfortaa"/>
                </a:rPr>
                <a:t>31,4%</a:t>
              </a:r>
              <a:endParaRPr b="1" sz="2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535" name="Google Shape;535;p7"/>
            <p:cNvSpPr txBox="1"/>
            <p:nvPr/>
          </p:nvSpPr>
          <p:spPr>
            <a:xfrm>
              <a:off x="3250450" y="4567688"/>
              <a:ext cx="1346100" cy="77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800">
                  <a:solidFill>
                    <a:schemeClr val="lt1"/>
                  </a:solidFill>
                  <a:latin typeface="Comfortaa"/>
                  <a:ea typeface="Comfortaa"/>
                  <a:cs typeface="Comfortaa"/>
                  <a:sym typeface="Comfortaa"/>
                </a:rPr>
                <a:t>11,1%</a:t>
              </a:r>
              <a:endParaRPr b="1" sz="2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536" name="Google Shape;536;p7"/>
            <p:cNvSpPr txBox="1"/>
            <p:nvPr/>
          </p:nvSpPr>
          <p:spPr>
            <a:xfrm>
              <a:off x="4596550" y="7944313"/>
              <a:ext cx="1346100" cy="77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800">
                  <a:solidFill>
                    <a:schemeClr val="lt1"/>
                  </a:solidFill>
                  <a:latin typeface="Comfortaa"/>
                  <a:ea typeface="Comfortaa"/>
                  <a:cs typeface="Comfortaa"/>
                  <a:sym typeface="Comfortaa"/>
                </a:rPr>
                <a:t>22,5%</a:t>
              </a:r>
              <a:endParaRPr b="1" sz="2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537" name="Google Shape;537;p7"/>
            <p:cNvSpPr txBox="1"/>
            <p:nvPr/>
          </p:nvSpPr>
          <p:spPr>
            <a:xfrm>
              <a:off x="2361800" y="7469538"/>
              <a:ext cx="1346100" cy="77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800">
                  <a:solidFill>
                    <a:schemeClr val="lt1"/>
                  </a:solidFill>
                  <a:latin typeface="Comfortaa"/>
                  <a:ea typeface="Comfortaa"/>
                  <a:cs typeface="Comfortaa"/>
                  <a:sym typeface="Comfortaa"/>
                </a:rPr>
                <a:t>22,1%</a:t>
              </a:r>
              <a:endParaRPr b="1" sz="2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538" name="Google Shape;538;p7"/>
            <p:cNvSpPr txBox="1"/>
            <p:nvPr/>
          </p:nvSpPr>
          <p:spPr>
            <a:xfrm>
              <a:off x="2180375" y="5490013"/>
              <a:ext cx="1346100" cy="77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800">
                  <a:solidFill>
                    <a:schemeClr val="lt1"/>
                  </a:solidFill>
                  <a:latin typeface="Comfortaa"/>
                  <a:ea typeface="Comfortaa"/>
                  <a:cs typeface="Comfortaa"/>
                  <a:sym typeface="Comfortaa"/>
                </a:rPr>
                <a:t>12,8%</a:t>
              </a:r>
              <a:endParaRPr b="1" sz="2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sp>
        <p:nvSpPr>
          <p:cNvPr id="539" name="Google Shape;539;p7"/>
          <p:cNvSpPr txBox="1"/>
          <p:nvPr/>
        </p:nvSpPr>
        <p:spPr>
          <a:xfrm>
            <a:off x="9644050" y="9601475"/>
            <a:ext cx="611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20212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В мероприятиях каких областей студенты </a:t>
            </a:r>
            <a:r>
              <a:rPr lang="ru-RU" sz="2500">
                <a:solidFill>
                  <a:srgbClr val="20212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участвуют</a:t>
            </a:r>
            <a:endParaRPr sz="250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grpSp>
        <p:nvGrpSpPr>
          <p:cNvPr id="540" name="Google Shape;540;p7"/>
          <p:cNvGrpSpPr/>
          <p:nvPr/>
        </p:nvGrpSpPr>
        <p:grpSpPr>
          <a:xfrm>
            <a:off x="9369024" y="3962375"/>
            <a:ext cx="10601676" cy="5519551"/>
            <a:chOff x="9510474" y="3809975"/>
            <a:chExt cx="10601676" cy="5519551"/>
          </a:xfrm>
        </p:grpSpPr>
        <p:pic>
          <p:nvPicPr>
            <p:cNvPr id="541" name="Google Shape;541;p7"/>
            <p:cNvPicPr preferRelativeResize="0"/>
            <p:nvPr/>
          </p:nvPicPr>
          <p:blipFill rotWithShape="1">
            <a:blip r:embed="rId5">
              <a:alphaModFix/>
            </a:blip>
            <a:srcRect b="62933" l="56434" r="40907" t="8031"/>
            <a:stretch/>
          </p:blipFill>
          <p:spPr>
            <a:xfrm>
              <a:off x="15097725" y="3809975"/>
              <a:ext cx="511123" cy="3292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2" name="Google Shape;542;p7"/>
            <p:cNvPicPr preferRelativeResize="0"/>
            <p:nvPr/>
          </p:nvPicPr>
          <p:blipFill rotWithShape="1">
            <a:blip r:embed="rId6">
              <a:alphaModFix/>
            </a:blip>
            <a:srcRect b="2534" l="9662" r="41437" t="10960"/>
            <a:stretch/>
          </p:blipFill>
          <p:spPr>
            <a:xfrm>
              <a:off x="9510474" y="3809975"/>
              <a:ext cx="5519525" cy="55195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7"/>
            <p:cNvSpPr txBox="1"/>
            <p:nvPr/>
          </p:nvSpPr>
          <p:spPr>
            <a:xfrm>
              <a:off x="10222675" y="5341988"/>
              <a:ext cx="1346100" cy="77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800">
                  <a:solidFill>
                    <a:schemeClr val="lt1"/>
                  </a:solidFill>
                  <a:latin typeface="Comfortaa"/>
                  <a:ea typeface="Comfortaa"/>
                  <a:cs typeface="Comfortaa"/>
                  <a:sym typeface="Comfortaa"/>
                </a:rPr>
                <a:t>38,9%</a:t>
              </a:r>
              <a:endParaRPr b="1" sz="2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544" name="Google Shape;544;p7"/>
            <p:cNvSpPr txBox="1"/>
            <p:nvPr/>
          </p:nvSpPr>
          <p:spPr>
            <a:xfrm>
              <a:off x="10678200" y="7822738"/>
              <a:ext cx="1346100" cy="77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800">
                  <a:solidFill>
                    <a:schemeClr val="lt1"/>
                  </a:solidFill>
                  <a:latin typeface="Comfortaa"/>
                  <a:ea typeface="Comfortaa"/>
                  <a:cs typeface="Comfortaa"/>
                  <a:sym typeface="Comfortaa"/>
                </a:rPr>
                <a:t>31,8%</a:t>
              </a:r>
              <a:endParaRPr b="1" sz="2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545" name="Google Shape;545;p7"/>
            <p:cNvSpPr txBox="1"/>
            <p:nvPr/>
          </p:nvSpPr>
          <p:spPr>
            <a:xfrm>
              <a:off x="12833825" y="7944313"/>
              <a:ext cx="957900" cy="77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800">
                  <a:solidFill>
                    <a:schemeClr val="lt1"/>
                  </a:solidFill>
                  <a:latin typeface="Comfortaa"/>
                  <a:ea typeface="Comfortaa"/>
                  <a:cs typeface="Comfortaa"/>
                  <a:sym typeface="Comfortaa"/>
                </a:rPr>
                <a:t>19%</a:t>
              </a:r>
              <a:endParaRPr b="1" sz="2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546" name="Google Shape;546;p7"/>
            <p:cNvSpPr txBox="1"/>
            <p:nvPr/>
          </p:nvSpPr>
          <p:spPr>
            <a:xfrm>
              <a:off x="13582575" y="6559313"/>
              <a:ext cx="1346100" cy="77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800">
                  <a:solidFill>
                    <a:schemeClr val="lt1"/>
                  </a:solidFill>
                  <a:latin typeface="Comfortaa"/>
                  <a:ea typeface="Comfortaa"/>
                  <a:cs typeface="Comfortaa"/>
                  <a:sym typeface="Comfortaa"/>
                </a:rPr>
                <a:t>22,5%</a:t>
              </a:r>
              <a:endParaRPr b="1" sz="2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547" name="Google Shape;547;p7"/>
            <p:cNvSpPr txBox="1"/>
            <p:nvPr/>
          </p:nvSpPr>
          <p:spPr>
            <a:xfrm>
              <a:off x="12833813" y="4908950"/>
              <a:ext cx="1346100" cy="77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800">
                  <a:solidFill>
                    <a:schemeClr val="lt1"/>
                  </a:solidFill>
                  <a:latin typeface="Comfortaa"/>
                  <a:ea typeface="Comfortaa"/>
                  <a:cs typeface="Comfortaa"/>
                  <a:sym typeface="Comfortaa"/>
                </a:rPr>
                <a:t>27,5%</a:t>
              </a:r>
              <a:endParaRPr b="1" sz="2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548" name="Google Shape;548;p7"/>
            <p:cNvSpPr txBox="1"/>
            <p:nvPr/>
          </p:nvSpPr>
          <p:spPr>
            <a:xfrm>
              <a:off x="15608850" y="3870200"/>
              <a:ext cx="4503300" cy="437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7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019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социальная</a:t>
              </a:r>
              <a:endParaRPr b="1" sz="2019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lnSpc>
                  <a:spcPct val="17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019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культурная</a:t>
              </a:r>
              <a:endParaRPr b="1" sz="2019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lnSpc>
                  <a:spcPct val="17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019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спортивная</a:t>
              </a:r>
              <a:endParaRPr b="1" sz="2019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lnSpc>
                  <a:spcPct val="17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019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научная</a:t>
              </a:r>
              <a:endParaRPr b="1" sz="2019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019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не участвую в мероприятиях, сохраняю интерес к учебе</a:t>
              </a:r>
              <a:endParaRPr b="1" sz="2019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19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-RU" sz="2019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не участвую в мероприятиях,</a:t>
              </a:r>
              <a:br>
                <a:rPr b="1" lang="ru-RU" sz="2019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</a:br>
              <a:r>
                <a:rPr b="1" lang="ru-RU" sz="2019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не сохраняю интерес к учебе</a:t>
              </a:r>
              <a:endParaRPr b="1" sz="2019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pic>
          <p:nvPicPr>
            <p:cNvPr id="549" name="Google Shape;549;p7"/>
            <p:cNvPicPr preferRelativeResize="0"/>
            <p:nvPr/>
          </p:nvPicPr>
          <p:blipFill rotWithShape="1">
            <a:blip r:embed="rId5">
              <a:alphaModFix/>
            </a:blip>
            <a:srcRect b="58751" l="56434" r="40908" t="36793"/>
            <a:stretch/>
          </p:blipFill>
          <p:spPr>
            <a:xfrm>
              <a:off x="15063863" y="7034895"/>
              <a:ext cx="511123" cy="5051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2a21d9d604b_0_43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/>
          </a:p>
        </p:txBody>
      </p:sp>
      <p:sp>
        <p:nvSpPr>
          <p:cNvPr id="555" name="Google Shape;555;g2a21d9d604b_0_43"/>
          <p:cNvSpPr txBox="1"/>
          <p:nvPr>
            <p:ph idx="2" type="body"/>
          </p:nvPr>
        </p:nvSpPr>
        <p:spPr>
          <a:xfrm>
            <a:off x="1362075" y="2561375"/>
            <a:ext cx="17561100" cy="12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Важность стимулирующих мер и вознаграждений для студентов</a:t>
            </a:r>
            <a:b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38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Диаграмма ответов в Формах. Вопрос: Как важны для вас стимулирующие меры и вознаграждения в процессе обучения?&#10;. Количество ответов: 506 ответов." id="556" name="Google Shape;556;g2a21d9d604b_0_43" title="Как важны для вас стимулирующие меры и вознаграждения в процессе обучения?&#10;"/>
          <p:cNvPicPr preferRelativeResize="0"/>
          <p:nvPr/>
        </p:nvPicPr>
        <p:blipFill rotWithShape="1">
          <a:blip r:embed="rId3">
            <a:alphaModFix/>
          </a:blip>
          <a:srcRect b="11496" l="4434" r="0" t="20679"/>
          <a:stretch/>
        </p:blipFill>
        <p:spPr>
          <a:xfrm>
            <a:off x="1362075" y="3809975"/>
            <a:ext cx="17561098" cy="5926980"/>
          </a:xfrm>
          <a:prstGeom prst="rect">
            <a:avLst/>
          </a:prstGeom>
          <a:noFill/>
          <a:ln>
            <a:noFill/>
          </a:ln>
          <a:effectLst>
            <a:outerShdw blurRad="300038" rotWithShape="0" algn="bl" dir="5400000" dist="47625">
              <a:srgbClr val="000000">
                <a:alpha val="17000"/>
              </a:srgbClr>
            </a:outerShdw>
          </a:effectLst>
        </p:spPr>
      </p:pic>
      <p:sp>
        <p:nvSpPr>
          <p:cNvPr id="557" name="Google Shape;557;g2a21d9d604b_0_43"/>
          <p:cNvSpPr txBox="1"/>
          <p:nvPr>
            <p:ph idx="2" type="body"/>
          </p:nvPr>
        </p:nvSpPr>
        <p:spPr>
          <a:xfrm>
            <a:off x="7441363" y="9879825"/>
            <a:ext cx="5229300" cy="12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Оценка</a:t>
            </a:r>
            <a:endParaRPr sz="38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8" name="Google Shape;558;g2a21d9d604b_0_43"/>
          <p:cNvSpPr txBox="1"/>
          <p:nvPr>
            <p:ph idx="2" type="body"/>
          </p:nvPr>
        </p:nvSpPr>
        <p:spPr>
          <a:xfrm rot="-5400000">
            <a:off x="-1431162" y="6149150"/>
            <a:ext cx="5229300" cy="12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Число студентов</a:t>
            </a:r>
            <a:endParaRPr sz="38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a21d9d604b_0_113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/>
          </a:p>
        </p:txBody>
      </p:sp>
      <p:sp>
        <p:nvSpPr>
          <p:cNvPr id="564" name="Google Shape;564;g2a21d9d604b_0_113"/>
          <p:cNvSpPr txBox="1"/>
          <p:nvPr>
            <p:ph idx="2" type="body"/>
          </p:nvPr>
        </p:nvSpPr>
        <p:spPr>
          <a:xfrm>
            <a:off x="1362075" y="2561375"/>
            <a:ext cx="17561100" cy="12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Оценка текущей системы поощрения студентами</a:t>
            </a:r>
            <a:b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38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38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Диаграмма ответов в Формах. Вопрос: На сколько существующая система поощрения студенческой активности эффективна?. Количество ответов: 506 ответов." id="565" name="Google Shape;565;g2a21d9d604b_0_113" title="На сколько существующая система поощрения студенческой активности эффективна?"/>
          <p:cNvPicPr preferRelativeResize="0"/>
          <p:nvPr/>
        </p:nvPicPr>
        <p:blipFill rotWithShape="1">
          <a:blip r:embed="rId3">
            <a:alphaModFix/>
          </a:blip>
          <a:srcRect b="8829" l="0" r="0" t="19212"/>
          <a:stretch/>
        </p:blipFill>
        <p:spPr>
          <a:xfrm>
            <a:off x="1362075" y="3809975"/>
            <a:ext cx="17561098" cy="6147976"/>
          </a:xfrm>
          <a:prstGeom prst="rect">
            <a:avLst/>
          </a:prstGeom>
          <a:noFill/>
          <a:ln>
            <a:noFill/>
          </a:ln>
          <a:effectLst>
            <a:outerShdw blurRad="671513" rotWithShape="0" algn="bl" dir="8280000" dist="314325">
              <a:srgbClr val="000000">
                <a:alpha val="22000"/>
              </a:srgbClr>
            </a:outerShdw>
          </a:effectLst>
        </p:spPr>
      </p:pic>
      <p:sp>
        <p:nvSpPr>
          <p:cNvPr id="566" name="Google Shape;566;g2a21d9d604b_0_113"/>
          <p:cNvSpPr txBox="1"/>
          <p:nvPr>
            <p:ph idx="2" type="body"/>
          </p:nvPr>
        </p:nvSpPr>
        <p:spPr>
          <a:xfrm rot="-5400000">
            <a:off x="-1431162" y="6149150"/>
            <a:ext cx="5229300" cy="12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Числ</a:t>
            </a: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о студентов</a:t>
            </a:r>
            <a:endParaRPr sz="38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7" name="Google Shape;567;g2a21d9d604b_0_113"/>
          <p:cNvSpPr txBox="1"/>
          <p:nvPr>
            <p:ph idx="2" type="body"/>
          </p:nvPr>
        </p:nvSpPr>
        <p:spPr>
          <a:xfrm>
            <a:off x="7441363" y="10067100"/>
            <a:ext cx="5229300" cy="12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Оценка</a:t>
            </a:r>
            <a:endParaRPr sz="38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2a122ad2cd5_0_24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/>
          </a:p>
        </p:txBody>
      </p:sp>
      <p:sp>
        <p:nvSpPr>
          <p:cNvPr id="573" name="Google Shape;573;g2a122ad2cd5_0_24"/>
          <p:cNvSpPr txBox="1"/>
          <p:nvPr/>
        </p:nvSpPr>
        <p:spPr>
          <a:xfrm>
            <a:off x="11844625" y="9894250"/>
            <a:ext cx="63714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100">
                <a:solidFill>
                  <a:srgbClr val="202124"/>
                </a:solidFill>
                <a:latin typeface="Comfortaa"/>
                <a:ea typeface="Comfortaa"/>
                <a:cs typeface="Comfortaa"/>
                <a:sym typeface="Comfortaa"/>
              </a:rPr>
              <a:t>Проблемные ситуации, возникающие у студентов</a:t>
            </a:r>
            <a:endParaRPr b="1" sz="31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74" name="Google Shape;574;g2a122ad2cd5_0_24"/>
          <p:cNvSpPr txBox="1"/>
          <p:nvPr/>
        </p:nvSpPr>
        <p:spPr>
          <a:xfrm>
            <a:off x="1894575" y="9894238"/>
            <a:ext cx="63714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100">
                <a:solidFill>
                  <a:srgbClr val="202124"/>
                </a:solidFill>
                <a:latin typeface="Comfortaa"/>
                <a:ea typeface="Comfortaa"/>
                <a:cs typeface="Comfortaa"/>
                <a:sym typeface="Comfortaa"/>
              </a:rPr>
              <a:t>Виды наград, мотивирующих студентов</a:t>
            </a:r>
            <a:endParaRPr b="1" sz="31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75" name="Google Shape;575;g2a122ad2cd5_0_24"/>
          <p:cNvSpPr/>
          <p:nvPr/>
        </p:nvSpPr>
        <p:spPr>
          <a:xfrm>
            <a:off x="10750475" y="2960075"/>
            <a:ext cx="774300" cy="774300"/>
          </a:xfrm>
          <a:prstGeom prst="ellipse">
            <a:avLst/>
          </a:prstGeom>
          <a:solidFill>
            <a:srgbClr val="AB47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g2a122ad2cd5_0_24"/>
          <p:cNvSpPr/>
          <p:nvPr/>
        </p:nvSpPr>
        <p:spPr>
          <a:xfrm>
            <a:off x="10750475" y="4083288"/>
            <a:ext cx="774300" cy="774300"/>
          </a:xfrm>
          <a:prstGeom prst="ellipse">
            <a:avLst/>
          </a:prstGeom>
          <a:solidFill>
            <a:srgbClr val="00ACC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g2a122ad2cd5_0_24"/>
          <p:cNvSpPr/>
          <p:nvPr/>
        </p:nvSpPr>
        <p:spPr>
          <a:xfrm>
            <a:off x="10750475" y="5536038"/>
            <a:ext cx="774300" cy="774300"/>
          </a:xfrm>
          <a:prstGeom prst="ellipse">
            <a:avLst/>
          </a:prstGeom>
          <a:solidFill>
            <a:srgbClr val="9E9D2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g2a122ad2cd5_0_24"/>
          <p:cNvSpPr/>
          <p:nvPr/>
        </p:nvSpPr>
        <p:spPr>
          <a:xfrm>
            <a:off x="10750475" y="6948888"/>
            <a:ext cx="774300" cy="774300"/>
          </a:xfrm>
          <a:prstGeom prst="ellipse">
            <a:avLst/>
          </a:prstGeom>
          <a:solidFill>
            <a:srgbClr val="F4B40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g2a122ad2cd5_0_24"/>
          <p:cNvSpPr/>
          <p:nvPr/>
        </p:nvSpPr>
        <p:spPr>
          <a:xfrm>
            <a:off x="10750475" y="8302988"/>
            <a:ext cx="774300" cy="774300"/>
          </a:xfrm>
          <a:prstGeom prst="ellipse">
            <a:avLst/>
          </a:prstGeom>
          <a:solidFill>
            <a:srgbClr val="F0629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g2a122ad2cd5_0_24"/>
          <p:cNvSpPr txBox="1"/>
          <p:nvPr/>
        </p:nvSpPr>
        <p:spPr>
          <a:xfrm>
            <a:off x="11794500" y="2792000"/>
            <a:ext cx="7087800" cy="6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Ни одна из ситуаций не возникала - </a:t>
            </a:r>
            <a:r>
              <a:rPr lang="ru-RU" sz="3019">
                <a:solidFill>
                  <a:srgbClr val="5D06B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58,3%</a:t>
            </a:r>
            <a:endParaRPr sz="3019">
              <a:solidFill>
                <a:srgbClr val="5D06B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Участвовали в активностях, но не получили баллы - </a:t>
            </a:r>
            <a:r>
              <a:rPr lang="ru-RU" sz="3019">
                <a:solidFill>
                  <a:srgbClr val="5D06B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12,8%</a:t>
            </a:r>
            <a:endParaRPr sz="3019">
              <a:solidFill>
                <a:srgbClr val="5D06B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Участвовали в активностях,  но не оформили документы на стипендию - </a:t>
            </a:r>
            <a:r>
              <a:rPr lang="ru-RU" sz="3019">
                <a:solidFill>
                  <a:srgbClr val="5D06B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11,9%</a:t>
            </a:r>
            <a:endParaRPr sz="3019">
              <a:solidFill>
                <a:srgbClr val="5D06B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Участвовали в активностях,  но не прошли на стипендию - </a:t>
            </a:r>
            <a:r>
              <a:rPr lang="ru-RU" sz="3019">
                <a:solidFill>
                  <a:srgbClr val="5D06B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9,2%</a:t>
            </a:r>
            <a:endParaRPr sz="3019">
              <a:solidFill>
                <a:srgbClr val="5D06B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0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Получили “3” и не получили стипендию - </a:t>
            </a:r>
            <a:r>
              <a:rPr lang="ru-RU" sz="3019">
                <a:solidFill>
                  <a:srgbClr val="5D06B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7,8%</a:t>
            </a:r>
            <a:endParaRPr sz="3019">
              <a:solidFill>
                <a:srgbClr val="5D06B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581" name="Google Shape;581;g2a122ad2cd5_0_24"/>
          <p:cNvSpPr/>
          <p:nvPr/>
        </p:nvSpPr>
        <p:spPr>
          <a:xfrm>
            <a:off x="1212100" y="1848863"/>
            <a:ext cx="540000" cy="540000"/>
          </a:xfrm>
          <a:prstGeom prst="ellipse">
            <a:avLst/>
          </a:prstGeom>
          <a:solidFill>
            <a:srgbClr val="4285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g2a122ad2cd5_0_24"/>
          <p:cNvSpPr/>
          <p:nvPr/>
        </p:nvSpPr>
        <p:spPr>
          <a:xfrm>
            <a:off x="1212100" y="2791988"/>
            <a:ext cx="540000" cy="540000"/>
          </a:xfrm>
          <a:prstGeom prst="ellipse">
            <a:avLst/>
          </a:prstGeom>
          <a:solidFill>
            <a:srgbClr val="DB443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g2a122ad2cd5_0_24"/>
          <p:cNvSpPr/>
          <p:nvPr/>
        </p:nvSpPr>
        <p:spPr>
          <a:xfrm>
            <a:off x="1212100" y="3832975"/>
            <a:ext cx="540000" cy="540000"/>
          </a:xfrm>
          <a:prstGeom prst="ellipse">
            <a:avLst/>
          </a:prstGeom>
          <a:solidFill>
            <a:srgbClr val="F4B4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g2a122ad2cd5_0_24"/>
          <p:cNvSpPr/>
          <p:nvPr/>
        </p:nvSpPr>
        <p:spPr>
          <a:xfrm>
            <a:off x="1212100" y="4775425"/>
            <a:ext cx="540000" cy="540000"/>
          </a:xfrm>
          <a:prstGeom prst="ellipse">
            <a:avLst/>
          </a:prstGeom>
          <a:solidFill>
            <a:srgbClr val="0F9D5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g2a122ad2cd5_0_24"/>
          <p:cNvSpPr/>
          <p:nvPr/>
        </p:nvSpPr>
        <p:spPr>
          <a:xfrm>
            <a:off x="1212100" y="5690863"/>
            <a:ext cx="540000" cy="540000"/>
          </a:xfrm>
          <a:prstGeom prst="ellipse">
            <a:avLst/>
          </a:prstGeom>
          <a:solidFill>
            <a:srgbClr val="AB47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g2a122ad2cd5_0_24"/>
          <p:cNvSpPr/>
          <p:nvPr/>
        </p:nvSpPr>
        <p:spPr>
          <a:xfrm>
            <a:off x="1212100" y="6682575"/>
            <a:ext cx="540000" cy="540000"/>
          </a:xfrm>
          <a:prstGeom prst="ellipse">
            <a:avLst/>
          </a:prstGeom>
          <a:solidFill>
            <a:srgbClr val="00ACC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g2a122ad2cd5_0_24"/>
          <p:cNvSpPr/>
          <p:nvPr/>
        </p:nvSpPr>
        <p:spPr>
          <a:xfrm>
            <a:off x="1212100" y="7468325"/>
            <a:ext cx="540000" cy="540000"/>
          </a:xfrm>
          <a:prstGeom prst="ellipse">
            <a:avLst/>
          </a:prstGeom>
          <a:solidFill>
            <a:srgbClr val="FF70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g2a122ad2cd5_0_24"/>
          <p:cNvSpPr txBox="1"/>
          <p:nvPr/>
        </p:nvSpPr>
        <p:spPr>
          <a:xfrm>
            <a:off x="1894575" y="1644363"/>
            <a:ext cx="5616900" cy="81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зачет</a:t>
            </a:r>
            <a:r>
              <a:rPr lang="ru-RU" sz="26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занятий по физкультуре - </a:t>
            </a:r>
            <a:r>
              <a:rPr lang="ru-RU" sz="2619">
                <a:solidFill>
                  <a:srgbClr val="5D06B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58,3%</a:t>
            </a:r>
            <a:endParaRPr sz="2619">
              <a:solidFill>
                <a:srgbClr val="5D06B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8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Повышение шансов на трудоустройство - </a:t>
            </a:r>
            <a:r>
              <a:rPr lang="ru-RU" sz="2619">
                <a:solidFill>
                  <a:srgbClr val="5D06B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57,5%</a:t>
            </a:r>
            <a:endParaRPr sz="2619">
              <a:solidFill>
                <a:srgbClr val="5D06B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Абонементы/скидки на фитнес - </a:t>
            </a:r>
            <a:r>
              <a:rPr lang="ru-RU" sz="2619">
                <a:solidFill>
                  <a:srgbClr val="5D06B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42,5%</a:t>
            </a:r>
            <a:endParaRPr sz="2619">
              <a:solidFill>
                <a:srgbClr val="5D06B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8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Билеты на концерты, в театры, музеи - </a:t>
            </a:r>
            <a:r>
              <a:rPr lang="ru-RU" sz="2619">
                <a:solidFill>
                  <a:srgbClr val="5D06B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41,5%</a:t>
            </a:r>
            <a:endParaRPr sz="2619">
              <a:solidFill>
                <a:srgbClr val="5D06B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8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Талоны на питание в столовых ВУЗа - </a:t>
            </a:r>
            <a:r>
              <a:rPr lang="ru-RU" sz="2619">
                <a:solidFill>
                  <a:srgbClr val="5D06B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40,1%</a:t>
            </a:r>
            <a:endParaRPr sz="2619">
              <a:solidFill>
                <a:srgbClr val="5D06B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8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Скидки на продукцию спонсоров - </a:t>
            </a:r>
            <a:r>
              <a:rPr lang="ru-RU" sz="2619">
                <a:solidFill>
                  <a:srgbClr val="5D06B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35,6%</a:t>
            </a:r>
            <a:endParaRPr sz="2619">
              <a:solidFill>
                <a:srgbClr val="5D06B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8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Мерч - </a:t>
            </a:r>
            <a:r>
              <a:rPr lang="ru-RU" sz="2619">
                <a:solidFill>
                  <a:srgbClr val="5D06B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37,5%</a:t>
            </a:r>
            <a:endParaRPr sz="2619">
              <a:solidFill>
                <a:srgbClr val="5D06B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8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Тренинги, семинары, лекции от менторов - </a:t>
            </a:r>
            <a:r>
              <a:rPr lang="ru-RU" sz="2619">
                <a:solidFill>
                  <a:srgbClr val="5D06B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14,6%</a:t>
            </a:r>
            <a:endParaRPr sz="2619">
              <a:solidFill>
                <a:srgbClr val="5D06B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Дополнительные онлайн/оффлайн курсы - </a:t>
            </a:r>
            <a:r>
              <a:rPr lang="ru-RU" sz="2619">
                <a:solidFill>
                  <a:srgbClr val="5D06B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11,5%</a:t>
            </a:r>
            <a:endParaRPr sz="2619">
              <a:solidFill>
                <a:srgbClr val="5D06B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589" name="Google Shape;589;g2a122ad2cd5_0_24"/>
          <p:cNvSpPr/>
          <p:nvPr/>
        </p:nvSpPr>
        <p:spPr>
          <a:xfrm>
            <a:off x="1212100" y="8209888"/>
            <a:ext cx="540000" cy="540000"/>
          </a:xfrm>
          <a:prstGeom prst="ellipse">
            <a:avLst/>
          </a:prstGeom>
          <a:solidFill>
            <a:srgbClr val="9E9D2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g2a122ad2cd5_0_24"/>
          <p:cNvSpPr/>
          <p:nvPr/>
        </p:nvSpPr>
        <p:spPr>
          <a:xfrm>
            <a:off x="1212100" y="9052075"/>
            <a:ext cx="540000" cy="540000"/>
          </a:xfrm>
          <a:prstGeom prst="ellipse">
            <a:avLst/>
          </a:prstGeom>
          <a:solidFill>
            <a:srgbClr val="5C6BC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1" name="Google Shape;591;g2a122ad2cd5_0_24"/>
          <p:cNvCxnSpPr/>
          <p:nvPr/>
        </p:nvCxnSpPr>
        <p:spPr>
          <a:xfrm>
            <a:off x="1057775" y="9894250"/>
            <a:ext cx="7519800" cy="0"/>
          </a:xfrm>
          <a:prstGeom prst="straightConnector1">
            <a:avLst/>
          </a:prstGeom>
          <a:noFill/>
          <a:ln cap="flat" cmpd="sng" w="28575">
            <a:solidFill>
              <a:srgbClr val="5D06B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2" name="Google Shape;592;g2a122ad2cd5_0_24"/>
          <p:cNvCxnSpPr/>
          <p:nvPr/>
        </p:nvCxnSpPr>
        <p:spPr>
          <a:xfrm>
            <a:off x="10910650" y="9894250"/>
            <a:ext cx="7519800" cy="0"/>
          </a:xfrm>
          <a:prstGeom prst="straightConnector1">
            <a:avLst/>
          </a:prstGeom>
          <a:noFill/>
          <a:ln cap="flat" cmpd="sng" w="28575">
            <a:solidFill>
              <a:srgbClr val="5D06B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2a1516aec29_2_6"/>
          <p:cNvSpPr/>
          <p:nvPr/>
        </p:nvSpPr>
        <p:spPr>
          <a:xfrm>
            <a:off x="2055203" y="4766925"/>
            <a:ext cx="1506300" cy="1474500"/>
          </a:xfrm>
          <a:prstGeom prst="ellipse">
            <a:avLst/>
          </a:prstGeom>
          <a:solidFill>
            <a:srgbClr val="FD514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g2a1516aec29_2_6"/>
          <p:cNvSpPr/>
          <p:nvPr/>
        </p:nvSpPr>
        <p:spPr>
          <a:xfrm>
            <a:off x="932904" y="1784350"/>
            <a:ext cx="2680800" cy="2624700"/>
          </a:xfrm>
          <a:prstGeom prst="ellipse">
            <a:avLst/>
          </a:prstGeom>
          <a:solidFill>
            <a:srgbClr val="85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g2a1516aec29_2_6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/>
          </a:p>
        </p:txBody>
      </p:sp>
      <p:sp>
        <p:nvSpPr>
          <p:cNvPr id="600" name="Google Shape;600;g2a1516aec29_2_6"/>
          <p:cNvSpPr txBox="1"/>
          <p:nvPr/>
        </p:nvSpPr>
        <p:spPr>
          <a:xfrm>
            <a:off x="894600" y="7635675"/>
            <a:ext cx="4508700" cy="27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Оценка поддержки</a:t>
            </a:r>
            <a:r>
              <a:rPr b="1" lang="ru-RU" sz="2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создания платформы и внутреннего маркетплейса</a:t>
            </a:r>
            <a:endParaRPr b="1" sz="29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01" name="Google Shape;601;g2a1516aec29_2_6"/>
          <p:cNvPicPr preferRelativeResize="0"/>
          <p:nvPr/>
        </p:nvPicPr>
        <p:blipFill rotWithShape="1">
          <a:blip r:embed="rId3">
            <a:alphaModFix/>
          </a:blip>
          <a:srcRect b="8826" l="2436" r="89065" t="9593"/>
          <a:stretch/>
        </p:blipFill>
        <p:spPr>
          <a:xfrm>
            <a:off x="7910525" y="2403700"/>
            <a:ext cx="881050" cy="6916525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g2a1516aec29_2_6"/>
          <p:cNvSpPr txBox="1"/>
          <p:nvPr/>
        </p:nvSpPr>
        <p:spPr>
          <a:xfrm>
            <a:off x="8216050" y="9791425"/>
            <a:ext cx="8875500" cy="21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Факторы, влияющие на присоединение студентов к платформе</a:t>
            </a:r>
            <a:endParaRPr b="1" sz="29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3" name="Google Shape;603;g2a1516aec29_2_6"/>
          <p:cNvSpPr txBox="1"/>
          <p:nvPr/>
        </p:nvSpPr>
        <p:spPr>
          <a:xfrm>
            <a:off x="1626902" y="2737063"/>
            <a:ext cx="1506300" cy="5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418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91,3%</a:t>
            </a:r>
            <a:endParaRPr b="1" sz="3418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4" name="Google Shape;604;g2a1516aec29_2_6"/>
          <p:cNvSpPr txBox="1"/>
          <p:nvPr/>
        </p:nvSpPr>
        <p:spPr>
          <a:xfrm>
            <a:off x="2295516" y="5151519"/>
            <a:ext cx="1506300" cy="7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418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8,7%</a:t>
            </a:r>
            <a:endParaRPr b="1" sz="3418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5" name="Google Shape;605;g2a1516aec29_2_6"/>
          <p:cNvSpPr txBox="1"/>
          <p:nvPr/>
        </p:nvSpPr>
        <p:spPr>
          <a:xfrm>
            <a:off x="3934500" y="1922825"/>
            <a:ext cx="5711700" cy="18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6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Да</a:t>
            </a:r>
            <a:br>
              <a:rPr lang="ru-RU" sz="46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46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0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ru-RU" sz="46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Нет</a:t>
            </a:r>
            <a:endParaRPr sz="46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06" name="Google Shape;606;g2a1516aec29_2_6"/>
          <p:cNvSpPr txBox="1"/>
          <p:nvPr/>
        </p:nvSpPr>
        <p:spPr>
          <a:xfrm>
            <a:off x="8651050" y="2516363"/>
            <a:ext cx="8005500" cy="66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Привилегии и вознаграждения - 17,9%</a:t>
            </a:r>
            <a:br>
              <a:rPr lang="ru-RU" sz="28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18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8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Разнообразие мероприятий - 14,8%</a:t>
            </a:r>
            <a:endParaRPr sz="28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Прозрачность и честность - 13,9%</a:t>
            </a:r>
            <a:endParaRPr sz="28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Удобство использования - 13,4%</a:t>
            </a:r>
            <a:endParaRPr sz="28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Партнерские программы - 12,6%</a:t>
            </a:r>
            <a:endParaRPr sz="28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Гибкость и выбор - 9,5%</a:t>
            </a:r>
            <a:endParaRPr sz="28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8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Гибкость университета - 9,0%</a:t>
            </a:r>
            <a:endParaRPr sz="28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819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Взаимодействие со студентами - 7,9%</a:t>
            </a:r>
            <a:endParaRPr sz="2819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607" name="Google Shape;607;g2a1516aec29_2_6"/>
          <p:cNvCxnSpPr/>
          <p:nvPr/>
        </p:nvCxnSpPr>
        <p:spPr>
          <a:xfrm>
            <a:off x="7910525" y="9618525"/>
            <a:ext cx="8608200" cy="0"/>
          </a:xfrm>
          <a:prstGeom prst="straightConnector1">
            <a:avLst/>
          </a:prstGeom>
          <a:noFill/>
          <a:ln cap="flat" cmpd="sng" w="28575">
            <a:solidFill>
              <a:srgbClr val="5D06B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8" name="Google Shape;608;g2a1516aec29_2_6"/>
          <p:cNvCxnSpPr/>
          <p:nvPr/>
        </p:nvCxnSpPr>
        <p:spPr>
          <a:xfrm>
            <a:off x="780300" y="7339550"/>
            <a:ext cx="4737300" cy="0"/>
          </a:xfrm>
          <a:prstGeom prst="straightConnector1">
            <a:avLst/>
          </a:prstGeom>
          <a:noFill/>
          <a:ln cap="flat" cmpd="sng" w="28575">
            <a:solidFill>
              <a:srgbClr val="5D06B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1ed292ed3d8_0_1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/>
          </a:p>
        </p:txBody>
      </p:sp>
      <p:sp>
        <p:nvSpPr>
          <p:cNvPr id="614" name="Google Shape;614;g1ed292ed3d8_0_1"/>
          <p:cNvSpPr txBox="1"/>
          <p:nvPr>
            <p:ph idx="2" type="body"/>
          </p:nvPr>
        </p:nvSpPr>
        <p:spPr>
          <a:xfrm>
            <a:off x="894600" y="2561375"/>
            <a:ext cx="18028500" cy="77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Нашей командой была разработана система начисления баллов </a:t>
            </a:r>
            <a:r>
              <a:rPr b="1" lang="ru-RU" sz="3800">
                <a:solidFill>
                  <a:srgbClr val="8500FF"/>
                </a:solidFill>
                <a:latin typeface="Comfortaa"/>
                <a:ea typeface="Comfortaa"/>
                <a:cs typeface="Comfortaa"/>
                <a:sym typeface="Comfortaa"/>
              </a:rPr>
              <a:t>StudCoin</a:t>
            </a: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 на основе существующей в ВУЗе системы рейтинговой оценки студента.</a:t>
            </a:r>
            <a:b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В </a:t>
            </a:r>
            <a:r>
              <a:rPr b="1" lang="ru-RU" sz="3800">
                <a:solidFill>
                  <a:srgbClr val="8500FF"/>
                </a:solidFill>
                <a:latin typeface="Comfortaa"/>
                <a:ea typeface="Comfortaa"/>
                <a:cs typeface="Comfortaa"/>
                <a:sym typeface="Comfortaa"/>
              </a:rPr>
              <a:t>StudCoin </a:t>
            </a: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были переведены баллы более чем </a:t>
            </a:r>
            <a:r>
              <a:rPr b="1"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400</a:t>
            </a: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 показателей.</a:t>
            </a:r>
            <a:endParaRPr sz="38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38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Также в нашей системе были определены коэффициенты начисления </a:t>
            </a:r>
            <a:r>
              <a:rPr b="1" lang="ru-RU" sz="3800">
                <a:solidFill>
                  <a:srgbClr val="8500FF"/>
                </a:solidFill>
                <a:latin typeface="Comfortaa"/>
                <a:ea typeface="Comfortaa"/>
                <a:cs typeface="Comfortaa"/>
                <a:sym typeface="Comfortaa"/>
              </a:rPr>
              <a:t>StudCoin</a:t>
            </a:r>
            <a:r>
              <a:rPr lang="ru-RU" sz="38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-ов с целью уравновешивания полезности участия в разных направлениях, чтобы каждый студент мог заработать желанные награждения своей активностью.</a:t>
            </a:r>
            <a:endParaRPr sz="38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2a122ad2cd5_0_0"/>
          <p:cNvSpPr txBox="1"/>
          <p:nvPr>
            <p:ph type="title"/>
          </p:nvPr>
        </p:nvSpPr>
        <p:spPr>
          <a:xfrm>
            <a:off x="360000" y="360000"/>
            <a:ext cx="10080000" cy="18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Предлагаемая модель системы поощрения</a:t>
            </a:r>
            <a:endParaRPr b="1"/>
          </a:p>
        </p:txBody>
      </p:sp>
      <p:sp>
        <p:nvSpPr>
          <p:cNvPr id="620" name="Google Shape;620;g2a122ad2cd5_0_0"/>
          <p:cNvSpPr txBox="1"/>
          <p:nvPr/>
        </p:nvSpPr>
        <p:spPr>
          <a:xfrm>
            <a:off x="18078825" y="8530475"/>
            <a:ext cx="1158000" cy="8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621" name="Google Shape;621;g2a122ad2cd5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13" y="3531600"/>
            <a:ext cx="19507200" cy="603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627" name="Google Shape;627;p8"/>
          <p:cNvSpPr txBox="1"/>
          <p:nvPr>
            <p:ph idx="2" type="body"/>
          </p:nvPr>
        </p:nvSpPr>
        <p:spPr>
          <a:xfrm>
            <a:off x="15144450" y="8068150"/>
            <a:ext cx="2730900" cy="6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Лидер проекта</a:t>
            </a:r>
            <a:endParaRPr sz="2800"/>
          </a:p>
        </p:txBody>
      </p:sp>
      <p:sp>
        <p:nvSpPr>
          <p:cNvPr id="628" name="Google Shape;628;p8"/>
          <p:cNvSpPr txBox="1"/>
          <p:nvPr>
            <p:ph idx="4" type="body"/>
          </p:nvPr>
        </p:nvSpPr>
        <p:spPr>
          <a:xfrm>
            <a:off x="15144439" y="7060531"/>
            <a:ext cx="57828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200"/>
              <a:t>Алланазаров Камиль</a:t>
            </a:r>
            <a:endParaRPr sz="32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200"/>
              <a:t>Рустамович</a:t>
            </a:r>
            <a:endParaRPr sz="3200"/>
          </a:p>
        </p:txBody>
      </p:sp>
      <p:pic>
        <p:nvPicPr>
          <p:cNvPr id="629" name="Google Shape;629;p8"/>
          <p:cNvPicPr preferRelativeResize="0"/>
          <p:nvPr/>
        </p:nvPicPr>
        <p:blipFill rotWithShape="1">
          <a:blip r:embed="rId3">
            <a:alphaModFix/>
          </a:blip>
          <a:srcRect b="21744" l="13515" r="22493" t="14263"/>
          <a:stretch/>
        </p:blipFill>
        <p:spPr>
          <a:xfrm>
            <a:off x="15144447" y="4684475"/>
            <a:ext cx="2145225" cy="2145250"/>
          </a:xfrm>
          <a:prstGeom prst="rect">
            <a:avLst/>
          </a:prstGeom>
          <a:noFill/>
          <a:ln>
            <a:noFill/>
          </a:ln>
          <a:effectLst>
            <a:outerShdw blurRad="571500" rotWithShape="0" algn="bl">
              <a:srgbClr val="000000">
                <a:alpha val="40000"/>
              </a:srgbClr>
            </a:outerShdw>
          </a:effectLst>
        </p:spPr>
      </p:pic>
      <p:pic>
        <p:nvPicPr>
          <p:cNvPr id="630" name="Google Shape;630;p8"/>
          <p:cNvPicPr preferRelativeResize="0"/>
          <p:nvPr/>
        </p:nvPicPr>
        <p:blipFill rotWithShape="1">
          <a:blip r:embed="rId4">
            <a:alphaModFix/>
          </a:blip>
          <a:srcRect b="6000" l="6009" r="6000" t="6009"/>
          <a:stretch/>
        </p:blipFill>
        <p:spPr>
          <a:xfrm>
            <a:off x="6281559" y="2539225"/>
            <a:ext cx="2145226" cy="2145250"/>
          </a:xfrm>
          <a:prstGeom prst="rect">
            <a:avLst/>
          </a:prstGeom>
          <a:noFill/>
          <a:ln>
            <a:noFill/>
          </a:ln>
          <a:effectLst>
            <a:outerShdw blurRad="571500" rotWithShape="0" algn="bl">
              <a:srgbClr val="000000">
                <a:alpha val="40000"/>
              </a:srgbClr>
            </a:outerShdw>
          </a:effectLst>
        </p:spPr>
      </p:pic>
      <p:pic>
        <p:nvPicPr>
          <p:cNvPr id="631" name="Google Shape;631;p8"/>
          <p:cNvPicPr preferRelativeResize="0"/>
          <p:nvPr/>
        </p:nvPicPr>
        <p:blipFill rotWithShape="1">
          <a:blip r:embed="rId5">
            <a:alphaModFix/>
          </a:blip>
          <a:srcRect b="8923" l="9668" r="26681" t="27426"/>
          <a:stretch/>
        </p:blipFill>
        <p:spPr>
          <a:xfrm>
            <a:off x="10975747" y="2539250"/>
            <a:ext cx="2145226" cy="2145250"/>
          </a:xfrm>
          <a:prstGeom prst="rect">
            <a:avLst/>
          </a:prstGeom>
          <a:noFill/>
          <a:ln>
            <a:noFill/>
          </a:ln>
          <a:effectLst>
            <a:outerShdw blurRad="571500" rotWithShape="0" algn="bl">
              <a:srgbClr val="000000">
                <a:alpha val="40000"/>
              </a:srgbClr>
            </a:outerShdw>
          </a:effectLst>
        </p:spPr>
      </p:pic>
      <p:sp>
        <p:nvSpPr>
          <p:cNvPr id="632" name="Google Shape;632;p8"/>
          <p:cNvSpPr txBox="1"/>
          <p:nvPr>
            <p:ph idx="4" type="body"/>
          </p:nvPr>
        </p:nvSpPr>
        <p:spPr>
          <a:xfrm>
            <a:off x="6281550" y="4903250"/>
            <a:ext cx="38700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58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3200"/>
              <a:t>Алексеев Дмитрий Валентинович</a:t>
            </a:r>
            <a:endParaRPr sz="3200"/>
          </a:p>
        </p:txBody>
      </p:sp>
      <p:pic>
        <p:nvPicPr>
          <p:cNvPr id="633" name="Google Shape;633;p8"/>
          <p:cNvPicPr preferRelativeResize="0"/>
          <p:nvPr/>
        </p:nvPicPr>
        <p:blipFill rotWithShape="1">
          <a:blip r:embed="rId6">
            <a:alphaModFix/>
          </a:blip>
          <a:srcRect b="2579" l="0" r="0" t="2579"/>
          <a:stretch/>
        </p:blipFill>
        <p:spPr>
          <a:xfrm>
            <a:off x="6281547" y="6841013"/>
            <a:ext cx="2145226" cy="2145251"/>
          </a:xfrm>
          <a:prstGeom prst="rect">
            <a:avLst/>
          </a:prstGeom>
          <a:noFill/>
          <a:ln>
            <a:noFill/>
          </a:ln>
          <a:effectLst>
            <a:outerShdw blurRad="571500" rotWithShape="0" algn="bl">
              <a:srgbClr val="000000">
                <a:alpha val="40000"/>
              </a:srgbClr>
            </a:outerShdw>
          </a:effectLst>
        </p:spPr>
      </p:pic>
      <p:pic>
        <p:nvPicPr>
          <p:cNvPr id="634" name="Google Shape;634;p8"/>
          <p:cNvPicPr preferRelativeResize="0"/>
          <p:nvPr/>
        </p:nvPicPr>
        <p:blipFill rotWithShape="1">
          <a:blip r:embed="rId7">
            <a:alphaModFix/>
          </a:blip>
          <a:srcRect b="39230" l="13767" r="13774" t="12486"/>
          <a:stretch/>
        </p:blipFill>
        <p:spPr>
          <a:xfrm>
            <a:off x="11046297" y="6841013"/>
            <a:ext cx="2145225" cy="2145251"/>
          </a:xfrm>
          <a:prstGeom prst="rect">
            <a:avLst/>
          </a:prstGeom>
          <a:noFill/>
          <a:ln>
            <a:noFill/>
          </a:ln>
          <a:effectLst>
            <a:outerShdw blurRad="571500" rotWithShape="0" algn="bl">
              <a:srgbClr val="000000">
                <a:alpha val="40000"/>
              </a:srgbClr>
            </a:outerShdw>
          </a:effectLst>
        </p:spPr>
      </p:pic>
      <p:pic>
        <p:nvPicPr>
          <p:cNvPr id="635" name="Google Shape;635;p8"/>
          <p:cNvPicPr preferRelativeResize="0"/>
          <p:nvPr/>
        </p:nvPicPr>
        <p:blipFill rotWithShape="1">
          <a:blip r:embed="rId8">
            <a:alphaModFix/>
          </a:blip>
          <a:srcRect b="23277" l="0" r="0" t="0"/>
          <a:stretch/>
        </p:blipFill>
        <p:spPr>
          <a:xfrm>
            <a:off x="1257947" y="6841013"/>
            <a:ext cx="2145226" cy="2145251"/>
          </a:xfrm>
          <a:prstGeom prst="rect">
            <a:avLst/>
          </a:prstGeom>
          <a:noFill/>
          <a:ln>
            <a:noFill/>
          </a:ln>
          <a:effectLst>
            <a:outerShdw blurRad="571500" rotWithShape="0" algn="bl">
              <a:srgbClr val="000000">
                <a:alpha val="40000"/>
              </a:srgbClr>
            </a:outerShdw>
          </a:effectLst>
        </p:spPr>
      </p:pic>
      <p:sp>
        <p:nvSpPr>
          <p:cNvPr id="636" name="Google Shape;636;p8"/>
          <p:cNvSpPr txBox="1"/>
          <p:nvPr>
            <p:ph idx="4" type="body"/>
          </p:nvPr>
        </p:nvSpPr>
        <p:spPr>
          <a:xfrm>
            <a:off x="10975725" y="4903250"/>
            <a:ext cx="47817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58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200"/>
              <a:t>Сопова Дарья Сергеевна</a:t>
            </a:r>
            <a:endParaRPr sz="3200"/>
          </a:p>
        </p:txBody>
      </p:sp>
      <p:sp>
        <p:nvSpPr>
          <p:cNvPr id="637" name="Google Shape;637;p8"/>
          <p:cNvSpPr txBox="1"/>
          <p:nvPr>
            <p:ph idx="4" type="body"/>
          </p:nvPr>
        </p:nvSpPr>
        <p:spPr>
          <a:xfrm>
            <a:off x="1257975" y="4912625"/>
            <a:ext cx="35652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58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3200"/>
              <a:t>Савинов Андрей Алексеевич</a:t>
            </a:r>
            <a:endParaRPr sz="3200"/>
          </a:p>
        </p:txBody>
      </p:sp>
      <p:sp>
        <p:nvSpPr>
          <p:cNvPr id="638" name="Google Shape;638;p8"/>
          <p:cNvSpPr txBox="1"/>
          <p:nvPr>
            <p:ph idx="4" type="body"/>
          </p:nvPr>
        </p:nvSpPr>
        <p:spPr>
          <a:xfrm>
            <a:off x="6474050" y="9290575"/>
            <a:ext cx="4781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/>
              <a:t>Михайлов Александр Алексеевич</a:t>
            </a:r>
            <a:endParaRPr sz="3200"/>
          </a:p>
        </p:txBody>
      </p:sp>
      <p:sp>
        <p:nvSpPr>
          <p:cNvPr id="639" name="Google Shape;639;p8"/>
          <p:cNvSpPr txBox="1"/>
          <p:nvPr>
            <p:ph idx="4" type="body"/>
          </p:nvPr>
        </p:nvSpPr>
        <p:spPr>
          <a:xfrm>
            <a:off x="11255750" y="9290575"/>
            <a:ext cx="35652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/>
              <a:t>Осокина Алина</a:t>
            </a:r>
            <a:r>
              <a:rPr b="0" lang="ru-RU" sz="10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/>
              <a:t>Евгеньевна</a:t>
            </a:r>
            <a:endParaRPr sz="3200"/>
          </a:p>
        </p:txBody>
      </p:sp>
      <p:sp>
        <p:nvSpPr>
          <p:cNvPr id="640" name="Google Shape;640;p8"/>
          <p:cNvSpPr txBox="1"/>
          <p:nvPr>
            <p:ph idx="4" type="body"/>
          </p:nvPr>
        </p:nvSpPr>
        <p:spPr>
          <a:xfrm>
            <a:off x="1413975" y="9290575"/>
            <a:ext cx="38700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/>
              <a:t>Шенаев Леонид Геннадьевич</a:t>
            </a:r>
            <a:endParaRPr sz="3200"/>
          </a:p>
        </p:txBody>
      </p:sp>
      <p:sp>
        <p:nvSpPr>
          <p:cNvPr id="641" name="Google Shape;641;p8"/>
          <p:cNvSpPr txBox="1"/>
          <p:nvPr>
            <p:ph idx="2" type="body"/>
          </p:nvPr>
        </p:nvSpPr>
        <p:spPr>
          <a:xfrm>
            <a:off x="6338600" y="5922913"/>
            <a:ext cx="2730900" cy="6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Аналитик</a:t>
            </a:r>
            <a:endParaRPr sz="2800"/>
          </a:p>
        </p:txBody>
      </p:sp>
      <p:sp>
        <p:nvSpPr>
          <p:cNvPr id="642" name="Google Shape;642;p8"/>
          <p:cNvSpPr txBox="1"/>
          <p:nvPr>
            <p:ph idx="2" type="body"/>
          </p:nvPr>
        </p:nvSpPr>
        <p:spPr>
          <a:xfrm>
            <a:off x="10975750" y="5922913"/>
            <a:ext cx="2730900" cy="6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Маркетолог</a:t>
            </a:r>
            <a:endParaRPr sz="2800"/>
          </a:p>
        </p:txBody>
      </p:sp>
      <p:sp>
        <p:nvSpPr>
          <p:cNvPr id="643" name="Google Shape;643;p8"/>
          <p:cNvSpPr txBox="1"/>
          <p:nvPr>
            <p:ph idx="2" type="body"/>
          </p:nvPr>
        </p:nvSpPr>
        <p:spPr>
          <a:xfrm>
            <a:off x="11103350" y="10374875"/>
            <a:ext cx="2730900" cy="6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SMM-менеджер</a:t>
            </a:r>
            <a:endParaRPr sz="2800"/>
          </a:p>
        </p:txBody>
      </p:sp>
      <p:sp>
        <p:nvSpPr>
          <p:cNvPr id="644" name="Google Shape;644;p8"/>
          <p:cNvSpPr txBox="1"/>
          <p:nvPr>
            <p:ph idx="2" type="body"/>
          </p:nvPr>
        </p:nvSpPr>
        <p:spPr>
          <a:xfrm>
            <a:off x="1257975" y="5891425"/>
            <a:ext cx="2730900" cy="6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Методолог</a:t>
            </a:r>
            <a:endParaRPr sz="2800"/>
          </a:p>
        </p:txBody>
      </p:sp>
      <p:sp>
        <p:nvSpPr>
          <p:cNvPr id="645" name="Google Shape;645;p8"/>
          <p:cNvSpPr txBox="1"/>
          <p:nvPr>
            <p:ph idx="2" type="body"/>
          </p:nvPr>
        </p:nvSpPr>
        <p:spPr>
          <a:xfrm>
            <a:off x="6281538" y="10481825"/>
            <a:ext cx="2730900" cy="6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Backend программист</a:t>
            </a:r>
            <a:endParaRPr sz="2800"/>
          </a:p>
        </p:txBody>
      </p:sp>
      <p:sp>
        <p:nvSpPr>
          <p:cNvPr id="646" name="Google Shape;646;p8"/>
          <p:cNvSpPr txBox="1"/>
          <p:nvPr>
            <p:ph idx="2" type="body"/>
          </p:nvPr>
        </p:nvSpPr>
        <p:spPr>
          <a:xfrm>
            <a:off x="1257963" y="10405625"/>
            <a:ext cx="2730900" cy="6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Front</a:t>
            </a:r>
            <a:r>
              <a:rPr lang="ru-RU" sz="2800"/>
              <a:t>end программист</a:t>
            </a:r>
            <a:endParaRPr sz="2800"/>
          </a:p>
        </p:txBody>
      </p:sp>
      <p:pic>
        <p:nvPicPr>
          <p:cNvPr id="647" name="Google Shape;647;p8"/>
          <p:cNvPicPr preferRelativeResize="0"/>
          <p:nvPr/>
        </p:nvPicPr>
        <p:blipFill rotWithShape="1">
          <a:blip r:embed="rId9">
            <a:alphaModFix/>
          </a:blip>
          <a:srcRect b="50531" l="51503" r="24323" t="17237"/>
          <a:stretch/>
        </p:blipFill>
        <p:spPr>
          <a:xfrm>
            <a:off x="1257972" y="2539250"/>
            <a:ext cx="2145224" cy="2145251"/>
          </a:xfrm>
          <a:prstGeom prst="rect">
            <a:avLst/>
          </a:prstGeom>
          <a:noFill/>
          <a:ln>
            <a:noFill/>
          </a:ln>
          <a:effectLst>
            <a:outerShdw blurRad="571500" rotWithShape="0" algn="bl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653" name="Google Shape;653;p9"/>
          <p:cNvSpPr txBox="1"/>
          <p:nvPr/>
        </p:nvSpPr>
        <p:spPr>
          <a:xfrm flipH="1">
            <a:off x="10378053" y="6517497"/>
            <a:ext cx="4890900" cy="21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Оценка фидбэка </a:t>
            </a:r>
            <a:endParaRPr sz="2800">
              <a:solidFill>
                <a:srgbClr val="19191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 эффективности</a:t>
            </a:r>
            <a:endParaRPr sz="2800">
              <a:solidFill>
                <a:srgbClr val="19191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4" name="Google Shape;654;p9"/>
          <p:cNvSpPr txBox="1"/>
          <p:nvPr/>
        </p:nvSpPr>
        <p:spPr>
          <a:xfrm flipH="1">
            <a:off x="894639" y="3283400"/>
            <a:ext cx="4124100" cy="21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Анализ требований</a:t>
            </a:r>
            <a:endParaRPr sz="2800">
              <a:solidFill>
                <a:srgbClr val="19191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5" name="Google Shape;655;p9"/>
          <p:cNvSpPr txBox="1"/>
          <p:nvPr/>
        </p:nvSpPr>
        <p:spPr>
          <a:xfrm flipH="1">
            <a:off x="5636351" y="3283400"/>
            <a:ext cx="4124100" cy="21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Разработка UI/UX</a:t>
            </a:r>
            <a:endParaRPr sz="2800">
              <a:solidFill>
                <a:srgbClr val="19191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6" name="Google Shape;656;p9"/>
          <p:cNvSpPr txBox="1"/>
          <p:nvPr/>
        </p:nvSpPr>
        <p:spPr>
          <a:xfrm flipH="1">
            <a:off x="10377917" y="3283400"/>
            <a:ext cx="4305300" cy="21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8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Внедрение системы баллов</a:t>
            </a:r>
            <a:endParaRPr sz="2800">
              <a:solidFill>
                <a:srgbClr val="19191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7" name="Google Shape;657;p9"/>
          <p:cNvSpPr txBox="1"/>
          <p:nvPr/>
        </p:nvSpPr>
        <p:spPr>
          <a:xfrm flipH="1">
            <a:off x="15119776" y="3283400"/>
            <a:ext cx="4124100" cy="21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Техническая разработка</a:t>
            </a:r>
            <a:endParaRPr sz="2800">
              <a:solidFill>
                <a:srgbClr val="19191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8" name="Google Shape;658;p9"/>
          <p:cNvSpPr txBox="1"/>
          <p:nvPr/>
        </p:nvSpPr>
        <p:spPr>
          <a:xfrm flipH="1">
            <a:off x="894645" y="6517197"/>
            <a:ext cx="4124100" cy="21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Запуск пилотного проекта</a:t>
            </a:r>
            <a:endParaRPr sz="2800">
              <a:solidFill>
                <a:srgbClr val="19191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9" name="Google Shape;659;p9"/>
          <p:cNvSpPr txBox="1"/>
          <p:nvPr/>
        </p:nvSpPr>
        <p:spPr>
          <a:xfrm flipH="1">
            <a:off x="5636357" y="6517197"/>
            <a:ext cx="4124100" cy="21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Маркетинг</a:t>
            </a:r>
            <a:br>
              <a:rPr lang="ru-RU" sz="28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ru-RU" sz="28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</a:t>
            </a:r>
            <a:br>
              <a:rPr lang="ru-RU" sz="28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ru-RU" sz="28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реклама</a:t>
            </a:r>
            <a:endParaRPr sz="2800">
              <a:solidFill>
                <a:srgbClr val="19191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660" name="Google Shape;660;p9"/>
          <p:cNvCxnSpPr>
            <a:stCxn id="654" idx="1"/>
            <a:endCxn id="655" idx="3"/>
          </p:cNvCxnSpPr>
          <p:nvPr/>
        </p:nvCxnSpPr>
        <p:spPr>
          <a:xfrm>
            <a:off x="5018739" y="4370450"/>
            <a:ext cx="617700" cy="600"/>
          </a:xfrm>
          <a:prstGeom prst="bentConnector3">
            <a:avLst>
              <a:gd fmla="val 49990" name="adj1"/>
            </a:avLst>
          </a:prstGeom>
          <a:noFill/>
          <a:ln cap="flat" cmpd="sng" w="38100">
            <a:solidFill>
              <a:srgbClr val="5D06B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661" name="Google Shape;661;p9"/>
          <p:cNvCxnSpPr>
            <a:stCxn id="655" idx="1"/>
            <a:endCxn id="656" idx="3"/>
          </p:cNvCxnSpPr>
          <p:nvPr/>
        </p:nvCxnSpPr>
        <p:spPr>
          <a:xfrm>
            <a:off x="9760451" y="4370450"/>
            <a:ext cx="617400" cy="600"/>
          </a:xfrm>
          <a:prstGeom prst="bentConnector3">
            <a:avLst>
              <a:gd fmla="val 49981" name="adj1"/>
            </a:avLst>
          </a:prstGeom>
          <a:noFill/>
          <a:ln cap="flat" cmpd="sng" w="38100">
            <a:solidFill>
              <a:srgbClr val="5D06B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662" name="Google Shape;662;p9"/>
          <p:cNvCxnSpPr/>
          <p:nvPr/>
        </p:nvCxnSpPr>
        <p:spPr>
          <a:xfrm>
            <a:off x="14683217" y="4369000"/>
            <a:ext cx="6177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rgbClr val="5D06B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663" name="Google Shape;663;p9"/>
          <p:cNvCxnSpPr>
            <a:stCxn id="657" idx="2"/>
            <a:endCxn id="658" idx="0"/>
          </p:cNvCxnSpPr>
          <p:nvPr/>
        </p:nvCxnSpPr>
        <p:spPr>
          <a:xfrm rot="5400000">
            <a:off x="9539476" y="-1125250"/>
            <a:ext cx="1059600" cy="14225100"/>
          </a:xfrm>
          <a:prstGeom prst="bentConnector3">
            <a:avLst>
              <a:gd fmla="val 50005" name="adj1"/>
            </a:avLst>
          </a:prstGeom>
          <a:noFill/>
          <a:ln cap="flat" cmpd="sng" w="38100">
            <a:solidFill>
              <a:srgbClr val="5D06B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664" name="Google Shape;664;p9"/>
          <p:cNvCxnSpPr>
            <a:stCxn id="658" idx="1"/>
            <a:endCxn id="659" idx="3"/>
          </p:cNvCxnSpPr>
          <p:nvPr/>
        </p:nvCxnSpPr>
        <p:spPr>
          <a:xfrm>
            <a:off x="5018745" y="7604247"/>
            <a:ext cx="617700" cy="600"/>
          </a:xfrm>
          <a:prstGeom prst="bentConnector3">
            <a:avLst>
              <a:gd fmla="val 49993" name="adj1"/>
            </a:avLst>
          </a:prstGeom>
          <a:noFill/>
          <a:ln cap="flat" cmpd="sng" w="38100">
            <a:solidFill>
              <a:srgbClr val="5D06B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665" name="Google Shape;665;p9"/>
          <p:cNvCxnSpPr>
            <a:stCxn id="659" idx="1"/>
            <a:endCxn id="653" idx="3"/>
          </p:cNvCxnSpPr>
          <p:nvPr/>
        </p:nvCxnSpPr>
        <p:spPr>
          <a:xfrm>
            <a:off x="9760457" y="7604247"/>
            <a:ext cx="617700" cy="600"/>
          </a:xfrm>
          <a:prstGeom prst="bentConnector3">
            <a:avLst>
              <a:gd fmla="val 49992" name="adj1"/>
            </a:avLst>
          </a:prstGeom>
          <a:noFill/>
          <a:ln cap="flat" cmpd="sng" w="38100">
            <a:solidFill>
              <a:srgbClr val="5D06B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666" name="Google Shape;666;p9"/>
          <p:cNvSpPr txBox="1"/>
          <p:nvPr/>
        </p:nvSpPr>
        <p:spPr>
          <a:xfrm flipH="1">
            <a:off x="15576475" y="6517800"/>
            <a:ext cx="3838800" cy="21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Масштабирование</a:t>
            </a:r>
            <a:endParaRPr sz="2800">
              <a:solidFill>
                <a:srgbClr val="19191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667" name="Google Shape;667;p9"/>
          <p:cNvCxnSpPr/>
          <p:nvPr/>
        </p:nvCxnSpPr>
        <p:spPr>
          <a:xfrm>
            <a:off x="14683217" y="7604100"/>
            <a:ext cx="6177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rgbClr val="5D06B4"/>
            </a:solidFill>
            <a:prstDash val="solid"/>
            <a:round/>
            <a:headEnd len="med" w="med" type="none"/>
            <a:tailEnd len="med" w="med" type="oval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10"/>
          <p:cNvSpPr txBox="1"/>
          <p:nvPr>
            <p:ph type="title"/>
          </p:nvPr>
        </p:nvSpPr>
        <p:spPr>
          <a:xfrm>
            <a:off x="1034254" y="2537440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673" name="Google Shape;673;p10"/>
          <p:cNvSpPr/>
          <p:nvPr/>
        </p:nvSpPr>
        <p:spPr>
          <a:xfrm>
            <a:off x="3799887" y="5383876"/>
            <a:ext cx="37017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+7 (</a:t>
            </a:r>
            <a:r>
              <a:rPr lang="ru-RU" sz="3200">
                <a:solidFill>
                  <a:srgbClr val="000000"/>
                </a:solidFill>
              </a:rPr>
              <a:t>917</a:t>
            </a:r>
            <a:r>
              <a:rPr lang="ru-RU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ru-RU" sz="3200"/>
              <a:t>039-76-30</a:t>
            </a:r>
            <a:endParaRPr/>
          </a:p>
        </p:txBody>
      </p:sp>
      <p:sp>
        <p:nvSpPr>
          <p:cNvPr id="674" name="Google Shape;674;p10"/>
          <p:cNvSpPr/>
          <p:nvPr/>
        </p:nvSpPr>
        <p:spPr>
          <a:xfrm>
            <a:off x="3799871" y="6226900"/>
            <a:ext cx="4082400" cy="620700"/>
          </a:xfrm>
          <a:prstGeom prst="rect">
            <a:avLst/>
          </a:prstGeom>
          <a:noFill/>
          <a:ln cap="flat" cmpd="sng" w="9525">
            <a:solidFill>
              <a:srgbClr val="FD51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/>
              <a:t>liakitori</a:t>
            </a:r>
            <a:r>
              <a:rPr lang="ru-RU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@</a:t>
            </a:r>
            <a:r>
              <a:rPr lang="ru-RU" sz="3200"/>
              <a:t>mail</a:t>
            </a:r>
            <a:r>
              <a:rPr lang="ru-RU" sz="3200">
                <a:solidFill>
                  <a:srgbClr val="000000"/>
                </a:solidFill>
              </a:rPr>
              <a:t>.ru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10"/>
          <p:cNvSpPr/>
          <p:nvPr/>
        </p:nvSpPr>
        <p:spPr>
          <a:xfrm>
            <a:off x="3799887" y="7081622"/>
            <a:ext cx="3151800" cy="620700"/>
          </a:xfrm>
          <a:prstGeom prst="rect">
            <a:avLst/>
          </a:prstGeom>
          <a:noFill/>
          <a:ln cap="flat" cmpd="sng" w="9525">
            <a:solidFill>
              <a:srgbClr val="FD51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000000"/>
                </a:solidFill>
              </a:rPr>
              <a:t>@</a:t>
            </a:r>
            <a:r>
              <a:rPr lang="ru-RU" sz="3200">
                <a:solidFill>
                  <a:schemeClr val="dk1"/>
                </a:solidFill>
              </a:rPr>
              <a:t>liakitori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10"/>
          <p:cNvSpPr/>
          <p:nvPr/>
        </p:nvSpPr>
        <p:spPr>
          <a:xfrm>
            <a:off x="862462" y="5378026"/>
            <a:ext cx="37017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000000"/>
                </a:solidFill>
              </a:rPr>
              <a:t>Телефон:</a:t>
            </a:r>
            <a:endParaRPr/>
          </a:p>
        </p:txBody>
      </p:sp>
      <p:sp>
        <p:nvSpPr>
          <p:cNvPr id="677" name="Google Shape;677;p10"/>
          <p:cNvSpPr/>
          <p:nvPr/>
        </p:nvSpPr>
        <p:spPr>
          <a:xfrm>
            <a:off x="862462" y="6221047"/>
            <a:ext cx="3151800" cy="620700"/>
          </a:xfrm>
          <a:prstGeom prst="rect">
            <a:avLst/>
          </a:prstGeom>
          <a:noFill/>
          <a:ln cap="flat" cmpd="sng" w="9525">
            <a:solidFill>
              <a:srgbClr val="FD51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000000"/>
                </a:solidFill>
              </a:rPr>
              <a:t>Почта: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10"/>
          <p:cNvSpPr/>
          <p:nvPr/>
        </p:nvSpPr>
        <p:spPr>
          <a:xfrm>
            <a:off x="862462" y="7075772"/>
            <a:ext cx="3151800" cy="620700"/>
          </a:xfrm>
          <a:prstGeom prst="rect">
            <a:avLst/>
          </a:prstGeom>
          <a:noFill/>
          <a:ln cap="flat" cmpd="sng" w="9525">
            <a:solidFill>
              <a:srgbClr val="FD51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000000"/>
                </a:solidFill>
              </a:rPr>
              <a:t>Телеграм: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2023-10-12T08:46:59Z</dcterms:created>
  <dc:creator>Acer</dc:creator>
</cp:coreProperties>
</file>