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6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24AC0-0A31-4D91-8D88-FF30D9466BA3}" type="doc">
      <dgm:prSet loTypeId="urn:microsoft.com/office/officeart/2005/8/layout/hierarchy3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E7E70D9-81D6-470F-AFB3-37C220D1483B}">
      <dgm:prSet custT="1"/>
      <dgm:spPr/>
      <dgm:t>
        <a:bodyPr/>
        <a:lstStyle/>
        <a:p>
          <a:r>
            <a:rPr lang="ru-RU" sz="1400" dirty="0" smtClean="0"/>
            <a:t>Управление проектом </a:t>
          </a:r>
          <a:endParaRPr lang="ru-RU" sz="1400" dirty="0"/>
        </a:p>
      </dgm:t>
    </dgm:pt>
    <dgm:pt modelId="{4A36543E-C12D-42F5-AB32-CC04F551B751}" type="parTrans" cxnId="{F64888F3-0708-4BB5-BFD0-B0FF66B374FA}">
      <dgm:prSet/>
      <dgm:spPr/>
      <dgm:t>
        <a:bodyPr/>
        <a:lstStyle/>
        <a:p>
          <a:endParaRPr lang="ru-RU" sz="2000"/>
        </a:p>
      </dgm:t>
    </dgm:pt>
    <dgm:pt modelId="{44DF0E51-8A00-486A-BDB8-4C5D1A7E78F0}" type="sibTrans" cxnId="{F64888F3-0708-4BB5-BFD0-B0FF66B374FA}">
      <dgm:prSet/>
      <dgm:spPr/>
      <dgm:t>
        <a:bodyPr/>
        <a:lstStyle/>
        <a:p>
          <a:endParaRPr lang="ru-RU" sz="2000"/>
        </a:p>
      </dgm:t>
    </dgm:pt>
    <dgm:pt modelId="{79ABE76B-EB44-4DFC-B2E1-C94833C8A858}">
      <dgm:prSet custT="1"/>
      <dgm:spPr/>
      <dgm:t>
        <a:bodyPr/>
        <a:lstStyle/>
        <a:p>
          <a:r>
            <a:rPr lang="ru-RU" sz="1050" dirty="0" smtClean="0"/>
            <a:t>Планирование и координация</a:t>
          </a:r>
          <a:endParaRPr lang="ru-RU" sz="1050" dirty="0"/>
        </a:p>
      </dgm:t>
    </dgm:pt>
    <dgm:pt modelId="{6EAB8B98-1FCD-452B-A382-A2C4F0F674B7}" type="parTrans" cxnId="{6C6F289D-DA59-4C9A-82B1-DD2C991C0F59}">
      <dgm:prSet/>
      <dgm:spPr/>
      <dgm:t>
        <a:bodyPr/>
        <a:lstStyle/>
        <a:p>
          <a:endParaRPr lang="ru-RU" sz="2000"/>
        </a:p>
      </dgm:t>
    </dgm:pt>
    <dgm:pt modelId="{ACD3EF1D-9CC2-4572-8CFA-FFC34C6EAFF9}" type="sibTrans" cxnId="{6C6F289D-DA59-4C9A-82B1-DD2C991C0F59}">
      <dgm:prSet/>
      <dgm:spPr/>
      <dgm:t>
        <a:bodyPr/>
        <a:lstStyle/>
        <a:p>
          <a:endParaRPr lang="ru-RU" sz="2000"/>
        </a:p>
      </dgm:t>
    </dgm:pt>
    <dgm:pt modelId="{6501B57B-4F1F-451E-9048-5D5D73BADB58}">
      <dgm:prSet custT="1"/>
      <dgm:spPr/>
      <dgm:t>
        <a:bodyPr/>
        <a:lstStyle/>
        <a:p>
          <a:r>
            <a:rPr lang="ru-RU" sz="1050" dirty="0" smtClean="0"/>
            <a:t>Мониторинг и контроль</a:t>
          </a:r>
          <a:endParaRPr lang="ru-RU" sz="1050" dirty="0"/>
        </a:p>
      </dgm:t>
    </dgm:pt>
    <dgm:pt modelId="{FA02C32F-EE52-4C24-94DE-2D50E2FEC20A}" type="parTrans" cxnId="{6A48DF24-F473-4322-B35C-937E40F969CC}">
      <dgm:prSet/>
      <dgm:spPr/>
      <dgm:t>
        <a:bodyPr/>
        <a:lstStyle/>
        <a:p>
          <a:endParaRPr lang="ru-RU" sz="2000"/>
        </a:p>
      </dgm:t>
    </dgm:pt>
    <dgm:pt modelId="{678009CF-0CF2-4FF8-86AC-BEAC9836C07D}" type="sibTrans" cxnId="{6A48DF24-F473-4322-B35C-937E40F969CC}">
      <dgm:prSet/>
      <dgm:spPr/>
      <dgm:t>
        <a:bodyPr/>
        <a:lstStyle/>
        <a:p>
          <a:endParaRPr lang="ru-RU" sz="2000"/>
        </a:p>
      </dgm:t>
    </dgm:pt>
    <dgm:pt modelId="{94034142-CAF7-458E-8ECE-7639B25D6F8C}">
      <dgm:prSet custT="1"/>
      <dgm:spPr/>
      <dgm:t>
        <a:bodyPr/>
        <a:lstStyle/>
        <a:p>
          <a:r>
            <a:rPr lang="ru-RU" sz="1050" dirty="0" smtClean="0"/>
            <a:t>Отчетность</a:t>
          </a:r>
          <a:endParaRPr lang="ru-RU" sz="1050" dirty="0"/>
        </a:p>
      </dgm:t>
    </dgm:pt>
    <dgm:pt modelId="{12CA0A4F-BCD2-4F78-B5F0-F2F642B78BDE}" type="parTrans" cxnId="{F01DF8CA-4B72-4D2A-97A6-1556B5E0F759}">
      <dgm:prSet/>
      <dgm:spPr/>
      <dgm:t>
        <a:bodyPr/>
        <a:lstStyle/>
        <a:p>
          <a:endParaRPr lang="ru-RU" sz="2000"/>
        </a:p>
      </dgm:t>
    </dgm:pt>
    <dgm:pt modelId="{FDA267D2-7338-44E6-8D53-385594070CD9}" type="sibTrans" cxnId="{F01DF8CA-4B72-4D2A-97A6-1556B5E0F759}">
      <dgm:prSet/>
      <dgm:spPr/>
      <dgm:t>
        <a:bodyPr/>
        <a:lstStyle/>
        <a:p>
          <a:endParaRPr lang="ru-RU" sz="2000"/>
        </a:p>
      </dgm:t>
    </dgm:pt>
    <dgm:pt modelId="{97A327FE-B29B-44BB-A223-787D6CE45B61}">
      <dgm:prSet custT="1"/>
      <dgm:spPr/>
      <dgm:t>
        <a:bodyPr/>
        <a:lstStyle/>
        <a:p>
          <a:r>
            <a:rPr lang="ru-RU" sz="1400" smtClean="0"/>
            <a:t>Внедрение системы раздельного сбора отходов </a:t>
          </a:r>
          <a:endParaRPr lang="ru-RU" sz="1400"/>
        </a:p>
      </dgm:t>
    </dgm:pt>
    <dgm:pt modelId="{47EF5D2E-000F-4BDD-87D7-7CC74AE54E12}" type="parTrans" cxnId="{FF55F29A-708F-4DC9-B536-FB9C0557ABD6}">
      <dgm:prSet/>
      <dgm:spPr/>
      <dgm:t>
        <a:bodyPr/>
        <a:lstStyle/>
        <a:p>
          <a:endParaRPr lang="ru-RU" sz="2000"/>
        </a:p>
      </dgm:t>
    </dgm:pt>
    <dgm:pt modelId="{4F097C7B-77CE-4D7F-8D83-2AAF9B663D19}" type="sibTrans" cxnId="{FF55F29A-708F-4DC9-B536-FB9C0557ABD6}">
      <dgm:prSet/>
      <dgm:spPr/>
      <dgm:t>
        <a:bodyPr/>
        <a:lstStyle/>
        <a:p>
          <a:endParaRPr lang="ru-RU" sz="2000"/>
        </a:p>
      </dgm:t>
    </dgm:pt>
    <dgm:pt modelId="{FF0BD13B-2BAB-4D0E-B5A1-9A4CE536E766}">
      <dgm:prSet custT="1"/>
      <dgm:spPr/>
      <dgm:t>
        <a:bodyPr/>
        <a:lstStyle/>
        <a:p>
          <a:r>
            <a:rPr lang="ru-RU" sz="1050" dirty="0" smtClean="0"/>
            <a:t> Закупка и установка контейнеров</a:t>
          </a:r>
          <a:endParaRPr lang="ru-RU" sz="1050" dirty="0"/>
        </a:p>
      </dgm:t>
    </dgm:pt>
    <dgm:pt modelId="{35D1614E-F14F-4CC7-BBE6-BB9E8F9075AC}" type="parTrans" cxnId="{15667621-1257-433A-9A4F-B847F6590918}">
      <dgm:prSet/>
      <dgm:spPr/>
      <dgm:t>
        <a:bodyPr/>
        <a:lstStyle/>
        <a:p>
          <a:endParaRPr lang="ru-RU" sz="2000"/>
        </a:p>
      </dgm:t>
    </dgm:pt>
    <dgm:pt modelId="{4F78704A-D4C7-4112-8343-E5B117F3535D}" type="sibTrans" cxnId="{15667621-1257-433A-9A4F-B847F6590918}">
      <dgm:prSet/>
      <dgm:spPr/>
      <dgm:t>
        <a:bodyPr/>
        <a:lstStyle/>
        <a:p>
          <a:endParaRPr lang="ru-RU" sz="2000"/>
        </a:p>
      </dgm:t>
    </dgm:pt>
    <dgm:pt modelId="{1F32C0F4-D257-445B-A6EB-49BF8A39A326}">
      <dgm:prSet custT="1"/>
      <dgm:spPr/>
      <dgm:t>
        <a:bodyPr/>
        <a:lstStyle/>
        <a:p>
          <a:r>
            <a:rPr lang="ru-RU" sz="1050" dirty="0" smtClean="0"/>
            <a:t> Разработка системы логистики</a:t>
          </a:r>
          <a:endParaRPr lang="ru-RU" sz="1050" dirty="0"/>
        </a:p>
      </dgm:t>
    </dgm:pt>
    <dgm:pt modelId="{DB03A411-6364-44F7-AF06-AE44D2700ECC}" type="parTrans" cxnId="{BF450DD7-E1EC-4A2C-BFF3-C07F84357BFE}">
      <dgm:prSet/>
      <dgm:spPr/>
      <dgm:t>
        <a:bodyPr/>
        <a:lstStyle/>
        <a:p>
          <a:endParaRPr lang="ru-RU" sz="2000"/>
        </a:p>
      </dgm:t>
    </dgm:pt>
    <dgm:pt modelId="{5B2AFECF-36BF-467D-868A-B3E2619BBEB8}" type="sibTrans" cxnId="{BF450DD7-E1EC-4A2C-BFF3-C07F84357BFE}">
      <dgm:prSet/>
      <dgm:spPr/>
      <dgm:t>
        <a:bodyPr/>
        <a:lstStyle/>
        <a:p>
          <a:endParaRPr lang="ru-RU" sz="2000"/>
        </a:p>
      </dgm:t>
    </dgm:pt>
    <dgm:pt modelId="{F8564FB8-1455-46F1-A0E1-F1013738338B}">
      <dgm:prSet custT="1"/>
      <dgm:spPr/>
      <dgm:t>
        <a:bodyPr/>
        <a:lstStyle/>
        <a:p>
          <a:r>
            <a:rPr lang="ru-RU" sz="1050" dirty="0" smtClean="0"/>
            <a:t>Обучение персонала</a:t>
          </a:r>
          <a:endParaRPr lang="ru-RU" sz="1050" dirty="0"/>
        </a:p>
      </dgm:t>
    </dgm:pt>
    <dgm:pt modelId="{02059DAB-47FD-4B9B-991F-6117E776CAA7}" type="parTrans" cxnId="{AE1EACFB-CE00-4949-841A-0F0BF30EAC37}">
      <dgm:prSet/>
      <dgm:spPr/>
      <dgm:t>
        <a:bodyPr/>
        <a:lstStyle/>
        <a:p>
          <a:endParaRPr lang="ru-RU" sz="2000"/>
        </a:p>
      </dgm:t>
    </dgm:pt>
    <dgm:pt modelId="{EB4CDA50-A2F4-46F0-A7D5-4E76D553CAE8}" type="sibTrans" cxnId="{AE1EACFB-CE00-4949-841A-0F0BF30EAC37}">
      <dgm:prSet/>
      <dgm:spPr/>
      <dgm:t>
        <a:bodyPr/>
        <a:lstStyle/>
        <a:p>
          <a:endParaRPr lang="ru-RU" sz="2000"/>
        </a:p>
      </dgm:t>
    </dgm:pt>
    <dgm:pt modelId="{4BA98AE0-E220-4255-AE3A-04973C3AFB13}">
      <dgm:prSet custT="1"/>
      <dgm:spPr/>
      <dgm:t>
        <a:bodyPr/>
        <a:lstStyle/>
        <a:p>
          <a:r>
            <a:rPr lang="ru-RU" sz="1400" dirty="0" smtClean="0"/>
            <a:t>Установка солнечных панелей </a:t>
          </a:r>
          <a:endParaRPr lang="ru-RU" sz="1400" dirty="0"/>
        </a:p>
      </dgm:t>
    </dgm:pt>
    <dgm:pt modelId="{2A6FD941-A76A-44E7-8E12-8C83AB1F673B}" type="parTrans" cxnId="{89403B56-E9A1-4AE7-B071-1CBF0738ECD9}">
      <dgm:prSet/>
      <dgm:spPr/>
      <dgm:t>
        <a:bodyPr/>
        <a:lstStyle/>
        <a:p>
          <a:endParaRPr lang="ru-RU" sz="2000"/>
        </a:p>
      </dgm:t>
    </dgm:pt>
    <dgm:pt modelId="{E71C172E-B1B4-4E4A-8DD5-4329B5A83CE5}" type="sibTrans" cxnId="{89403B56-E9A1-4AE7-B071-1CBF0738ECD9}">
      <dgm:prSet/>
      <dgm:spPr/>
      <dgm:t>
        <a:bodyPr/>
        <a:lstStyle/>
        <a:p>
          <a:endParaRPr lang="ru-RU" sz="2000"/>
        </a:p>
      </dgm:t>
    </dgm:pt>
    <dgm:pt modelId="{5F9D1BD1-D5E3-4BF1-AC0A-F256185DFEBD}">
      <dgm:prSet custT="1"/>
      <dgm:spPr/>
      <dgm:t>
        <a:bodyPr/>
        <a:lstStyle/>
        <a:p>
          <a:r>
            <a:rPr lang="ru-RU" sz="1050" dirty="0" smtClean="0"/>
            <a:t>Проектирование системы</a:t>
          </a:r>
          <a:endParaRPr lang="ru-RU" sz="1050" dirty="0"/>
        </a:p>
      </dgm:t>
    </dgm:pt>
    <dgm:pt modelId="{D659E526-8B53-4E10-BC9A-4A3C454735CE}" type="parTrans" cxnId="{47A5874D-E4C8-4C46-81AF-A572E393A877}">
      <dgm:prSet/>
      <dgm:spPr/>
      <dgm:t>
        <a:bodyPr/>
        <a:lstStyle/>
        <a:p>
          <a:endParaRPr lang="ru-RU" sz="2000"/>
        </a:p>
      </dgm:t>
    </dgm:pt>
    <dgm:pt modelId="{2CB8A441-1D97-4932-A540-220F5667B917}" type="sibTrans" cxnId="{47A5874D-E4C8-4C46-81AF-A572E393A877}">
      <dgm:prSet/>
      <dgm:spPr/>
      <dgm:t>
        <a:bodyPr/>
        <a:lstStyle/>
        <a:p>
          <a:endParaRPr lang="ru-RU" sz="2000"/>
        </a:p>
      </dgm:t>
    </dgm:pt>
    <dgm:pt modelId="{297D6714-4012-4466-A601-167C11179CC4}">
      <dgm:prSet custT="1"/>
      <dgm:spPr/>
      <dgm:t>
        <a:bodyPr/>
        <a:lstStyle/>
        <a:p>
          <a:r>
            <a:rPr lang="ru-RU" sz="1050" dirty="0" smtClean="0"/>
            <a:t>Закупка оборудования</a:t>
          </a:r>
          <a:endParaRPr lang="ru-RU" sz="1050" dirty="0"/>
        </a:p>
      </dgm:t>
    </dgm:pt>
    <dgm:pt modelId="{EB7A225D-5FA7-4D1B-8019-6A5EA44D48EF}" type="parTrans" cxnId="{664BB0B6-FF29-4CF8-83DA-CD17B75C66C4}">
      <dgm:prSet/>
      <dgm:spPr/>
      <dgm:t>
        <a:bodyPr/>
        <a:lstStyle/>
        <a:p>
          <a:endParaRPr lang="ru-RU" sz="2000"/>
        </a:p>
      </dgm:t>
    </dgm:pt>
    <dgm:pt modelId="{B8241E00-71E7-4679-9012-E99C43E255AD}" type="sibTrans" cxnId="{664BB0B6-FF29-4CF8-83DA-CD17B75C66C4}">
      <dgm:prSet/>
      <dgm:spPr/>
      <dgm:t>
        <a:bodyPr/>
        <a:lstStyle/>
        <a:p>
          <a:endParaRPr lang="ru-RU" sz="2000"/>
        </a:p>
      </dgm:t>
    </dgm:pt>
    <dgm:pt modelId="{CB1A6925-883A-4BB6-B292-6B8EC97B7449}">
      <dgm:prSet custT="1"/>
      <dgm:spPr/>
      <dgm:t>
        <a:bodyPr/>
        <a:lstStyle/>
        <a:p>
          <a:r>
            <a:rPr lang="ru-RU" sz="1050" dirty="0" smtClean="0"/>
            <a:t>Монтаж и подключение</a:t>
          </a:r>
          <a:endParaRPr lang="ru-RU" sz="1050" dirty="0"/>
        </a:p>
      </dgm:t>
    </dgm:pt>
    <dgm:pt modelId="{5381D33C-7B0D-4AEA-8660-F9581EFA963D}" type="parTrans" cxnId="{6C729017-BE17-4CCC-8486-FBAF4C8159F6}">
      <dgm:prSet/>
      <dgm:spPr/>
      <dgm:t>
        <a:bodyPr/>
        <a:lstStyle/>
        <a:p>
          <a:endParaRPr lang="ru-RU" sz="2000"/>
        </a:p>
      </dgm:t>
    </dgm:pt>
    <dgm:pt modelId="{A0BE5332-F296-4E5A-90CE-39D091CD258E}" type="sibTrans" cxnId="{6C729017-BE17-4CCC-8486-FBAF4C8159F6}">
      <dgm:prSet/>
      <dgm:spPr/>
      <dgm:t>
        <a:bodyPr/>
        <a:lstStyle/>
        <a:p>
          <a:endParaRPr lang="ru-RU" sz="2000"/>
        </a:p>
      </dgm:t>
    </dgm:pt>
    <dgm:pt modelId="{B02EF360-08BE-4B97-865D-D852B8AA3874}">
      <dgm:prSet custT="1"/>
      <dgm:spPr/>
      <dgm:t>
        <a:bodyPr/>
        <a:lstStyle/>
        <a:p>
          <a:r>
            <a:rPr lang="ru-RU" sz="1400" smtClean="0"/>
            <a:t>Образовательные мероприятия </a:t>
          </a:r>
          <a:endParaRPr lang="ru-RU" sz="1400"/>
        </a:p>
      </dgm:t>
    </dgm:pt>
    <dgm:pt modelId="{5E072FC2-C430-4DDC-BA2E-836D8D1BB5DE}" type="parTrans" cxnId="{81FD4980-2F07-433D-899F-9A0804CD69EB}">
      <dgm:prSet/>
      <dgm:spPr/>
      <dgm:t>
        <a:bodyPr/>
        <a:lstStyle/>
        <a:p>
          <a:endParaRPr lang="ru-RU" sz="2000"/>
        </a:p>
      </dgm:t>
    </dgm:pt>
    <dgm:pt modelId="{95DB3E1E-6B33-4100-A4DD-D3D29323D415}" type="sibTrans" cxnId="{81FD4980-2F07-433D-899F-9A0804CD69EB}">
      <dgm:prSet/>
      <dgm:spPr/>
      <dgm:t>
        <a:bodyPr/>
        <a:lstStyle/>
        <a:p>
          <a:endParaRPr lang="ru-RU" sz="2000"/>
        </a:p>
      </dgm:t>
    </dgm:pt>
    <dgm:pt modelId="{E639652E-16BD-489C-8E9B-B4E5904A3F44}">
      <dgm:prSet custT="1"/>
      <dgm:spPr/>
      <dgm:t>
        <a:bodyPr/>
        <a:lstStyle/>
        <a:p>
          <a:r>
            <a:rPr lang="ru-RU" sz="1050" dirty="0" smtClean="0"/>
            <a:t>Разработка программы мероприятий</a:t>
          </a:r>
          <a:endParaRPr lang="ru-RU" sz="1050" dirty="0"/>
        </a:p>
      </dgm:t>
    </dgm:pt>
    <dgm:pt modelId="{13704D77-AA97-4425-9222-F9A3FDF219A1}" type="parTrans" cxnId="{86DBF12F-2080-4A39-813A-9413A1AF343E}">
      <dgm:prSet/>
      <dgm:spPr/>
      <dgm:t>
        <a:bodyPr/>
        <a:lstStyle/>
        <a:p>
          <a:endParaRPr lang="ru-RU" sz="2000"/>
        </a:p>
      </dgm:t>
    </dgm:pt>
    <dgm:pt modelId="{EACC3C73-33D0-49B8-98FF-E8DAC7BE120D}" type="sibTrans" cxnId="{86DBF12F-2080-4A39-813A-9413A1AF343E}">
      <dgm:prSet/>
      <dgm:spPr/>
      <dgm:t>
        <a:bodyPr/>
        <a:lstStyle/>
        <a:p>
          <a:endParaRPr lang="ru-RU" sz="2000"/>
        </a:p>
      </dgm:t>
    </dgm:pt>
    <dgm:pt modelId="{EA272C68-88C8-4DA5-8640-F572ED768B29}">
      <dgm:prSet custT="1"/>
      <dgm:spPr/>
      <dgm:t>
        <a:bodyPr/>
        <a:lstStyle/>
        <a:p>
          <a:r>
            <a:rPr lang="ru-RU" sz="1050" dirty="0" smtClean="0"/>
            <a:t>Подготовка материалов</a:t>
          </a:r>
          <a:endParaRPr lang="ru-RU" sz="1050" dirty="0"/>
        </a:p>
      </dgm:t>
    </dgm:pt>
    <dgm:pt modelId="{7068F8E5-900C-459D-8E82-D517B67F080C}" type="parTrans" cxnId="{F3A36C3E-518D-4668-B215-54D45D32F6C3}">
      <dgm:prSet/>
      <dgm:spPr/>
      <dgm:t>
        <a:bodyPr/>
        <a:lstStyle/>
        <a:p>
          <a:endParaRPr lang="ru-RU" sz="2000"/>
        </a:p>
      </dgm:t>
    </dgm:pt>
    <dgm:pt modelId="{14B6A961-AF62-4F2C-B897-9B8F65456CA0}" type="sibTrans" cxnId="{F3A36C3E-518D-4668-B215-54D45D32F6C3}">
      <dgm:prSet/>
      <dgm:spPr/>
      <dgm:t>
        <a:bodyPr/>
        <a:lstStyle/>
        <a:p>
          <a:endParaRPr lang="ru-RU" sz="2000"/>
        </a:p>
      </dgm:t>
    </dgm:pt>
    <dgm:pt modelId="{3CF2807F-74EA-4F5A-8C2F-CF02D0692D7B}">
      <dgm:prSet custT="1"/>
      <dgm:spPr/>
      <dgm:t>
        <a:bodyPr/>
        <a:lstStyle/>
        <a:p>
          <a:r>
            <a:rPr lang="ru-RU" sz="1050" dirty="0" smtClean="0"/>
            <a:t>Проведение лекций и семинаров</a:t>
          </a:r>
          <a:endParaRPr lang="ru-RU" sz="1050" dirty="0"/>
        </a:p>
      </dgm:t>
    </dgm:pt>
    <dgm:pt modelId="{71573238-C42A-45C3-B3DB-4C02726A57FC}" type="parTrans" cxnId="{12F15673-C2C8-4143-B275-771B2BAA37CC}">
      <dgm:prSet/>
      <dgm:spPr/>
      <dgm:t>
        <a:bodyPr/>
        <a:lstStyle/>
        <a:p>
          <a:endParaRPr lang="ru-RU" sz="2000"/>
        </a:p>
      </dgm:t>
    </dgm:pt>
    <dgm:pt modelId="{A960D3F5-59D1-4515-B357-06611F787C5E}" type="sibTrans" cxnId="{12F15673-C2C8-4143-B275-771B2BAA37CC}">
      <dgm:prSet/>
      <dgm:spPr/>
      <dgm:t>
        <a:bodyPr/>
        <a:lstStyle/>
        <a:p>
          <a:endParaRPr lang="ru-RU" sz="2000"/>
        </a:p>
      </dgm:t>
    </dgm:pt>
    <dgm:pt modelId="{F7F1D6AD-0020-47C3-8B79-F7B635BD1301}">
      <dgm:prSet custT="1"/>
      <dgm:spPr/>
      <dgm:t>
        <a:bodyPr/>
        <a:lstStyle/>
        <a:p>
          <a:r>
            <a:rPr lang="ru-RU" sz="1050" dirty="0" smtClean="0"/>
            <a:t>Организация практических занятий</a:t>
          </a:r>
          <a:endParaRPr lang="ru-RU" sz="1050" dirty="0"/>
        </a:p>
      </dgm:t>
    </dgm:pt>
    <dgm:pt modelId="{98DBB857-6DDE-41F1-8791-B9A2E70CDADF}" type="parTrans" cxnId="{29E75974-C1DA-4F6F-902B-59335B53D2EB}">
      <dgm:prSet/>
      <dgm:spPr/>
      <dgm:t>
        <a:bodyPr/>
        <a:lstStyle/>
        <a:p>
          <a:endParaRPr lang="ru-RU" sz="2000"/>
        </a:p>
      </dgm:t>
    </dgm:pt>
    <dgm:pt modelId="{3CF38DB2-C824-41BF-A6B2-6A0173B5AF83}" type="sibTrans" cxnId="{29E75974-C1DA-4F6F-902B-59335B53D2EB}">
      <dgm:prSet/>
      <dgm:spPr/>
      <dgm:t>
        <a:bodyPr/>
        <a:lstStyle/>
        <a:p>
          <a:endParaRPr lang="ru-RU" sz="2000"/>
        </a:p>
      </dgm:t>
    </dgm:pt>
    <dgm:pt modelId="{856A8D8D-1EE1-4773-B3DA-AEC3F55BF509}">
      <dgm:prSet custT="1"/>
      <dgm:spPr/>
      <dgm:t>
        <a:bodyPr/>
        <a:lstStyle/>
        <a:p>
          <a:r>
            <a:rPr lang="ru-RU" sz="1400" smtClean="0"/>
            <a:t>Создание "зеленых зон" </a:t>
          </a:r>
          <a:endParaRPr lang="ru-RU" sz="1400"/>
        </a:p>
      </dgm:t>
    </dgm:pt>
    <dgm:pt modelId="{91BD0849-7DA0-4F56-874B-40E4B306C421}" type="parTrans" cxnId="{0CB5EA6C-9C6C-4A5E-940E-793873AECDFC}">
      <dgm:prSet/>
      <dgm:spPr/>
      <dgm:t>
        <a:bodyPr/>
        <a:lstStyle/>
        <a:p>
          <a:endParaRPr lang="ru-RU" sz="2000"/>
        </a:p>
      </dgm:t>
    </dgm:pt>
    <dgm:pt modelId="{CFCE64E5-836A-4DF0-A944-5680DC5B0B71}" type="sibTrans" cxnId="{0CB5EA6C-9C6C-4A5E-940E-793873AECDFC}">
      <dgm:prSet/>
      <dgm:spPr/>
      <dgm:t>
        <a:bodyPr/>
        <a:lstStyle/>
        <a:p>
          <a:endParaRPr lang="ru-RU" sz="2000"/>
        </a:p>
      </dgm:t>
    </dgm:pt>
    <dgm:pt modelId="{71E6DEBA-37A0-460C-A314-CA8294FAEF4D}">
      <dgm:prSet custT="1"/>
      <dgm:spPr/>
      <dgm:t>
        <a:bodyPr/>
        <a:lstStyle/>
        <a:p>
          <a:r>
            <a:rPr lang="ru-RU" sz="1050" dirty="0" smtClean="0"/>
            <a:t>Планирование и дизайн</a:t>
          </a:r>
          <a:endParaRPr lang="ru-RU" sz="1050" dirty="0"/>
        </a:p>
      </dgm:t>
    </dgm:pt>
    <dgm:pt modelId="{48807C65-CFCE-4684-9DB8-7960A4679C86}" type="parTrans" cxnId="{388BE271-B656-4904-891F-9E6518403C3D}">
      <dgm:prSet/>
      <dgm:spPr/>
      <dgm:t>
        <a:bodyPr/>
        <a:lstStyle/>
        <a:p>
          <a:endParaRPr lang="ru-RU" sz="2000"/>
        </a:p>
      </dgm:t>
    </dgm:pt>
    <dgm:pt modelId="{A7A77737-3726-42EB-AE5A-819AFBF87160}" type="sibTrans" cxnId="{388BE271-B656-4904-891F-9E6518403C3D}">
      <dgm:prSet/>
      <dgm:spPr/>
      <dgm:t>
        <a:bodyPr/>
        <a:lstStyle/>
        <a:p>
          <a:endParaRPr lang="ru-RU" sz="2000"/>
        </a:p>
      </dgm:t>
    </dgm:pt>
    <dgm:pt modelId="{71BA9222-48BC-4CAF-875D-37EDB8BF4F51}">
      <dgm:prSet custT="1"/>
      <dgm:spPr/>
      <dgm:t>
        <a:bodyPr/>
        <a:lstStyle/>
        <a:p>
          <a:r>
            <a:rPr lang="ru-RU" sz="1050" dirty="0" smtClean="0"/>
            <a:t>Подготовка территории</a:t>
          </a:r>
          <a:endParaRPr lang="ru-RU" sz="1050" dirty="0"/>
        </a:p>
      </dgm:t>
    </dgm:pt>
    <dgm:pt modelId="{FD7EFE6D-2B39-4A2D-9B37-DD826A852B75}" type="parTrans" cxnId="{4DB2783E-C917-4DCA-9D74-EB6F9A12819A}">
      <dgm:prSet/>
      <dgm:spPr/>
      <dgm:t>
        <a:bodyPr/>
        <a:lstStyle/>
        <a:p>
          <a:endParaRPr lang="ru-RU" sz="2000"/>
        </a:p>
      </dgm:t>
    </dgm:pt>
    <dgm:pt modelId="{FC0018C9-C8D8-48B6-88AB-3B3215D310B2}" type="sibTrans" cxnId="{4DB2783E-C917-4DCA-9D74-EB6F9A12819A}">
      <dgm:prSet/>
      <dgm:spPr/>
      <dgm:t>
        <a:bodyPr/>
        <a:lstStyle/>
        <a:p>
          <a:endParaRPr lang="ru-RU" sz="2000"/>
        </a:p>
      </dgm:t>
    </dgm:pt>
    <dgm:pt modelId="{1B764483-8B23-42E8-A564-23A972B1B28F}">
      <dgm:prSet custT="1"/>
      <dgm:spPr/>
      <dgm:t>
        <a:bodyPr/>
        <a:lstStyle/>
        <a:p>
          <a:r>
            <a:rPr lang="ru-RU" sz="1050" dirty="0" smtClean="0"/>
            <a:t>Озеленение и благоустройство</a:t>
          </a:r>
          <a:endParaRPr lang="ru-RU" sz="1050" dirty="0"/>
        </a:p>
      </dgm:t>
    </dgm:pt>
    <dgm:pt modelId="{2C1384DA-DE9D-4757-A9B7-C2DEB3D8AD4F}" type="parTrans" cxnId="{8A0D7F77-D80C-4826-94C5-9FBBFD7C9AED}">
      <dgm:prSet/>
      <dgm:spPr/>
      <dgm:t>
        <a:bodyPr/>
        <a:lstStyle/>
        <a:p>
          <a:endParaRPr lang="ru-RU" sz="2000"/>
        </a:p>
      </dgm:t>
    </dgm:pt>
    <dgm:pt modelId="{C7B088D2-FFFE-47EB-B7B2-925D75BEBE3A}" type="sibTrans" cxnId="{8A0D7F77-D80C-4826-94C5-9FBBFD7C9AED}">
      <dgm:prSet/>
      <dgm:spPr/>
      <dgm:t>
        <a:bodyPr/>
        <a:lstStyle/>
        <a:p>
          <a:endParaRPr lang="ru-RU" sz="2000"/>
        </a:p>
      </dgm:t>
    </dgm:pt>
    <dgm:pt modelId="{843E78D8-CD18-4332-840D-5124F1FADC00}">
      <dgm:prSet custT="1"/>
      <dgm:spPr/>
      <dgm:t>
        <a:bodyPr/>
        <a:lstStyle/>
        <a:p>
          <a:r>
            <a:rPr lang="ru-RU" sz="1400" smtClean="0"/>
            <a:t>Оценка результатов </a:t>
          </a:r>
          <a:endParaRPr lang="ru-RU" sz="1400"/>
        </a:p>
      </dgm:t>
    </dgm:pt>
    <dgm:pt modelId="{75FA7F2D-00C1-4B9F-8BDD-EB3F848B3619}" type="parTrans" cxnId="{47244D23-D3BD-41F9-919E-F15BE702E050}">
      <dgm:prSet/>
      <dgm:spPr/>
      <dgm:t>
        <a:bodyPr/>
        <a:lstStyle/>
        <a:p>
          <a:endParaRPr lang="ru-RU" sz="2000"/>
        </a:p>
      </dgm:t>
    </dgm:pt>
    <dgm:pt modelId="{C1165801-A543-4CC0-A166-EF889C4D5CB3}" type="sibTrans" cxnId="{47244D23-D3BD-41F9-919E-F15BE702E050}">
      <dgm:prSet/>
      <dgm:spPr/>
      <dgm:t>
        <a:bodyPr/>
        <a:lstStyle/>
        <a:p>
          <a:endParaRPr lang="ru-RU" sz="2000"/>
        </a:p>
      </dgm:t>
    </dgm:pt>
    <dgm:pt modelId="{DD3730AF-F9E3-4D43-95C1-C2611C57EA67}">
      <dgm:prSet custT="1"/>
      <dgm:spPr/>
      <dgm:t>
        <a:bodyPr/>
        <a:lstStyle/>
        <a:p>
          <a:r>
            <a:rPr lang="ru-RU" sz="1050" dirty="0" smtClean="0"/>
            <a:t>Сбор данных по показателям проекта</a:t>
          </a:r>
          <a:endParaRPr lang="ru-RU" sz="1050" dirty="0"/>
        </a:p>
      </dgm:t>
    </dgm:pt>
    <dgm:pt modelId="{9F4EFE74-5A21-4FDC-9890-773A6B141094}" type="parTrans" cxnId="{F84D2D69-8A45-4CF1-9D04-BF963DBDC5DF}">
      <dgm:prSet/>
      <dgm:spPr/>
      <dgm:t>
        <a:bodyPr/>
        <a:lstStyle/>
        <a:p>
          <a:endParaRPr lang="ru-RU" sz="2000"/>
        </a:p>
      </dgm:t>
    </dgm:pt>
    <dgm:pt modelId="{4E156AAB-152C-449D-AD02-B064A30A0AC5}" type="sibTrans" cxnId="{F84D2D69-8A45-4CF1-9D04-BF963DBDC5DF}">
      <dgm:prSet/>
      <dgm:spPr/>
      <dgm:t>
        <a:bodyPr/>
        <a:lstStyle/>
        <a:p>
          <a:endParaRPr lang="ru-RU" sz="2000"/>
        </a:p>
      </dgm:t>
    </dgm:pt>
    <dgm:pt modelId="{906BC75C-6A0D-4539-9EEB-28AC5DBD4A5C}">
      <dgm:prSet custT="1"/>
      <dgm:spPr/>
      <dgm:t>
        <a:bodyPr/>
        <a:lstStyle/>
        <a:p>
          <a:r>
            <a:rPr lang="ru-RU" sz="1050" dirty="0" smtClean="0"/>
            <a:t>Анализ достижения целей</a:t>
          </a:r>
          <a:endParaRPr lang="ru-RU" sz="1050" dirty="0"/>
        </a:p>
      </dgm:t>
    </dgm:pt>
    <dgm:pt modelId="{0B2396C9-111E-4633-92EE-5242511EE919}" type="parTrans" cxnId="{4D677ADD-76A8-46E0-A9DD-4578E99D0236}">
      <dgm:prSet/>
      <dgm:spPr/>
      <dgm:t>
        <a:bodyPr/>
        <a:lstStyle/>
        <a:p>
          <a:endParaRPr lang="ru-RU" sz="2000"/>
        </a:p>
      </dgm:t>
    </dgm:pt>
    <dgm:pt modelId="{532A609A-4797-42D3-B878-314FFA1679A2}" type="sibTrans" cxnId="{4D677ADD-76A8-46E0-A9DD-4578E99D0236}">
      <dgm:prSet/>
      <dgm:spPr/>
      <dgm:t>
        <a:bodyPr/>
        <a:lstStyle/>
        <a:p>
          <a:endParaRPr lang="ru-RU" sz="2000"/>
        </a:p>
      </dgm:t>
    </dgm:pt>
    <dgm:pt modelId="{DCC08807-FCDB-4150-B5A6-172AC25FDB79}">
      <dgm:prSet custT="1"/>
      <dgm:spPr/>
      <dgm:t>
        <a:bodyPr/>
        <a:lstStyle/>
        <a:p>
          <a:r>
            <a:rPr lang="ru-RU" sz="1050" dirty="0" smtClean="0"/>
            <a:t>Подготовка итогового отчета</a:t>
          </a:r>
          <a:endParaRPr lang="ru-RU" sz="1050" dirty="0"/>
        </a:p>
      </dgm:t>
    </dgm:pt>
    <dgm:pt modelId="{37F2765A-FFB1-4278-A2A2-AD2B6907F022}" type="parTrans" cxnId="{B3FF3E37-49BE-4F82-AC62-58B7C6ADE456}">
      <dgm:prSet/>
      <dgm:spPr/>
      <dgm:t>
        <a:bodyPr/>
        <a:lstStyle/>
        <a:p>
          <a:endParaRPr lang="ru-RU" sz="2000"/>
        </a:p>
      </dgm:t>
    </dgm:pt>
    <dgm:pt modelId="{AF6B0786-789E-4840-81E0-3B12C216B21C}" type="sibTrans" cxnId="{B3FF3E37-49BE-4F82-AC62-58B7C6ADE456}">
      <dgm:prSet/>
      <dgm:spPr/>
      <dgm:t>
        <a:bodyPr/>
        <a:lstStyle/>
        <a:p>
          <a:endParaRPr lang="ru-RU" sz="2000"/>
        </a:p>
      </dgm:t>
    </dgm:pt>
    <dgm:pt modelId="{68226575-42D0-4297-943C-FDDFEC30527C}" type="pres">
      <dgm:prSet presAssocID="{E7A24AC0-0A31-4D91-8D88-FF30D9466B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61CB9E0-2C5E-4814-B3E3-8F9472727434}" type="pres">
      <dgm:prSet presAssocID="{DE7E70D9-81D6-470F-AFB3-37C220D1483B}" presName="root" presStyleCnt="0"/>
      <dgm:spPr/>
    </dgm:pt>
    <dgm:pt modelId="{15F7757C-6BCD-4F83-963F-C83ECE6667D4}" type="pres">
      <dgm:prSet presAssocID="{DE7E70D9-81D6-470F-AFB3-37C220D1483B}" presName="rootComposite" presStyleCnt="0"/>
      <dgm:spPr/>
    </dgm:pt>
    <dgm:pt modelId="{BA64120F-D828-4248-8AC4-5D78A80BAD4C}" type="pres">
      <dgm:prSet presAssocID="{DE7E70D9-81D6-470F-AFB3-37C220D1483B}" presName="rootText" presStyleLbl="node1" presStyleIdx="0" presStyleCnt="6"/>
      <dgm:spPr/>
    </dgm:pt>
    <dgm:pt modelId="{48AE2CB9-F168-4D34-A1DB-49F48143FAFE}" type="pres">
      <dgm:prSet presAssocID="{DE7E70D9-81D6-470F-AFB3-37C220D1483B}" presName="rootConnector" presStyleLbl="node1" presStyleIdx="0" presStyleCnt="6"/>
      <dgm:spPr/>
    </dgm:pt>
    <dgm:pt modelId="{9A845E46-565F-47CA-BB88-8AC2CBDD236A}" type="pres">
      <dgm:prSet presAssocID="{DE7E70D9-81D6-470F-AFB3-37C220D1483B}" presName="childShape" presStyleCnt="0"/>
      <dgm:spPr/>
    </dgm:pt>
    <dgm:pt modelId="{FA4004CD-5812-493C-B7F1-5B08870065F5}" type="pres">
      <dgm:prSet presAssocID="{6EAB8B98-1FCD-452B-A382-A2C4F0F674B7}" presName="Name13" presStyleLbl="parChTrans1D2" presStyleIdx="0" presStyleCnt="19"/>
      <dgm:spPr/>
    </dgm:pt>
    <dgm:pt modelId="{AE885903-67C7-4602-A7DD-CE18BE67C632}" type="pres">
      <dgm:prSet presAssocID="{79ABE76B-EB44-4DFC-B2E1-C94833C8A858}" presName="childText" presStyleLbl="bgAcc1" presStyleIdx="0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21AE3-6C01-404F-BC73-F08D42499C46}" type="pres">
      <dgm:prSet presAssocID="{FA02C32F-EE52-4C24-94DE-2D50E2FEC20A}" presName="Name13" presStyleLbl="parChTrans1D2" presStyleIdx="1" presStyleCnt="19"/>
      <dgm:spPr/>
    </dgm:pt>
    <dgm:pt modelId="{A9C37301-6E2E-4BA5-916D-9B722847AEC8}" type="pres">
      <dgm:prSet presAssocID="{6501B57B-4F1F-451E-9048-5D5D73BADB58}" presName="childText" presStyleLbl="bgAcc1" presStyleIdx="1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32620-C4DD-434A-9546-E8A9F74CE78B}" type="pres">
      <dgm:prSet presAssocID="{12CA0A4F-BCD2-4F78-B5F0-F2F642B78BDE}" presName="Name13" presStyleLbl="parChTrans1D2" presStyleIdx="2" presStyleCnt="19"/>
      <dgm:spPr/>
    </dgm:pt>
    <dgm:pt modelId="{169EBA6B-A75E-4C31-9CCA-21A69B2A378A}" type="pres">
      <dgm:prSet presAssocID="{94034142-CAF7-458E-8ECE-7639B25D6F8C}" presName="childText" presStyleLbl="bgAcc1" presStyleIdx="2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B0D19F-2166-4D8C-B342-A154992EA89E}" type="pres">
      <dgm:prSet presAssocID="{97A327FE-B29B-44BB-A223-787D6CE45B61}" presName="root" presStyleCnt="0"/>
      <dgm:spPr/>
    </dgm:pt>
    <dgm:pt modelId="{445BECEF-69C5-45BB-AAB5-0627315EB74B}" type="pres">
      <dgm:prSet presAssocID="{97A327FE-B29B-44BB-A223-787D6CE45B61}" presName="rootComposite" presStyleCnt="0"/>
      <dgm:spPr/>
    </dgm:pt>
    <dgm:pt modelId="{A36149A7-BF60-442E-B8A7-CDFAB073FD9D}" type="pres">
      <dgm:prSet presAssocID="{97A327FE-B29B-44BB-A223-787D6CE45B61}" presName="rootText" presStyleLbl="node1" presStyleIdx="1" presStyleCnt="6"/>
      <dgm:spPr/>
    </dgm:pt>
    <dgm:pt modelId="{1E86A9D6-6E72-40CC-9950-9431FDCA2757}" type="pres">
      <dgm:prSet presAssocID="{97A327FE-B29B-44BB-A223-787D6CE45B61}" presName="rootConnector" presStyleLbl="node1" presStyleIdx="1" presStyleCnt="6"/>
      <dgm:spPr/>
    </dgm:pt>
    <dgm:pt modelId="{5B1D25C0-81DA-43BB-9AE8-AEB9DB5236E3}" type="pres">
      <dgm:prSet presAssocID="{97A327FE-B29B-44BB-A223-787D6CE45B61}" presName="childShape" presStyleCnt="0"/>
      <dgm:spPr/>
    </dgm:pt>
    <dgm:pt modelId="{E9A43595-90BD-4EB9-B6A5-A8A9DF4A3E6B}" type="pres">
      <dgm:prSet presAssocID="{35D1614E-F14F-4CC7-BBE6-BB9E8F9075AC}" presName="Name13" presStyleLbl="parChTrans1D2" presStyleIdx="3" presStyleCnt="19"/>
      <dgm:spPr/>
    </dgm:pt>
    <dgm:pt modelId="{7C56E2ED-8856-4218-AB78-632A4A612D67}" type="pres">
      <dgm:prSet presAssocID="{FF0BD13B-2BAB-4D0E-B5A1-9A4CE536E766}" presName="childText" presStyleLbl="bgAcc1" presStyleIdx="3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422CBA-12F5-4B56-9DB7-67B07B5FBCE8}" type="pres">
      <dgm:prSet presAssocID="{DB03A411-6364-44F7-AF06-AE44D2700ECC}" presName="Name13" presStyleLbl="parChTrans1D2" presStyleIdx="4" presStyleCnt="19"/>
      <dgm:spPr/>
    </dgm:pt>
    <dgm:pt modelId="{7A0E34E3-026C-4A60-854B-F82681CB6366}" type="pres">
      <dgm:prSet presAssocID="{1F32C0F4-D257-445B-A6EB-49BF8A39A326}" presName="childText" presStyleLbl="bgAcc1" presStyleIdx="4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65EE6-83C2-49C4-9AB9-B083252E37C4}" type="pres">
      <dgm:prSet presAssocID="{02059DAB-47FD-4B9B-991F-6117E776CAA7}" presName="Name13" presStyleLbl="parChTrans1D2" presStyleIdx="5" presStyleCnt="19"/>
      <dgm:spPr/>
    </dgm:pt>
    <dgm:pt modelId="{D0746B62-7562-41EA-BC85-4FEBC2685B09}" type="pres">
      <dgm:prSet presAssocID="{F8564FB8-1455-46F1-A0E1-F1013738338B}" presName="childText" presStyleLbl="bgAcc1" presStyleIdx="5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914E34-C656-4078-8B51-0A5B2B989E00}" type="pres">
      <dgm:prSet presAssocID="{4BA98AE0-E220-4255-AE3A-04973C3AFB13}" presName="root" presStyleCnt="0"/>
      <dgm:spPr/>
    </dgm:pt>
    <dgm:pt modelId="{2EDAFA73-A11E-46C6-857B-CDCFA08BFDC5}" type="pres">
      <dgm:prSet presAssocID="{4BA98AE0-E220-4255-AE3A-04973C3AFB13}" presName="rootComposite" presStyleCnt="0"/>
      <dgm:spPr/>
    </dgm:pt>
    <dgm:pt modelId="{43528EDB-F302-4C4E-8931-81D5E01F1C23}" type="pres">
      <dgm:prSet presAssocID="{4BA98AE0-E220-4255-AE3A-04973C3AFB13}" presName="rootText" presStyleLbl="node1" presStyleIdx="2" presStyleCnt="6"/>
      <dgm:spPr/>
    </dgm:pt>
    <dgm:pt modelId="{D271ADBB-CDA2-4F2C-93F5-BFB7DC3AD61B}" type="pres">
      <dgm:prSet presAssocID="{4BA98AE0-E220-4255-AE3A-04973C3AFB13}" presName="rootConnector" presStyleLbl="node1" presStyleIdx="2" presStyleCnt="6"/>
      <dgm:spPr/>
    </dgm:pt>
    <dgm:pt modelId="{5BCE22AA-1116-4F22-9B35-76E4C7A24FA9}" type="pres">
      <dgm:prSet presAssocID="{4BA98AE0-E220-4255-AE3A-04973C3AFB13}" presName="childShape" presStyleCnt="0"/>
      <dgm:spPr/>
    </dgm:pt>
    <dgm:pt modelId="{FF9F81B7-0517-417D-9372-22F6DA6463D4}" type="pres">
      <dgm:prSet presAssocID="{D659E526-8B53-4E10-BC9A-4A3C454735CE}" presName="Name13" presStyleLbl="parChTrans1D2" presStyleIdx="6" presStyleCnt="19"/>
      <dgm:spPr/>
    </dgm:pt>
    <dgm:pt modelId="{EED52528-D1E3-48A4-BBE0-F1CDB794254F}" type="pres">
      <dgm:prSet presAssocID="{5F9D1BD1-D5E3-4BF1-AC0A-F256185DFEBD}" presName="childText" presStyleLbl="bgAcc1" presStyleIdx="6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AD358-F7E8-4F89-BC87-5E1DF6A53EE4}" type="pres">
      <dgm:prSet presAssocID="{EB7A225D-5FA7-4D1B-8019-6A5EA44D48EF}" presName="Name13" presStyleLbl="parChTrans1D2" presStyleIdx="7" presStyleCnt="19"/>
      <dgm:spPr/>
    </dgm:pt>
    <dgm:pt modelId="{5D2F02EB-6E44-45E1-9B45-367A62286F0C}" type="pres">
      <dgm:prSet presAssocID="{297D6714-4012-4466-A601-167C11179CC4}" presName="childText" presStyleLbl="bgAcc1" presStyleIdx="7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ACF8A-A25C-4C15-8400-C7B7A5448CE0}" type="pres">
      <dgm:prSet presAssocID="{5381D33C-7B0D-4AEA-8660-F9581EFA963D}" presName="Name13" presStyleLbl="parChTrans1D2" presStyleIdx="8" presStyleCnt="19"/>
      <dgm:spPr/>
    </dgm:pt>
    <dgm:pt modelId="{161B7E19-F5D2-4525-9C69-BC5232CC93BA}" type="pres">
      <dgm:prSet presAssocID="{CB1A6925-883A-4BB6-B292-6B8EC97B7449}" presName="childText" presStyleLbl="bgAcc1" presStyleIdx="8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75A96-783F-44EC-A77D-1240C1C530F4}" type="pres">
      <dgm:prSet presAssocID="{B02EF360-08BE-4B97-865D-D852B8AA3874}" presName="root" presStyleCnt="0"/>
      <dgm:spPr/>
    </dgm:pt>
    <dgm:pt modelId="{08837A9B-A9B1-493C-86F4-479E7AD13E78}" type="pres">
      <dgm:prSet presAssocID="{B02EF360-08BE-4B97-865D-D852B8AA3874}" presName="rootComposite" presStyleCnt="0"/>
      <dgm:spPr/>
    </dgm:pt>
    <dgm:pt modelId="{5AE74AAC-6F37-424F-B296-BCFFBCEA1A56}" type="pres">
      <dgm:prSet presAssocID="{B02EF360-08BE-4B97-865D-D852B8AA3874}" presName="rootText" presStyleLbl="node1" presStyleIdx="3" presStyleCnt="6"/>
      <dgm:spPr/>
    </dgm:pt>
    <dgm:pt modelId="{A3236DD4-5D1F-498D-85ED-3089C4ECBEE2}" type="pres">
      <dgm:prSet presAssocID="{B02EF360-08BE-4B97-865D-D852B8AA3874}" presName="rootConnector" presStyleLbl="node1" presStyleIdx="3" presStyleCnt="6"/>
      <dgm:spPr/>
    </dgm:pt>
    <dgm:pt modelId="{6F457CE0-495C-4293-9D91-94DFD938EF5C}" type="pres">
      <dgm:prSet presAssocID="{B02EF360-08BE-4B97-865D-D852B8AA3874}" presName="childShape" presStyleCnt="0"/>
      <dgm:spPr/>
    </dgm:pt>
    <dgm:pt modelId="{B2800EA3-77C1-430A-A0B8-2DCCDE5E5CC3}" type="pres">
      <dgm:prSet presAssocID="{13704D77-AA97-4425-9222-F9A3FDF219A1}" presName="Name13" presStyleLbl="parChTrans1D2" presStyleIdx="9" presStyleCnt="19"/>
      <dgm:spPr/>
    </dgm:pt>
    <dgm:pt modelId="{A900FC7C-E22F-489C-A7E0-DD281EC543AA}" type="pres">
      <dgm:prSet presAssocID="{E639652E-16BD-489C-8E9B-B4E5904A3F44}" presName="childText" presStyleLbl="bgAcc1" presStyleIdx="9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EFF97-1B3C-4D30-8771-9E9B67592E86}" type="pres">
      <dgm:prSet presAssocID="{7068F8E5-900C-459D-8E82-D517B67F080C}" presName="Name13" presStyleLbl="parChTrans1D2" presStyleIdx="10" presStyleCnt="19"/>
      <dgm:spPr/>
    </dgm:pt>
    <dgm:pt modelId="{D0C61BFF-EA4B-4FC3-88C2-9AE314CDA0E5}" type="pres">
      <dgm:prSet presAssocID="{EA272C68-88C8-4DA5-8640-F572ED768B29}" presName="childText" presStyleLbl="bgAcc1" presStyleIdx="10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4FBED-7FCD-480A-9C9A-61D365501A46}" type="pres">
      <dgm:prSet presAssocID="{71573238-C42A-45C3-B3DB-4C02726A57FC}" presName="Name13" presStyleLbl="parChTrans1D2" presStyleIdx="11" presStyleCnt="19"/>
      <dgm:spPr/>
    </dgm:pt>
    <dgm:pt modelId="{5807185D-EE45-47D3-9746-168D96367D2D}" type="pres">
      <dgm:prSet presAssocID="{3CF2807F-74EA-4F5A-8C2F-CF02D0692D7B}" presName="childText" presStyleLbl="bgAcc1" presStyleIdx="11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50ABD-6B90-4BCB-B16C-7DE9AB525BA7}" type="pres">
      <dgm:prSet presAssocID="{98DBB857-6DDE-41F1-8791-B9A2E70CDADF}" presName="Name13" presStyleLbl="parChTrans1D2" presStyleIdx="12" presStyleCnt="19"/>
      <dgm:spPr/>
    </dgm:pt>
    <dgm:pt modelId="{3B117799-7FF0-47A3-8372-4B37B167C290}" type="pres">
      <dgm:prSet presAssocID="{F7F1D6AD-0020-47C3-8B79-F7B635BD1301}" presName="childText" presStyleLbl="bgAcc1" presStyleIdx="12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A87D3-1098-4B48-81A4-07D6EA214FEA}" type="pres">
      <dgm:prSet presAssocID="{856A8D8D-1EE1-4773-B3DA-AEC3F55BF509}" presName="root" presStyleCnt="0"/>
      <dgm:spPr/>
    </dgm:pt>
    <dgm:pt modelId="{39008B86-937A-4A7D-9D0E-AF0A831511BC}" type="pres">
      <dgm:prSet presAssocID="{856A8D8D-1EE1-4773-B3DA-AEC3F55BF509}" presName="rootComposite" presStyleCnt="0"/>
      <dgm:spPr/>
    </dgm:pt>
    <dgm:pt modelId="{D8FEF0CE-CA57-4C22-BC5A-44542F83FFE5}" type="pres">
      <dgm:prSet presAssocID="{856A8D8D-1EE1-4773-B3DA-AEC3F55BF509}" presName="rootText" presStyleLbl="node1" presStyleIdx="4" presStyleCnt="6"/>
      <dgm:spPr/>
    </dgm:pt>
    <dgm:pt modelId="{35B158E3-E772-4240-A763-E19F9A1DBF83}" type="pres">
      <dgm:prSet presAssocID="{856A8D8D-1EE1-4773-B3DA-AEC3F55BF509}" presName="rootConnector" presStyleLbl="node1" presStyleIdx="4" presStyleCnt="6"/>
      <dgm:spPr/>
    </dgm:pt>
    <dgm:pt modelId="{07FFDECE-3D99-4409-B8ED-8DE95506B116}" type="pres">
      <dgm:prSet presAssocID="{856A8D8D-1EE1-4773-B3DA-AEC3F55BF509}" presName="childShape" presStyleCnt="0"/>
      <dgm:spPr/>
    </dgm:pt>
    <dgm:pt modelId="{E9C352AF-148C-48F1-BE70-D614E4227190}" type="pres">
      <dgm:prSet presAssocID="{48807C65-CFCE-4684-9DB8-7960A4679C86}" presName="Name13" presStyleLbl="parChTrans1D2" presStyleIdx="13" presStyleCnt="19"/>
      <dgm:spPr/>
    </dgm:pt>
    <dgm:pt modelId="{BFCC6C17-9AD2-467A-83F9-93B06CCC4A59}" type="pres">
      <dgm:prSet presAssocID="{71E6DEBA-37A0-460C-A314-CA8294FAEF4D}" presName="childText" presStyleLbl="bgAcc1" presStyleIdx="13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628B2-52AA-4945-8B50-819CEE35645B}" type="pres">
      <dgm:prSet presAssocID="{FD7EFE6D-2B39-4A2D-9B37-DD826A852B75}" presName="Name13" presStyleLbl="parChTrans1D2" presStyleIdx="14" presStyleCnt="19"/>
      <dgm:spPr/>
    </dgm:pt>
    <dgm:pt modelId="{3E01F6A9-DF41-4696-BDDF-BC5055481334}" type="pres">
      <dgm:prSet presAssocID="{71BA9222-48BC-4CAF-875D-37EDB8BF4F51}" presName="childText" presStyleLbl="bgAcc1" presStyleIdx="14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E88577-0AA2-47C7-9FCF-5226E411683C}" type="pres">
      <dgm:prSet presAssocID="{2C1384DA-DE9D-4757-A9B7-C2DEB3D8AD4F}" presName="Name13" presStyleLbl="parChTrans1D2" presStyleIdx="15" presStyleCnt="19"/>
      <dgm:spPr/>
    </dgm:pt>
    <dgm:pt modelId="{C33AB0CE-95FC-425F-9BF4-180F21E4A871}" type="pres">
      <dgm:prSet presAssocID="{1B764483-8B23-42E8-A564-23A972B1B28F}" presName="childText" presStyleLbl="bgAcc1" presStyleIdx="15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2C190-21C9-45C1-BBBB-886C40324BDD}" type="pres">
      <dgm:prSet presAssocID="{843E78D8-CD18-4332-840D-5124F1FADC00}" presName="root" presStyleCnt="0"/>
      <dgm:spPr/>
    </dgm:pt>
    <dgm:pt modelId="{B39CB85F-700A-4FE4-8A25-6FD2F394E26C}" type="pres">
      <dgm:prSet presAssocID="{843E78D8-CD18-4332-840D-5124F1FADC00}" presName="rootComposite" presStyleCnt="0"/>
      <dgm:spPr/>
    </dgm:pt>
    <dgm:pt modelId="{6A1DC6AC-23DC-4FF5-86B3-88977381CD2D}" type="pres">
      <dgm:prSet presAssocID="{843E78D8-CD18-4332-840D-5124F1FADC00}" presName="rootText" presStyleLbl="node1" presStyleIdx="5" presStyleCnt="6"/>
      <dgm:spPr/>
    </dgm:pt>
    <dgm:pt modelId="{EA7E5133-E837-494D-AD33-E856C8DE2B72}" type="pres">
      <dgm:prSet presAssocID="{843E78D8-CD18-4332-840D-5124F1FADC00}" presName="rootConnector" presStyleLbl="node1" presStyleIdx="5" presStyleCnt="6"/>
      <dgm:spPr/>
    </dgm:pt>
    <dgm:pt modelId="{71A60711-2650-42BF-84D9-44A37BD3277E}" type="pres">
      <dgm:prSet presAssocID="{843E78D8-CD18-4332-840D-5124F1FADC00}" presName="childShape" presStyleCnt="0"/>
      <dgm:spPr/>
    </dgm:pt>
    <dgm:pt modelId="{B11E5D82-5C07-4CD8-B33E-6C404B191998}" type="pres">
      <dgm:prSet presAssocID="{9F4EFE74-5A21-4FDC-9890-773A6B141094}" presName="Name13" presStyleLbl="parChTrans1D2" presStyleIdx="16" presStyleCnt="19"/>
      <dgm:spPr/>
    </dgm:pt>
    <dgm:pt modelId="{B402D01B-83B9-46FF-B3C2-338DF5D1268E}" type="pres">
      <dgm:prSet presAssocID="{DD3730AF-F9E3-4D43-95C1-C2611C57EA67}" presName="childText" presStyleLbl="bgAcc1" presStyleIdx="16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A4E54F-26DA-4946-B464-4C000FC54B85}" type="pres">
      <dgm:prSet presAssocID="{0B2396C9-111E-4633-92EE-5242511EE919}" presName="Name13" presStyleLbl="parChTrans1D2" presStyleIdx="17" presStyleCnt="19"/>
      <dgm:spPr/>
    </dgm:pt>
    <dgm:pt modelId="{1B8FB48D-A617-4FDD-B0B2-20518E61E569}" type="pres">
      <dgm:prSet presAssocID="{906BC75C-6A0D-4539-9EEB-28AC5DBD4A5C}" presName="childText" presStyleLbl="bgAcc1" presStyleIdx="17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12CA9F-4953-49A9-9FFB-8DEA83DEA4EE}" type="pres">
      <dgm:prSet presAssocID="{37F2765A-FFB1-4278-A2A2-AD2B6907F022}" presName="Name13" presStyleLbl="parChTrans1D2" presStyleIdx="18" presStyleCnt="19"/>
      <dgm:spPr/>
    </dgm:pt>
    <dgm:pt modelId="{73F5B209-D10A-445D-9224-5E88D42D03E4}" type="pres">
      <dgm:prSet presAssocID="{DCC08807-FCDB-4150-B5A6-172AC25FDB79}" presName="childText" presStyleLbl="bgAcc1" presStyleIdx="18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9B332D-C947-4F1A-BC87-AB7D822AF94A}" type="presOf" srcId="{DE7E70D9-81D6-470F-AFB3-37C220D1483B}" destId="{48AE2CB9-F168-4D34-A1DB-49F48143FAFE}" srcOrd="1" destOrd="0" presId="urn:microsoft.com/office/officeart/2005/8/layout/hierarchy3"/>
    <dgm:cxn modelId="{F84D2D69-8A45-4CF1-9D04-BF963DBDC5DF}" srcId="{843E78D8-CD18-4332-840D-5124F1FADC00}" destId="{DD3730AF-F9E3-4D43-95C1-C2611C57EA67}" srcOrd="0" destOrd="0" parTransId="{9F4EFE74-5A21-4FDC-9890-773A6B141094}" sibTransId="{4E156AAB-152C-449D-AD02-B064A30A0AC5}"/>
    <dgm:cxn modelId="{3B1B5CCF-C84E-4042-80FC-2B98863224F1}" type="presOf" srcId="{79ABE76B-EB44-4DFC-B2E1-C94833C8A858}" destId="{AE885903-67C7-4602-A7DD-CE18BE67C632}" srcOrd="0" destOrd="0" presId="urn:microsoft.com/office/officeart/2005/8/layout/hierarchy3"/>
    <dgm:cxn modelId="{2E1865F4-C28C-4A86-993A-1779A4C385C2}" type="presOf" srcId="{856A8D8D-1EE1-4773-B3DA-AEC3F55BF509}" destId="{D8FEF0CE-CA57-4C22-BC5A-44542F83FFE5}" srcOrd="0" destOrd="0" presId="urn:microsoft.com/office/officeart/2005/8/layout/hierarchy3"/>
    <dgm:cxn modelId="{18689103-B112-45FC-8D41-C9BBB993F501}" type="presOf" srcId="{DD3730AF-F9E3-4D43-95C1-C2611C57EA67}" destId="{B402D01B-83B9-46FF-B3C2-338DF5D1268E}" srcOrd="0" destOrd="0" presId="urn:microsoft.com/office/officeart/2005/8/layout/hierarchy3"/>
    <dgm:cxn modelId="{F64888F3-0708-4BB5-BFD0-B0FF66B374FA}" srcId="{E7A24AC0-0A31-4D91-8D88-FF30D9466BA3}" destId="{DE7E70D9-81D6-470F-AFB3-37C220D1483B}" srcOrd="0" destOrd="0" parTransId="{4A36543E-C12D-42F5-AB32-CC04F551B751}" sibTransId="{44DF0E51-8A00-486A-BDB8-4C5D1A7E78F0}"/>
    <dgm:cxn modelId="{91752220-7A6D-470F-8623-D3757E491570}" type="presOf" srcId="{5381D33C-7B0D-4AEA-8660-F9581EFA963D}" destId="{31AACF8A-A25C-4C15-8400-C7B7A5448CE0}" srcOrd="0" destOrd="0" presId="urn:microsoft.com/office/officeart/2005/8/layout/hierarchy3"/>
    <dgm:cxn modelId="{4DB2783E-C917-4DCA-9D74-EB6F9A12819A}" srcId="{856A8D8D-1EE1-4773-B3DA-AEC3F55BF509}" destId="{71BA9222-48BC-4CAF-875D-37EDB8BF4F51}" srcOrd="1" destOrd="0" parTransId="{FD7EFE6D-2B39-4A2D-9B37-DD826A852B75}" sibTransId="{FC0018C9-C8D8-48B6-88AB-3B3215D310B2}"/>
    <dgm:cxn modelId="{664BB0B6-FF29-4CF8-83DA-CD17B75C66C4}" srcId="{4BA98AE0-E220-4255-AE3A-04973C3AFB13}" destId="{297D6714-4012-4466-A601-167C11179CC4}" srcOrd="1" destOrd="0" parTransId="{EB7A225D-5FA7-4D1B-8019-6A5EA44D48EF}" sibTransId="{B8241E00-71E7-4679-9012-E99C43E255AD}"/>
    <dgm:cxn modelId="{DF346457-9F08-4280-83E7-85D8A3E9EFE1}" type="presOf" srcId="{DB03A411-6364-44F7-AF06-AE44D2700ECC}" destId="{43422CBA-12F5-4B56-9DB7-67B07B5FBCE8}" srcOrd="0" destOrd="0" presId="urn:microsoft.com/office/officeart/2005/8/layout/hierarchy3"/>
    <dgm:cxn modelId="{3A738E15-17BC-4588-AC97-9313A697767E}" type="presOf" srcId="{E7A24AC0-0A31-4D91-8D88-FF30D9466BA3}" destId="{68226575-42D0-4297-943C-FDDFEC30527C}" srcOrd="0" destOrd="0" presId="urn:microsoft.com/office/officeart/2005/8/layout/hierarchy3"/>
    <dgm:cxn modelId="{868DB19A-890C-4E8B-A87E-E0E0B5014C20}" type="presOf" srcId="{906BC75C-6A0D-4539-9EEB-28AC5DBD4A5C}" destId="{1B8FB48D-A617-4FDD-B0B2-20518E61E569}" srcOrd="0" destOrd="0" presId="urn:microsoft.com/office/officeart/2005/8/layout/hierarchy3"/>
    <dgm:cxn modelId="{7E73E03D-6EDD-4053-A8DC-F92F3225EF3D}" type="presOf" srcId="{CB1A6925-883A-4BB6-B292-6B8EC97B7449}" destId="{161B7E19-F5D2-4525-9C69-BC5232CC93BA}" srcOrd="0" destOrd="0" presId="urn:microsoft.com/office/officeart/2005/8/layout/hierarchy3"/>
    <dgm:cxn modelId="{58EF0411-976B-495D-8728-91E9D13AF5DC}" type="presOf" srcId="{6501B57B-4F1F-451E-9048-5D5D73BADB58}" destId="{A9C37301-6E2E-4BA5-916D-9B722847AEC8}" srcOrd="0" destOrd="0" presId="urn:microsoft.com/office/officeart/2005/8/layout/hierarchy3"/>
    <dgm:cxn modelId="{FF55F29A-708F-4DC9-B536-FB9C0557ABD6}" srcId="{E7A24AC0-0A31-4D91-8D88-FF30D9466BA3}" destId="{97A327FE-B29B-44BB-A223-787D6CE45B61}" srcOrd="1" destOrd="0" parTransId="{47EF5D2E-000F-4BDD-87D7-7CC74AE54E12}" sibTransId="{4F097C7B-77CE-4D7F-8D83-2AAF9B663D19}"/>
    <dgm:cxn modelId="{82BF7FCB-D07B-45A9-9B88-4647F9E964A4}" type="presOf" srcId="{98DBB857-6DDE-41F1-8791-B9A2E70CDADF}" destId="{BC250ABD-6B90-4BCB-B16C-7DE9AB525BA7}" srcOrd="0" destOrd="0" presId="urn:microsoft.com/office/officeart/2005/8/layout/hierarchy3"/>
    <dgm:cxn modelId="{72F7EBF4-F86E-4555-92F5-5541ABCD83A3}" type="presOf" srcId="{D659E526-8B53-4E10-BC9A-4A3C454735CE}" destId="{FF9F81B7-0517-417D-9372-22F6DA6463D4}" srcOrd="0" destOrd="0" presId="urn:microsoft.com/office/officeart/2005/8/layout/hierarchy3"/>
    <dgm:cxn modelId="{F933854D-371D-4497-AB45-E67DAE1CB5E2}" type="presOf" srcId="{856A8D8D-1EE1-4773-B3DA-AEC3F55BF509}" destId="{35B158E3-E772-4240-A763-E19F9A1DBF83}" srcOrd="1" destOrd="0" presId="urn:microsoft.com/office/officeart/2005/8/layout/hierarchy3"/>
    <dgm:cxn modelId="{20BA4A9E-1B9B-434B-8F52-E437F0B91BFB}" type="presOf" srcId="{F8564FB8-1455-46F1-A0E1-F1013738338B}" destId="{D0746B62-7562-41EA-BC85-4FEBC2685B09}" srcOrd="0" destOrd="0" presId="urn:microsoft.com/office/officeart/2005/8/layout/hierarchy3"/>
    <dgm:cxn modelId="{9D894EF6-5F7C-4F2A-9131-40E91B7CBF38}" type="presOf" srcId="{7068F8E5-900C-459D-8E82-D517B67F080C}" destId="{463EFF97-1B3C-4D30-8771-9E9B67592E86}" srcOrd="0" destOrd="0" presId="urn:microsoft.com/office/officeart/2005/8/layout/hierarchy3"/>
    <dgm:cxn modelId="{D238F957-A8A7-4908-8DCF-879BCC701F89}" type="presOf" srcId="{843E78D8-CD18-4332-840D-5124F1FADC00}" destId="{6A1DC6AC-23DC-4FF5-86B3-88977381CD2D}" srcOrd="0" destOrd="0" presId="urn:microsoft.com/office/officeart/2005/8/layout/hierarchy3"/>
    <dgm:cxn modelId="{B3CC5F23-D93A-4BE8-8CF9-26D3B2DE59C4}" type="presOf" srcId="{FD7EFE6D-2B39-4A2D-9B37-DD826A852B75}" destId="{EAB628B2-52AA-4945-8B50-819CEE35645B}" srcOrd="0" destOrd="0" presId="urn:microsoft.com/office/officeart/2005/8/layout/hierarchy3"/>
    <dgm:cxn modelId="{70FA7D5A-C008-4ADB-A779-D0935691FDB5}" type="presOf" srcId="{3CF2807F-74EA-4F5A-8C2F-CF02D0692D7B}" destId="{5807185D-EE45-47D3-9746-168D96367D2D}" srcOrd="0" destOrd="0" presId="urn:microsoft.com/office/officeart/2005/8/layout/hierarchy3"/>
    <dgm:cxn modelId="{12F15673-C2C8-4143-B275-771B2BAA37CC}" srcId="{B02EF360-08BE-4B97-865D-D852B8AA3874}" destId="{3CF2807F-74EA-4F5A-8C2F-CF02D0692D7B}" srcOrd="2" destOrd="0" parTransId="{71573238-C42A-45C3-B3DB-4C02726A57FC}" sibTransId="{A960D3F5-59D1-4515-B357-06611F787C5E}"/>
    <dgm:cxn modelId="{AE1EACFB-CE00-4949-841A-0F0BF30EAC37}" srcId="{97A327FE-B29B-44BB-A223-787D6CE45B61}" destId="{F8564FB8-1455-46F1-A0E1-F1013738338B}" srcOrd="2" destOrd="0" parTransId="{02059DAB-47FD-4B9B-991F-6117E776CAA7}" sibTransId="{EB4CDA50-A2F4-46F0-A7D5-4E76D553CAE8}"/>
    <dgm:cxn modelId="{E7817DAE-453B-4C90-89BC-5852D0E7657C}" type="presOf" srcId="{4BA98AE0-E220-4255-AE3A-04973C3AFB13}" destId="{D271ADBB-CDA2-4F2C-93F5-BFB7DC3AD61B}" srcOrd="1" destOrd="0" presId="urn:microsoft.com/office/officeart/2005/8/layout/hierarchy3"/>
    <dgm:cxn modelId="{E6C39B66-8E38-4F78-84F4-8E88FDF1A30D}" type="presOf" srcId="{02059DAB-47FD-4B9B-991F-6117E776CAA7}" destId="{C8665EE6-83C2-49C4-9AB9-B083252E37C4}" srcOrd="0" destOrd="0" presId="urn:microsoft.com/office/officeart/2005/8/layout/hierarchy3"/>
    <dgm:cxn modelId="{298AE7B8-7AFB-4E0A-9D75-66A5053656AF}" type="presOf" srcId="{EA272C68-88C8-4DA5-8640-F572ED768B29}" destId="{D0C61BFF-EA4B-4FC3-88C2-9AE314CDA0E5}" srcOrd="0" destOrd="0" presId="urn:microsoft.com/office/officeart/2005/8/layout/hierarchy3"/>
    <dgm:cxn modelId="{51A4358F-8423-4128-A111-E596F0E44FEC}" type="presOf" srcId="{DCC08807-FCDB-4150-B5A6-172AC25FDB79}" destId="{73F5B209-D10A-445D-9224-5E88D42D03E4}" srcOrd="0" destOrd="0" presId="urn:microsoft.com/office/officeart/2005/8/layout/hierarchy3"/>
    <dgm:cxn modelId="{FD46DA1A-BD21-4532-881F-18F766998BE9}" type="presOf" srcId="{97A327FE-B29B-44BB-A223-787D6CE45B61}" destId="{A36149A7-BF60-442E-B8A7-CDFAB073FD9D}" srcOrd="0" destOrd="0" presId="urn:microsoft.com/office/officeart/2005/8/layout/hierarchy3"/>
    <dgm:cxn modelId="{8F90F6CD-E56B-4D2F-9629-AE590CA868A9}" type="presOf" srcId="{71E6DEBA-37A0-460C-A314-CA8294FAEF4D}" destId="{BFCC6C17-9AD2-467A-83F9-93B06CCC4A59}" srcOrd="0" destOrd="0" presId="urn:microsoft.com/office/officeart/2005/8/layout/hierarchy3"/>
    <dgm:cxn modelId="{8A0D7F77-D80C-4826-94C5-9FBBFD7C9AED}" srcId="{856A8D8D-1EE1-4773-B3DA-AEC3F55BF509}" destId="{1B764483-8B23-42E8-A564-23A972B1B28F}" srcOrd="2" destOrd="0" parTransId="{2C1384DA-DE9D-4757-A9B7-C2DEB3D8AD4F}" sibTransId="{C7B088D2-FFFE-47EB-B7B2-925D75BEBE3A}"/>
    <dgm:cxn modelId="{8B63EC5E-734B-4004-9CF3-C729ED674553}" type="presOf" srcId="{1B764483-8B23-42E8-A564-23A972B1B28F}" destId="{C33AB0CE-95FC-425F-9BF4-180F21E4A871}" srcOrd="0" destOrd="0" presId="urn:microsoft.com/office/officeart/2005/8/layout/hierarchy3"/>
    <dgm:cxn modelId="{0102EA10-B215-4EE6-9C84-A5FB2D6971C9}" type="presOf" srcId="{4BA98AE0-E220-4255-AE3A-04973C3AFB13}" destId="{43528EDB-F302-4C4E-8931-81D5E01F1C23}" srcOrd="0" destOrd="0" presId="urn:microsoft.com/office/officeart/2005/8/layout/hierarchy3"/>
    <dgm:cxn modelId="{F3A36C3E-518D-4668-B215-54D45D32F6C3}" srcId="{B02EF360-08BE-4B97-865D-D852B8AA3874}" destId="{EA272C68-88C8-4DA5-8640-F572ED768B29}" srcOrd="1" destOrd="0" parTransId="{7068F8E5-900C-459D-8E82-D517B67F080C}" sibTransId="{14B6A961-AF62-4F2C-B897-9B8F65456CA0}"/>
    <dgm:cxn modelId="{47244D23-D3BD-41F9-919E-F15BE702E050}" srcId="{E7A24AC0-0A31-4D91-8D88-FF30D9466BA3}" destId="{843E78D8-CD18-4332-840D-5124F1FADC00}" srcOrd="5" destOrd="0" parTransId="{75FA7F2D-00C1-4B9F-8BDD-EB3F848B3619}" sibTransId="{C1165801-A543-4CC0-A166-EF889C4D5CB3}"/>
    <dgm:cxn modelId="{3F21ADD2-A4CB-4311-B271-77BFF69BD90C}" type="presOf" srcId="{48807C65-CFCE-4684-9DB8-7960A4679C86}" destId="{E9C352AF-148C-48F1-BE70-D614E4227190}" srcOrd="0" destOrd="0" presId="urn:microsoft.com/office/officeart/2005/8/layout/hierarchy3"/>
    <dgm:cxn modelId="{7EA05AE9-2E5E-4108-AE80-070A3B976033}" type="presOf" srcId="{35D1614E-F14F-4CC7-BBE6-BB9E8F9075AC}" destId="{E9A43595-90BD-4EB9-B6A5-A8A9DF4A3E6B}" srcOrd="0" destOrd="0" presId="urn:microsoft.com/office/officeart/2005/8/layout/hierarchy3"/>
    <dgm:cxn modelId="{6C729017-BE17-4CCC-8486-FBAF4C8159F6}" srcId="{4BA98AE0-E220-4255-AE3A-04973C3AFB13}" destId="{CB1A6925-883A-4BB6-B292-6B8EC97B7449}" srcOrd="2" destOrd="0" parTransId="{5381D33C-7B0D-4AEA-8660-F9581EFA963D}" sibTransId="{A0BE5332-F296-4E5A-90CE-39D091CD258E}"/>
    <dgm:cxn modelId="{29E75974-C1DA-4F6F-902B-59335B53D2EB}" srcId="{B02EF360-08BE-4B97-865D-D852B8AA3874}" destId="{F7F1D6AD-0020-47C3-8B79-F7B635BD1301}" srcOrd="3" destOrd="0" parTransId="{98DBB857-6DDE-41F1-8791-B9A2E70CDADF}" sibTransId="{3CF38DB2-C824-41BF-A6B2-6A0173B5AF83}"/>
    <dgm:cxn modelId="{15667621-1257-433A-9A4F-B847F6590918}" srcId="{97A327FE-B29B-44BB-A223-787D6CE45B61}" destId="{FF0BD13B-2BAB-4D0E-B5A1-9A4CE536E766}" srcOrd="0" destOrd="0" parTransId="{35D1614E-F14F-4CC7-BBE6-BB9E8F9075AC}" sibTransId="{4F78704A-D4C7-4112-8343-E5B117F3535D}"/>
    <dgm:cxn modelId="{4D677ADD-76A8-46E0-A9DD-4578E99D0236}" srcId="{843E78D8-CD18-4332-840D-5124F1FADC00}" destId="{906BC75C-6A0D-4539-9EEB-28AC5DBD4A5C}" srcOrd="1" destOrd="0" parTransId="{0B2396C9-111E-4633-92EE-5242511EE919}" sibTransId="{532A609A-4797-42D3-B878-314FFA1679A2}"/>
    <dgm:cxn modelId="{14CAB9FD-0FEA-4E9F-9DD0-6DC6C5E3D2AD}" type="presOf" srcId="{0B2396C9-111E-4633-92EE-5242511EE919}" destId="{02A4E54F-26DA-4946-B464-4C000FC54B85}" srcOrd="0" destOrd="0" presId="urn:microsoft.com/office/officeart/2005/8/layout/hierarchy3"/>
    <dgm:cxn modelId="{B42A3F11-A832-42CE-8B98-E9261724D44A}" type="presOf" srcId="{297D6714-4012-4466-A601-167C11179CC4}" destId="{5D2F02EB-6E44-45E1-9B45-367A62286F0C}" srcOrd="0" destOrd="0" presId="urn:microsoft.com/office/officeart/2005/8/layout/hierarchy3"/>
    <dgm:cxn modelId="{AB0B0364-8D5B-43C5-9646-7E5AF43083FA}" type="presOf" srcId="{F7F1D6AD-0020-47C3-8B79-F7B635BD1301}" destId="{3B117799-7FF0-47A3-8372-4B37B167C290}" srcOrd="0" destOrd="0" presId="urn:microsoft.com/office/officeart/2005/8/layout/hierarchy3"/>
    <dgm:cxn modelId="{B3FF3E37-49BE-4F82-AC62-58B7C6ADE456}" srcId="{843E78D8-CD18-4332-840D-5124F1FADC00}" destId="{DCC08807-FCDB-4150-B5A6-172AC25FDB79}" srcOrd="2" destOrd="0" parTransId="{37F2765A-FFB1-4278-A2A2-AD2B6907F022}" sibTransId="{AF6B0786-789E-4840-81E0-3B12C216B21C}"/>
    <dgm:cxn modelId="{03C8B4FF-A8D3-4B4A-A606-7D7F4EAC7ABB}" type="presOf" srcId="{1F32C0F4-D257-445B-A6EB-49BF8A39A326}" destId="{7A0E34E3-026C-4A60-854B-F82681CB6366}" srcOrd="0" destOrd="0" presId="urn:microsoft.com/office/officeart/2005/8/layout/hierarchy3"/>
    <dgm:cxn modelId="{6A48DF24-F473-4322-B35C-937E40F969CC}" srcId="{DE7E70D9-81D6-470F-AFB3-37C220D1483B}" destId="{6501B57B-4F1F-451E-9048-5D5D73BADB58}" srcOrd="1" destOrd="0" parTransId="{FA02C32F-EE52-4C24-94DE-2D50E2FEC20A}" sibTransId="{678009CF-0CF2-4FF8-86AC-BEAC9836C07D}"/>
    <dgm:cxn modelId="{9B99535C-A176-4885-B317-7DF9D2555458}" type="presOf" srcId="{EB7A225D-5FA7-4D1B-8019-6A5EA44D48EF}" destId="{171AD358-F7E8-4F89-BC87-5E1DF6A53EE4}" srcOrd="0" destOrd="0" presId="urn:microsoft.com/office/officeart/2005/8/layout/hierarchy3"/>
    <dgm:cxn modelId="{388BE271-B656-4904-891F-9E6518403C3D}" srcId="{856A8D8D-1EE1-4773-B3DA-AEC3F55BF509}" destId="{71E6DEBA-37A0-460C-A314-CA8294FAEF4D}" srcOrd="0" destOrd="0" parTransId="{48807C65-CFCE-4684-9DB8-7960A4679C86}" sibTransId="{A7A77737-3726-42EB-AE5A-819AFBF87160}"/>
    <dgm:cxn modelId="{B455B996-0040-4FC7-9891-9C5BB0733904}" type="presOf" srcId="{97A327FE-B29B-44BB-A223-787D6CE45B61}" destId="{1E86A9D6-6E72-40CC-9950-9431FDCA2757}" srcOrd="1" destOrd="0" presId="urn:microsoft.com/office/officeart/2005/8/layout/hierarchy3"/>
    <dgm:cxn modelId="{47A5874D-E4C8-4C46-81AF-A572E393A877}" srcId="{4BA98AE0-E220-4255-AE3A-04973C3AFB13}" destId="{5F9D1BD1-D5E3-4BF1-AC0A-F256185DFEBD}" srcOrd="0" destOrd="0" parTransId="{D659E526-8B53-4E10-BC9A-4A3C454735CE}" sibTransId="{2CB8A441-1D97-4932-A540-220F5667B917}"/>
    <dgm:cxn modelId="{CEAF5846-7FBF-4F5D-AF6D-F6E324A7FA27}" type="presOf" srcId="{37F2765A-FFB1-4278-A2A2-AD2B6907F022}" destId="{7712CA9F-4953-49A9-9FFB-8DEA83DEA4EE}" srcOrd="0" destOrd="0" presId="urn:microsoft.com/office/officeart/2005/8/layout/hierarchy3"/>
    <dgm:cxn modelId="{1545DE02-0645-43FF-8DC0-E858C83AFC2A}" type="presOf" srcId="{6EAB8B98-1FCD-452B-A382-A2C4F0F674B7}" destId="{FA4004CD-5812-493C-B7F1-5B08870065F5}" srcOrd="0" destOrd="0" presId="urn:microsoft.com/office/officeart/2005/8/layout/hierarchy3"/>
    <dgm:cxn modelId="{BF450DD7-E1EC-4A2C-BFF3-C07F84357BFE}" srcId="{97A327FE-B29B-44BB-A223-787D6CE45B61}" destId="{1F32C0F4-D257-445B-A6EB-49BF8A39A326}" srcOrd="1" destOrd="0" parTransId="{DB03A411-6364-44F7-AF06-AE44D2700ECC}" sibTransId="{5B2AFECF-36BF-467D-868A-B3E2619BBEB8}"/>
    <dgm:cxn modelId="{FAA3BA24-3BF0-4B48-BD86-2B6417A1B403}" type="presOf" srcId="{E639652E-16BD-489C-8E9B-B4E5904A3F44}" destId="{A900FC7C-E22F-489C-A7E0-DD281EC543AA}" srcOrd="0" destOrd="0" presId="urn:microsoft.com/office/officeart/2005/8/layout/hierarchy3"/>
    <dgm:cxn modelId="{0CB5EA6C-9C6C-4A5E-940E-793873AECDFC}" srcId="{E7A24AC0-0A31-4D91-8D88-FF30D9466BA3}" destId="{856A8D8D-1EE1-4773-B3DA-AEC3F55BF509}" srcOrd="4" destOrd="0" parTransId="{91BD0849-7DA0-4F56-874B-40E4B306C421}" sibTransId="{CFCE64E5-836A-4DF0-A944-5680DC5B0B71}"/>
    <dgm:cxn modelId="{86DBF12F-2080-4A39-813A-9413A1AF343E}" srcId="{B02EF360-08BE-4B97-865D-D852B8AA3874}" destId="{E639652E-16BD-489C-8E9B-B4E5904A3F44}" srcOrd="0" destOrd="0" parTransId="{13704D77-AA97-4425-9222-F9A3FDF219A1}" sibTransId="{EACC3C73-33D0-49B8-98FF-E8DAC7BE120D}"/>
    <dgm:cxn modelId="{360E2DBA-CD6F-4FB7-BF98-283E36D8E501}" type="presOf" srcId="{94034142-CAF7-458E-8ECE-7639B25D6F8C}" destId="{169EBA6B-A75E-4C31-9CCA-21A69B2A378A}" srcOrd="0" destOrd="0" presId="urn:microsoft.com/office/officeart/2005/8/layout/hierarchy3"/>
    <dgm:cxn modelId="{3FE1A727-940A-445C-BDAE-F0DEB54DC790}" type="presOf" srcId="{DE7E70D9-81D6-470F-AFB3-37C220D1483B}" destId="{BA64120F-D828-4248-8AC4-5D78A80BAD4C}" srcOrd="0" destOrd="0" presId="urn:microsoft.com/office/officeart/2005/8/layout/hierarchy3"/>
    <dgm:cxn modelId="{89403B56-E9A1-4AE7-B071-1CBF0738ECD9}" srcId="{E7A24AC0-0A31-4D91-8D88-FF30D9466BA3}" destId="{4BA98AE0-E220-4255-AE3A-04973C3AFB13}" srcOrd="2" destOrd="0" parTransId="{2A6FD941-A76A-44E7-8E12-8C83AB1F673B}" sibTransId="{E71C172E-B1B4-4E4A-8DD5-4329B5A83CE5}"/>
    <dgm:cxn modelId="{971328CD-48FB-41DB-B0A3-5F9E70FEA388}" type="presOf" srcId="{B02EF360-08BE-4B97-865D-D852B8AA3874}" destId="{A3236DD4-5D1F-498D-85ED-3089C4ECBEE2}" srcOrd="1" destOrd="0" presId="urn:microsoft.com/office/officeart/2005/8/layout/hierarchy3"/>
    <dgm:cxn modelId="{75F7847E-B33B-4C91-A4C9-5C5DED30A667}" type="presOf" srcId="{9F4EFE74-5A21-4FDC-9890-773A6B141094}" destId="{B11E5D82-5C07-4CD8-B33E-6C404B191998}" srcOrd="0" destOrd="0" presId="urn:microsoft.com/office/officeart/2005/8/layout/hierarchy3"/>
    <dgm:cxn modelId="{1947731E-CE56-4893-A551-EB42F5A66AB7}" type="presOf" srcId="{2C1384DA-DE9D-4757-A9B7-C2DEB3D8AD4F}" destId="{1AE88577-0AA2-47C7-9FCF-5226E411683C}" srcOrd="0" destOrd="0" presId="urn:microsoft.com/office/officeart/2005/8/layout/hierarchy3"/>
    <dgm:cxn modelId="{6C6F289D-DA59-4C9A-82B1-DD2C991C0F59}" srcId="{DE7E70D9-81D6-470F-AFB3-37C220D1483B}" destId="{79ABE76B-EB44-4DFC-B2E1-C94833C8A858}" srcOrd="0" destOrd="0" parTransId="{6EAB8B98-1FCD-452B-A382-A2C4F0F674B7}" sibTransId="{ACD3EF1D-9CC2-4572-8CFA-FFC34C6EAFF9}"/>
    <dgm:cxn modelId="{AF62017C-AA9C-4381-84BA-8FA3E5588DD2}" type="presOf" srcId="{B02EF360-08BE-4B97-865D-D852B8AA3874}" destId="{5AE74AAC-6F37-424F-B296-BCFFBCEA1A56}" srcOrd="0" destOrd="0" presId="urn:microsoft.com/office/officeart/2005/8/layout/hierarchy3"/>
    <dgm:cxn modelId="{0E27E44B-6C5F-4C35-8BFB-8A6C3D8C3778}" type="presOf" srcId="{12CA0A4F-BCD2-4F78-B5F0-F2F642B78BDE}" destId="{C7832620-C4DD-434A-9546-E8A9F74CE78B}" srcOrd="0" destOrd="0" presId="urn:microsoft.com/office/officeart/2005/8/layout/hierarchy3"/>
    <dgm:cxn modelId="{43487D88-C9A8-42B2-B1D3-89ED3305F9C4}" type="presOf" srcId="{FA02C32F-EE52-4C24-94DE-2D50E2FEC20A}" destId="{C9521AE3-6C01-404F-BC73-F08D42499C46}" srcOrd="0" destOrd="0" presId="urn:microsoft.com/office/officeart/2005/8/layout/hierarchy3"/>
    <dgm:cxn modelId="{F01DF8CA-4B72-4D2A-97A6-1556B5E0F759}" srcId="{DE7E70D9-81D6-470F-AFB3-37C220D1483B}" destId="{94034142-CAF7-458E-8ECE-7639B25D6F8C}" srcOrd="2" destOrd="0" parTransId="{12CA0A4F-BCD2-4F78-B5F0-F2F642B78BDE}" sibTransId="{FDA267D2-7338-44E6-8D53-385594070CD9}"/>
    <dgm:cxn modelId="{67F3985B-69F7-4867-9D7F-DDAE453FD826}" type="presOf" srcId="{843E78D8-CD18-4332-840D-5124F1FADC00}" destId="{EA7E5133-E837-494D-AD33-E856C8DE2B72}" srcOrd="1" destOrd="0" presId="urn:microsoft.com/office/officeart/2005/8/layout/hierarchy3"/>
    <dgm:cxn modelId="{822DCD47-3E97-4BBD-9C58-74CAE80C8FE5}" type="presOf" srcId="{FF0BD13B-2BAB-4D0E-B5A1-9A4CE536E766}" destId="{7C56E2ED-8856-4218-AB78-632A4A612D67}" srcOrd="0" destOrd="0" presId="urn:microsoft.com/office/officeart/2005/8/layout/hierarchy3"/>
    <dgm:cxn modelId="{C2DE3E04-70EB-4FD7-985F-94B03E83DD85}" type="presOf" srcId="{71BA9222-48BC-4CAF-875D-37EDB8BF4F51}" destId="{3E01F6A9-DF41-4696-BDDF-BC5055481334}" srcOrd="0" destOrd="0" presId="urn:microsoft.com/office/officeart/2005/8/layout/hierarchy3"/>
    <dgm:cxn modelId="{BBA9E5A0-545B-4396-8C32-9830643165BD}" type="presOf" srcId="{13704D77-AA97-4425-9222-F9A3FDF219A1}" destId="{B2800EA3-77C1-430A-A0B8-2DCCDE5E5CC3}" srcOrd="0" destOrd="0" presId="urn:microsoft.com/office/officeart/2005/8/layout/hierarchy3"/>
    <dgm:cxn modelId="{6F104345-75FC-4ED4-9A20-0622A57B2247}" type="presOf" srcId="{5F9D1BD1-D5E3-4BF1-AC0A-F256185DFEBD}" destId="{EED52528-D1E3-48A4-BBE0-F1CDB794254F}" srcOrd="0" destOrd="0" presId="urn:microsoft.com/office/officeart/2005/8/layout/hierarchy3"/>
    <dgm:cxn modelId="{81FD4980-2F07-433D-899F-9A0804CD69EB}" srcId="{E7A24AC0-0A31-4D91-8D88-FF30D9466BA3}" destId="{B02EF360-08BE-4B97-865D-D852B8AA3874}" srcOrd="3" destOrd="0" parTransId="{5E072FC2-C430-4DDC-BA2E-836D8D1BB5DE}" sibTransId="{95DB3E1E-6B33-4100-A4DD-D3D29323D415}"/>
    <dgm:cxn modelId="{A0AA76DA-7F5B-495C-A3FF-741129B0835C}" type="presOf" srcId="{71573238-C42A-45C3-B3DB-4C02726A57FC}" destId="{8644FBED-7FCD-480A-9C9A-61D365501A46}" srcOrd="0" destOrd="0" presId="urn:microsoft.com/office/officeart/2005/8/layout/hierarchy3"/>
    <dgm:cxn modelId="{1AF91024-EA20-4C80-A3D9-D3678B09D48B}" type="presParOf" srcId="{68226575-42D0-4297-943C-FDDFEC30527C}" destId="{061CB9E0-2C5E-4814-B3E3-8F9472727434}" srcOrd="0" destOrd="0" presId="urn:microsoft.com/office/officeart/2005/8/layout/hierarchy3"/>
    <dgm:cxn modelId="{10B3CFAD-C8C0-4B5F-B382-92F5537483BD}" type="presParOf" srcId="{061CB9E0-2C5E-4814-B3E3-8F9472727434}" destId="{15F7757C-6BCD-4F83-963F-C83ECE6667D4}" srcOrd="0" destOrd="0" presId="urn:microsoft.com/office/officeart/2005/8/layout/hierarchy3"/>
    <dgm:cxn modelId="{67CED3F8-A41A-48B7-846B-9155BC93529E}" type="presParOf" srcId="{15F7757C-6BCD-4F83-963F-C83ECE6667D4}" destId="{BA64120F-D828-4248-8AC4-5D78A80BAD4C}" srcOrd="0" destOrd="0" presId="urn:microsoft.com/office/officeart/2005/8/layout/hierarchy3"/>
    <dgm:cxn modelId="{FBCE635E-F53C-4FD2-AF75-C4666D7683E6}" type="presParOf" srcId="{15F7757C-6BCD-4F83-963F-C83ECE6667D4}" destId="{48AE2CB9-F168-4D34-A1DB-49F48143FAFE}" srcOrd="1" destOrd="0" presId="urn:microsoft.com/office/officeart/2005/8/layout/hierarchy3"/>
    <dgm:cxn modelId="{3D011D86-46F9-4248-96E0-21898A26A9D0}" type="presParOf" srcId="{061CB9E0-2C5E-4814-B3E3-8F9472727434}" destId="{9A845E46-565F-47CA-BB88-8AC2CBDD236A}" srcOrd="1" destOrd="0" presId="urn:microsoft.com/office/officeart/2005/8/layout/hierarchy3"/>
    <dgm:cxn modelId="{A64DF42B-7BC7-4638-935C-D9B59E63C7F6}" type="presParOf" srcId="{9A845E46-565F-47CA-BB88-8AC2CBDD236A}" destId="{FA4004CD-5812-493C-B7F1-5B08870065F5}" srcOrd="0" destOrd="0" presId="urn:microsoft.com/office/officeart/2005/8/layout/hierarchy3"/>
    <dgm:cxn modelId="{400CE53A-EF04-4DE0-8900-D9C3A915FE47}" type="presParOf" srcId="{9A845E46-565F-47CA-BB88-8AC2CBDD236A}" destId="{AE885903-67C7-4602-A7DD-CE18BE67C632}" srcOrd="1" destOrd="0" presId="urn:microsoft.com/office/officeart/2005/8/layout/hierarchy3"/>
    <dgm:cxn modelId="{E2F0CEB0-4A55-45B8-9A1E-6B8ECA78735D}" type="presParOf" srcId="{9A845E46-565F-47CA-BB88-8AC2CBDD236A}" destId="{C9521AE3-6C01-404F-BC73-F08D42499C46}" srcOrd="2" destOrd="0" presId="urn:microsoft.com/office/officeart/2005/8/layout/hierarchy3"/>
    <dgm:cxn modelId="{170C0DB0-90BA-4E39-9970-548E3A670F34}" type="presParOf" srcId="{9A845E46-565F-47CA-BB88-8AC2CBDD236A}" destId="{A9C37301-6E2E-4BA5-916D-9B722847AEC8}" srcOrd="3" destOrd="0" presId="urn:microsoft.com/office/officeart/2005/8/layout/hierarchy3"/>
    <dgm:cxn modelId="{45CD4675-FEA8-4294-A755-DC51280E54A1}" type="presParOf" srcId="{9A845E46-565F-47CA-BB88-8AC2CBDD236A}" destId="{C7832620-C4DD-434A-9546-E8A9F74CE78B}" srcOrd="4" destOrd="0" presId="urn:microsoft.com/office/officeart/2005/8/layout/hierarchy3"/>
    <dgm:cxn modelId="{8C0E9BAD-B344-4944-8B36-5F89E9D72478}" type="presParOf" srcId="{9A845E46-565F-47CA-BB88-8AC2CBDD236A}" destId="{169EBA6B-A75E-4C31-9CCA-21A69B2A378A}" srcOrd="5" destOrd="0" presId="urn:microsoft.com/office/officeart/2005/8/layout/hierarchy3"/>
    <dgm:cxn modelId="{D6BD7E0A-D3DE-4142-A42F-5DC1BDBF8099}" type="presParOf" srcId="{68226575-42D0-4297-943C-FDDFEC30527C}" destId="{7CB0D19F-2166-4D8C-B342-A154992EA89E}" srcOrd="1" destOrd="0" presId="urn:microsoft.com/office/officeart/2005/8/layout/hierarchy3"/>
    <dgm:cxn modelId="{34D5CAB2-F3FE-49CB-B3D3-7157AA7CCE6E}" type="presParOf" srcId="{7CB0D19F-2166-4D8C-B342-A154992EA89E}" destId="{445BECEF-69C5-45BB-AAB5-0627315EB74B}" srcOrd="0" destOrd="0" presId="urn:microsoft.com/office/officeart/2005/8/layout/hierarchy3"/>
    <dgm:cxn modelId="{D78818CA-FFD7-475B-83D6-81766186ECBF}" type="presParOf" srcId="{445BECEF-69C5-45BB-AAB5-0627315EB74B}" destId="{A36149A7-BF60-442E-B8A7-CDFAB073FD9D}" srcOrd="0" destOrd="0" presId="urn:microsoft.com/office/officeart/2005/8/layout/hierarchy3"/>
    <dgm:cxn modelId="{4FA7D3B4-DD3F-49ED-8028-B3EF5A521723}" type="presParOf" srcId="{445BECEF-69C5-45BB-AAB5-0627315EB74B}" destId="{1E86A9D6-6E72-40CC-9950-9431FDCA2757}" srcOrd="1" destOrd="0" presId="urn:microsoft.com/office/officeart/2005/8/layout/hierarchy3"/>
    <dgm:cxn modelId="{0D4E0B22-58B4-4616-954B-1287DBC82444}" type="presParOf" srcId="{7CB0D19F-2166-4D8C-B342-A154992EA89E}" destId="{5B1D25C0-81DA-43BB-9AE8-AEB9DB5236E3}" srcOrd="1" destOrd="0" presId="urn:microsoft.com/office/officeart/2005/8/layout/hierarchy3"/>
    <dgm:cxn modelId="{4A6D15C3-361E-4C97-A4DA-E7E87C042F38}" type="presParOf" srcId="{5B1D25C0-81DA-43BB-9AE8-AEB9DB5236E3}" destId="{E9A43595-90BD-4EB9-B6A5-A8A9DF4A3E6B}" srcOrd="0" destOrd="0" presId="urn:microsoft.com/office/officeart/2005/8/layout/hierarchy3"/>
    <dgm:cxn modelId="{6897CADC-10CC-44E1-8019-BD8D85E98D97}" type="presParOf" srcId="{5B1D25C0-81DA-43BB-9AE8-AEB9DB5236E3}" destId="{7C56E2ED-8856-4218-AB78-632A4A612D67}" srcOrd="1" destOrd="0" presId="urn:microsoft.com/office/officeart/2005/8/layout/hierarchy3"/>
    <dgm:cxn modelId="{89257F7E-A607-4E2B-8505-8C70AA1C6727}" type="presParOf" srcId="{5B1D25C0-81DA-43BB-9AE8-AEB9DB5236E3}" destId="{43422CBA-12F5-4B56-9DB7-67B07B5FBCE8}" srcOrd="2" destOrd="0" presId="urn:microsoft.com/office/officeart/2005/8/layout/hierarchy3"/>
    <dgm:cxn modelId="{2191A1A7-A34E-4819-9511-23D40B73BA39}" type="presParOf" srcId="{5B1D25C0-81DA-43BB-9AE8-AEB9DB5236E3}" destId="{7A0E34E3-026C-4A60-854B-F82681CB6366}" srcOrd="3" destOrd="0" presId="urn:microsoft.com/office/officeart/2005/8/layout/hierarchy3"/>
    <dgm:cxn modelId="{A215D68E-BB29-470B-A665-06F119D874A1}" type="presParOf" srcId="{5B1D25C0-81DA-43BB-9AE8-AEB9DB5236E3}" destId="{C8665EE6-83C2-49C4-9AB9-B083252E37C4}" srcOrd="4" destOrd="0" presId="urn:microsoft.com/office/officeart/2005/8/layout/hierarchy3"/>
    <dgm:cxn modelId="{9089701B-8C22-433F-A0B5-CB5086D00236}" type="presParOf" srcId="{5B1D25C0-81DA-43BB-9AE8-AEB9DB5236E3}" destId="{D0746B62-7562-41EA-BC85-4FEBC2685B09}" srcOrd="5" destOrd="0" presId="urn:microsoft.com/office/officeart/2005/8/layout/hierarchy3"/>
    <dgm:cxn modelId="{0AE52471-5990-498D-9034-23C45C58254E}" type="presParOf" srcId="{68226575-42D0-4297-943C-FDDFEC30527C}" destId="{0F914E34-C656-4078-8B51-0A5B2B989E00}" srcOrd="2" destOrd="0" presId="urn:microsoft.com/office/officeart/2005/8/layout/hierarchy3"/>
    <dgm:cxn modelId="{D4830430-F8DE-432B-A796-3B278F6718C9}" type="presParOf" srcId="{0F914E34-C656-4078-8B51-0A5B2B989E00}" destId="{2EDAFA73-A11E-46C6-857B-CDCFA08BFDC5}" srcOrd="0" destOrd="0" presId="urn:microsoft.com/office/officeart/2005/8/layout/hierarchy3"/>
    <dgm:cxn modelId="{7AC672F8-DC77-4DC6-B34C-06699F2A675A}" type="presParOf" srcId="{2EDAFA73-A11E-46C6-857B-CDCFA08BFDC5}" destId="{43528EDB-F302-4C4E-8931-81D5E01F1C23}" srcOrd="0" destOrd="0" presId="urn:microsoft.com/office/officeart/2005/8/layout/hierarchy3"/>
    <dgm:cxn modelId="{3F01A8E5-E595-4DB8-B64D-8C1D787D551C}" type="presParOf" srcId="{2EDAFA73-A11E-46C6-857B-CDCFA08BFDC5}" destId="{D271ADBB-CDA2-4F2C-93F5-BFB7DC3AD61B}" srcOrd="1" destOrd="0" presId="urn:microsoft.com/office/officeart/2005/8/layout/hierarchy3"/>
    <dgm:cxn modelId="{2AB3518B-A283-45DC-A818-8306455C9A24}" type="presParOf" srcId="{0F914E34-C656-4078-8B51-0A5B2B989E00}" destId="{5BCE22AA-1116-4F22-9B35-76E4C7A24FA9}" srcOrd="1" destOrd="0" presId="urn:microsoft.com/office/officeart/2005/8/layout/hierarchy3"/>
    <dgm:cxn modelId="{67F2EFC1-D199-451A-92C5-8F00C1924E13}" type="presParOf" srcId="{5BCE22AA-1116-4F22-9B35-76E4C7A24FA9}" destId="{FF9F81B7-0517-417D-9372-22F6DA6463D4}" srcOrd="0" destOrd="0" presId="urn:microsoft.com/office/officeart/2005/8/layout/hierarchy3"/>
    <dgm:cxn modelId="{56FC0CC7-F154-480D-9DFB-3E16B41BF2F9}" type="presParOf" srcId="{5BCE22AA-1116-4F22-9B35-76E4C7A24FA9}" destId="{EED52528-D1E3-48A4-BBE0-F1CDB794254F}" srcOrd="1" destOrd="0" presId="urn:microsoft.com/office/officeart/2005/8/layout/hierarchy3"/>
    <dgm:cxn modelId="{307817C8-DEDE-4437-9F00-FE153BF76F0D}" type="presParOf" srcId="{5BCE22AA-1116-4F22-9B35-76E4C7A24FA9}" destId="{171AD358-F7E8-4F89-BC87-5E1DF6A53EE4}" srcOrd="2" destOrd="0" presId="urn:microsoft.com/office/officeart/2005/8/layout/hierarchy3"/>
    <dgm:cxn modelId="{2CFAB3C6-7D2B-48A5-9C6D-3EFE6C15B044}" type="presParOf" srcId="{5BCE22AA-1116-4F22-9B35-76E4C7A24FA9}" destId="{5D2F02EB-6E44-45E1-9B45-367A62286F0C}" srcOrd="3" destOrd="0" presId="urn:microsoft.com/office/officeart/2005/8/layout/hierarchy3"/>
    <dgm:cxn modelId="{F4214F2E-811C-4972-BE3F-A8FEEB270D95}" type="presParOf" srcId="{5BCE22AA-1116-4F22-9B35-76E4C7A24FA9}" destId="{31AACF8A-A25C-4C15-8400-C7B7A5448CE0}" srcOrd="4" destOrd="0" presId="urn:microsoft.com/office/officeart/2005/8/layout/hierarchy3"/>
    <dgm:cxn modelId="{BB13808F-9667-4736-B747-8F156842A0D0}" type="presParOf" srcId="{5BCE22AA-1116-4F22-9B35-76E4C7A24FA9}" destId="{161B7E19-F5D2-4525-9C69-BC5232CC93BA}" srcOrd="5" destOrd="0" presId="urn:microsoft.com/office/officeart/2005/8/layout/hierarchy3"/>
    <dgm:cxn modelId="{37F0AB5C-A896-47DD-A925-7E2B55226FDA}" type="presParOf" srcId="{68226575-42D0-4297-943C-FDDFEC30527C}" destId="{73D75A96-783F-44EC-A77D-1240C1C530F4}" srcOrd="3" destOrd="0" presId="urn:microsoft.com/office/officeart/2005/8/layout/hierarchy3"/>
    <dgm:cxn modelId="{6C604413-0F65-40D0-B4C1-A22FFE997864}" type="presParOf" srcId="{73D75A96-783F-44EC-A77D-1240C1C530F4}" destId="{08837A9B-A9B1-493C-86F4-479E7AD13E78}" srcOrd="0" destOrd="0" presId="urn:microsoft.com/office/officeart/2005/8/layout/hierarchy3"/>
    <dgm:cxn modelId="{67700DD1-DD77-423D-88DC-1C1F2E402224}" type="presParOf" srcId="{08837A9B-A9B1-493C-86F4-479E7AD13E78}" destId="{5AE74AAC-6F37-424F-B296-BCFFBCEA1A56}" srcOrd="0" destOrd="0" presId="urn:microsoft.com/office/officeart/2005/8/layout/hierarchy3"/>
    <dgm:cxn modelId="{4B3F10FF-360A-4AAE-87C8-A700E7F2576B}" type="presParOf" srcId="{08837A9B-A9B1-493C-86F4-479E7AD13E78}" destId="{A3236DD4-5D1F-498D-85ED-3089C4ECBEE2}" srcOrd="1" destOrd="0" presId="urn:microsoft.com/office/officeart/2005/8/layout/hierarchy3"/>
    <dgm:cxn modelId="{8D0BAB4E-7EE4-4A38-ABE0-095E95B5EB33}" type="presParOf" srcId="{73D75A96-783F-44EC-A77D-1240C1C530F4}" destId="{6F457CE0-495C-4293-9D91-94DFD938EF5C}" srcOrd="1" destOrd="0" presId="urn:microsoft.com/office/officeart/2005/8/layout/hierarchy3"/>
    <dgm:cxn modelId="{E4529C30-4055-48CA-BC4A-65D779EAAD23}" type="presParOf" srcId="{6F457CE0-495C-4293-9D91-94DFD938EF5C}" destId="{B2800EA3-77C1-430A-A0B8-2DCCDE5E5CC3}" srcOrd="0" destOrd="0" presId="urn:microsoft.com/office/officeart/2005/8/layout/hierarchy3"/>
    <dgm:cxn modelId="{D971684D-FE4F-47C3-B7BE-8C828127A50A}" type="presParOf" srcId="{6F457CE0-495C-4293-9D91-94DFD938EF5C}" destId="{A900FC7C-E22F-489C-A7E0-DD281EC543AA}" srcOrd="1" destOrd="0" presId="urn:microsoft.com/office/officeart/2005/8/layout/hierarchy3"/>
    <dgm:cxn modelId="{333D5F6C-32D0-4CAA-9C33-FF27543044E5}" type="presParOf" srcId="{6F457CE0-495C-4293-9D91-94DFD938EF5C}" destId="{463EFF97-1B3C-4D30-8771-9E9B67592E86}" srcOrd="2" destOrd="0" presId="urn:microsoft.com/office/officeart/2005/8/layout/hierarchy3"/>
    <dgm:cxn modelId="{CA392E87-BC5F-4381-88AB-F0225A88A056}" type="presParOf" srcId="{6F457CE0-495C-4293-9D91-94DFD938EF5C}" destId="{D0C61BFF-EA4B-4FC3-88C2-9AE314CDA0E5}" srcOrd="3" destOrd="0" presId="urn:microsoft.com/office/officeart/2005/8/layout/hierarchy3"/>
    <dgm:cxn modelId="{24514008-6063-4CDD-B5D9-B114634062C2}" type="presParOf" srcId="{6F457CE0-495C-4293-9D91-94DFD938EF5C}" destId="{8644FBED-7FCD-480A-9C9A-61D365501A46}" srcOrd="4" destOrd="0" presId="urn:microsoft.com/office/officeart/2005/8/layout/hierarchy3"/>
    <dgm:cxn modelId="{C42D29DD-EF9B-44AF-96F4-FE8270CB9A7E}" type="presParOf" srcId="{6F457CE0-495C-4293-9D91-94DFD938EF5C}" destId="{5807185D-EE45-47D3-9746-168D96367D2D}" srcOrd="5" destOrd="0" presId="urn:microsoft.com/office/officeart/2005/8/layout/hierarchy3"/>
    <dgm:cxn modelId="{50FA0DC6-443B-425C-91A5-7B5DCC57F6E7}" type="presParOf" srcId="{6F457CE0-495C-4293-9D91-94DFD938EF5C}" destId="{BC250ABD-6B90-4BCB-B16C-7DE9AB525BA7}" srcOrd="6" destOrd="0" presId="urn:microsoft.com/office/officeart/2005/8/layout/hierarchy3"/>
    <dgm:cxn modelId="{1F509465-617D-4583-AB89-2AAD97570BD1}" type="presParOf" srcId="{6F457CE0-495C-4293-9D91-94DFD938EF5C}" destId="{3B117799-7FF0-47A3-8372-4B37B167C290}" srcOrd="7" destOrd="0" presId="urn:microsoft.com/office/officeart/2005/8/layout/hierarchy3"/>
    <dgm:cxn modelId="{9894DF6E-A2A5-4EE6-8230-88706C8E075A}" type="presParOf" srcId="{68226575-42D0-4297-943C-FDDFEC30527C}" destId="{CE1A87D3-1098-4B48-81A4-07D6EA214FEA}" srcOrd="4" destOrd="0" presId="urn:microsoft.com/office/officeart/2005/8/layout/hierarchy3"/>
    <dgm:cxn modelId="{16A1A379-3EE4-41C6-B986-6B55DC19B866}" type="presParOf" srcId="{CE1A87D3-1098-4B48-81A4-07D6EA214FEA}" destId="{39008B86-937A-4A7D-9D0E-AF0A831511BC}" srcOrd="0" destOrd="0" presId="urn:microsoft.com/office/officeart/2005/8/layout/hierarchy3"/>
    <dgm:cxn modelId="{357FBDD5-E06D-4638-B3D5-01A7C6FA1606}" type="presParOf" srcId="{39008B86-937A-4A7D-9D0E-AF0A831511BC}" destId="{D8FEF0CE-CA57-4C22-BC5A-44542F83FFE5}" srcOrd="0" destOrd="0" presId="urn:microsoft.com/office/officeart/2005/8/layout/hierarchy3"/>
    <dgm:cxn modelId="{E0A05DA1-8AFA-47EA-B2F0-CBE36570437C}" type="presParOf" srcId="{39008B86-937A-4A7D-9D0E-AF0A831511BC}" destId="{35B158E3-E772-4240-A763-E19F9A1DBF83}" srcOrd="1" destOrd="0" presId="urn:microsoft.com/office/officeart/2005/8/layout/hierarchy3"/>
    <dgm:cxn modelId="{CDAA21B0-16F3-4865-8368-11894A869748}" type="presParOf" srcId="{CE1A87D3-1098-4B48-81A4-07D6EA214FEA}" destId="{07FFDECE-3D99-4409-B8ED-8DE95506B116}" srcOrd="1" destOrd="0" presId="urn:microsoft.com/office/officeart/2005/8/layout/hierarchy3"/>
    <dgm:cxn modelId="{0D85FD39-3155-4CDE-997F-52E0666FD78F}" type="presParOf" srcId="{07FFDECE-3D99-4409-B8ED-8DE95506B116}" destId="{E9C352AF-148C-48F1-BE70-D614E4227190}" srcOrd="0" destOrd="0" presId="urn:microsoft.com/office/officeart/2005/8/layout/hierarchy3"/>
    <dgm:cxn modelId="{D710F7B1-3AE1-4999-9AFF-091E6A1DCB88}" type="presParOf" srcId="{07FFDECE-3D99-4409-B8ED-8DE95506B116}" destId="{BFCC6C17-9AD2-467A-83F9-93B06CCC4A59}" srcOrd="1" destOrd="0" presId="urn:microsoft.com/office/officeart/2005/8/layout/hierarchy3"/>
    <dgm:cxn modelId="{C6C56215-010D-4970-9EAB-0E1833202CF9}" type="presParOf" srcId="{07FFDECE-3D99-4409-B8ED-8DE95506B116}" destId="{EAB628B2-52AA-4945-8B50-819CEE35645B}" srcOrd="2" destOrd="0" presId="urn:microsoft.com/office/officeart/2005/8/layout/hierarchy3"/>
    <dgm:cxn modelId="{EFA5750C-80A6-464A-B282-617B19C8E84E}" type="presParOf" srcId="{07FFDECE-3D99-4409-B8ED-8DE95506B116}" destId="{3E01F6A9-DF41-4696-BDDF-BC5055481334}" srcOrd="3" destOrd="0" presId="urn:microsoft.com/office/officeart/2005/8/layout/hierarchy3"/>
    <dgm:cxn modelId="{656E69A8-C61B-4499-B7A1-DE74F142DAEC}" type="presParOf" srcId="{07FFDECE-3D99-4409-B8ED-8DE95506B116}" destId="{1AE88577-0AA2-47C7-9FCF-5226E411683C}" srcOrd="4" destOrd="0" presId="urn:microsoft.com/office/officeart/2005/8/layout/hierarchy3"/>
    <dgm:cxn modelId="{FFDC70B8-4151-4AEC-A413-F213B86918C5}" type="presParOf" srcId="{07FFDECE-3D99-4409-B8ED-8DE95506B116}" destId="{C33AB0CE-95FC-425F-9BF4-180F21E4A871}" srcOrd="5" destOrd="0" presId="urn:microsoft.com/office/officeart/2005/8/layout/hierarchy3"/>
    <dgm:cxn modelId="{910E7A7E-27DD-4663-8A0F-BB880F576DD2}" type="presParOf" srcId="{68226575-42D0-4297-943C-FDDFEC30527C}" destId="{4102C190-21C9-45C1-BBBB-886C40324BDD}" srcOrd="5" destOrd="0" presId="urn:microsoft.com/office/officeart/2005/8/layout/hierarchy3"/>
    <dgm:cxn modelId="{F4302D86-F498-42A4-B97D-9F27CE926D70}" type="presParOf" srcId="{4102C190-21C9-45C1-BBBB-886C40324BDD}" destId="{B39CB85F-700A-4FE4-8A25-6FD2F394E26C}" srcOrd="0" destOrd="0" presId="urn:microsoft.com/office/officeart/2005/8/layout/hierarchy3"/>
    <dgm:cxn modelId="{456CC206-4113-4A92-8252-B0FFB11B751A}" type="presParOf" srcId="{B39CB85F-700A-4FE4-8A25-6FD2F394E26C}" destId="{6A1DC6AC-23DC-4FF5-86B3-88977381CD2D}" srcOrd="0" destOrd="0" presId="urn:microsoft.com/office/officeart/2005/8/layout/hierarchy3"/>
    <dgm:cxn modelId="{C7DB2C69-ACF3-4674-A5B9-D8B35A1705AA}" type="presParOf" srcId="{B39CB85F-700A-4FE4-8A25-6FD2F394E26C}" destId="{EA7E5133-E837-494D-AD33-E856C8DE2B72}" srcOrd="1" destOrd="0" presId="urn:microsoft.com/office/officeart/2005/8/layout/hierarchy3"/>
    <dgm:cxn modelId="{5671D8AF-A8F9-4DF2-9393-33E0A39AC33F}" type="presParOf" srcId="{4102C190-21C9-45C1-BBBB-886C40324BDD}" destId="{71A60711-2650-42BF-84D9-44A37BD3277E}" srcOrd="1" destOrd="0" presId="urn:microsoft.com/office/officeart/2005/8/layout/hierarchy3"/>
    <dgm:cxn modelId="{281563A3-DB9D-4B66-B319-7A5C607AEB21}" type="presParOf" srcId="{71A60711-2650-42BF-84D9-44A37BD3277E}" destId="{B11E5D82-5C07-4CD8-B33E-6C404B191998}" srcOrd="0" destOrd="0" presId="urn:microsoft.com/office/officeart/2005/8/layout/hierarchy3"/>
    <dgm:cxn modelId="{FE9A6C1A-F285-4637-8ECD-1A4B4E05BAB8}" type="presParOf" srcId="{71A60711-2650-42BF-84D9-44A37BD3277E}" destId="{B402D01B-83B9-46FF-B3C2-338DF5D1268E}" srcOrd="1" destOrd="0" presId="urn:microsoft.com/office/officeart/2005/8/layout/hierarchy3"/>
    <dgm:cxn modelId="{B1FAC4C8-48EB-46DD-BE99-33C239CF8CA2}" type="presParOf" srcId="{71A60711-2650-42BF-84D9-44A37BD3277E}" destId="{02A4E54F-26DA-4946-B464-4C000FC54B85}" srcOrd="2" destOrd="0" presId="urn:microsoft.com/office/officeart/2005/8/layout/hierarchy3"/>
    <dgm:cxn modelId="{E35C7523-8EAA-4400-9BE1-3B034C47FD9A}" type="presParOf" srcId="{71A60711-2650-42BF-84D9-44A37BD3277E}" destId="{1B8FB48D-A617-4FDD-B0B2-20518E61E569}" srcOrd="3" destOrd="0" presId="urn:microsoft.com/office/officeart/2005/8/layout/hierarchy3"/>
    <dgm:cxn modelId="{59F3D429-107B-472B-BA00-E1491F5EC7CD}" type="presParOf" srcId="{71A60711-2650-42BF-84D9-44A37BD3277E}" destId="{7712CA9F-4953-49A9-9FFB-8DEA83DEA4EE}" srcOrd="4" destOrd="0" presId="urn:microsoft.com/office/officeart/2005/8/layout/hierarchy3"/>
    <dgm:cxn modelId="{10708E5D-95F4-4712-B8F2-A1CB851E3BD5}" type="presParOf" srcId="{71A60711-2650-42BF-84D9-44A37BD3277E}" destId="{73F5B209-D10A-445D-9224-5E88D42D03E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120F-D828-4248-8AC4-5D78A80BAD4C}">
      <dsp:nvSpPr>
        <dsp:cNvPr id="0" name=""/>
        <dsp:cNvSpPr/>
      </dsp:nvSpPr>
      <dsp:spPr>
        <a:xfrm>
          <a:off x="9869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Управление проектом </a:t>
          </a:r>
          <a:endParaRPr lang="ru-RU" sz="1400" kern="1200" dirty="0"/>
        </a:p>
      </dsp:txBody>
      <dsp:txXfrm>
        <a:off x="33158" y="647184"/>
        <a:ext cx="1543744" cy="748583"/>
      </dsp:txXfrm>
    </dsp:sp>
    <dsp:sp modelId="{FA4004CD-5812-493C-B7F1-5B08870065F5}">
      <dsp:nvSpPr>
        <dsp:cNvPr id="0" name=""/>
        <dsp:cNvSpPr/>
      </dsp:nvSpPr>
      <dsp:spPr>
        <a:xfrm>
          <a:off x="168901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85903-67C7-4602-A7DD-CE18BE67C632}">
      <dsp:nvSpPr>
        <dsp:cNvPr id="0" name=""/>
        <dsp:cNvSpPr/>
      </dsp:nvSpPr>
      <dsp:spPr>
        <a:xfrm>
          <a:off x="327933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Планирование и координация</a:t>
          </a:r>
          <a:endParaRPr lang="ru-RU" sz="1050" kern="1200" dirty="0"/>
        </a:p>
      </dsp:txBody>
      <dsp:txXfrm>
        <a:off x="351222" y="1641136"/>
        <a:ext cx="1225679" cy="748583"/>
      </dsp:txXfrm>
    </dsp:sp>
    <dsp:sp modelId="{C9521AE3-6C01-404F-BC73-F08D42499C46}">
      <dsp:nvSpPr>
        <dsp:cNvPr id="0" name=""/>
        <dsp:cNvSpPr/>
      </dsp:nvSpPr>
      <dsp:spPr>
        <a:xfrm>
          <a:off x="168901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C37301-6E2E-4BA5-916D-9B722847AEC8}">
      <dsp:nvSpPr>
        <dsp:cNvPr id="0" name=""/>
        <dsp:cNvSpPr/>
      </dsp:nvSpPr>
      <dsp:spPr>
        <a:xfrm>
          <a:off x="327933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Мониторинг и контроль</a:t>
          </a:r>
          <a:endParaRPr lang="ru-RU" sz="1050" kern="1200" dirty="0"/>
        </a:p>
      </dsp:txBody>
      <dsp:txXfrm>
        <a:off x="351222" y="2635087"/>
        <a:ext cx="1225679" cy="748583"/>
      </dsp:txXfrm>
    </dsp:sp>
    <dsp:sp modelId="{C7832620-C4DD-434A-9546-E8A9F74CE78B}">
      <dsp:nvSpPr>
        <dsp:cNvPr id="0" name=""/>
        <dsp:cNvSpPr/>
      </dsp:nvSpPr>
      <dsp:spPr>
        <a:xfrm>
          <a:off x="168901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EBA6B-A75E-4C31-9CCA-21A69B2A378A}">
      <dsp:nvSpPr>
        <dsp:cNvPr id="0" name=""/>
        <dsp:cNvSpPr/>
      </dsp:nvSpPr>
      <dsp:spPr>
        <a:xfrm>
          <a:off x="327933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Отчетность</a:t>
          </a:r>
          <a:endParaRPr lang="ru-RU" sz="1050" kern="1200" dirty="0"/>
        </a:p>
      </dsp:txBody>
      <dsp:txXfrm>
        <a:off x="351222" y="3629039"/>
        <a:ext cx="1225679" cy="748583"/>
      </dsp:txXfrm>
    </dsp:sp>
    <dsp:sp modelId="{A36149A7-BF60-442E-B8A7-CDFAB073FD9D}">
      <dsp:nvSpPr>
        <dsp:cNvPr id="0" name=""/>
        <dsp:cNvSpPr/>
      </dsp:nvSpPr>
      <dsp:spPr>
        <a:xfrm>
          <a:off x="1997771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Внедрение системы раздельного сбора отходов </a:t>
          </a:r>
          <a:endParaRPr lang="ru-RU" sz="1400" kern="1200"/>
        </a:p>
      </dsp:txBody>
      <dsp:txXfrm>
        <a:off x="2021060" y="647184"/>
        <a:ext cx="1543744" cy="748583"/>
      </dsp:txXfrm>
    </dsp:sp>
    <dsp:sp modelId="{E9A43595-90BD-4EB9-B6A5-A8A9DF4A3E6B}">
      <dsp:nvSpPr>
        <dsp:cNvPr id="0" name=""/>
        <dsp:cNvSpPr/>
      </dsp:nvSpPr>
      <dsp:spPr>
        <a:xfrm>
          <a:off x="2156804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6E2ED-8856-4218-AB78-632A4A612D67}">
      <dsp:nvSpPr>
        <dsp:cNvPr id="0" name=""/>
        <dsp:cNvSpPr/>
      </dsp:nvSpPr>
      <dsp:spPr>
        <a:xfrm>
          <a:off x="2315836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 Закупка и установка контейнеров</a:t>
          </a:r>
          <a:endParaRPr lang="ru-RU" sz="1050" kern="1200" dirty="0"/>
        </a:p>
      </dsp:txBody>
      <dsp:txXfrm>
        <a:off x="2339125" y="1641136"/>
        <a:ext cx="1225679" cy="748583"/>
      </dsp:txXfrm>
    </dsp:sp>
    <dsp:sp modelId="{43422CBA-12F5-4B56-9DB7-67B07B5FBCE8}">
      <dsp:nvSpPr>
        <dsp:cNvPr id="0" name=""/>
        <dsp:cNvSpPr/>
      </dsp:nvSpPr>
      <dsp:spPr>
        <a:xfrm>
          <a:off x="2156804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E34E3-026C-4A60-854B-F82681CB6366}">
      <dsp:nvSpPr>
        <dsp:cNvPr id="0" name=""/>
        <dsp:cNvSpPr/>
      </dsp:nvSpPr>
      <dsp:spPr>
        <a:xfrm>
          <a:off x="2315836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 Разработка системы логистики</a:t>
          </a:r>
          <a:endParaRPr lang="ru-RU" sz="1050" kern="1200" dirty="0"/>
        </a:p>
      </dsp:txBody>
      <dsp:txXfrm>
        <a:off x="2339125" y="2635087"/>
        <a:ext cx="1225679" cy="748583"/>
      </dsp:txXfrm>
    </dsp:sp>
    <dsp:sp modelId="{C8665EE6-83C2-49C4-9AB9-B083252E37C4}">
      <dsp:nvSpPr>
        <dsp:cNvPr id="0" name=""/>
        <dsp:cNvSpPr/>
      </dsp:nvSpPr>
      <dsp:spPr>
        <a:xfrm>
          <a:off x="2156804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46B62-7562-41EA-BC85-4FEBC2685B09}">
      <dsp:nvSpPr>
        <dsp:cNvPr id="0" name=""/>
        <dsp:cNvSpPr/>
      </dsp:nvSpPr>
      <dsp:spPr>
        <a:xfrm>
          <a:off x="2315836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Обучение персонала</a:t>
          </a:r>
          <a:endParaRPr lang="ru-RU" sz="1050" kern="1200" dirty="0"/>
        </a:p>
      </dsp:txBody>
      <dsp:txXfrm>
        <a:off x="2339125" y="3629039"/>
        <a:ext cx="1225679" cy="748583"/>
      </dsp:txXfrm>
    </dsp:sp>
    <dsp:sp modelId="{43528EDB-F302-4C4E-8931-81D5E01F1C23}">
      <dsp:nvSpPr>
        <dsp:cNvPr id="0" name=""/>
        <dsp:cNvSpPr/>
      </dsp:nvSpPr>
      <dsp:spPr>
        <a:xfrm>
          <a:off x="3985674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Установка солнечных панелей </a:t>
          </a:r>
          <a:endParaRPr lang="ru-RU" sz="1400" kern="1200" dirty="0"/>
        </a:p>
      </dsp:txBody>
      <dsp:txXfrm>
        <a:off x="4008963" y="647184"/>
        <a:ext cx="1543744" cy="748583"/>
      </dsp:txXfrm>
    </dsp:sp>
    <dsp:sp modelId="{FF9F81B7-0517-417D-9372-22F6DA6463D4}">
      <dsp:nvSpPr>
        <dsp:cNvPr id="0" name=""/>
        <dsp:cNvSpPr/>
      </dsp:nvSpPr>
      <dsp:spPr>
        <a:xfrm>
          <a:off x="4144707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D52528-D1E3-48A4-BBE0-F1CDB794254F}">
      <dsp:nvSpPr>
        <dsp:cNvPr id="0" name=""/>
        <dsp:cNvSpPr/>
      </dsp:nvSpPr>
      <dsp:spPr>
        <a:xfrm>
          <a:off x="4303739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Проектирование системы</a:t>
          </a:r>
          <a:endParaRPr lang="ru-RU" sz="1050" kern="1200" dirty="0"/>
        </a:p>
      </dsp:txBody>
      <dsp:txXfrm>
        <a:off x="4327028" y="1641136"/>
        <a:ext cx="1225679" cy="748583"/>
      </dsp:txXfrm>
    </dsp:sp>
    <dsp:sp modelId="{171AD358-F7E8-4F89-BC87-5E1DF6A53EE4}">
      <dsp:nvSpPr>
        <dsp:cNvPr id="0" name=""/>
        <dsp:cNvSpPr/>
      </dsp:nvSpPr>
      <dsp:spPr>
        <a:xfrm>
          <a:off x="4144707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F02EB-6E44-45E1-9B45-367A62286F0C}">
      <dsp:nvSpPr>
        <dsp:cNvPr id="0" name=""/>
        <dsp:cNvSpPr/>
      </dsp:nvSpPr>
      <dsp:spPr>
        <a:xfrm>
          <a:off x="4303739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Закупка оборудования</a:t>
          </a:r>
          <a:endParaRPr lang="ru-RU" sz="1050" kern="1200" dirty="0"/>
        </a:p>
      </dsp:txBody>
      <dsp:txXfrm>
        <a:off x="4327028" y="2635087"/>
        <a:ext cx="1225679" cy="748583"/>
      </dsp:txXfrm>
    </dsp:sp>
    <dsp:sp modelId="{31AACF8A-A25C-4C15-8400-C7B7A5448CE0}">
      <dsp:nvSpPr>
        <dsp:cNvPr id="0" name=""/>
        <dsp:cNvSpPr/>
      </dsp:nvSpPr>
      <dsp:spPr>
        <a:xfrm>
          <a:off x="4144707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B7E19-F5D2-4525-9C69-BC5232CC93BA}">
      <dsp:nvSpPr>
        <dsp:cNvPr id="0" name=""/>
        <dsp:cNvSpPr/>
      </dsp:nvSpPr>
      <dsp:spPr>
        <a:xfrm>
          <a:off x="4303739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Монтаж и подключение</a:t>
          </a:r>
          <a:endParaRPr lang="ru-RU" sz="1050" kern="1200" dirty="0"/>
        </a:p>
      </dsp:txBody>
      <dsp:txXfrm>
        <a:off x="4327028" y="3629039"/>
        <a:ext cx="1225679" cy="748583"/>
      </dsp:txXfrm>
    </dsp:sp>
    <dsp:sp modelId="{5AE74AAC-6F37-424F-B296-BCFFBCEA1A56}">
      <dsp:nvSpPr>
        <dsp:cNvPr id="0" name=""/>
        <dsp:cNvSpPr/>
      </dsp:nvSpPr>
      <dsp:spPr>
        <a:xfrm>
          <a:off x="5973577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Образовательные мероприятия </a:t>
          </a:r>
          <a:endParaRPr lang="ru-RU" sz="1400" kern="1200"/>
        </a:p>
      </dsp:txBody>
      <dsp:txXfrm>
        <a:off x="5996866" y="647184"/>
        <a:ext cx="1543744" cy="748583"/>
      </dsp:txXfrm>
    </dsp:sp>
    <dsp:sp modelId="{B2800EA3-77C1-430A-A0B8-2DCCDE5E5CC3}">
      <dsp:nvSpPr>
        <dsp:cNvPr id="0" name=""/>
        <dsp:cNvSpPr/>
      </dsp:nvSpPr>
      <dsp:spPr>
        <a:xfrm>
          <a:off x="6132610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0FC7C-E22F-489C-A7E0-DD281EC543AA}">
      <dsp:nvSpPr>
        <dsp:cNvPr id="0" name=""/>
        <dsp:cNvSpPr/>
      </dsp:nvSpPr>
      <dsp:spPr>
        <a:xfrm>
          <a:off x="6291642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Разработка программы мероприятий</a:t>
          </a:r>
          <a:endParaRPr lang="ru-RU" sz="1050" kern="1200" dirty="0"/>
        </a:p>
      </dsp:txBody>
      <dsp:txXfrm>
        <a:off x="6314931" y="1641136"/>
        <a:ext cx="1225679" cy="748583"/>
      </dsp:txXfrm>
    </dsp:sp>
    <dsp:sp modelId="{463EFF97-1B3C-4D30-8771-9E9B67592E86}">
      <dsp:nvSpPr>
        <dsp:cNvPr id="0" name=""/>
        <dsp:cNvSpPr/>
      </dsp:nvSpPr>
      <dsp:spPr>
        <a:xfrm>
          <a:off x="6132610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61BFF-EA4B-4FC3-88C2-9AE314CDA0E5}">
      <dsp:nvSpPr>
        <dsp:cNvPr id="0" name=""/>
        <dsp:cNvSpPr/>
      </dsp:nvSpPr>
      <dsp:spPr>
        <a:xfrm>
          <a:off x="6291642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Подготовка материалов</a:t>
          </a:r>
          <a:endParaRPr lang="ru-RU" sz="1050" kern="1200" dirty="0"/>
        </a:p>
      </dsp:txBody>
      <dsp:txXfrm>
        <a:off x="6314931" y="2635087"/>
        <a:ext cx="1225679" cy="748583"/>
      </dsp:txXfrm>
    </dsp:sp>
    <dsp:sp modelId="{8644FBED-7FCD-480A-9C9A-61D365501A46}">
      <dsp:nvSpPr>
        <dsp:cNvPr id="0" name=""/>
        <dsp:cNvSpPr/>
      </dsp:nvSpPr>
      <dsp:spPr>
        <a:xfrm>
          <a:off x="6132610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7185D-EE45-47D3-9746-168D96367D2D}">
      <dsp:nvSpPr>
        <dsp:cNvPr id="0" name=""/>
        <dsp:cNvSpPr/>
      </dsp:nvSpPr>
      <dsp:spPr>
        <a:xfrm>
          <a:off x="6291642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Проведение лекций и семинаров</a:t>
          </a:r>
          <a:endParaRPr lang="ru-RU" sz="1050" kern="1200" dirty="0"/>
        </a:p>
      </dsp:txBody>
      <dsp:txXfrm>
        <a:off x="6314931" y="3629039"/>
        <a:ext cx="1225679" cy="748583"/>
      </dsp:txXfrm>
    </dsp:sp>
    <dsp:sp modelId="{BC250ABD-6B90-4BCB-B16C-7DE9AB525BA7}">
      <dsp:nvSpPr>
        <dsp:cNvPr id="0" name=""/>
        <dsp:cNvSpPr/>
      </dsp:nvSpPr>
      <dsp:spPr>
        <a:xfrm>
          <a:off x="6132610" y="1419057"/>
          <a:ext cx="159032" cy="3578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8225"/>
              </a:lnTo>
              <a:lnTo>
                <a:pt x="159032" y="3578225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117799-7FF0-47A3-8372-4B37B167C290}">
      <dsp:nvSpPr>
        <dsp:cNvPr id="0" name=""/>
        <dsp:cNvSpPr/>
      </dsp:nvSpPr>
      <dsp:spPr>
        <a:xfrm>
          <a:off x="6291642" y="4599701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Организация практических занятий</a:t>
          </a:r>
          <a:endParaRPr lang="ru-RU" sz="1050" kern="1200" dirty="0"/>
        </a:p>
      </dsp:txBody>
      <dsp:txXfrm>
        <a:off x="6314931" y="4622990"/>
        <a:ext cx="1225679" cy="748583"/>
      </dsp:txXfrm>
    </dsp:sp>
    <dsp:sp modelId="{D8FEF0CE-CA57-4C22-BC5A-44542F83FFE5}">
      <dsp:nvSpPr>
        <dsp:cNvPr id="0" name=""/>
        <dsp:cNvSpPr/>
      </dsp:nvSpPr>
      <dsp:spPr>
        <a:xfrm>
          <a:off x="7961480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Создание "зеленых зон" </a:t>
          </a:r>
          <a:endParaRPr lang="ru-RU" sz="1400" kern="1200"/>
        </a:p>
      </dsp:txBody>
      <dsp:txXfrm>
        <a:off x="7984769" y="647184"/>
        <a:ext cx="1543744" cy="748583"/>
      </dsp:txXfrm>
    </dsp:sp>
    <dsp:sp modelId="{E9C352AF-148C-48F1-BE70-D614E4227190}">
      <dsp:nvSpPr>
        <dsp:cNvPr id="0" name=""/>
        <dsp:cNvSpPr/>
      </dsp:nvSpPr>
      <dsp:spPr>
        <a:xfrm>
          <a:off x="8120512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CC6C17-9AD2-467A-83F9-93B06CCC4A59}">
      <dsp:nvSpPr>
        <dsp:cNvPr id="0" name=""/>
        <dsp:cNvSpPr/>
      </dsp:nvSpPr>
      <dsp:spPr>
        <a:xfrm>
          <a:off x="8279545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Планирование и дизайн</a:t>
          </a:r>
          <a:endParaRPr lang="ru-RU" sz="1050" kern="1200" dirty="0"/>
        </a:p>
      </dsp:txBody>
      <dsp:txXfrm>
        <a:off x="8302834" y="1641136"/>
        <a:ext cx="1225679" cy="748583"/>
      </dsp:txXfrm>
    </dsp:sp>
    <dsp:sp modelId="{EAB628B2-52AA-4945-8B50-819CEE35645B}">
      <dsp:nvSpPr>
        <dsp:cNvPr id="0" name=""/>
        <dsp:cNvSpPr/>
      </dsp:nvSpPr>
      <dsp:spPr>
        <a:xfrm>
          <a:off x="8120512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1F6A9-DF41-4696-BDDF-BC5055481334}">
      <dsp:nvSpPr>
        <dsp:cNvPr id="0" name=""/>
        <dsp:cNvSpPr/>
      </dsp:nvSpPr>
      <dsp:spPr>
        <a:xfrm>
          <a:off x="8279545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Подготовка территории</a:t>
          </a:r>
          <a:endParaRPr lang="ru-RU" sz="1050" kern="1200" dirty="0"/>
        </a:p>
      </dsp:txBody>
      <dsp:txXfrm>
        <a:off x="8302834" y="2635087"/>
        <a:ext cx="1225679" cy="748583"/>
      </dsp:txXfrm>
    </dsp:sp>
    <dsp:sp modelId="{1AE88577-0AA2-47C7-9FCF-5226E411683C}">
      <dsp:nvSpPr>
        <dsp:cNvPr id="0" name=""/>
        <dsp:cNvSpPr/>
      </dsp:nvSpPr>
      <dsp:spPr>
        <a:xfrm>
          <a:off x="8120512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3AB0CE-95FC-425F-9BF4-180F21E4A871}">
      <dsp:nvSpPr>
        <dsp:cNvPr id="0" name=""/>
        <dsp:cNvSpPr/>
      </dsp:nvSpPr>
      <dsp:spPr>
        <a:xfrm>
          <a:off x="8279545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Озеленение и благоустройство</a:t>
          </a:r>
          <a:endParaRPr lang="ru-RU" sz="1050" kern="1200" dirty="0"/>
        </a:p>
      </dsp:txBody>
      <dsp:txXfrm>
        <a:off x="8302834" y="3629039"/>
        <a:ext cx="1225679" cy="748583"/>
      </dsp:txXfrm>
    </dsp:sp>
    <dsp:sp modelId="{6A1DC6AC-23DC-4FF5-86B3-88977381CD2D}">
      <dsp:nvSpPr>
        <dsp:cNvPr id="0" name=""/>
        <dsp:cNvSpPr/>
      </dsp:nvSpPr>
      <dsp:spPr>
        <a:xfrm>
          <a:off x="9949383" y="623895"/>
          <a:ext cx="1590322" cy="795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Оценка результатов </a:t>
          </a:r>
          <a:endParaRPr lang="ru-RU" sz="1400" kern="1200"/>
        </a:p>
      </dsp:txBody>
      <dsp:txXfrm>
        <a:off x="9972672" y="647184"/>
        <a:ext cx="1543744" cy="748583"/>
      </dsp:txXfrm>
    </dsp:sp>
    <dsp:sp modelId="{B11E5D82-5C07-4CD8-B33E-6C404B191998}">
      <dsp:nvSpPr>
        <dsp:cNvPr id="0" name=""/>
        <dsp:cNvSpPr/>
      </dsp:nvSpPr>
      <dsp:spPr>
        <a:xfrm>
          <a:off x="10108415" y="1419057"/>
          <a:ext cx="159032" cy="596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370"/>
              </a:lnTo>
              <a:lnTo>
                <a:pt x="159032" y="596370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02D01B-83B9-46FF-B3C2-338DF5D1268E}">
      <dsp:nvSpPr>
        <dsp:cNvPr id="0" name=""/>
        <dsp:cNvSpPr/>
      </dsp:nvSpPr>
      <dsp:spPr>
        <a:xfrm>
          <a:off x="10267448" y="1617847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Сбор данных по показателям проекта</a:t>
          </a:r>
          <a:endParaRPr lang="ru-RU" sz="1050" kern="1200" dirty="0"/>
        </a:p>
      </dsp:txBody>
      <dsp:txXfrm>
        <a:off x="10290737" y="1641136"/>
        <a:ext cx="1225679" cy="748583"/>
      </dsp:txXfrm>
    </dsp:sp>
    <dsp:sp modelId="{02A4E54F-26DA-4946-B464-4C000FC54B85}">
      <dsp:nvSpPr>
        <dsp:cNvPr id="0" name=""/>
        <dsp:cNvSpPr/>
      </dsp:nvSpPr>
      <dsp:spPr>
        <a:xfrm>
          <a:off x="10108415" y="1419057"/>
          <a:ext cx="159032" cy="1590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322"/>
              </a:lnTo>
              <a:lnTo>
                <a:pt x="159032" y="1590322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FB48D-A617-4FDD-B0B2-20518E61E569}">
      <dsp:nvSpPr>
        <dsp:cNvPr id="0" name=""/>
        <dsp:cNvSpPr/>
      </dsp:nvSpPr>
      <dsp:spPr>
        <a:xfrm>
          <a:off x="10267448" y="2611798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Анализ достижения целей</a:t>
          </a:r>
          <a:endParaRPr lang="ru-RU" sz="1050" kern="1200" dirty="0"/>
        </a:p>
      </dsp:txBody>
      <dsp:txXfrm>
        <a:off x="10290737" y="2635087"/>
        <a:ext cx="1225679" cy="748583"/>
      </dsp:txXfrm>
    </dsp:sp>
    <dsp:sp modelId="{7712CA9F-4953-49A9-9FFB-8DEA83DEA4EE}">
      <dsp:nvSpPr>
        <dsp:cNvPr id="0" name=""/>
        <dsp:cNvSpPr/>
      </dsp:nvSpPr>
      <dsp:spPr>
        <a:xfrm>
          <a:off x="10108415" y="1419057"/>
          <a:ext cx="159032" cy="258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73"/>
              </a:lnTo>
              <a:lnTo>
                <a:pt x="159032" y="2584273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5B209-D10A-445D-9224-5E88D42D03E4}">
      <dsp:nvSpPr>
        <dsp:cNvPr id="0" name=""/>
        <dsp:cNvSpPr/>
      </dsp:nvSpPr>
      <dsp:spPr>
        <a:xfrm>
          <a:off x="10267448" y="3605750"/>
          <a:ext cx="1272257" cy="7951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Подготовка итогового отчета</a:t>
          </a:r>
          <a:endParaRPr lang="ru-RU" sz="1050" kern="1200" dirty="0"/>
        </a:p>
      </dsp:txBody>
      <dsp:txXfrm>
        <a:off x="10290737" y="3629039"/>
        <a:ext cx="1225679" cy="748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90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34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62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55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15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5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7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64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423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2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124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7932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927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634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20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83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76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35F49D1-28AB-44AA-B9CD-1DFEA6732CE8}" type="datetimeFigureOut">
              <a:rPr lang="ru-RU" smtClean="0"/>
              <a:t>08.08.2024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2904B-ABC1-4626-A420-EA372C73B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31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Основы проектной деятельности</a:t>
            </a:r>
            <a:br>
              <a:rPr lang="ru-RU" sz="4000" dirty="0" smtClean="0"/>
            </a:br>
            <a:r>
              <a:rPr lang="ru-RU" sz="4000" dirty="0"/>
              <a:t> Экологическая инициатива </a:t>
            </a:r>
            <a:r>
              <a:rPr lang="ru-RU" sz="4000" dirty="0" smtClean="0"/>
              <a:t>			"</a:t>
            </a:r>
            <a:r>
              <a:rPr lang="ru-RU" sz="4000" dirty="0"/>
              <a:t>Зеленый кампус"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Выполнил:</a:t>
            </a:r>
          </a:p>
          <a:p>
            <a:pPr algn="r"/>
            <a:r>
              <a:rPr lang="ru-RU" dirty="0" smtClean="0"/>
              <a:t>Куликов Андрей Юрьевич ПИЭ(б)з-31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25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Паспорт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600783"/>
              </p:ext>
            </p:extLst>
          </p:nvPr>
        </p:nvGraphicFramePr>
        <p:xfrm>
          <a:off x="646111" y="1296442"/>
          <a:ext cx="10425164" cy="5054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12582">
                  <a:extLst>
                    <a:ext uri="{9D8B030D-6E8A-4147-A177-3AD203B41FA5}">
                      <a16:colId xmlns:a16="http://schemas.microsoft.com/office/drawing/2014/main" val="4247770000"/>
                    </a:ext>
                  </a:extLst>
                </a:gridCol>
                <a:gridCol w="5212582">
                  <a:extLst>
                    <a:ext uri="{9D8B030D-6E8A-4147-A177-3AD203B41FA5}">
                      <a16:colId xmlns:a16="http://schemas.microsoft.com/office/drawing/2014/main" val="70241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заполнения паспорта: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августа 2024 г.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4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Инициатор(ы): ФИО, подразделение, контакты для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Андрей Куликов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4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Контакты инициатора для связи: телефон, эл. почта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+7 (XXX) XXX-XX-XX, a.kulikov@university.ru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9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Экологическая инициатива "Зеленый кампус"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0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Вид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Экологический, образовательный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6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Предметная область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Экология, устойчивое развитие, образование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2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Масштаб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Университетский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Значимость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 - улучшение экологической ситуации и повышение осведомленности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4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старта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сентября 2024 г.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0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завершения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 августа 2025 г. (1 год)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693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56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Паспорт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69351"/>
              </p:ext>
            </p:extLst>
          </p:nvPr>
        </p:nvGraphicFramePr>
        <p:xfrm>
          <a:off x="646109" y="1223889"/>
          <a:ext cx="10425164" cy="5294011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645731">
                  <a:extLst>
                    <a:ext uri="{9D8B030D-6E8A-4147-A177-3AD203B41FA5}">
                      <a16:colId xmlns:a16="http://schemas.microsoft.com/office/drawing/2014/main" val="4247770000"/>
                    </a:ext>
                  </a:extLst>
                </a:gridCol>
                <a:gridCol w="7779433">
                  <a:extLst>
                    <a:ext uri="{9D8B030D-6E8A-4147-A177-3AD203B41FA5}">
                      <a16:colId xmlns:a16="http://schemas.microsoft.com/office/drawing/2014/main" val="702413601"/>
                    </a:ext>
                  </a:extLst>
                </a:gridCol>
              </a:tblGrid>
              <a:tr h="97109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Описание сути и актуальности проекта: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Проект направлен на создание экологически устойчивой среды в университете и формирование экологического сознания у студентов и сотрудников. Актуальность обусловлена глобальными экологическими вызовами и необходимостью подготовки экологически ответственных специалистов.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41787"/>
                  </a:ext>
                </a:extLst>
              </a:tr>
              <a:tr h="5325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Цель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Снижение экологического следа университета на 30% и повышение экологической грамотности студентов и сотрудников на 50% в течение года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42463"/>
                  </a:ext>
                </a:extLst>
              </a:tr>
              <a:tr h="11903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Ключевые задачи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Внедрение системы раздельного сбора отходов</a:t>
                      </a:r>
                    </a:p>
                    <a:p>
                      <a:r>
                        <a:rPr lang="ru-RU" sz="1400" dirty="0" smtClean="0"/>
                        <a:t>2. Установка солнечных панелей для частичного энергообеспечения</a:t>
                      </a:r>
                    </a:p>
                    <a:p>
                      <a:r>
                        <a:rPr lang="ru-RU" sz="1400" dirty="0" smtClean="0"/>
                        <a:t>3. Проведение серии образовательных мероприятий по экологии</a:t>
                      </a:r>
                    </a:p>
                    <a:p>
                      <a:r>
                        <a:rPr lang="ru-RU" sz="1400" dirty="0" smtClean="0"/>
                        <a:t>4. Создание "зеленых зон" на территории кампуса</a:t>
                      </a:r>
                    </a:p>
                    <a:p>
                      <a:r>
                        <a:rPr lang="ru-RU" sz="1400" dirty="0" smtClean="0"/>
                        <a:t>5. Разработка и внедрение программы по сокращению использования пластика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95852"/>
                  </a:ext>
                </a:extLst>
              </a:tr>
              <a:tr h="11903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Показатели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Объем отходов, отправленных на переработку (тонн)</a:t>
                      </a:r>
                    </a:p>
                    <a:p>
                      <a:r>
                        <a:rPr lang="ru-RU" sz="1400" dirty="0" smtClean="0"/>
                        <a:t>2. Количество сэкономленной энергии (кВт*ч)</a:t>
                      </a:r>
                    </a:p>
                    <a:p>
                      <a:r>
                        <a:rPr lang="ru-RU" sz="1400" dirty="0" smtClean="0"/>
                        <a:t>3. Число участников образовательных мероприятий</a:t>
                      </a:r>
                    </a:p>
                    <a:p>
                      <a:r>
                        <a:rPr lang="ru-RU" sz="1400" dirty="0" smtClean="0"/>
                        <a:t>4. Площадь созданных "зеленых зон" (м²)</a:t>
                      </a:r>
                    </a:p>
                    <a:p>
                      <a:r>
                        <a:rPr lang="ru-RU" sz="1400" dirty="0" smtClean="0"/>
                        <a:t>5. Процент сокращения использования одноразового пластика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08203"/>
                  </a:ext>
                </a:extLst>
              </a:tr>
              <a:tr h="14096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Ключевые </a:t>
                      </a:r>
                      <a:r>
                        <a:rPr lang="ru-RU" sz="1400" dirty="0" err="1" smtClean="0"/>
                        <a:t>стейкхолдеры</a:t>
                      </a:r>
                      <a:r>
                        <a:rPr lang="ru-RU" sz="1400" dirty="0" smtClean="0"/>
                        <a:t>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Администрация университета</a:t>
                      </a:r>
                    </a:p>
                    <a:p>
                      <a:r>
                        <a:rPr lang="ru-RU" sz="1400" dirty="0" smtClean="0"/>
                        <a:t>2. Студенческий совет</a:t>
                      </a:r>
                    </a:p>
                    <a:p>
                      <a:r>
                        <a:rPr lang="ru-RU" sz="1400" dirty="0" smtClean="0"/>
                        <a:t>3. Экологические организации</a:t>
                      </a:r>
                    </a:p>
                    <a:p>
                      <a:r>
                        <a:rPr lang="ru-RU" sz="1400" dirty="0" smtClean="0"/>
                        <a:t>4. Местные органы власти</a:t>
                      </a:r>
                    </a:p>
                    <a:p>
                      <a:r>
                        <a:rPr lang="ru-RU" sz="1400" dirty="0" smtClean="0"/>
                        <a:t>5. Компании по переработке отходов</a:t>
                      </a:r>
                    </a:p>
                    <a:p>
                      <a:r>
                        <a:rPr lang="ru-RU" sz="1400" dirty="0" smtClean="0"/>
                        <a:t>6. Поставщики экологического оборудования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66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237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Паспорт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228302"/>
              </p:ext>
            </p:extLst>
          </p:nvPr>
        </p:nvGraphicFramePr>
        <p:xfrm>
          <a:off x="646109" y="1223889"/>
          <a:ext cx="10425164" cy="523819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645731">
                  <a:extLst>
                    <a:ext uri="{9D8B030D-6E8A-4147-A177-3AD203B41FA5}">
                      <a16:colId xmlns:a16="http://schemas.microsoft.com/office/drawing/2014/main" val="4247770000"/>
                    </a:ext>
                  </a:extLst>
                </a:gridCol>
                <a:gridCol w="7779433">
                  <a:extLst>
                    <a:ext uri="{9D8B030D-6E8A-4147-A177-3AD203B41FA5}">
                      <a16:colId xmlns:a16="http://schemas.microsoft.com/office/drawing/2014/main" val="702413601"/>
                    </a:ext>
                  </a:extLst>
                </a:gridCol>
              </a:tblGrid>
              <a:tr h="86356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 управления проектом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Андрей Куликов - руководитель проекта</a:t>
                      </a:r>
                    </a:p>
                    <a:p>
                      <a:r>
                        <a:rPr lang="ru-RU" sz="1400" dirty="0" smtClean="0"/>
                        <a:t>2. Мария Иванова - координатор образовательных программ</a:t>
                      </a:r>
                    </a:p>
                    <a:p>
                      <a:r>
                        <a:rPr lang="ru-RU" sz="1400" dirty="0" smtClean="0"/>
                        <a:t>3. Павел Смирнов - технический специалист</a:t>
                      </a:r>
                    </a:p>
                    <a:p>
                      <a:r>
                        <a:rPr lang="ru-RU" sz="1400" dirty="0" smtClean="0"/>
                        <a:t>4. Елена Петрова - специалист по связям с общественностью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41787"/>
                  </a:ext>
                </a:extLst>
              </a:tr>
              <a:tr h="84025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Команда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Группа волонтеров из числа студентов (20 человек)</a:t>
                      </a:r>
                    </a:p>
                    <a:p>
                      <a:r>
                        <a:rPr lang="ru-RU" sz="1400" dirty="0" smtClean="0"/>
                        <a:t>2. Сотрудники Экологического отдела (5 человек)</a:t>
                      </a:r>
                    </a:p>
                    <a:p>
                      <a:r>
                        <a:rPr lang="ru-RU" sz="1400" dirty="0" smtClean="0"/>
                        <a:t>3. Приглашенные эксперты-экологи (3 человека)</a:t>
                      </a:r>
                    </a:p>
                    <a:p>
                      <a:r>
                        <a:rPr lang="ru-RU" sz="1400" dirty="0" smtClean="0"/>
                        <a:t>4. Технический персонал университета (10 человек)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42463"/>
                  </a:ext>
                </a:extLst>
              </a:tr>
              <a:tr h="2977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Бюджет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5 000 000 рублей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95852"/>
                  </a:ext>
                </a:extLst>
              </a:tr>
              <a:tr h="1058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Источники финансирования проекта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Бюджет университета (60%)</a:t>
                      </a:r>
                    </a:p>
                    <a:p>
                      <a:r>
                        <a:rPr lang="ru-RU" sz="1400" dirty="0" smtClean="0"/>
                        <a:t>2. Грант от экологического фонда (30%)</a:t>
                      </a:r>
                    </a:p>
                    <a:p>
                      <a:r>
                        <a:rPr lang="ru-RU" sz="1400" dirty="0" smtClean="0"/>
                        <a:t>3. Спонсорская помощь от местных предприятий (10%)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08203"/>
                  </a:ext>
                </a:extLst>
              </a:tr>
              <a:tr h="6803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Дефицит ресурсов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Ограниченное количество специалистов по экологическому образованию</a:t>
                      </a:r>
                    </a:p>
                    <a:p>
                      <a:r>
                        <a:rPr lang="ru-RU" sz="1400" dirty="0" smtClean="0"/>
                        <a:t>2. Недостаток опыта в реализации масштабных экологических проектов</a:t>
                      </a:r>
                    </a:p>
                    <a:p>
                      <a:r>
                        <a:rPr lang="ru-RU" sz="1400" dirty="0" smtClean="0"/>
                        <a:t>3. Ограниченное пространство для создания "зеленых зон"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66765"/>
                  </a:ext>
                </a:extLst>
              </a:tr>
              <a:tr h="125355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Риски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 Низкая вовлеченность студентов и сотрудников 2. Задержки в поставках оборудования 3. Превышение бюджета 4. Административные барьеры 5. Неблагоприятные погодные условия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679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23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7104"/>
          </a:xfrm>
        </p:spPr>
        <p:txBody>
          <a:bodyPr/>
          <a:lstStyle/>
          <a:p>
            <a:pPr algn="ctr"/>
            <a:r>
              <a:rPr lang="ru-RU" sz="2800" dirty="0"/>
              <a:t>Иерархическая структура работ проекта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77866483"/>
              </p:ext>
            </p:extLst>
          </p:nvPr>
        </p:nvGraphicFramePr>
        <p:xfrm>
          <a:off x="323557" y="719666"/>
          <a:ext cx="11549575" cy="6018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38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Расчёт стоимости проекта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854565"/>
              </p:ext>
            </p:extLst>
          </p:nvPr>
        </p:nvGraphicFramePr>
        <p:xfrm>
          <a:off x="1730325" y="1152983"/>
          <a:ext cx="8320510" cy="45435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64102">
                  <a:extLst>
                    <a:ext uri="{9D8B030D-6E8A-4147-A177-3AD203B41FA5}">
                      <a16:colId xmlns:a16="http://schemas.microsoft.com/office/drawing/2014/main" val="3734277518"/>
                    </a:ext>
                  </a:extLst>
                </a:gridCol>
                <a:gridCol w="1664102">
                  <a:extLst>
                    <a:ext uri="{9D8B030D-6E8A-4147-A177-3AD203B41FA5}">
                      <a16:colId xmlns:a16="http://schemas.microsoft.com/office/drawing/2014/main" val="2805869993"/>
                    </a:ext>
                  </a:extLst>
                </a:gridCol>
                <a:gridCol w="1664102">
                  <a:extLst>
                    <a:ext uri="{9D8B030D-6E8A-4147-A177-3AD203B41FA5}">
                      <a16:colId xmlns:a16="http://schemas.microsoft.com/office/drawing/2014/main" val="1582105818"/>
                    </a:ext>
                  </a:extLst>
                </a:gridCol>
                <a:gridCol w="1664102">
                  <a:extLst>
                    <a:ext uri="{9D8B030D-6E8A-4147-A177-3AD203B41FA5}">
                      <a16:colId xmlns:a16="http://schemas.microsoft.com/office/drawing/2014/main" val="3652733650"/>
                    </a:ext>
                  </a:extLst>
                </a:gridCol>
                <a:gridCol w="1664102">
                  <a:extLst>
                    <a:ext uri="{9D8B030D-6E8A-4147-A177-3AD203B41FA5}">
                      <a16:colId xmlns:a16="http://schemas.microsoft.com/office/drawing/2014/main" val="1165604"/>
                    </a:ext>
                  </a:extLst>
                </a:gridCol>
              </a:tblGrid>
              <a:tr h="394139">
                <a:tc>
                  <a:txBody>
                    <a:bodyPr/>
                    <a:lstStyle/>
                    <a:p>
                      <a:r>
                        <a:rPr lang="ru-RU" sz="1200" dirty="0"/>
                        <a:t>Наименование ресурса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Ед. изм.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Кол-во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Цена за ед. измерения, 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Стоимость,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198610"/>
                  </a:ext>
                </a:extLst>
              </a:tr>
              <a:tr h="551794">
                <a:tc>
                  <a:txBody>
                    <a:bodyPr/>
                    <a:lstStyle/>
                    <a:p>
                      <a:r>
                        <a:rPr lang="ru-RU" sz="1200" dirty="0"/>
                        <a:t>Контейнеры для раздельного сбора отходов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шт.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8255321"/>
                  </a:ext>
                </a:extLst>
              </a:tr>
              <a:tr h="337299">
                <a:tc>
                  <a:txBody>
                    <a:bodyPr/>
                    <a:lstStyle/>
                    <a:p>
                      <a:r>
                        <a:rPr lang="ru-RU" sz="1200"/>
                        <a:t>Солнечные панели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комплект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6182738"/>
                  </a:ext>
                </a:extLst>
              </a:tr>
              <a:tr h="394139">
                <a:tc>
                  <a:txBody>
                    <a:bodyPr/>
                    <a:lstStyle/>
                    <a:p>
                      <a:r>
                        <a:rPr lang="ru-RU" sz="1200"/>
                        <a:t>Оборудование для "зеленых зон"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комплект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0191619"/>
                  </a:ext>
                </a:extLst>
              </a:tr>
              <a:tr h="394139">
                <a:tc>
                  <a:txBody>
                    <a:bodyPr/>
                    <a:lstStyle/>
                    <a:p>
                      <a:r>
                        <a:rPr lang="ru-RU" sz="1200"/>
                        <a:t>Образовательные материалы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комплект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300000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300000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5986141"/>
                  </a:ext>
                </a:extLst>
              </a:tr>
              <a:tr h="626413">
                <a:tc>
                  <a:txBody>
                    <a:bodyPr/>
                    <a:lstStyle/>
                    <a:p>
                      <a:r>
                        <a:rPr lang="ru-RU" sz="1200"/>
                        <a:t>Программное обеспечение для мониторинга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лицензия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9688334"/>
                  </a:ext>
                </a:extLst>
              </a:tr>
              <a:tr h="394139">
                <a:tc>
                  <a:txBody>
                    <a:bodyPr/>
                    <a:lstStyle/>
                    <a:p>
                      <a:r>
                        <a:rPr lang="ru-RU" sz="1200"/>
                        <a:t>Инвентарь для озеленения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комплект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9220100"/>
                  </a:ext>
                </a:extLst>
              </a:tr>
              <a:tr h="394139">
                <a:tc>
                  <a:txBody>
                    <a:bodyPr/>
                    <a:lstStyle/>
                    <a:p>
                      <a:r>
                        <a:rPr lang="ru-RU" sz="1200"/>
                        <a:t>Информационные стенды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шт.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100000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5784233"/>
                  </a:ext>
                </a:extLst>
              </a:tr>
              <a:tr h="551794">
                <a:tc>
                  <a:txBody>
                    <a:bodyPr/>
                    <a:lstStyle/>
                    <a:p>
                      <a:r>
                        <a:rPr lang="ru-RU" sz="1200"/>
                        <a:t>ИТОГО инвестиционных затрат (</a:t>
                      </a:r>
                      <a:r>
                        <a:rPr lang="en-US" sz="1200"/>
                        <a:t>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3800000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80787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22253" y="5696522"/>
            <a:ext cx="9978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Примечание: Общая сумма инвестиционных затрат составляет 3 800 000 рублей, что находится в пределах выделенного бюджета проекта в 5 000 000 рублей. Оставшиеся средства могут быть использованы для покрытия операционных расходов и непредвиденных затрат.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8177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Социальная эффективность проекта</a:t>
            </a: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570646"/>
              </p:ext>
            </p:extLst>
          </p:nvPr>
        </p:nvGraphicFramePr>
        <p:xfrm>
          <a:off x="1026941" y="1310509"/>
          <a:ext cx="10058400" cy="3266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2874">
                  <a:extLst>
                    <a:ext uri="{9D8B030D-6E8A-4147-A177-3AD203B41FA5}">
                      <a16:colId xmlns:a16="http://schemas.microsoft.com/office/drawing/2014/main" val="2779125092"/>
                    </a:ext>
                  </a:extLst>
                </a:gridCol>
                <a:gridCol w="5692726">
                  <a:extLst>
                    <a:ext uri="{9D8B030D-6E8A-4147-A177-3AD203B41FA5}">
                      <a16:colId xmlns:a16="http://schemas.microsoft.com/office/drawing/2014/main" val="1579755914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965176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Значение показателя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969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Процент студентов и сотрудников, вовлеченных в экологические инициативы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50% к концу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485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Сокращение объема несортированных отходов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30% по сравнению с началом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22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Снижение потребления электроэнергии из </a:t>
                      </a:r>
                      <a:r>
                        <a:rPr lang="ru-RU" sz="1600" dirty="0" err="1"/>
                        <a:t>невозобновляемых</a:t>
                      </a:r>
                      <a:r>
                        <a:rPr lang="ru-RU" sz="1600" dirty="0"/>
                        <a:t> источников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20% по сравнению с предыдущим годом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47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Количество проведенных образовательных мероприятий по экологической осознанности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Не менее 20 за учебный год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64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Уровень удовлетворенности студентов и сотрудников "зелеными зонами"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80% положительных отзывов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020139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26941" y="4704194"/>
            <a:ext cx="1005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Примечание: Данные показатели отражают социальную эффективность проекта "Зеленый кампус" и могут быть скорректированы в процессе реализации проекта для более точного измерения его влияния на университетское сообщество и окружающую среду.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343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</TotalTime>
  <Words>759</Words>
  <Application>Microsoft Office PowerPoint</Application>
  <PresentationFormat>Широкоэкранный</PresentationFormat>
  <Paragraphs>161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Ион</vt:lpstr>
      <vt:lpstr>Основы проектной деятельности  Экологическая инициатива    "Зеленый кампус"</vt:lpstr>
      <vt:lpstr>Паспорт проекта</vt:lpstr>
      <vt:lpstr>Паспорт проекта</vt:lpstr>
      <vt:lpstr>Паспорт проекта</vt:lpstr>
      <vt:lpstr>Иерархическая структура работ проекта</vt:lpstr>
      <vt:lpstr>Расчёт стоимости проекта</vt:lpstr>
      <vt:lpstr>Социальная эффективность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проектной деятельности  Экологическая инициатива    "Зеленый кампус"</dc:title>
  <dc:creator>User</dc:creator>
  <cp:lastModifiedBy>User</cp:lastModifiedBy>
  <cp:revision>4</cp:revision>
  <dcterms:created xsi:type="dcterms:W3CDTF">2024-08-08T01:30:40Z</dcterms:created>
  <dcterms:modified xsi:type="dcterms:W3CDTF">2024-08-08T01:58:17Z</dcterms:modified>
</cp:coreProperties>
</file>