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9" r:id="rId5"/>
    <p:sldId id="261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-67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4DF8EB-1F25-62C1-54BC-A2039A30E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9F7384B-5399-502C-7185-C2290D189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CB9161-3E33-FDD0-4C99-8512329DC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B470C42-3A6B-27E2-1BAE-5B8C9AF06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4D461CC-0D62-01AE-1BA4-2EA1BC46F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3007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8CCC85-B6C8-CFEA-9286-4E5A848A1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F1A2425-FF7B-1475-7B9E-F638563E8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042097E-CD2A-BD81-2219-F57005FDE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E7C8555-37E0-E47E-8B16-81BF67C36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15833BE-A49D-80BD-F860-9CB713B0F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3680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E2CF7F-1EE4-A76C-F022-EE4338BE4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661BD97-481E-F81C-4C07-0FBCAE2D9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3507FA2-0A42-8C8B-5410-9FF3FC3EB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46B17D-276E-DCDA-1428-B9D1A1294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08CA8B2-FBD5-BA9B-8911-74872DE79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958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4C7B56-77D8-3062-1D0D-E272CDDE8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D2CCCFB-9F97-F6C6-0090-F0DFB0F01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FDE636E-13EC-A6F4-9D18-83943932C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4F04ED6-91FE-E635-670C-276438006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FDD7FD0-30BD-DC23-ADB6-6D524442A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1D52443-8DA5-99C7-881A-2572BFE7C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4111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EE6899-7A93-22F2-F0F1-F52EAC793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DBE1FA2-5E74-EDE1-2DA0-9257D9743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D53C6BD-9217-8C18-8828-EC2FCB933A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1D182F0B-0CDA-73EB-D998-08B355B4B7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F4D10F7D-BD39-948B-EDC0-ABE4C3592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99A27168-182C-C548-5874-CA0E399A9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B09F76F-B9AE-A3AC-C57F-61FA8680E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E80A4A4-2277-367F-9A7A-1C02963C3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3718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7115B5-9A17-8491-254F-B90CC8B82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17DE46F-D485-3362-7DFC-098BBD13C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CD3207F3-4258-5A42-FC64-F5751228A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24C63DBD-2661-488B-E8B8-5B184AF2A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2678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7FE7A05-4548-A862-7A6B-06E938B7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8C25496-B3F9-6752-3F30-44E080855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2A6ABD5-0EB5-6B8C-B78F-484833DD5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845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F075A-06F1-957B-EFF0-0BB84358E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BD47F05-CAA1-C25C-8FC7-2E880476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F829191-A56F-D2D4-BBE2-FC95230C5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C04BEE4-481E-DA51-1EEE-B848DEE96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02273D3-4C2A-9C76-CB8F-7570BCE7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F22815E-BED8-AB4B-9238-41BB08286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803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B62034-7306-899E-7CE2-49C8115FD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D0E1E6D-9287-70CA-DD79-CDA727EF4A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107299F-10D3-CD9D-D440-22821D28B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5188DFD-46BF-F7C0-15F7-F69D9087A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E911E02-DB24-1894-D636-3F69FC9CD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959EF40-98D0-E34F-2F76-5DC102942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1763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43CB50-C724-8BEC-BD9B-821C20020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E81B79C-3164-7969-8D70-8A3C17761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A363E81-01D2-F15B-68AC-23D16A671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E673BCA-96B9-5245-570E-260B1A9D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7BE8BE7-2EDA-B3FB-1ADE-7E2687E9C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939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F71F029-5026-5AE7-9604-BB49A7D355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9B2C08C-DEF0-84A5-10D4-A8E249722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8316D82-ED7E-4D28-CCC0-3AD8C6B50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75DCE30-5303-E0FA-57B5-1BA0C6B8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D68BA6C-E563-15C7-BB1D-4D2C6905E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2558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D439E8-3DB2-5E1C-E8C1-35001D102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6051D8A-772D-99C1-5157-E73ED2AA2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53DCBF7-DA32-332F-F0D1-EEAE19D8B4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0683D-8A6D-450C-9035-CB611BFFE93C}" type="datetimeFigureOut">
              <a:rPr lang="ru-RU" smtClean="0"/>
              <a:pPr/>
              <a:t>14.01.2024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149C798-E42B-2192-CD4C-30689E46D0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98E4CF8-3139-4D40-26F9-CE666924C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772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08DF9DF-04BB-ADFF-1CDF-98E6A12BEF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E1A407D-B48C-2E64-FC7C-D7725E38F2C2}"/>
              </a:ext>
            </a:extLst>
          </p:cNvPr>
          <p:cNvSpPr/>
          <p:nvPr/>
        </p:nvSpPr>
        <p:spPr>
          <a:xfrm>
            <a:off x="2216723" y="2136020"/>
            <a:ext cx="48583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Моделирование высоковольтного источника напряжения для дорожного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осадителя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пыли</a:t>
            </a:r>
            <a:endParaRPr lang="ru-RU" sz="2400" dirty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AD5AD542-C5B8-5A4D-E0A5-F928FF3FED40}"/>
              </a:ext>
            </a:extLst>
          </p:cNvPr>
          <p:cNvCxnSpPr/>
          <p:nvPr/>
        </p:nvCxnSpPr>
        <p:spPr>
          <a:xfrm>
            <a:off x="2309087" y="2872509"/>
            <a:ext cx="466436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39EC98DF-02B4-3C2C-F32B-253B8A65DE10}"/>
              </a:ext>
            </a:extLst>
          </p:cNvPr>
          <p:cNvCxnSpPr/>
          <p:nvPr/>
        </p:nvCxnSpPr>
        <p:spPr>
          <a:xfrm>
            <a:off x="2309087" y="3230318"/>
            <a:ext cx="466436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152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74891" y="697117"/>
            <a:ext cx="8718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ПРОБЛЕМА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02329" y="1425549"/>
            <a:ext cx="6096000" cy="120032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dirty="0" smtClean="0"/>
              <a:t>В больших городах существует множество проблем, связанных с качеством воздуха. К ним относятся высокая запылённость, наличие токсичных веществ от транспортных средств и различных предприятий.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925085" y="3583932"/>
            <a:ext cx="6636190" cy="1477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Идея </a:t>
            </a:r>
            <a:r>
              <a:rPr lang="ru-RU" dirty="0" err="1" smtClean="0"/>
              <a:t>стартапа</a:t>
            </a:r>
            <a:r>
              <a:rPr lang="ru-RU" dirty="0" smtClean="0"/>
              <a:t> ориентирована на создание конечного продукта – </a:t>
            </a:r>
            <a:r>
              <a:rPr lang="ru-RU" dirty="0" err="1" smtClean="0"/>
              <a:t>осадителя</a:t>
            </a:r>
            <a:r>
              <a:rPr lang="ru-RU" dirty="0" smtClean="0"/>
              <a:t> пыли, который будет очищать воздух в городах и на промышленных предприятиях от различных химических веществ и пыли. Для работы этого устройства требуется особый источник высокого напряжения.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75390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D9C1F1C-EFD7-EEAF-7C4C-C3709811BC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9E24FE-5C04-0074-4DD5-EA3DA43A5AF5}"/>
              </a:ext>
            </a:extLst>
          </p:cNvPr>
          <p:cNvSpPr txBox="1"/>
          <p:nvPr/>
        </p:nvSpPr>
        <p:spPr>
          <a:xfrm>
            <a:off x="872836" y="1332449"/>
            <a:ext cx="104601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Моделирование высоковольтного источника напряжения для дорожного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осадителя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пыли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E2BA324-D2E6-D706-5CF8-1549B626E83A}"/>
              </a:ext>
            </a:extLst>
          </p:cNvPr>
          <p:cNvSpPr txBox="1"/>
          <p:nvPr/>
        </p:nvSpPr>
        <p:spPr>
          <a:xfrm>
            <a:off x="872836" y="2537797"/>
            <a:ext cx="40870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Модель</a:t>
            </a:r>
            <a:endParaRPr lang="ru-RU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26DDC6A-2B51-14F6-B7F2-77342576D9C2}"/>
              </a:ext>
            </a:extLst>
          </p:cNvPr>
          <p:cNvSpPr txBox="1"/>
          <p:nvPr/>
        </p:nvSpPr>
        <p:spPr>
          <a:xfrm>
            <a:off x="5257805" y="2537797"/>
            <a:ext cx="26254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Прототип</a:t>
            </a:r>
            <a:endParaRPr lang="ru-RU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135DD1E-DFC9-EAD1-DF50-1AD6B0749301}"/>
              </a:ext>
            </a:extLst>
          </p:cNvPr>
          <p:cNvSpPr txBox="1"/>
          <p:nvPr/>
        </p:nvSpPr>
        <p:spPr>
          <a:xfrm>
            <a:off x="8153404" y="2537797"/>
            <a:ext cx="31796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Готовый продукт</a:t>
            </a:r>
            <a:endParaRPr lang="ru-RU" sz="2400" dirty="0"/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xmlns="" id="{CE3C3B35-3175-5588-F5B7-5C7F84C5D7A5}"/>
              </a:ext>
            </a:extLst>
          </p:cNvPr>
          <p:cNvSpPr/>
          <p:nvPr/>
        </p:nvSpPr>
        <p:spPr>
          <a:xfrm>
            <a:off x="4959927" y="2447695"/>
            <a:ext cx="270167" cy="7734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xmlns="" id="{3EE8C4DE-1D1D-3AA3-2007-07F03E33E710}"/>
              </a:ext>
            </a:extLst>
          </p:cNvPr>
          <p:cNvSpPr/>
          <p:nvPr/>
        </p:nvSpPr>
        <p:spPr>
          <a:xfrm>
            <a:off x="7879768" y="2447695"/>
            <a:ext cx="270167" cy="7734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F07077B-2DCB-A146-020F-5C9D468A0AE6}"/>
              </a:ext>
            </a:extLst>
          </p:cNvPr>
          <p:cNvSpPr txBox="1"/>
          <p:nvPr/>
        </p:nvSpPr>
        <p:spPr>
          <a:xfrm>
            <a:off x="872836" y="4761684"/>
            <a:ext cx="104601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уникального устройства с широким диапазоном напряжения.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перспективе 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овышение экологичности в больших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городах и на предприятиях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небольших затратах.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831431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90BBC14-8F09-011E-6221-0BFF36E659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285446A-FE6D-FC96-3EFF-4949084275DB}"/>
              </a:ext>
            </a:extLst>
          </p:cNvPr>
          <p:cNvSpPr/>
          <p:nvPr/>
        </p:nvSpPr>
        <p:spPr>
          <a:xfrm>
            <a:off x="591614" y="2011881"/>
            <a:ext cx="109603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</a:rPr>
              <a:t>Низкая стоимость </a:t>
            </a:r>
            <a:r>
              <a:rPr lang="ru-RU" sz="2400" dirty="0" smtClean="0">
                <a:latin typeface="Times New Roman" panose="02020603050405020304" pitchFamily="18" charset="0"/>
              </a:rPr>
              <a:t>производства.</a:t>
            </a:r>
            <a:endParaRPr lang="ru-RU" sz="2400" dirty="0">
              <a:latin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</a:rPr>
              <a:t>Использование в основном </a:t>
            </a:r>
            <a:r>
              <a:rPr lang="ru-RU" sz="2400" dirty="0" smtClean="0">
                <a:latin typeface="Times New Roman" panose="02020603050405020304" pitchFamily="18" charset="0"/>
              </a:rPr>
              <a:t>отечественных электронных компонентов.</a:t>
            </a:r>
            <a:endParaRPr lang="ru-RU" sz="2400" dirty="0">
              <a:latin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</a:rPr>
              <a:t>Широкий диапазон регулировки </a:t>
            </a:r>
            <a:r>
              <a:rPr lang="ru-RU" sz="2400" dirty="0" smtClean="0">
                <a:latin typeface="Times New Roman" panose="02020603050405020304" pitchFamily="18" charset="0"/>
              </a:rPr>
              <a:t>характеристик.</a:t>
            </a:r>
            <a:endParaRPr lang="ru-RU" sz="2400" dirty="0">
              <a:latin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</a:rPr>
              <a:t>Низкая стоимость готового продукта.</a:t>
            </a:r>
          </a:p>
          <a:p>
            <a:endParaRPr lang="ru-RU" sz="2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2862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2276658-7B66-FB71-3677-AFB59DB0B3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96AD6ED-95C7-92D8-5828-69BDB11CF3C8}"/>
              </a:ext>
            </a:extLst>
          </p:cNvPr>
          <p:cNvSpPr txBox="1"/>
          <p:nvPr/>
        </p:nvSpPr>
        <p:spPr>
          <a:xfrm>
            <a:off x="4707802" y="660505"/>
            <a:ext cx="689874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</a:rPr>
              <a:t>Потребительский сегмент: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</a:rPr>
              <a:t>организации, связанные городским благоустройством, химические и металлургические предприятия</a:t>
            </a:r>
            <a:endParaRPr lang="ru-RU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203F61C-E94A-BD02-B373-63447EA117E2}"/>
              </a:ext>
            </a:extLst>
          </p:cNvPr>
          <p:cNvSpPr txBox="1"/>
          <p:nvPr/>
        </p:nvSpPr>
        <p:spPr>
          <a:xfrm>
            <a:off x="5084611" y="2821675"/>
            <a:ext cx="628997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</a:rPr>
              <a:t>Каналы сбыта: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</a:rPr>
              <a:t>участие в выставках, продажа через интернет, реклама через рассылку потенциальным клиентам</a:t>
            </a:r>
            <a:endParaRPr lang="ru-RU" sz="2000" dirty="0">
              <a:latin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407877D-0854-0670-05E9-485E109DA155}"/>
              </a:ext>
            </a:extLst>
          </p:cNvPr>
          <p:cNvSpPr txBox="1"/>
          <p:nvPr/>
        </p:nvSpPr>
        <p:spPr>
          <a:xfrm>
            <a:off x="7620000" y="4867867"/>
            <a:ext cx="375458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</a:rPr>
              <a:t>Ключевые партнеры: </a:t>
            </a:r>
            <a:r>
              <a:rPr lang="ru-RU" sz="2000" dirty="0" smtClean="0">
                <a:latin typeface="Times New Roman" panose="02020603050405020304" pitchFamily="18" charset="0"/>
              </a:rPr>
              <a:t>Тольяттинский </a:t>
            </a:r>
            <a:r>
              <a:rPr lang="ru-RU" sz="2000" dirty="0">
                <a:latin typeface="Times New Roman" panose="02020603050405020304" pitchFamily="18" charset="0"/>
              </a:rPr>
              <a:t>государственный университет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98FAD5D-58EF-9660-00E8-75FB79008F1B}"/>
              </a:ext>
            </a:extLst>
          </p:cNvPr>
          <p:cNvSpPr txBox="1"/>
          <p:nvPr/>
        </p:nvSpPr>
        <p:spPr>
          <a:xfrm>
            <a:off x="595744" y="4687759"/>
            <a:ext cx="591589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</a:rPr>
              <a:t>Структура расходов: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</a:rPr>
              <a:t>электронные компоненты, текущие затраты</a:t>
            </a:r>
            <a:endParaRPr lang="ru-RU" sz="2000" dirty="0">
              <a:latin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696B9E4-50F8-51DE-0A02-3FBDCA46D1C9}"/>
              </a:ext>
            </a:extLst>
          </p:cNvPr>
          <p:cNvSpPr txBox="1"/>
          <p:nvPr/>
        </p:nvSpPr>
        <p:spPr>
          <a:xfrm>
            <a:off x="595744" y="2083012"/>
            <a:ext cx="36714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</a:rPr>
              <a:t>Ключевые виды деятельности: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</a:rPr>
              <a:t>Моделирование,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</a:rPr>
              <a:t>Разработка, Производство, Продажа</a:t>
            </a:r>
          </a:p>
        </p:txBody>
      </p:sp>
    </p:spTree>
    <p:extLst>
      <p:ext uri="{BB962C8B-B14F-4D97-AF65-F5344CB8AC3E}">
        <p14:creationId xmlns:p14="http://schemas.microsoft.com/office/powerpoint/2010/main" xmlns="" val="17089664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184</Words>
  <Application>Microsoft Office PowerPoint</Application>
  <PresentationFormat>Произвольный</PresentationFormat>
  <Paragraphs>24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Арина Блонская</dc:creator>
  <cp:lastModifiedBy>йцукен</cp:lastModifiedBy>
  <cp:revision>16</cp:revision>
  <dcterms:created xsi:type="dcterms:W3CDTF">2023-06-21T07:47:13Z</dcterms:created>
  <dcterms:modified xsi:type="dcterms:W3CDTF">2024-01-14T08:06:50Z</dcterms:modified>
</cp:coreProperties>
</file>