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handoutMasterIdLst>
    <p:handoutMasterId r:id="rId14"/>
  </p:handoutMasterIdLst>
  <p:sldIdLst>
    <p:sldId id="286" r:id="rId2"/>
    <p:sldId id="258" r:id="rId3"/>
    <p:sldId id="306" r:id="rId4"/>
    <p:sldId id="300" r:id="rId5"/>
    <p:sldId id="298" r:id="rId6"/>
    <p:sldId id="302" r:id="rId7"/>
    <p:sldId id="292" r:id="rId8"/>
    <p:sldId id="294" r:id="rId9"/>
    <p:sldId id="303" r:id="rId10"/>
    <p:sldId id="307" r:id="rId11"/>
    <p:sldId id="291" r:id="rId12"/>
    <p:sldId id="29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Montserrat" panose="00000500000000000000" pitchFamily="2" charset="-52"/>
      <p:regular r:id="rId23"/>
      <p:bold r:id="rId24"/>
      <p:italic r:id="rId25"/>
      <p:boldItalic r:id="rId26"/>
    </p:embeddedFont>
    <p:embeddedFont>
      <p:font typeface="Montserrat Black" panose="00000A00000000000000" pitchFamily="2" charset="-52"/>
      <p:bold r:id="rId27"/>
      <p:boldItalic r:id="rId28"/>
    </p:embeddedFont>
    <p:embeddedFont>
      <p:font typeface="Montserrat ExtraBold" panose="00000900000000000000" pitchFamily="2" charset="-52"/>
      <p:bold r:id="rId29"/>
      <p:boldItalic r:id="rId30"/>
    </p:embeddedFont>
    <p:embeddedFont>
      <p:font typeface="Montserrat Light" panose="00000400000000000000" pitchFamily="2" charset="-52"/>
      <p:regular r:id="rId31"/>
      <p:italic r:id="rId32"/>
    </p:embeddedFont>
    <p:embeddedFont>
      <p:font typeface="Montserrat Medium" panose="00000600000000000000" pitchFamily="2" charset="-52"/>
      <p:regular r:id="rId33"/>
      <p:italic r:id="rId34"/>
    </p:embeddedFont>
    <p:embeddedFont>
      <p:font typeface="Montserrat SemiBold" panose="00000700000000000000" pitchFamily="2" charset="-52"/>
      <p:bold r:id="rId35"/>
      <p:boldItalic r:id="rId36"/>
    </p:embeddedFont>
    <p:embeddedFont>
      <p:font typeface="Wingdings 3" panose="05040102010807070707" pitchFamily="18" charset="2"/>
      <p:regular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9" userDrawn="1">
          <p15:clr>
            <a:srgbClr val="A4A3A4"/>
          </p15:clr>
        </p15:guide>
        <p15:guide id="3" orient="horz" pos="777" userDrawn="1">
          <p15:clr>
            <a:srgbClr val="A4A3A4"/>
          </p15:clr>
        </p15:guide>
        <p15:guide id="4" orient="horz" pos="3226" userDrawn="1">
          <p15:clr>
            <a:srgbClr val="A4A3A4"/>
          </p15:clr>
        </p15:guide>
        <p15:guide id="5" orient="horz" pos="2364" userDrawn="1">
          <p15:clr>
            <a:srgbClr val="A4A3A4"/>
          </p15:clr>
        </p15:guide>
        <p15:guide id="6" pos="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C4F72"/>
    <a:srgbClr val="557C96"/>
    <a:srgbClr val="0F466B"/>
    <a:srgbClr val="0A3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188" y="252"/>
      </p:cViewPr>
      <p:guideLst>
        <p:guide pos="89"/>
        <p:guide orient="horz" pos="777"/>
        <p:guide orient="horz" pos="3226"/>
        <p:guide orient="horz" pos="2364"/>
        <p:guide pos="1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49" d="100"/>
          <a:sy n="49" d="100"/>
        </p:scale>
        <p:origin x="266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viewProps" Target="viewProps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FF93AB5-0817-4A79-AC5E-C5A3E32DB9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7CBCB5-75AF-4B96-B3BE-B6318694A5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1AA29-17B0-4844-92B4-D1E449693EC2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80760D-32D1-47D6-B721-120304E754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4B98DB-3194-45A9-A7B6-7D876198C7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6E9B6-4E2B-4B84-90B0-F2B4D217B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504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56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7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98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02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33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F107CD0F-09A9-4E38-B641-246B2C3C9A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99250" y="-1"/>
            <a:ext cx="9392750" cy="6858002"/>
          </a:xfrm>
          <a:custGeom>
            <a:avLst/>
            <a:gdLst>
              <a:gd name="connsiteX0" fmla="*/ 7897309 w 9392750"/>
              <a:gd name="connsiteY0" fmla="*/ 4343632 h 6858002"/>
              <a:gd name="connsiteX1" fmla="*/ 9369947 w 9392750"/>
              <a:gd name="connsiteY1" fmla="*/ 5956995 h 6858002"/>
              <a:gd name="connsiteX2" fmla="*/ 8382841 w 9392750"/>
              <a:gd name="connsiteY2" fmla="*/ 6858001 h 6858002"/>
              <a:gd name="connsiteX3" fmla="*/ 7234811 w 9392750"/>
              <a:gd name="connsiteY3" fmla="*/ 6858001 h 6858002"/>
              <a:gd name="connsiteX4" fmla="*/ 6283945 w 9392750"/>
              <a:gd name="connsiteY4" fmla="*/ 5816271 h 6858002"/>
              <a:gd name="connsiteX5" fmla="*/ 4758459 w 9392750"/>
              <a:gd name="connsiteY5" fmla="*/ 4199947 h 6858002"/>
              <a:gd name="connsiteX6" fmla="*/ 6231097 w 9392750"/>
              <a:gd name="connsiteY6" fmla="*/ 5813308 h 6858002"/>
              <a:gd name="connsiteX7" fmla="*/ 5086575 w 9392750"/>
              <a:gd name="connsiteY7" fmla="*/ 6858002 h 6858002"/>
              <a:gd name="connsiteX8" fmla="*/ 4227115 w 9392750"/>
              <a:gd name="connsiteY8" fmla="*/ 6858001 h 6858002"/>
              <a:gd name="connsiteX9" fmla="*/ 3145096 w 9392750"/>
              <a:gd name="connsiteY9" fmla="*/ 5672584 h 6858002"/>
              <a:gd name="connsiteX10" fmla="*/ 1613363 w 9392750"/>
              <a:gd name="connsiteY10" fmla="*/ 4055340 h 6858002"/>
              <a:gd name="connsiteX11" fmla="*/ 3086001 w 9392750"/>
              <a:gd name="connsiteY11" fmla="*/ 5668703 h 6858002"/>
              <a:gd name="connsiteX12" fmla="*/ 1783054 w 9392750"/>
              <a:gd name="connsiteY12" fmla="*/ 6858001 h 6858002"/>
              <a:gd name="connsiteX13" fmla="*/ 1214012 w 9392750"/>
              <a:gd name="connsiteY13" fmla="*/ 6858001 h 6858002"/>
              <a:gd name="connsiteX14" fmla="*/ 0 w 9392750"/>
              <a:gd name="connsiteY14" fmla="*/ 5527979 h 6858002"/>
              <a:gd name="connsiteX15" fmla="*/ 9392750 w 9392750"/>
              <a:gd name="connsiteY15" fmla="*/ 2993046 h 6858002"/>
              <a:gd name="connsiteX16" fmla="*/ 9392750 w 9392750"/>
              <a:gd name="connsiteY16" fmla="*/ 5933623 h 6858002"/>
              <a:gd name="connsiteX17" fmla="*/ 7928563 w 9392750"/>
              <a:gd name="connsiteY17" fmla="*/ 4329520 h 6858002"/>
              <a:gd name="connsiteX18" fmla="*/ 6399955 w 9392750"/>
              <a:gd name="connsiteY18" fmla="*/ 2717561 h 6858002"/>
              <a:gd name="connsiteX19" fmla="*/ 7872594 w 9392750"/>
              <a:gd name="connsiteY19" fmla="*/ 4330923 h 6858002"/>
              <a:gd name="connsiteX20" fmla="*/ 6259231 w 9392750"/>
              <a:gd name="connsiteY20" fmla="*/ 5803561 h 6858002"/>
              <a:gd name="connsiteX21" fmla="*/ 4786593 w 9392750"/>
              <a:gd name="connsiteY21" fmla="*/ 4190199 h 6858002"/>
              <a:gd name="connsiteX22" fmla="*/ 3257982 w 9392750"/>
              <a:gd name="connsiteY22" fmla="*/ 2561857 h 6858002"/>
              <a:gd name="connsiteX23" fmla="*/ 4730621 w 9392750"/>
              <a:gd name="connsiteY23" fmla="*/ 4175218 h 6858002"/>
              <a:gd name="connsiteX24" fmla="*/ 3117258 w 9392750"/>
              <a:gd name="connsiteY24" fmla="*/ 5647857 h 6858002"/>
              <a:gd name="connsiteX25" fmla="*/ 1644619 w 9392750"/>
              <a:gd name="connsiteY25" fmla="*/ 4034495 h 6858002"/>
              <a:gd name="connsiteX26" fmla="*/ 8041452 w 9392750"/>
              <a:gd name="connsiteY26" fmla="*/ 1230811 h 6858002"/>
              <a:gd name="connsiteX27" fmla="*/ 9392750 w 9392750"/>
              <a:gd name="connsiteY27" fmla="*/ 2711237 h 6858002"/>
              <a:gd name="connsiteX28" fmla="*/ 9392750 w 9392750"/>
              <a:gd name="connsiteY28" fmla="*/ 2954930 h 6858002"/>
              <a:gd name="connsiteX29" fmla="*/ 7900728 w 9392750"/>
              <a:gd name="connsiteY29" fmla="*/ 4316811 h 6858002"/>
              <a:gd name="connsiteX30" fmla="*/ 6428089 w 9392750"/>
              <a:gd name="connsiteY30" fmla="*/ 2703449 h 6858002"/>
              <a:gd name="connsiteX31" fmla="*/ 4910114 w 9392750"/>
              <a:gd name="connsiteY31" fmla="*/ 1078874 h 6858002"/>
              <a:gd name="connsiteX32" fmla="*/ 6382753 w 9392750"/>
              <a:gd name="connsiteY32" fmla="*/ 2692235 h 6858002"/>
              <a:gd name="connsiteX33" fmla="*/ 4769390 w 9392750"/>
              <a:gd name="connsiteY33" fmla="*/ 4164873 h 6858002"/>
              <a:gd name="connsiteX34" fmla="*/ 3296751 w 9392750"/>
              <a:gd name="connsiteY34" fmla="*/ 2551512 h 6858002"/>
              <a:gd name="connsiteX35" fmla="*/ 1781854 w 9392750"/>
              <a:gd name="connsiteY35" fmla="*/ 923768 h 6858002"/>
              <a:gd name="connsiteX36" fmla="*/ 3254493 w 9392750"/>
              <a:gd name="connsiteY36" fmla="*/ 2537131 h 6858002"/>
              <a:gd name="connsiteX37" fmla="*/ 1641131 w 9392750"/>
              <a:gd name="connsiteY37" fmla="*/ 4009769 h 6858002"/>
              <a:gd name="connsiteX38" fmla="*/ 168492 w 9392750"/>
              <a:gd name="connsiteY38" fmla="*/ 2396406 h 6858002"/>
              <a:gd name="connsiteX39" fmla="*/ 9392750 w 9392750"/>
              <a:gd name="connsiteY39" fmla="*/ 10786 h 6858002"/>
              <a:gd name="connsiteX40" fmla="*/ 9392750 w 9392750"/>
              <a:gd name="connsiteY40" fmla="*/ 2668143 h 6858002"/>
              <a:gd name="connsiteX41" fmla="*/ 8069586 w 9392750"/>
              <a:gd name="connsiteY41" fmla="*/ 1218539 h 6858002"/>
              <a:gd name="connsiteX42" fmla="*/ 6109539 w 9392750"/>
              <a:gd name="connsiteY42" fmla="*/ 1 h 6858002"/>
              <a:gd name="connsiteX43" fmla="*/ 6919929 w 9392750"/>
              <a:gd name="connsiteY43" fmla="*/ 1 h 6858002"/>
              <a:gd name="connsiteX44" fmla="*/ 8024251 w 9392750"/>
              <a:gd name="connsiteY44" fmla="*/ 1209850 h 6858002"/>
              <a:gd name="connsiteX45" fmla="*/ 6410888 w 9392750"/>
              <a:gd name="connsiteY45" fmla="*/ 2682488 h 6858002"/>
              <a:gd name="connsiteX46" fmla="*/ 4938250 w 9392750"/>
              <a:gd name="connsiteY46" fmla="*/ 1069126 h 6858002"/>
              <a:gd name="connsiteX47" fmla="*/ 593638 w 9392750"/>
              <a:gd name="connsiteY47" fmla="*/ 1 h 6858002"/>
              <a:gd name="connsiteX48" fmla="*/ 2751241 w 9392750"/>
              <a:gd name="connsiteY48" fmla="*/ 1 h 6858002"/>
              <a:gd name="connsiteX49" fmla="*/ 1574256 w 9392750"/>
              <a:gd name="connsiteY49" fmla="*/ 1074325 h 6858002"/>
              <a:gd name="connsiteX50" fmla="*/ 9367172 w 9392750"/>
              <a:gd name="connsiteY50" fmla="*/ 0 h 6858002"/>
              <a:gd name="connsiteX51" fmla="*/ 8052388 w 9392750"/>
              <a:gd name="connsiteY51" fmla="*/ 1200104 h 6858002"/>
              <a:gd name="connsiteX52" fmla="*/ 6956962 w 9392750"/>
              <a:gd name="connsiteY52" fmla="*/ 1 h 6858002"/>
              <a:gd name="connsiteX53" fmla="*/ 3943260 w 9392750"/>
              <a:gd name="connsiteY53" fmla="*/ 0 h 6858002"/>
              <a:gd name="connsiteX54" fmla="*/ 4901308 w 9392750"/>
              <a:gd name="connsiteY54" fmla="*/ 1049599 h 6858002"/>
              <a:gd name="connsiteX55" fmla="*/ 3287946 w 9392750"/>
              <a:gd name="connsiteY55" fmla="*/ 2522238 h 6858002"/>
              <a:gd name="connsiteX56" fmla="*/ 1815307 w 9392750"/>
              <a:gd name="connsiteY56" fmla="*/ 908875 h 6858002"/>
              <a:gd name="connsiteX57" fmla="*/ 2811032 w 9392750"/>
              <a:gd name="connsiteY57" fmla="*/ 1 h 6858002"/>
              <a:gd name="connsiteX58" fmla="*/ 6052404 w 9392750"/>
              <a:gd name="connsiteY58" fmla="*/ 0 h 6858002"/>
              <a:gd name="connsiteX59" fmla="*/ 4928679 w 9392750"/>
              <a:gd name="connsiteY59" fmla="*/ 1025709 h 6858002"/>
              <a:gd name="connsiteX60" fmla="*/ 3992436 w 9392750"/>
              <a:gd name="connsiteY60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9392750" h="6858002">
                <a:moveTo>
                  <a:pt x="7897309" y="4343632"/>
                </a:moveTo>
                <a:lnTo>
                  <a:pt x="9369947" y="5956995"/>
                </a:lnTo>
                <a:lnTo>
                  <a:pt x="8382841" y="6858001"/>
                </a:lnTo>
                <a:lnTo>
                  <a:pt x="7234811" y="6858001"/>
                </a:lnTo>
                <a:lnTo>
                  <a:pt x="6283945" y="5816271"/>
                </a:lnTo>
                <a:close/>
                <a:moveTo>
                  <a:pt x="4758459" y="4199947"/>
                </a:moveTo>
                <a:lnTo>
                  <a:pt x="6231097" y="5813308"/>
                </a:lnTo>
                <a:lnTo>
                  <a:pt x="5086575" y="6858002"/>
                </a:lnTo>
                <a:lnTo>
                  <a:pt x="4227115" y="6858001"/>
                </a:lnTo>
                <a:lnTo>
                  <a:pt x="3145096" y="5672584"/>
                </a:lnTo>
                <a:close/>
                <a:moveTo>
                  <a:pt x="1613363" y="4055340"/>
                </a:moveTo>
                <a:lnTo>
                  <a:pt x="3086001" y="5668703"/>
                </a:lnTo>
                <a:lnTo>
                  <a:pt x="1783054" y="6858001"/>
                </a:lnTo>
                <a:lnTo>
                  <a:pt x="1214012" y="6858001"/>
                </a:lnTo>
                <a:lnTo>
                  <a:pt x="0" y="5527979"/>
                </a:lnTo>
                <a:close/>
                <a:moveTo>
                  <a:pt x="9392750" y="2993046"/>
                </a:moveTo>
                <a:lnTo>
                  <a:pt x="9392750" y="5933623"/>
                </a:lnTo>
                <a:lnTo>
                  <a:pt x="7928563" y="4329520"/>
                </a:lnTo>
                <a:close/>
                <a:moveTo>
                  <a:pt x="6399955" y="2717561"/>
                </a:moveTo>
                <a:lnTo>
                  <a:pt x="7872594" y="4330923"/>
                </a:lnTo>
                <a:lnTo>
                  <a:pt x="6259231" y="5803561"/>
                </a:lnTo>
                <a:lnTo>
                  <a:pt x="4786593" y="4190199"/>
                </a:lnTo>
                <a:close/>
                <a:moveTo>
                  <a:pt x="3257982" y="2561857"/>
                </a:moveTo>
                <a:lnTo>
                  <a:pt x="4730621" y="4175218"/>
                </a:lnTo>
                <a:lnTo>
                  <a:pt x="3117258" y="5647857"/>
                </a:lnTo>
                <a:lnTo>
                  <a:pt x="1644619" y="4034495"/>
                </a:lnTo>
                <a:close/>
                <a:moveTo>
                  <a:pt x="8041452" y="1230811"/>
                </a:moveTo>
                <a:lnTo>
                  <a:pt x="9392750" y="2711237"/>
                </a:lnTo>
                <a:lnTo>
                  <a:pt x="9392750" y="2954930"/>
                </a:lnTo>
                <a:lnTo>
                  <a:pt x="7900728" y="4316811"/>
                </a:lnTo>
                <a:lnTo>
                  <a:pt x="6428089" y="2703449"/>
                </a:lnTo>
                <a:close/>
                <a:moveTo>
                  <a:pt x="4910114" y="1078874"/>
                </a:moveTo>
                <a:lnTo>
                  <a:pt x="6382753" y="2692235"/>
                </a:lnTo>
                <a:lnTo>
                  <a:pt x="4769390" y="4164873"/>
                </a:lnTo>
                <a:lnTo>
                  <a:pt x="3296751" y="2551512"/>
                </a:lnTo>
                <a:close/>
                <a:moveTo>
                  <a:pt x="1781854" y="923768"/>
                </a:moveTo>
                <a:lnTo>
                  <a:pt x="3254493" y="2537131"/>
                </a:lnTo>
                <a:lnTo>
                  <a:pt x="1641131" y="4009769"/>
                </a:lnTo>
                <a:lnTo>
                  <a:pt x="168492" y="2396406"/>
                </a:lnTo>
                <a:close/>
                <a:moveTo>
                  <a:pt x="9392750" y="10786"/>
                </a:moveTo>
                <a:lnTo>
                  <a:pt x="9392750" y="2668143"/>
                </a:lnTo>
                <a:lnTo>
                  <a:pt x="8069586" y="1218539"/>
                </a:lnTo>
                <a:close/>
                <a:moveTo>
                  <a:pt x="6109539" y="1"/>
                </a:moveTo>
                <a:lnTo>
                  <a:pt x="6919929" y="1"/>
                </a:lnTo>
                <a:lnTo>
                  <a:pt x="8024251" y="1209850"/>
                </a:lnTo>
                <a:lnTo>
                  <a:pt x="6410888" y="2682488"/>
                </a:lnTo>
                <a:lnTo>
                  <a:pt x="4938250" y="1069126"/>
                </a:lnTo>
                <a:close/>
                <a:moveTo>
                  <a:pt x="593638" y="1"/>
                </a:moveTo>
                <a:lnTo>
                  <a:pt x="2751241" y="1"/>
                </a:lnTo>
                <a:lnTo>
                  <a:pt x="1574256" y="1074325"/>
                </a:lnTo>
                <a:close/>
                <a:moveTo>
                  <a:pt x="9367172" y="0"/>
                </a:moveTo>
                <a:lnTo>
                  <a:pt x="8052388" y="1200104"/>
                </a:lnTo>
                <a:lnTo>
                  <a:pt x="6956962" y="1"/>
                </a:lnTo>
                <a:close/>
                <a:moveTo>
                  <a:pt x="3943260" y="0"/>
                </a:moveTo>
                <a:lnTo>
                  <a:pt x="4901308" y="1049599"/>
                </a:lnTo>
                <a:lnTo>
                  <a:pt x="3287946" y="2522238"/>
                </a:lnTo>
                <a:lnTo>
                  <a:pt x="1815307" y="908875"/>
                </a:lnTo>
                <a:lnTo>
                  <a:pt x="2811032" y="1"/>
                </a:lnTo>
                <a:close/>
                <a:moveTo>
                  <a:pt x="6052404" y="0"/>
                </a:moveTo>
                <a:lnTo>
                  <a:pt x="4928679" y="1025709"/>
                </a:lnTo>
                <a:lnTo>
                  <a:pt x="3992436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57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E8460377-3A95-47A5-98FB-6080FCD1F5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3910" y="1150272"/>
            <a:ext cx="1858588" cy="1858588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47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B5FC9700-5841-41C4-A339-ADAB7C26A3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09326" cy="6858000"/>
          </a:xfrm>
          <a:custGeom>
            <a:avLst/>
            <a:gdLst>
              <a:gd name="connsiteX0" fmla="*/ 0 w 7409326"/>
              <a:gd name="connsiteY0" fmla="*/ 0 h 6858000"/>
              <a:gd name="connsiteX1" fmla="*/ 5684243 w 7409326"/>
              <a:gd name="connsiteY1" fmla="*/ 0 h 6858000"/>
              <a:gd name="connsiteX2" fmla="*/ 7409326 w 7409326"/>
              <a:gd name="connsiteY2" fmla="*/ 6858000 h 6858000"/>
              <a:gd name="connsiteX3" fmla="*/ 357 w 7409326"/>
              <a:gd name="connsiteY3" fmla="*/ 6858000 h 6858000"/>
              <a:gd name="connsiteX4" fmla="*/ 0 w 7409326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9326" h="6858000">
                <a:moveTo>
                  <a:pt x="0" y="0"/>
                </a:moveTo>
                <a:lnTo>
                  <a:pt x="5684243" y="0"/>
                </a:lnTo>
                <a:lnTo>
                  <a:pt x="7409326" y="6858000"/>
                </a:lnTo>
                <a:lnTo>
                  <a:pt x="357" y="6858000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9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F0D20FFE-24C4-4746-BA69-42F85BE977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35510" y="-1"/>
            <a:ext cx="7956491" cy="6858002"/>
          </a:xfrm>
          <a:custGeom>
            <a:avLst/>
            <a:gdLst>
              <a:gd name="connsiteX0" fmla="*/ 6002767 w 7956491"/>
              <a:gd name="connsiteY0" fmla="*/ 6180953 h 6858002"/>
              <a:gd name="connsiteX1" fmla="*/ 7053973 w 7956491"/>
              <a:gd name="connsiteY1" fmla="*/ 6858001 h 6858002"/>
              <a:gd name="connsiteX2" fmla="*/ 5566702 w 7956491"/>
              <a:gd name="connsiteY2" fmla="*/ 6858002 h 6858002"/>
              <a:gd name="connsiteX3" fmla="*/ 4160114 w 7956491"/>
              <a:gd name="connsiteY3" fmla="*/ 5637072 h 6858002"/>
              <a:gd name="connsiteX4" fmla="*/ 5676259 w 7956491"/>
              <a:gd name="connsiteY4" fmla="*/ 6613572 h 6858002"/>
              <a:gd name="connsiteX5" fmla="*/ 5518830 w 7956491"/>
              <a:gd name="connsiteY5" fmla="*/ 6858002 h 6858002"/>
              <a:gd name="connsiteX6" fmla="*/ 3373753 w 7956491"/>
              <a:gd name="connsiteY6" fmla="*/ 6858001 h 6858002"/>
              <a:gd name="connsiteX7" fmla="*/ 6995536 w 7956491"/>
              <a:gd name="connsiteY7" fmla="*/ 4628691 h 6858002"/>
              <a:gd name="connsiteX8" fmla="*/ 7956491 w 7956491"/>
              <a:gd name="connsiteY8" fmla="*/ 5247611 h 6858002"/>
              <a:gd name="connsiteX9" fmla="*/ 7956490 w 7956491"/>
              <a:gd name="connsiteY9" fmla="*/ 6467196 h 6858002"/>
              <a:gd name="connsiteX10" fmla="*/ 7704786 w 7956491"/>
              <a:gd name="connsiteY10" fmla="*/ 6858001 h 6858002"/>
              <a:gd name="connsiteX11" fmla="*/ 7126318 w 7956491"/>
              <a:gd name="connsiteY11" fmla="*/ 6858002 h 6858002"/>
              <a:gd name="connsiteX12" fmla="*/ 6019035 w 7956491"/>
              <a:gd name="connsiteY12" fmla="*/ 6144836 h 6858002"/>
              <a:gd name="connsiteX13" fmla="*/ 2612440 w 7956491"/>
              <a:gd name="connsiteY13" fmla="*/ 4626110 h 6858002"/>
              <a:gd name="connsiteX14" fmla="*/ 4128586 w 7956491"/>
              <a:gd name="connsiteY14" fmla="*/ 5602611 h 6858002"/>
              <a:gd name="connsiteX15" fmla="*/ 3320029 w 7956491"/>
              <a:gd name="connsiteY15" fmla="*/ 6858001 h 6858002"/>
              <a:gd name="connsiteX16" fmla="*/ 2747228 w 7956491"/>
              <a:gd name="connsiteY16" fmla="*/ 6858001 h 6858002"/>
              <a:gd name="connsiteX17" fmla="*/ 1635939 w 7956491"/>
              <a:gd name="connsiteY17" fmla="*/ 6142256 h 6858002"/>
              <a:gd name="connsiteX18" fmla="*/ 5156387 w 7956491"/>
              <a:gd name="connsiteY18" fmla="*/ 4084808 h 6858002"/>
              <a:gd name="connsiteX19" fmla="*/ 6672532 w 7956491"/>
              <a:gd name="connsiteY19" fmla="*/ 5061308 h 6858002"/>
              <a:gd name="connsiteX20" fmla="*/ 5696032 w 7956491"/>
              <a:gd name="connsiteY20" fmla="*/ 6577454 h 6858002"/>
              <a:gd name="connsiteX21" fmla="*/ 4179886 w 7956491"/>
              <a:gd name="connsiteY21" fmla="*/ 5600953 h 6858002"/>
              <a:gd name="connsiteX22" fmla="*/ 7956490 w 7956491"/>
              <a:gd name="connsiteY22" fmla="*/ 3127581 h 6858002"/>
              <a:gd name="connsiteX23" fmla="*/ 7956491 w 7956491"/>
              <a:gd name="connsiteY23" fmla="*/ 5202774 h 6858002"/>
              <a:gd name="connsiteX24" fmla="*/ 7011803 w 7956491"/>
              <a:gd name="connsiteY24" fmla="*/ 4594331 h 6858002"/>
              <a:gd name="connsiteX25" fmla="*/ 3608712 w 7956491"/>
              <a:gd name="connsiteY25" fmla="*/ 3083227 h 6858002"/>
              <a:gd name="connsiteX26" fmla="*/ 5124857 w 7956491"/>
              <a:gd name="connsiteY26" fmla="*/ 4059727 h 6858002"/>
              <a:gd name="connsiteX27" fmla="*/ 4148357 w 7956491"/>
              <a:gd name="connsiteY27" fmla="*/ 5575872 h 6858002"/>
              <a:gd name="connsiteX28" fmla="*/ 2632212 w 7956491"/>
              <a:gd name="connsiteY28" fmla="*/ 4599372 h 6858002"/>
              <a:gd name="connsiteX29" fmla="*/ 6152659 w 7956491"/>
              <a:gd name="connsiteY29" fmla="*/ 2541143 h 6858002"/>
              <a:gd name="connsiteX30" fmla="*/ 7668804 w 7956491"/>
              <a:gd name="connsiteY30" fmla="*/ 3517642 h 6858002"/>
              <a:gd name="connsiteX31" fmla="*/ 6692303 w 7956491"/>
              <a:gd name="connsiteY31" fmla="*/ 5033786 h 6858002"/>
              <a:gd name="connsiteX32" fmla="*/ 5176158 w 7956491"/>
              <a:gd name="connsiteY32" fmla="*/ 4057286 h 6858002"/>
              <a:gd name="connsiteX33" fmla="*/ 4611649 w 7956491"/>
              <a:gd name="connsiteY33" fmla="*/ 1543665 h 6858002"/>
              <a:gd name="connsiteX34" fmla="*/ 6127793 w 7956491"/>
              <a:gd name="connsiteY34" fmla="*/ 2520165 h 6858002"/>
              <a:gd name="connsiteX35" fmla="*/ 5151293 w 7956491"/>
              <a:gd name="connsiteY35" fmla="*/ 4036309 h 6858002"/>
              <a:gd name="connsiteX36" fmla="*/ 3635149 w 7956491"/>
              <a:gd name="connsiteY36" fmla="*/ 3059810 h 6858002"/>
              <a:gd name="connsiteX37" fmla="*/ 7148930 w 7956491"/>
              <a:gd name="connsiteY37" fmla="*/ 997475 h 6858002"/>
              <a:gd name="connsiteX38" fmla="*/ 7956490 w 7956491"/>
              <a:gd name="connsiteY38" fmla="*/ 1517598 h 6858002"/>
              <a:gd name="connsiteX39" fmla="*/ 7956490 w 7956491"/>
              <a:gd name="connsiteY39" fmla="*/ 3074146 h 6858002"/>
              <a:gd name="connsiteX40" fmla="*/ 7688574 w 7956491"/>
              <a:gd name="connsiteY40" fmla="*/ 3490120 h 6858002"/>
              <a:gd name="connsiteX41" fmla="*/ 6172430 w 7956491"/>
              <a:gd name="connsiteY41" fmla="*/ 2513622 h 6858002"/>
              <a:gd name="connsiteX42" fmla="*/ 3067186 w 7956491"/>
              <a:gd name="connsiteY42" fmla="*/ 548642 h 6858002"/>
              <a:gd name="connsiteX43" fmla="*/ 4583332 w 7956491"/>
              <a:gd name="connsiteY43" fmla="*/ 1525143 h 6858002"/>
              <a:gd name="connsiteX44" fmla="*/ 3606831 w 7956491"/>
              <a:gd name="connsiteY44" fmla="*/ 3041289 h 6858002"/>
              <a:gd name="connsiteX45" fmla="*/ 2090686 w 7956491"/>
              <a:gd name="connsiteY45" fmla="*/ 2064789 h 6858002"/>
              <a:gd name="connsiteX46" fmla="*/ 976500 w 7956491"/>
              <a:gd name="connsiteY46" fmla="*/ 396230 h 6858002"/>
              <a:gd name="connsiteX47" fmla="*/ 2492646 w 7956491"/>
              <a:gd name="connsiteY47" fmla="*/ 1372731 h 6858002"/>
              <a:gd name="connsiteX48" fmla="*/ 1516145 w 7956491"/>
              <a:gd name="connsiteY48" fmla="*/ 2888876 h 6858002"/>
              <a:gd name="connsiteX49" fmla="*/ 0 w 7956491"/>
              <a:gd name="connsiteY49" fmla="*/ 1912376 h 6858002"/>
              <a:gd name="connsiteX50" fmla="*/ 5665391 w 7956491"/>
              <a:gd name="connsiteY50" fmla="*/ 1 h 6858002"/>
              <a:gd name="connsiteX51" fmla="*/ 7770101 w 7956491"/>
              <a:gd name="connsiteY51" fmla="*/ 1 h 6858002"/>
              <a:gd name="connsiteX52" fmla="*/ 7153003 w 7956491"/>
              <a:gd name="connsiteY52" fmla="*/ 958124 h 6858002"/>
              <a:gd name="connsiteX53" fmla="*/ 7808450 w 7956491"/>
              <a:gd name="connsiteY53" fmla="*/ 1 h 6858002"/>
              <a:gd name="connsiteX54" fmla="*/ 7956490 w 7956491"/>
              <a:gd name="connsiteY54" fmla="*/ 1 h 6858002"/>
              <a:gd name="connsiteX55" fmla="*/ 7956490 w 7956491"/>
              <a:gd name="connsiteY55" fmla="*/ 1480602 h 6858002"/>
              <a:gd name="connsiteX56" fmla="*/ 7177843 w 7956491"/>
              <a:gd name="connsiteY56" fmla="*/ 979100 h 6858002"/>
              <a:gd name="connsiteX57" fmla="*/ 5607944 w 7956491"/>
              <a:gd name="connsiteY57" fmla="*/ 1 h 6858002"/>
              <a:gd name="connsiteX58" fmla="*/ 5607949 w 7956491"/>
              <a:gd name="connsiteY58" fmla="*/ 1 h 6858002"/>
              <a:gd name="connsiteX59" fmla="*/ 7124090 w 7956491"/>
              <a:gd name="connsiteY59" fmla="*/ 976499 h 6858002"/>
              <a:gd name="connsiteX60" fmla="*/ 6147589 w 7956491"/>
              <a:gd name="connsiteY60" fmla="*/ 2492646 h 6858002"/>
              <a:gd name="connsiteX61" fmla="*/ 4631445 w 7956491"/>
              <a:gd name="connsiteY61" fmla="*/ 1516145 h 6858002"/>
              <a:gd name="connsiteX62" fmla="*/ 3424515 w 7956491"/>
              <a:gd name="connsiteY62" fmla="*/ 1 h 6858002"/>
              <a:gd name="connsiteX63" fmla="*/ 5569593 w 7956491"/>
              <a:gd name="connsiteY63" fmla="*/ 1 h 6858002"/>
              <a:gd name="connsiteX64" fmla="*/ 4606604 w 7956491"/>
              <a:gd name="connsiteY64" fmla="*/ 1495168 h 6858002"/>
              <a:gd name="connsiteX65" fmla="*/ 3090459 w 7956491"/>
              <a:gd name="connsiteY65" fmla="*/ 518666 h 6858002"/>
              <a:gd name="connsiteX66" fmla="*/ 1222075 w 7956491"/>
              <a:gd name="connsiteY66" fmla="*/ 0 h 6858002"/>
              <a:gd name="connsiteX67" fmla="*/ 3367153 w 7956491"/>
              <a:gd name="connsiteY67" fmla="*/ 0 h 6858002"/>
              <a:gd name="connsiteX68" fmla="*/ 2502330 w 7956491"/>
              <a:gd name="connsiteY68" fmla="*/ 1342753 h 6858002"/>
              <a:gd name="connsiteX69" fmla="*/ 986184 w 7956491"/>
              <a:gd name="connsiteY69" fmla="*/ 36625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7956491" h="6858002">
                <a:moveTo>
                  <a:pt x="6002767" y="6180953"/>
                </a:moveTo>
                <a:lnTo>
                  <a:pt x="7053973" y="6858001"/>
                </a:lnTo>
                <a:lnTo>
                  <a:pt x="5566702" y="6858002"/>
                </a:lnTo>
                <a:close/>
                <a:moveTo>
                  <a:pt x="4160114" y="5637072"/>
                </a:moveTo>
                <a:lnTo>
                  <a:pt x="5676259" y="6613572"/>
                </a:lnTo>
                <a:lnTo>
                  <a:pt x="5518830" y="6858002"/>
                </a:lnTo>
                <a:lnTo>
                  <a:pt x="3373753" y="6858001"/>
                </a:lnTo>
                <a:close/>
                <a:moveTo>
                  <a:pt x="6995536" y="4628691"/>
                </a:moveTo>
                <a:lnTo>
                  <a:pt x="7956491" y="5247611"/>
                </a:lnTo>
                <a:lnTo>
                  <a:pt x="7956490" y="6467196"/>
                </a:lnTo>
                <a:lnTo>
                  <a:pt x="7704786" y="6858001"/>
                </a:lnTo>
                <a:lnTo>
                  <a:pt x="7126318" y="6858002"/>
                </a:lnTo>
                <a:lnTo>
                  <a:pt x="6019035" y="6144836"/>
                </a:lnTo>
                <a:close/>
                <a:moveTo>
                  <a:pt x="2612440" y="4626110"/>
                </a:moveTo>
                <a:lnTo>
                  <a:pt x="4128586" y="5602611"/>
                </a:lnTo>
                <a:lnTo>
                  <a:pt x="3320029" y="6858001"/>
                </a:lnTo>
                <a:lnTo>
                  <a:pt x="2747228" y="6858001"/>
                </a:lnTo>
                <a:lnTo>
                  <a:pt x="1635939" y="6142256"/>
                </a:lnTo>
                <a:close/>
                <a:moveTo>
                  <a:pt x="5156387" y="4084808"/>
                </a:moveTo>
                <a:lnTo>
                  <a:pt x="6672532" y="5061308"/>
                </a:lnTo>
                <a:lnTo>
                  <a:pt x="5696032" y="6577454"/>
                </a:lnTo>
                <a:lnTo>
                  <a:pt x="4179886" y="5600953"/>
                </a:lnTo>
                <a:close/>
                <a:moveTo>
                  <a:pt x="7956490" y="3127581"/>
                </a:moveTo>
                <a:lnTo>
                  <a:pt x="7956491" y="5202774"/>
                </a:lnTo>
                <a:lnTo>
                  <a:pt x="7011803" y="4594331"/>
                </a:lnTo>
                <a:close/>
                <a:moveTo>
                  <a:pt x="3608712" y="3083227"/>
                </a:moveTo>
                <a:lnTo>
                  <a:pt x="5124857" y="4059727"/>
                </a:lnTo>
                <a:lnTo>
                  <a:pt x="4148357" y="5575872"/>
                </a:lnTo>
                <a:lnTo>
                  <a:pt x="2632212" y="4599372"/>
                </a:lnTo>
                <a:close/>
                <a:moveTo>
                  <a:pt x="6152659" y="2541143"/>
                </a:moveTo>
                <a:lnTo>
                  <a:pt x="7668804" y="3517642"/>
                </a:lnTo>
                <a:lnTo>
                  <a:pt x="6692303" y="5033786"/>
                </a:lnTo>
                <a:lnTo>
                  <a:pt x="5176158" y="4057286"/>
                </a:lnTo>
                <a:close/>
                <a:moveTo>
                  <a:pt x="4611649" y="1543665"/>
                </a:moveTo>
                <a:lnTo>
                  <a:pt x="6127793" y="2520165"/>
                </a:lnTo>
                <a:lnTo>
                  <a:pt x="5151293" y="4036309"/>
                </a:lnTo>
                <a:lnTo>
                  <a:pt x="3635149" y="3059810"/>
                </a:lnTo>
                <a:close/>
                <a:moveTo>
                  <a:pt x="7148930" y="997475"/>
                </a:moveTo>
                <a:lnTo>
                  <a:pt x="7956490" y="1517598"/>
                </a:lnTo>
                <a:lnTo>
                  <a:pt x="7956490" y="3074146"/>
                </a:lnTo>
                <a:lnTo>
                  <a:pt x="7688574" y="3490120"/>
                </a:lnTo>
                <a:lnTo>
                  <a:pt x="6172430" y="2513622"/>
                </a:lnTo>
                <a:close/>
                <a:moveTo>
                  <a:pt x="3067186" y="548642"/>
                </a:moveTo>
                <a:lnTo>
                  <a:pt x="4583332" y="1525143"/>
                </a:lnTo>
                <a:lnTo>
                  <a:pt x="3606831" y="3041289"/>
                </a:lnTo>
                <a:lnTo>
                  <a:pt x="2090686" y="2064789"/>
                </a:lnTo>
                <a:close/>
                <a:moveTo>
                  <a:pt x="976500" y="396230"/>
                </a:moveTo>
                <a:lnTo>
                  <a:pt x="2492646" y="1372731"/>
                </a:lnTo>
                <a:lnTo>
                  <a:pt x="1516145" y="2888876"/>
                </a:lnTo>
                <a:lnTo>
                  <a:pt x="0" y="1912376"/>
                </a:lnTo>
                <a:close/>
                <a:moveTo>
                  <a:pt x="5665391" y="1"/>
                </a:moveTo>
                <a:lnTo>
                  <a:pt x="7770101" y="1"/>
                </a:lnTo>
                <a:lnTo>
                  <a:pt x="7153003" y="958124"/>
                </a:lnTo>
                <a:close/>
                <a:moveTo>
                  <a:pt x="7808450" y="1"/>
                </a:moveTo>
                <a:lnTo>
                  <a:pt x="7956490" y="1"/>
                </a:lnTo>
                <a:lnTo>
                  <a:pt x="7956490" y="1480602"/>
                </a:lnTo>
                <a:lnTo>
                  <a:pt x="7177843" y="979100"/>
                </a:lnTo>
                <a:close/>
                <a:moveTo>
                  <a:pt x="5607944" y="1"/>
                </a:moveTo>
                <a:lnTo>
                  <a:pt x="5607949" y="1"/>
                </a:lnTo>
                <a:lnTo>
                  <a:pt x="7124090" y="976499"/>
                </a:lnTo>
                <a:lnTo>
                  <a:pt x="6147589" y="2492646"/>
                </a:lnTo>
                <a:lnTo>
                  <a:pt x="4631445" y="1516145"/>
                </a:lnTo>
                <a:close/>
                <a:moveTo>
                  <a:pt x="3424515" y="1"/>
                </a:moveTo>
                <a:lnTo>
                  <a:pt x="5569593" y="1"/>
                </a:lnTo>
                <a:lnTo>
                  <a:pt x="4606604" y="1495168"/>
                </a:lnTo>
                <a:lnTo>
                  <a:pt x="3090459" y="518666"/>
                </a:lnTo>
                <a:close/>
                <a:moveTo>
                  <a:pt x="1222075" y="0"/>
                </a:moveTo>
                <a:lnTo>
                  <a:pt x="3367153" y="0"/>
                </a:lnTo>
                <a:lnTo>
                  <a:pt x="2502330" y="1342753"/>
                </a:lnTo>
                <a:lnTo>
                  <a:pt x="986184" y="3662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053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5B392E25-40C3-4300-8CD6-FDFE7C61AB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0253" y="0"/>
            <a:ext cx="9151749" cy="6858000"/>
          </a:xfrm>
          <a:custGeom>
            <a:avLst/>
            <a:gdLst>
              <a:gd name="connsiteX0" fmla="*/ 5486133 w 9151749"/>
              <a:gd name="connsiteY0" fmla="*/ 5188289 h 6858000"/>
              <a:gd name="connsiteX1" fmla="*/ 5613537 w 9151749"/>
              <a:gd name="connsiteY1" fmla="*/ 5189549 h 6858000"/>
              <a:gd name="connsiteX2" fmla="*/ 5947932 w 9151749"/>
              <a:gd name="connsiteY2" fmla="*/ 5287093 h 6858000"/>
              <a:gd name="connsiteX3" fmla="*/ 5981423 w 9151749"/>
              <a:gd name="connsiteY3" fmla="*/ 5304658 h 6858000"/>
              <a:gd name="connsiteX4" fmla="*/ 6004416 w 9151749"/>
              <a:gd name="connsiteY4" fmla="*/ 5316718 h 6858000"/>
              <a:gd name="connsiteX5" fmla="*/ 6004417 w 9151749"/>
              <a:gd name="connsiteY5" fmla="*/ 5316718 h 6858000"/>
              <a:gd name="connsiteX6" fmla="*/ 6152698 w 9151749"/>
              <a:gd name="connsiteY6" fmla="*/ 5414613 h 6858000"/>
              <a:gd name="connsiteX7" fmla="*/ 6373813 w 9151749"/>
              <a:gd name="connsiteY7" fmla="*/ 6500982 h 6858000"/>
              <a:gd name="connsiteX8" fmla="*/ 6186564 w 9151749"/>
              <a:gd name="connsiteY8" fmla="*/ 6858000 h 6858000"/>
              <a:gd name="connsiteX9" fmla="*/ 4133501 w 9151749"/>
              <a:gd name="connsiteY9" fmla="*/ 6858000 h 6858000"/>
              <a:gd name="connsiteX10" fmla="*/ 4763670 w 9151749"/>
              <a:gd name="connsiteY10" fmla="*/ 5656491 h 6858000"/>
              <a:gd name="connsiteX11" fmla="*/ 5486133 w 9151749"/>
              <a:gd name="connsiteY11" fmla="*/ 5188289 h 6858000"/>
              <a:gd name="connsiteX12" fmla="*/ 9151748 w 9151749"/>
              <a:gd name="connsiteY12" fmla="*/ 1486916 h 6858000"/>
              <a:gd name="connsiteX13" fmla="*/ 9151748 w 9151749"/>
              <a:gd name="connsiteY13" fmla="*/ 3805728 h 6858000"/>
              <a:gd name="connsiteX14" fmla="*/ 9107401 w 9151749"/>
              <a:gd name="connsiteY14" fmla="*/ 3790459 h 6858000"/>
              <a:gd name="connsiteX15" fmla="*/ 9025872 w 9151749"/>
              <a:gd name="connsiteY15" fmla="*/ 3752813 h 6858000"/>
              <a:gd name="connsiteX16" fmla="*/ 9025872 w 9151749"/>
              <a:gd name="connsiteY16" fmla="*/ 3752812 h 6858000"/>
              <a:gd name="connsiteX17" fmla="*/ 8986135 w 9151749"/>
              <a:gd name="connsiteY17" fmla="*/ 3731971 h 6858000"/>
              <a:gd name="connsiteX18" fmla="*/ 9025871 w 9151749"/>
              <a:gd name="connsiteY18" fmla="*/ 3752812 h 6858000"/>
              <a:gd name="connsiteX19" fmla="*/ 9025872 w 9151749"/>
              <a:gd name="connsiteY19" fmla="*/ 3752813 h 6858000"/>
              <a:gd name="connsiteX20" fmla="*/ 9151748 w 9151749"/>
              <a:gd name="connsiteY20" fmla="*/ 3835915 h 6858000"/>
              <a:gd name="connsiteX21" fmla="*/ 9151749 w 9151749"/>
              <a:gd name="connsiteY21" fmla="*/ 5401386 h 6858000"/>
              <a:gd name="connsiteX22" fmla="*/ 8387782 w 9151749"/>
              <a:gd name="connsiteY22" fmla="*/ 6858000 h 6858000"/>
              <a:gd name="connsiteX23" fmla="*/ 6711441 w 9151749"/>
              <a:gd name="connsiteY23" fmla="*/ 6858000 h 6858000"/>
              <a:gd name="connsiteX24" fmla="*/ 6672911 w 9151749"/>
              <a:gd name="connsiteY24" fmla="*/ 6766334 h 6858000"/>
              <a:gd name="connsiteX25" fmla="*/ 6733481 w 9151749"/>
              <a:gd name="connsiteY25" fmla="*/ 6097698 h 6858000"/>
              <a:gd name="connsiteX26" fmla="*/ 7785125 w 9151749"/>
              <a:gd name="connsiteY26" fmla="*/ 4092585 h 6858000"/>
              <a:gd name="connsiteX27" fmla="*/ 8507588 w 9151749"/>
              <a:gd name="connsiteY27" fmla="*/ 3624385 h 6858000"/>
              <a:gd name="connsiteX28" fmla="*/ 8634993 w 9151749"/>
              <a:gd name="connsiteY28" fmla="*/ 3625645 h 6858000"/>
              <a:gd name="connsiteX29" fmla="*/ 8887859 w 9151749"/>
              <a:gd name="connsiteY29" fmla="*/ 3685541 h 6858000"/>
              <a:gd name="connsiteX30" fmla="*/ 8969388 w 9151749"/>
              <a:gd name="connsiteY30" fmla="*/ 3723187 h 6858000"/>
              <a:gd name="connsiteX31" fmla="*/ 8821107 w 9151749"/>
              <a:gd name="connsiteY31" fmla="*/ 3625293 h 6858000"/>
              <a:gd name="connsiteX32" fmla="*/ 8599990 w 9151749"/>
              <a:gd name="connsiteY32" fmla="*/ 2538924 h 6858000"/>
              <a:gd name="connsiteX33" fmla="*/ 5335646 w 9151749"/>
              <a:gd name="connsiteY33" fmla="*/ 1342392 h 6858000"/>
              <a:gd name="connsiteX34" fmla="*/ 5755103 w 9151749"/>
              <a:gd name="connsiteY34" fmla="*/ 1442839 h 6858000"/>
              <a:gd name="connsiteX35" fmla="*/ 5811588 w 9151749"/>
              <a:gd name="connsiteY35" fmla="*/ 1472464 h 6858000"/>
              <a:gd name="connsiteX36" fmla="*/ 6180984 w 9151749"/>
              <a:gd name="connsiteY36" fmla="*/ 2656728 h 6858000"/>
              <a:gd name="connsiteX37" fmla="*/ 4625351 w 9151749"/>
              <a:gd name="connsiteY37" fmla="*/ 5622771 h 6858000"/>
              <a:gd name="connsiteX38" fmla="*/ 3605924 w 9151749"/>
              <a:gd name="connsiteY38" fmla="*/ 6058498 h 6858000"/>
              <a:gd name="connsiteX39" fmla="*/ 3441089 w 9151749"/>
              <a:gd name="connsiteY39" fmla="*/ 5992169 h 6858000"/>
              <a:gd name="connsiteX40" fmla="*/ 3589368 w 9151749"/>
              <a:gd name="connsiteY40" fmla="*/ 6090063 h 6858000"/>
              <a:gd name="connsiteX41" fmla="*/ 3910366 w 9151749"/>
              <a:gd name="connsiteY41" fmla="*/ 6735780 h 6858000"/>
              <a:gd name="connsiteX42" fmla="*/ 3904674 w 9151749"/>
              <a:gd name="connsiteY42" fmla="*/ 6858000 h 6858000"/>
              <a:gd name="connsiteX43" fmla="*/ 1924431 w 9151749"/>
              <a:gd name="connsiteY43" fmla="*/ 6858000 h 6858000"/>
              <a:gd name="connsiteX44" fmla="*/ 2200339 w 9151749"/>
              <a:gd name="connsiteY44" fmla="*/ 6331941 h 6858000"/>
              <a:gd name="connsiteX45" fmla="*/ 3219767 w 9151749"/>
              <a:gd name="connsiteY45" fmla="*/ 5896214 h 6858000"/>
              <a:gd name="connsiteX46" fmla="*/ 3384601 w 9151749"/>
              <a:gd name="connsiteY46" fmla="*/ 5962542 h 6858000"/>
              <a:gd name="connsiteX47" fmla="*/ 3236322 w 9151749"/>
              <a:gd name="connsiteY47" fmla="*/ 5864649 h 6858000"/>
              <a:gd name="connsiteX48" fmla="*/ 3015205 w 9151749"/>
              <a:gd name="connsiteY48" fmla="*/ 4778281 h 6858000"/>
              <a:gd name="connsiteX49" fmla="*/ 4570840 w 9151749"/>
              <a:gd name="connsiteY49" fmla="*/ 1812237 h 6858000"/>
              <a:gd name="connsiteX50" fmla="*/ 5335646 w 9151749"/>
              <a:gd name="connsiteY50" fmla="*/ 1342392 h 6858000"/>
              <a:gd name="connsiteX51" fmla="*/ 7856634 w 9151749"/>
              <a:gd name="connsiteY51" fmla="*/ 668584 h 6858000"/>
              <a:gd name="connsiteX52" fmla="*/ 7984039 w 9151749"/>
              <a:gd name="connsiteY52" fmla="*/ 669845 h 6858000"/>
              <a:gd name="connsiteX53" fmla="*/ 8318435 w 9151749"/>
              <a:gd name="connsiteY53" fmla="*/ 767389 h 6858000"/>
              <a:gd name="connsiteX54" fmla="*/ 8374918 w 9151749"/>
              <a:gd name="connsiteY54" fmla="*/ 797013 h 6858000"/>
              <a:gd name="connsiteX55" fmla="*/ 8744315 w 9151749"/>
              <a:gd name="connsiteY55" fmla="*/ 1981278 h 6858000"/>
              <a:gd name="connsiteX56" fmla="*/ 7188682 w 9151749"/>
              <a:gd name="connsiteY56" fmla="*/ 4947321 h 6858000"/>
              <a:gd name="connsiteX57" fmla="*/ 6004417 w 9151749"/>
              <a:gd name="connsiteY57" fmla="*/ 5316718 h 6858000"/>
              <a:gd name="connsiteX58" fmla="*/ 5981423 w 9151749"/>
              <a:gd name="connsiteY58" fmla="*/ 5304658 h 6858000"/>
              <a:gd name="connsiteX59" fmla="*/ 5947935 w 9151749"/>
              <a:gd name="connsiteY59" fmla="*/ 5287093 h 6858000"/>
              <a:gd name="connsiteX60" fmla="*/ 5578536 w 9151749"/>
              <a:gd name="connsiteY60" fmla="*/ 4102830 h 6858000"/>
              <a:gd name="connsiteX61" fmla="*/ 7134171 w 9151749"/>
              <a:gd name="connsiteY61" fmla="*/ 1136787 h 6858000"/>
              <a:gd name="connsiteX62" fmla="*/ 7856634 w 9151749"/>
              <a:gd name="connsiteY62" fmla="*/ 668584 h 6858000"/>
              <a:gd name="connsiteX63" fmla="*/ 5521324 w 9151749"/>
              <a:gd name="connsiteY63" fmla="*/ 0 h 6858000"/>
              <a:gd name="connsiteX64" fmla="*/ 7574388 w 9151749"/>
              <a:gd name="connsiteY64" fmla="*/ 0 h 6858000"/>
              <a:gd name="connsiteX65" fmla="*/ 6995851 w 9151749"/>
              <a:gd name="connsiteY65" fmla="*/ 1103064 h 6858000"/>
              <a:gd name="connsiteX66" fmla="*/ 5811588 w 9151749"/>
              <a:gd name="connsiteY66" fmla="*/ 1472462 h 6858000"/>
              <a:gd name="connsiteX67" fmla="*/ 5755104 w 9151749"/>
              <a:gd name="connsiteY67" fmla="*/ 1442838 h 6858000"/>
              <a:gd name="connsiteX68" fmla="*/ 5385707 w 9151749"/>
              <a:gd name="connsiteY68" fmla="*/ 258573 h 6858000"/>
              <a:gd name="connsiteX69" fmla="*/ 3316181 w 9151749"/>
              <a:gd name="connsiteY69" fmla="*/ 0 h 6858000"/>
              <a:gd name="connsiteX70" fmla="*/ 5369245 w 9151749"/>
              <a:gd name="connsiteY70" fmla="*/ 0 h 6858000"/>
              <a:gd name="connsiteX71" fmla="*/ 4081185 w 9151749"/>
              <a:gd name="connsiteY71" fmla="*/ 2455873 h 6858000"/>
              <a:gd name="connsiteX72" fmla="*/ 2896922 w 9151749"/>
              <a:gd name="connsiteY72" fmla="*/ 2825270 h 6858000"/>
              <a:gd name="connsiteX73" fmla="*/ 3266320 w 9151749"/>
              <a:gd name="connsiteY73" fmla="*/ 4009534 h 6858000"/>
              <a:gd name="connsiteX74" fmla="*/ 1772352 w 9151749"/>
              <a:gd name="connsiteY74" fmla="*/ 6858000 h 6858000"/>
              <a:gd name="connsiteX75" fmla="*/ 64466 w 9151749"/>
              <a:gd name="connsiteY75" fmla="*/ 6858000 h 6858000"/>
              <a:gd name="connsiteX76" fmla="*/ 39970 w 9151749"/>
              <a:gd name="connsiteY76" fmla="*/ 6799724 h 6858000"/>
              <a:gd name="connsiteX77" fmla="*/ 100541 w 9151749"/>
              <a:gd name="connsiteY77" fmla="*/ 6131087 h 6858000"/>
              <a:gd name="connsiteX78" fmla="*/ 1656173 w 9151749"/>
              <a:gd name="connsiteY78" fmla="*/ 3165044 h 6858000"/>
              <a:gd name="connsiteX79" fmla="*/ 2840437 w 9151749"/>
              <a:gd name="connsiteY79" fmla="*/ 2795646 h 6858000"/>
              <a:gd name="connsiteX80" fmla="*/ 2471041 w 9151749"/>
              <a:gd name="connsiteY80" fmla="*/ 16113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9151749" h="6858000">
                <a:moveTo>
                  <a:pt x="5486133" y="5188289"/>
                </a:moveTo>
                <a:cubicBezTo>
                  <a:pt x="5528374" y="5185626"/>
                  <a:pt x="5570954" y="5186012"/>
                  <a:pt x="5613537" y="5189549"/>
                </a:cubicBezTo>
                <a:cubicBezTo>
                  <a:pt x="5727094" y="5198985"/>
                  <a:pt x="5840674" y="5230839"/>
                  <a:pt x="5947932" y="5287093"/>
                </a:cubicBezTo>
                <a:lnTo>
                  <a:pt x="5981423" y="5304658"/>
                </a:lnTo>
                <a:lnTo>
                  <a:pt x="6004416" y="5316718"/>
                </a:lnTo>
                <a:lnTo>
                  <a:pt x="6004417" y="5316718"/>
                </a:lnTo>
                <a:lnTo>
                  <a:pt x="6152698" y="5414613"/>
                </a:lnTo>
                <a:cubicBezTo>
                  <a:pt x="6468693" y="5672709"/>
                  <a:pt x="6570705" y="6125579"/>
                  <a:pt x="6373813" y="6500982"/>
                </a:cubicBezTo>
                <a:lnTo>
                  <a:pt x="6186564" y="6858000"/>
                </a:lnTo>
                <a:lnTo>
                  <a:pt x="4133501" y="6858000"/>
                </a:lnTo>
                <a:lnTo>
                  <a:pt x="4763670" y="5656491"/>
                </a:lnTo>
                <a:cubicBezTo>
                  <a:pt x="4911337" y="5374940"/>
                  <a:pt x="5190443" y="5206931"/>
                  <a:pt x="5486133" y="5188289"/>
                </a:cubicBezTo>
                <a:close/>
                <a:moveTo>
                  <a:pt x="9151748" y="1486916"/>
                </a:moveTo>
                <a:lnTo>
                  <a:pt x="9151748" y="3805728"/>
                </a:lnTo>
                <a:lnTo>
                  <a:pt x="9107401" y="3790459"/>
                </a:lnTo>
                <a:lnTo>
                  <a:pt x="9025872" y="3752813"/>
                </a:lnTo>
                <a:lnTo>
                  <a:pt x="9025872" y="3752812"/>
                </a:lnTo>
                <a:lnTo>
                  <a:pt x="8986135" y="3731971"/>
                </a:lnTo>
                <a:lnTo>
                  <a:pt x="9025871" y="3752812"/>
                </a:lnTo>
                <a:lnTo>
                  <a:pt x="9025872" y="3752813"/>
                </a:lnTo>
                <a:lnTo>
                  <a:pt x="9151748" y="3835915"/>
                </a:lnTo>
                <a:lnTo>
                  <a:pt x="9151749" y="5401386"/>
                </a:lnTo>
                <a:lnTo>
                  <a:pt x="8387782" y="6858000"/>
                </a:lnTo>
                <a:lnTo>
                  <a:pt x="6711441" y="6858000"/>
                </a:lnTo>
                <a:lnTo>
                  <a:pt x="6672911" y="6766334"/>
                </a:lnTo>
                <a:cubicBezTo>
                  <a:pt x="6606063" y="6552024"/>
                  <a:pt x="6620972" y="6312212"/>
                  <a:pt x="6733481" y="6097698"/>
                </a:cubicBezTo>
                <a:lnTo>
                  <a:pt x="7785125" y="4092585"/>
                </a:lnTo>
                <a:cubicBezTo>
                  <a:pt x="7932794" y="3811034"/>
                  <a:pt x="8211898" y="3643026"/>
                  <a:pt x="8507588" y="3624385"/>
                </a:cubicBezTo>
                <a:cubicBezTo>
                  <a:pt x="8549830" y="3621722"/>
                  <a:pt x="8592410" y="3622107"/>
                  <a:pt x="8634993" y="3625645"/>
                </a:cubicBezTo>
                <a:cubicBezTo>
                  <a:pt x="8720160" y="3632721"/>
                  <a:pt x="8805342" y="3652408"/>
                  <a:pt x="8887859" y="3685541"/>
                </a:cubicBezTo>
                <a:lnTo>
                  <a:pt x="8969388" y="3723187"/>
                </a:lnTo>
                <a:lnTo>
                  <a:pt x="8821107" y="3625293"/>
                </a:lnTo>
                <a:cubicBezTo>
                  <a:pt x="8505110" y="3367197"/>
                  <a:pt x="8403098" y="2914327"/>
                  <a:pt x="8599990" y="2538924"/>
                </a:cubicBezTo>
                <a:close/>
                <a:moveTo>
                  <a:pt x="5335646" y="1342392"/>
                </a:moveTo>
                <a:cubicBezTo>
                  <a:pt x="5477079" y="1340327"/>
                  <a:pt x="5621031" y="1372520"/>
                  <a:pt x="5755103" y="1442839"/>
                </a:cubicBezTo>
                <a:lnTo>
                  <a:pt x="5811588" y="1472464"/>
                </a:lnTo>
                <a:cubicBezTo>
                  <a:pt x="6240618" y="1697483"/>
                  <a:pt x="6406003" y="2227696"/>
                  <a:pt x="6180984" y="2656728"/>
                </a:cubicBezTo>
                <a:lnTo>
                  <a:pt x="4625351" y="5622771"/>
                </a:lnTo>
                <a:cubicBezTo>
                  <a:pt x="4428460" y="5998174"/>
                  <a:pt x="3997902" y="6171721"/>
                  <a:pt x="3605924" y="6058498"/>
                </a:cubicBezTo>
                <a:lnTo>
                  <a:pt x="3441089" y="5992169"/>
                </a:lnTo>
                <a:lnTo>
                  <a:pt x="3589368" y="6090063"/>
                </a:lnTo>
                <a:cubicBezTo>
                  <a:pt x="3786865" y="6251374"/>
                  <a:pt x="3900776" y="6488767"/>
                  <a:pt x="3910366" y="6735780"/>
                </a:cubicBezTo>
                <a:lnTo>
                  <a:pt x="3904674" y="6858000"/>
                </a:lnTo>
                <a:lnTo>
                  <a:pt x="1924431" y="6858000"/>
                </a:lnTo>
                <a:lnTo>
                  <a:pt x="2200339" y="6331941"/>
                </a:lnTo>
                <a:cubicBezTo>
                  <a:pt x="2397231" y="5956539"/>
                  <a:pt x="2827788" y="5782990"/>
                  <a:pt x="3219767" y="5896214"/>
                </a:cubicBezTo>
                <a:lnTo>
                  <a:pt x="3384601" y="5962542"/>
                </a:lnTo>
                <a:lnTo>
                  <a:pt x="3236322" y="5864649"/>
                </a:lnTo>
                <a:cubicBezTo>
                  <a:pt x="2920325" y="5606553"/>
                  <a:pt x="2818313" y="5153682"/>
                  <a:pt x="3015205" y="4778281"/>
                </a:cubicBezTo>
                <a:lnTo>
                  <a:pt x="4570840" y="1812237"/>
                </a:lnTo>
                <a:cubicBezTo>
                  <a:pt x="4725541" y="1517277"/>
                  <a:pt x="5024493" y="1346933"/>
                  <a:pt x="5335646" y="1342392"/>
                </a:cubicBezTo>
                <a:close/>
                <a:moveTo>
                  <a:pt x="7856634" y="668584"/>
                </a:moveTo>
                <a:cubicBezTo>
                  <a:pt x="7898877" y="665922"/>
                  <a:pt x="7941456" y="666307"/>
                  <a:pt x="7984039" y="669845"/>
                </a:cubicBezTo>
                <a:cubicBezTo>
                  <a:pt x="8097596" y="679280"/>
                  <a:pt x="8211176" y="711134"/>
                  <a:pt x="8318435" y="767389"/>
                </a:cubicBezTo>
                <a:lnTo>
                  <a:pt x="8374918" y="797013"/>
                </a:lnTo>
                <a:cubicBezTo>
                  <a:pt x="8803949" y="1022032"/>
                  <a:pt x="8969334" y="1552245"/>
                  <a:pt x="8744315" y="1981278"/>
                </a:cubicBezTo>
                <a:lnTo>
                  <a:pt x="7188682" y="4947321"/>
                </a:lnTo>
                <a:cubicBezTo>
                  <a:pt x="6963661" y="5376352"/>
                  <a:pt x="6433448" y="5541737"/>
                  <a:pt x="6004417" y="5316718"/>
                </a:cubicBezTo>
                <a:lnTo>
                  <a:pt x="5981423" y="5304658"/>
                </a:lnTo>
                <a:lnTo>
                  <a:pt x="5947935" y="5287093"/>
                </a:lnTo>
                <a:cubicBezTo>
                  <a:pt x="5518902" y="5062075"/>
                  <a:pt x="5353517" y="4531861"/>
                  <a:pt x="5578536" y="4102830"/>
                </a:cubicBezTo>
                <a:lnTo>
                  <a:pt x="7134171" y="1136787"/>
                </a:lnTo>
                <a:cubicBezTo>
                  <a:pt x="7281840" y="855236"/>
                  <a:pt x="7560945" y="687226"/>
                  <a:pt x="7856634" y="668584"/>
                </a:cubicBezTo>
                <a:close/>
                <a:moveTo>
                  <a:pt x="5521324" y="0"/>
                </a:moveTo>
                <a:lnTo>
                  <a:pt x="7574388" y="0"/>
                </a:lnTo>
                <a:lnTo>
                  <a:pt x="6995851" y="1103064"/>
                </a:lnTo>
                <a:cubicBezTo>
                  <a:pt x="6770833" y="1532096"/>
                  <a:pt x="6240619" y="1697482"/>
                  <a:pt x="5811588" y="1472462"/>
                </a:cubicBezTo>
                <a:lnTo>
                  <a:pt x="5755104" y="1442838"/>
                </a:lnTo>
                <a:cubicBezTo>
                  <a:pt x="5326072" y="1217819"/>
                  <a:pt x="5160687" y="687606"/>
                  <a:pt x="5385707" y="258573"/>
                </a:cubicBezTo>
                <a:close/>
                <a:moveTo>
                  <a:pt x="3316181" y="0"/>
                </a:moveTo>
                <a:lnTo>
                  <a:pt x="5369245" y="0"/>
                </a:lnTo>
                <a:lnTo>
                  <a:pt x="4081185" y="2455873"/>
                </a:lnTo>
                <a:cubicBezTo>
                  <a:pt x="3856167" y="2884905"/>
                  <a:pt x="3325952" y="3050290"/>
                  <a:pt x="2896922" y="2825270"/>
                </a:cubicBezTo>
                <a:cubicBezTo>
                  <a:pt x="3325953" y="3050289"/>
                  <a:pt x="3491338" y="3580502"/>
                  <a:pt x="3266320" y="4009534"/>
                </a:cubicBezTo>
                <a:lnTo>
                  <a:pt x="1772352" y="6858000"/>
                </a:lnTo>
                <a:lnTo>
                  <a:pt x="64466" y="6858000"/>
                </a:lnTo>
                <a:lnTo>
                  <a:pt x="39970" y="6799724"/>
                </a:lnTo>
                <a:cubicBezTo>
                  <a:pt x="-26877" y="6585414"/>
                  <a:pt x="-11969" y="6345603"/>
                  <a:pt x="100541" y="6131087"/>
                </a:cubicBezTo>
                <a:lnTo>
                  <a:pt x="1656173" y="3165044"/>
                </a:lnTo>
                <a:cubicBezTo>
                  <a:pt x="1881193" y="2736013"/>
                  <a:pt x="2411408" y="2570628"/>
                  <a:pt x="2840437" y="2795646"/>
                </a:cubicBezTo>
                <a:cubicBezTo>
                  <a:pt x="2411406" y="2570627"/>
                  <a:pt x="2246021" y="2040414"/>
                  <a:pt x="2471041" y="16113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060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F4C4753A-EF6C-4267-93E5-8101869A5C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67743" y="0"/>
            <a:ext cx="9224259" cy="6858000"/>
          </a:xfrm>
          <a:custGeom>
            <a:avLst/>
            <a:gdLst>
              <a:gd name="connsiteX0" fmla="*/ 7728815 w 9224259"/>
              <a:gd name="connsiteY0" fmla="*/ 4343631 h 6858000"/>
              <a:gd name="connsiteX1" fmla="*/ 9201454 w 9224259"/>
              <a:gd name="connsiteY1" fmla="*/ 5956994 h 6858000"/>
              <a:gd name="connsiteX2" fmla="*/ 8214349 w 9224259"/>
              <a:gd name="connsiteY2" fmla="*/ 6858000 h 6858000"/>
              <a:gd name="connsiteX3" fmla="*/ 7066320 w 9224259"/>
              <a:gd name="connsiteY3" fmla="*/ 6858000 h 6858000"/>
              <a:gd name="connsiteX4" fmla="*/ 6115453 w 9224259"/>
              <a:gd name="connsiteY4" fmla="*/ 5816270 h 6858000"/>
              <a:gd name="connsiteX5" fmla="*/ 4589966 w 9224259"/>
              <a:gd name="connsiteY5" fmla="*/ 4199946 h 6858000"/>
              <a:gd name="connsiteX6" fmla="*/ 6062605 w 9224259"/>
              <a:gd name="connsiteY6" fmla="*/ 5813307 h 6858000"/>
              <a:gd name="connsiteX7" fmla="*/ 4918082 w 9224259"/>
              <a:gd name="connsiteY7" fmla="*/ 6858000 h 6858000"/>
              <a:gd name="connsiteX8" fmla="*/ 4058623 w 9224259"/>
              <a:gd name="connsiteY8" fmla="*/ 6858000 h 6858000"/>
              <a:gd name="connsiteX9" fmla="*/ 2976604 w 9224259"/>
              <a:gd name="connsiteY9" fmla="*/ 5672583 h 6858000"/>
              <a:gd name="connsiteX10" fmla="*/ 9224258 w 9224259"/>
              <a:gd name="connsiteY10" fmla="*/ 2993045 h 6858000"/>
              <a:gd name="connsiteX11" fmla="*/ 9224258 w 9224259"/>
              <a:gd name="connsiteY11" fmla="*/ 5933623 h 6858000"/>
              <a:gd name="connsiteX12" fmla="*/ 7760071 w 9224259"/>
              <a:gd name="connsiteY12" fmla="*/ 4329519 h 6858000"/>
              <a:gd name="connsiteX13" fmla="*/ 6231463 w 9224259"/>
              <a:gd name="connsiteY13" fmla="*/ 2717560 h 6858000"/>
              <a:gd name="connsiteX14" fmla="*/ 7704101 w 9224259"/>
              <a:gd name="connsiteY14" fmla="*/ 4330922 h 6858000"/>
              <a:gd name="connsiteX15" fmla="*/ 6090738 w 9224259"/>
              <a:gd name="connsiteY15" fmla="*/ 5803560 h 6858000"/>
              <a:gd name="connsiteX16" fmla="*/ 4618101 w 9224259"/>
              <a:gd name="connsiteY16" fmla="*/ 4190199 h 6858000"/>
              <a:gd name="connsiteX17" fmla="*/ 3089491 w 9224259"/>
              <a:gd name="connsiteY17" fmla="*/ 2561855 h 6858000"/>
              <a:gd name="connsiteX18" fmla="*/ 4562128 w 9224259"/>
              <a:gd name="connsiteY18" fmla="*/ 4175218 h 6858000"/>
              <a:gd name="connsiteX19" fmla="*/ 2948766 w 9224259"/>
              <a:gd name="connsiteY19" fmla="*/ 5647857 h 6858000"/>
              <a:gd name="connsiteX20" fmla="*/ 1476127 w 9224259"/>
              <a:gd name="connsiteY20" fmla="*/ 4034494 h 6858000"/>
              <a:gd name="connsiteX21" fmla="*/ 7872959 w 9224259"/>
              <a:gd name="connsiteY21" fmla="*/ 1230810 h 6858000"/>
              <a:gd name="connsiteX22" fmla="*/ 9224258 w 9224259"/>
              <a:gd name="connsiteY22" fmla="*/ 2711237 h 6858000"/>
              <a:gd name="connsiteX23" fmla="*/ 9224259 w 9224259"/>
              <a:gd name="connsiteY23" fmla="*/ 2954928 h 6858000"/>
              <a:gd name="connsiteX24" fmla="*/ 7732235 w 9224259"/>
              <a:gd name="connsiteY24" fmla="*/ 4316810 h 6858000"/>
              <a:gd name="connsiteX25" fmla="*/ 6259596 w 9224259"/>
              <a:gd name="connsiteY25" fmla="*/ 2703449 h 6858000"/>
              <a:gd name="connsiteX26" fmla="*/ 4741622 w 9224259"/>
              <a:gd name="connsiteY26" fmla="*/ 1078873 h 6858000"/>
              <a:gd name="connsiteX27" fmla="*/ 6214260 w 9224259"/>
              <a:gd name="connsiteY27" fmla="*/ 2692234 h 6858000"/>
              <a:gd name="connsiteX28" fmla="*/ 4600898 w 9224259"/>
              <a:gd name="connsiteY28" fmla="*/ 4164873 h 6858000"/>
              <a:gd name="connsiteX29" fmla="*/ 3128259 w 9224259"/>
              <a:gd name="connsiteY29" fmla="*/ 2551511 h 6858000"/>
              <a:gd name="connsiteX30" fmla="*/ 1613362 w 9224259"/>
              <a:gd name="connsiteY30" fmla="*/ 923767 h 6858000"/>
              <a:gd name="connsiteX31" fmla="*/ 3086001 w 9224259"/>
              <a:gd name="connsiteY31" fmla="*/ 2537130 h 6858000"/>
              <a:gd name="connsiteX32" fmla="*/ 1472638 w 9224259"/>
              <a:gd name="connsiteY32" fmla="*/ 4009767 h 6858000"/>
              <a:gd name="connsiteX33" fmla="*/ 0 w 9224259"/>
              <a:gd name="connsiteY33" fmla="*/ 2396406 h 6858000"/>
              <a:gd name="connsiteX34" fmla="*/ 9224258 w 9224259"/>
              <a:gd name="connsiteY34" fmla="*/ 10785 h 6858000"/>
              <a:gd name="connsiteX35" fmla="*/ 9224258 w 9224259"/>
              <a:gd name="connsiteY35" fmla="*/ 2668142 h 6858000"/>
              <a:gd name="connsiteX36" fmla="*/ 7901093 w 9224259"/>
              <a:gd name="connsiteY36" fmla="*/ 1218538 h 6858000"/>
              <a:gd name="connsiteX37" fmla="*/ 9198679 w 9224259"/>
              <a:gd name="connsiteY37" fmla="*/ 1 h 6858000"/>
              <a:gd name="connsiteX38" fmla="*/ 7883895 w 9224259"/>
              <a:gd name="connsiteY38" fmla="*/ 1200103 h 6858000"/>
              <a:gd name="connsiteX39" fmla="*/ 6788471 w 9224259"/>
              <a:gd name="connsiteY39" fmla="*/ 1 h 6858000"/>
              <a:gd name="connsiteX40" fmla="*/ 5883911 w 9224259"/>
              <a:gd name="connsiteY40" fmla="*/ 1 h 6858000"/>
              <a:gd name="connsiteX41" fmla="*/ 4760186 w 9224259"/>
              <a:gd name="connsiteY41" fmla="*/ 1025709 h 6858000"/>
              <a:gd name="connsiteX42" fmla="*/ 3823945 w 9224259"/>
              <a:gd name="connsiteY42" fmla="*/ 1 h 6858000"/>
              <a:gd name="connsiteX43" fmla="*/ 5941046 w 9224259"/>
              <a:gd name="connsiteY43" fmla="*/ 0 h 6858000"/>
              <a:gd name="connsiteX44" fmla="*/ 6751437 w 9224259"/>
              <a:gd name="connsiteY44" fmla="*/ 1 h 6858000"/>
              <a:gd name="connsiteX45" fmla="*/ 7855758 w 9224259"/>
              <a:gd name="connsiteY45" fmla="*/ 1209849 h 6858000"/>
              <a:gd name="connsiteX46" fmla="*/ 6242396 w 9224259"/>
              <a:gd name="connsiteY46" fmla="*/ 2682488 h 6858000"/>
              <a:gd name="connsiteX47" fmla="*/ 4769757 w 9224259"/>
              <a:gd name="connsiteY47" fmla="*/ 1069125 h 6858000"/>
              <a:gd name="connsiteX48" fmla="*/ 425147 w 9224259"/>
              <a:gd name="connsiteY48" fmla="*/ 0 h 6858000"/>
              <a:gd name="connsiteX49" fmla="*/ 2582749 w 9224259"/>
              <a:gd name="connsiteY49" fmla="*/ 1 h 6858000"/>
              <a:gd name="connsiteX50" fmla="*/ 1405764 w 9224259"/>
              <a:gd name="connsiteY50" fmla="*/ 1074324 h 6858000"/>
              <a:gd name="connsiteX51" fmla="*/ 3774768 w 9224259"/>
              <a:gd name="connsiteY51" fmla="*/ 0 h 6858000"/>
              <a:gd name="connsiteX52" fmla="*/ 4732816 w 9224259"/>
              <a:gd name="connsiteY52" fmla="*/ 1049599 h 6858000"/>
              <a:gd name="connsiteX53" fmla="*/ 3119453 w 9224259"/>
              <a:gd name="connsiteY53" fmla="*/ 2522237 h 6858000"/>
              <a:gd name="connsiteX54" fmla="*/ 1646816 w 9224259"/>
              <a:gd name="connsiteY54" fmla="*/ 908876 h 6858000"/>
              <a:gd name="connsiteX55" fmla="*/ 2642539 w 9224259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224259" h="6858000">
                <a:moveTo>
                  <a:pt x="7728815" y="4343631"/>
                </a:moveTo>
                <a:lnTo>
                  <a:pt x="9201454" y="5956994"/>
                </a:lnTo>
                <a:lnTo>
                  <a:pt x="8214349" y="6858000"/>
                </a:lnTo>
                <a:lnTo>
                  <a:pt x="7066320" y="6858000"/>
                </a:lnTo>
                <a:lnTo>
                  <a:pt x="6115453" y="5816270"/>
                </a:lnTo>
                <a:close/>
                <a:moveTo>
                  <a:pt x="4589966" y="4199946"/>
                </a:moveTo>
                <a:lnTo>
                  <a:pt x="6062605" y="5813307"/>
                </a:lnTo>
                <a:lnTo>
                  <a:pt x="4918082" y="6858000"/>
                </a:lnTo>
                <a:lnTo>
                  <a:pt x="4058623" y="6858000"/>
                </a:lnTo>
                <a:lnTo>
                  <a:pt x="2976604" y="5672583"/>
                </a:lnTo>
                <a:close/>
                <a:moveTo>
                  <a:pt x="9224258" y="2993045"/>
                </a:moveTo>
                <a:lnTo>
                  <a:pt x="9224258" y="5933623"/>
                </a:lnTo>
                <a:lnTo>
                  <a:pt x="7760071" y="4329519"/>
                </a:lnTo>
                <a:close/>
                <a:moveTo>
                  <a:pt x="6231463" y="2717560"/>
                </a:moveTo>
                <a:lnTo>
                  <a:pt x="7704101" y="4330922"/>
                </a:lnTo>
                <a:lnTo>
                  <a:pt x="6090738" y="5803560"/>
                </a:lnTo>
                <a:lnTo>
                  <a:pt x="4618101" y="4190199"/>
                </a:lnTo>
                <a:close/>
                <a:moveTo>
                  <a:pt x="3089491" y="2561855"/>
                </a:moveTo>
                <a:lnTo>
                  <a:pt x="4562128" y="4175218"/>
                </a:lnTo>
                <a:lnTo>
                  <a:pt x="2948766" y="5647857"/>
                </a:lnTo>
                <a:lnTo>
                  <a:pt x="1476127" y="4034494"/>
                </a:lnTo>
                <a:close/>
                <a:moveTo>
                  <a:pt x="7872959" y="1230810"/>
                </a:moveTo>
                <a:lnTo>
                  <a:pt x="9224258" y="2711237"/>
                </a:lnTo>
                <a:lnTo>
                  <a:pt x="9224259" y="2954928"/>
                </a:lnTo>
                <a:lnTo>
                  <a:pt x="7732235" y="4316810"/>
                </a:lnTo>
                <a:lnTo>
                  <a:pt x="6259596" y="2703449"/>
                </a:lnTo>
                <a:close/>
                <a:moveTo>
                  <a:pt x="4741622" y="1078873"/>
                </a:moveTo>
                <a:lnTo>
                  <a:pt x="6214260" y="2692234"/>
                </a:lnTo>
                <a:lnTo>
                  <a:pt x="4600898" y="4164873"/>
                </a:lnTo>
                <a:lnTo>
                  <a:pt x="3128259" y="2551511"/>
                </a:lnTo>
                <a:close/>
                <a:moveTo>
                  <a:pt x="1613362" y="923767"/>
                </a:moveTo>
                <a:lnTo>
                  <a:pt x="3086001" y="2537130"/>
                </a:lnTo>
                <a:lnTo>
                  <a:pt x="1472638" y="4009767"/>
                </a:lnTo>
                <a:lnTo>
                  <a:pt x="0" y="2396406"/>
                </a:lnTo>
                <a:close/>
                <a:moveTo>
                  <a:pt x="9224258" y="10785"/>
                </a:moveTo>
                <a:lnTo>
                  <a:pt x="9224258" y="2668142"/>
                </a:lnTo>
                <a:lnTo>
                  <a:pt x="7901093" y="1218538"/>
                </a:lnTo>
                <a:close/>
                <a:moveTo>
                  <a:pt x="9198679" y="1"/>
                </a:moveTo>
                <a:lnTo>
                  <a:pt x="7883895" y="1200103"/>
                </a:lnTo>
                <a:lnTo>
                  <a:pt x="6788471" y="1"/>
                </a:lnTo>
                <a:close/>
                <a:moveTo>
                  <a:pt x="5883911" y="1"/>
                </a:moveTo>
                <a:lnTo>
                  <a:pt x="4760186" y="1025709"/>
                </a:lnTo>
                <a:lnTo>
                  <a:pt x="3823945" y="1"/>
                </a:lnTo>
                <a:close/>
                <a:moveTo>
                  <a:pt x="5941046" y="0"/>
                </a:moveTo>
                <a:lnTo>
                  <a:pt x="6751437" y="1"/>
                </a:lnTo>
                <a:lnTo>
                  <a:pt x="7855758" y="1209849"/>
                </a:lnTo>
                <a:lnTo>
                  <a:pt x="6242396" y="2682488"/>
                </a:lnTo>
                <a:lnTo>
                  <a:pt x="4769757" y="1069125"/>
                </a:lnTo>
                <a:close/>
                <a:moveTo>
                  <a:pt x="425147" y="0"/>
                </a:moveTo>
                <a:lnTo>
                  <a:pt x="2582749" y="1"/>
                </a:lnTo>
                <a:lnTo>
                  <a:pt x="1405764" y="1074324"/>
                </a:lnTo>
                <a:close/>
                <a:moveTo>
                  <a:pt x="3774768" y="0"/>
                </a:moveTo>
                <a:lnTo>
                  <a:pt x="4732816" y="1049599"/>
                </a:lnTo>
                <a:lnTo>
                  <a:pt x="3119453" y="2522237"/>
                </a:lnTo>
                <a:lnTo>
                  <a:pt x="1646816" y="908876"/>
                </a:lnTo>
                <a:lnTo>
                  <a:pt x="2642539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248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F565C0B2-2D0C-4488-98B7-A7EA1C1998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12" y="0"/>
            <a:ext cx="7328904" cy="6858000"/>
          </a:xfrm>
          <a:custGeom>
            <a:avLst/>
            <a:gdLst>
              <a:gd name="connsiteX0" fmla="*/ 4774131 w 7328904"/>
              <a:gd name="connsiteY0" fmla="*/ 0 h 6858000"/>
              <a:gd name="connsiteX1" fmla="*/ 7328904 w 7328904"/>
              <a:gd name="connsiteY1" fmla="*/ 0 h 6858000"/>
              <a:gd name="connsiteX2" fmla="*/ 3968560 w 7328904"/>
              <a:gd name="connsiteY2" fmla="*/ 6858000 h 6858000"/>
              <a:gd name="connsiteX3" fmla="*/ 1413787 w 7328904"/>
              <a:gd name="connsiteY3" fmla="*/ 6858000 h 6858000"/>
              <a:gd name="connsiteX4" fmla="*/ 2262034 w 7328904"/>
              <a:gd name="connsiteY4" fmla="*/ 0 h 6858000"/>
              <a:gd name="connsiteX5" fmla="*/ 4737937 w 7328904"/>
              <a:gd name="connsiteY5" fmla="*/ 0 h 6858000"/>
              <a:gd name="connsiteX6" fmla="*/ 1355905 w 7328904"/>
              <a:gd name="connsiteY6" fmla="*/ 6858000 h 6858000"/>
              <a:gd name="connsiteX7" fmla="*/ 1 w 7328904"/>
              <a:gd name="connsiteY7" fmla="*/ 6858000 h 6858000"/>
              <a:gd name="connsiteX8" fmla="*/ 1 w 7328904"/>
              <a:gd name="connsiteY8" fmla="*/ 4586896 h 6858000"/>
              <a:gd name="connsiteX9" fmla="*/ 1 w 7328904"/>
              <a:gd name="connsiteY9" fmla="*/ 0 h 6858000"/>
              <a:gd name="connsiteX10" fmla="*/ 2203402 w 7328904"/>
              <a:gd name="connsiteY10" fmla="*/ 0 h 6858000"/>
              <a:gd name="connsiteX11" fmla="*/ 0 w 7328904"/>
              <a:gd name="connsiteY11" fmla="*/ 44680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28904" h="6858000">
                <a:moveTo>
                  <a:pt x="4774131" y="0"/>
                </a:moveTo>
                <a:lnTo>
                  <a:pt x="7328904" y="0"/>
                </a:lnTo>
                <a:lnTo>
                  <a:pt x="3968560" y="6858000"/>
                </a:lnTo>
                <a:lnTo>
                  <a:pt x="1413787" y="6858000"/>
                </a:lnTo>
                <a:close/>
                <a:moveTo>
                  <a:pt x="2262034" y="0"/>
                </a:moveTo>
                <a:lnTo>
                  <a:pt x="4737937" y="0"/>
                </a:lnTo>
                <a:lnTo>
                  <a:pt x="1355905" y="6858000"/>
                </a:lnTo>
                <a:lnTo>
                  <a:pt x="1" y="6858000"/>
                </a:lnTo>
                <a:lnTo>
                  <a:pt x="1" y="4586896"/>
                </a:lnTo>
                <a:close/>
                <a:moveTo>
                  <a:pt x="1" y="0"/>
                </a:moveTo>
                <a:lnTo>
                  <a:pt x="2203402" y="0"/>
                </a:lnTo>
                <a:lnTo>
                  <a:pt x="0" y="446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51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85000"/>
            </a:schemeClr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646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2" r:id="rId3"/>
    <p:sldLayoutId id="2147483667" r:id="rId4"/>
    <p:sldLayoutId id="2147483671" r:id="rId5"/>
    <p:sldLayoutId id="2147483698" r:id="rId6"/>
    <p:sldLayoutId id="2147483700" r:id="rId7"/>
    <p:sldLayoutId id="2147483701" r:id="rId8"/>
    <p:sldLayoutId id="2147483679" r:id="rId9"/>
    <p:sldLayoutId id="2147483680" r:id="rId10"/>
    <p:sldLayoutId id="2147483681" r:id="rId11"/>
    <p:sldLayoutId id="214748370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85000"/>
            </a:schemeClr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2C47BACC-0F62-4DC2-85CC-A9F45F082D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0" b="24650"/>
          <a:stretch/>
        </p:blipFill>
        <p:spPr>
          <a:custGeom>
            <a:avLst/>
            <a:gdLst>
              <a:gd name="connsiteX0" fmla="*/ 7262166 w 7842730"/>
              <a:gd name="connsiteY0" fmla="*/ 4343632 h 6858001"/>
              <a:gd name="connsiteX1" fmla="*/ 7842730 w 7842730"/>
              <a:gd name="connsiteY1" fmla="*/ 5035302 h 6858001"/>
              <a:gd name="connsiteX2" fmla="*/ 7842730 w 7842730"/>
              <a:gd name="connsiteY2" fmla="*/ 6724911 h 6858001"/>
              <a:gd name="connsiteX3" fmla="*/ 7708649 w 7842730"/>
              <a:gd name="connsiteY3" fmla="*/ 6858000 h 6858001"/>
              <a:gd name="connsiteX4" fmla="*/ 6652950 w 7842730"/>
              <a:gd name="connsiteY4" fmla="*/ 6858000 h 6858001"/>
              <a:gd name="connsiteX5" fmla="*/ 5778558 w 7842730"/>
              <a:gd name="connsiteY5" fmla="*/ 5816270 h 6858001"/>
              <a:gd name="connsiteX6" fmla="*/ 4375759 w 7842730"/>
              <a:gd name="connsiteY6" fmla="*/ 4199947 h 6858001"/>
              <a:gd name="connsiteX7" fmla="*/ 5729960 w 7842730"/>
              <a:gd name="connsiteY7" fmla="*/ 5813307 h 6858001"/>
              <a:gd name="connsiteX8" fmla="*/ 4677486 w 7842730"/>
              <a:gd name="connsiteY8" fmla="*/ 6858001 h 6858001"/>
              <a:gd name="connsiteX9" fmla="*/ 3887148 w 7842730"/>
              <a:gd name="connsiteY9" fmla="*/ 6858000 h 6858001"/>
              <a:gd name="connsiteX10" fmla="*/ 2892151 w 7842730"/>
              <a:gd name="connsiteY10" fmla="*/ 5672583 h 6858001"/>
              <a:gd name="connsiteX11" fmla="*/ 1483608 w 7842730"/>
              <a:gd name="connsiteY11" fmla="*/ 4055340 h 6858001"/>
              <a:gd name="connsiteX12" fmla="*/ 2837809 w 7842730"/>
              <a:gd name="connsiteY12" fmla="*/ 5668702 h 6858001"/>
              <a:gd name="connsiteX13" fmla="*/ 1639652 w 7842730"/>
              <a:gd name="connsiteY13" fmla="*/ 6858000 h 6858001"/>
              <a:gd name="connsiteX14" fmla="*/ 1116375 w 7842730"/>
              <a:gd name="connsiteY14" fmla="*/ 6858000 h 6858001"/>
              <a:gd name="connsiteX15" fmla="*/ 0 w 7842730"/>
              <a:gd name="connsiteY15" fmla="*/ 5527978 h 6858001"/>
              <a:gd name="connsiteX16" fmla="*/ 7842730 w 7842730"/>
              <a:gd name="connsiteY16" fmla="*/ 3781776 h 6858001"/>
              <a:gd name="connsiteX17" fmla="*/ 7842730 w 7842730"/>
              <a:gd name="connsiteY17" fmla="*/ 4986949 h 6858001"/>
              <a:gd name="connsiteX18" fmla="*/ 7290906 w 7842730"/>
              <a:gd name="connsiteY18" fmla="*/ 4329520 h 6858001"/>
              <a:gd name="connsiteX19" fmla="*/ 5885237 w 7842730"/>
              <a:gd name="connsiteY19" fmla="*/ 2717561 h 6858001"/>
              <a:gd name="connsiteX20" fmla="*/ 7239439 w 7842730"/>
              <a:gd name="connsiteY20" fmla="*/ 4330923 h 6858001"/>
              <a:gd name="connsiteX21" fmla="*/ 5755831 w 7842730"/>
              <a:gd name="connsiteY21" fmla="*/ 5803560 h 6858001"/>
              <a:gd name="connsiteX22" fmla="*/ 4401630 w 7842730"/>
              <a:gd name="connsiteY22" fmla="*/ 4190199 h 6858001"/>
              <a:gd name="connsiteX23" fmla="*/ 2995958 w 7842730"/>
              <a:gd name="connsiteY23" fmla="*/ 2561857 h 6858001"/>
              <a:gd name="connsiteX24" fmla="*/ 4350160 w 7842730"/>
              <a:gd name="connsiteY24" fmla="*/ 4175218 h 6858001"/>
              <a:gd name="connsiteX25" fmla="*/ 2866552 w 7842730"/>
              <a:gd name="connsiteY25" fmla="*/ 5647856 h 6858001"/>
              <a:gd name="connsiteX26" fmla="*/ 1512350 w 7842730"/>
              <a:gd name="connsiteY26" fmla="*/ 4034495 h 6858001"/>
              <a:gd name="connsiteX27" fmla="*/ 7394716 w 7842730"/>
              <a:gd name="connsiteY27" fmla="*/ 1230811 h 6858001"/>
              <a:gd name="connsiteX28" fmla="*/ 7842730 w 7842730"/>
              <a:gd name="connsiteY28" fmla="*/ 1764563 h 6858001"/>
              <a:gd name="connsiteX29" fmla="*/ 7842730 w 7842730"/>
              <a:gd name="connsiteY29" fmla="*/ 3743660 h 6858001"/>
              <a:gd name="connsiteX30" fmla="*/ 7265310 w 7842730"/>
              <a:gd name="connsiteY30" fmla="*/ 4316811 h 6858001"/>
              <a:gd name="connsiteX31" fmla="*/ 5911108 w 7842730"/>
              <a:gd name="connsiteY31" fmla="*/ 2703449 h 6858001"/>
              <a:gd name="connsiteX32" fmla="*/ 4515217 w 7842730"/>
              <a:gd name="connsiteY32" fmla="*/ 1078874 h 6858001"/>
              <a:gd name="connsiteX33" fmla="*/ 5869418 w 7842730"/>
              <a:gd name="connsiteY33" fmla="*/ 2692235 h 6858001"/>
              <a:gd name="connsiteX34" fmla="*/ 4385811 w 7842730"/>
              <a:gd name="connsiteY34" fmla="*/ 4164873 h 6858001"/>
              <a:gd name="connsiteX35" fmla="*/ 3031609 w 7842730"/>
              <a:gd name="connsiteY35" fmla="*/ 2551512 h 6858001"/>
              <a:gd name="connsiteX36" fmla="*/ 1638548 w 7842730"/>
              <a:gd name="connsiteY36" fmla="*/ 923768 h 6858001"/>
              <a:gd name="connsiteX37" fmla="*/ 2992750 w 7842730"/>
              <a:gd name="connsiteY37" fmla="*/ 2537131 h 6858001"/>
              <a:gd name="connsiteX38" fmla="*/ 1509143 w 7842730"/>
              <a:gd name="connsiteY38" fmla="*/ 4009769 h 6858001"/>
              <a:gd name="connsiteX39" fmla="*/ 154941 w 7842730"/>
              <a:gd name="connsiteY39" fmla="*/ 2396406 h 6858001"/>
              <a:gd name="connsiteX40" fmla="*/ 7842730 w 7842730"/>
              <a:gd name="connsiteY40" fmla="*/ 799518 h 6858001"/>
              <a:gd name="connsiteX41" fmla="*/ 7842730 w 7842730"/>
              <a:gd name="connsiteY41" fmla="*/ 1721469 h 6858001"/>
              <a:gd name="connsiteX42" fmla="*/ 7420588 w 7842730"/>
              <a:gd name="connsiteY42" fmla="*/ 1218539 h 6858001"/>
              <a:gd name="connsiteX43" fmla="*/ 5618178 w 7842730"/>
              <a:gd name="connsiteY43" fmla="*/ 1 h 6858001"/>
              <a:gd name="connsiteX44" fmla="*/ 6363392 w 7842730"/>
              <a:gd name="connsiteY44" fmla="*/ 1 h 6858001"/>
              <a:gd name="connsiteX45" fmla="*/ 7378899 w 7842730"/>
              <a:gd name="connsiteY45" fmla="*/ 1209850 h 6858001"/>
              <a:gd name="connsiteX46" fmla="*/ 5895291 w 7842730"/>
              <a:gd name="connsiteY46" fmla="*/ 2682488 h 6858001"/>
              <a:gd name="connsiteX47" fmla="*/ 4541090 w 7842730"/>
              <a:gd name="connsiteY47" fmla="*/ 1069126 h 6858001"/>
              <a:gd name="connsiteX48" fmla="*/ 545895 w 7842730"/>
              <a:gd name="connsiteY48" fmla="*/ 1 h 6858001"/>
              <a:gd name="connsiteX49" fmla="*/ 2529972 w 7842730"/>
              <a:gd name="connsiteY49" fmla="*/ 1 h 6858001"/>
              <a:gd name="connsiteX50" fmla="*/ 1447646 w 7842730"/>
              <a:gd name="connsiteY50" fmla="*/ 1074325 h 6858001"/>
              <a:gd name="connsiteX51" fmla="*/ 7842730 w 7842730"/>
              <a:gd name="connsiteY51" fmla="*/ 0 h 6858001"/>
              <a:gd name="connsiteX52" fmla="*/ 7842730 w 7842730"/>
              <a:gd name="connsiteY52" fmla="*/ 765385 h 6858001"/>
              <a:gd name="connsiteX53" fmla="*/ 7404773 w 7842730"/>
              <a:gd name="connsiteY53" fmla="*/ 1200104 h 6858001"/>
              <a:gd name="connsiteX54" fmla="*/ 6397447 w 7842730"/>
              <a:gd name="connsiteY54" fmla="*/ 1 h 6858001"/>
              <a:gd name="connsiteX55" fmla="*/ 3671344 w 7842730"/>
              <a:gd name="connsiteY55" fmla="*/ 0 h 6858001"/>
              <a:gd name="connsiteX56" fmla="*/ 5565638 w 7842730"/>
              <a:gd name="connsiteY56" fmla="*/ 0 h 6858001"/>
              <a:gd name="connsiteX57" fmla="*/ 4532289 w 7842730"/>
              <a:gd name="connsiteY57" fmla="*/ 1025709 h 6858001"/>
              <a:gd name="connsiteX58" fmla="*/ 3626123 w 7842730"/>
              <a:gd name="connsiteY58" fmla="*/ 0 h 6858001"/>
              <a:gd name="connsiteX59" fmla="*/ 4507119 w 7842730"/>
              <a:gd name="connsiteY59" fmla="*/ 1049599 h 6858001"/>
              <a:gd name="connsiteX60" fmla="*/ 3023512 w 7842730"/>
              <a:gd name="connsiteY60" fmla="*/ 2522238 h 6858001"/>
              <a:gd name="connsiteX61" fmla="*/ 1669311 w 7842730"/>
              <a:gd name="connsiteY61" fmla="*/ 908875 h 6858001"/>
              <a:gd name="connsiteX62" fmla="*/ 2584954 w 7842730"/>
              <a:gd name="connsiteY62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842730" h="6858001">
                <a:moveTo>
                  <a:pt x="7262166" y="4343632"/>
                </a:moveTo>
                <a:lnTo>
                  <a:pt x="7842730" y="5035302"/>
                </a:lnTo>
                <a:lnTo>
                  <a:pt x="7842730" y="6724911"/>
                </a:lnTo>
                <a:lnTo>
                  <a:pt x="7708649" y="6858000"/>
                </a:lnTo>
                <a:lnTo>
                  <a:pt x="6652950" y="6858000"/>
                </a:lnTo>
                <a:lnTo>
                  <a:pt x="5778558" y="5816270"/>
                </a:lnTo>
                <a:close/>
                <a:moveTo>
                  <a:pt x="4375759" y="4199947"/>
                </a:moveTo>
                <a:lnTo>
                  <a:pt x="5729960" y="5813307"/>
                </a:lnTo>
                <a:lnTo>
                  <a:pt x="4677486" y="6858001"/>
                </a:lnTo>
                <a:lnTo>
                  <a:pt x="3887148" y="6858000"/>
                </a:lnTo>
                <a:lnTo>
                  <a:pt x="2892151" y="5672583"/>
                </a:lnTo>
                <a:close/>
                <a:moveTo>
                  <a:pt x="1483608" y="4055340"/>
                </a:moveTo>
                <a:lnTo>
                  <a:pt x="2837809" y="5668702"/>
                </a:lnTo>
                <a:lnTo>
                  <a:pt x="1639652" y="6858000"/>
                </a:lnTo>
                <a:lnTo>
                  <a:pt x="1116375" y="6858000"/>
                </a:lnTo>
                <a:lnTo>
                  <a:pt x="0" y="5527978"/>
                </a:lnTo>
                <a:close/>
                <a:moveTo>
                  <a:pt x="7842730" y="3781776"/>
                </a:moveTo>
                <a:lnTo>
                  <a:pt x="7842730" y="4986949"/>
                </a:lnTo>
                <a:lnTo>
                  <a:pt x="7290906" y="4329520"/>
                </a:lnTo>
                <a:close/>
                <a:moveTo>
                  <a:pt x="5885237" y="2717561"/>
                </a:moveTo>
                <a:lnTo>
                  <a:pt x="7239439" y="4330923"/>
                </a:lnTo>
                <a:lnTo>
                  <a:pt x="5755831" y="5803560"/>
                </a:lnTo>
                <a:lnTo>
                  <a:pt x="4401630" y="4190199"/>
                </a:lnTo>
                <a:close/>
                <a:moveTo>
                  <a:pt x="2995958" y="2561857"/>
                </a:moveTo>
                <a:lnTo>
                  <a:pt x="4350160" y="4175218"/>
                </a:lnTo>
                <a:lnTo>
                  <a:pt x="2866552" y="5647856"/>
                </a:lnTo>
                <a:lnTo>
                  <a:pt x="1512350" y="4034495"/>
                </a:lnTo>
                <a:close/>
                <a:moveTo>
                  <a:pt x="7394716" y="1230811"/>
                </a:moveTo>
                <a:lnTo>
                  <a:pt x="7842730" y="1764563"/>
                </a:lnTo>
                <a:lnTo>
                  <a:pt x="7842730" y="3743660"/>
                </a:lnTo>
                <a:lnTo>
                  <a:pt x="7265310" y="4316811"/>
                </a:lnTo>
                <a:lnTo>
                  <a:pt x="5911108" y="2703449"/>
                </a:lnTo>
                <a:close/>
                <a:moveTo>
                  <a:pt x="4515217" y="1078874"/>
                </a:moveTo>
                <a:lnTo>
                  <a:pt x="5869418" y="2692235"/>
                </a:lnTo>
                <a:lnTo>
                  <a:pt x="4385811" y="4164873"/>
                </a:lnTo>
                <a:lnTo>
                  <a:pt x="3031609" y="2551512"/>
                </a:lnTo>
                <a:close/>
                <a:moveTo>
                  <a:pt x="1638548" y="923768"/>
                </a:moveTo>
                <a:lnTo>
                  <a:pt x="2992750" y="2537131"/>
                </a:lnTo>
                <a:lnTo>
                  <a:pt x="1509143" y="4009769"/>
                </a:lnTo>
                <a:lnTo>
                  <a:pt x="154941" y="2396406"/>
                </a:lnTo>
                <a:close/>
                <a:moveTo>
                  <a:pt x="7842730" y="799518"/>
                </a:moveTo>
                <a:lnTo>
                  <a:pt x="7842730" y="1721469"/>
                </a:lnTo>
                <a:lnTo>
                  <a:pt x="7420588" y="1218539"/>
                </a:lnTo>
                <a:close/>
                <a:moveTo>
                  <a:pt x="5618178" y="1"/>
                </a:moveTo>
                <a:lnTo>
                  <a:pt x="6363392" y="1"/>
                </a:lnTo>
                <a:lnTo>
                  <a:pt x="7378899" y="1209850"/>
                </a:lnTo>
                <a:lnTo>
                  <a:pt x="5895291" y="2682488"/>
                </a:lnTo>
                <a:lnTo>
                  <a:pt x="4541090" y="1069126"/>
                </a:lnTo>
                <a:close/>
                <a:moveTo>
                  <a:pt x="545895" y="1"/>
                </a:moveTo>
                <a:lnTo>
                  <a:pt x="2529972" y="1"/>
                </a:lnTo>
                <a:lnTo>
                  <a:pt x="1447646" y="1074325"/>
                </a:lnTo>
                <a:close/>
                <a:moveTo>
                  <a:pt x="7842730" y="0"/>
                </a:moveTo>
                <a:lnTo>
                  <a:pt x="7842730" y="765385"/>
                </a:lnTo>
                <a:lnTo>
                  <a:pt x="7404773" y="1200104"/>
                </a:lnTo>
                <a:lnTo>
                  <a:pt x="6397447" y="1"/>
                </a:lnTo>
                <a:close/>
                <a:moveTo>
                  <a:pt x="3671344" y="0"/>
                </a:moveTo>
                <a:lnTo>
                  <a:pt x="5565638" y="0"/>
                </a:lnTo>
                <a:lnTo>
                  <a:pt x="4532289" y="1025709"/>
                </a:lnTo>
                <a:close/>
                <a:moveTo>
                  <a:pt x="3626123" y="0"/>
                </a:moveTo>
                <a:lnTo>
                  <a:pt x="4507119" y="1049599"/>
                </a:lnTo>
                <a:lnTo>
                  <a:pt x="3023512" y="2522238"/>
                </a:lnTo>
                <a:lnTo>
                  <a:pt x="1669311" y="908875"/>
                </a:lnTo>
                <a:lnTo>
                  <a:pt x="2584954" y="1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DB5BF6-B245-4A38-B854-CF06F91EB699}"/>
              </a:ext>
            </a:extLst>
          </p:cNvPr>
          <p:cNvSpPr txBox="1"/>
          <p:nvPr/>
        </p:nvSpPr>
        <p:spPr>
          <a:xfrm>
            <a:off x="203200" y="404139"/>
            <a:ext cx="572785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ru-RU" sz="2800" b="1" dirty="0">
                <a:solidFill>
                  <a:prstClr val="black"/>
                </a:solidFill>
                <a:latin typeface="Montserrat ExtraBold"/>
              </a:rPr>
              <a:t>Создание </a:t>
            </a:r>
          </a:p>
          <a:p>
            <a:pPr defTabSz="914400"/>
            <a:r>
              <a:rPr lang="ru-RU" sz="2800" b="1" dirty="0">
                <a:solidFill>
                  <a:prstClr val="black"/>
                </a:solidFill>
                <a:latin typeface="Montserrat ExtraBold"/>
              </a:rPr>
              <a:t>клинико-диагностического</a:t>
            </a:r>
            <a:br>
              <a:rPr lang="ru-RU" sz="2800" b="1" dirty="0">
                <a:solidFill>
                  <a:prstClr val="black"/>
                </a:solidFill>
                <a:latin typeface="Montserrat ExtraBold"/>
              </a:rPr>
            </a:br>
            <a:r>
              <a:rPr lang="ru-RU" sz="2800" b="1" dirty="0">
                <a:solidFill>
                  <a:prstClr val="black"/>
                </a:solidFill>
                <a:latin typeface="Montserrat ExtraBold"/>
              </a:rPr>
              <a:t>класса на базе приюта</a:t>
            </a:r>
            <a:br>
              <a:rPr lang="ru-RU" sz="2800" b="1" dirty="0">
                <a:solidFill>
                  <a:prstClr val="black"/>
                </a:solidFill>
                <a:latin typeface="Montserrat ExtraBold"/>
              </a:rPr>
            </a:br>
            <a:r>
              <a:rPr lang="ru-RU" sz="2800" b="1" dirty="0">
                <a:solidFill>
                  <a:prstClr val="black"/>
                </a:solidFill>
                <a:latin typeface="Montserrat ExtraBold"/>
              </a:rPr>
              <a:t>по содержанию </a:t>
            </a:r>
          </a:p>
          <a:p>
            <a:pPr defTabSz="914400"/>
            <a:r>
              <a:rPr lang="ru-RU" sz="2800" b="1" dirty="0">
                <a:solidFill>
                  <a:prstClr val="black"/>
                </a:solidFill>
                <a:latin typeface="Montserrat ExtraBold"/>
              </a:rPr>
              <a:t>безнадзорных животных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6ACFB1F-2D0E-4380-A8BB-DFD8A42CEB94}"/>
              </a:ext>
            </a:extLst>
          </p:cNvPr>
          <p:cNvCxnSpPr>
            <a:cxnSpLocks/>
          </p:cNvCxnSpPr>
          <p:nvPr/>
        </p:nvCxnSpPr>
        <p:spPr>
          <a:xfrm>
            <a:off x="0" y="2715135"/>
            <a:ext cx="531557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746C531-EE5F-4791-934B-9888762FB130}"/>
              </a:ext>
            </a:extLst>
          </p:cNvPr>
          <p:cNvCxnSpPr>
            <a:cxnSpLocks/>
          </p:cNvCxnSpPr>
          <p:nvPr/>
        </p:nvCxnSpPr>
        <p:spPr>
          <a:xfrm>
            <a:off x="155494" y="477078"/>
            <a:ext cx="0" cy="245695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>
            <a:extLst>
              <a:ext uri="{FF2B5EF4-FFF2-40B4-BE49-F238E27FC236}">
                <a16:creationId xmlns:a16="http://schemas.microsoft.com/office/drawing/2014/main" id="{43BAC0B7-3671-45AD-85CB-00555AB3F733}"/>
              </a:ext>
            </a:extLst>
          </p:cNvPr>
          <p:cNvSpPr/>
          <p:nvPr/>
        </p:nvSpPr>
        <p:spPr>
          <a:xfrm>
            <a:off x="191385" y="5475767"/>
            <a:ext cx="956930" cy="956930"/>
          </a:xfrm>
          <a:prstGeom prst="ellipse">
            <a:avLst/>
          </a:prstGeom>
          <a:solidFill>
            <a:srgbClr val="ADA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0A70E45D-56DD-4555-BAF4-1BF73D63F07D}"/>
              </a:ext>
            </a:extLst>
          </p:cNvPr>
          <p:cNvSpPr/>
          <p:nvPr/>
        </p:nvSpPr>
        <p:spPr>
          <a:xfrm>
            <a:off x="1255700" y="5490928"/>
            <a:ext cx="956930" cy="941768"/>
          </a:xfrm>
          <a:prstGeom prst="ellipse">
            <a:avLst/>
          </a:prstGeom>
          <a:solidFill>
            <a:srgbClr val="ADA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C2EC41B-54A4-4295-B9FD-B5C87A6F892E}"/>
              </a:ext>
            </a:extLst>
          </p:cNvPr>
          <p:cNvSpPr/>
          <p:nvPr/>
        </p:nvSpPr>
        <p:spPr>
          <a:xfrm>
            <a:off x="2320015" y="5490928"/>
            <a:ext cx="956930" cy="956930"/>
          </a:xfrm>
          <a:prstGeom prst="ellipse">
            <a:avLst/>
          </a:prstGeom>
          <a:solidFill>
            <a:srgbClr val="ADA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23E9EFF7-D36C-4049-A1DC-F81819B12934}"/>
              </a:ext>
            </a:extLst>
          </p:cNvPr>
          <p:cNvSpPr/>
          <p:nvPr/>
        </p:nvSpPr>
        <p:spPr>
          <a:xfrm>
            <a:off x="3384330" y="5475767"/>
            <a:ext cx="956930" cy="956930"/>
          </a:xfrm>
          <a:prstGeom prst="ellipse">
            <a:avLst/>
          </a:prstGeom>
          <a:solidFill>
            <a:srgbClr val="ADA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2" name="Рисунок 343">
            <a:extLst>
              <a:ext uri="{FF2B5EF4-FFF2-40B4-BE49-F238E27FC236}">
                <a16:creationId xmlns:a16="http://schemas.microsoft.com/office/drawing/2014/main" id="{09BE1D32-06F7-46B6-9CA9-41A4FC34F8B3}"/>
              </a:ext>
            </a:extLst>
          </p:cNvPr>
          <p:cNvGrpSpPr>
            <a:grpSpLocks noChangeAspect="1"/>
          </p:cNvGrpSpPr>
          <p:nvPr/>
        </p:nvGrpSpPr>
        <p:grpSpPr>
          <a:xfrm>
            <a:off x="471804" y="5566164"/>
            <a:ext cx="364490" cy="752077"/>
            <a:chOff x="5881687" y="2990850"/>
            <a:chExt cx="425386" cy="877728"/>
          </a:xfrm>
          <a:noFill/>
        </p:grpSpPr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F64AB193-BB18-4CB9-B8A9-8619D15C0574}"/>
                </a:ext>
              </a:extLst>
            </p:cNvPr>
            <p:cNvSpPr/>
            <p:nvPr/>
          </p:nvSpPr>
          <p:spPr>
            <a:xfrm>
              <a:off x="5948838" y="2990850"/>
              <a:ext cx="290988" cy="90487"/>
            </a:xfrm>
            <a:custGeom>
              <a:avLst/>
              <a:gdLst>
                <a:gd name="connsiteX0" fmla="*/ 290989 w 290988"/>
                <a:gd name="connsiteY0" fmla="*/ 90488 h 90487"/>
                <a:gd name="connsiteX1" fmla="*/ 290989 w 290988"/>
                <a:gd name="connsiteY1" fmla="*/ 28385 h 90487"/>
                <a:gd name="connsiteX2" fmla="*/ 261271 w 290988"/>
                <a:gd name="connsiteY2" fmla="*/ 0 h 90487"/>
                <a:gd name="connsiteX3" fmla="*/ 29623 w 290988"/>
                <a:gd name="connsiteY3" fmla="*/ 0 h 90487"/>
                <a:gd name="connsiteX4" fmla="*/ 0 w 290988"/>
                <a:gd name="connsiteY4" fmla="*/ 28385 h 90487"/>
                <a:gd name="connsiteX5" fmla="*/ 0 w 290988"/>
                <a:gd name="connsiteY5" fmla="*/ 90488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988" h="90487">
                  <a:moveTo>
                    <a:pt x="290989" y="90488"/>
                  </a:moveTo>
                  <a:lnTo>
                    <a:pt x="290989" y="28385"/>
                  </a:lnTo>
                  <a:cubicBezTo>
                    <a:pt x="290989" y="12668"/>
                    <a:pt x="277654" y="0"/>
                    <a:pt x="261271" y="0"/>
                  </a:cubicBezTo>
                  <a:lnTo>
                    <a:pt x="29623" y="0"/>
                  </a:lnTo>
                  <a:cubicBezTo>
                    <a:pt x="13240" y="0"/>
                    <a:pt x="0" y="12668"/>
                    <a:pt x="0" y="28385"/>
                  </a:cubicBezTo>
                  <a:lnTo>
                    <a:pt x="0" y="90488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37577FF2-5826-430D-87A6-5EB770C52AB2}"/>
                </a:ext>
              </a:extLst>
            </p:cNvPr>
            <p:cNvSpPr/>
            <p:nvPr/>
          </p:nvSpPr>
          <p:spPr>
            <a:xfrm>
              <a:off x="5881687" y="3155346"/>
              <a:ext cx="425386" cy="713232"/>
            </a:xfrm>
            <a:custGeom>
              <a:avLst/>
              <a:gdLst>
                <a:gd name="connsiteX0" fmla="*/ 368141 w 425386"/>
                <a:gd name="connsiteY0" fmla="*/ 0 h 713232"/>
                <a:gd name="connsiteX1" fmla="*/ 359950 w 425386"/>
                <a:gd name="connsiteY1" fmla="*/ 72009 h 713232"/>
                <a:gd name="connsiteX2" fmla="*/ 408813 w 425386"/>
                <a:gd name="connsiteY2" fmla="*/ 146590 h 713232"/>
                <a:gd name="connsiteX3" fmla="*/ 408908 w 425386"/>
                <a:gd name="connsiteY3" fmla="*/ 146685 h 713232"/>
                <a:gd name="connsiteX4" fmla="*/ 425387 w 425386"/>
                <a:gd name="connsiteY4" fmla="*/ 212884 h 713232"/>
                <a:gd name="connsiteX5" fmla="*/ 425387 w 425386"/>
                <a:gd name="connsiteY5" fmla="*/ 636270 h 713232"/>
                <a:gd name="connsiteX6" fmla="*/ 344710 w 425386"/>
                <a:gd name="connsiteY6" fmla="*/ 713232 h 713232"/>
                <a:gd name="connsiteX7" fmla="*/ 80677 w 425386"/>
                <a:gd name="connsiteY7" fmla="*/ 713232 h 713232"/>
                <a:gd name="connsiteX8" fmla="*/ 61913 w 425386"/>
                <a:gd name="connsiteY8" fmla="*/ 711137 h 713232"/>
                <a:gd name="connsiteX9" fmla="*/ 0 w 425386"/>
                <a:gd name="connsiteY9" fmla="*/ 636270 h 713232"/>
                <a:gd name="connsiteX10" fmla="*/ 0 w 425386"/>
                <a:gd name="connsiteY10" fmla="*/ 212884 h 713232"/>
                <a:gd name="connsiteX11" fmla="*/ 16478 w 425386"/>
                <a:gd name="connsiteY11" fmla="*/ 146590 h 713232"/>
                <a:gd name="connsiteX12" fmla="*/ 64865 w 425386"/>
                <a:gd name="connsiteY12" fmla="*/ 72009 h 713232"/>
                <a:gd name="connsiteX13" fmla="*/ 56674 w 425386"/>
                <a:gd name="connsiteY13" fmla="*/ 0 h 7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5386" h="713232">
                  <a:moveTo>
                    <a:pt x="368141" y="0"/>
                  </a:moveTo>
                  <a:cubicBezTo>
                    <a:pt x="344329" y="17907"/>
                    <a:pt x="341567" y="50578"/>
                    <a:pt x="359950" y="72009"/>
                  </a:cubicBezTo>
                  <a:cubicBezTo>
                    <a:pt x="379381" y="94678"/>
                    <a:pt x="396812" y="123825"/>
                    <a:pt x="408813" y="146590"/>
                  </a:cubicBezTo>
                  <a:lnTo>
                    <a:pt x="408908" y="146685"/>
                  </a:lnTo>
                  <a:cubicBezTo>
                    <a:pt x="419767" y="167354"/>
                    <a:pt x="425387" y="189833"/>
                    <a:pt x="425387" y="212884"/>
                  </a:cubicBezTo>
                  <a:lnTo>
                    <a:pt x="425387" y="636270"/>
                  </a:lnTo>
                  <a:cubicBezTo>
                    <a:pt x="425387" y="678752"/>
                    <a:pt x="389287" y="713232"/>
                    <a:pt x="344710" y="713232"/>
                  </a:cubicBezTo>
                  <a:lnTo>
                    <a:pt x="80677" y="713232"/>
                  </a:lnTo>
                  <a:cubicBezTo>
                    <a:pt x="74200" y="713232"/>
                    <a:pt x="68009" y="712470"/>
                    <a:pt x="61913" y="711137"/>
                  </a:cubicBezTo>
                  <a:cubicBezTo>
                    <a:pt x="26384" y="703040"/>
                    <a:pt x="0" y="672560"/>
                    <a:pt x="0" y="636270"/>
                  </a:cubicBezTo>
                  <a:lnTo>
                    <a:pt x="0" y="212884"/>
                  </a:lnTo>
                  <a:cubicBezTo>
                    <a:pt x="0" y="190024"/>
                    <a:pt x="5620" y="167164"/>
                    <a:pt x="16478" y="146590"/>
                  </a:cubicBezTo>
                  <a:cubicBezTo>
                    <a:pt x="28575" y="123730"/>
                    <a:pt x="47911" y="92012"/>
                    <a:pt x="64865" y="72009"/>
                  </a:cubicBezTo>
                  <a:cubicBezTo>
                    <a:pt x="83249" y="50578"/>
                    <a:pt x="80486" y="17907"/>
                    <a:pt x="56674" y="0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F1AE371B-4CF1-4A00-8768-5C9862E6992A}"/>
                </a:ext>
              </a:extLst>
            </p:cNvPr>
            <p:cNvSpPr/>
            <p:nvPr/>
          </p:nvSpPr>
          <p:spPr>
            <a:xfrm>
              <a:off x="5991510" y="3456432"/>
              <a:ext cx="205835" cy="196500"/>
            </a:xfrm>
            <a:custGeom>
              <a:avLst/>
              <a:gdLst>
                <a:gd name="connsiteX0" fmla="*/ 205835 w 205835"/>
                <a:gd name="connsiteY0" fmla="*/ 64675 h 196500"/>
                <a:gd name="connsiteX1" fmla="*/ 138113 w 205835"/>
                <a:gd name="connsiteY1" fmla="*/ 64675 h 196500"/>
                <a:gd name="connsiteX2" fmla="*/ 138113 w 205835"/>
                <a:gd name="connsiteY2" fmla="*/ 0 h 196500"/>
                <a:gd name="connsiteX3" fmla="*/ 67627 w 205835"/>
                <a:gd name="connsiteY3" fmla="*/ 0 h 196500"/>
                <a:gd name="connsiteX4" fmla="*/ 67627 w 205835"/>
                <a:gd name="connsiteY4" fmla="*/ 64675 h 196500"/>
                <a:gd name="connsiteX5" fmla="*/ 0 w 205835"/>
                <a:gd name="connsiteY5" fmla="*/ 64675 h 196500"/>
                <a:gd name="connsiteX6" fmla="*/ 0 w 205835"/>
                <a:gd name="connsiteY6" fmla="*/ 131921 h 196500"/>
                <a:gd name="connsiteX7" fmla="*/ 67627 w 205835"/>
                <a:gd name="connsiteY7" fmla="*/ 131921 h 196500"/>
                <a:gd name="connsiteX8" fmla="*/ 67627 w 205835"/>
                <a:gd name="connsiteY8" fmla="*/ 196501 h 196500"/>
                <a:gd name="connsiteX9" fmla="*/ 138113 w 205835"/>
                <a:gd name="connsiteY9" fmla="*/ 196501 h 196500"/>
                <a:gd name="connsiteX10" fmla="*/ 138113 w 205835"/>
                <a:gd name="connsiteY10" fmla="*/ 131921 h 196500"/>
                <a:gd name="connsiteX11" fmla="*/ 205835 w 205835"/>
                <a:gd name="connsiteY11" fmla="*/ 131921 h 1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835" h="196500">
                  <a:moveTo>
                    <a:pt x="205835" y="64675"/>
                  </a:moveTo>
                  <a:lnTo>
                    <a:pt x="138113" y="64675"/>
                  </a:lnTo>
                  <a:lnTo>
                    <a:pt x="138113" y="0"/>
                  </a:lnTo>
                  <a:lnTo>
                    <a:pt x="67627" y="0"/>
                  </a:lnTo>
                  <a:lnTo>
                    <a:pt x="67627" y="64675"/>
                  </a:lnTo>
                  <a:lnTo>
                    <a:pt x="0" y="64675"/>
                  </a:lnTo>
                  <a:lnTo>
                    <a:pt x="0" y="131921"/>
                  </a:lnTo>
                  <a:lnTo>
                    <a:pt x="67627" y="131921"/>
                  </a:lnTo>
                  <a:lnTo>
                    <a:pt x="67627" y="196501"/>
                  </a:lnTo>
                  <a:lnTo>
                    <a:pt x="138113" y="196501"/>
                  </a:lnTo>
                  <a:lnTo>
                    <a:pt x="138113" y="131921"/>
                  </a:lnTo>
                  <a:lnTo>
                    <a:pt x="205835" y="131921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093F6BE9-51C8-4F26-917D-0D6A59CABFCE}"/>
                </a:ext>
              </a:extLst>
            </p:cNvPr>
            <p:cNvSpPr/>
            <p:nvPr/>
          </p:nvSpPr>
          <p:spPr>
            <a:xfrm>
              <a:off x="5929597" y="3378422"/>
              <a:ext cx="329565" cy="404717"/>
            </a:xfrm>
            <a:custGeom>
              <a:avLst/>
              <a:gdLst>
                <a:gd name="connsiteX0" fmla="*/ 239554 w 329565"/>
                <a:gd name="connsiteY0" fmla="*/ 404717 h 404717"/>
                <a:gd name="connsiteX1" fmla="*/ 90106 w 329565"/>
                <a:gd name="connsiteY1" fmla="*/ 404717 h 404717"/>
                <a:gd name="connsiteX2" fmla="*/ 0 w 329565"/>
                <a:gd name="connsiteY2" fmla="*/ 318707 h 404717"/>
                <a:gd name="connsiteX3" fmla="*/ 0 w 329565"/>
                <a:gd name="connsiteY3" fmla="*/ 86011 h 404717"/>
                <a:gd name="connsiteX4" fmla="*/ 90106 w 329565"/>
                <a:gd name="connsiteY4" fmla="*/ 0 h 404717"/>
                <a:gd name="connsiteX5" fmla="*/ 239554 w 329565"/>
                <a:gd name="connsiteY5" fmla="*/ 0 h 404717"/>
                <a:gd name="connsiteX6" fmla="*/ 329565 w 329565"/>
                <a:gd name="connsiteY6" fmla="*/ 86011 h 404717"/>
                <a:gd name="connsiteX7" fmla="*/ 329565 w 329565"/>
                <a:gd name="connsiteY7" fmla="*/ 318707 h 404717"/>
                <a:gd name="connsiteX8" fmla="*/ 239554 w 329565"/>
                <a:gd name="connsiteY8" fmla="*/ 404717 h 404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9565" h="404717">
                  <a:moveTo>
                    <a:pt x="239554" y="404717"/>
                  </a:moveTo>
                  <a:lnTo>
                    <a:pt x="90106" y="404717"/>
                  </a:lnTo>
                  <a:cubicBezTo>
                    <a:pt x="40386" y="404717"/>
                    <a:pt x="0" y="366141"/>
                    <a:pt x="0" y="318707"/>
                  </a:cubicBezTo>
                  <a:lnTo>
                    <a:pt x="0" y="86011"/>
                  </a:lnTo>
                  <a:cubicBezTo>
                    <a:pt x="0" y="38576"/>
                    <a:pt x="40386" y="0"/>
                    <a:pt x="90106" y="0"/>
                  </a:cubicBezTo>
                  <a:lnTo>
                    <a:pt x="239554" y="0"/>
                  </a:lnTo>
                  <a:cubicBezTo>
                    <a:pt x="289179" y="0"/>
                    <a:pt x="329565" y="38576"/>
                    <a:pt x="329565" y="86011"/>
                  </a:cubicBezTo>
                  <a:lnTo>
                    <a:pt x="329565" y="318707"/>
                  </a:lnTo>
                  <a:cubicBezTo>
                    <a:pt x="329565" y="366141"/>
                    <a:pt x="289179" y="404717"/>
                    <a:pt x="239554" y="404717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9A62694D-37D3-4948-95DC-5D31E7344F31}"/>
                </a:ext>
              </a:extLst>
            </p:cNvPr>
            <p:cNvSpPr/>
            <p:nvPr/>
          </p:nvSpPr>
          <p:spPr>
            <a:xfrm>
              <a:off x="5895426" y="3081337"/>
              <a:ext cx="398002" cy="74009"/>
            </a:xfrm>
            <a:custGeom>
              <a:avLst/>
              <a:gdLst>
                <a:gd name="connsiteX0" fmla="*/ 355068 w 398002"/>
                <a:gd name="connsiteY0" fmla="*/ 74009 h 74009"/>
                <a:gd name="connsiteX1" fmla="*/ 42934 w 398002"/>
                <a:gd name="connsiteY1" fmla="*/ 74009 h 74009"/>
                <a:gd name="connsiteX2" fmla="*/ 42934 w 398002"/>
                <a:gd name="connsiteY2" fmla="*/ 0 h 74009"/>
                <a:gd name="connsiteX3" fmla="*/ 355068 w 398002"/>
                <a:gd name="connsiteY3" fmla="*/ 0 h 74009"/>
                <a:gd name="connsiteX4" fmla="*/ 355068 w 398002"/>
                <a:gd name="connsiteY4" fmla="*/ 74009 h 74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002" h="74009">
                  <a:moveTo>
                    <a:pt x="355068" y="74009"/>
                  </a:moveTo>
                  <a:cubicBezTo>
                    <a:pt x="251055" y="74009"/>
                    <a:pt x="146947" y="74009"/>
                    <a:pt x="42934" y="74009"/>
                  </a:cubicBezTo>
                  <a:cubicBezTo>
                    <a:pt x="-14311" y="74009"/>
                    <a:pt x="-14311" y="0"/>
                    <a:pt x="42934" y="0"/>
                  </a:cubicBezTo>
                  <a:cubicBezTo>
                    <a:pt x="146947" y="0"/>
                    <a:pt x="251055" y="0"/>
                    <a:pt x="355068" y="0"/>
                  </a:cubicBezTo>
                  <a:cubicBezTo>
                    <a:pt x="412313" y="0"/>
                    <a:pt x="412313" y="74009"/>
                    <a:pt x="355068" y="74009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4FD17659-49DA-4AC8-8CD6-9B23264939E5}"/>
                </a:ext>
              </a:extLst>
            </p:cNvPr>
            <p:cNvSpPr/>
            <p:nvPr/>
          </p:nvSpPr>
          <p:spPr>
            <a:xfrm>
              <a:off x="5947504" y="3227546"/>
              <a:ext cx="293465" cy="9525"/>
            </a:xfrm>
            <a:custGeom>
              <a:avLst/>
              <a:gdLst>
                <a:gd name="connsiteX0" fmla="*/ 0 w 293465"/>
                <a:gd name="connsiteY0" fmla="*/ 0 h 9525"/>
                <a:gd name="connsiteX1" fmla="*/ 293465 w 2934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465" h="9525">
                  <a:moveTo>
                    <a:pt x="0" y="0"/>
                  </a:moveTo>
                  <a:lnTo>
                    <a:pt x="293465" y="0"/>
                  </a:lnTo>
                </a:path>
              </a:pathLst>
            </a:custGeom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Рисунок 363">
            <a:extLst>
              <a:ext uri="{FF2B5EF4-FFF2-40B4-BE49-F238E27FC236}">
                <a16:creationId xmlns:a16="http://schemas.microsoft.com/office/drawing/2014/main" id="{CD0B51F0-6F9C-4C4E-B5E2-449CCF46D0E6}"/>
              </a:ext>
            </a:extLst>
          </p:cNvPr>
          <p:cNvGrpSpPr>
            <a:grpSpLocks noChangeAspect="1"/>
          </p:cNvGrpSpPr>
          <p:nvPr/>
        </p:nvGrpSpPr>
        <p:grpSpPr>
          <a:xfrm>
            <a:off x="1411544" y="5610824"/>
            <a:ext cx="630537" cy="614664"/>
            <a:chOff x="5643548" y="2995598"/>
            <a:chExt cx="877741" cy="855644"/>
          </a:xfrm>
          <a:noFill/>
        </p:grpSpPr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9EF9D036-93AC-4AB6-AB50-CE3743A7B6AC}"/>
                </a:ext>
              </a:extLst>
            </p:cNvPr>
            <p:cNvSpPr/>
            <p:nvPr/>
          </p:nvSpPr>
          <p:spPr>
            <a:xfrm>
              <a:off x="5761005" y="3113055"/>
              <a:ext cx="655415" cy="655415"/>
            </a:xfrm>
            <a:custGeom>
              <a:avLst/>
              <a:gdLst>
                <a:gd name="connsiteX0" fmla="*/ 226600 w 655415"/>
                <a:gd name="connsiteY0" fmla="*/ 0 h 655415"/>
                <a:gd name="connsiteX1" fmla="*/ 655415 w 655415"/>
                <a:gd name="connsiteY1" fmla="*/ 428816 h 655415"/>
                <a:gd name="connsiteX2" fmla="*/ 428816 w 655415"/>
                <a:gd name="connsiteY2" fmla="*/ 655415 h 655415"/>
                <a:gd name="connsiteX3" fmla="*/ 0 w 655415"/>
                <a:gd name="connsiteY3" fmla="*/ 226505 h 65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415" h="655415">
                  <a:moveTo>
                    <a:pt x="226600" y="0"/>
                  </a:moveTo>
                  <a:lnTo>
                    <a:pt x="655415" y="428816"/>
                  </a:lnTo>
                  <a:lnTo>
                    <a:pt x="428816" y="655415"/>
                  </a:lnTo>
                  <a:lnTo>
                    <a:pt x="0" y="22650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9D83ECB4-3788-4A4F-9D7F-BC108AD44FE9}"/>
                </a:ext>
              </a:extLst>
            </p:cNvPr>
            <p:cNvSpPr/>
            <p:nvPr/>
          </p:nvSpPr>
          <p:spPr>
            <a:xfrm rot="-2699514">
              <a:off x="5642104" y="3176790"/>
              <a:ext cx="418619" cy="53339"/>
            </a:xfrm>
            <a:custGeom>
              <a:avLst/>
              <a:gdLst>
                <a:gd name="connsiteX0" fmla="*/ 0 w 418619"/>
                <a:gd name="connsiteY0" fmla="*/ 0 h 53339"/>
                <a:gd name="connsiteX1" fmla="*/ 418620 w 418619"/>
                <a:gd name="connsiteY1" fmla="*/ 0 h 53339"/>
                <a:gd name="connsiteX2" fmla="*/ 418620 w 418619"/>
                <a:gd name="connsiteY2" fmla="*/ 53340 h 53339"/>
                <a:gd name="connsiteX3" fmla="*/ 0 w 41861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619" h="53339">
                  <a:moveTo>
                    <a:pt x="0" y="0"/>
                  </a:moveTo>
                  <a:lnTo>
                    <a:pt x="418620" y="0"/>
                  </a:lnTo>
                  <a:lnTo>
                    <a:pt x="41862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2CC7EF1A-15E2-41AC-B819-DD390DDEC6A4}"/>
                </a:ext>
              </a:extLst>
            </p:cNvPr>
            <p:cNvSpPr/>
            <p:nvPr/>
          </p:nvSpPr>
          <p:spPr>
            <a:xfrm>
              <a:off x="5643548" y="2995598"/>
              <a:ext cx="145658" cy="145607"/>
            </a:xfrm>
            <a:custGeom>
              <a:avLst/>
              <a:gdLst>
                <a:gd name="connsiteX0" fmla="*/ 109932 w 145658"/>
                <a:gd name="connsiteY0" fmla="*/ 6395 h 145607"/>
                <a:gd name="connsiteX1" fmla="*/ 6395 w 145658"/>
                <a:gd name="connsiteY1" fmla="*/ 109932 h 145607"/>
                <a:gd name="connsiteX2" fmla="*/ 35637 w 145658"/>
                <a:gd name="connsiteY2" fmla="*/ 139173 h 145607"/>
                <a:gd name="connsiteX3" fmla="*/ 139173 w 145658"/>
                <a:gd name="connsiteY3" fmla="*/ 35637 h 145607"/>
                <a:gd name="connsiteX4" fmla="*/ 109932 w 145658"/>
                <a:gd name="connsiteY4" fmla="*/ 6395 h 145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658" h="145607">
                  <a:moveTo>
                    <a:pt x="109932" y="6395"/>
                  </a:moveTo>
                  <a:cubicBezTo>
                    <a:pt x="75451" y="40875"/>
                    <a:pt x="40971" y="75451"/>
                    <a:pt x="6395" y="109932"/>
                  </a:cubicBezTo>
                  <a:cubicBezTo>
                    <a:pt x="-13036" y="129363"/>
                    <a:pt x="16206" y="158700"/>
                    <a:pt x="35637" y="139173"/>
                  </a:cubicBezTo>
                  <a:cubicBezTo>
                    <a:pt x="70212" y="104598"/>
                    <a:pt x="104693" y="70117"/>
                    <a:pt x="139173" y="35637"/>
                  </a:cubicBezTo>
                  <a:cubicBezTo>
                    <a:pt x="158795" y="16206"/>
                    <a:pt x="129458" y="-13036"/>
                    <a:pt x="109932" y="6395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0F905282-7F12-453F-A5C9-7361871301B0}"/>
                </a:ext>
              </a:extLst>
            </p:cNvPr>
            <p:cNvSpPr/>
            <p:nvPr/>
          </p:nvSpPr>
          <p:spPr>
            <a:xfrm>
              <a:off x="6221443" y="3573589"/>
              <a:ext cx="216979" cy="216884"/>
            </a:xfrm>
            <a:custGeom>
              <a:avLst/>
              <a:gdLst>
                <a:gd name="connsiteX0" fmla="*/ 168116 w 216979"/>
                <a:gd name="connsiteY0" fmla="*/ 0 h 216884"/>
                <a:gd name="connsiteX1" fmla="*/ 216979 w 216979"/>
                <a:gd name="connsiteY1" fmla="*/ 48673 h 216884"/>
                <a:gd name="connsiteX2" fmla="*/ 48863 w 216979"/>
                <a:gd name="connsiteY2" fmla="*/ 216884 h 216884"/>
                <a:gd name="connsiteX3" fmla="*/ 0 w 216979"/>
                <a:gd name="connsiteY3" fmla="*/ 168021 h 21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979" h="216884">
                  <a:moveTo>
                    <a:pt x="168116" y="0"/>
                  </a:moveTo>
                  <a:lnTo>
                    <a:pt x="216979" y="48673"/>
                  </a:lnTo>
                  <a:lnTo>
                    <a:pt x="48863" y="216884"/>
                  </a:lnTo>
                  <a:lnTo>
                    <a:pt x="0" y="168021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F9F9C3A2-4BF3-405E-91D4-877849A95CEE}"/>
                </a:ext>
              </a:extLst>
            </p:cNvPr>
            <p:cNvSpPr/>
            <p:nvPr/>
          </p:nvSpPr>
          <p:spPr>
            <a:xfrm>
              <a:off x="6298310" y="3650360"/>
              <a:ext cx="157162" cy="157257"/>
            </a:xfrm>
            <a:custGeom>
              <a:avLst/>
              <a:gdLst>
                <a:gd name="connsiteX0" fmla="*/ 0 w 157162"/>
                <a:gd name="connsiteY0" fmla="*/ 112109 h 157257"/>
                <a:gd name="connsiteX1" fmla="*/ 45053 w 157162"/>
                <a:gd name="connsiteY1" fmla="*/ 157258 h 157257"/>
                <a:gd name="connsiteX2" fmla="*/ 157163 w 157162"/>
                <a:gd name="connsiteY2" fmla="*/ 45149 h 157257"/>
                <a:gd name="connsiteX3" fmla="*/ 112109 w 157162"/>
                <a:gd name="connsiteY3" fmla="*/ 0 h 157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62" h="157257">
                  <a:moveTo>
                    <a:pt x="0" y="112109"/>
                  </a:moveTo>
                  <a:lnTo>
                    <a:pt x="45053" y="157258"/>
                  </a:lnTo>
                  <a:lnTo>
                    <a:pt x="157163" y="45149"/>
                  </a:lnTo>
                  <a:lnTo>
                    <a:pt x="112109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8CD05B35-19A5-4EF1-8E17-0FD230B2BFD4}"/>
                </a:ext>
              </a:extLst>
            </p:cNvPr>
            <p:cNvSpPr/>
            <p:nvPr/>
          </p:nvSpPr>
          <p:spPr>
            <a:xfrm>
              <a:off x="5721476" y="3073431"/>
              <a:ext cx="122205" cy="122301"/>
            </a:xfrm>
            <a:custGeom>
              <a:avLst/>
              <a:gdLst>
                <a:gd name="connsiteX0" fmla="*/ 100203 w 122205"/>
                <a:gd name="connsiteY0" fmla="*/ 122301 h 122301"/>
                <a:gd name="connsiteX1" fmla="*/ 0 w 122205"/>
                <a:gd name="connsiteY1" fmla="*/ 22098 h 122301"/>
                <a:gd name="connsiteX2" fmla="*/ 22003 w 122205"/>
                <a:gd name="connsiteY2" fmla="*/ 0 h 122301"/>
                <a:gd name="connsiteX3" fmla="*/ 122206 w 122205"/>
                <a:gd name="connsiteY3" fmla="*/ 100298 h 122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205" h="122301">
                  <a:moveTo>
                    <a:pt x="100203" y="122301"/>
                  </a:moveTo>
                  <a:lnTo>
                    <a:pt x="0" y="22098"/>
                  </a:lnTo>
                  <a:lnTo>
                    <a:pt x="22003" y="0"/>
                  </a:lnTo>
                  <a:lnTo>
                    <a:pt x="122206" y="100298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F7EDA94A-9C92-447C-B182-CC14B69E68E5}"/>
                </a:ext>
              </a:extLst>
            </p:cNvPr>
            <p:cNvSpPr/>
            <p:nvPr/>
          </p:nvSpPr>
          <p:spPr>
            <a:xfrm>
              <a:off x="5859207" y="3233260"/>
              <a:ext cx="270700" cy="270700"/>
            </a:xfrm>
            <a:custGeom>
              <a:avLst/>
              <a:gdLst>
                <a:gd name="connsiteX0" fmla="*/ 0 w 270700"/>
                <a:gd name="connsiteY0" fmla="*/ 0 h 270700"/>
                <a:gd name="connsiteX1" fmla="*/ 4191 w 270700"/>
                <a:gd name="connsiteY1" fmla="*/ 4191 h 270700"/>
                <a:gd name="connsiteX2" fmla="*/ 270701 w 270700"/>
                <a:gd name="connsiteY2" fmla="*/ 270700 h 27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700" h="270700">
                  <a:moveTo>
                    <a:pt x="0" y="0"/>
                  </a:moveTo>
                  <a:lnTo>
                    <a:pt x="4191" y="4191"/>
                  </a:lnTo>
                  <a:lnTo>
                    <a:pt x="270701" y="27070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027D3834-BA67-45C4-BEE5-B4163A0190B3}"/>
                </a:ext>
              </a:extLst>
            </p:cNvPr>
            <p:cNvSpPr/>
            <p:nvPr/>
          </p:nvSpPr>
          <p:spPr>
            <a:xfrm>
              <a:off x="5881305" y="3211257"/>
              <a:ext cx="270605" cy="270700"/>
            </a:xfrm>
            <a:custGeom>
              <a:avLst/>
              <a:gdLst>
                <a:gd name="connsiteX0" fmla="*/ 0 w 270605"/>
                <a:gd name="connsiteY0" fmla="*/ 0 h 270700"/>
                <a:gd name="connsiteX1" fmla="*/ 4191 w 270605"/>
                <a:gd name="connsiteY1" fmla="*/ 4191 h 270700"/>
                <a:gd name="connsiteX2" fmla="*/ 270605 w 270605"/>
                <a:gd name="connsiteY2" fmla="*/ 270701 h 27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605" h="270700">
                  <a:moveTo>
                    <a:pt x="0" y="0"/>
                  </a:moveTo>
                  <a:lnTo>
                    <a:pt x="4191" y="4191"/>
                  </a:lnTo>
                  <a:lnTo>
                    <a:pt x="270605" y="270701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B5B701C5-784E-4E73-8F17-27E7CD8E7A86}"/>
                </a:ext>
              </a:extLst>
            </p:cNvPr>
            <p:cNvSpPr/>
            <p:nvPr/>
          </p:nvSpPr>
          <p:spPr>
            <a:xfrm>
              <a:off x="6400894" y="3752849"/>
              <a:ext cx="120395" cy="98393"/>
            </a:xfrm>
            <a:custGeom>
              <a:avLst/>
              <a:gdLst>
                <a:gd name="connsiteX0" fmla="*/ 22003 w 120395"/>
                <a:gd name="connsiteY0" fmla="*/ 0 h 98393"/>
                <a:gd name="connsiteX1" fmla="*/ 120396 w 120395"/>
                <a:gd name="connsiteY1" fmla="*/ 98393 h 98393"/>
                <a:gd name="connsiteX2" fmla="*/ 53626 w 120395"/>
                <a:gd name="connsiteY2" fmla="*/ 75819 h 98393"/>
                <a:gd name="connsiteX3" fmla="*/ 0 w 120395"/>
                <a:gd name="connsiteY3" fmla="*/ 22098 h 9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395" h="98393">
                  <a:moveTo>
                    <a:pt x="22003" y="0"/>
                  </a:moveTo>
                  <a:lnTo>
                    <a:pt x="120396" y="98393"/>
                  </a:lnTo>
                  <a:lnTo>
                    <a:pt x="53626" y="75819"/>
                  </a:lnTo>
                  <a:lnTo>
                    <a:pt x="0" y="22098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ECDD0BC5-2510-46B9-9FDE-542FE317C178}"/>
                </a:ext>
              </a:extLst>
            </p:cNvPr>
            <p:cNvSpPr/>
            <p:nvPr/>
          </p:nvSpPr>
          <p:spPr>
            <a:xfrm>
              <a:off x="6033420" y="3381088"/>
              <a:ext cx="219646" cy="219646"/>
            </a:xfrm>
            <a:custGeom>
              <a:avLst/>
              <a:gdLst>
                <a:gd name="connsiteX0" fmla="*/ 0 w 219646"/>
                <a:gd name="connsiteY0" fmla="*/ 219646 h 219646"/>
                <a:gd name="connsiteX1" fmla="*/ 219646 w 219646"/>
                <a:gd name="connsiteY1" fmla="*/ 0 h 21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646" h="219646">
                  <a:moveTo>
                    <a:pt x="0" y="219646"/>
                  </a:moveTo>
                  <a:lnTo>
                    <a:pt x="219646" y="0"/>
                  </a:lnTo>
                </a:path>
              </a:pathLst>
            </a:custGeom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Рисунок 283">
            <a:extLst>
              <a:ext uri="{FF2B5EF4-FFF2-40B4-BE49-F238E27FC236}">
                <a16:creationId xmlns:a16="http://schemas.microsoft.com/office/drawing/2014/main" id="{C646D2C1-4077-4F3E-B966-E8D7F463EE2A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2368453" y="5675707"/>
            <a:ext cx="763512" cy="606619"/>
            <a:chOff x="5657850" y="3081337"/>
            <a:chExt cx="878036" cy="697610"/>
          </a:xfrm>
          <a:noFill/>
        </p:grpSpPr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29C83015-3385-464A-A555-5EEDD8387090}"/>
                </a:ext>
              </a:extLst>
            </p:cNvPr>
            <p:cNvSpPr/>
            <p:nvPr/>
          </p:nvSpPr>
          <p:spPr>
            <a:xfrm>
              <a:off x="5684710" y="3451288"/>
              <a:ext cx="192690" cy="41814"/>
            </a:xfrm>
            <a:custGeom>
              <a:avLst/>
              <a:gdLst>
                <a:gd name="connsiteX0" fmla="*/ 0 w 192690"/>
                <a:gd name="connsiteY0" fmla="*/ 0 h 41814"/>
                <a:gd name="connsiteX1" fmla="*/ 0 w 192690"/>
                <a:gd name="connsiteY1" fmla="*/ 36481 h 41814"/>
                <a:gd name="connsiteX2" fmla="*/ 10382 w 192690"/>
                <a:gd name="connsiteY2" fmla="*/ 41815 h 41814"/>
                <a:gd name="connsiteX3" fmla="*/ 192691 w 192690"/>
                <a:gd name="connsiteY3" fmla="*/ 41815 h 41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690" h="41814">
                  <a:moveTo>
                    <a:pt x="0" y="0"/>
                  </a:moveTo>
                  <a:lnTo>
                    <a:pt x="0" y="36481"/>
                  </a:lnTo>
                  <a:cubicBezTo>
                    <a:pt x="0" y="38291"/>
                    <a:pt x="4000" y="41815"/>
                    <a:pt x="10382" y="41815"/>
                  </a:cubicBezTo>
                  <a:lnTo>
                    <a:pt x="192691" y="4181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49102AAC-85BD-42C2-9C1A-308C32EEAFFC}"/>
                </a:ext>
              </a:extLst>
            </p:cNvPr>
            <p:cNvSpPr/>
            <p:nvPr/>
          </p:nvSpPr>
          <p:spPr>
            <a:xfrm>
              <a:off x="5659373" y="3451288"/>
              <a:ext cx="218122" cy="67722"/>
            </a:xfrm>
            <a:custGeom>
              <a:avLst/>
              <a:gdLst>
                <a:gd name="connsiteX0" fmla="*/ 218123 w 218122"/>
                <a:gd name="connsiteY0" fmla="*/ 67723 h 67722"/>
                <a:gd name="connsiteX1" fmla="*/ 35814 w 218122"/>
                <a:gd name="connsiteY1" fmla="*/ 67723 h 67722"/>
                <a:gd name="connsiteX2" fmla="*/ 0 w 218122"/>
                <a:gd name="connsiteY2" fmla="*/ 36481 h 67722"/>
                <a:gd name="connsiteX3" fmla="*/ 0 w 218122"/>
                <a:gd name="connsiteY3" fmla="*/ 0 h 67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122" h="67722">
                  <a:moveTo>
                    <a:pt x="218123" y="67723"/>
                  </a:moveTo>
                  <a:lnTo>
                    <a:pt x="35814" y="67723"/>
                  </a:lnTo>
                  <a:cubicBezTo>
                    <a:pt x="16097" y="67723"/>
                    <a:pt x="0" y="53626"/>
                    <a:pt x="0" y="36481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FCF7673D-9231-412A-9A12-831EDFAC78F4}"/>
                </a:ext>
              </a:extLst>
            </p:cNvPr>
            <p:cNvSpPr/>
            <p:nvPr/>
          </p:nvSpPr>
          <p:spPr>
            <a:xfrm>
              <a:off x="5657850" y="3405187"/>
              <a:ext cx="28955" cy="46577"/>
            </a:xfrm>
            <a:custGeom>
              <a:avLst/>
              <a:gdLst>
                <a:gd name="connsiteX0" fmla="*/ 23813 w 28955"/>
                <a:gd name="connsiteY0" fmla="*/ 0 h 46577"/>
                <a:gd name="connsiteX1" fmla="*/ 28956 w 28955"/>
                <a:gd name="connsiteY1" fmla="*/ 6191 h 46577"/>
                <a:gd name="connsiteX2" fmla="*/ 28956 w 28955"/>
                <a:gd name="connsiteY2" fmla="*/ 46577 h 46577"/>
                <a:gd name="connsiteX3" fmla="*/ 0 w 28955"/>
                <a:gd name="connsiteY3" fmla="*/ 46577 h 46577"/>
                <a:gd name="connsiteX4" fmla="*/ 0 w 28955"/>
                <a:gd name="connsiteY4" fmla="*/ 6191 h 46577"/>
                <a:gd name="connsiteX5" fmla="*/ 5143 w 28955"/>
                <a:gd name="connsiteY5" fmla="*/ 0 h 46577"/>
                <a:gd name="connsiteX6" fmla="*/ 23813 w 28955"/>
                <a:gd name="connsiteY6" fmla="*/ 0 h 4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5" h="46577">
                  <a:moveTo>
                    <a:pt x="23813" y="0"/>
                  </a:moveTo>
                  <a:cubicBezTo>
                    <a:pt x="26670" y="0"/>
                    <a:pt x="28956" y="2857"/>
                    <a:pt x="28956" y="6191"/>
                  </a:cubicBezTo>
                  <a:lnTo>
                    <a:pt x="28956" y="46577"/>
                  </a:lnTo>
                  <a:lnTo>
                    <a:pt x="0" y="46577"/>
                  </a:lnTo>
                  <a:lnTo>
                    <a:pt x="0" y="6191"/>
                  </a:lnTo>
                  <a:cubicBezTo>
                    <a:pt x="0" y="2857"/>
                    <a:pt x="2286" y="0"/>
                    <a:pt x="5143" y="0"/>
                  </a:cubicBezTo>
                  <a:lnTo>
                    <a:pt x="23813" y="0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27147B1E-88E9-42FC-8621-172FE3F1F9CF}"/>
                </a:ext>
              </a:extLst>
            </p:cNvPr>
            <p:cNvSpPr/>
            <p:nvPr/>
          </p:nvSpPr>
          <p:spPr>
            <a:xfrm>
              <a:off x="5659373" y="3092862"/>
              <a:ext cx="218122" cy="67817"/>
            </a:xfrm>
            <a:custGeom>
              <a:avLst/>
              <a:gdLst>
                <a:gd name="connsiteX0" fmla="*/ 218123 w 218122"/>
                <a:gd name="connsiteY0" fmla="*/ 26003 h 67817"/>
                <a:gd name="connsiteX1" fmla="*/ 35814 w 218122"/>
                <a:gd name="connsiteY1" fmla="*/ 26003 h 67817"/>
                <a:gd name="connsiteX2" fmla="*/ 25432 w 218122"/>
                <a:gd name="connsiteY2" fmla="*/ 31242 h 67817"/>
                <a:gd name="connsiteX3" fmla="*/ 25432 w 218122"/>
                <a:gd name="connsiteY3" fmla="*/ 67818 h 67817"/>
                <a:gd name="connsiteX4" fmla="*/ 0 w 218122"/>
                <a:gd name="connsiteY4" fmla="*/ 67818 h 67817"/>
                <a:gd name="connsiteX5" fmla="*/ 0 w 218122"/>
                <a:gd name="connsiteY5" fmla="*/ 31242 h 67817"/>
                <a:gd name="connsiteX6" fmla="*/ 35814 w 218122"/>
                <a:gd name="connsiteY6" fmla="*/ 0 h 67817"/>
                <a:gd name="connsiteX7" fmla="*/ 218123 w 218122"/>
                <a:gd name="connsiteY7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22" h="67817">
                  <a:moveTo>
                    <a:pt x="218123" y="26003"/>
                  </a:moveTo>
                  <a:lnTo>
                    <a:pt x="35814" y="26003"/>
                  </a:lnTo>
                  <a:cubicBezTo>
                    <a:pt x="29432" y="26003"/>
                    <a:pt x="25432" y="29528"/>
                    <a:pt x="25432" y="31242"/>
                  </a:cubicBezTo>
                  <a:lnTo>
                    <a:pt x="25432" y="67818"/>
                  </a:lnTo>
                  <a:lnTo>
                    <a:pt x="0" y="67818"/>
                  </a:lnTo>
                  <a:lnTo>
                    <a:pt x="0" y="31242"/>
                  </a:lnTo>
                  <a:cubicBezTo>
                    <a:pt x="0" y="14002"/>
                    <a:pt x="16002" y="0"/>
                    <a:pt x="35814" y="0"/>
                  </a:cubicBezTo>
                  <a:lnTo>
                    <a:pt x="218123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31ACF625-474E-4A58-926F-3F20FD056A03}"/>
                </a:ext>
              </a:extLst>
            </p:cNvPr>
            <p:cNvSpPr/>
            <p:nvPr/>
          </p:nvSpPr>
          <p:spPr>
            <a:xfrm>
              <a:off x="5658230" y="3160775"/>
              <a:ext cx="28384" cy="46577"/>
            </a:xfrm>
            <a:custGeom>
              <a:avLst/>
              <a:gdLst>
                <a:gd name="connsiteX0" fmla="*/ 0 w 28384"/>
                <a:gd name="connsiteY0" fmla="*/ 0 h 46577"/>
                <a:gd name="connsiteX1" fmla="*/ 0 w 28384"/>
                <a:gd name="connsiteY1" fmla="*/ 40386 h 46577"/>
                <a:gd name="connsiteX2" fmla="*/ 5048 w 28384"/>
                <a:gd name="connsiteY2" fmla="*/ 46577 h 46577"/>
                <a:gd name="connsiteX3" fmla="*/ 23336 w 28384"/>
                <a:gd name="connsiteY3" fmla="*/ 46577 h 46577"/>
                <a:gd name="connsiteX4" fmla="*/ 28385 w 28384"/>
                <a:gd name="connsiteY4" fmla="*/ 40386 h 46577"/>
                <a:gd name="connsiteX5" fmla="*/ 28385 w 28384"/>
                <a:gd name="connsiteY5" fmla="*/ 0 h 4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84" h="46577">
                  <a:moveTo>
                    <a:pt x="0" y="0"/>
                  </a:moveTo>
                  <a:lnTo>
                    <a:pt x="0" y="40386"/>
                  </a:lnTo>
                  <a:cubicBezTo>
                    <a:pt x="0" y="43910"/>
                    <a:pt x="2286" y="46577"/>
                    <a:pt x="5048" y="46577"/>
                  </a:cubicBezTo>
                  <a:lnTo>
                    <a:pt x="23336" y="46577"/>
                  </a:lnTo>
                  <a:cubicBezTo>
                    <a:pt x="26099" y="46577"/>
                    <a:pt x="28385" y="43815"/>
                    <a:pt x="28385" y="40386"/>
                  </a:cubicBezTo>
                  <a:lnTo>
                    <a:pt x="28385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54F9AB6E-6362-4558-9D30-5588912B3009}"/>
                </a:ext>
              </a:extLst>
            </p:cNvPr>
            <p:cNvSpPr/>
            <p:nvPr/>
          </p:nvSpPr>
          <p:spPr>
            <a:xfrm>
              <a:off x="6134100" y="3322509"/>
              <a:ext cx="367212" cy="345186"/>
            </a:xfrm>
            <a:custGeom>
              <a:avLst/>
              <a:gdLst>
                <a:gd name="connsiteX0" fmla="*/ 58007 w 367212"/>
                <a:gd name="connsiteY0" fmla="*/ 0 h 345186"/>
                <a:gd name="connsiteX1" fmla="*/ 198120 w 367212"/>
                <a:gd name="connsiteY1" fmla="*/ 0 h 345186"/>
                <a:gd name="connsiteX2" fmla="*/ 198120 w 367212"/>
                <a:gd name="connsiteY2" fmla="*/ 345186 h 345186"/>
                <a:gd name="connsiteX3" fmla="*/ 0 w 367212"/>
                <a:gd name="connsiteY3" fmla="*/ 345186 h 34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12" h="345186">
                  <a:moveTo>
                    <a:pt x="58007" y="0"/>
                  </a:moveTo>
                  <a:lnTo>
                    <a:pt x="198120" y="0"/>
                  </a:lnTo>
                  <a:cubicBezTo>
                    <a:pt x="423958" y="0"/>
                    <a:pt x="423196" y="345186"/>
                    <a:pt x="198120" y="345186"/>
                  </a:cubicBezTo>
                  <a:lnTo>
                    <a:pt x="0" y="34518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8A7F7971-BFF0-4772-8853-9FC72EB3CCC5}"/>
                </a:ext>
              </a:extLst>
            </p:cNvPr>
            <p:cNvSpPr/>
            <p:nvPr/>
          </p:nvSpPr>
          <p:spPr>
            <a:xfrm>
              <a:off x="6134098" y="3287077"/>
              <a:ext cx="401788" cy="415766"/>
            </a:xfrm>
            <a:custGeom>
              <a:avLst/>
              <a:gdLst>
                <a:gd name="connsiteX0" fmla="*/ 57722 w 401788"/>
                <a:gd name="connsiteY0" fmla="*/ 0 h 415766"/>
                <a:gd name="connsiteX1" fmla="*/ 198120 w 401788"/>
                <a:gd name="connsiteY1" fmla="*/ 0 h 415766"/>
                <a:gd name="connsiteX2" fmla="*/ 198120 w 401788"/>
                <a:gd name="connsiteY2" fmla="*/ 415766 h 415766"/>
                <a:gd name="connsiteX3" fmla="*/ 0 w 401788"/>
                <a:gd name="connsiteY3" fmla="*/ 415766 h 41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1788" h="415766">
                  <a:moveTo>
                    <a:pt x="57722" y="0"/>
                  </a:moveTo>
                  <a:lnTo>
                    <a:pt x="198120" y="0"/>
                  </a:lnTo>
                  <a:cubicBezTo>
                    <a:pt x="469678" y="0"/>
                    <a:pt x="469678" y="415766"/>
                    <a:pt x="198120" y="415766"/>
                  </a:cubicBezTo>
                  <a:lnTo>
                    <a:pt x="0" y="41576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F4BD7C45-D43D-4ED7-8B19-1B1115D0AA39}"/>
                </a:ext>
              </a:extLst>
            </p:cNvPr>
            <p:cNvSpPr/>
            <p:nvPr/>
          </p:nvSpPr>
          <p:spPr>
            <a:xfrm>
              <a:off x="5952172" y="3591686"/>
              <a:ext cx="183451" cy="187261"/>
            </a:xfrm>
            <a:custGeom>
              <a:avLst/>
              <a:gdLst>
                <a:gd name="connsiteX0" fmla="*/ 91821 w 183451"/>
                <a:gd name="connsiteY0" fmla="*/ 187261 h 187261"/>
                <a:gd name="connsiteX1" fmla="*/ 183452 w 183451"/>
                <a:gd name="connsiteY1" fmla="*/ 93631 h 187261"/>
                <a:gd name="connsiteX2" fmla="*/ 91821 w 183451"/>
                <a:gd name="connsiteY2" fmla="*/ 0 h 187261"/>
                <a:gd name="connsiteX3" fmla="*/ 0 w 183451"/>
                <a:gd name="connsiteY3" fmla="*/ 93631 h 187261"/>
                <a:gd name="connsiteX4" fmla="*/ 91821 w 183451"/>
                <a:gd name="connsiteY4" fmla="*/ 187261 h 18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" h="187261">
                  <a:moveTo>
                    <a:pt x="91821" y="187261"/>
                  </a:moveTo>
                  <a:cubicBezTo>
                    <a:pt x="142494" y="187261"/>
                    <a:pt x="183452" y="145256"/>
                    <a:pt x="183452" y="93631"/>
                  </a:cubicBezTo>
                  <a:cubicBezTo>
                    <a:pt x="183452" y="41910"/>
                    <a:pt x="142399" y="0"/>
                    <a:pt x="91821" y="0"/>
                  </a:cubicBezTo>
                  <a:cubicBezTo>
                    <a:pt x="41148" y="0"/>
                    <a:pt x="0" y="42005"/>
                    <a:pt x="0" y="93631"/>
                  </a:cubicBezTo>
                  <a:cubicBezTo>
                    <a:pt x="0" y="145351"/>
                    <a:pt x="41148" y="187261"/>
                    <a:pt x="91821" y="187261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CE9F534D-64C1-4271-AC65-58061FCC392A}"/>
                </a:ext>
              </a:extLst>
            </p:cNvPr>
            <p:cNvSpPr/>
            <p:nvPr/>
          </p:nvSpPr>
          <p:spPr>
            <a:xfrm>
              <a:off x="5982938" y="3622928"/>
              <a:ext cx="122110" cy="124777"/>
            </a:xfrm>
            <a:custGeom>
              <a:avLst/>
              <a:gdLst>
                <a:gd name="connsiteX0" fmla="*/ 61055 w 122110"/>
                <a:gd name="connsiteY0" fmla="*/ 124777 h 124777"/>
                <a:gd name="connsiteX1" fmla="*/ 122111 w 122110"/>
                <a:gd name="connsiteY1" fmla="*/ 62389 h 124777"/>
                <a:gd name="connsiteX2" fmla="*/ 61055 w 122110"/>
                <a:gd name="connsiteY2" fmla="*/ 0 h 124777"/>
                <a:gd name="connsiteX3" fmla="*/ 0 w 122110"/>
                <a:gd name="connsiteY3" fmla="*/ 62389 h 124777"/>
                <a:gd name="connsiteX4" fmla="*/ 61055 w 122110"/>
                <a:gd name="connsiteY4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10" h="124777">
                  <a:moveTo>
                    <a:pt x="61055" y="124777"/>
                  </a:moveTo>
                  <a:cubicBezTo>
                    <a:pt x="94774" y="124777"/>
                    <a:pt x="122111" y="96774"/>
                    <a:pt x="122111" y="62389"/>
                  </a:cubicBezTo>
                  <a:cubicBezTo>
                    <a:pt x="122111" y="27908"/>
                    <a:pt x="94869" y="0"/>
                    <a:pt x="61055" y="0"/>
                  </a:cubicBezTo>
                  <a:cubicBezTo>
                    <a:pt x="27242" y="0"/>
                    <a:pt x="0" y="27908"/>
                    <a:pt x="0" y="62389"/>
                  </a:cubicBezTo>
                  <a:cubicBezTo>
                    <a:pt x="0" y="96774"/>
                    <a:pt x="27337" y="124777"/>
                    <a:pt x="61055" y="124777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47334084-BD17-47C9-904D-9B9F7525C5DD}"/>
                </a:ext>
              </a:extLst>
            </p:cNvPr>
            <p:cNvSpPr/>
            <p:nvPr/>
          </p:nvSpPr>
          <p:spPr>
            <a:xfrm>
              <a:off x="5877496" y="3081337"/>
              <a:ext cx="315086" cy="450056"/>
            </a:xfrm>
            <a:custGeom>
              <a:avLst/>
              <a:gdLst>
                <a:gd name="connsiteX0" fmla="*/ 315087 w 315086"/>
                <a:gd name="connsiteY0" fmla="*/ 224981 h 450056"/>
                <a:gd name="connsiteX1" fmla="*/ 94679 w 315086"/>
                <a:gd name="connsiteY1" fmla="*/ 0 h 450056"/>
                <a:gd name="connsiteX2" fmla="*/ 0 w 315086"/>
                <a:gd name="connsiteY2" fmla="*/ 0 h 450056"/>
                <a:gd name="connsiteX3" fmla="*/ 0 w 315086"/>
                <a:gd name="connsiteY3" fmla="*/ 47149 h 450056"/>
                <a:gd name="connsiteX4" fmla="*/ 94679 w 315086"/>
                <a:gd name="connsiteY4" fmla="*/ 47149 h 450056"/>
                <a:gd name="connsiteX5" fmla="*/ 94583 w 315086"/>
                <a:gd name="connsiteY5" fmla="*/ 402908 h 450056"/>
                <a:gd name="connsiteX6" fmla="*/ 0 w 315086"/>
                <a:gd name="connsiteY6" fmla="*/ 402908 h 450056"/>
                <a:gd name="connsiteX7" fmla="*/ 0 w 315086"/>
                <a:gd name="connsiteY7" fmla="*/ 450056 h 450056"/>
                <a:gd name="connsiteX8" fmla="*/ 94583 w 315086"/>
                <a:gd name="connsiteY8" fmla="*/ 450056 h 450056"/>
                <a:gd name="connsiteX9" fmla="*/ 315087 w 315086"/>
                <a:gd name="connsiteY9" fmla="*/ 224981 h 45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86" h="450056">
                  <a:moveTo>
                    <a:pt x="315087" y="224981"/>
                  </a:moveTo>
                  <a:cubicBezTo>
                    <a:pt x="314706" y="108014"/>
                    <a:pt x="236030" y="0"/>
                    <a:pt x="94679" y="0"/>
                  </a:cubicBezTo>
                  <a:lnTo>
                    <a:pt x="0" y="0"/>
                  </a:lnTo>
                  <a:lnTo>
                    <a:pt x="0" y="47149"/>
                  </a:lnTo>
                  <a:lnTo>
                    <a:pt x="94679" y="47149"/>
                  </a:lnTo>
                  <a:cubicBezTo>
                    <a:pt x="327279" y="47149"/>
                    <a:pt x="327755" y="402908"/>
                    <a:pt x="94583" y="402908"/>
                  </a:cubicBezTo>
                  <a:lnTo>
                    <a:pt x="0" y="402908"/>
                  </a:lnTo>
                  <a:lnTo>
                    <a:pt x="0" y="450056"/>
                  </a:lnTo>
                  <a:lnTo>
                    <a:pt x="94583" y="450056"/>
                  </a:lnTo>
                  <a:cubicBezTo>
                    <a:pt x="229934" y="450056"/>
                    <a:pt x="315087" y="348710"/>
                    <a:pt x="315087" y="224981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Рисунок 127">
            <a:extLst>
              <a:ext uri="{FF2B5EF4-FFF2-40B4-BE49-F238E27FC236}">
                <a16:creationId xmlns:a16="http://schemas.microsoft.com/office/drawing/2014/main" id="{D2BE5DF3-CC0A-4E7C-A19B-37AA87368895}"/>
              </a:ext>
            </a:extLst>
          </p:cNvPr>
          <p:cNvGrpSpPr>
            <a:grpSpLocks noChangeAspect="1"/>
          </p:cNvGrpSpPr>
          <p:nvPr/>
        </p:nvGrpSpPr>
        <p:grpSpPr>
          <a:xfrm>
            <a:off x="3589231" y="5595748"/>
            <a:ext cx="542065" cy="698734"/>
            <a:chOff x="5791204" y="3033712"/>
            <a:chExt cx="613314" cy="790576"/>
          </a:xfrm>
          <a:noFill/>
        </p:grpSpPr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7BC4B321-F4B7-4AA2-BB15-10F7E8771289}"/>
                </a:ext>
              </a:extLst>
            </p:cNvPr>
            <p:cNvSpPr/>
            <p:nvPr/>
          </p:nvSpPr>
          <p:spPr>
            <a:xfrm>
              <a:off x="5791204" y="3054383"/>
              <a:ext cx="613314" cy="769905"/>
            </a:xfrm>
            <a:custGeom>
              <a:avLst/>
              <a:gdLst>
                <a:gd name="connsiteX0" fmla="*/ 478250 w 613314"/>
                <a:gd name="connsiteY0" fmla="*/ 0 h 769905"/>
                <a:gd name="connsiteX1" fmla="*/ 577787 w 613314"/>
                <a:gd name="connsiteY1" fmla="*/ 0 h 769905"/>
                <a:gd name="connsiteX2" fmla="*/ 613315 w 613314"/>
                <a:gd name="connsiteY2" fmla="*/ 35433 h 769905"/>
                <a:gd name="connsiteX3" fmla="*/ 613315 w 613314"/>
                <a:gd name="connsiteY3" fmla="*/ 734759 h 769905"/>
                <a:gd name="connsiteX4" fmla="*/ 577787 w 613314"/>
                <a:gd name="connsiteY4" fmla="*/ 769906 h 769905"/>
                <a:gd name="connsiteX5" fmla="*/ 35433 w 613314"/>
                <a:gd name="connsiteY5" fmla="*/ 769906 h 769905"/>
                <a:gd name="connsiteX6" fmla="*/ 0 w 613314"/>
                <a:gd name="connsiteY6" fmla="*/ 734759 h 769905"/>
                <a:gd name="connsiteX7" fmla="*/ 0 w 613314"/>
                <a:gd name="connsiteY7" fmla="*/ 35433 h 769905"/>
                <a:gd name="connsiteX8" fmla="*/ 35433 w 613314"/>
                <a:gd name="connsiteY8" fmla="*/ 0 h 769905"/>
                <a:gd name="connsiteX9" fmla="*/ 132874 w 613314"/>
                <a:gd name="connsiteY9" fmla="*/ 0 h 769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3314" h="769905">
                  <a:moveTo>
                    <a:pt x="478250" y="0"/>
                  </a:moveTo>
                  <a:lnTo>
                    <a:pt x="577787" y="0"/>
                  </a:lnTo>
                  <a:cubicBezTo>
                    <a:pt x="597503" y="0"/>
                    <a:pt x="613315" y="15811"/>
                    <a:pt x="613315" y="35433"/>
                  </a:cubicBezTo>
                  <a:lnTo>
                    <a:pt x="613315" y="734759"/>
                  </a:lnTo>
                  <a:cubicBezTo>
                    <a:pt x="613315" y="754094"/>
                    <a:pt x="597503" y="769906"/>
                    <a:pt x="577787" y="769906"/>
                  </a:cubicBezTo>
                  <a:lnTo>
                    <a:pt x="35433" y="769906"/>
                  </a:lnTo>
                  <a:cubicBezTo>
                    <a:pt x="15812" y="769906"/>
                    <a:pt x="0" y="754094"/>
                    <a:pt x="0" y="734759"/>
                  </a:cubicBezTo>
                  <a:lnTo>
                    <a:pt x="0" y="35433"/>
                  </a:lnTo>
                  <a:cubicBezTo>
                    <a:pt x="0" y="15716"/>
                    <a:pt x="15812" y="0"/>
                    <a:pt x="35433" y="0"/>
                  </a:cubicBezTo>
                  <a:lnTo>
                    <a:pt x="132874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01AC4D37-C27D-4F6D-AD3B-4C1D7807E790}"/>
                </a:ext>
              </a:extLst>
            </p:cNvPr>
            <p:cNvSpPr/>
            <p:nvPr/>
          </p:nvSpPr>
          <p:spPr>
            <a:xfrm>
              <a:off x="5838920" y="3105244"/>
              <a:ext cx="521303" cy="648461"/>
            </a:xfrm>
            <a:custGeom>
              <a:avLst/>
              <a:gdLst>
                <a:gd name="connsiteX0" fmla="*/ 82391 w 521303"/>
                <a:gd name="connsiteY0" fmla="*/ 0 h 648461"/>
                <a:gd name="connsiteX1" fmla="*/ 0 w 521303"/>
                <a:gd name="connsiteY1" fmla="*/ 0 h 648461"/>
                <a:gd name="connsiteX2" fmla="*/ 0 w 521303"/>
                <a:gd name="connsiteY2" fmla="*/ 648462 h 648461"/>
                <a:gd name="connsiteX3" fmla="*/ 344043 w 521303"/>
                <a:gd name="connsiteY3" fmla="*/ 648462 h 648461"/>
                <a:gd name="connsiteX4" fmla="*/ 521303 w 521303"/>
                <a:gd name="connsiteY4" fmla="*/ 466916 h 648461"/>
                <a:gd name="connsiteX5" fmla="*/ 521303 w 521303"/>
                <a:gd name="connsiteY5" fmla="*/ 0 h 648461"/>
                <a:gd name="connsiteX6" fmla="*/ 434150 w 521303"/>
                <a:gd name="connsiteY6" fmla="*/ 0 h 64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303" h="648461">
                  <a:moveTo>
                    <a:pt x="82391" y="0"/>
                  </a:moveTo>
                  <a:lnTo>
                    <a:pt x="0" y="0"/>
                  </a:lnTo>
                  <a:lnTo>
                    <a:pt x="0" y="648462"/>
                  </a:lnTo>
                  <a:lnTo>
                    <a:pt x="344043" y="648462"/>
                  </a:lnTo>
                  <a:lnTo>
                    <a:pt x="521303" y="466916"/>
                  </a:lnTo>
                  <a:lnTo>
                    <a:pt x="521303" y="0"/>
                  </a:lnTo>
                  <a:lnTo>
                    <a:pt x="434150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4D854712-8F56-4531-92E4-EC48DC90797D}"/>
                </a:ext>
              </a:extLst>
            </p:cNvPr>
            <p:cNvSpPr/>
            <p:nvPr/>
          </p:nvSpPr>
          <p:spPr>
            <a:xfrm>
              <a:off x="6067425" y="3664457"/>
              <a:ext cx="91344" cy="9525"/>
            </a:xfrm>
            <a:custGeom>
              <a:avLst/>
              <a:gdLst>
                <a:gd name="connsiteX0" fmla="*/ 0 w 91344"/>
                <a:gd name="connsiteY0" fmla="*/ 0 h 9525"/>
                <a:gd name="connsiteX1" fmla="*/ 91345 w 9134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344" h="9525">
                  <a:moveTo>
                    <a:pt x="0" y="0"/>
                  </a:moveTo>
                  <a:lnTo>
                    <a:pt x="91345" y="0"/>
                  </a:lnTo>
                </a:path>
              </a:pathLst>
            </a:custGeom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EF1B341F-3DB3-431A-9607-3DD7758308AD}"/>
                </a:ext>
              </a:extLst>
            </p:cNvPr>
            <p:cNvSpPr/>
            <p:nvPr/>
          </p:nvSpPr>
          <p:spPr>
            <a:xfrm>
              <a:off x="5908643" y="3470814"/>
              <a:ext cx="376142" cy="9525"/>
            </a:xfrm>
            <a:custGeom>
              <a:avLst/>
              <a:gdLst>
                <a:gd name="connsiteX0" fmla="*/ 0 w 376142"/>
                <a:gd name="connsiteY0" fmla="*/ 0 h 9525"/>
                <a:gd name="connsiteX1" fmla="*/ 376142 w 3761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142" h="9525">
                  <a:moveTo>
                    <a:pt x="0" y="0"/>
                  </a:moveTo>
                  <a:lnTo>
                    <a:pt x="376142" y="0"/>
                  </a:lnTo>
                </a:path>
              </a:pathLst>
            </a:custGeom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DF91B94A-87FC-4BBC-B388-E48691A03645}"/>
                </a:ext>
              </a:extLst>
            </p:cNvPr>
            <p:cNvSpPr/>
            <p:nvPr/>
          </p:nvSpPr>
          <p:spPr>
            <a:xfrm>
              <a:off x="5908643" y="3540537"/>
              <a:ext cx="376142" cy="9525"/>
            </a:xfrm>
            <a:custGeom>
              <a:avLst/>
              <a:gdLst>
                <a:gd name="connsiteX0" fmla="*/ 0 w 376142"/>
                <a:gd name="connsiteY0" fmla="*/ 0 h 9525"/>
                <a:gd name="connsiteX1" fmla="*/ 376142 w 3761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142" h="9525">
                  <a:moveTo>
                    <a:pt x="0" y="0"/>
                  </a:moveTo>
                  <a:lnTo>
                    <a:pt x="376142" y="0"/>
                  </a:lnTo>
                </a:path>
              </a:pathLst>
            </a:custGeom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D6CFD8FA-2955-4BF5-B76D-510EBA7E6889}"/>
                </a:ext>
              </a:extLst>
            </p:cNvPr>
            <p:cNvSpPr/>
            <p:nvPr/>
          </p:nvSpPr>
          <p:spPr>
            <a:xfrm>
              <a:off x="5915977" y="3400996"/>
              <a:ext cx="376046" cy="9525"/>
            </a:xfrm>
            <a:custGeom>
              <a:avLst/>
              <a:gdLst>
                <a:gd name="connsiteX0" fmla="*/ 0 w 376046"/>
                <a:gd name="connsiteY0" fmla="*/ 0 h 9525"/>
                <a:gd name="connsiteX1" fmla="*/ 376047 w 37604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046" h="9525">
                  <a:moveTo>
                    <a:pt x="0" y="0"/>
                  </a:moveTo>
                  <a:lnTo>
                    <a:pt x="376047" y="0"/>
                  </a:lnTo>
                </a:path>
              </a:pathLst>
            </a:custGeom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E87313C2-B9FC-426E-863B-93ABB691FDD7}"/>
                </a:ext>
              </a:extLst>
            </p:cNvPr>
            <p:cNvSpPr/>
            <p:nvPr/>
          </p:nvSpPr>
          <p:spPr>
            <a:xfrm>
              <a:off x="6182867" y="3572255"/>
              <a:ext cx="177450" cy="181546"/>
            </a:xfrm>
            <a:custGeom>
              <a:avLst/>
              <a:gdLst>
                <a:gd name="connsiteX0" fmla="*/ 0 w 177450"/>
                <a:gd name="connsiteY0" fmla="*/ 181546 h 181546"/>
                <a:gd name="connsiteX1" fmla="*/ 0 w 177450"/>
                <a:gd name="connsiteY1" fmla="*/ 0 h 181546"/>
                <a:gd name="connsiteX2" fmla="*/ 177451 w 177450"/>
                <a:gd name="connsiteY2" fmla="*/ 0 h 18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450" h="181546">
                  <a:moveTo>
                    <a:pt x="0" y="181546"/>
                  </a:moveTo>
                  <a:lnTo>
                    <a:pt x="0" y="0"/>
                  </a:lnTo>
                  <a:lnTo>
                    <a:pt x="177451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C0B92171-9F1B-4FA9-BCF2-F8FA5408EFB5}"/>
                </a:ext>
              </a:extLst>
            </p:cNvPr>
            <p:cNvSpPr/>
            <p:nvPr/>
          </p:nvSpPr>
          <p:spPr>
            <a:xfrm>
              <a:off x="6006560" y="3181444"/>
              <a:ext cx="167830" cy="167735"/>
            </a:xfrm>
            <a:custGeom>
              <a:avLst/>
              <a:gdLst>
                <a:gd name="connsiteX0" fmla="*/ 167830 w 167830"/>
                <a:gd name="connsiteY0" fmla="*/ 55912 h 167735"/>
                <a:gd name="connsiteX1" fmla="*/ 111823 w 167830"/>
                <a:gd name="connsiteY1" fmla="*/ 55912 h 167735"/>
                <a:gd name="connsiteX2" fmla="*/ 111823 w 167830"/>
                <a:gd name="connsiteY2" fmla="*/ 0 h 167735"/>
                <a:gd name="connsiteX3" fmla="*/ 56007 w 167830"/>
                <a:gd name="connsiteY3" fmla="*/ 0 h 167735"/>
                <a:gd name="connsiteX4" fmla="*/ 56007 w 167830"/>
                <a:gd name="connsiteY4" fmla="*/ 55912 h 167735"/>
                <a:gd name="connsiteX5" fmla="*/ 0 w 167830"/>
                <a:gd name="connsiteY5" fmla="*/ 55912 h 167735"/>
                <a:gd name="connsiteX6" fmla="*/ 0 w 167830"/>
                <a:gd name="connsiteY6" fmla="*/ 111919 h 167735"/>
                <a:gd name="connsiteX7" fmla="*/ 56007 w 167830"/>
                <a:gd name="connsiteY7" fmla="*/ 111919 h 167735"/>
                <a:gd name="connsiteX8" fmla="*/ 56007 w 167830"/>
                <a:gd name="connsiteY8" fmla="*/ 167735 h 167735"/>
                <a:gd name="connsiteX9" fmla="*/ 111823 w 167830"/>
                <a:gd name="connsiteY9" fmla="*/ 167735 h 167735"/>
                <a:gd name="connsiteX10" fmla="*/ 111823 w 167830"/>
                <a:gd name="connsiteY10" fmla="*/ 111919 h 167735"/>
                <a:gd name="connsiteX11" fmla="*/ 167830 w 167830"/>
                <a:gd name="connsiteY11" fmla="*/ 111919 h 167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830" h="167735">
                  <a:moveTo>
                    <a:pt x="167830" y="55912"/>
                  </a:moveTo>
                  <a:lnTo>
                    <a:pt x="111823" y="55912"/>
                  </a:lnTo>
                  <a:lnTo>
                    <a:pt x="111823" y="0"/>
                  </a:lnTo>
                  <a:lnTo>
                    <a:pt x="56007" y="0"/>
                  </a:lnTo>
                  <a:lnTo>
                    <a:pt x="56007" y="55912"/>
                  </a:lnTo>
                  <a:lnTo>
                    <a:pt x="0" y="55912"/>
                  </a:lnTo>
                  <a:lnTo>
                    <a:pt x="0" y="111919"/>
                  </a:lnTo>
                  <a:lnTo>
                    <a:pt x="56007" y="111919"/>
                  </a:lnTo>
                  <a:lnTo>
                    <a:pt x="56007" y="167735"/>
                  </a:lnTo>
                  <a:lnTo>
                    <a:pt x="111823" y="167735"/>
                  </a:lnTo>
                  <a:lnTo>
                    <a:pt x="111823" y="111919"/>
                  </a:lnTo>
                  <a:lnTo>
                    <a:pt x="167830" y="111919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40149C85-E46C-4C02-93D5-047EB45E74B1}"/>
                </a:ext>
              </a:extLst>
            </p:cNvPr>
            <p:cNvSpPr/>
            <p:nvPr/>
          </p:nvSpPr>
          <p:spPr>
            <a:xfrm>
              <a:off x="5936552" y="3033712"/>
              <a:ext cx="322611" cy="149256"/>
            </a:xfrm>
            <a:custGeom>
              <a:avLst/>
              <a:gdLst>
                <a:gd name="connsiteX0" fmla="*/ 16764 w 322611"/>
                <a:gd name="connsiteY0" fmla="*/ 0 h 149256"/>
                <a:gd name="connsiteX1" fmla="*/ 0 w 322611"/>
                <a:gd name="connsiteY1" fmla="*/ 18764 h 149256"/>
                <a:gd name="connsiteX2" fmla="*/ 0 w 322611"/>
                <a:gd name="connsiteY2" fmla="*/ 132493 h 149256"/>
                <a:gd name="connsiteX3" fmla="*/ 15049 w 322611"/>
                <a:gd name="connsiteY3" fmla="*/ 149257 h 149256"/>
                <a:gd name="connsiteX4" fmla="*/ 68580 w 322611"/>
                <a:gd name="connsiteY4" fmla="*/ 149257 h 149256"/>
                <a:gd name="connsiteX5" fmla="*/ 93536 w 322611"/>
                <a:gd name="connsiteY5" fmla="*/ 121349 h 149256"/>
                <a:gd name="connsiteX6" fmla="*/ 93536 w 322611"/>
                <a:gd name="connsiteY6" fmla="*/ 117634 h 149256"/>
                <a:gd name="connsiteX7" fmla="*/ 112395 w 322611"/>
                <a:gd name="connsiteY7" fmla="*/ 96488 h 149256"/>
                <a:gd name="connsiteX8" fmla="*/ 210217 w 322611"/>
                <a:gd name="connsiteY8" fmla="*/ 96488 h 149256"/>
                <a:gd name="connsiteX9" fmla="*/ 229076 w 322611"/>
                <a:gd name="connsiteY9" fmla="*/ 117634 h 149256"/>
                <a:gd name="connsiteX10" fmla="*/ 229076 w 322611"/>
                <a:gd name="connsiteY10" fmla="*/ 121349 h 149256"/>
                <a:gd name="connsiteX11" fmla="*/ 254032 w 322611"/>
                <a:gd name="connsiteY11" fmla="*/ 149257 h 149256"/>
                <a:gd name="connsiteX12" fmla="*/ 307562 w 322611"/>
                <a:gd name="connsiteY12" fmla="*/ 149257 h 149256"/>
                <a:gd name="connsiteX13" fmla="*/ 322612 w 322611"/>
                <a:gd name="connsiteY13" fmla="*/ 132493 h 149256"/>
                <a:gd name="connsiteX14" fmla="*/ 322612 w 322611"/>
                <a:gd name="connsiteY14" fmla="*/ 18764 h 149256"/>
                <a:gd name="connsiteX15" fmla="*/ 305848 w 322611"/>
                <a:gd name="connsiteY15" fmla="*/ 0 h 149256"/>
                <a:gd name="connsiteX16" fmla="*/ 16764 w 322611"/>
                <a:gd name="connsiteY16" fmla="*/ 0 h 14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2611" h="149256">
                  <a:moveTo>
                    <a:pt x="16764" y="0"/>
                  </a:moveTo>
                  <a:cubicBezTo>
                    <a:pt x="7525" y="0"/>
                    <a:pt x="0" y="8477"/>
                    <a:pt x="0" y="18764"/>
                  </a:cubicBezTo>
                  <a:lnTo>
                    <a:pt x="0" y="132493"/>
                  </a:lnTo>
                  <a:cubicBezTo>
                    <a:pt x="0" y="141732"/>
                    <a:pt x="6763" y="149257"/>
                    <a:pt x="15049" y="149257"/>
                  </a:cubicBezTo>
                  <a:lnTo>
                    <a:pt x="68580" y="149257"/>
                  </a:lnTo>
                  <a:cubicBezTo>
                    <a:pt x="82391" y="149257"/>
                    <a:pt x="93536" y="136779"/>
                    <a:pt x="93536" y="121349"/>
                  </a:cubicBezTo>
                  <a:lnTo>
                    <a:pt x="93536" y="117634"/>
                  </a:lnTo>
                  <a:cubicBezTo>
                    <a:pt x="93536" y="106013"/>
                    <a:pt x="102013" y="96488"/>
                    <a:pt x="112395" y="96488"/>
                  </a:cubicBezTo>
                  <a:lnTo>
                    <a:pt x="210217" y="96488"/>
                  </a:lnTo>
                  <a:cubicBezTo>
                    <a:pt x="220599" y="96488"/>
                    <a:pt x="229076" y="105918"/>
                    <a:pt x="229076" y="117634"/>
                  </a:cubicBezTo>
                  <a:lnTo>
                    <a:pt x="229076" y="121349"/>
                  </a:lnTo>
                  <a:cubicBezTo>
                    <a:pt x="229076" y="136779"/>
                    <a:pt x="240221" y="149257"/>
                    <a:pt x="254032" y="149257"/>
                  </a:cubicBezTo>
                  <a:lnTo>
                    <a:pt x="307562" y="149257"/>
                  </a:lnTo>
                  <a:cubicBezTo>
                    <a:pt x="315849" y="149257"/>
                    <a:pt x="322612" y="141732"/>
                    <a:pt x="322612" y="132493"/>
                  </a:cubicBezTo>
                  <a:lnTo>
                    <a:pt x="322612" y="18764"/>
                  </a:lnTo>
                  <a:cubicBezTo>
                    <a:pt x="322612" y="8477"/>
                    <a:pt x="315087" y="0"/>
                    <a:pt x="305848" y="0"/>
                  </a:cubicBezTo>
                  <a:lnTo>
                    <a:pt x="16764" y="0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9660C7DD-CD07-42C2-A5FA-835DD90EBC4D}"/>
              </a:ext>
            </a:extLst>
          </p:cNvPr>
          <p:cNvSpPr txBox="1"/>
          <p:nvPr/>
        </p:nvSpPr>
        <p:spPr>
          <a:xfrm>
            <a:off x="213928" y="3439490"/>
            <a:ext cx="365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solidFill>
                  <a:prstClr val="black"/>
                </a:solidFill>
              </a:rPr>
              <a:t>#</a:t>
            </a:r>
            <a:r>
              <a:rPr lang="ru-RU" dirty="0">
                <a:solidFill>
                  <a:prstClr val="black"/>
                </a:solidFill>
              </a:rPr>
              <a:t>плановая вакцинация</a:t>
            </a:r>
          </a:p>
          <a:p>
            <a:pPr defTabSz="914400"/>
            <a:r>
              <a:rPr lang="en-US" dirty="0">
                <a:solidFill>
                  <a:prstClr val="black"/>
                </a:solidFill>
              </a:rPr>
              <a:t>#</a:t>
            </a:r>
            <a:r>
              <a:rPr lang="ru-RU" dirty="0">
                <a:solidFill>
                  <a:prstClr val="black"/>
                </a:solidFill>
              </a:rPr>
              <a:t>диагностика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заболеваний</a:t>
            </a:r>
          </a:p>
          <a:p>
            <a:pPr defTabSz="914400"/>
            <a:r>
              <a:rPr lang="en-US" dirty="0">
                <a:solidFill>
                  <a:prstClr val="black"/>
                </a:solidFill>
              </a:rPr>
              <a:t>#</a:t>
            </a:r>
            <a:r>
              <a:rPr lang="ru-RU" dirty="0">
                <a:solidFill>
                  <a:prstClr val="black"/>
                </a:solidFill>
              </a:rPr>
              <a:t>лечебные мероприятия</a:t>
            </a:r>
          </a:p>
          <a:p>
            <a:pPr defTabSz="914400"/>
            <a:r>
              <a:rPr lang="en-US" dirty="0">
                <a:solidFill>
                  <a:prstClr val="black"/>
                </a:solidFill>
              </a:rPr>
              <a:t>#</a:t>
            </a:r>
            <a:r>
              <a:rPr lang="ru-RU" dirty="0">
                <a:solidFill>
                  <a:prstClr val="black"/>
                </a:solidFill>
              </a:rPr>
              <a:t>маркировка</a:t>
            </a:r>
          </a:p>
        </p:txBody>
      </p: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id="{45F2D282-83A4-4AD6-82F5-CCABDA28695C}"/>
              </a:ext>
            </a:extLst>
          </p:cNvPr>
          <p:cNvCxnSpPr>
            <a:cxnSpLocks/>
          </p:cNvCxnSpPr>
          <p:nvPr/>
        </p:nvCxnSpPr>
        <p:spPr>
          <a:xfrm>
            <a:off x="313200" y="4767219"/>
            <a:ext cx="103464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98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7;p15">
            <a:extLst>
              <a:ext uri="{FF2B5EF4-FFF2-40B4-BE49-F238E27FC236}">
                <a16:creationId xmlns:a16="http://schemas.microsoft.com/office/drawing/2014/main" id="{60A13E57-150C-430D-AC40-317E95DE3E5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3354211" y="99872"/>
            <a:ext cx="12024000" cy="738633"/>
          </a:xfrm>
          <a:prstGeom prst="rect">
            <a:avLst/>
          </a:prstGeom>
          <a:effectLst/>
        </p:spPr>
        <p:txBody>
          <a:bodyPr spcFirstLastPara="1" vert="horz" wrap="square" lIns="91425" tIns="91425" rIns="91425" bIns="91425" rtlCol="0" anchor="t" anchorCtr="0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Montserrat Black" panose="00000A00000000000000" pitchFamily="2" charset="-52"/>
              </a:rPr>
              <a:t>Наша команда</a:t>
            </a:r>
            <a:endParaRPr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B812D7-64F8-432E-9AC3-56AA49C71ADA}"/>
              </a:ext>
            </a:extLst>
          </p:cNvPr>
          <p:cNvCxnSpPr>
            <a:cxnSpLocks/>
          </p:cNvCxnSpPr>
          <p:nvPr/>
        </p:nvCxnSpPr>
        <p:spPr>
          <a:xfrm>
            <a:off x="0" y="852970"/>
            <a:ext cx="490160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82C262A-E4A9-4BDA-B858-0D583523C48C}"/>
              </a:ext>
            </a:extLst>
          </p:cNvPr>
          <p:cNvCxnSpPr>
            <a:cxnSpLocks/>
          </p:cNvCxnSpPr>
          <p:nvPr/>
        </p:nvCxnSpPr>
        <p:spPr>
          <a:xfrm>
            <a:off x="155494" y="317586"/>
            <a:ext cx="0" cy="73503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2AC50D8-244A-4554-9371-F306E7B38550}"/>
              </a:ext>
            </a:extLst>
          </p:cNvPr>
          <p:cNvSpPr txBox="1"/>
          <p:nvPr/>
        </p:nvSpPr>
        <p:spPr>
          <a:xfrm>
            <a:off x="2657788" y="1699988"/>
            <a:ext cx="2938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Александр </a:t>
            </a:r>
            <a:r>
              <a:rPr lang="ru-RU" sz="2000" dirty="0" err="1">
                <a:solidFill>
                  <a:schemeClr val="bg1"/>
                </a:solidFill>
                <a:latin typeface="Montserrat Medium" panose="00000600000000000000" pitchFamily="2" charset="-52"/>
              </a:rPr>
              <a:t>Надоров</a:t>
            </a:r>
            <a:endParaRPr lang="ru-RU" sz="20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  <a:p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364568-5798-4C9B-BC52-BA43BC52B832}"/>
              </a:ext>
            </a:extLst>
          </p:cNvPr>
          <p:cNvSpPr txBox="1"/>
          <p:nvPr/>
        </p:nvSpPr>
        <p:spPr>
          <a:xfrm>
            <a:off x="2657788" y="3677332"/>
            <a:ext cx="3025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Маргарита Зарецкая</a:t>
            </a:r>
          </a:p>
          <a:p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C36A7D-D584-4ECD-BBDA-D7EC5DB98D3A}"/>
              </a:ext>
            </a:extLst>
          </p:cNvPr>
          <p:cNvSpPr txBox="1"/>
          <p:nvPr/>
        </p:nvSpPr>
        <p:spPr>
          <a:xfrm>
            <a:off x="2657788" y="5664259"/>
            <a:ext cx="26789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Юлия </a:t>
            </a:r>
            <a:r>
              <a:rPr lang="ru-RU" sz="2000" dirty="0" err="1">
                <a:solidFill>
                  <a:schemeClr val="bg1"/>
                </a:solidFill>
                <a:latin typeface="Montserrat Medium" panose="00000600000000000000" pitchFamily="2" charset="-52"/>
              </a:rPr>
              <a:t>Полиевская</a:t>
            </a:r>
            <a:endParaRPr lang="ru-RU" sz="20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  <a:p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B157D1-A3BA-4D97-8518-80BE9365B9A5}"/>
              </a:ext>
            </a:extLst>
          </p:cNvPr>
          <p:cNvSpPr txBox="1"/>
          <p:nvPr/>
        </p:nvSpPr>
        <p:spPr>
          <a:xfrm>
            <a:off x="9284701" y="1684599"/>
            <a:ext cx="24817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Георгий Туляков</a:t>
            </a:r>
          </a:p>
          <a:p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7906BA-3989-4326-8D31-35B765B24A0A}"/>
              </a:ext>
            </a:extLst>
          </p:cNvPr>
          <p:cNvSpPr txBox="1"/>
          <p:nvPr/>
        </p:nvSpPr>
        <p:spPr>
          <a:xfrm>
            <a:off x="9284700" y="3696074"/>
            <a:ext cx="2351040" cy="4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dirty="0">
                <a:solidFill>
                  <a:schemeClr val="bg1"/>
                </a:solidFill>
                <a:latin typeface="Montserrat Medium" panose="00000600000000000000" pitchFamily="2" charset="-52"/>
              </a:rPr>
              <a:t>Егор Солдатов</a:t>
            </a:r>
            <a:endParaRPr lang="ru-RU" sz="2000" dirty="0">
              <a:latin typeface="Montserrat Medium" panose="00000600000000000000" pitchFamily="2" charset="-5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462D7A-C341-411D-99EE-F4F58A3DBF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" r="1545"/>
          <a:stretch>
            <a:fillRect/>
          </a:stretch>
        </p:blipFill>
        <p:spPr>
          <a:xfrm>
            <a:off x="368312" y="958674"/>
            <a:ext cx="1858588" cy="1858588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AA929E8-C36E-4CB9-9229-52B971780F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r="2879"/>
          <a:stretch>
            <a:fillRect/>
          </a:stretch>
        </p:blipFill>
        <p:spPr>
          <a:xfrm>
            <a:off x="368312" y="4950701"/>
            <a:ext cx="1858588" cy="1858588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5A3ECD6-D939-40A9-BF70-988F3D3F9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 b="43"/>
          <a:stretch>
            <a:fillRect/>
          </a:stretch>
        </p:blipFill>
        <p:spPr>
          <a:xfrm>
            <a:off x="368312" y="2954495"/>
            <a:ext cx="1858588" cy="1858588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9191610-115F-4C16-A6BB-536D626F16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" r="6893"/>
          <a:stretch>
            <a:fillRect/>
          </a:stretch>
        </p:blipFill>
        <p:spPr>
          <a:xfrm>
            <a:off x="6956593" y="967206"/>
            <a:ext cx="1858588" cy="1858588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255ED9-5C87-4A43-9DB5-BAC2F62B99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1" r="7481"/>
          <a:stretch>
            <a:fillRect/>
          </a:stretch>
        </p:blipFill>
        <p:spPr>
          <a:xfrm>
            <a:off x="6956593" y="2953534"/>
            <a:ext cx="1858588" cy="1858588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985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8B60D1-F219-4D3F-BBAE-46156A7BDA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3" r="14383"/>
          <a:stretch>
            <a:fillRect/>
          </a:stretch>
        </p:blipFill>
        <p:spPr>
          <a:xfrm>
            <a:off x="23212" y="0"/>
            <a:ext cx="7328904" cy="6858000"/>
          </a:xfrm>
          <a:custGeom>
            <a:avLst/>
            <a:gdLst>
              <a:gd name="connsiteX0" fmla="*/ 4774131 w 7328904"/>
              <a:gd name="connsiteY0" fmla="*/ 0 h 6858000"/>
              <a:gd name="connsiteX1" fmla="*/ 7328904 w 7328904"/>
              <a:gd name="connsiteY1" fmla="*/ 0 h 6858000"/>
              <a:gd name="connsiteX2" fmla="*/ 3968560 w 7328904"/>
              <a:gd name="connsiteY2" fmla="*/ 6858000 h 6858000"/>
              <a:gd name="connsiteX3" fmla="*/ 1413787 w 7328904"/>
              <a:gd name="connsiteY3" fmla="*/ 6858000 h 6858000"/>
              <a:gd name="connsiteX4" fmla="*/ 2262034 w 7328904"/>
              <a:gd name="connsiteY4" fmla="*/ 0 h 6858000"/>
              <a:gd name="connsiteX5" fmla="*/ 4737937 w 7328904"/>
              <a:gd name="connsiteY5" fmla="*/ 0 h 6858000"/>
              <a:gd name="connsiteX6" fmla="*/ 1355905 w 7328904"/>
              <a:gd name="connsiteY6" fmla="*/ 6858000 h 6858000"/>
              <a:gd name="connsiteX7" fmla="*/ 1 w 7328904"/>
              <a:gd name="connsiteY7" fmla="*/ 6858000 h 6858000"/>
              <a:gd name="connsiteX8" fmla="*/ 1 w 7328904"/>
              <a:gd name="connsiteY8" fmla="*/ 4586896 h 6858000"/>
              <a:gd name="connsiteX9" fmla="*/ 1 w 7328904"/>
              <a:gd name="connsiteY9" fmla="*/ 0 h 6858000"/>
              <a:gd name="connsiteX10" fmla="*/ 2203402 w 7328904"/>
              <a:gd name="connsiteY10" fmla="*/ 0 h 6858000"/>
              <a:gd name="connsiteX11" fmla="*/ 0 w 7328904"/>
              <a:gd name="connsiteY11" fmla="*/ 44680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28904" h="6858000">
                <a:moveTo>
                  <a:pt x="4774131" y="0"/>
                </a:moveTo>
                <a:lnTo>
                  <a:pt x="7328904" y="0"/>
                </a:lnTo>
                <a:lnTo>
                  <a:pt x="3968560" y="6858000"/>
                </a:lnTo>
                <a:lnTo>
                  <a:pt x="1413787" y="6858000"/>
                </a:lnTo>
                <a:close/>
                <a:moveTo>
                  <a:pt x="2262034" y="0"/>
                </a:moveTo>
                <a:lnTo>
                  <a:pt x="4737937" y="0"/>
                </a:lnTo>
                <a:lnTo>
                  <a:pt x="1355905" y="6858000"/>
                </a:lnTo>
                <a:lnTo>
                  <a:pt x="1" y="6858000"/>
                </a:lnTo>
                <a:lnTo>
                  <a:pt x="1" y="4586896"/>
                </a:lnTo>
                <a:close/>
                <a:moveTo>
                  <a:pt x="1" y="0"/>
                </a:moveTo>
                <a:lnTo>
                  <a:pt x="2203402" y="0"/>
                </a:lnTo>
                <a:lnTo>
                  <a:pt x="0" y="4468001"/>
                </a:lnTo>
                <a:close/>
              </a:path>
            </a:pathLst>
          </a:cu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88759E-FEA8-4550-B569-163BAD4B426C}"/>
              </a:ext>
            </a:extLst>
          </p:cNvPr>
          <p:cNvSpPr/>
          <p:nvPr/>
        </p:nvSpPr>
        <p:spPr>
          <a:xfrm>
            <a:off x="6248400" y="2229409"/>
            <a:ext cx="5894562" cy="1930400"/>
          </a:xfrm>
          <a:prstGeom prst="rect">
            <a:avLst/>
          </a:prstGeom>
          <a:solidFill>
            <a:srgbClr val="0A304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52B45FC-EF3A-4487-B28D-42FD2F67A864}"/>
              </a:ext>
            </a:extLst>
          </p:cNvPr>
          <p:cNvSpPr/>
          <p:nvPr/>
        </p:nvSpPr>
        <p:spPr>
          <a:xfrm>
            <a:off x="6297438" y="2173037"/>
            <a:ext cx="5894562" cy="1930400"/>
          </a:xfrm>
          <a:prstGeom prst="rect">
            <a:avLst/>
          </a:prstGeom>
          <a:solidFill>
            <a:srgbClr val="0F466B">
              <a:alpha val="9176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66F91BB-7A59-4928-8F44-28EA71AB4F73}"/>
              </a:ext>
            </a:extLst>
          </p:cNvPr>
          <p:cNvSpPr txBox="1">
            <a:spLocks/>
          </p:cNvSpPr>
          <p:nvPr/>
        </p:nvSpPr>
        <p:spPr>
          <a:xfrm>
            <a:off x="6272919" y="2173037"/>
            <a:ext cx="5894562" cy="1815882"/>
          </a:xfrm>
          <a:prstGeom prst="rect">
            <a:avLst/>
          </a:prstGeom>
        </p:spPr>
        <p:txBody>
          <a:bodyPr wrap="none">
            <a:spAutoFit/>
          </a:bodyPr>
          <a:lstStyle>
            <a:lvl1pPr inden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cap="none">
                <a:solidFill>
                  <a:schemeClr val="bg1"/>
                </a:solidFill>
                <a:effectLst/>
                <a:latin typeface="Montserrat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cap="none">
                <a:solidFill>
                  <a:schemeClr val="bg2">
                    <a:lumMod val="75000"/>
                  </a:schemeClr>
                </a:solidFill>
                <a:effectLst/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cap="none">
                <a:solidFill>
                  <a:schemeClr val="bg2">
                    <a:lumMod val="75000"/>
                  </a:schemeClr>
                </a:solidFill>
                <a:effectLst/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9pPr>
          </a:lstStyle>
          <a:p>
            <a: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Партнером проекта является</a:t>
            </a:r>
            <a:b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</a:br>
            <a: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  <a:t>Республиканская </a:t>
            </a:r>
            <a:b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</a:br>
            <a: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Ветеринарная Служба </a:t>
            </a:r>
            <a:b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</a:br>
            <a:r>
              <a:rPr lang="ru-RU" sz="2800" dirty="0">
                <a:solidFill>
                  <a:schemeClr val="tx1"/>
                </a:solidFill>
                <a:latin typeface="Montserrat SemiBold" panose="00000700000000000000" pitchFamily="2" charset="-52"/>
              </a:rPr>
              <a:t>Республики Мордовия</a:t>
            </a:r>
          </a:p>
        </p:txBody>
      </p:sp>
    </p:spTree>
    <p:extLst>
      <p:ext uri="{BB962C8B-B14F-4D97-AF65-F5344CB8AC3E}">
        <p14:creationId xmlns:p14="http://schemas.microsoft.com/office/powerpoint/2010/main" val="854334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85000"/>
            </a:schemeClr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>
            <a:extLst>
              <a:ext uri="{FF2B5EF4-FFF2-40B4-BE49-F238E27FC236}">
                <a16:creationId xmlns:a16="http://schemas.microsoft.com/office/drawing/2014/main" id="{CE009DD0-B4AF-435B-A36A-4398A1EA80A9}"/>
              </a:ext>
            </a:extLst>
          </p:cNvPr>
          <p:cNvSpPr/>
          <p:nvPr/>
        </p:nvSpPr>
        <p:spPr>
          <a:xfrm>
            <a:off x="4185793" y="3662599"/>
            <a:ext cx="2526830" cy="2507297"/>
          </a:xfrm>
          <a:prstGeom prst="ellipse">
            <a:avLst/>
          </a:prstGeom>
          <a:solidFill>
            <a:schemeClr val="accent1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3FE42A7-D6E2-43E0-819C-CD0AFE3F0B96}"/>
              </a:ext>
            </a:extLst>
          </p:cNvPr>
          <p:cNvSpPr/>
          <p:nvPr/>
        </p:nvSpPr>
        <p:spPr>
          <a:xfrm>
            <a:off x="1371668" y="1318048"/>
            <a:ext cx="2526830" cy="2507297"/>
          </a:xfrm>
          <a:prstGeom prst="ellipse">
            <a:avLst/>
          </a:prstGeom>
          <a:solidFill>
            <a:schemeClr val="accent1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1A1DF513-15AE-42B9-8844-40926ED1657E}"/>
              </a:ext>
            </a:extLst>
          </p:cNvPr>
          <p:cNvSpPr txBox="1">
            <a:spLocks/>
          </p:cNvSpPr>
          <p:nvPr/>
        </p:nvSpPr>
        <p:spPr>
          <a:xfrm>
            <a:off x="42000" y="326248"/>
            <a:ext cx="12108000" cy="738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Montserrat Black" panose="00000A00000000000000" pitchFamily="2" charset="-52"/>
              </a:rPr>
              <a:t>О задачах, которые предстоит решить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3585400-913A-437A-8122-207BB450C6E0}"/>
              </a:ext>
            </a:extLst>
          </p:cNvPr>
          <p:cNvCxnSpPr>
            <a:cxnSpLocks/>
          </p:cNvCxnSpPr>
          <p:nvPr/>
        </p:nvCxnSpPr>
        <p:spPr>
          <a:xfrm>
            <a:off x="0" y="1079346"/>
            <a:ext cx="35831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A17C341-6EFC-41AA-91BB-50C7E4A1122E}"/>
              </a:ext>
            </a:extLst>
          </p:cNvPr>
          <p:cNvCxnSpPr>
            <a:cxnSpLocks/>
          </p:cNvCxnSpPr>
          <p:nvPr/>
        </p:nvCxnSpPr>
        <p:spPr>
          <a:xfrm>
            <a:off x="155494" y="392014"/>
            <a:ext cx="0" cy="8626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870CB89-53A0-47A4-B79D-0789BB71B69F}"/>
              </a:ext>
            </a:extLst>
          </p:cNvPr>
          <p:cNvSpPr txBox="1"/>
          <p:nvPr/>
        </p:nvSpPr>
        <p:spPr>
          <a:xfrm>
            <a:off x="4200280" y="2111497"/>
            <a:ext cx="580479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Контроль </a:t>
            </a:r>
            <a:r>
              <a:rPr lang="ru-RU" sz="2000" dirty="0">
                <a:solidFill>
                  <a:srgbClr val="000000"/>
                </a:solidFill>
                <a:latin typeface="Montserrat Medium" panose="00000600000000000000" pitchFamily="2" charset="-52"/>
              </a:rPr>
              <a:t>за безнадзорными животными</a:t>
            </a:r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A9B1BC-8399-4C8E-8AEA-0A2C18404682}"/>
              </a:ext>
            </a:extLst>
          </p:cNvPr>
          <p:cNvSpPr txBox="1"/>
          <p:nvPr/>
        </p:nvSpPr>
        <p:spPr>
          <a:xfrm>
            <a:off x="7235769" y="4107446"/>
            <a:ext cx="4700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000000"/>
                </a:solidFill>
                <a:effectLst/>
                <a:latin typeface="Montserrat Medium" panose="00000600000000000000" pitchFamily="2" charset="-52"/>
              </a:defRPr>
            </a:lvl1pPr>
          </a:lstStyle>
          <a:p>
            <a:r>
              <a:rPr lang="ru-RU" sz="2000" dirty="0"/>
              <a:t>Получение практических навыков для студентов специальности «Ветеринария»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543514-67B1-4B84-856C-EBF831F218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r="16698"/>
          <a:stretch>
            <a:fillRect/>
          </a:stretch>
        </p:blipFill>
        <p:spPr>
          <a:xfrm>
            <a:off x="1073430" y="1332514"/>
            <a:ext cx="2505158" cy="2507298"/>
          </a:xfr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F2DB6FD-3423-4F0E-8384-AD67F6DB45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8" r="16638"/>
          <a:stretch>
            <a:fillRect/>
          </a:stretch>
        </p:blipFill>
        <p:spPr>
          <a:xfrm>
            <a:off x="4505703" y="3672526"/>
            <a:ext cx="2497370" cy="2497370"/>
          </a:xfrm>
          <a:custGeom>
            <a:avLst/>
            <a:gdLst>
              <a:gd name="connsiteX0" fmla="*/ 929294 w 1858588"/>
              <a:gd name="connsiteY0" fmla="*/ 0 h 1858588"/>
              <a:gd name="connsiteX1" fmla="*/ 1858588 w 1858588"/>
              <a:gd name="connsiteY1" fmla="*/ 929294 h 1858588"/>
              <a:gd name="connsiteX2" fmla="*/ 929294 w 1858588"/>
              <a:gd name="connsiteY2" fmla="*/ 1858588 h 1858588"/>
              <a:gd name="connsiteX3" fmla="*/ 0 w 1858588"/>
              <a:gd name="connsiteY3" fmla="*/ 929294 h 1858588"/>
              <a:gd name="connsiteX4" fmla="*/ 929294 w 1858588"/>
              <a:gd name="connsiteY4" fmla="*/ 0 h 185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8588" h="1858588">
                <a:moveTo>
                  <a:pt x="929294" y="0"/>
                </a:moveTo>
                <a:cubicBezTo>
                  <a:pt x="1442529" y="0"/>
                  <a:pt x="1858588" y="416059"/>
                  <a:pt x="1858588" y="929294"/>
                </a:cubicBezTo>
                <a:cubicBezTo>
                  <a:pt x="1858588" y="1442529"/>
                  <a:pt x="1442529" y="1858588"/>
                  <a:pt x="929294" y="1858588"/>
                </a:cubicBezTo>
                <a:cubicBezTo>
                  <a:pt x="416059" y="1858588"/>
                  <a:pt x="0" y="1442529"/>
                  <a:pt x="0" y="929294"/>
                </a:cubicBezTo>
                <a:cubicBezTo>
                  <a:pt x="0" y="416059"/>
                  <a:pt x="416059" y="0"/>
                  <a:pt x="929294" y="0"/>
                </a:cubicBezTo>
                <a:close/>
              </a:path>
            </a:pathLst>
          </a:custGeom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62D739F-2F82-478A-9FCB-15880228DEB9}"/>
              </a:ext>
            </a:extLst>
          </p:cNvPr>
          <p:cNvCxnSpPr>
            <a:cxnSpLocks/>
          </p:cNvCxnSpPr>
          <p:nvPr/>
        </p:nvCxnSpPr>
        <p:spPr>
          <a:xfrm flipV="1">
            <a:off x="4200280" y="2111497"/>
            <a:ext cx="0" cy="40011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B29F89A4-CB25-482E-AD21-D36229AE9BE5}"/>
              </a:ext>
            </a:extLst>
          </p:cNvPr>
          <p:cNvCxnSpPr>
            <a:cxnSpLocks/>
          </p:cNvCxnSpPr>
          <p:nvPr/>
        </p:nvCxnSpPr>
        <p:spPr>
          <a:xfrm>
            <a:off x="7235769" y="4118876"/>
            <a:ext cx="0" cy="100239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36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55A6205B-1B23-45B1-877A-B65AF9043B3A}"/>
              </a:ext>
            </a:extLst>
          </p:cNvPr>
          <p:cNvSpPr txBox="1">
            <a:spLocks/>
          </p:cNvSpPr>
          <p:nvPr/>
        </p:nvSpPr>
        <p:spPr>
          <a:xfrm>
            <a:off x="155493" y="5750762"/>
            <a:ext cx="4876626" cy="707856"/>
          </a:xfrm>
          <a:prstGeom prst="rect">
            <a:avLst/>
          </a:prstGeom>
        </p:spPr>
        <p:txBody>
          <a:bodyPr spcFirstLastPara="1" wrap="none" lIns="91425" tIns="91425" rIns="91425" bIns="91425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Обоснование задачи №</a:t>
            </a:r>
            <a:r>
              <a:rPr lang="en-US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1</a:t>
            </a:r>
            <a:endParaRPr lang="ru-RU" sz="200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  <a:p>
            <a:pPr>
              <a:spcBef>
                <a:spcPts val="0"/>
              </a:spcBef>
            </a:pPr>
            <a:r>
              <a:rPr lang="ru-RU" sz="1400" b="0" i="0" dirty="0">
                <a:solidFill>
                  <a:srgbClr val="000000"/>
                </a:solidFill>
                <a:effectLst/>
                <a:latin typeface="Montserrat Medium" panose="00000600000000000000" pitchFamily="2" charset="-52"/>
              </a:rPr>
              <a:t>Контроль </a:t>
            </a:r>
            <a:r>
              <a:rPr lang="ru-RU" sz="1400" dirty="0">
                <a:solidFill>
                  <a:srgbClr val="000000"/>
                </a:solidFill>
                <a:latin typeface="Montserrat Medium" panose="00000600000000000000" pitchFamily="2" charset="-52"/>
              </a:rPr>
              <a:t>за безнадзорными животными</a:t>
            </a:r>
            <a:endParaRPr lang="ru-RU" sz="200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47CC9B-A2C2-4EBC-BF20-6CC4451BDE14}"/>
              </a:ext>
            </a:extLst>
          </p:cNvPr>
          <p:cNvCxnSpPr>
            <a:cxnSpLocks/>
          </p:cNvCxnSpPr>
          <p:nvPr/>
        </p:nvCxnSpPr>
        <p:spPr>
          <a:xfrm>
            <a:off x="0" y="1229517"/>
            <a:ext cx="301964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61796A8-C414-4DA7-8B87-D2AB2FD632D6}"/>
              </a:ext>
            </a:extLst>
          </p:cNvPr>
          <p:cNvCxnSpPr>
            <a:cxnSpLocks/>
          </p:cNvCxnSpPr>
          <p:nvPr/>
        </p:nvCxnSpPr>
        <p:spPr>
          <a:xfrm>
            <a:off x="155493" y="265814"/>
            <a:ext cx="1" cy="113899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D3CA11-1281-4480-AAB3-9E8FEFF65758}"/>
              </a:ext>
            </a:extLst>
          </p:cNvPr>
          <p:cNvSpPr txBox="1"/>
          <p:nvPr/>
        </p:nvSpPr>
        <p:spPr>
          <a:xfrm>
            <a:off x="155493" y="113592"/>
            <a:ext cx="1039419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Montserrat Black" panose="00000A00000000000000" pitchFamily="2" charset="-52"/>
              </a:rPr>
              <a:t>Численность безнадзорных животных</a:t>
            </a:r>
            <a:br>
              <a:rPr lang="ru-RU" sz="3600" dirty="0">
                <a:solidFill>
                  <a:srgbClr val="000000"/>
                </a:solidFill>
                <a:latin typeface="Montserrat Black" panose="00000A00000000000000" pitchFamily="2" charset="-52"/>
              </a:rPr>
            </a:br>
            <a:r>
              <a:rPr lang="ru-RU" sz="3600" dirty="0">
                <a:solidFill>
                  <a:srgbClr val="000000"/>
                </a:solidFill>
                <a:latin typeface="Montserrat Black" panose="00000A00000000000000" pitchFamily="2" charset="-52"/>
              </a:rPr>
              <a:t>за 2020 год</a:t>
            </a:r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574475-CCD5-461A-9568-04A4770DAA1B}"/>
              </a:ext>
            </a:extLst>
          </p:cNvPr>
          <p:cNvSpPr txBox="1"/>
          <p:nvPr/>
        </p:nvSpPr>
        <p:spPr>
          <a:xfrm>
            <a:off x="4624849" y="1113320"/>
            <a:ext cx="3517310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37058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CDD8E7-F209-4F3A-942C-502AD961A143}"/>
              </a:ext>
            </a:extLst>
          </p:cNvPr>
          <p:cNvSpPr txBox="1"/>
          <p:nvPr/>
        </p:nvSpPr>
        <p:spPr>
          <a:xfrm>
            <a:off x="5652043" y="2158417"/>
            <a:ext cx="250421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3313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E58D4D-22B3-4E51-8CA4-EAD1A6C56A72}"/>
              </a:ext>
            </a:extLst>
          </p:cNvPr>
          <p:cNvSpPr txBox="1"/>
          <p:nvPr/>
        </p:nvSpPr>
        <p:spPr>
          <a:xfrm>
            <a:off x="6086788" y="3302792"/>
            <a:ext cx="205537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140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62B9F5-638B-406F-9B4F-40D1B1F4B194}"/>
              </a:ext>
            </a:extLst>
          </p:cNvPr>
          <p:cNvSpPr txBox="1"/>
          <p:nvPr/>
        </p:nvSpPr>
        <p:spPr>
          <a:xfrm>
            <a:off x="6488221" y="4350686"/>
            <a:ext cx="159370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94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80ABD1-F43F-4058-8BC9-A26CE4D758CE}"/>
              </a:ext>
            </a:extLst>
          </p:cNvPr>
          <p:cNvSpPr txBox="1"/>
          <p:nvPr/>
        </p:nvSpPr>
        <p:spPr>
          <a:xfrm>
            <a:off x="6633466" y="5378441"/>
            <a:ext cx="147027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5B42F9-588B-465B-9BA3-0C633B60318A}"/>
              </a:ext>
            </a:extLst>
          </p:cNvPr>
          <p:cNvSpPr txBox="1"/>
          <p:nvPr/>
        </p:nvSpPr>
        <p:spPr>
          <a:xfrm>
            <a:off x="8116261" y="1856788"/>
            <a:ext cx="39437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cap="all" dirty="0">
                <a:solidFill>
                  <a:srgbClr val="000000"/>
                </a:solidFill>
                <a:latin typeface="Montserrat Light" panose="00000400000000000000" pitchFamily="2" charset="-52"/>
              </a:rPr>
              <a:t>По </a:t>
            </a:r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республике </a:t>
            </a:r>
            <a:r>
              <a:rPr lang="ru-RU" b="1" cap="all" dirty="0" err="1">
                <a:solidFill>
                  <a:srgbClr val="000000"/>
                </a:solidFill>
                <a:latin typeface="Montserrat Medium" panose="00000600000000000000" pitchFamily="2" charset="-52"/>
              </a:rPr>
              <a:t>мордовия</a:t>
            </a:r>
            <a:endParaRPr lang="ru-RU" b="1" cap="all" dirty="0">
              <a:latin typeface="Montserrat Medium" panose="000006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584F6-D07D-403C-91C1-9B63F6BE87ED}"/>
              </a:ext>
            </a:extLst>
          </p:cNvPr>
          <p:cNvSpPr txBox="1"/>
          <p:nvPr/>
        </p:nvSpPr>
        <p:spPr>
          <a:xfrm>
            <a:off x="8116261" y="2852452"/>
            <a:ext cx="23262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cap="all" dirty="0">
                <a:solidFill>
                  <a:srgbClr val="000000"/>
                </a:solidFill>
                <a:latin typeface="Montserrat Light" panose="00000400000000000000" pitchFamily="2" charset="-52"/>
              </a:rPr>
              <a:t>По </a:t>
            </a:r>
            <a:r>
              <a:rPr lang="ru-RU" b="1" cap="all" dirty="0" err="1">
                <a:solidFill>
                  <a:srgbClr val="000000"/>
                </a:solidFill>
                <a:latin typeface="Montserrat Medium" panose="00000600000000000000" pitchFamily="2" charset="-52"/>
              </a:rPr>
              <a:t>г.о</a:t>
            </a:r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. </a:t>
            </a:r>
            <a:r>
              <a:rPr lang="ru-RU" b="1" cap="all" dirty="0" err="1">
                <a:solidFill>
                  <a:srgbClr val="000000"/>
                </a:solidFill>
                <a:latin typeface="Montserrat Medium" panose="00000600000000000000" pitchFamily="2" charset="-52"/>
              </a:rPr>
              <a:t>саранск</a:t>
            </a:r>
            <a:endParaRPr lang="ru-RU" b="1" cap="all" dirty="0">
              <a:latin typeface="Montserrat Medium" panose="000006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9DAAF2-F610-4CAE-83EE-1D9A755B7799}"/>
              </a:ext>
            </a:extLst>
          </p:cNvPr>
          <p:cNvSpPr txBox="1"/>
          <p:nvPr/>
        </p:nvSpPr>
        <p:spPr>
          <a:xfrm>
            <a:off x="8116261" y="3764651"/>
            <a:ext cx="192873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cap="all" dirty="0">
                <a:solidFill>
                  <a:srgbClr val="000000"/>
                </a:solidFill>
                <a:latin typeface="Montserrat Light" panose="00000400000000000000" pitchFamily="2" charset="-52"/>
              </a:rPr>
              <a:t>Содержится</a:t>
            </a:r>
            <a:br>
              <a:rPr lang="ru-RU" cap="all" dirty="0">
                <a:solidFill>
                  <a:srgbClr val="000000"/>
                </a:solidFill>
                <a:latin typeface="Montserrat Light" panose="00000400000000000000" pitchFamily="2" charset="-52"/>
              </a:rPr>
            </a:br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в приюте</a:t>
            </a:r>
            <a:endParaRPr lang="ru-RU" b="1" cap="all" dirty="0">
              <a:latin typeface="Montserrat Medium" panose="000006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5DE7CB-E3C0-4FEA-B989-9E50731CE0E5}"/>
              </a:ext>
            </a:extLst>
          </p:cNvPr>
          <p:cNvSpPr txBox="1"/>
          <p:nvPr/>
        </p:nvSpPr>
        <p:spPr>
          <a:xfrm>
            <a:off x="8109601" y="5085338"/>
            <a:ext cx="12250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собаки</a:t>
            </a:r>
            <a:endParaRPr lang="ru-RU" b="1" cap="all" dirty="0">
              <a:latin typeface="Montserrat Medium" panose="000006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433629-7E35-431C-900E-6576AD31E7FA}"/>
              </a:ext>
            </a:extLst>
          </p:cNvPr>
          <p:cNvSpPr txBox="1"/>
          <p:nvPr/>
        </p:nvSpPr>
        <p:spPr>
          <a:xfrm>
            <a:off x="8109601" y="6113931"/>
            <a:ext cx="109998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кошек</a:t>
            </a:r>
            <a:endParaRPr lang="ru-RU" b="1" cap="all" dirty="0">
              <a:latin typeface="Montserrat Medium" panose="00000600000000000000" pitchFamily="2" charset="-52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375DB9C-B465-44F5-B106-53CFFFAB6768}"/>
              </a:ext>
            </a:extLst>
          </p:cNvPr>
          <p:cNvCxnSpPr>
            <a:cxnSpLocks/>
          </p:cNvCxnSpPr>
          <p:nvPr/>
        </p:nvCxnSpPr>
        <p:spPr>
          <a:xfrm>
            <a:off x="155493" y="5844865"/>
            <a:ext cx="0" cy="55762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01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EF4134B-9981-4332-9BDA-B9E259FE5B14}"/>
              </a:ext>
            </a:extLst>
          </p:cNvPr>
          <p:cNvCxnSpPr>
            <a:cxnSpLocks/>
          </p:cNvCxnSpPr>
          <p:nvPr/>
        </p:nvCxnSpPr>
        <p:spPr>
          <a:xfrm>
            <a:off x="0" y="1229517"/>
            <a:ext cx="301964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8495960-12B0-47E1-B408-EF30DB7C7DD0}"/>
              </a:ext>
            </a:extLst>
          </p:cNvPr>
          <p:cNvCxnSpPr>
            <a:cxnSpLocks/>
          </p:cNvCxnSpPr>
          <p:nvPr/>
        </p:nvCxnSpPr>
        <p:spPr>
          <a:xfrm>
            <a:off x="155493" y="265814"/>
            <a:ext cx="1" cy="113899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2B577F9-CF0D-42E7-8D9F-DF88ABC3087E}"/>
              </a:ext>
            </a:extLst>
          </p:cNvPr>
          <p:cNvSpPr txBox="1"/>
          <p:nvPr/>
        </p:nvSpPr>
        <p:spPr>
          <a:xfrm>
            <a:off x="155493" y="113592"/>
            <a:ext cx="11726287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3400" dirty="0">
                <a:solidFill>
                  <a:srgbClr val="000000"/>
                </a:solidFill>
                <a:latin typeface="Montserrat Black" panose="00000A00000000000000" pitchFamily="2" charset="-52"/>
              </a:rPr>
              <a:t>Численность заболевших и павших животных</a:t>
            </a:r>
            <a:br>
              <a:rPr lang="ru-RU" sz="3400" dirty="0">
                <a:solidFill>
                  <a:srgbClr val="000000"/>
                </a:solidFill>
                <a:latin typeface="Montserrat Black" panose="00000A00000000000000" pitchFamily="2" charset="-52"/>
              </a:rPr>
            </a:br>
            <a:r>
              <a:rPr lang="ru-RU" sz="3400" dirty="0">
                <a:solidFill>
                  <a:srgbClr val="000000"/>
                </a:solidFill>
                <a:latin typeface="Montserrat Black" panose="00000A00000000000000" pitchFamily="2" charset="-52"/>
              </a:rPr>
              <a:t>за 2020 год</a:t>
            </a:r>
            <a:endParaRPr lang="ru-RU" sz="3400" dirty="0">
              <a:latin typeface="Montserrat Black" panose="00000A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CA57E-7C43-452A-A352-813815CCA774}"/>
              </a:ext>
            </a:extLst>
          </p:cNvPr>
          <p:cNvSpPr txBox="1"/>
          <p:nvPr/>
        </p:nvSpPr>
        <p:spPr>
          <a:xfrm>
            <a:off x="5282875" y="1133778"/>
            <a:ext cx="306846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1579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CF1F4-6D71-414A-9D1F-FC68A597C7E3}"/>
              </a:ext>
            </a:extLst>
          </p:cNvPr>
          <p:cNvSpPr txBox="1"/>
          <p:nvPr/>
        </p:nvSpPr>
        <p:spPr>
          <a:xfrm>
            <a:off x="5805417" y="2498509"/>
            <a:ext cx="254108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729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06624C-014F-44B9-B457-B3D297F24C7F}"/>
              </a:ext>
            </a:extLst>
          </p:cNvPr>
          <p:cNvSpPr txBox="1"/>
          <p:nvPr/>
        </p:nvSpPr>
        <p:spPr>
          <a:xfrm>
            <a:off x="5680719" y="3910986"/>
            <a:ext cx="2664512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660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5BDBF-4F62-43EE-9530-6D7585E5ABFD}"/>
              </a:ext>
            </a:extLst>
          </p:cNvPr>
          <p:cNvSpPr txBox="1"/>
          <p:nvPr/>
        </p:nvSpPr>
        <p:spPr>
          <a:xfrm>
            <a:off x="5967320" y="5295998"/>
            <a:ext cx="236475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Black" panose="00000A00000000000000" pitchFamily="2" charset="-52"/>
              </a:rPr>
              <a:t>190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53E3B7-F547-4DB1-91D1-2346D5F5600F}"/>
              </a:ext>
            </a:extLst>
          </p:cNvPr>
          <p:cNvSpPr txBox="1"/>
          <p:nvPr/>
        </p:nvSpPr>
        <p:spPr>
          <a:xfrm>
            <a:off x="8366495" y="2077146"/>
            <a:ext cx="26180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Заболело и пало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2C6953-0125-4250-9856-1074593F7064}"/>
              </a:ext>
            </a:extLst>
          </p:cNvPr>
          <p:cNvSpPr txBox="1"/>
          <p:nvPr/>
        </p:nvSpPr>
        <p:spPr>
          <a:xfrm>
            <a:off x="8353334" y="3438572"/>
            <a:ext cx="357662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 cap="all">
                <a:solidFill>
                  <a:srgbClr val="000000"/>
                </a:solidFill>
                <a:latin typeface="Montserrat Medium" panose="00000600000000000000" pitchFamily="2" charset="-52"/>
              </a:defRPr>
            </a:lvl1pPr>
          </a:lstStyle>
          <a:p>
            <a:r>
              <a:rPr lang="ru-RU" dirty="0"/>
              <a:t>Домашних плотоядных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A861C3-A811-437B-87F0-88FEE43329F4}"/>
              </a:ext>
            </a:extLst>
          </p:cNvPr>
          <p:cNvSpPr txBox="1"/>
          <p:nvPr/>
        </p:nvSpPr>
        <p:spPr>
          <a:xfrm>
            <a:off x="8370192" y="5982276"/>
            <a:ext cx="356540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Сельскохозяйственных</a:t>
            </a:r>
            <a:b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</a:br>
            <a:r>
              <a:rPr lang="ru-RU" b="1" cap="all" dirty="0">
                <a:solidFill>
                  <a:srgbClr val="000000"/>
                </a:solidFill>
                <a:latin typeface="Montserrat Medium" panose="00000600000000000000" pitchFamily="2" charset="-52"/>
              </a:rPr>
              <a:t>животных</a:t>
            </a:r>
            <a:endParaRPr lang="ru-RU" b="1" cap="all" dirty="0">
              <a:latin typeface="Montserrat Medium" panose="000006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BD904B-6B02-48C4-9602-4FAC29312892}"/>
              </a:ext>
            </a:extLst>
          </p:cNvPr>
          <p:cNvSpPr txBox="1"/>
          <p:nvPr/>
        </p:nvSpPr>
        <p:spPr>
          <a:xfrm>
            <a:off x="8346246" y="4868463"/>
            <a:ext cx="259077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 cap="all">
                <a:solidFill>
                  <a:srgbClr val="000000"/>
                </a:solidFill>
                <a:latin typeface="Montserrat Medium" panose="00000600000000000000" pitchFamily="2" charset="-52"/>
              </a:defRPr>
            </a:lvl1pPr>
          </a:lstStyle>
          <a:p>
            <a:r>
              <a:rPr lang="ru-RU" dirty="0"/>
              <a:t>Диких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1669658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2353DA73-7F3A-4329-91A6-6B234FB93746}"/>
              </a:ext>
            </a:extLst>
          </p:cNvPr>
          <p:cNvSpPr/>
          <p:nvPr/>
        </p:nvSpPr>
        <p:spPr>
          <a:xfrm rot="8100000">
            <a:off x="2712229" y="2826164"/>
            <a:ext cx="535469" cy="524617"/>
          </a:xfrm>
          <a:custGeom>
            <a:avLst/>
            <a:gdLst>
              <a:gd name="connsiteX0" fmla="*/ 355139 w 1561869"/>
              <a:gd name="connsiteY0" fmla="*/ 1206731 h 1561869"/>
              <a:gd name="connsiteX1" fmla="*/ 804590 w 1561869"/>
              <a:gd name="connsiteY1" fmla="*/ 1206731 h 1561869"/>
              <a:gd name="connsiteX2" fmla="*/ 804590 w 1561869"/>
              <a:gd name="connsiteY2" fmla="*/ 757280 h 1561869"/>
              <a:gd name="connsiteX3" fmla="*/ 355139 w 1561869"/>
              <a:gd name="connsiteY3" fmla="*/ 757280 h 1561869"/>
              <a:gd name="connsiteX4" fmla="*/ 355139 w 1561869"/>
              <a:gd name="connsiteY4" fmla="*/ 1206731 h 1561869"/>
              <a:gd name="connsiteX5" fmla="*/ 169838 w 1561869"/>
              <a:gd name="connsiteY5" fmla="*/ 1392031 h 1561869"/>
              <a:gd name="connsiteX6" fmla="*/ 0 w 1561869"/>
              <a:gd name="connsiteY6" fmla="*/ 982005 h 1561869"/>
              <a:gd name="connsiteX7" fmla="*/ 1 w 1561869"/>
              <a:gd name="connsiteY7" fmla="*/ 982005 h 1561869"/>
              <a:gd name="connsiteX8" fmla="*/ 579865 w 1561869"/>
              <a:gd name="connsiteY8" fmla="*/ 402141 h 1561869"/>
              <a:gd name="connsiteX9" fmla="*/ 1561869 w 1561869"/>
              <a:gd name="connsiteY9" fmla="*/ 0 h 1561869"/>
              <a:gd name="connsiteX10" fmla="*/ 1159728 w 1561869"/>
              <a:gd name="connsiteY10" fmla="*/ 982005 h 1561869"/>
              <a:gd name="connsiteX11" fmla="*/ 579864 w 1561869"/>
              <a:gd name="connsiteY11" fmla="*/ 1561869 h 1561869"/>
              <a:gd name="connsiteX12" fmla="*/ 169838 w 1561869"/>
              <a:gd name="connsiteY12" fmla="*/ 1392031 h 156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61869" h="1561869">
                <a:moveTo>
                  <a:pt x="355139" y="1206731"/>
                </a:moveTo>
                <a:cubicBezTo>
                  <a:pt x="479252" y="1330844"/>
                  <a:pt x="680477" y="1330844"/>
                  <a:pt x="804590" y="1206731"/>
                </a:cubicBezTo>
                <a:cubicBezTo>
                  <a:pt x="928703" y="1082618"/>
                  <a:pt x="928703" y="881392"/>
                  <a:pt x="804590" y="757280"/>
                </a:cubicBezTo>
                <a:cubicBezTo>
                  <a:pt x="680477" y="633167"/>
                  <a:pt x="479252" y="633167"/>
                  <a:pt x="355139" y="757280"/>
                </a:cubicBezTo>
                <a:cubicBezTo>
                  <a:pt x="231026" y="881392"/>
                  <a:pt x="231026" y="1082618"/>
                  <a:pt x="355139" y="1206731"/>
                </a:cubicBezTo>
                <a:close/>
                <a:moveTo>
                  <a:pt x="169838" y="1392031"/>
                </a:moveTo>
                <a:cubicBezTo>
                  <a:pt x="64903" y="1287096"/>
                  <a:pt x="0" y="1142130"/>
                  <a:pt x="0" y="982005"/>
                </a:cubicBezTo>
                <a:lnTo>
                  <a:pt x="1" y="982005"/>
                </a:lnTo>
                <a:cubicBezTo>
                  <a:pt x="1" y="661755"/>
                  <a:pt x="259615" y="402141"/>
                  <a:pt x="579865" y="402141"/>
                </a:cubicBezTo>
                <a:cubicBezTo>
                  <a:pt x="907200" y="402141"/>
                  <a:pt x="1234534" y="268094"/>
                  <a:pt x="1561869" y="0"/>
                </a:cubicBezTo>
                <a:cubicBezTo>
                  <a:pt x="1293775" y="327335"/>
                  <a:pt x="1159728" y="654670"/>
                  <a:pt x="1159728" y="982005"/>
                </a:cubicBezTo>
                <a:cubicBezTo>
                  <a:pt x="1159728" y="1302255"/>
                  <a:pt x="900114" y="1561869"/>
                  <a:pt x="579864" y="1561869"/>
                </a:cubicBezTo>
                <a:cubicBezTo>
                  <a:pt x="419739" y="1561869"/>
                  <a:pt x="274773" y="1496965"/>
                  <a:pt x="169838" y="1392031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8EB40-3FB2-4428-9846-C5287FD112E3}"/>
              </a:ext>
            </a:extLst>
          </p:cNvPr>
          <p:cNvSpPr txBox="1"/>
          <p:nvPr/>
        </p:nvSpPr>
        <p:spPr>
          <a:xfrm>
            <a:off x="1339397" y="2853254"/>
            <a:ext cx="62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</a:rPr>
              <a:t>106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CCAE78-FD06-42AC-A9F9-E8499FD4282B}"/>
              </a:ext>
            </a:extLst>
          </p:cNvPr>
          <p:cNvSpPr txBox="1"/>
          <p:nvPr/>
        </p:nvSpPr>
        <p:spPr>
          <a:xfrm>
            <a:off x="2764762" y="4310397"/>
            <a:ext cx="62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</a:rPr>
              <a:t>142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2D1627-A1CF-48A8-B437-704FB9A92640}"/>
              </a:ext>
            </a:extLst>
          </p:cNvPr>
          <p:cNvSpPr txBox="1"/>
          <p:nvPr/>
        </p:nvSpPr>
        <p:spPr>
          <a:xfrm>
            <a:off x="1738423" y="2233377"/>
            <a:ext cx="62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</a:rPr>
              <a:t>95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80A517A1-4199-4478-93A1-9A36AA3D7F5A}"/>
              </a:ext>
            </a:extLst>
          </p:cNvPr>
          <p:cNvCxnSpPr>
            <a:cxnSpLocks/>
          </p:cNvCxnSpPr>
          <p:nvPr/>
        </p:nvCxnSpPr>
        <p:spPr>
          <a:xfrm flipH="1" flipV="1">
            <a:off x="2764762" y="3742810"/>
            <a:ext cx="254885" cy="623109"/>
          </a:xfrm>
          <a:prstGeom prst="straightConnector1">
            <a:avLst/>
          </a:prstGeom>
          <a:ln w="190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D38C21B4-40A3-4239-9CC8-57A0210EA2FF}"/>
              </a:ext>
            </a:extLst>
          </p:cNvPr>
          <p:cNvCxnSpPr>
            <a:cxnSpLocks/>
          </p:cNvCxnSpPr>
          <p:nvPr/>
        </p:nvCxnSpPr>
        <p:spPr>
          <a:xfrm>
            <a:off x="1830009" y="3123200"/>
            <a:ext cx="943670" cy="369065"/>
          </a:xfrm>
          <a:prstGeom prst="straightConnector1">
            <a:avLst/>
          </a:prstGeom>
          <a:ln w="190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2291E85D-C8F5-407C-BFC8-FF9E91BC1E4F}"/>
              </a:ext>
            </a:extLst>
          </p:cNvPr>
          <p:cNvCxnSpPr>
            <a:cxnSpLocks/>
          </p:cNvCxnSpPr>
          <p:nvPr/>
        </p:nvCxnSpPr>
        <p:spPr>
          <a:xfrm>
            <a:off x="2052084" y="2530163"/>
            <a:ext cx="607427" cy="432632"/>
          </a:xfrm>
          <a:prstGeom prst="straightConnector1">
            <a:avLst/>
          </a:prstGeom>
          <a:ln w="190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63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284" y="-21486"/>
            <a:ext cx="12415284" cy="6879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6978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85000"/>
            </a:schemeClr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928E9EC-6A94-4EBF-BDF6-2381AA2DD4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8" r="13968"/>
          <a:stretch>
            <a:fillRect/>
          </a:stretch>
        </p:blipFill>
        <p:spPr/>
      </p:pic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6CAD6CCC-5DD7-49FD-A20A-4A4574922142}"/>
              </a:ext>
            </a:extLst>
          </p:cNvPr>
          <p:cNvSpPr txBox="1">
            <a:spLocks/>
          </p:cNvSpPr>
          <p:nvPr/>
        </p:nvSpPr>
        <p:spPr>
          <a:xfrm>
            <a:off x="150144" y="5329213"/>
            <a:ext cx="5320657" cy="1231076"/>
          </a:xfrm>
          <a:prstGeom prst="rect">
            <a:avLst/>
          </a:prstGeom>
        </p:spPr>
        <p:txBody>
          <a:bodyPr spcFirstLastPara="1" wrap="none" lIns="91425" tIns="91425" rIns="91425" bIns="91425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Обоснование задачи №2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Получение практических навыков</a:t>
            </a:r>
            <a:b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для студентов специальности «Ветеринария»</a:t>
            </a:r>
          </a:p>
          <a:p>
            <a:pPr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E567B36-C7D8-4683-9681-A46179A0693A}"/>
              </a:ext>
            </a:extLst>
          </p:cNvPr>
          <p:cNvCxnSpPr>
            <a:cxnSpLocks/>
          </p:cNvCxnSpPr>
          <p:nvPr/>
        </p:nvCxnSpPr>
        <p:spPr>
          <a:xfrm>
            <a:off x="155493" y="5452110"/>
            <a:ext cx="0" cy="7315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6F1ED8-45D7-46F0-A49B-78C4162C0B70}"/>
              </a:ext>
            </a:extLst>
          </p:cNvPr>
          <p:cNvSpPr/>
          <p:nvPr/>
        </p:nvSpPr>
        <p:spPr>
          <a:xfrm>
            <a:off x="-1" y="-10634"/>
            <a:ext cx="7414676" cy="6889898"/>
          </a:xfrm>
          <a:custGeom>
            <a:avLst/>
            <a:gdLst>
              <a:gd name="connsiteX0" fmla="*/ 0 w 8701216"/>
              <a:gd name="connsiteY0" fmla="*/ 0 h 6858000"/>
              <a:gd name="connsiteX1" fmla="*/ 8701216 w 8701216"/>
              <a:gd name="connsiteY1" fmla="*/ 0 h 6858000"/>
              <a:gd name="connsiteX2" fmla="*/ 8701216 w 8701216"/>
              <a:gd name="connsiteY2" fmla="*/ 6858000 h 6858000"/>
              <a:gd name="connsiteX3" fmla="*/ 0 w 8701216"/>
              <a:gd name="connsiteY3" fmla="*/ 6858000 h 6858000"/>
              <a:gd name="connsiteX4" fmla="*/ 0 w 8701216"/>
              <a:gd name="connsiteY4" fmla="*/ 0 h 6858000"/>
              <a:gd name="connsiteX0" fmla="*/ 0 w 8701216"/>
              <a:gd name="connsiteY0" fmla="*/ 10633 h 6868633"/>
              <a:gd name="connsiteX1" fmla="*/ 5681569 w 8701216"/>
              <a:gd name="connsiteY1" fmla="*/ 0 h 6868633"/>
              <a:gd name="connsiteX2" fmla="*/ 8701216 w 8701216"/>
              <a:gd name="connsiteY2" fmla="*/ 6868633 h 6868633"/>
              <a:gd name="connsiteX3" fmla="*/ 0 w 8701216"/>
              <a:gd name="connsiteY3" fmla="*/ 6868633 h 6868633"/>
              <a:gd name="connsiteX4" fmla="*/ 0 w 8701216"/>
              <a:gd name="connsiteY4" fmla="*/ 10633 h 6868633"/>
              <a:gd name="connsiteX0" fmla="*/ 0 w 7372146"/>
              <a:gd name="connsiteY0" fmla="*/ 10633 h 6900531"/>
              <a:gd name="connsiteX1" fmla="*/ 5681569 w 7372146"/>
              <a:gd name="connsiteY1" fmla="*/ 0 h 6900531"/>
              <a:gd name="connsiteX2" fmla="*/ 7372146 w 7372146"/>
              <a:gd name="connsiteY2" fmla="*/ 6900531 h 6900531"/>
              <a:gd name="connsiteX3" fmla="*/ 0 w 7372146"/>
              <a:gd name="connsiteY3" fmla="*/ 6868633 h 6900531"/>
              <a:gd name="connsiteX4" fmla="*/ 0 w 7372146"/>
              <a:gd name="connsiteY4" fmla="*/ 10633 h 6900531"/>
              <a:gd name="connsiteX0" fmla="*/ 0 w 7414676"/>
              <a:gd name="connsiteY0" fmla="*/ 10633 h 6889898"/>
              <a:gd name="connsiteX1" fmla="*/ 5681569 w 7414676"/>
              <a:gd name="connsiteY1" fmla="*/ 0 h 6889898"/>
              <a:gd name="connsiteX2" fmla="*/ 7414676 w 7414676"/>
              <a:gd name="connsiteY2" fmla="*/ 6889898 h 6889898"/>
              <a:gd name="connsiteX3" fmla="*/ 0 w 7414676"/>
              <a:gd name="connsiteY3" fmla="*/ 6868633 h 6889898"/>
              <a:gd name="connsiteX4" fmla="*/ 0 w 7414676"/>
              <a:gd name="connsiteY4" fmla="*/ 10633 h 688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4676" h="6889898">
                <a:moveTo>
                  <a:pt x="0" y="10633"/>
                </a:moveTo>
                <a:lnTo>
                  <a:pt x="5681569" y="0"/>
                </a:lnTo>
                <a:lnTo>
                  <a:pt x="7414676" y="6889898"/>
                </a:lnTo>
                <a:lnTo>
                  <a:pt x="0" y="6868633"/>
                </a:lnTo>
                <a:lnTo>
                  <a:pt x="0" y="1063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F2110AF-7ED6-464C-83F4-D54D1925AD71}"/>
              </a:ext>
            </a:extLst>
          </p:cNvPr>
          <p:cNvSpPr/>
          <p:nvPr/>
        </p:nvSpPr>
        <p:spPr>
          <a:xfrm>
            <a:off x="6800712" y="531919"/>
            <a:ext cx="5391288" cy="3513694"/>
          </a:xfrm>
          <a:prstGeom prst="rect">
            <a:avLst/>
          </a:prstGeom>
          <a:solidFill>
            <a:srgbClr val="0A304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23ECD11-1330-4C12-AB60-81F1C037111B}"/>
              </a:ext>
            </a:extLst>
          </p:cNvPr>
          <p:cNvSpPr/>
          <p:nvPr/>
        </p:nvSpPr>
        <p:spPr>
          <a:xfrm>
            <a:off x="6932428" y="420353"/>
            <a:ext cx="5259572" cy="3513694"/>
          </a:xfrm>
          <a:prstGeom prst="rect">
            <a:avLst/>
          </a:prstGeom>
          <a:solidFill>
            <a:srgbClr val="0F466B">
              <a:alpha val="9176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15B5BF-FD96-48E3-BDA0-F3BCB0868A49}"/>
              </a:ext>
            </a:extLst>
          </p:cNvPr>
          <p:cNvSpPr txBox="1"/>
          <p:nvPr/>
        </p:nvSpPr>
        <p:spPr>
          <a:xfrm>
            <a:off x="6932428" y="430543"/>
            <a:ext cx="52595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cap="none" dirty="0">
              <a:latin typeface="Montserrat SemiBold" panose="00000700000000000000" pitchFamily="2" charset="-52"/>
            </a:endParaRPr>
          </a:p>
          <a:p>
            <a:r>
              <a:rPr lang="ru-RU" cap="none" dirty="0">
                <a:latin typeface="Montserrat SemiBold" panose="00000700000000000000" pitchFamily="2" charset="-52"/>
              </a:rPr>
              <a:t>Ежегодно в Аграрном институте обучается свыше 100 студентов ветеринарного профиля</a:t>
            </a:r>
          </a:p>
          <a:p>
            <a:br>
              <a:rPr lang="ru-RU" cap="none" dirty="0">
                <a:latin typeface="Montserrat SemiBold" panose="00000700000000000000" pitchFamily="2" charset="-52"/>
              </a:rPr>
            </a:br>
            <a:r>
              <a:rPr lang="ru-RU" cap="none" dirty="0">
                <a:latin typeface="Montserrat SemiBold" panose="00000700000000000000" pitchFamily="2" charset="-52"/>
              </a:rPr>
              <a:t>Поэтому создание</a:t>
            </a:r>
            <a:br>
              <a:rPr lang="ru-RU" cap="none" dirty="0">
                <a:latin typeface="Montserrat SemiBold" panose="00000700000000000000" pitchFamily="2" charset="-52"/>
              </a:rPr>
            </a:br>
            <a:r>
              <a:rPr lang="ru-RU" cap="none" dirty="0" err="1">
                <a:latin typeface="Montserrat SemiBold" panose="00000700000000000000" pitchFamily="2" charset="-52"/>
              </a:rPr>
              <a:t>клинико</a:t>
            </a:r>
            <a:r>
              <a:rPr lang="ru-RU" cap="none" dirty="0">
                <a:latin typeface="Montserrat SemiBold" panose="00000700000000000000" pitchFamily="2" charset="-52"/>
              </a:rPr>
              <a:t> – диагностического</a:t>
            </a:r>
            <a:br>
              <a:rPr lang="ru-RU" cap="none" dirty="0">
                <a:latin typeface="Montserrat SemiBold" panose="00000700000000000000" pitchFamily="2" charset="-52"/>
              </a:rPr>
            </a:br>
            <a:r>
              <a:rPr lang="ru-RU" cap="none" dirty="0">
                <a:latin typeface="Montserrat SemiBold" panose="00000700000000000000" pitchFamily="2" charset="-52"/>
              </a:rPr>
              <a:t>класса на базе приюта по содержанию</a:t>
            </a:r>
            <a:br>
              <a:rPr lang="ru-RU" cap="none" dirty="0">
                <a:latin typeface="Montserrat SemiBold" panose="00000700000000000000" pitchFamily="2" charset="-52"/>
              </a:rPr>
            </a:br>
            <a:r>
              <a:rPr lang="ru-RU" cap="none" dirty="0">
                <a:latin typeface="Montserrat SemiBold" panose="00000700000000000000" pitchFamily="2" charset="-52"/>
              </a:rPr>
              <a:t>безнадзорных животных будет очень актуально, что позволит улучшить </a:t>
            </a:r>
            <a:br>
              <a:rPr lang="ru-RU" cap="none" dirty="0">
                <a:latin typeface="Montserrat SemiBold" panose="00000700000000000000" pitchFamily="2" charset="-52"/>
              </a:rPr>
            </a:br>
            <a:r>
              <a:rPr lang="ru-RU" cap="none" dirty="0">
                <a:latin typeface="Montserrat SemiBold" panose="00000700000000000000" pitchFamily="2" charset="-52"/>
              </a:rPr>
              <a:t>практические компетенции студентов</a:t>
            </a:r>
            <a:endParaRPr lang="ru-RU" dirty="0">
              <a:latin typeface="Montserrat SemiBold" panose="00000700000000000000" pitchFamily="2" charset="-52"/>
            </a:endParaRPr>
          </a:p>
          <a:p>
            <a:endParaRPr lang="ru-RU" dirty="0">
              <a:latin typeface="Montserrat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85303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64007A7A-1FCD-4899-953A-31C2F593971E}"/>
              </a:ext>
            </a:extLst>
          </p:cNvPr>
          <p:cNvSpPr txBox="1">
            <a:spLocks/>
          </p:cNvSpPr>
          <p:nvPr/>
        </p:nvSpPr>
        <p:spPr>
          <a:xfrm>
            <a:off x="134228" y="208506"/>
            <a:ext cx="12108000" cy="738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Montserrat Black" panose="00000A00000000000000" pitchFamily="2" charset="-52"/>
              </a:rPr>
              <a:t>Экономика проекта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7F9557A-B616-49CD-882A-8E4F0C5252A5}"/>
              </a:ext>
            </a:extLst>
          </p:cNvPr>
          <p:cNvCxnSpPr>
            <a:cxnSpLocks/>
          </p:cNvCxnSpPr>
          <p:nvPr/>
        </p:nvCxnSpPr>
        <p:spPr>
          <a:xfrm>
            <a:off x="0" y="824160"/>
            <a:ext cx="359380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2A22FF6-1493-4E33-A58A-FDE008138617}"/>
              </a:ext>
            </a:extLst>
          </p:cNvPr>
          <p:cNvCxnSpPr>
            <a:cxnSpLocks/>
          </p:cNvCxnSpPr>
          <p:nvPr/>
        </p:nvCxnSpPr>
        <p:spPr>
          <a:xfrm>
            <a:off x="155494" y="315428"/>
            <a:ext cx="0" cy="6840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:a16="http://schemas.microsoft.com/office/drawing/2014/main" id="{4183FCE4-C2B4-4567-B822-C185C94DC4A2}"/>
              </a:ext>
            </a:extLst>
          </p:cNvPr>
          <p:cNvSpPr/>
          <p:nvPr/>
        </p:nvSpPr>
        <p:spPr>
          <a:xfrm>
            <a:off x="5324935" y="-134084"/>
            <a:ext cx="7703566" cy="7703566"/>
          </a:xfrm>
          <a:prstGeom prst="ellipse">
            <a:avLst/>
          </a:prstGeom>
          <a:solidFill>
            <a:srgbClr val="0F466B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EC92E80-28DC-4A64-AA2A-26E9B78166B5}"/>
              </a:ext>
            </a:extLst>
          </p:cNvPr>
          <p:cNvSpPr/>
          <p:nvPr/>
        </p:nvSpPr>
        <p:spPr>
          <a:xfrm>
            <a:off x="5175682" y="-252507"/>
            <a:ext cx="7565422" cy="7561596"/>
          </a:xfrm>
          <a:prstGeom prst="ellipse">
            <a:avLst/>
          </a:prstGeom>
          <a:noFill/>
          <a:ln w="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494419C-A89F-4338-80BA-3BB7A9FAE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1" t="16403" r="37090" b="11100"/>
          <a:stretch>
            <a:fillRect/>
          </a:stretch>
        </p:blipFill>
        <p:spPr>
          <a:xfrm>
            <a:off x="7192115" y="-417994"/>
            <a:ext cx="4564509" cy="7466689"/>
          </a:xfrm>
          <a:custGeom>
            <a:avLst/>
            <a:gdLst>
              <a:gd name="connsiteX0" fmla="*/ 1524023 w 3039355"/>
              <a:gd name="connsiteY0" fmla="*/ 1068 h 4971821"/>
              <a:gd name="connsiteX1" fmla="*/ 1552350 w 3039355"/>
              <a:gd name="connsiteY1" fmla="*/ 25915 h 4971821"/>
              <a:gd name="connsiteX2" fmla="*/ 1623911 w 3039355"/>
              <a:gd name="connsiteY2" fmla="*/ 192893 h 4971821"/>
              <a:gd name="connsiteX3" fmla="*/ 1639814 w 3039355"/>
              <a:gd name="connsiteY3" fmla="*/ 288309 h 4971821"/>
              <a:gd name="connsiteX4" fmla="*/ 1655717 w 3039355"/>
              <a:gd name="connsiteY4" fmla="*/ 439383 h 4971821"/>
              <a:gd name="connsiteX5" fmla="*/ 1655717 w 3039355"/>
              <a:gd name="connsiteY5" fmla="*/ 550702 h 4971821"/>
              <a:gd name="connsiteX6" fmla="*/ 1631863 w 3039355"/>
              <a:gd name="connsiteY6" fmla="*/ 701776 h 4971821"/>
              <a:gd name="connsiteX7" fmla="*/ 1647765 w 3039355"/>
              <a:gd name="connsiteY7" fmla="*/ 789241 h 4971821"/>
              <a:gd name="connsiteX8" fmla="*/ 1623911 w 3039355"/>
              <a:gd name="connsiteY8" fmla="*/ 868754 h 4971821"/>
              <a:gd name="connsiteX9" fmla="*/ 1592106 w 3039355"/>
              <a:gd name="connsiteY9" fmla="*/ 932364 h 4971821"/>
              <a:gd name="connsiteX10" fmla="*/ 1552350 w 3039355"/>
              <a:gd name="connsiteY10" fmla="*/ 1019829 h 4971821"/>
              <a:gd name="connsiteX11" fmla="*/ 1552350 w 3039355"/>
              <a:gd name="connsiteY11" fmla="*/ 1051634 h 4971821"/>
              <a:gd name="connsiteX12" fmla="*/ 1592106 w 3039355"/>
              <a:gd name="connsiteY12" fmla="*/ 1091390 h 4971821"/>
              <a:gd name="connsiteX13" fmla="*/ 1631863 w 3039355"/>
              <a:gd name="connsiteY13" fmla="*/ 1107293 h 4971821"/>
              <a:gd name="connsiteX14" fmla="*/ 1727278 w 3039355"/>
              <a:gd name="connsiteY14" fmla="*/ 1155001 h 4971821"/>
              <a:gd name="connsiteX15" fmla="*/ 1846548 w 3039355"/>
              <a:gd name="connsiteY15" fmla="*/ 1218611 h 4971821"/>
              <a:gd name="connsiteX16" fmla="*/ 1957866 w 3039355"/>
              <a:gd name="connsiteY16" fmla="*/ 1266319 h 4971821"/>
              <a:gd name="connsiteX17" fmla="*/ 2021477 w 3039355"/>
              <a:gd name="connsiteY17" fmla="*/ 1242465 h 4971821"/>
              <a:gd name="connsiteX18" fmla="*/ 2045330 w 3039355"/>
              <a:gd name="connsiteY18" fmla="*/ 1155001 h 4971821"/>
              <a:gd name="connsiteX19" fmla="*/ 2100990 w 3039355"/>
              <a:gd name="connsiteY19" fmla="*/ 1155001 h 4971821"/>
              <a:gd name="connsiteX20" fmla="*/ 2188454 w 3039355"/>
              <a:gd name="connsiteY20" fmla="*/ 1083439 h 4971821"/>
              <a:gd name="connsiteX21" fmla="*/ 2260016 w 3039355"/>
              <a:gd name="connsiteY21" fmla="*/ 1035731 h 4971821"/>
              <a:gd name="connsiteX22" fmla="*/ 2307724 w 3039355"/>
              <a:gd name="connsiteY22" fmla="*/ 1003926 h 4971821"/>
              <a:gd name="connsiteX23" fmla="*/ 2442896 w 3039355"/>
              <a:gd name="connsiteY23" fmla="*/ 932364 h 4971821"/>
              <a:gd name="connsiteX24" fmla="*/ 2490604 w 3039355"/>
              <a:gd name="connsiteY24" fmla="*/ 892608 h 4971821"/>
              <a:gd name="connsiteX25" fmla="*/ 2601922 w 3039355"/>
              <a:gd name="connsiteY25" fmla="*/ 813095 h 4971821"/>
              <a:gd name="connsiteX26" fmla="*/ 2737094 w 3039355"/>
              <a:gd name="connsiteY26" fmla="*/ 733582 h 4971821"/>
              <a:gd name="connsiteX27" fmla="*/ 2776850 w 3039355"/>
              <a:gd name="connsiteY27" fmla="*/ 709728 h 4971821"/>
              <a:gd name="connsiteX28" fmla="*/ 2840461 w 3039355"/>
              <a:gd name="connsiteY28" fmla="*/ 709728 h 4971821"/>
              <a:gd name="connsiteX29" fmla="*/ 2912023 w 3039355"/>
              <a:gd name="connsiteY29" fmla="*/ 709728 h 4971821"/>
              <a:gd name="connsiteX30" fmla="*/ 3007438 w 3039355"/>
              <a:gd name="connsiteY30" fmla="*/ 749484 h 4971821"/>
              <a:gd name="connsiteX31" fmla="*/ 3039244 w 3039355"/>
              <a:gd name="connsiteY31" fmla="*/ 924413 h 4971821"/>
              <a:gd name="connsiteX32" fmla="*/ 3015390 w 3039355"/>
              <a:gd name="connsiteY32" fmla="*/ 1178855 h 4971821"/>
              <a:gd name="connsiteX33" fmla="*/ 2951779 w 3039355"/>
              <a:gd name="connsiteY33" fmla="*/ 1385589 h 4971821"/>
              <a:gd name="connsiteX34" fmla="*/ 2896120 w 3039355"/>
              <a:gd name="connsiteY34" fmla="*/ 1592322 h 4971821"/>
              <a:gd name="connsiteX35" fmla="*/ 2800704 w 3039355"/>
              <a:gd name="connsiteY35" fmla="*/ 1751349 h 4971821"/>
              <a:gd name="connsiteX36" fmla="*/ 2697337 w 3039355"/>
              <a:gd name="connsiteY36" fmla="*/ 1870618 h 4971821"/>
              <a:gd name="connsiteX37" fmla="*/ 2633727 w 3039355"/>
              <a:gd name="connsiteY37" fmla="*/ 1981936 h 4971821"/>
              <a:gd name="connsiteX38" fmla="*/ 2570117 w 3039355"/>
              <a:gd name="connsiteY38" fmla="*/ 2109157 h 4971821"/>
              <a:gd name="connsiteX39" fmla="*/ 2546263 w 3039355"/>
              <a:gd name="connsiteY39" fmla="*/ 2276135 h 4971821"/>
              <a:gd name="connsiteX40" fmla="*/ 2490604 w 3039355"/>
              <a:gd name="connsiteY40" fmla="*/ 2435161 h 4971821"/>
              <a:gd name="connsiteX41" fmla="*/ 2474701 w 3039355"/>
              <a:gd name="connsiteY41" fmla="*/ 2554430 h 4971821"/>
              <a:gd name="connsiteX42" fmla="*/ 2474701 w 3039355"/>
              <a:gd name="connsiteY42" fmla="*/ 2586235 h 4971821"/>
              <a:gd name="connsiteX43" fmla="*/ 2474701 w 3039355"/>
              <a:gd name="connsiteY43" fmla="*/ 2657797 h 4971821"/>
              <a:gd name="connsiteX44" fmla="*/ 2450847 w 3039355"/>
              <a:gd name="connsiteY44" fmla="*/ 2721408 h 4971821"/>
              <a:gd name="connsiteX45" fmla="*/ 2426993 w 3039355"/>
              <a:gd name="connsiteY45" fmla="*/ 2824775 h 4971821"/>
              <a:gd name="connsiteX46" fmla="*/ 2530360 w 3039355"/>
              <a:gd name="connsiteY46" fmla="*/ 2928142 h 4971821"/>
              <a:gd name="connsiteX47" fmla="*/ 2570117 w 3039355"/>
              <a:gd name="connsiteY47" fmla="*/ 2999703 h 4971821"/>
              <a:gd name="connsiteX48" fmla="*/ 2609873 w 3039355"/>
              <a:gd name="connsiteY48" fmla="*/ 3055362 h 4971821"/>
              <a:gd name="connsiteX49" fmla="*/ 2657581 w 3039355"/>
              <a:gd name="connsiteY49" fmla="*/ 3111022 h 4971821"/>
              <a:gd name="connsiteX50" fmla="*/ 2697337 w 3039355"/>
              <a:gd name="connsiteY50" fmla="*/ 3230291 h 4971821"/>
              <a:gd name="connsiteX51" fmla="*/ 2752997 w 3039355"/>
              <a:gd name="connsiteY51" fmla="*/ 3325707 h 4971821"/>
              <a:gd name="connsiteX52" fmla="*/ 2896120 w 3039355"/>
              <a:gd name="connsiteY52" fmla="*/ 3532441 h 4971821"/>
              <a:gd name="connsiteX53" fmla="*/ 2729143 w 3039355"/>
              <a:gd name="connsiteY53" fmla="*/ 3683515 h 4971821"/>
              <a:gd name="connsiteX54" fmla="*/ 2657581 w 3039355"/>
              <a:gd name="connsiteY54" fmla="*/ 3763029 h 4971821"/>
              <a:gd name="connsiteX55" fmla="*/ 2713240 w 3039355"/>
              <a:gd name="connsiteY55" fmla="*/ 3850493 h 4971821"/>
              <a:gd name="connsiteX56" fmla="*/ 2745045 w 3039355"/>
              <a:gd name="connsiteY56" fmla="*/ 3922055 h 4971821"/>
              <a:gd name="connsiteX57" fmla="*/ 2721191 w 3039355"/>
              <a:gd name="connsiteY57" fmla="*/ 4073129 h 4971821"/>
              <a:gd name="connsiteX58" fmla="*/ 2729143 w 3039355"/>
              <a:gd name="connsiteY58" fmla="*/ 4224204 h 4971821"/>
              <a:gd name="connsiteX59" fmla="*/ 2665532 w 3039355"/>
              <a:gd name="connsiteY59" fmla="*/ 4367328 h 4971821"/>
              <a:gd name="connsiteX60" fmla="*/ 2657581 w 3039355"/>
              <a:gd name="connsiteY60" fmla="*/ 4518402 h 4971821"/>
              <a:gd name="connsiteX61" fmla="*/ 2641678 w 3039355"/>
              <a:gd name="connsiteY61" fmla="*/ 4605867 h 4971821"/>
              <a:gd name="connsiteX62" fmla="*/ 2570117 w 3039355"/>
              <a:gd name="connsiteY62" fmla="*/ 4741039 h 4971821"/>
              <a:gd name="connsiteX63" fmla="*/ 2522409 w 3039355"/>
              <a:gd name="connsiteY63" fmla="*/ 4876211 h 4971821"/>
              <a:gd name="connsiteX64" fmla="*/ 2180503 w 3039355"/>
              <a:gd name="connsiteY64" fmla="*/ 4923919 h 4971821"/>
              <a:gd name="connsiteX65" fmla="*/ 1997623 w 3039355"/>
              <a:gd name="connsiteY65" fmla="*/ 4923919 h 4971821"/>
              <a:gd name="connsiteX66" fmla="*/ 1592106 w 3039355"/>
              <a:gd name="connsiteY66" fmla="*/ 4971627 h 4971821"/>
              <a:gd name="connsiteX67" fmla="*/ 1345616 w 3039355"/>
              <a:gd name="connsiteY67" fmla="*/ 4939822 h 4971821"/>
              <a:gd name="connsiteX68" fmla="*/ 1059369 w 3039355"/>
              <a:gd name="connsiteY68" fmla="*/ 4915968 h 4971821"/>
              <a:gd name="connsiteX69" fmla="*/ 741317 w 3039355"/>
              <a:gd name="connsiteY69" fmla="*/ 4915968 h 4971821"/>
              <a:gd name="connsiteX70" fmla="*/ 582290 w 3039355"/>
              <a:gd name="connsiteY70" fmla="*/ 4931870 h 4971821"/>
              <a:gd name="connsiteX71" fmla="*/ 240384 w 3039355"/>
              <a:gd name="connsiteY71" fmla="*/ 4884162 h 4971821"/>
              <a:gd name="connsiteX72" fmla="*/ 184725 w 3039355"/>
              <a:gd name="connsiteY72" fmla="*/ 4812601 h 4971821"/>
              <a:gd name="connsiteX73" fmla="*/ 137017 w 3039355"/>
              <a:gd name="connsiteY73" fmla="*/ 4589964 h 4971821"/>
              <a:gd name="connsiteX74" fmla="*/ 97261 w 3039355"/>
              <a:gd name="connsiteY74" fmla="*/ 4486597 h 4971821"/>
              <a:gd name="connsiteX75" fmla="*/ 49553 w 3039355"/>
              <a:gd name="connsiteY75" fmla="*/ 4343474 h 4971821"/>
              <a:gd name="connsiteX76" fmla="*/ 1845 w 3039355"/>
              <a:gd name="connsiteY76" fmla="*/ 4200350 h 4971821"/>
              <a:gd name="connsiteX77" fmla="*/ 9797 w 3039355"/>
              <a:gd name="connsiteY77" fmla="*/ 4128789 h 4971821"/>
              <a:gd name="connsiteX78" fmla="*/ 9797 w 3039355"/>
              <a:gd name="connsiteY78" fmla="*/ 3993616 h 4971821"/>
              <a:gd name="connsiteX79" fmla="*/ 17748 w 3039355"/>
              <a:gd name="connsiteY79" fmla="*/ 3922055 h 4971821"/>
              <a:gd name="connsiteX80" fmla="*/ 73407 w 3039355"/>
              <a:gd name="connsiteY80" fmla="*/ 3770980 h 4971821"/>
              <a:gd name="connsiteX81" fmla="*/ 89310 w 3039355"/>
              <a:gd name="connsiteY81" fmla="*/ 3739175 h 4971821"/>
              <a:gd name="connsiteX82" fmla="*/ 121115 w 3039355"/>
              <a:gd name="connsiteY82" fmla="*/ 3683515 h 4971821"/>
              <a:gd name="connsiteX83" fmla="*/ 152920 w 3039355"/>
              <a:gd name="connsiteY83" fmla="*/ 3643759 h 4971821"/>
              <a:gd name="connsiteX84" fmla="*/ 168823 w 3039355"/>
              <a:gd name="connsiteY84" fmla="*/ 3548343 h 4971821"/>
              <a:gd name="connsiteX85" fmla="*/ 168823 w 3039355"/>
              <a:gd name="connsiteY85" fmla="*/ 3524489 h 4971821"/>
              <a:gd name="connsiteX86" fmla="*/ 121115 w 3039355"/>
              <a:gd name="connsiteY86" fmla="*/ 3421122 h 4971821"/>
              <a:gd name="connsiteX87" fmla="*/ 105212 w 3039355"/>
              <a:gd name="connsiteY87" fmla="*/ 3293902 h 4971821"/>
              <a:gd name="connsiteX88" fmla="*/ 49553 w 3039355"/>
              <a:gd name="connsiteY88" fmla="*/ 3238242 h 4971821"/>
              <a:gd name="connsiteX89" fmla="*/ 57504 w 3039355"/>
              <a:gd name="connsiteY89" fmla="*/ 3118973 h 4971821"/>
              <a:gd name="connsiteX90" fmla="*/ 113164 w 3039355"/>
              <a:gd name="connsiteY90" fmla="*/ 3047411 h 4971821"/>
              <a:gd name="connsiteX91" fmla="*/ 160871 w 3039355"/>
              <a:gd name="connsiteY91" fmla="*/ 2983801 h 4971821"/>
              <a:gd name="connsiteX92" fmla="*/ 192677 w 3039355"/>
              <a:gd name="connsiteY92" fmla="*/ 2904288 h 4971821"/>
              <a:gd name="connsiteX93" fmla="*/ 240384 w 3039355"/>
              <a:gd name="connsiteY93" fmla="*/ 2816823 h 4971821"/>
              <a:gd name="connsiteX94" fmla="*/ 216530 w 3039355"/>
              <a:gd name="connsiteY94" fmla="*/ 2697554 h 4971821"/>
              <a:gd name="connsiteX95" fmla="*/ 168823 w 3039355"/>
              <a:gd name="connsiteY95" fmla="*/ 2618041 h 4971821"/>
              <a:gd name="connsiteX96" fmla="*/ 176774 w 3039355"/>
              <a:gd name="connsiteY96" fmla="*/ 2443112 h 4971821"/>
              <a:gd name="connsiteX97" fmla="*/ 176774 w 3039355"/>
              <a:gd name="connsiteY97" fmla="*/ 2347696 h 4971821"/>
              <a:gd name="connsiteX98" fmla="*/ 160871 w 3039355"/>
              <a:gd name="connsiteY98" fmla="*/ 2252281 h 4971821"/>
              <a:gd name="connsiteX99" fmla="*/ 208579 w 3039355"/>
              <a:gd name="connsiteY99" fmla="*/ 2117109 h 4971821"/>
              <a:gd name="connsiteX100" fmla="*/ 264238 w 3039355"/>
              <a:gd name="connsiteY100" fmla="*/ 2037595 h 4971821"/>
              <a:gd name="connsiteX101" fmla="*/ 311946 w 3039355"/>
              <a:gd name="connsiteY101" fmla="*/ 1966034 h 4971821"/>
              <a:gd name="connsiteX102" fmla="*/ 311946 w 3039355"/>
              <a:gd name="connsiteY102" fmla="*/ 1902423 h 4971821"/>
              <a:gd name="connsiteX103" fmla="*/ 359654 w 3039355"/>
              <a:gd name="connsiteY103" fmla="*/ 1727495 h 4971821"/>
              <a:gd name="connsiteX104" fmla="*/ 407362 w 3039355"/>
              <a:gd name="connsiteY104" fmla="*/ 1647982 h 4971821"/>
              <a:gd name="connsiteX105" fmla="*/ 502777 w 3039355"/>
              <a:gd name="connsiteY105" fmla="*/ 1504858 h 4971821"/>
              <a:gd name="connsiteX106" fmla="*/ 518680 w 3039355"/>
              <a:gd name="connsiteY106" fmla="*/ 1425345 h 4971821"/>
              <a:gd name="connsiteX107" fmla="*/ 518680 w 3039355"/>
              <a:gd name="connsiteY107" fmla="*/ 1361735 h 4971821"/>
              <a:gd name="connsiteX108" fmla="*/ 550485 w 3039355"/>
              <a:gd name="connsiteY108" fmla="*/ 1266319 h 4971821"/>
              <a:gd name="connsiteX109" fmla="*/ 574339 w 3039355"/>
              <a:gd name="connsiteY109" fmla="*/ 1162952 h 4971821"/>
              <a:gd name="connsiteX110" fmla="*/ 590242 w 3039355"/>
              <a:gd name="connsiteY110" fmla="*/ 1043682 h 4971821"/>
              <a:gd name="connsiteX111" fmla="*/ 677706 w 3039355"/>
              <a:gd name="connsiteY111" fmla="*/ 940315 h 4971821"/>
              <a:gd name="connsiteX112" fmla="*/ 741317 w 3039355"/>
              <a:gd name="connsiteY112" fmla="*/ 789241 h 4971821"/>
              <a:gd name="connsiteX113" fmla="*/ 804927 w 3039355"/>
              <a:gd name="connsiteY113" fmla="*/ 654069 h 4971821"/>
              <a:gd name="connsiteX114" fmla="*/ 876489 w 3039355"/>
              <a:gd name="connsiteY114" fmla="*/ 582507 h 4971821"/>
              <a:gd name="connsiteX115" fmla="*/ 932148 w 3039355"/>
              <a:gd name="connsiteY115" fmla="*/ 502994 h 4971821"/>
              <a:gd name="connsiteX116" fmla="*/ 1003710 w 3039355"/>
              <a:gd name="connsiteY116" fmla="*/ 359870 h 4971821"/>
              <a:gd name="connsiteX117" fmla="*/ 1122979 w 3039355"/>
              <a:gd name="connsiteY117" fmla="*/ 224698 h 4971821"/>
              <a:gd name="connsiteX118" fmla="*/ 1218395 w 3039355"/>
              <a:gd name="connsiteY118" fmla="*/ 129282 h 4971821"/>
              <a:gd name="connsiteX119" fmla="*/ 1361518 w 3039355"/>
              <a:gd name="connsiteY119" fmla="*/ 41818 h 4971821"/>
              <a:gd name="connsiteX120" fmla="*/ 1488739 w 3039355"/>
              <a:gd name="connsiteY120" fmla="*/ 2062 h 4971821"/>
              <a:gd name="connsiteX121" fmla="*/ 1524023 w 3039355"/>
              <a:gd name="connsiteY121" fmla="*/ 1068 h 4971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3039355" h="4971821">
                <a:moveTo>
                  <a:pt x="1524023" y="1068"/>
                </a:moveTo>
                <a:cubicBezTo>
                  <a:pt x="1533134" y="3387"/>
                  <a:pt x="1541086" y="10013"/>
                  <a:pt x="1552350" y="25915"/>
                </a:cubicBezTo>
                <a:cubicBezTo>
                  <a:pt x="1574879" y="57720"/>
                  <a:pt x="1609334" y="149161"/>
                  <a:pt x="1623911" y="192893"/>
                </a:cubicBezTo>
                <a:cubicBezTo>
                  <a:pt x="1638488" y="236625"/>
                  <a:pt x="1634513" y="247227"/>
                  <a:pt x="1639814" y="288309"/>
                </a:cubicBezTo>
                <a:cubicBezTo>
                  <a:pt x="1645115" y="329391"/>
                  <a:pt x="1653067" y="395651"/>
                  <a:pt x="1655717" y="439383"/>
                </a:cubicBezTo>
                <a:cubicBezTo>
                  <a:pt x="1658367" y="483115"/>
                  <a:pt x="1659693" y="506970"/>
                  <a:pt x="1655717" y="550702"/>
                </a:cubicBezTo>
                <a:cubicBezTo>
                  <a:pt x="1651741" y="594434"/>
                  <a:pt x="1633188" y="662020"/>
                  <a:pt x="1631863" y="701776"/>
                </a:cubicBezTo>
                <a:cubicBezTo>
                  <a:pt x="1630538" y="741532"/>
                  <a:pt x="1649090" y="761411"/>
                  <a:pt x="1647765" y="789241"/>
                </a:cubicBezTo>
                <a:cubicBezTo>
                  <a:pt x="1646440" y="817071"/>
                  <a:pt x="1633188" y="844900"/>
                  <a:pt x="1623911" y="868754"/>
                </a:cubicBezTo>
                <a:cubicBezTo>
                  <a:pt x="1614634" y="892608"/>
                  <a:pt x="1604033" y="907185"/>
                  <a:pt x="1592106" y="932364"/>
                </a:cubicBezTo>
                <a:cubicBezTo>
                  <a:pt x="1580179" y="957543"/>
                  <a:pt x="1558976" y="999951"/>
                  <a:pt x="1552350" y="1019829"/>
                </a:cubicBezTo>
                <a:cubicBezTo>
                  <a:pt x="1545724" y="1039707"/>
                  <a:pt x="1545724" y="1039707"/>
                  <a:pt x="1552350" y="1051634"/>
                </a:cubicBezTo>
                <a:cubicBezTo>
                  <a:pt x="1552350" y="1051634"/>
                  <a:pt x="1578854" y="1082114"/>
                  <a:pt x="1592106" y="1091390"/>
                </a:cubicBezTo>
                <a:cubicBezTo>
                  <a:pt x="1605358" y="1100666"/>
                  <a:pt x="1609334" y="1096691"/>
                  <a:pt x="1631863" y="1107293"/>
                </a:cubicBezTo>
                <a:cubicBezTo>
                  <a:pt x="1654392" y="1117895"/>
                  <a:pt x="1691497" y="1136448"/>
                  <a:pt x="1727278" y="1155001"/>
                </a:cubicBezTo>
                <a:cubicBezTo>
                  <a:pt x="1763059" y="1173554"/>
                  <a:pt x="1808117" y="1200058"/>
                  <a:pt x="1846548" y="1218611"/>
                </a:cubicBezTo>
                <a:cubicBezTo>
                  <a:pt x="1884979" y="1237164"/>
                  <a:pt x="1928711" y="1262343"/>
                  <a:pt x="1957866" y="1266319"/>
                </a:cubicBezTo>
                <a:cubicBezTo>
                  <a:pt x="1987021" y="1270295"/>
                  <a:pt x="2006900" y="1261018"/>
                  <a:pt x="2021477" y="1242465"/>
                </a:cubicBezTo>
                <a:cubicBezTo>
                  <a:pt x="2036054" y="1223912"/>
                  <a:pt x="2032078" y="1169578"/>
                  <a:pt x="2045330" y="1155001"/>
                </a:cubicBezTo>
                <a:cubicBezTo>
                  <a:pt x="2058582" y="1140424"/>
                  <a:pt x="2077136" y="1166928"/>
                  <a:pt x="2100990" y="1155001"/>
                </a:cubicBezTo>
                <a:cubicBezTo>
                  <a:pt x="2124844" y="1143074"/>
                  <a:pt x="2161950" y="1103317"/>
                  <a:pt x="2188454" y="1083439"/>
                </a:cubicBezTo>
                <a:cubicBezTo>
                  <a:pt x="2214958" y="1063561"/>
                  <a:pt x="2240138" y="1048983"/>
                  <a:pt x="2260016" y="1035731"/>
                </a:cubicBezTo>
                <a:cubicBezTo>
                  <a:pt x="2260016" y="1035731"/>
                  <a:pt x="2277244" y="1021154"/>
                  <a:pt x="2307724" y="1003926"/>
                </a:cubicBezTo>
                <a:cubicBezTo>
                  <a:pt x="2338204" y="986698"/>
                  <a:pt x="2412416" y="950917"/>
                  <a:pt x="2442896" y="932364"/>
                </a:cubicBezTo>
                <a:cubicBezTo>
                  <a:pt x="2473376" y="913811"/>
                  <a:pt x="2464100" y="912486"/>
                  <a:pt x="2490604" y="892608"/>
                </a:cubicBezTo>
                <a:cubicBezTo>
                  <a:pt x="2517108" y="872730"/>
                  <a:pt x="2560840" y="839599"/>
                  <a:pt x="2601922" y="813095"/>
                </a:cubicBezTo>
                <a:cubicBezTo>
                  <a:pt x="2643004" y="786591"/>
                  <a:pt x="2707939" y="750810"/>
                  <a:pt x="2737094" y="733582"/>
                </a:cubicBezTo>
                <a:cubicBezTo>
                  <a:pt x="2737094" y="733582"/>
                  <a:pt x="2759622" y="713704"/>
                  <a:pt x="2776850" y="709728"/>
                </a:cubicBezTo>
                <a:cubicBezTo>
                  <a:pt x="2794078" y="705752"/>
                  <a:pt x="2817932" y="709728"/>
                  <a:pt x="2840461" y="709728"/>
                </a:cubicBezTo>
                <a:cubicBezTo>
                  <a:pt x="2840461" y="709728"/>
                  <a:pt x="2884194" y="703102"/>
                  <a:pt x="2912023" y="709728"/>
                </a:cubicBezTo>
                <a:cubicBezTo>
                  <a:pt x="2939852" y="716354"/>
                  <a:pt x="2986235" y="713703"/>
                  <a:pt x="3007438" y="749484"/>
                </a:cubicBezTo>
                <a:cubicBezTo>
                  <a:pt x="3028641" y="785265"/>
                  <a:pt x="3037919" y="852851"/>
                  <a:pt x="3039244" y="924413"/>
                </a:cubicBezTo>
                <a:cubicBezTo>
                  <a:pt x="3040569" y="995975"/>
                  <a:pt x="3029967" y="1101992"/>
                  <a:pt x="3015390" y="1178855"/>
                </a:cubicBezTo>
                <a:cubicBezTo>
                  <a:pt x="3000813" y="1255718"/>
                  <a:pt x="2971657" y="1316678"/>
                  <a:pt x="2951779" y="1385589"/>
                </a:cubicBezTo>
                <a:cubicBezTo>
                  <a:pt x="2931901" y="1454500"/>
                  <a:pt x="2921299" y="1531362"/>
                  <a:pt x="2896120" y="1592322"/>
                </a:cubicBezTo>
                <a:cubicBezTo>
                  <a:pt x="2870941" y="1653282"/>
                  <a:pt x="2833835" y="1704966"/>
                  <a:pt x="2800704" y="1751349"/>
                </a:cubicBezTo>
                <a:cubicBezTo>
                  <a:pt x="2767573" y="1797732"/>
                  <a:pt x="2725166" y="1832187"/>
                  <a:pt x="2697337" y="1870618"/>
                </a:cubicBezTo>
                <a:cubicBezTo>
                  <a:pt x="2669508" y="1909049"/>
                  <a:pt x="2654930" y="1942180"/>
                  <a:pt x="2633727" y="1981936"/>
                </a:cubicBezTo>
                <a:cubicBezTo>
                  <a:pt x="2612524" y="2021692"/>
                  <a:pt x="2584694" y="2060124"/>
                  <a:pt x="2570117" y="2109157"/>
                </a:cubicBezTo>
                <a:cubicBezTo>
                  <a:pt x="2555540" y="2158190"/>
                  <a:pt x="2559515" y="2221801"/>
                  <a:pt x="2546263" y="2276135"/>
                </a:cubicBezTo>
                <a:cubicBezTo>
                  <a:pt x="2533011" y="2330469"/>
                  <a:pt x="2502531" y="2388779"/>
                  <a:pt x="2490604" y="2435161"/>
                </a:cubicBezTo>
                <a:cubicBezTo>
                  <a:pt x="2478677" y="2481543"/>
                  <a:pt x="2477351" y="2529251"/>
                  <a:pt x="2474701" y="2554430"/>
                </a:cubicBezTo>
                <a:cubicBezTo>
                  <a:pt x="2472051" y="2579609"/>
                  <a:pt x="2474701" y="2569007"/>
                  <a:pt x="2474701" y="2586235"/>
                </a:cubicBezTo>
                <a:cubicBezTo>
                  <a:pt x="2474701" y="2586235"/>
                  <a:pt x="2478677" y="2635268"/>
                  <a:pt x="2474701" y="2657797"/>
                </a:cubicBezTo>
                <a:cubicBezTo>
                  <a:pt x="2470725" y="2680326"/>
                  <a:pt x="2458798" y="2693578"/>
                  <a:pt x="2450847" y="2721408"/>
                </a:cubicBezTo>
                <a:cubicBezTo>
                  <a:pt x="2442896" y="2749238"/>
                  <a:pt x="2413741" y="2790319"/>
                  <a:pt x="2426993" y="2824775"/>
                </a:cubicBezTo>
                <a:cubicBezTo>
                  <a:pt x="2440245" y="2859231"/>
                  <a:pt x="2506506" y="2898987"/>
                  <a:pt x="2530360" y="2928142"/>
                </a:cubicBezTo>
                <a:cubicBezTo>
                  <a:pt x="2554214" y="2957297"/>
                  <a:pt x="2556865" y="2978500"/>
                  <a:pt x="2570117" y="2999703"/>
                </a:cubicBezTo>
                <a:cubicBezTo>
                  <a:pt x="2583369" y="3020906"/>
                  <a:pt x="2595296" y="3036809"/>
                  <a:pt x="2609873" y="3055362"/>
                </a:cubicBezTo>
                <a:cubicBezTo>
                  <a:pt x="2624450" y="3073915"/>
                  <a:pt x="2643004" y="3081867"/>
                  <a:pt x="2657581" y="3111022"/>
                </a:cubicBezTo>
                <a:cubicBezTo>
                  <a:pt x="2672158" y="3140177"/>
                  <a:pt x="2681434" y="3194510"/>
                  <a:pt x="2697337" y="3230291"/>
                </a:cubicBezTo>
                <a:cubicBezTo>
                  <a:pt x="2713240" y="3266072"/>
                  <a:pt x="2719867" y="3275349"/>
                  <a:pt x="2752997" y="3325707"/>
                </a:cubicBezTo>
                <a:cubicBezTo>
                  <a:pt x="2786128" y="3376065"/>
                  <a:pt x="2900096" y="3472807"/>
                  <a:pt x="2896120" y="3532441"/>
                </a:cubicBezTo>
                <a:cubicBezTo>
                  <a:pt x="2892144" y="3592075"/>
                  <a:pt x="2768899" y="3645084"/>
                  <a:pt x="2729143" y="3683515"/>
                </a:cubicBezTo>
                <a:cubicBezTo>
                  <a:pt x="2689387" y="3721946"/>
                  <a:pt x="2660231" y="3735199"/>
                  <a:pt x="2657581" y="3763029"/>
                </a:cubicBezTo>
                <a:cubicBezTo>
                  <a:pt x="2654931" y="3790859"/>
                  <a:pt x="2698663" y="3823989"/>
                  <a:pt x="2713240" y="3850493"/>
                </a:cubicBezTo>
                <a:cubicBezTo>
                  <a:pt x="2727817" y="3876997"/>
                  <a:pt x="2743720" y="3884949"/>
                  <a:pt x="2745045" y="3922055"/>
                </a:cubicBezTo>
                <a:cubicBezTo>
                  <a:pt x="2746370" y="3959161"/>
                  <a:pt x="2723841" y="4022771"/>
                  <a:pt x="2721191" y="4073129"/>
                </a:cubicBezTo>
                <a:cubicBezTo>
                  <a:pt x="2718541" y="4123487"/>
                  <a:pt x="2738419" y="4175171"/>
                  <a:pt x="2729143" y="4224204"/>
                </a:cubicBezTo>
                <a:cubicBezTo>
                  <a:pt x="2719867" y="4273237"/>
                  <a:pt x="2677459" y="4318295"/>
                  <a:pt x="2665532" y="4367328"/>
                </a:cubicBezTo>
                <a:cubicBezTo>
                  <a:pt x="2653605" y="4416361"/>
                  <a:pt x="2661557" y="4478645"/>
                  <a:pt x="2657581" y="4518402"/>
                </a:cubicBezTo>
                <a:cubicBezTo>
                  <a:pt x="2653605" y="4558159"/>
                  <a:pt x="2656255" y="4568761"/>
                  <a:pt x="2641678" y="4605867"/>
                </a:cubicBezTo>
                <a:cubicBezTo>
                  <a:pt x="2627101" y="4642973"/>
                  <a:pt x="2589995" y="4695982"/>
                  <a:pt x="2570117" y="4741039"/>
                </a:cubicBezTo>
                <a:cubicBezTo>
                  <a:pt x="2550239" y="4786096"/>
                  <a:pt x="2587345" y="4845731"/>
                  <a:pt x="2522409" y="4876211"/>
                </a:cubicBezTo>
                <a:cubicBezTo>
                  <a:pt x="2457473" y="4906691"/>
                  <a:pt x="2262666" y="4915968"/>
                  <a:pt x="2180503" y="4923919"/>
                </a:cubicBezTo>
                <a:cubicBezTo>
                  <a:pt x="2098340" y="4931870"/>
                  <a:pt x="2095689" y="4915968"/>
                  <a:pt x="1997623" y="4923919"/>
                </a:cubicBezTo>
                <a:cubicBezTo>
                  <a:pt x="1899557" y="4931870"/>
                  <a:pt x="1700774" y="4968977"/>
                  <a:pt x="1592106" y="4971627"/>
                </a:cubicBezTo>
                <a:cubicBezTo>
                  <a:pt x="1483438" y="4974277"/>
                  <a:pt x="1434405" y="4949099"/>
                  <a:pt x="1345616" y="4939822"/>
                </a:cubicBezTo>
                <a:cubicBezTo>
                  <a:pt x="1256826" y="4930546"/>
                  <a:pt x="1160085" y="4919944"/>
                  <a:pt x="1059369" y="4915968"/>
                </a:cubicBezTo>
                <a:cubicBezTo>
                  <a:pt x="958653" y="4911992"/>
                  <a:pt x="820830" y="4913318"/>
                  <a:pt x="741317" y="4915968"/>
                </a:cubicBezTo>
                <a:cubicBezTo>
                  <a:pt x="661804" y="4918618"/>
                  <a:pt x="665779" y="4937171"/>
                  <a:pt x="582290" y="4931870"/>
                </a:cubicBezTo>
                <a:cubicBezTo>
                  <a:pt x="498801" y="4926569"/>
                  <a:pt x="306645" y="4904040"/>
                  <a:pt x="240384" y="4884162"/>
                </a:cubicBezTo>
                <a:cubicBezTo>
                  <a:pt x="174123" y="4864284"/>
                  <a:pt x="201953" y="4861634"/>
                  <a:pt x="184725" y="4812601"/>
                </a:cubicBezTo>
                <a:cubicBezTo>
                  <a:pt x="167497" y="4763568"/>
                  <a:pt x="151594" y="4644298"/>
                  <a:pt x="137017" y="4589964"/>
                </a:cubicBezTo>
                <a:cubicBezTo>
                  <a:pt x="122440" y="4535630"/>
                  <a:pt x="111838" y="4527679"/>
                  <a:pt x="97261" y="4486597"/>
                </a:cubicBezTo>
                <a:cubicBezTo>
                  <a:pt x="82684" y="4445515"/>
                  <a:pt x="65456" y="4391182"/>
                  <a:pt x="49553" y="4343474"/>
                </a:cubicBezTo>
                <a:cubicBezTo>
                  <a:pt x="49553" y="4343474"/>
                  <a:pt x="8471" y="4236131"/>
                  <a:pt x="1845" y="4200350"/>
                </a:cubicBezTo>
                <a:cubicBezTo>
                  <a:pt x="-4781" y="4164569"/>
                  <a:pt x="8472" y="4163245"/>
                  <a:pt x="9797" y="4128789"/>
                </a:cubicBezTo>
                <a:cubicBezTo>
                  <a:pt x="11122" y="4094333"/>
                  <a:pt x="8472" y="4028072"/>
                  <a:pt x="9797" y="3993616"/>
                </a:cubicBezTo>
                <a:cubicBezTo>
                  <a:pt x="11122" y="3959160"/>
                  <a:pt x="7146" y="3959161"/>
                  <a:pt x="17748" y="3922055"/>
                </a:cubicBezTo>
                <a:cubicBezTo>
                  <a:pt x="28350" y="3884949"/>
                  <a:pt x="61480" y="3801460"/>
                  <a:pt x="73407" y="3770980"/>
                </a:cubicBezTo>
                <a:cubicBezTo>
                  <a:pt x="85334" y="3740500"/>
                  <a:pt x="81359" y="3753752"/>
                  <a:pt x="89310" y="3739175"/>
                </a:cubicBezTo>
                <a:cubicBezTo>
                  <a:pt x="97261" y="3724598"/>
                  <a:pt x="110513" y="3699418"/>
                  <a:pt x="121115" y="3683515"/>
                </a:cubicBezTo>
                <a:cubicBezTo>
                  <a:pt x="131717" y="3667612"/>
                  <a:pt x="144969" y="3666288"/>
                  <a:pt x="152920" y="3643759"/>
                </a:cubicBezTo>
                <a:cubicBezTo>
                  <a:pt x="160871" y="3621230"/>
                  <a:pt x="166173" y="3568221"/>
                  <a:pt x="168823" y="3548343"/>
                </a:cubicBezTo>
                <a:cubicBezTo>
                  <a:pt x="171473" y="3528465"/>
                  <a:pt x="176774" y="3545692"/>
                  <a:pt x="168823" y="3524489"/>
                </a:cubicBezTo>
                <a:cubicBezTo>
                  <a:pt x="160872" y="3503286"/>
                  <a:pt x="131717" y="3459553"/>
                  <a:pt x="121115" y="3421122"/>
                </a:cubicBezTo>
                <a:cubicBezTo>
                  <a:pt x="110513" y="3382691"/>
                  <a:pt x="117139" y="3324382"/>
                  <a:pt x="105212" y="3293902"/>
                </a:cubicBezTo>
                <a:cubicBezTo>
                  <a:pt x="93285" y="3263422"/>
                  <a:pt x="57504" y="3267397"/>
                  <a:pt x="49553" y="3238242"/>
                </a:cubicBezTo>
                <a:cubicBezTo>
                  <a:pt x="41602" y="3209087"/>
                  <a:pt x="46902" y="3150778"/>
                  <a:pt x="57504" y="3118973"/>
                </a:cubicBezTo>
                <a:cubicBezTo>
                  <a:pt x="68106" y="3087168"/>
                  <a:pt x="95936" y="3069940"/>
                  <a:pt x="113164" y="3047411"/>
                </a:cubicBezTo>
                <a:cubicBezTo>
                  <a:pt x="130392" y="3024882"/>
                  <a:pt x="147619" y="3007655"/>
                  <a:pt x="160871" y="2983801"/>
                </a:cubicBezTo>
                <a:cubicBezTo>
                  <a:pt x="174123" y="2959947"/>
                  <a:pt x="179425" y="2932118"/>
                  <a:pt x="192677" y="2904288"/>
                </a:cubicBezTo>
                <a:cubicBezTo>
                  <a:pt x="205929" y="2876458"/>
                  <a:pt x="236409" y="2851279"/>
                  <a:pt x="240384" y="2816823"/>
                </a:cubicBezTo>
                <a:cubicBezTo>
                  <a:pt x="244359" y="2782367"/>
                  <a:pt x="228457" y="2730684"/>
                  <a:pt x="216530" y="2697554"/>
                </a:cubicBezTo>
                <a:cubicBezTo>
                  <a:pt x="204603" y="2664424"/>
                  <a:pt x="175449" y="2660448"/>
                  <a:pt x="168823" y="2618041"/>
                </a:cubicBezTo>
                <a:cubicBezTo>
                  <a:pt x="162197" y="2575634"/>
                  <a:pt x="175449" y="2488169"/>
                  <a:pt x="176774" y="2443112"/>
                </a:cubicBezTo>
                <a:cubicBezTo>
                  <a:pt x="178099" y="2398055"/>
                  <a:pt x="179424" y="2379501"/>
                  <a:pt x="176774" y="2347696"/>
                </a:cubicBezTo>
                <a:cubicBezTo>
                  <a:pt x="174123" y="2315891"/>
                  <a:pt x="155570" y="2290712"/>
                  <a:pt x="160871" y="2252281"/>
                </a:cubicBezTo>
                <a:cubicBezTo>
                  <a:pt x="166172" y="2213850"/>
                  <a:pt x="191351" y="2152890"/>
                  <a:pt x="208579" y="2117109"/>
                </a:cubicBezTo>
                <a:cubicBezTo>
                  <a:pt x="225807" y="2081328"/>
                  <a:pt x="247010" y="2062774"/>
                  <a:pt x="264238" y="2037595"/>
                </a:cubicBezTo>
                <a:cubicBezTo>
                  <a:pt x="281466" y="2012416"/>
                  <a:pt x="303995" y="1988563"/>
                  <a:pt x="311946" y="1966034"/>
                </a:cubicBezTo>
                <a:cubicBezTo>
                  <a:pt x="319897" y="1943505"/>
                  <a:pt x="303995" y="1942179"/>
                  <a:pt x="311946" y="1902423"/>
                </a:cubicBezTo>
                <a:cubicBezTo>
                  <a:pt x="319897" y="1862667"/>
                  <a:pt x="343751" y="1769902"/>
                  <a:pt x="359654" y="1727495"/>
                </a:cubicBezTo>
                <a:cubicBezTo>
                  <a:pt x="375557" y="1685088"/>
                  <a:pt x="383508" y="1685088"/>
                  <a:pt x="407362" y="1647982"/>
                </a:cubicBezTo>
                <a:cubicBezTo>
                  <a:pt x="431216" y="1610876"/>
                  <a:pt x="484224" y="1541964"/>
                  <a:pt x="502777" y="1504858"/>
                </a:cubicBezTo>
                <a:cubicBezTo>
                  <a:pt x="521330" y="1467752"/>
                  <a:pt x="516030" y="1449199"/>
                  <a:pt x="518680" y="1425345"/>
                </a:cubicBezTo>
                <a:cubicBezTo>
                  <a:pt x="521330" y="1401491"/>
                  <a:pt x="513379" y="1388239"/>
                  <a:pt x="518680" y="1361735"/>
                </a:cubicBezTo>
                <a:cubicBezTo>
                  <a:pt x="523981" y="1335231"/>
                  <a:pt x="541208" y="1299449"/>
                  <a:pt x="550485" y="1266319"/>
                </a:cubicBezTo>
                <a:cubicBezTo>
                  <a:pt x="559761" y="1233188"/>
                  <a:pt x="567713" y="1200058"/>
                  <a:pt x="574339" y="1162952"/>
                </a:cubicBezTo>
                <a:cubicBezTo>
                  <a:pt x="580965" y="1125846"/>
                  <a:pt x="573014" y="1080788"/>
                  <a:pt x="590242" y="1043682"/>
                </a:cubicBezTo>
                <a:cubicBezTo>
                  <a:pt x="607470" y="1006576"/>
                  <a:pt x="652527" y="982722"/>
                  <a:pt x="677706" y="940315"/>
                </a:cubicBezTo>
                <a:cubicBezTo>
                  <a:pt x="702885" y="897908"/>
                  <a:pt x="720114" y="836949"/>
                  <a:pt x="741317" y="789241"/>
                </a:cubicBezTo>
                <a:cubicBezTo>
                  <a:pt x="762520" y="741533"/>
                  <a:pt x="782398" y="688525"/>
                  <a:pt x="804927" y="654069"/>
                </a:cubicBezTo>
                <a:cubicBezTo>
                  <a:pt x="827456" y="619613"/>
                  <a:pt x="855286" y="607686"/>
                  <a:pt x="876489" y="582507"/>
                </a:cubicBezTo>
                <a:cubicBezTo>
                  <a:pt x="897692" y="557328"/>
                  <a:pt x="910945" y="540100"/>
                  <a:pt x="932148" y="502994"/>
                </a:cubicBezTo>
                <a:cubicBezTo>
                  <a:pt x="953351" y="465888"/>
                  <a:pt x="971905" y="406253"/>
                  <a:pt x="1003710" y="359870"/>
                </a:cubicBezTo>
                <a:cubicBezTo>
                  <a:pt x="1035515" y="313487"/>
                  <a:pt x="1087198" y="263129"/>
                  <a:pt x="1122979" y="224698"/>
                </a:cubicBezTo>
                <a:cubicBezTo>
                  <a:pt x="1158760" y="186267"/>
                  <a:pt x="1178638" y="159762"/>
                  <a:pt x="1218395" y="129282"/>
                </a:cubicBezTo>
                <a:cubicBezTo>
                  <a:pt x="1258151" y="98802"/>
                  <a:pt x="1316461" y="63021"/>
                  <a:pt x="1361518" y="41818"/>
                </a:cubicBezTo>
                <a:cubicBezTo>
                  <a:pt x="1406575" y="20615"/>
                  <a:pt x="1456934" y="4712"/>
                  <a:pt x="1488739" y="2062"/>
                </a:cubicBezTo>
                <a:cubicBezTo>
                  <a:pt x="1504642" y="737"/>
                  <a:pt x="1514912" y="-1251"/>
                  <a:pt x="1524023" y="1068"/>
                </a:cubicBezTo>
                <a:close/>
              </a:path>
            </a:pathLst>
          </a:cu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3EE19D-7AE7-409F-876D-28E7B22B79BC}"/>
              </a:ext>
            </a:extLst>
          </p:cNvPr>
          <p:cNvSpPr txBox="1"/>
          <p:nvPr/>
        </p:nvSpPr>
        <p:spPr>
          <a:xfrm>
            <a:off x="134228" y="2299458"/>
            <a:ext cx="510909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  <a:t>Проект осуществляется</a:t>
            </a:r>
            <a:b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</a:br>
            <a: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  <a:t>в образовательных целях и все издержки</a:t>
            </a:r>
            <a:b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</a:br>
            <a: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  <a:t>покрываются за счет средств </a:t>
            </a:r>
            <a:b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</a:br>
            <a:r>
              <a:rPr lang="ru-RU" b="1" dirty="0">
                <a:ln w="3175" cmpd="sng">
                  <a:noFill/>
                </a:ln>
                <a:solidFill>
                  <a:schemeClr val="bg1"/>
                </a:solidFill>
                <a:latin typeface="Montserrat Light" panose="00000400000000000000" pitchFamily="2" charset="-52"/>
                <a:ea typeface="+mj-ea"/>
                <a:cs typeface="+mj-cs"/>
              </a:rPr>
              <a:t>Республиканской Ветеринарной службы 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0FDB707-2385-4620-A4A3-7136DE898F28}"/>
              </a:ext>
            </a:extLst>
          </p:cNvPr>
          <p:cNvCxnSpPr>
            <a:cxnSpLocks/>
          </p:cNvCxnSpPr>
          <p:nvPr/>
        </p:nvCxnSpPr>
        <p:spPr>
          <a:xfrm>
            <a:off x="158417" y="2363167"/>
            <a:ext cx="0" cy="106583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4ECF2415-B973-42DC-9776-3E027BBC24C1}"/>
              </a:ext>
            </a:extLst>
          </p:cNvPr>
          <p:cNvSpPr/>
          <p:nvPr/>
        </p:nvSpPr>
        <p:spPr>
          <a:xfrm>
            <a:off x="141288" y="5131290"/>
            <a:ext cx="3018407" cy="816744"/>
          </a:xfrm>
          <a:prstGeom prst="roundRect">
            <a:avLst>
              <a:gd name="adj" fmla="val 50000"/>
            </a:avLst>
          </a:prstGeom>
          <a:solidFill>
            <a:srgbClr val="1C4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2FECAC-52D2-40D0-9D42-4DD00F9787C0}"/>
              </a:ext>
            </a:extLst>
          </p:cNvPr>
          <p:cNvSpPr txBox="1"/>
          <p:nvPr/>
        </p:nvSpPr>
        <p:spPr>
          <a:xfrm>
            <a:off x="232105" y="5308829"/>
            <a:ext cx="2414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 SemiBold" panose="00000700000000000000" pitchFamily="2" charset="-52"/>
              </a:rPr>
              <a:t>Поддержать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DBF9F8D-91FF-4992-804F-F916BBEDD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052" y="5293306"/>
            <a:ext cx="510466" cy="510466"/>
          </a:xfrm>
          <a:prstGeom prst="rect">
            <a:avLst/>
          </a:prstGeom>
        </p:spPr>
      </p:pic>
      <p:sp>
        <p:nvSpPr>
          <p:cNvPr id="35" name="Рисунок 19" descr="Курсор со сплошной заливкой">
            <a:extLst>
              <a:ext uri="{FF2B5EF4-FFF2-40B4-BE49-F238E27FC236}">
                <a16:creationId xmlns:a16="http://schemas.microsoft.com/office/drawing/2014/main" id="{349CD938-5C03-40D5-B591-6E4DCCF3A837}"/>
              </a:ext>
            </a:extLst>
          </p:cNvPr>
          <p:cNvSpPr/>
          <p:nvPr/>
        </p:nvSpPr>
        <p:spPr>
          <a:xfrm rot="411164">
            <a:off x="2346083" y="5855340"/>
            <a:ext cx="295698" cy="295894"/>
          </a:xfrm>
          <a:custGeom>
            <a:avLst/>
            <a:gdLst>
              <a:gd name="connsiteX0" fmla="*/ 426969 w 426968"/>
              <a:gd name="connsiteY0" fmla="*/ 359351 h 427253"/>
              <a:gd name="connsiteX1" fmla="*/ 272852 w 426968"/>
              <a:gd name="connsiteY1" fmla="*/ 205311 h 427253"/>
              <a:gd name="connsiteX2" fmla="*/ 408658 w 426968"/>
              <a:gd name="connsiteY2" fmla="*/ 156405 h 427253"/>
              <a:gd name="connsiteX3" fmla="*/ 416945 w 426968"/>
              <a:gd name="connsiteY3" fmla="*/ 139440 h 427253"/>
              <a:gd name="connsiteX4" fmla="*/ 408658 w 426968"/>
              <a:gd name="connsiteY4" fmla="*/ 131152 h 427253"/>
              <a:gd name="connsiteX5" fmla="*/ 17340 w 426968"/>
              <a:gd name="connsiteY5" fmla="*/ 687 h 427253"/>
              <a:gd name="connsiteX6" fmla="*/ 12991 w 426968"/>
              <a:gd name="connsiteY6" fmla="*/ 0 h 427253"/>
              <a:gd name="connsiteX7" fmla="*/ 12991 w 426968"/>
              <a:gd name="connsiteY7" fmla="*/ 0 h 427253"/>
              <a:gd name="connsiteX8" fmla="*/ 3 w 426968"/>
              <a:gd name="connsiteY8" fmla="*/ 13557 h 427253"/>
              <a:gd name="connsiteX9" fmla="*/ 707 w 426968"/>
              <a:gd name="connsiteY9" fmla="*/ 17548 h 427253"/>
              <a:gd name="connsiteX10" fmla="*/ 130867 w 426968"/>
              <a:gd name="connsiteY10" fmla="*/ 409248 h 427253"/>
              <a:gd name="connsiteX11" fmla="*/ 147904 w 426968"/>
              <a:gd name="connsiteY11" fmla="*/ 417388 h 427253"/>
              <a:gd name="connsiteX12" fmla="*/ 156044 w 426968"/>
              <a:gd name="connsiteY12" fmla="*/ 409248 h 427253"/>
              <a:gd name="connsiteX13" fmla="*/ 205026 w 426968"/>
              <a:gd name="connsiteY13" fmla="*/ 273290 h 427253"/>
              <a:gd name="connsiteX14" fmla="*/ 358990 w 426968"/>
              <a:gd name="connsiteY14" fmla="*/ 427253 h 42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6968" h="427253">
                <a:moveTo>
                  <a:pt x="426969" y="359351"/>
                </a:moveTo>
                <a:lnTo>
                  <a:pt x="272852" y="205311"/>
                </a:lnTo>
                <a:lnTo>
                  <a:pt x="408658" y="156405"/>
                </a:lnTo>
                <a:cubicBezTo>
                  <a:pt x="415631" y="154009"/>
                  <a:pt x="419342" y="146413"/>
                  <a:pt x="416945" y="139440"/>
                </a:cubicBezTo>
                <a:cubicBezTo>
                  <a:pt x="415608" y="135547"/>
                  <a:pt x="412550" y="132489"/>
                  <a:pt x="408658" y="131152"/>
                </a:cubicBezTo>
                <a:lnTo>
                  <a:pt x="17340" y="687"/>
                </a:lnTo>
                <a:cubicBezTo>
                  <a:pt x="15937" y="224"/>
                  <a:pt x="14468" y="-7"/>
                  <a:pt x="12991" y="0"/>
                </a:cubicBezTo>
                <a:lnTo>
                  <a:pt x="12991" y="0"/>
                </a:lnTo>
                <a:cubicBezTo>
                  <a:pt x="5660" y="157"/>
                  <a:pt x="-154" y="6227"/>
                  <a:pt x="3" y="13557"/>
                </a:cubicBezTo>
                <a:cubicBezTo>
                  <a:pt x="32" y="14916"/>
                  <a:pt x="269" y="16262"/>
                  <a:pt x="707" y="17548"/>
                </a:cubicBezTo>
                <a:lnTo>
                  <a:pt x="130867" y="409248"/>
                </a:lnTo>
                <a:cubicBezTo>
                  <a:pt x="133324" y="416201"/>
                  <a:pt x="140952" y="419844"/>
                  <a:pt x="147904" y="417388"/>
                </a:cubicBezTo>
                <a:cubicBezTo>
                  <a:pt x="151709" y="416043"/>
                  <a:pt x="154700" y="413052"/>
                  <a:pt x="156044" y="409248"/>
                </a:cubicBezTo>
                <a:lnTo>
                  <a:pt x="205026" y="273290"/>
                </a:lnTo>
                <a:lnTo>
                  <a:pt x="358990" y="427253"/>
                </a:lnTo>
                <a:close/>
              </a:path>
            </a:pathLst>
          </a:custGeom>
          <a:solidFill>
            <a:srgbClr val="FFFFFF"/>
          </a:solidFill>
          <a:ln w="14288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84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4852997" y="5018770"/>
            <a:ext cx="29835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ClrTx/>
              <a:buNone/>
            </a:pPr>
            <a:r>
              <a:rPr lang="ru-RU" sz="1600" dirty="0">
                <a:solidFill>
                  <a:schemeClr val="bg1"/>
                </a:solidFill>
                <a:latin typeface="Montserrat"/>
              </a:rPr>
              <a:t>Снижение численности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популяции безнадзорных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животных</a:t>
            </a:r>
            <a:endParaRPr lang="ru-RU" sz="1200" dirty="0"/>
          </a:p>
        </p:txBody>
      </p:sp>
      <p:sp>
        <p:nvSpPr>
          <p:cNvPr id="6" name="Google Shape;61;p14">
            <a:extLst>
              <a:ext uri="{FF2B5EF4-FFF2-40B4-BE49-F238E27FC236}">
                <a16:creationId xmlns:a16="http://schemas.microsoft.com/office/drawing/2014/main" id="{8F06020D-9BD8-42F6-8589-C7402647C6E8}"/>
              </a:ext>
            </a:extLst>
          </p:cNvPr>
          <p:cNvSpPr txBox="1">
            <a:spLocks/>
          </p:cNvSpPr>
          <p:nvPr/>
        </p:nvSpPr>
        <p:spPr>
          <a:xfrm>
            <a:off x="126532" y="144708"/>
            <a:ext cx="12108000" cy="738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Montserrat Black" panose="00000A00000000000000" pitchFamily="2" charset="-52"/>
              </a:rPr>
              <a:t>Ожидаемый результат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1464BC8-4979-4448-9CC3-2FED13EACE33}"/>
              </a:ext>
            </a:extLst>
          </p:cNvPr>
          <p:cNvCxnSpPr>
            <a:cxnSpLocks/>
          </p:cNvCxnSpPr>
          <p:nvPr/>
        </p:nvCxnSpPr>
        <p:spPr>
          <a:xfrm>
            <a:off x="0" y="824160"/>
            <a:ext cx="381354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A43721-254D-4D3B-AD19-444AD347E091}"/>
              </a:ext>
            </a:extLst>
          </p:cNvPr>
          <p:cNvCxnSpPr>
            <a:cxnSpLocks/>
          </p:cNvCxnSpPr>
          <p:nvPr/>
        </p:nvCxnSpPr>
        <p:spPr>
          <a:xfrm>
            <a:off x="155494" y="315428"/>
            <a:ext cx="0" cy="6840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Текст 4">
            <a:extLst>
              <a:ext uri="{FF2B5EF4-FFF2-40B4-BE49-F238E27FC236}">
                <a16:creationId xmlns:a16="http://schemas.microsoft.com/office/drawing/2014/main" id="{83BA1002-7863-4F16-901D-20E66E613CA0}"/>
              </a:ext>
            </a:extLst>
          </p:cNvPr>
          <p:cNvSpPr txBox="1">
            <a:spLocks/>
          </p:cNvSpPr>
          <p:nvPr/>
        </p:nvSpPr>
        <p:spPr>
          <a:xfrm>
            <a:off x="9073425" y="5016016"/>
            <a:ext cx="2593980" cy="1077218"/>
          </a:xfrm>
          <a:prstGeom prst="rect">
            <a:avLst/>
          </a:prstGeom>
        </p:spPr>
        <p:txBody>
          <a:bodyPr wrap="none">
            <a:sp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1600" dirty="0">
                <a:solidFill>
                  <a:schemeClr val="bg1"/>
                </a:solidFill>
                <a:latin typeface="Montserrat"/>
              </a:rPr>
              <a:t>Снижение рисков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распространения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 err="1">
                <a:solidFill>
                  <a:schemeClr val="bg1"/>
                </a:solidFill>
                <a:latin typeface="Montserrat"/>
              </a:rPr>
              <a:t>зооантропонозных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болезней (бешенство)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971BFA80-D1A7-49F1-AEF2-9418FE94B9F6}"/>
              </a:ext>
            </a:extLst>
          </p:cNvPr>
          <p:cNvSpPr txBox="1">
            <a:spLocks/>
          </p:cNvSpPr>
          <p:nvPr/>
        </p:nvSpPr>
        <p:spPr>
          <a:xfrm>
            <a:off x="760809" y="5016016"/>
            <a:ext cx="2855269" cy="584775"/>
          </a:xfrm>
          <a:prstGeom prst="rect">
            <a:avLst/>
          </a:prstGeom>
        </p:spPr>
        <p:txBody>
          <a:bodyPr wrap="none">
            <a:sp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1600" dirty="0">
                <a:solidFill>
                  <a:schemeClr val="bg1"/>
                </a:solidFill>
                <a:latin typeface="Montserrat"/>
              </a:rPr>
              <a:t>Маркировка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безнадзорных животных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5D1D27-58D0-457E-9B78-BB18856156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53" y="3754719"/>
            <a:ext cx="972368" cy="97236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1494DDE-7345-42C0-B6FA-E28DB8375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811" y="3752850"/>
            <a:ext cx="972368" cy="97236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E2013E2-ABC8-47C5-95F6-FD1A9E2402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260" y="3752850"/>
            <a:ext cx="972368" cy="97236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0FCD615-2E5C-4276-AF61-25618013DE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04279" y="1226434"/>
            <a:ext cx="952648" cy="95264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1B059BD-E61C-4BCA-AFEA-23AA4B30F0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59" y="1177221"/>
            <a:ext cx="1034278" cy="100186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ADC36AB-DF65-46EF-A270-00B4178A03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247" y="1162079"/>
            <a:ext cx="1034278" cy="1001861"/>
          </a:xfrm>
          <a:prstGeom prst="rect">
            <a:avLst/>
          </a:prstGeom>
        </p:spPr>
      </p:pic>
      <p:sp>
        <p:nvSpPr>
          <p:cNvPr id="30" name="Текст 4">
            <a:extLst>
              <a:ext uri="{FF2B5EF4-FFF2-40B4-BE49-F238E27FC236}">
                <a16:creationId xmlns:a16="http://schemas.microsoft.com/office/drawing/2014/main" id="{55F59368-26BC-4028-8886-63783282354B}"/>
              </a:ext>
            </a:extLst>
          </p:cNvPr>
          <p:cNvSpPr txBox="1">
            <a:spLocks/>
          </p:cNvSpPr>
          <p:nvPr/>
        </p:nvSpPr>
        <p:spPr>
          <a:xfrm>
            <a:off x="8529525" y="2381854"/>
            <a:ext cx="3583032" cy="584775"/>
          </a:xfrm>
          <a:prstGeom prst="rect">
            <a:avLst/>
          </a:prstGeom>
        </p:spPr>
        <p:txBody>
          <a:bodyPr wrap="none">
            <a:sp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1600" dirty="0">
                <a:solidFill>
                  <a:schemeClr val="bg1"/>
                </a:solidFill>
                <a:latin typeface="Montserrat"/>
              </a:rPr>
              <a:t>Создание публичной страницы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в социальных сетях</a:t>
            </a:r>
          </a:p>
        </p:txBody>
      </p:sp>
      <p:sp>
        <p:nvSpPr>
          <p:cNvPr id="31" name="Текст 4">
            <a:extLst>
              <a:ext uri="{FF2B5EF4-FFF2-40B4-BE49-F238E27FC236}">
                <a16:creationId xmlns:a16="http://schemas.microsoft.com/office/drawing/2014/main" id="{F0D637FB-7BDB-4C3F-82EE-D97089014BBE}"/>
              </a:ext>
            </a:extLst>
          </p:cNvPr>
          <p:cNvSpPr txBox="1">
            <a:spLocks/>
          </p:cNvSpPr>
          <p:nvPr/>
        </p:nvSpPr>
        <p:spPr>
          <a:xfrm>
            <a:off x="4692285" y="2378275"/>
            <a:ext cx="3631122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indent="0" algn="ctr"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 3" panose="05040102010807070707" pitchFamily="18" charset="2"/>
              <a:buNone/>
              <a:defRPr sz="1600" cap="none">
                <a:solidFill>
                  <a:schemeClr val="bg1"/>
                </a:solidFill>
                <a:effectLst/>
                <a:latin typeface="Montserrat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cap="none">
                <a:solidFill>
                  <a:schemeClr val="bg2">
                    <a:lumMod val="75000"/>
                  </a:schemeClr>
                </a:solidFill>
                <a:effectLst/>
              </a:defRPr>
            </a:lvl2pPr>
            <a:lvl3pPr marL="12001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cap="none">
                <a:solidFill>
                  <a:schemeClr val="bg2">
                    <a:lumMod val="75000"/>
                  </a:schemeClr>
                </a:solidFill>
                <a:effectLst/>
              </a:defRPr>
            </a:lvl3pPr>
            <a:lvl4pPr marL="15430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4pPr>
            <a:lvl5pPr marL="2000250" indent="-1714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5pPr>
            <a:lvl6pPr marL="25146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6pPr>
            <a:lvl7pPr marL="29718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7pPr>
            <a:lvl8pPr marL="3429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8pPr>
            <a:lvl9pPr marL="3886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cap="none">
                <a:solidFill>
                  <a:schemeClr val="bg2">
                    <a:lumMod val="75000"/>
                  </a:schemeClr>
                </a:solidFill>
                <a:effectLst/>
              </a:defRPr>
            </a:lvl9pPr>
          </a:lstStyle>
          <a:p>
            <a:r>
              <a:rPr lang="ru-RU" dirty="0"/>
              <a:t>Разработка видео-инструкций</a:t>
            </a:r>
            <a:br>
              <a:rPr lang="ru-RU" dirty="0"/>
            </a:br>
            <a:r>
              <a:rPr lang="ru-RU" dirty="0"/>
              <a:t>и методических рекомендаций </a:t>
            </a:r>
            <a:br>
              <a:rPr lang="ru-RU" dirty="0"/>
            </a:br>
            <a:r>
              <a:rPr lang="ru-RU" dirty="0"/>
              <a:t>по работе</a:t>
            </a:r>
            <a:br>
              <a:rPr lang="ru-RU" dirty="0"/>
            </a:br>
            <a:r>
              <a:rPr lang="ru-RU" dirty="0"/>
              <a:t>с безнадзорными животных</a:t>
            </a:r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8A02E416-7274-416C-A3F2-7B99E4418168}"/>
              </a:ext>
            </a:extLst>
          </p:cNvPr>
          <p:cNvSpPr txBox="1">
            <a:spLocks/>
          </p:cNvSpPr>
          <p:nvPr/>
        </p:nvSpPr>
        <p:spPr>
          <a:xfrm>
            <a:off x="84000" y="2378275"/>
            <a:ext cx="4402167" cy="830997"/>
          </a:xfrm>
          <a:prstGeom prst="rect">
            <a:avLst/>
          </a:prstGeom>
        </p:spPr>
        <p:txBody>
          <a:bodyPr wrap="none">
            <a:sp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1600" dirty="0">
                <a:solidFill>
                  <a:schemeClr val="bg1"/>
                </a:solidFill>
                <a:latin typeface="Montserrat"/>
              </a:rPr>
              <a:t>Создание клинико-диагностического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класса на базе приюта по содержанию</a:t>
            </a:r>
            <a:br>
              <a:rPr lang="ru-RU" sz="1600" dirty="0">
                <a:solidFill>
                  <a:schemeClr val="bg1"/>
                </a:solidFill>
                <a:latin typeface="Montserrat"/>
              </a:rPr>
            </a:br>
            <a:r>
              <a:rPr lang="ru-RU" sz="1600" dirty="0">
                <a:solidFill>
                  <a:schemeClr val="bg1"/>
                </a:solidFill>
                <a:latin typeface="Montserrat"/>
              </a:rPr>
              <a:t>безнадзорных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10326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CACCC78-67E5-43F2-929D-9BFB1D8A9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70ABEE-BCB4-44E3-B5C0-FF0725298B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B3DD59-2435-4981-B34F-DEB76D37ADB0}"/>
              </a:ext>
            </a:extLst>
          </p:cNvPr>
          <p:cNvSpPr txBox="1"/>
          <p:nvPr/>
        </p:nvSpPr>
        <p:spPr>
          <a:xfrm>
            <a:off x="219199" y="2402796"/>
            <a:ext cx="109472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ExtraBold" panose="00000900000000000000" pitchFamily="2" charset="-52"/>
              </a:rPr>
              <a:t>«Медицинский врач лечит человека,</a:t>
            </a:r>
            <a:br>
              <a:rPr lang="ru-RU" sz="4000" b="1" dirty="0">
                <a:latin typeface="Montserrat ExtraBold" panose="00000900000000000000" pitchFamily="2" charset="-52"/>
              </a:rPr>
            </a:br>
            <a:endParaRPr lang="ru-RU" sz="4000" b="1" dirty="0">
              <a:latin typeface="Montserrat ExtraBold" panose="000009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0EE8DD-B6CD-436A-8694-670F944FCCA7}"/>
              </a:ext>
            </a:extLst>
          </p:cNvPr>
          <p:cNvSpPr txBox="1"/>
          <p:nvPr/>
        </p:nvSpPr>
        <p:spPr>
          <a:xfrm>
            <a:off x="9498596" y="4499593"/>
            <a:ext cx="1768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latin typeface="Montserrat ExtraBold" panose="00000900000000000000" pitchFamily="2" charset="-52"/>
              </a:defRPr>
            </a:lvl1pPr>
          </a:lstStyle>
          <a:p>
            <a:r>
              <a:rPr lang="ru-RU" sz="2000" dirty="0">
                <a:latin typeface="Montserrat Medium" panose="00000600000000000000" pitchFamily="2" charset="-52"/>
              </a:rPr>
              <a:t>И.П. Павлов</a:t>
            </a:r>
          </a:p>
          <a:p>
            <a:endParaRPr lang="ru-RU" sz="2000" dirty="0">
              <a:latin typeface="Montserrat Medium" panose="000006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4BBCCA-30F3-4BFF-8ECC-A6437FD17352}"/>
              </a:ext>
            </a:extLst>
          </p:cNvPr>
          <p:cNvSpPr txBox="1"/>
          <p:nvPr/>
        </p:nvSpPr>
        <p:spPr>
          <a:xfrm>
            <a:off x="836419" y="3063118"/>
            <a:ext cx="111363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ExtraBold" panose="00000900000000000000" pitchFamily="2" charset="-52"/>
              </a:rPr>
              <a:t>а ветеринарный врач – человечество»</a:t>
            </a:r>
          </a:p>
          <a:p>
            <a:endParaRPr lang="ru-RU" sz="4000" b="1" dirty="0">
              <a:latin typeface="Montserrat ExtraBold" panose="000009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92F8B-6548-49EE-B217-AD7FC579AB49}"/>
              </a:ext>
            </a:extLst>
          </p:cNvPr>
          <p:cNvSpPr txBox="1"/>
          <p:nvPr/>
        </p:nvSpPr>
        <p:spPr>
          <a:xfrm>
            <a:off x="9151411" y="4853536"/>
            <a:ext cx="2693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latin typeface="Montserrat ExtraBold" panose="00000900000000000000" pitchFamily="2" charset="-52"/>
              </a:defRPr>
            </a:lvl1pPr>
          </a:lstStyle>
          <a:p>
            <a:r>
              <a:rPr lang="ru-RU" sz="1400" b="0" i="0" dirty="0">
                <a:effectLst/>
                <a:latin typeface="Montserrat Light" panose="00000400000000000000" pitchFamily="2" charset="-52"/>
              </a:rPr>
              <a:t>русский ученый-физиолог,</a:t>
            </a:r>
            <a:br>
              <a:rPr lang="ru-RU" sz="1400" b="0" i="0" dirty="0">
                <a:effectLst/>
                <a:latin typeface="Montserrat Light" panose="00000400000000000000" pitchFamily="2" charset="-52"/>
              </a:rPr>
            </a:br>
            <a:r>
              <a:rPr lang="ru-RU" sz="1400" b="0" i="0" dirty="0">
                <a:effectLst/>
                <a:latin typeface="Montserrat Light" panose="00000400000000000000" pitchFamily="2" charset="-52"/>
              </a:rPr>
              <a:t>академик</a:t>
            </a:r>
            <a:endParaRPr lang="ru-RU" sz="1800" dirty="0">
              <a:latin typeface="Montserrat Light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2995247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</TotalTime>
  <Words>278</Words>
  <Application>Microsoft Office PowerPoint</Application>
  <PresentationFormat>Широкоэкранный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Montserrat SemiBold</vt:lpstr>
      <vt:lpstr>Montserrat Light</vt:lpstr>
      <vt:lpstr>Montserrat ExtraBold</vt:lpstr>
      <vt:lpstr>Calibri</vt:lpstr>
      <vt:lpstr>Wingdings 3</vt:lpstr>
      <vt:lpstr>Century Gothic</vt:lpstr>
      <vt:lpstr>Montserrat</vt:lpstr>
      <vt:lpstr>Montserrat Black</vt:lpstr>
      <vt:lpstr>Montserrat Medium</vt:lpstr>
      <vt:lpstr>Arial</vt:lpstr>
      <vt:lpstr>Сектор</vt:lpstr>
      <vt:lpstr>Презентация PowerPoint</vt:lpstr>
      <vt:lpstr>Наша команда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клинико-диагностического класса на базе приюта по содержанию безнадзорных животных</dc:title>
  <dc:creator>Александр Надоров</dc:creator>
  <cp:lastModifiedBy>Николай Неяскин</cp:lastModifiedBy>
  <cp:revision>43</cp:revision>
  <dcterms:created xsi:type="dcterms:W3CDTF">2021-10-10T09:49:02Z</dcterms:created>
  <dcterms:modified xsi:type="dcterms:W3CDTF">2021-12-15T17:39:51Z</dcterms:modified>
</cp:coreProperties>
</file>