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5" r:id="rId6"/>
    <p:sldId id="264" r:id="rId7"/>
    <p:sldId id="266" r:id="rId8"/>
    <p:sldId id="267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397"/>
  </p:normalViewPr>
  <p:slideViewPr>
    <p:cSldViewPr snapToGrid="0">
      <p:cViewPr>
        <p:scale>
          <a:sx n="95" d="100"/>
          <a:sy n="95" d="100"/>
        </p:scale>
        <p:origin x="14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Инвестиции</a:t>
            </a:r>
            <a:r>
              <a:rPr lang="ru-RU" baseline="0"/>
              <a:t> в инфраструктуру</a:t>
            </a:r>
            <a:r>
              <a:rPr lang="en-US" baseline="0"/>
              <a:t>,</a:t>
            </a:r>
            <a:r>
              <a:rPr lang="ru-RU" baseline="0"/>
              <a:t> </a:t>
            </a:r>
            <a:r>
              <a:rPr lang="ru-RU" baseline="0" err="1"/>
              <a:t>тыс</a:t>
            </a:r>
            <a:r>
              <a:rPr lang="ru-RU" baseline="0"/>
              <a:t> руб. 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инвестиций в объекты промышленной инфраструктуры (индустриальных парков)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3140096618357488E-2"/>
                  <c:y val="4.6698279931368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094-1D40-9BD2-6DAA54E8E118}"/>
                </c:ext>
              </c:extLst>
            </c:dLbl>
            <c:dLbl>
              <c:idx val="3"/>
              <c:layout>
                <c:manualLayout>
                  <c:x val="-1.7713160915506076E-16"/>
                  <c:y val="3.7942352444236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94-1D40-9BD2-6DAA54E8E1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 formatCode="#\ ##0.####">
                  <c:v>59167699.079999998</c:v>
                </c:pt>
                <c:pt idx="1">
                  <c:v>67402866</c:v>
                </c:pt>
                <c:pt idx="2">
                  <c:v>84564002</c:v>
                </c:pt>
                <c:pt idx="3">
                  <c:v>43763550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4-1D40-9BD2-6DAA54E8E1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Объем инвестиций в объекты технологической инфраструктуры (промышленных технопарков)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855072463768092E-2"/>
                  <c:y val="-4.6698279931368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094-1D40-9BD2-6DAA54E8E118}"/>
                </c:ext>
              </c:extLst>
            </c:dLbl>
            <c:dLbl>
              <c:idx val="3"/>
              <c:layout>
                <c:manualLayout>
                  <c:x val="-1.7713160915506076E-16"/>
                  <c:y val="-2.0430497469973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94-1D40-9BD2-6DAA54E8E1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 formatCode="#\ ##0.####">
                  <c:v>17945473.190000001</c:v>
                </c:pt>
                <c:pt idx="1">
                  <c:v>7419379</c:v>
                </c:pt>
                <c:pt idx="2">
                  <c:v>8376581</c:v>
                </c:pt>
                <c:pt idx="3">
                  <c:v>57633820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94-1D40-9BD2-6DAA54E8E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8843776"/>
        <c:axId val="678845488"/>
      </c:lineChart>
      <c:catAx>
        <c:axId val="67884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8845488"/>
        <c:crosses val="autoZero"/>
        <c:auto val="1"/>
        <c:lblAlgn val="ctr"/>
        <c:lblOffset val="100"/>
        <c:noMultiLvlLbl val="0"/>
      </c:catAx>
      <c:valAx>
        <c:axId val="67884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#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884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Инвестиции в транспортную инфраструктуру</a:t>
            </a:r>
            <a:r>
              <a:rPr lang="en-US"/>
              <a:t>,</a:t>
            </a:r>
            <a:r>
              <a:rPr lang="en-US" baseline="0"/>
              <a:t> </a:t>
            </a:r>
            <a:r>
              <a:rPr lang="ru-RU"/>
              <a:t>млн руб</a:t>
            </a:r>
            <a:r>
              <a:rPr lang="ru-RU" baseline="0"/>
              <a:t>. 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Автомагистрали</c:v>
                </c:pt>
              </c:strCache>
            </c:strRef>
          </c:tx>
          <c:spPr>
            <a:ln w="28575" cap="rnd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Лист1!$B$2:$B$10</c:f>
              <c:numCache>
                <c:formatCode>#\ ##0.####</c:formatCode>
                <c:ptCount val="9"/>
                <c:pt idx="0">
                  <c:v>293266.90000000002</c:v>
                </c:pt>
                <c:pt idx="1">
                  <c:v>386098.6</c:v>
                </c:pt>
                <c:pt idx="2">
                  <c:v>349422.8</c:v>
                </c:pt>
                <c:pt idx="3">
                  <c:v>359539.7</c:v>
                </c:pt>
                <c:pt idx="4">
                  <c:v>434354.4</c:v>
                </c:pt>
                <c:pt idx="5">
                  <c:v>531831.30000000005</c:v>
                </c:pt>
                <c:pt idx="6">
                  <c:v>643479.19999999995</c:v>
                </c:pt>
                <c:pt idx="7">
                  <c:v>1011447.6</c:v>
                </c:pt>
                <c:pt idx="8">
                  <c:v>1194168.8600000001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C-9C48-92E9-7BBD9088D56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Автомобильные дороги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shade val="76000"/>
                </a:schemeClr>
              </a:solidFill>
              <a:ln w="9525">
                <a:solidFill>
                  <a:schemeClr val="accent2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Лист1!$C$2:$C$10</c:f>
              <c:numCache>
                <c:formatCode>#,##0</c:formatCode>
                <c:ptCount val="9"/>
                <c:pt idx="0" formatCode="#\ ##0.####">
                  <c:v>413682.9</c:v>
                </c:pt>
                <c:pt idx="1">
                  <c:v>563768</c:v>
                </c:pt>
                <c:pt idx="2" formatCode="#\ ##0.####">
                  <c:v>540371.80000000005</c:v>
                </c:pt>
                <c:pt idx="3" formatCode="#\ ##0.####">
                  <c:v>539415.9</c:v>
                </c:pt>
                <c:pt idx="4" formatCode="#\ ##0.####">
                  <c:v>486452.5</c:v>
                </c:pt>
                <c:pt idx="5" formatCode="#\ ##0.####">
                  <c:v>572942.5</c:v>
                </c:pt>
                <c:pt idx="6" formatCode="#\ ##0.####">
                  <c:v>712181.4</c:v>
                </c:pt>
                <c:pt idx="7" formatCode="#\ ##0.####">
                  <c:v>1083279.2</c:v>
                </c:pt>
                <c:pt idx="8" formatCode="#\ ##0.####">
                  <c:v>1251829.7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BC-9C48-92E9-7BBD9088D56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Аэропорты</c:v>
                </c:pt>
              </c:strCache>
            </c:strRef>
          </c:tx>
          <c:spPr>
            <a:ln w="28575" cap="rnd">
              <a:solidFill>
                <a:schemeClr val="accent3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shade val="76000"/>
                </a:schemeClr>
              </a:solidFill>
              <a:ln w="9525">
                <a:solidFill>
                  <a:schemeClr val="accent3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Лист1!$D$2:$D$10</c:f>
              <c:numCache>
                <c:formatCode>#\ ##0.####</c:formatCode>
                <c:ptCount val="9"/>
                <c:pt idx="0">
                  <c:v>57597.2</c:v>
                </c:pt>
                <c:pt idx="1">
                  <c:v>44120.3</c:v>
                </c:pt>
                <c:pt idx="2">
                  <c:v>25443.200000000001</c:v>
                </c:pt>
                <c:pt idx="3">
                  <c:v>20046.400000000001</c:v>
                </c:pt>
                <c:pt idx="4">
                  <c:v>34275.9</c:v>
                </c:pt>
                <c:pt idx="5">
                  <c:v>30986.5</c:v>
                </c:pt>
                <c:pt idx="6">
                  <c:v>37092.5</c:v>
                </c:pt>
                <c:pt idx="7">
                  <c:v>90163.199999999997</c:v>
                </c:pt>
                <c:pt idx="8">
                  <c:v>66982.3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BC-9C48-92E9-7BBD9088D56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Внутренние водные пути</c:v>
                </c:pt>
              </c:strCache>
            </c:strRef>
          </c:tx>
          <c:spPr>
            <a:ln w="28575" cap="rnd">
              <a:solidFill>
                <a:schemeClr val="accent4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shade val="76000"/>
                </a:schemeClr>
              </a:solidFill>
              <a:ln w="9525">
                <a:solidFill>
                  <a:schemeClr val="accent4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Лист1!$E$2:$E$10</c:f>
              <c:numCache>
                <c:formatCode>#\ ##0.####</c:formatCode>
                <c:ptCount val="9"/>
                <c:pt idx="0">
                  <c:v>2694.7</c:v>
                </c:pt>
                <c:pt idx="1">
                  <c:v>5459.5</c:v>
                </c:pt>
                <c:pt idx="2">
                  <c:v>2873.8</c:v>
                </c:pt>
                <c:pt idx="3">
                  <c:v>4167</c:v>
                </c:pt>
                <c:pt idx="4">
                  <c:v>8825.7000000000007</c:v>
                </c:pt>
                <c:pt idx="5">
                  <c:v>10075.299999999999</c:v>
                </c:pt>
                <c:pt idx="6">
                  <c:v>6520.4</c:v>
                </c:pt>
                <c:pt idx="7">
                  <c:v>25437.200000000001</c:v>
                </c:pt>
                <c:pt idx="8">
                  <c:v>11670.61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BC-9C48-92E9-7BBD9088D56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Железные дороги</c:v>
                </c:pt>
              </c:strCache>
            </c:strRef>
          </c:tx>
          <c:spPr>
            <a:ln w="28575" cap="rnd">
              <a:solidFill>
                <a:schemeClr val="accent5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76000"/>
                </a:schemeClr>
              </a:solidFill>
              <a:ln w="9525">
                <a:solidFill>
                  <a:schemeClr val="accent5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Лист1!$F$2:$F$10</c:f>
              <c:numCache>
                <c:formatCode>#\ ##0.####</c:formatCode>
                <c:ptCount val="9"/>
                <c:pt idx="0">
                  <c:v>339639.9</c:v>
                </c:pt>
                <c:pt idx="1">
                  <c:v>358456.6</c:v>
                </c:pt>
                <c:pt idx="2">
                  <c:v>237803.5</c:v>
                </c:pt>
                <c:pt idx="3">
                  <c:v>321894.09999999998</c:v>
                </c:pt>
                <c:pt idx="4">
                  <c:v>484064.5</c:v>
                </c:pt>
                <c:pt idx="5">
                  <c:v>437162.2</c:v>
                </c:pt>
                <c:pt idx="6">
                  <c:v>421052.1</c:v>
                </c:pt>
                <c:pt idx="7">
                  <c:v>606646.9</c:v>
                </c:pt>
                <c:pt idx="8">
                  <c:v>841638.96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BC-9C48-92E9-7BBD9088D565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Морские пути</c:v>
                </c:pt>
              </c:strCache>
            </c:strRef>
          </c:tx>
          <c:spPr>
            <a:ln w="28575" cap="rnd">
              <a:solidFill>
                <a:schemeClr val="accent6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76000"/>
                </a:schemeClr>
              </a:solidFill>
              <a:ln w="9525">
                <a:solidFill>
                  <a:schemeClr val="accent6">
                    <a:shade val="76000"/>
                  </a:schemeClr>
                </a:solidFill>
              </a:ln>
              <a:effectLst/>
            </c:spPr>
          </c:marker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Лист1!$G$2:$G$10</c:f>
              <c:numCache>
                <c:formatCode>#\ ##0.####</c:formatCode>
                <c:ptCount val="9"/>
                <c:pt idx="0">
                  <c:v>3333.7</c:v>
                </c:pt>
                <c:pt idx="1">
                  <c:v>13223</c:v>
                </c:pt>
                <c:pt idx="2">
                  <c:v>9325</c:v>
                </c:pt>
                <c:pt idx="3">
                  <c:v>22155.3</c:v>
                </c:pt>
                <c:pt idx="4">
                  <c:v>34025.699999999997</c:v>
                </c:pt>
                <c:pt idx="5">
                  <c:v>5555.6</c:v>
                </c:pt>
                <c:pt idx="6">
                  <c:v>31912.7</c:v>
                </c:pt>
                <c:pt idx="7">
                  <c:v>19774.5</c:v>
                </c:pt>
                <c:pt idx="8">
                  <c:v>35179.910000000003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2BC-9C48-92E9-7BBD9088D565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Итого</c:v>
                </c:pt>
              </c:strCache>
            </c:strRef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77000"/>
                </a:schemeClr>
              </a:solidFill>
              <a:ln w="9525">
                <a:solidFill>
                  <a:schemeClr val="accent1">
                    <a:tint val="77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8985507246376833E-2"/>
                  <c:y val="-7.5884704888473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0F-C946-B29D-D857E9ED87D3}"/>
                </c:ext>
              </c:extLst>
            </c:dLbl>
            <c:dLbl>
              <c:idx val="8"/>
              <c:layout>
                <c:manualLayout>
                  <c:x val="0"/>
                  <c:y val="-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0F-C946-B29D-D857E9ED87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Лист1!$H$2:$H$10</c:f>
              <c:numCache>
                <c:formatCode>#\ ##0.####</c:formatCode>
                <c:ptCount val="9"/>
                <c:pt idx="0">
                  <c:v>1110215.3</c:v>
                </c:pt>
                <c:pt idx="1">
                  <c:v>1371126</c:v>
                </c:pt>
                <c:pt idx="2">
                  <c:v>1165240.1000000001</c:v>
                </c:pt>
                <c:pt idx="3">
                  <c:v>1267218.4000000001</c:v>
                </c:pt>
                <c:pt idx="4">
                  <c:v>1481998.7</c:v>
                </c:pt>
                <c:pt idx="5">
                  <c:v>1588553.4000000001</c:v>
                </c:pt>
                <c:pt idx="6">
                  <c:v>1852238.3</c:v>
                </c:pt>
                <c:pt idx="7">
                  <c:v>2836748.6</c:v>
                </c:pt>
                <c:pt idx="8">
                  <c:v>3401470.34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2BC-9C48-92E9-7BBD9088D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5546064"/>
        <c:axId val="705641264"/>
      </c:lineChart>
      <c:catAx>
        <c:axId val="7055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5641264"/>
        <c:crosses val="autoZero"/>
        <c:auto val="1"/>
        <c:lblAlgn val="ctr"/>
        <c:lblOffset val="100"/>
        <c:noMultiLvlLbl val="0"/>
      </c:catAx>
      <c:valAx>
        <c:axId val="70564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#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55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6146F-04BE-496C-B315-200813544D2F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0076F26-7FAE-482A-9BDB-F7DF374BBA6E}">
      <dgm:prSet/>
      <dgm:spPr/>
      <dgm:t>
        <a:bodyPr/>
        <a:lstStyle/>
        <a:p>
          <a:r>
            <a:rPr lang="ru-RU"/>
            <a:t>Происходит постоянная урбанизация</a:t>
          </a:r>
          <a:r>
            <a:rPr lang="en-US"/>
            <a:t>,</a:t>
          </a:r>
          <a:r>
            <a:rPr lang="ru-RU"/>
            <a:t> а потому нагрузка на инфраструктуру растёт</a:t>
          </a:r>
          <a:r>
            <a:rPr lang="en-US"/>
            <a:t>,</a:t>
          </a:r>
          <a:r>
            <a:rPr lang="ru-RU"/>
            <a:t> поэтому вопросы безопасности и обслуживания инфраструктуры необходимо решать. </a:t>
          </a:r>
          <a:endParaRPr lang="en-US"/>
        </a:p>
      </dgm:t>
    </dgm:pt>
    <dgm:pt modelId="{BFBF7B92-1C1F-415A-B208-FA36DC315630}" type="parTrans" cxnId="{B859D7C9-B044-445D-BE82-5C6E1A247A33}">
      <dgm:prSet/>
      <dgm:spPr/>
      <dgm:t>
        <a:bodyPr/>
        <a:lstStyle/>
        <a:p>
          <a:endParaRPr lang="en-US"/>
        </a:p>
      </dgm:t>
    </dgm:pt>
    <dgm:pt modelId="{32F60B95-7710-4DED-BF3E-D2AE6A01F96C}" type="sibTrans" cxnId="{B859D7C9-B044-445D-BE82-5C6E1A247A33}">
      <dgm:prSet/>
      <dgm:spPr/>
      <dgm:t>
        <a:bodyPr/>
        <a:lstStyle/>
        <a:p>
          <a:endParaRPr lang="en-US"/>
        </a:p>
      </dgm:t>
    </dgm:pt>
    <dgm:pt modelId="{F1566518-EC75-4E4C-8A16-BB5E320B391F}">
      <dgm:prSet/>
      <dgm:spPr/>
      <dgm:t>
        <a:bodyPr/>
        <a:lstStyle/>
        <a:p>
          <a:r>
            <a:rPr lang="ru-RU"/>
            <a:t>Традиционные методы мониторинга состояния инфраструктуры долгие и трудозатратные</a:t>
          </a:r>
          <a:r>
            <a:rPr lang="en-US"/>
            <a:t>,</a:t>
          </a:r>
          <a:r>
            <a:rPr lang="ru-RU"/>
            <a:t> а потому создание системы дополненной реальности снизит эти издержки. </a:t>
          </a:r>
          <a:endParaRPr lang="en-US"/>
        </a:p>
      </dgm:t>
    </dgm:pt>
    <dgm:pt modelId="{A8F78E87-2264-4A84-8A49-1BCAAA6D87AA}" type="parTrans" cxnId="{A6211589-956A-481A-9329-08FF4C8D39D4}">
      <dgm:prSet/>
      <dgm:spPr/>
      <dgm:t>
        <a:bodyPr/>
        <a:lstStyle/>
        <a:p>
          <a:endParaRPr lang="en-US"/>
        </a:p>
      </dgm:t>
    </dgm:pt>
    <dgm:pt modelId="{4DA52451-71E4-45E6-AF8E-BDEADB116057}" type="sibTrans" cxnId="{A6211589-956A-481A-9329-08FF4C8D39D4}">
      <dgm:prSet/>
      <dgm:spPr/>
      <dgm:t>
        <a:bodyPr/>
        <a:lstStyle/>
        <a:p>
          <a:endParaRPr lang="en-US"/>
        </a:p>
      </dgm:t>
    </dgm:pt>
    <dgm:pt modelId="{88762F78-659C-4F99-8BB1-BCFDF84F12D8}">
      <dgm:prSet/>
      <dgm:spPr/>
      <dgm:t>
        <a:bodyPr/>
        <a:lstStyle/>
        <a:p>
          <a:r>
            <a:rPr lang="ru-RU"/>
            <a:t>Подобная система как наша эффективна также в предварительном выявлении дефектов и проблем. </a:t>
          </a:r>
          <a:endParaRPr lang="en-US"/>
        </a:p>
      </dgm:t>
    </dgm:pt>
    <dgm:pt modelId="{40442E7C-D55C-4B49-BFE0-CB3F8719F889}" type="parTrans" cxnId="{84D6B4A9-9781-4F8C-8A76-BFFDC0E18498}">
      <dgm:prSet/>
      <dgm:spPr/>
      <dgm:t>
        <a:bodyPr/>
        <a:lstStyle/>
        <a:p>
          <a:endParaRPr lang="en-US"/>
        </a:p>
      </dgm:t>
    </dgm:pt>
    <dgm:pt modelId="{6EBB3674-8046-4876-B5E9-901447B36FAB}" type="sibTrans" cxnId="{84D6B4A9-9781-4F8C-8A76-BFFDC0E18498}">
      <dgm:prSet/>
      <dgm:spPr/>
      <dgm:t>
        <a:bodyPr/>
        <a:lstStyle/>
        <a:p>
          <a:endParaRPr lang="en-US"/>
        </a:p>
      </dgm:t>
    </dgm:pt>
    <dgm:pt modelId="{A93CFD25-92D0-454F-B95E-81EA40EFB90C}" type="pres">
      <dgm:prSet presAssocID="{D436146F-04BE-496C-B315-200813544D2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1B55B6-9F56-4241-96FB-2FB68A9FDFCF}" type="pres">
      <dgm:prSet presAssocID="{90076F26-7FAE-482A-9BDB-F7DF374BBA6E}" presName="hierRoot1" presStyleCnt="0"/>
      <dgm:spPr/>
    </dgm:pt>
    <dgm:pt modelId="{7C9AE73E-6C16-934E-BFD1-869BEFBDB547}" type="pres">
      <dgm:prSet presAssocID="{90076F26-7FAE-482A-9BDB-F7DF374BBA6E}" presName="composite" presStyleCnt="0"/>
      <dgm:spPr/>
    </dgm:pt>
    <dgm:pt modelId="{0ACC32F4-AA32-3E43-9B17-F40F5D72FA55}" type="pres">
      <dgm:prSet presAssocID="{90076F26-7FAE-482A-9BDB-F7DF374BBA6E}" presName="background" presStyleLbl="node0" presStyleIdx="0" presStyleCnt="3"/>
      <dgm:spPr/>
    </dgm:pt>
    <dgm:pt modelId="{43293DE5-F94D-BF47-A567-B026C768E904}" type="pres">
      <dgm:prSet presAssocID="{90076F26-7FAE-482A-9BDB-F7DF374BBA6E}" presName="text" presStyleLbl="fgAcc0" presStyleIdx="0" presStyleCnt="3">
        <dgm:presLayoutVars>
          <dgm:chPref val="3"/>
        </dgm:presLayoutVars>
      </dgm:prSet>
      <dgm:spPr/>
    </dgm:pt>
    <dgm:pt modelId="{3A660FEF-CF37-204A-BCD5-497FA63B4997}" type="pres">
      <dgm:prSet presAssocID="{90076F26-7FAE-482A-9BDB-F7DF374BBA6E}" presName="hierChild2" presStyleCnt="0"/>
      <dgm:spPr/>
    </dgm:pt>
    <dgm:pt modelId="{95D6BC64-A4EA-024D-8FB3-E996172CDD74}" type="pres">
      <dgm:prSet presAssocID="{F1566518-EC75-4E4C-8A16-BB5E320B391F}" presName="hierRoot1" presStyleCnt="0"/>
      <dgm:spPr/>
    </dgm:pt>
    <dgm:pt modelId="{31C35818-6B6B-DC45-BF66-5B84EF4A04FB}" type="pres">
      <dgm:prSet presAssocID="{F1566518-EC75-4E4C-8A16-BB5E320B391F}" presName="composite" presStyleCnt="0"/>
      <dgm:spPr/>
    </dgm:pt>
    <dgm:pt modelId="{6193FAB4-1994-BD47-B52B-ABEAFC4DBFDB}" type="pres">
      <dgm:prSet presAssocID="{F1566518-EC75-4E4C-8A16-BB5E320B391F}" presName="background" presStyleLbl="node0" presStyleIdx="1" presStyleCnt="3"/>
      <dgm:spPr/>
    </dgm:pt>
    <dgm:pt modelId="{9C2BEC28-4961-B74D-BB66-435FBF22E5D7}" type="pres">
      <dgm:prSet presAssocID="{F1566518-EC75-4E4C-8A16-BB5E320B391F}" presName="text" presStyleLbl="fgAcc0" presStyleIdx="1" presStyleCnt="3">
        <dgm:presLayoutVars>
          <dgm:chPref val="3"/>
        </dgm:presLayoutVars>
      </dgm:prSet>
      <dgm:spPr/>
    </dgm:pt>
    <dgm:pt modelId="{3A75A4D2-093C-834E-AD50-88D4D013A7F3}" type="pres">
      <dgm:prSet presAssocID="{F1566518-EC75-4E4C-8A16-BB5E320B391F}" presName="hierChild2" presStyleCnt="0"/>
      <dgm:spPr/>
    </dgm:pt>
    <dgm:pt modelId="{FE464A7F-DB95-4940-B982-82E5FB34B042}" type="pres">
      <dgm:prSet presAssocID="{88762F78-659C-4F99-8BB1-BCFDF84F12D8}" presName="hierRoot1" presStyleCnt="0"/>
      <dgm:spPr/>
    </dgm:pt>
    <dgm:pt modelId="{DFB80076-3E82-C24E-8F87-7A1CCF0548B8}" type="pres">
      <dgm:prSet presAssocID="{88762F78-659C-4F99-8BB1-BCFDF84F12D8}" presName="composite" presStyleCnt="0"/>
      <dgm:spPr/>
    </dgm:pt>
    <dgm:pt modelId="{3DD3268D-E97A-2345-8E3F-7DA7B0ED08D5}" type="pres">
      <dgm:prSet presAssocID="{88762F78-659C-4F99-8BB1-BCFDF84F12D8}" presName="background" presStyleLbl="node0" presStyleIdx="2" presStyleCnt="3"/>
      <dgm:spPr/>
    </dgm:pt>
    <dgm:pt modelId="{CA498820-DE8A-9945-82B0-483D43D542AA}" type="pres">
      <dgm:prSet presAssocID="{88762F78-659C-4F99-8BB1-BCFDF84F12D8}" presName="text" presStyleLbl="fgAcc0" presStyleIdx="2" presStyleCnt="3">
        <dgm:presLayoutVars>
          <dgm:chPref val="3"/>
        </dgm:presLayoutVars>
      </dgm:prSet>
      <dgm:spPr/>
    </dgm:pt>
    <dgm:pt modelId="{7DDB510A-CDEF-8D41-9687-8808CD6495EE}" type="pres">
      <dgm:prSet presAssocID="{88762F78-659C-4F99-8BB1-BCFDF84F12D8}" presName="hierChild2" presStyleCnt="0"/>
      <dgm:spPr/>
    </dgm:pt>
  </dgm:ptLst>
  <dgm:cxnLst>
    <dgm:cxn modelId="{7E3E1E32-8681-CC4D-A007-E54A3C074738}" type="presOf" srcId="{F1566518-EC75-4E4C-8A16-BB5E320B391F}" destId="{9C2BEC28-4961-B74D-BB66-435FBF22E5D7}" srcOrd="0" destOrd="0" presId="urn:microsoft.com/office/officeart/2005/8/layout/hierarchy1"/>
    <dgm:cxn modelId="{93B59888-5B90-D64E-95D3-6D4C18B001FC}" type="presOf" srcId="{88762F78-659C-4F99-8BB1-BCFDF84F12D8}" destId="{CA498820-DE8A-9945-82B0-483D43D542AA}" srcOrd="0" destOrd="0" presId="urn:microsoft.com/office/officeart/2005/8/layout/hierarchy1"/>
    <dgm:cxn modelId="{A6211589-956A-481A-9329-08FF4C8D39D4}" srcId="{D436146F-04BE-496C-B315-200813544D2F}" destId="{F1566518-EC75-4E4C-8A16-BB5E320B391F}" srcOrd="1" destOrd="0" parTransId="{A8F78E87-2264-4A84-8A49-1BCAAA6D87AA}" sibTransId="{4DA52451-71E4-45E6-AF8E-BDEADB116057}"/>
    <dgm:cxn modelId="{84D6B4A9-9781-4F8C-8A76-BFFDC0E18498}" srcId="{D436146F-04BE-496C-B315-200813544D2F}" destId="{88762F78-659C-4F99-8BB1-BCFDF84F12D8}" srcOrd="2" destOrd="0" parTransId="{40442E7C-D55C-4B49-BFE0-CB3F8719F889}" sibTransId="{6EBB3674-8046-4876-B5E9-901447B36FAB}"/>
    <dgm:cxn modelId="{DDB01EC4-659F-C24F-9CFA-A04A3AA6B25B}" type="presOf" srcId="{D436146F-04BE-496C-B315-200813544D2F}" destId="{A93CFD25-92D0-454F-B95E-81EA40EFB90C}" srcOrd="0" destOrd="0" presId="urn:microsoft.com/office/officeart/2005/8/layout/hierarchy1"/>
    <dgm:cxn modelId="{B859D7C9-B044-445D-BE82-5C6E1A247A33}" srcId="{D436146F-04BE-496C-B315-200813544D2F}" destId="{90076F26-7FAE-482A-9BDB-F7DF374BBA6E}" srcOrd="0" destOrd="0" parTransId="{BFBF7B92-1C1F-415A-B208-FA36DC315630}" sibTransId="{32F60B95-7710-4DED-BF3E-D2AE6A01F96C}"/>
    <dgm:cxn modelId="{B1FB34EA-7EED-A245-AABF-89792C1E71FA}" type="presOf" srcId="{90076F26-7FAE-482A-9BDB-F7DF374BBA6E}" destId="{43293DE5-F94D-BF47-A567-B026C768E904}" srcOrd="0" destOrd="0" presId="urn:microsoft.com/office/officeart/2005/8/layout/hierarchy1"/>
    <dgm:cxn modelId="{202E6564-61EB-F444-9966-D6FC9CE6873D}" type="presParOf" srcId="{A93CFD25-92D0-454F-B95E-81EA40EFB90C}" destId="{D31B55B6-9F56-4241-96FB-2FB68A9FDFCF}" srcOrd="0" destOrd="0" presId="urn:microsoft.com/office/officeart/2005/8/layout/hierarchy1"/>
    <dgm:cxn modelId="{82038146-C012-0947-8C88-1035222738F1}" type="presParOf" srcId="{D31B55B6-9F56-4241-96FB-2FB68A9FDFCF}" destId="{7C9AE73E-6C16-934E-BFD1-869BEFBDB547}" srcOrd="0" destOrd="0" presId="urn:microsoft.com/office/officeart/2005/8/layout/hierarchy1"/>
    <dgm:cxn modelId="{D4D55848-ED88-9045-BDBC-243C14172071}" type="presParOf" srcId="{7C9AE73E-6C16-934E-BFD1-869BEFBDB547}" destId="{0ACC32F4-AA32-3E43-9B17-F40F5D72FA55}" srcOrd="0" destOrd="0" presId="urn:microsoft.com/office/officeart/2005/8/layout/hierarchy1"/>
    <dgm:cxn modelId="{BA8E29FC-FB41-1F45-969A-F8E58B335266}" type="presParOf" srcId="{7C9AE73E-6C16-934E-BFD1-869BEFBDB547}" destId="{43293DE5-F94D-BF47-A567-B026C768E904}" srcOrd="1" destOrd="0" presId="urn:microsoft.com/office/officeart/2005/8/layout/hierarchy1"/>
    <dgm:cxn modelId="{D4B33D76-FE45-2F48-BE21-79B777068030}" type="presParOf" srcId="{D31B55B6-9F56-4241-96FB-2FB68A9FDFCF}" destId="{3A660FEF-CF37-204A-BCD5-497FA63B4997}" srcOrd="1" destOrd="0" presId="urn:microsoft.com/office/officeart/2005/8/layout/hierarchy1"/>
    <dgm:cxn modelId="{FF96BDFD-08FC-9F47-860A-728644BD8CEB}" type="presParOf" srcId="{A93CFD25-92D0-454F-B95E-81EA40EFB90C}" destId="{95D6BC64-A4EA-024D-8FB3-E996172CDD74}" srcOrd="1" destOrd="0" presId="urn:microsoft.com/office/officeart/2005/8/layout/hierarchy1"/>
    <dgm:cxn modelId="{FBB97E9D-21DD-8649-A06E-ED7B1B348EE5}" type="presParOf" srcId="{95D6BC64-A4EA-024D-8FB3-E996172CDD74}" destId="{31C35818-6B6B-DC45-BF66-5B84EF4A04FB}" srcOrd="0" destOrd="0" presId="urn:microsoft.com/office/officeart/2005/8/layout/hierarchy1"/>
    <dgm:cxn modelId="{1B4E01F7-B613-8147-8111-8456777F5D15}" type="presParOf" srcId="{31C35818-6B6B-DC45-BF66-5B84EF4A04FB}" destId="{6193FAB4-1994-BD47-B52B-ABEAFC4DBFDB}" srcOrd="0" destOrd="0" presId="urn:microsoft.com/office/officeart/2005/8/layout/hierarchy1"/>
    <dgm:cxn modelId="{CE5F9787-D319-5641-8674-C2BDE56DF112}" type="presParOf" srcId="{31C35818-6B6B-DC45-BF66-5B84EF4A04FB}" destId="{9C2BEC28-4961-B74D-BB66-435FBF22E5D7}" srcOrd="1" destOrd="0" presId="urn:microsoft.com/office/officeart/2005/8/layout/hierarchy1"/>
    <dgm:cxn modelId="{F30FD0C4-3182-0745-8290-E3FEEB5F73E9}" type="presParOf" srcId="{95D6BC64-A4EA-024D-8FB3-E996172CDD74}" destId="{3A75A4D2-093C-834E-AD50-88D4D013A7F3}" srcOrd="1" destOrd="0" presId="urn:microsoft.com/office/officeart/2005/8/layout/hierarchy1"/>
    <dgm:cxn modelId="{A6DCD84D-BDFF-5C43-A536-0BD0B63BC6D7}" type="presParOf" srcId="{A93CFD25-92D0-454F-B95E-81EA40EFB90C}" destId="{FE464A7F-DB95-4940-B982-82E5FB34B042}" srcOrd="2" destOrd="0" presId="urn:microsoft.com/office/officeart/2005/8/layout/hierarchy1"/>
    <dgm:cxn modelId="{D86673C5-43FD-264E-960F-9659AD19B47F}" type="presParOf" srcId="{FE464A7F-DB95-4940-B982-82E5FB34B042}" destId="{DFB80076-3E82-C24E-8F87-7A1CCF0548B8}" srcOrd="0" destOrd="0" presId="urn:microsoft.com/office/officeart/2005/8/layout/hierarchy1"/>
    <dgm:cxn modelId="{C5DAE113-7475-FF4A-9891-F20D0FB97B10}" type="presParOf" srcId="{DFB80076-3E82-C24E-8F87-7A1CCF0548B8}" destId="{3DD3268D-E97A-2345-8E3F-7DA7B0ED08D5}" srcOrd="0" destOrd="0" presId="urn:microsoft.com/office/officeart/2005/8/layout/hierarchy1"/>
    <dgm:cxn modelId="{AB944EA1-C9A5-AE46-896F-41E646604D7A}" type="presParOf" srcId="{DFB80076-3E82-C24E-8F87-7A1CCF0548B8}" destId="{CA498820-DE8A-9945-82B0-483D43D542AA}" srcOrd="1" destOrd="0" presId="urn:microsoft.com/office/officeart/2005/8/layout/hierarchy1"/>
    <dgm:cxn modelId="{8AAF0DB8-7C31-A74F-89B0-5280897E9E82}" type="presParOf" srcId="{FE464A7F-DB95-4940-B982-82E5FB34B042}" destId="{7DDB510A-CDEF-8D41-9687-8808CD6495E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6A0C0C-B004-49F0-BDBC-03207414B25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24BA78C-98A1-4DB8-AF56-143D38CF6EF2}">
      <dgm:prSet/>
      <dgm:spPr/>
      <dgm:t>
        <a:bodyPr/>
        <a:lstStyle/>
        <a:p>
          <a:r>
            <a:rPr lang="ru-RU" dirty="0"/>
            <a:t>Существующие системы мониторинга и диагностики инфраструктуры подразумевают прямое вмешательство человека через разведку</a:t>
          </a:r>
          <a:r>
            <a:rPr lang="en-US" dirty="0"/>
            <a:t>,</a:t>
          </a:r>
          <a:r>
            <a:rPr lang="ru-RU" dirty="0"/>
            <a:t> разметку рабочей зоны</a:t>
          </a:r>
          <a:r>
            <a:rPr lang="en-US" dirty="0"/>
            <a:t>,</a:t>
          </a:r>
          <a:r>
            <a:rPr lang="ru-RU" dirty="0"/>
            <a:t> что может привести к существенным рискам и убыткам как гражданскому населению</a:t>
          </a:r>
          <a:r>
            <a:rPr lang="en-US" dirty="0"/>
            <a:t>,</a:t>
          </a:r>
          <a:r>
            <a:rPr lang="ru-RU" dirty="0"/>
            <a:t> так и бизнесу</a:t>
          </a:r>
          <a:r>
            <a:rPr lang="en-US" dirty="0"/>
            <a:t>. </a:t>
          </a:r>
          <a:r>
            <a:rPr lang="ru-RU" dirty="0"/>
            <a:t>Подобные работы по разведке и разметке рабочей зоны вызывают дополнительные по времени издержки</a:t>
          </a:r>
          <a:r>
            <a:rPr lang="en-US" dirty="0"/>
            <a:t>,</a:t>
          </a:r>
          <a:r>
            <a:rPr lang="ru-RU" dirty="0"/>
            <a:t> данный проект поможет снизить себестоимость и минимизировать затраты с точки зрения времени и количества рабочей силы. </a:t>
          </a:r>
          <a:endParaRPr lang="en-US" dirty="0"/>
        </a:p>
      </dgm:t>
    </dgm:pt>
    <dgm:pt modelId="{44020BCA-FF26-4217-AD65-6C20C9677D8F}" type="parTrans" cxnId="{F8C9A610-9876-44F0-AD11-EC8FF797FC7E}">
      <dgm:prSet/>
      <dgm:spPr/>
      <dgm:t>
        <a:bodyPr/>
        <a:lstStyle/>
        <a:p>
          <a:endParaRPr lang="en-US"/>
        </a:p>
      </dgm:t>
    </dgm:pt>
    <dgm:pt modelId="{10C67727-4D78-4C27-9A75-ECD1F6128306}" type="sibTrans" cxnId="{F8C9A610-9876-44F0-AD11-EC8FF797FC7E}">
      <dgm:prSet/>
      <dgm:spPr/>
      <dgm:t>
        <a:bodyPr/>
        <a:lstStyle/>
        <a:p>
          <a:endParaRPr lang="en-US"/>
        </a:p>
      </dgm:t>
    </dgm:pt>
    <dgm:pt modelId="{FC789F1E-7254-46EA-86C0-94AF8ED10D3F}">
      <dgm:prSet/>
      <dgm:spPr/>
      <dgm:t>
        <a:bodyPr/>
        <a:lstStyle/>
        <a:p>
          <a:r>
            <a:rPr lang="ru-RU" dirty="0"/>
            <a:t>Проект предлагает уменьшить долговременные затраты на подобные работы путём создания базы данных интересующих покупателя объектов</a:t>
          </a:r>
          <a:r>
            <a:rPr lang="en-US" dirty="0"/>
            <a:t>,</a:t>
          </a:r>
          <a:r>
            <a:rPr lang="ru-RU" dirty="0"/>
            <a:t> которые можно будет просмотреть в реальном времени специалистам. В большинстве случаев подобные работы проводятся разными бригадами рабочих</a:t>
          </a:r>
          <a:r>
            <a:rPr lang="en-US" dirty="0"/>
            <a:t>,</a:t>
          </a:r>
          <a:r>
            <a:rPr lang="ru-RU" dirty="0"/>
            <a:t> а так как проект подразумевает создание единой системы</a:t>
          </a:r>
          <a:r>
            <a:rPr lang="en-US" dirty="0"/>
            <a:t>,</a:t>
          </a:r>
          <a:r>
            <a:rPr lang="ru-RU" dirty="0"/>
            <a:t> в которой будет подробное описание объекта со всеми его особенностями</a:t>
          </a:r>
          <a:r>
            <a:rPr lang="en-US" dirty="0"/>
            <a:t>,</a:t>
          </a:r>
          <a:r>
            <a:rPr lang="ru-RU" dirty="0"/>
            <a:t> что также облегчит работу. </a:t>
          </a:r>
          <a:endParaRPr lang="en-US" dirty="0"/>
        </a:p>
      </dgm:t>
    </dgm:pt>
    <dgm:pt modelId="{23F7CDA5-5AC1-4705-843F-03EBE01D8E7E}" type="parTrans" cxnId="{A3882D43-6743-4175-81FE-2CE909ABBE1D}">
      <dgm:prSet/>
      <dgm:spPr/>
      <dgm:t>
        <a:bodyPr/>
        <a:lstStyle/>
        <a:p>
          <a:endParaRPr lang="en-US"/>
        </a:p>
      </dgm:t>
    </dgm:pt>
    <dgm:pt modelId="{2259FD64-5CF1-459F-BE08-724D24AAD3FE}" type="sibTrans" cxnId="{A3882D43-6743-4175-81FE-2CE909ABBE1D}">
      <dgm:prSet/>
      <dgm:spPr/>
      <dgm:t>
        <a:bodyPr/>
        <a:lstStyle/>
        <a:p>
          <a:endParaRPr lang="en-US"/>
        </a:p>
      </dgm:t>
    </dgm:pt>
    <dgm:pt modelId="{3FAEBE4D-3940-44C6-960C-54A902531DFA}" type="pres">
      <dgm:prSet presAssocID="{E96A0C0C-B004-49F0-BDBC-03207414B255}" presName="root" presStyleCnt="0">
        <dgm:presLayoutVars>
          <dgm:dir/>
          <dgm:resizeHandles val="exact"/>
        </dgm:presLayoutVars>
      </dgm:prSet>
      <dgm:spPr/>
    </dgm:pt>
    <dgm:pt modelId="{604A860E-35F4-4737-91E1-CC73C48E2A5B}" type="pres">
      <dgm:prSet presAssocID="{824BA78C-98A1-4DB8-AF56-143D38CF6EF2}" presName="compNode" presStyleCnt="0"/>
      <dgm:spPr/>
    </dgm:pt>
    <dgm:pt modelId="{2881689B-EF80-4795-9CC9-C1CD5269885B}" type="pres">
      <dgm:prSet presAssocID="{824BA78C-98A1-4DB8-AF56-143D38CF6EF2}" presName="bgRect" presStyleLbl="bgShp" presStyleIdx="0" presStyleCnt="2" custScaleY="188586"/>
      <dgm:spPr/>
    </dgm:pt>
    <dgm:pt modelId="{B818C410-C079-481E-B42B-DB46E519E3EC}" type="pres">
      <dgm:prSet presAssocID="{824BA78C-98A1-4DB8-AF56-143D38CF6EF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0ED246E0-4DBB-4BED-8E40-7168D2B273EE}" type="pres">
      <dgm:prSet presAssocID="{824BA78C-98A1-4DB8-AF56-143D38CF6EF2}" presName="spaceRect" presStyleCnt="0"/>
      <dgm:spPr/>
    </dgm:pt>
    <dgm:pt modelId="{CAFEA276-B8E9-4F57-9057-96C18F2F287B}" type="pres">
      <dgm:prSet presAssocID="{824BA78C-98A1-4DB8-AF56-143D38CF6EF2}" presName="parTx" presStyleLbl="revTx" presStyleIdx="0" presStyleCnt="2" custScaleY="198692">
        <dgm:presLayoutVars>
          <dgm:chMax val="0"/>
          <dgm:chPref val="0"/>
        </dgm:presLayoutVars>
      </dgm:prSet>
      <dgm:spPr/>
    </dgm:pt>
    <dgm:pt modelId="{6E428462-1AA0-4450-8446-A9EA5CB37019}" type="pres">
      <dgm:prSet presAssocID="{10C67727-4D78-4C27-9A75-ECD1F6128306}" presName="sibTrans" presStyleCnt="0"/>
      <dgm:spPr/>
    </dgm:pt>
    <dgm:pt modelId="{B4076AF5-FB99-4B5B-BDB6-AF77E41239D1}" type="pres">
      <dgm:prSet presAssocID="{FC789F1E-7254-46EA-86C0-94AF8ED10D3F}" presName="compNode" presStyleCnt="0"/>
      <dgm:spPr/>
    </dgm:pt>
    <dgm:pt modelId="{8030BFC5-3984-4459-B879-BDB3D7A559DF}" type="pres">
      <dgm:prSet presAssocID="{FC789F1E-7254-46EA-86C0-94AF8ED10D3F}" presName="bgRect" presStyleLbl="bgShp" presStyleIdx="1" presStyleCnt="2" custScaleY="130429"/>
      <dgm:spPr/>
    </dgm:pt>
    <dgm:pt modelId="{196EC4E0-E8CB-4676-8CFD-18CB3380DBF0}" type="pres">
      <dgm:prSet presAssocID="{FC789F1E-7254-46EA-86C0-94AF8ED10D3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D3D93C12-C2C5-4062-9C44-393BEFDA65EF}" type="pres">
      <dgm:prSet presAssocID="{FC789F1E-7254-46EA-86C0-94AF8ED10D3F}" presName="spaceRect" presStyleCnt="0"/>
      <dgm:spPr/>
    </dgm:pt>
    <dgm:pt modelId="{631F1715-C5FE-4110-93FB-2B7B9973F485}" type="pres">
      <dgm:prSet presAssocID="{FC789F1E-7254-46EA-86C0-94AF8ED10D3F}" presName="parTx" presStyleLbl="revTx" presStyleIdx="1" presStyleCnt="2" custScaleY="83055">
        <dgm:presLayoutVars>
          <dgm:chMax val="0"/>
          <dgm:chPref val="0"/>
        </dgm:presLayoutVars>
      </dgm:prSet>
      <dgm:spPr/>
    </dgm:pt>
  </dgm:ptLst>
  <dgm:cxnLst>
    <dgm:cxn modelId="{147F8905-5B75-44B0-BE08-233245D54116}" type="presOf" srcId="{FC789F1E-7254-46EA-86C0-94AF8ED10D3F}" destId="{631F1715-C5FE-4110-93FB-2B7B9973F485}" srcOrd="0" destOrd="0" presId="urn:microsoft.com/office/officeart/2018/2/layout/IconVerticalSolidList"/>
    <dgm:cxn modelId="{28275E07-E710-4AF7-93A8-FE17C90EE103}" type="presOf" srcId="{824BA78C-98A1-4DB8-AF56-143D38CF6EF2}" destId="{CAFEA276-B8E9-4F57-9057-96C18F2F287B}" srcOrd="0" destOrd="0" presId="urn:microsoft.com/office/officeart/2018/2/layout/IconVerticalSolidList"/>
    <dgm:cxn modelId="{F8C9A610-9876-44F0-AD11-EC8FF797FC7E}" srcId="{E96A0C0C-B004-49F0-BDBC-03207414B255}" destId="{824BA78C-98A1-4DB8-AF56-143D38CF6EF2}" srcOrd="0" destOrd="0" parTransId="{44020BCA-FF26-4217-AD65-6C20C9677D8F}" sibTransId="{10C67727-4D78-4C27-9A75-ECD1F6128306}"/>
    <dgm:cxn modelId="{A3882D43-6743-4175-81FE-2CE909ABBE1D}" srcId="{E96A0C0C-B004-49F0-BDBC-03207414B255}" destId="{FC789F1E-7254-46EA-86C0-94AF8ED10D3F}" srcOrd="1" destOrd="0" parTransId="{23F7CDA5-5AC1-4705-843F-03EBE01D8E7E}" sibTransId="{2259FD64-5CF1-459F-BE08-724D24AAD3FE}"/>
    <dgm:cxn modelId="{A68AC864-354D-4DDA-9662-070B6C5237FD}" type="presOf" srcId="{E96A0C0C-B004-49F0-BDBC-03207414B255}" destId="{3FAEBE4D-3940-44C6-960C-54A902531DFA}" srcOrd="0" destOrd="0" presId="urn:microsoft.com/office/officeart/2018/2/layout/IconVerticalSolidList"/>
    <dgm:cxn modelId="{E7D49257-B671-4393-BEB7-7B111ABE1C98}" type="presParOf" srcId="{3FAEBE4D-3940-44C6-960C-54A902531DFA}" destId="{604A860E-35F4-4737-91E1-CC73C48E2A5B}" srcOrd="0" destOrd="0" presId="urn:microsoft.com/office/officeart/2018/2/layout/IconVerticalSolidList"/>
    <dgm:cxn modelId="{C2896288-2391-4A13-AC34-DCAABFD475BD}" type="presParOf" srcId="{604A860E-35F4-4737-91E1-CC73C48E2A5B}" destId="{2881689B-EF80-4795-9CC9-C1CD5269885B}" srcOrd="0" destOrd="0" presId="urn:microsoft.com/office/officeart/2018/2/layout/IconVerticalSolidList"/>
    <dgm:cxn modelId="{1553916C-8B96-4F0E-8D57-012966685AAE}" type="presParOf" srcId="{604A860E-35F4-4737-91E1-CC73C48E2A5B}" destId="{B818C410-C079-481E-B42B-DB46E519E3EC}" srcOrd="1" destOrd="0" presId="urn:microsoft.com/office/officeart/2018/2/layout/IconVerticalSolidList"/>
    <dgm:cxn modelId="{086F6EBC-C512-4BEB-88A8-CDF59E74B736}" type="presParOf" srcId="{604A860E-35F4-4737-91E1-CC73C48E2A5B}" destId="{0ED246E0-4DBB-4BED-8E40-7168D2B273EE}" srcOrd="2" destOrd="0" presId="urn:microsoft.com/office/officeart/2018/2/layout/IconVerticalSolidList"/>
    <dgm:cxn modelId="{A63299C5-48E1-4D72-B47A-E8408EA2A5DF}" type="presParOf" srcId="{604A860E-35F4-4737-91E1-CC73C48E2A5B}" destId="{CAFEA276-B8E9-4F57-9057-96C18F2F287B}" srcOrd="3" destOrd="0" presId="urn:microsoft.com/office/officeart/2018/2/layout/IconVerticalSolidList"/>
    <dgm:cxn modelId="{F8500142-4B4C-4C2E-B8BB-A9490CE4F04C}" type="presParOf" srcId="{3FAEBE4D-3940-44C6-960C-54A902531DFA}" destId="{6E428462-1AA0-4450-8446-A9EA5CB37019}" srcOrd="1" destOrd="0" presId="urn:microsoft.com/office/officeart/2018/2/layout/IconVerticalSolidList"/>
    <dgm:cxn modelId="{38B151E5-42BE-483D-B1A1-0BF3F965CCB5}" type="presParOf" srcId="{3FAEBE4D-3940-44C6-960C-54A902531DFA}" destId="{B4076AF5-FB99-4B5B-BDB6-AF77E41239D1}" srcOrd="2" destOrd="0" presId="urn:microsoft.com/office/officeart/2018/2/layout/IconVerticalSolidList"/>
    <dgm:cxn modelId="{5F4BC586-7520-4160-A3AA-17503882557A}" type="presParOf" srcId="{B4076AF5-FB99-4B5B-BDB6-AF77E41239D1}" destId="{8030BFC5-3984-4459-B879-BDB3D7A559DF}" srcOrd="0" destOrd="0" presId="urn:microsoft.com/office/officeart/2018/2/layout/IconVerticalSolidList"/>
    <dgm:cxn modelId="{511EAFA8-C8CE-4B9B-9F95-F5E6E295DD3A}" type="presParOf" srcId="{B4076AF5-FB99-4B5B-BDB6-AF77E41239D1}" destId="{196EC4E0-E8CB-4676-8CFD-18CB3380DBF0}" srcOrd="1" destOrd="0" presId="urn:microsoft.com/office/officeart/2018/2/layout/IconVerticalSolidList"/>
    <dgm:cxn modelId="{69F2E8EB-D420-474C-B76D-67E4445052F0}" type="presParOf" srcId="{B4076AF5-FB99-4B5B-BDB6-AF77E41239D1}" destId="{D3D93C12-C2C5-4062-9C44-393BEFDA65EF}" srcOrd="2" destOrd="0" presId="urn:microsoft.com/office/officeart/2018/2/layout/IconVerticalSolidList"/>
    <dgm:cxn modelId="{308D8CD3-8A1C-4DBA-985E-50E6A539D1CA}" type="presParOf" srcId="{B4076AF5-FB99-4B5B-BDB6-AF77E41239D1}" destId="{631F1715-C5FE-4110-93FB-2B7B9973F48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438283-578A-4CA7-8B12-1CE98B7C6A8D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41FE1376-AC27-441F-9285-E55C63D5F622}">
      <dgm:prSet/>
      <dgm:spPr/>
      <dgm:t>
        <a:bodyPr/>
        <a:lstStyle/>
        <a:p>
          <a:r>
            <a:rPr lang="ru-RU" b="1"/>
            <a:t>Государственные организации</a:t>
          </a:r>
          <a:r>
            <a:rPr lang="ru-RU"/>
            <a:t>: министерства и ведомства, ответственные за управление инфраструктурой.</a:t>
          </a:r>
          <a:endParaRPr lang="en-US"/>
        </a:p>
      </dgm:t>
    </dgm:pt>
    <dgm:pt modelId="{732470A3-4D11-4F77-9F56-080C3F44B372}" type="parTrans" cxnId="{7CA4CB7E-64A7-484D-B85B-643EF537678D}">
      <dgm:prSet/>
      <dgm:spPr/>
      <dgm:t>
        <a:bodyPr/>
        <a:lstStyle/>
        <a:p>
          <a:endParaRPr lang="en-US"/>
        </a:p>
      </dgm:t>
    </dgm:pt>
    <dgm:pt modelId="{99272980-B968-45E6-A64D-26CC9DAD5D16}" type="sibTrans" cxnId="{7CA4CB7E-64A7-484D-B85B-643EF537678D}">
      <dgm:prSet/>
      <dgm:spPr/>
      <dgm:t>
        <a:bodyPr/>
        <a:lstStyle/>
        <a:p>
          <a:endParaRPr lang="en-US"/>
        </a:p>
      </dgm:t>
    </dgm:pt>
    <dgm:pt modelId="{FCF0F54D-D1F4-4A78-A480-6B34743AEEE3}">
      <dgm:prSet/>
      <dgm:spPr/>
      <dgm:t>
        <a:bodyPr/>
        <a:lstStyle/>
        <a:p>
          <a:r>
            <a:rPr lang="ru-RU" b="1"/>
            <a:t>Строительные компании</a:t>
          </a:r>
          <a:r>
            <a:rPr lang="ru-RU"/>
            <a:t>: для оценки состояния объектов перед и после строительства.</a:t>
          </a:r>
          <a:endParaRPr lang="en-US"/>
        </a:p>
      </dgm:t>
    </dgm:pt>
    <dgm:pt modelId="{79CB6777-280C-4665-BC33-4F790D1F02BB}" type="parTrans" cxnId="{3FB3B3C4-44B6-4358-BD59-2A171F548A89}">
      <dgm:prSet/>
      <dgm:spPr/>
      <dgm:t>
        <a:bodyPr/>
        <a:lstStyle/>
        <a:p>
          <a:endParaRPr lang="en-US"/>
        </a:p>
      </dgm:t>
    </dgm:pt>
    <dgm:pt modelId="{CB39F956-54EE-4017-AFA9-EFEC6D29497D}" type="sibTrans" cxnId="{3FB3B3C4-44B6-4358-BD59-2A171F548A89}">
      <dgm:prSet/>
      <dgm:spPr/>
      <dgm:t>
        <a:bodyPr/>
        <a:lstStyle/>
        <a:p>
          <a:endParaRPr lang="en-US"/>
        </a:p>
      </dgm:t>
    </dgm:pt>
    <dgm:pt modelId="{2CA8BCA6-7143-427A-91CC-AC15E3B3CD1E}">
      <dgm:prSet/>
      <dgm:spPr/>
      <dgm:t>
        <a:bodyPr/>
        <a:lstStyle/>
        <a:p>
          <a:r>
            <a:rPr lang="ru-RU" b="1"/>
            <a:t>Инвестиционные компании</a:t>
          </a:r>
          <a:r>
            <a:rPr lang="ru-RU"/>
            <a:t>: для анализа состояния инфраструктуры перед вложениями.</a:t>
          </a:r>
          <a:endParaRPr lang="en-US"/>
        </a:p>
      </dgm:t>
    </dgm:pt>
    <dgm:pt modelId="{F408B111-CFC0-4EE0-886B-B6186C772AE0}" type="parTrans" cxnId="{49E419E8-4216-46EE-8D8C-622B9661935C}">
      <dgm:prSet/>
      <dgm:spPr/>
      <dgm:t>
        <a:bodyPr/>
        <a:lstStyle/>
        <a:p>
          <a:endParaRPr lang="en-US"/>
        </a:p>
      </dgm:t>
    </dgm:pt>
    <dgm:pt modelId="{A2162A4A-350B-43B3-A9CB-C49EE64019A7}" type="sibTrans" cxnId="{49E419E8-4216-46EE-8D8C-622B9661935C}">
      <dgm:prSet/>
      <dgm:spPr/>
      <dgm:t>
        <a:bodyPr/>
        <a:lstStyle/>
        <a:p>
          <a:endParaRPr lang="en-US"/>
        </a:p>
      </dgm:t>
    </dgm:pt>
    <dgm:pt modelId="{261BACEF-72E3-4CFE-A565-E8E4267EAF3B}">
      <dgm:prSet/>
      <dgm:spPr/>
      <dgm:t>
        <a:bodyPr/>
        <a:lstStyle/>
        <a:p>
          <a:r>
            <a:rPr lang="ru-RU" b="1"/>
            <a:t>Страховые компании</a:t>
          </a:r>
          <a:r>
            <a:rPr lang="ru-RU"/>
            <a:t>: для оценки рисков и состояния объектов.</a:t>
          </a:r>
          <a:endParaRPr lang="en-US"/>
        </a:p>
      </dgm:t>
    </dgm:pt>
    <dgm:pt modelId="{D57B43C6-D250-41FD-B82D-465861E40F24}" type="parTrans" cxnId="{67422C52-A0A6-4C0B-B334-27BB972FC5AE}">
      <dgm:prSet/>
      <dgm:spPr/>
      <dgm:t>
        <a:bodyPr/>
        <a:lstStyle/>
        <a:p>
          <a:endParaRPr lang="en-US"/>
        </a:p>
      </dgm:t>
    </dgm:pt>
    <dgm:pt modelId="{2448A3D4-8175-4764-83AB-30756FE6DDA8}" type="sibTrans" cxnId="{67422C52-A0A6-4C0B-B334-27BB972FC5AE}">
      <dgm:prSet/>
      <dgm:spPr/>
      <dgm:t>
        <a:bodyPr/>
        <a:lstStyle/>
        <a:p>
          <a:endParaRPr lang="en-US"/>
        </a:p>
      </dgm:t>
    </dgm:pt>
    <dgm:pt modelId="{EA16B663-B71C-6C4E-97DF-44162483A367}" type="pres">
      <dgm:prSet presAssocID="{66438283-578A-4CA7-8B12-1CE98B7C6A8D}" presName="vert0" presStyleCnt="0">
        <dgm:presLayoutVars>
          <dgm:dir/>
          <dgm:animOne val="branch"/>
          <dgm:animLvl val="lvl"/>
        </dgm:presLayoutVars>
      </dgm:prSet>
      <dgm:spPr/>
    </dgm:pt>
    <dgm:pt modelId="{61E4CE87-3044-FA40-AB13-DFFE8B2E71CB}" type="pres">
      <dgm:prSet presAssocID="{41FE1376-AC27-441F-9285-E55C63D5F622}" presName="thickLine" presStyleLbl="alignNode1" presStyleIdx="0" presStyleCnt="4"/>
      <dgm:spPr/>
    </dgm:pt>
    <dgm:pt modelId="{B334AA32-4CE3-8446-8F9E-BF91D29B9B3D}" type="pres">
      <dgm:prSet presAssocID="{41FE1376-AC27-441F-9285-E55C63D5F622}" presName="horz1" presStyleCnt="0"/>
      <dgm:spPr/>
    </dgm:pt>
    <dgm:pt modelId="{026404F9-4058-4F44-9988-A6DC1A7DE571}" type="pres">
      <dgm:prSet presAssocID="{41FE1376-AC27-441F-9285-E55C63D5F622}" presName="tx1" presStyleLbl="revTx" presStyleIdx="0" presStyleCnt="4"/>
      <dgm:spPr/>
    </dgm:pt>
    <dgm:pt modelId="{9D9724DE-9404-A445-AB29-F46F6EDD7A35}" type="pres">
      <dgm:prSet presAssocID="{41FE1376-AC27-441F-9285-E55C63D5F622}" presName="vert1" presStyleCnt="0"/>
      <dgm:spPr/>
    </dgm:pt>
    <dgm:pt modelId="{0C18DCF6-6139-D14B-9C39-BD6851224AD9}" type="pres">
      <dgm:prSet presAssocID="{FCF0F54D-D1F4-4A78-A480-6B34743AEEE3}" presName="thickLine" presStyleLbl="alignNode1" presStyleIdx="1" presStyleCnt="4"/>
      <dgm:spPr/>
    </dgm:pt>
    <dgm:pt modelId="{E123F0E3-372A-AE44-9E7B-4E75106BFF8B}" type="pres">
      <dgm:prSet presAssocID="{FCF0F54D-D1F4-4A78-A480-6B34743AEEE3}" presName="horz1" presStyleCnt="0"/>
      <dgm:spPr/>
    </dgm:pt>
    <dgm:pt modelId="{2CFB6578-53C7-5540-BA1F-0053DE61B49D}" type="pres">
      <dgm:prSet presAssocID="{FCF0F54D-D1F4-4A78-A480-6B34743AEEE3}" presName="tx1" presStyleLbl="revTx" presStyleIdx="1" presStyleCnt="4"/>
      <dgm:spPr/>
    </dgm:pt>
    <dgm:pt modelId="{909A82B0-1861-F745-ADA2-B483E0238812}" type="pres">
      <dgm:prSet presAssocID="{FCF0F54D-D1F4-4A78-A480-6B34743AEEE3}" presName="vert1" presStyleCnt="0"/>
      <dgm:spPr/>
    </dgm:pt>
    <dgm:pt modelId="{2D446438-A2A7-3E4A-A887-8250BAC1E3FC}" type="pres">
      <dgm:prSet presAssocID="{2CA8BCA6-7143-427A-91CC-AC15E3B3CD1E}" presName="thickLine" presStyleLbl="alignNode1" presStyleIdx="2" presStyleCnt="4"/>
      <dgm:spPr/>
    </dgm:pt>
    <dgm:pt modelId="{FCD4343E-A72C-1440-9F1B-685AA72407F1}" type="pres">
      <dgm:prSet presAssocID="{2CA8BCA6-7143-427A-91CC-AC15E3B3CD1E}" presName="horz1" presStyleCnt="0"/>
      <dgm:spPr/>
    </dgm:pt>
    <dgm:pt modelId="{CF2881A3-8EBD-084F-8D2F-D4197216DDE4}" type="pres">
      <dgm:prSet presAssocID="{2CA8BCA6-7143-427A-91CC-AC15E3B3CD1E}" presName="tx1" presStyleLbl="revTx" presStyleIdx="2" presStyleCnt="4"/>
      <dgm:spPr/>
    </dgm:pt>
    <dgm:pt modelId="{81BC4807-A355-BF49-A39A-40E27A86E2D9}" type="pres">
      <dgm:prSet presAssocID="{2CA8BCA6-7143-427A-91CC-AC15E3B3CD1E}" presName="vert1" presStyleCnt="0"/>
      <dgm:spPr/>
    </dgm:pt>
    <dgm:pt modelId="{AC9EB04F-EDB9-3A4F-B499-A747F5369B91}" type="pres">
      <dgm:prSet presAssocID="{261BACEF-72E3-4CFE-A565-E8E4267EAF3B}" presName="thickLine" presStyleLbl="alignNode1" presStyleIdx="3" presStyleCnt="4"/>
      <dgm:spPr/>
    </dgm:pt>
    <dgm:pt modelId="{8E6F2D10-A263-514B-84F7-7C26DA05E0D4}" type="pres">
      <dgm:prSet presAssocID="{261BACEF-72E3-4CFE-A565-E8E4267EAF3B}" presName="horz1" presStyleCnt="0"/>
      <dgm:spPr/>
    </dgm:pt>
    <dgm:pt modelId="{396737E8-0825-7342-95A1-78AF26BCABA5}" type="pres">
      <dgm:prSet presAssocID="{261BACEF-72E3-4CFE-A565-E8E4267EAF3B}" presName="tx1" presStyleLbl="revTx" presStyleIdx="3" presStyleCnt="4"/>
      <dgm:spPr/>
    </dgm:pt>
    <dgm:pt modelId="{F93BEBAC-9A0F-1445-B3A2-3CC83670D077}" type="pres">
      <dgm:prSet presAssocID="{261BACEF-72E3-4CFE-A565-E8E4267EAF3B}" presName="vert1" presStyleCnt="0"/>
      <dgm:spPr/>
    </dgm:pt>
  </dgm:ptLst>
  <dgm:cxnLst>
    <dgm:cxn modelId="{D427E316-96FA-114F-BEA6-0F73EF3196E1}" type="presOf" srcId="{2CA8BCA6-7143-427A-91CC-AC15E3B3CD1E}" destId="{CF2881A3-8EBD-084F-8D2F-D4197216DDE4}" srcOrd="0" destOrd="0" presId="urn:microsoft.com/office/officeart/2008/layout/LinedList"/>
    <dgm:cxn modelId="{67422C52-A0A6-4C0B-B334-27BB972FC5AE}" srcId="{66438283-578A-4CA7-8B12-1CE98B7C6A8D}" destId="{261BACEF-72E3-4CFE-A565-E8E4267EAF3B}" srcOrd="3" destOrd="0" parTransId="{D57B43C6-D250-41FD-B82D-465861E40F24}" sibTransId="{2448A3D4-8175-4764-83AB-30756FE6DDA8}"/>
    <dgm:cxn modelId="{FC1A8569-CD21-4341-952F-EAECA08CF137}" type="presOf" srcId="{41FE1376-AC27-441F-9285-E55C63D5F622}" destId="{026404F9-4058-4F44-9988-A6DC1A7DE571}" srcOrd="0" destOrd="0" presId="urn:microsoft.com/office/officeart/2008/layout/LinedList"/>
    <dgm:cxn modelId="{7CA4CB7E-64A7-484D-B85B-643EF537678D}" srcId="{66438283-578A-4CA7-8B12-1CE98B7C6A8D}" destId="{41FE1376-AC27-441F-9285-E55C63D5F622}" srcOrd="0" destOrd="0" parTransId="{732470A3-4D11-4F77-9F56-080C3F44B372}" sibTransId="{99272980-B968-45E6-A64D-26CC9DAD5D16}"/>
    <dgm:cxn modelId="{5AE455BB-B475-1347-9C16-F526DE9A4819}" type="presOf" srcId="{66438283-578A-4CA7-8B12-1CE98B7C6A8D}" destId="{EA16B663-B71C-6C4E-97DF-44162483A367}" srcOrd="0" destOrd="0" presId="urn:microsoft.com/office/officeart/2008/layout/LinedList"/>
    <dgm:cxn modelId="{3FB3B3C4-44B6-4358-BD59-2A171F548A89}" srcId="{66438283-578A-4CA7-8B12-1CE98B7C6A8D}" destId="{FCF0F54D-D1F4-4A78-A480-6B34743AEEE3}" srcOrd="1" destOrd="0" parTransId="{79CB6777-280C-4665-BC33-4F790D1F02BB}" sibTransId="{CB39F956-54EE-4017-AFA9-EFEC6D29497D}"/>
    <dgm:cxn modelId="{49E419E8-4216-46EE-8D8C-622B9661935C}" srcId="{66438283-578A-4CA7-8B12-1CE98B7C6A8D}" destId="{2CA8BCA6-7143-427A-91CC-AC15E3B3CD1E}" srcOrd="2" destOrd="0" parTransId="{F408B111-CFC0-4EE0-886B-B6186C772AE0}" sibTransId="{A2162A4A-350B-43B3-A9CB-C49EE64019A7}"/>
    <dgm:cxn modelId="{B68B57F4-7BD6-E440-B766-EC07BF0A0919}" type="presOf" srcId="{FCF0F54D-D1F4-4A78-A480-6B34743AEEE3}" destId="{2CFB6578-53C7-5540-BA1F-0053DE61B49D}" srcOrd="0" destOrd="0" presId="urn:microsoft.com/office/officeart/2008/layout/LinedList"/>
    <dgm:cxn modelId="{EFD35AF9-8065-B740-8641-3C4722E2DBF3}" type="presOf" srcId="{261BACEF-72E3-4CFE-A565-E8E4267EAF3B}" destId="{396737E8-0825-7342-95A1-78AF26BCABA5}" srcOrd="0" destOrd="0" presId="urn:microsoft.com/office/officeart/2008/layout/LinedList"/>
    <dgm:cxn modelId="{F93C9A4A-D38B-EA4F-B455-E0BDD5DEC8E9}" type="presParOf" srcId="{EA16B663-B71C-6C4E-97DF-44162483A367}" destId="{61E4CE87-3044-FA40-AB13-DFFE8B2E71CB}" srcOrd="0" destOrd="0" presId="urn:microsoft.com/office/officeart/2008/layout/LinedList"/>
    <dgm:cxn modelId="{13D85415-056A-D847-A90B-2182D0F3CE52}" type="presParOf" srcId="{EA16B663-B71C-6C4E-97DF-44162483A367}" destId="{B334AA32-4CE3-8446-8F9E-BF91D29B9B3D}" srcOrd="1" destOrd="0" presId="urn:microsoft.com/office/officeart/2008/layout/LinedList"/>
    <dgm:cxn modelId="{E4B1575A-9469-9043-AC55-A29F6FB00640}" type="presParOf" srcId="{B334AA32-4CE3-8446-8F9E-BF91D29B9B3D}" destId="{026404F9-4058-4F44-9988-A6DC1A7DE571}" srcOrd="0" destOrd="0" presId="urn:microsoft.com/office/officeart/2008/layout/LinedList"/>
    <dgm:cxn modelId="{B0A96393-C63B-B44A-AD38-AD09EE215B56}" type="presParOf" srcId="{B334AA32-4CE3-8446-8F9E-BF91D29B9B3D}" destId="{9D9724DE-9404-A445-AB29-F46F6EDD7A35}" srcOrd="1" destOrd="0" presId="urn:microsoft.com/office/officeart/2008/layout/LinedList"/>
    <dgm:cxn modelId="{38C27B34-CD53-A845-8FF9-5196BE0ED7D0}" type="presParOf" srcId="{EA16B663-B71C-6C4E-97DF-44162483A367}" destId="{0C18DCF6-6139-D14B-9C39-BD6851224AD9}" srcOrd="2" destOrd="0" presId="urn:microsoft.com/office/officeart/2008/layout/LinedList"/>
    <dgm:cxn modelId="{547E0570-5183-6F45-886E-4E2B8A6DE24E}" type="presParOf" srcId="{EA16B663-B71C-6C4E-97DF-44162483A367}" destId="{E123F0E3-372A-AE44-9E7B-4E75106BFF8B}" srcOrd="3" destOrd="0" presId="urn:microsoft.com/office/officeart/2008/layout/LinedList"/>
    <dgm:cxn modelId="{0621DD84-DEA5-A34B-8F85-989371856580}" type="presParOf" srcId="{E123F0E3-372A-AE44-9E7B-4E75106BFF8B}" destId="{2CFB6578-53C7-5540-BA1F-0053DE61B49D}" srcOrd="0" destOrd="0" presId="urn:microsoft.com/office/officeart/2008/layout/LinedList"/>
    <dgm:cxn modelId="{027C6256-2742-C542-8438-DBAF2E6A0B57}" type="presParOf" srcId="{E123F0E3-372A-AE44-9E7B-4E75106BFF8B}" destId="{909A82B0-1861-F745-ADA2-B483E0238812}" srcOrd="1" destOrd="0" presId="urn:microsoft.com/office/officeart/2008/layout/LinedList"/>
    <dgm:cxn modelId="{8B63734B-B05D-EB4C-81C5-DABE8804B373}" type="presParOf" srcId="{EA16B663-B71C-6C4E-97DF-44162483A367}" destId="{2D446438-A2A7-3E4A-A887-8250BAC1E3FC}" srcOrd="4" destOrd="0" presId="urn:microsoft.com/office/officeart/2008/layout/LinedList"/>
    <dgm:cxn modelId="{A1E5CD3B-2FB8-8D40-BFE6-20B820C37705}" type="presParOf" srcId="{EA16B663-B71C-6C4E-97DF-44162483A367}" destId="{FCD4343E-A72C-1440-9F1B-685AA72407F1}" srcOrd="5" destOrd="0" presId="urn:microsoft.com/office/officeart/2008/layout/LinedList"/>
    <dgm:cxn modelId="{C16F61C3-D3BF-4A4F-A962-B2925AD3911C}" type="presParOf" srcId="{FCD4343E-A72C-1440-9F1B-685AA72407F1}" destId="{CF2881A3-8EBD-084F-8D2F-D4197216DDE4}" srcOrd="0" destOrd="0" presId="urn:microsoft.com/office/officeart/2008/layout/LinedList"/>
    <dgm:cxn modelId="{F1120836-D112-C94E-ABC9-D0C37630C39D}" type="presParOf" srcId="{FCD4343E-A72C-1440-9F1B-685AA72407F1}" destId="{81BC4807-A355-BF49-A39A-40E27A86E2D9}" srcOrd="1" destOrd="0" presId="urn:microsoft.com/office/officeart/2008/layout/LinedList"/>
    <dgm:cxn modelId="{944EC2B9-0652-6B40-9604-5DB79ECEE707}" type="presParOf" srcId="{EA16B663-B71C-6C4E-97DF-44162483A367}" destId="{AC9EB04F-EDB9-3A4F-B499-A747F5369B91}" srcOrd="6" destOrd="0" presId="urn:microsoft.com/office/officeart/2008/layout/LinedList"/>
    <dgm:cxn modelId="{F819C26B-4BC7-8B47-BE9B-CD2A1A766B1A}" type="presParOf" srcId="{EA16B663-B71C-6C4E-97DF-44162483A367}" destId="{8E6F2D10-A263-514B-84F7-7C26DA05E0D4}" srcOrd="7" destOrd="0" presId="urn:microsoft.com/office/officeart/2008/layout/LinedList"/>
    <dgm:cxn modelId="{F46B567F-FAA2-5B4D-8891-085FBD505A7F}" type="presParOf" srcId="{8E6F2D10-A263-514B-84F7-7C26DA05E0D4}" destId="{396737E8-0825-7342-95A1-78AF26BCABA5}" srcOrd="0" destOrd="0" presId="urn:microsoft.com/office/officeart/2008/layout/LinedList"/>
    <dgm:cxn modelId="{D5AF2380-9717-3845-AED6-341B0DCE82A6}" type="presParOf" srcId="{8E6F2D10-A263-514B-84F7-7C26DA05E0D4}" destId="{F93BEBAC-9A0F-1445-B3A2-3CC83670D07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4C0681-D175-4B93-BFBF-C0E639EEDB1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23BFA1-FC4D-4CFC-9282-25A8E5DE5A1F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/>
            <a:t>Во-первых</a:t>
          </a:r>
          <a:r>
            <a:rPr lang="en-US" dirty="0"/>
            <a:t>,</a:t>
          </a:r>
          <a:r>
            <a:rPr lang="ru-RU" dirty="0"/>
            <a:t> Мировые инвестиции в инфраструктуру продолжают расти. Государственные и частные компании ищут способы оптимизации процессов мониторинга и управления активами. Решения, предлагаемые "АЭРОАРХИТЕКТОР", могут значительно сократить время и затраты на оценку состояния объектов.</a:t>
          </a:r>
          <a:endParaRPr lang="en-US" dirty="0"/>
        </a:p>
      </dgm:t>
    </dgm:pt>
    <dgm:pt modelId="{3D14E414-3C27-41BC-877B-DFE50FFBFED4}" type="parTrans" cxnId="{CE599E35-4931-43FE-A32C-EDDD5CC1F125}">
      <dgm:prSet/>
      <dgm:spPr/>
      <dgm:t>
        <a:bodyPr/>
        <a:lstStyle/>
        <a:p>
          <a:endParaRPr lang="en-US"/>
        </a:p>
      </dgm:t>
    </dgm:pt>
    <dgm:pt modelId="{E866A6CF-2E14-487C-ABB0-5B8EABA4B82D}" type="sibTrans" cxnId="{CE599E35-4931-43FE-A32C-EDDD5CC1F125}">
      <dgm:prSet/>
      <dgm:spPr/>
      <dgm:t>
        <a:bodyPr/>
        <a:lstStyle/>
        <a:p>
          <a:endParaRPr lang="en-US"/>
        </a:p>
      </dgm:t>
    </dgm:pt>
    <dgm:pt modelId="{344A2967-204D-481D-80A9-AED5D62D001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Во-вторых</a:t>
          </a:r>
          <a:r>
            <a:rPr lang="en-US"/>
            <a:t>, </a:t>
          </a:r>
          <a:r>
            <a:rPr lang="ru-RU"/>
            <a:t>рынок дронов продолжает расти благодаря увеличению применения в таких сферах, как строительство, сельское хозяйство, инспекция инфраструктуры и логистика. Беспилотники станут важным инструментом для сбора данных и мониторинга состояния объектов.</a:t>
          </a:r>
          <a:endParaRPr lang="en-US"/>
        </a:p>
      </dgm:t>
    </dgm:pt>
    <dgm:pt modelId="{033FA293-F0EA-4676-AF84-EE154C4DFEA0}" type="parTrans" cxnId="{6708D25E-9108-408A-AA7B-E8A482300ED2}">
      <dgm:prSet/>
      <dgm:spPr/>
      <dgm:t>
        <a:bodyPr/>
        <a:lstStyle/>
        <a:p>
          <a:endParaRPr lang="en-US"/>
        </a:p>
      </dgm:t>
    </dgm:pt>
    <dgm:pt modelId="{D99E2F79-46F7-4D4E-A789-0B042044914A}" type="sibTrans" cxnId="{6708D25E-9108-408A-AA7B-E8A482300ED2}">
      <dgm:prSet/>
      <dgm:spPr/>
      <dgm:t>
        <a:bodyPr/>
        <a:lstStyle/>
        <a:p>
          <a:endParaRPr lang="en-US"/>
        </a:p>
      </dgm:t>
    </dgm:pt>
    <dgm:pt modelId="{DDAB7ACB-06F9-4183-95E0-9AB35ADC63B6}" type="pres">
      <dgm:prSet presAssocID="{EF4C0681-D175-4B93-BFBF-C0E639EEDB12}" presName="root" presStyleCnt="0">
        <dgm:presLayoutVars>
          <dgm:dir/>
          <dgm:resizeHandles val="exact"/>
        </dgm:presLayoutVars>
      </dgm:prSet>
      <dgm:spPr/>
    </dgm:pt>
    <dgm:pt modelId="{F073D77E-45C5-4985-B407-C29C9FED9D06}" type="pres">
      <dgm:prSet presAssocID="{FB23BFA1-FC4D-4CFC-9282-25A8E5DE5A1F}" presName="compNode" presStyleCnt="0"/>
      <dgm:spPr/>
    </dgm:pt>
    <dgm:pt modelId="{4448659A-2C50-4576-BACF-97EF54F1698B}" type="pres">
      <dgm:prSet presAssocID="{FB23BFA1-FC4D-4CFC-9282-25A8E5DE5A1F}" presName="bgRect" presStyleLbl="bgShp" presStyleIdx="0" presStyleCnt="2" custScaleY="111109"/>
      <dgm:spPr/>
    </dgm:pt>
    <dgm:pt modelId="{E7E2F047-529B-437F-849D-06F9E6A13F42}" type="pres">
      <dgm:prSet presAssocID="{FB23BFA1-FC4D-4CFC-9282-25A8E5DE5A1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Подъемный механизм со сплошной заливкой"/>
        </a:ext>
      </dgm:extLst>
    </dgm:pt>
    <dgm:pt modelId="{2B514423-82C0-427B-B19B-E2328A52C302}" type="pres">
      <dgm:prSet presAssocID="{FB23BFA1-FC4D-4CFC-9282-25A8E5DE5A1F}" presName="spaceRect" presStyleCnt="0"/>
      <dgm:spPr/>
    </dgm:pt>
    <dgm:pt modelId="{330BA8BA-CCB6-43CF-987B-106E63854E9F}" type="pres">
      <dgm:prSet presAssocID="{FB23BFA1-FC4D-4CFC-9282-25A8E5DE5A1F}" presName="parTx" presStyleLbl="revTx" presStyleIdx="0" presStyleCnt="2">
        <dgm:presLayoutVars>
          <dgm:chMax val="0"/>
          <dgm:chPref val="0"/>
        </dgm:presLayoutVars>
      </dgm:prSet>
      <dgm:spPr/>
    </dgm:pt>
    <dgm:pt modelId="{D2FE4553-4EFB-4E9D-BD10-F92CEFBF0563}" type="pres">
      <dgm:prSet presAssocID="{E866A6CF-2E14-487C-ABB0-5B8EABA4B82D}" presName="sibTrans" presStyleCnt="0"/>
      <dgm:spPr/>
    </dgm:pt>
    <dgm:pt modelId="{87A3310E-40AA-43CA-8E52-BA8123251049}" type="pres">
      <dgm:prSet presAssocID="{344A2967-204D-481D-80A9-AED5D62D001E}" presName="compNode" presStyleCnt="0"/>
      <dgm:spPr/>
    </dgm:pt>
    <dgm:pt modelId="{22A261E4-F8B5-4020-B326-4C7C7982758E}" type="pres">
      <dgm:prSet presAssocID="{344A2967-204D-481D-80A9-AED5D62D001E}" presName="bgRect" presStyleLbl="bgShp" presStyleIdx="1" presStyleCnt="2"/>
      <dgm:spPr/>
    </dgm:pt>
    <dgm:pt modelId="{6185C819-CA1A-4AB3-ACCC-0DE093D140E7}" type="pres">
      <dgm:prSet presAssocID="{344A2967-204D-481D-80A9-AED5D62D001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Диаграмма кривой в виде хоккейной клюшки контур"/>
        </a:ext>
      </dgm:extLst>
    </dgm:pt>
    <dgm:pt modelId="{61F4D4B9-4019-488D-BCF7-F135BBE4C7E9}" type="pres">
      <dgm:prSet presAssocID="{344A2967-204D-481D-80A9-AED5D62D001E}" presName="spaceRect" presStyleCnt="0"/>
      <dgm:spPr/>
    </dgm:pt>
    <dgm:pt modelId="{59EE828B-FDD7-47BB-A1FD-54AAB5ED9760}" type="pres">
      <dgm:prSet presAssocID="{344A2967-204D-481D-80A9-AED5D62D001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E599E35-4931-43FE-A32C-EDDD5CC1F125}" srcId="{EF4C0681-D175-4B93-BFBF-C0E639EEDB12}" destId="{FB23BFA1-FC4D-4CFC-9282-25A8E5DE5A1F}" srcOrd="0" destOrd="0" parTransId="{3D14E414-3C27-41BC-877B-DFE50FFBFED4}" sibTransId="{E866A6CF-2E14-487C-ABB0-5B8EABA4B82D}"/>
    <dgm:cxn modelId="{D5118448-68B1-7041-9077-8B08039D81D7}" type="presOf" srcId="{FB23BFA1-FC4D-4CFC-9282-25A8E5DE5A1F}" destId="{330BA8BA-CCB6-43CF-987B-106E63854E9F}" srcOrd="0" destOrd="0" presId="urn:microsoft.com/office/officeart/2018/2/layout/IconVerticalSolidList"/>
    <dgm:cxn modelId="{6708D25E-9108-408A-AA7B-E8A482300ED2}" srcId="{EF4C0681-D175-4B93-BFBF-C0E639EEDB12}" destId="{344A2967-204D-481D-80A9-AED5D62D001E}" srcOrd="1" destOrd="0" parTransId="{033FA293-F0EA-4676-AF84-EE154C4DFEA0}" sibTransId="{D99E2F79-46F7-4D4E-A789-0B042044914A}"/>
    <dgm:cxn modelId="{28C9E4CF-95F9-9F46-BB38-D81697A2E3AE}" type="presOf" srcId="{344A2967-204D-481D-80A9-AED5D62D001E}" destId="{59EE828B-FDD7-47BB-A1FD-54AAB5ED9760}" srcOrd="0" destOrd="0" presId="urn:microsoft.com/office/officeart/2018/2/layout/IconVerticalSolidList"/>
    <dgm:cxn modelId="{03B735E4-49A2-B144-A257-832A15594D9C}" type="presOf" srcId="{EF4C0681-D175-4B93-BFBF-C0E639EEDB12}" destId="{DDAB7ACB-06F9-4183-95E0-9AB35ADC63B6}" srcOrd="0" destOrd="0" presId="urn:microsoft.com/office/officeart/2018/2/layout/IconVerticalSolidList"/>
    <dgm:cxn modelId="{50393CBE-6200-ED46-A8B6-14B5A0171D7F}" type="presParOf" srcId="{DDAB7ACB-06F9-4183-95E0-9AB35ADC63B6}" destId="{F073D77E-45C5-4985-B407-C29C9FED9D06}" srcOrd="0" destOrd="0" presId="urn:microsoft.com/office/officeart/2018/2/layout/IconVerticalSolidList"/>
    <dgm:cxn modelId="{D3BF295A-30D1-5449-94A3-CFB7194DEE7C}" type="presParOf" srcId="{F073D77E-45C5-4985-B407-C29C9FED9D06}" destId="{4448659A-2C50-4576-BACF-97EF54F1698B}" srcOrd="0" destOrd="0" presId="urn:microsoft.com/office/officeart/2018/2/layout/IconVerticalSolidList"/>
    <dgm:cxn modelId="{A0E1B6CE-7B9B-2B4C-991E-80DDB243B4A2}" type="presParOf" srcId="{F073D77E-45C5-4985-B407-C29C9FED9D06}" destId="{E7E2F047-529B-437F-849D-06F9E6A13F42}" srcOrd="1" destOrd="0" presId="urn:microsoft.com/office/officeart/2018/2/layout/IconVerticalSolidList"/>
    <dgm:cxn modelId="{FC688A89-B62B-704B-B5BD-ECF114EC97C8}" type="presParOf" srcId="{F073D77E-45C5-4985-B407-C29C9FED9D06}" destId="{2B514423-82C0-427B-B19B-E2328A52C302}" srcOrd="2" destOrd="0" presId="urn:microsoft.com/office/officeart/2018/2/layout/IconVerticalSolidList"/>
    <dgm:cxn modelId="{D1EFA44B-4F01-DD4C-BB28-5B9D66566D8F}" type="presParOf" srcId="{F073D77E-45C5-4985-B407-C29C9FED9D06}" destId="{330BA8BA-CCB6-43CF-987B-106E63854E9F}" srcOrd="3" destOrd="0" presId="urn:microsoft.com/office/officeart/2018/2/layout/IconVerticalSolidList"/>
    <dgm:cxn modelId="{9E5EFD98-3A3C-2F4E-9410-73D7560E02B7}" type="presParOf" srcId="{DDAB7ACB-06F9-4183-95E0-9AB35ADC63B6}" destId="{D2FE4553-4EFB-4E9D-BD10-F92CEFBF0563}" srcOrd="1" destOrd="0" presId="urn:microsoft.com/office/officeart/2018/2/layout/IconVerticalSolidList"/>
    <dgm:cxn modelId="{AA070840-7672-BB4B-94F5-0C7BAF041D88}" type="presParOf" srcId="{DDAB7ACB-06F9-4183-95E0-9AB35ADC63B6}" destId="{87A3310E-40AA-43CA-8E52-BA8123251049}" srcOrd="2" destOrd="0" presId="urn:microsoft.com/office/officeart/2018/2/layout/IconVerticalSolidList"/>
    <dgm:cxn modelId="{AEBF7894-D960-244A-AE1C-02EB82BADA79}" type="presParOf" srcId="{87A3310E-40AA-43CA-8E52-BA8123251049}" destId="{22A261E4-F8B5-4020-B326-4C7C7982758E}" srcOrd="0" destOrd="0" presId="urn:microsoft.com/office/officeart/2018/2/layout/IconVerticalSolidList"/>
    <dgm:cxn modelId="{C8D4B840-DA6D-8941-A8BD-189E9A80FA8F}" type="presParOf" srcId="{87A3310E-40AA-43CA-8E52-BA8123251049}" destId="{6185C819-CA1A-4AB3-ACCC-0DE093D140E7}" srcOrd="1" destOrd="0" presId="urn:microsoft.com/office/officeart/2018/2/layout/IconVerticalSolidList"/>
    <dgm:cxn modelId="{96A6F21E-F74D-6A4E-9A4A-F35F1644604A}" type="presParOf" srcId="{87A3310E-40AA-43CA-8E52-BA8123251049}" destId="{61F4D4B9-4019-488D-BCF7-F135BBE4C7E9}" srcOrd="2" destOrd="0" presId="urn:microsoft.com/office/officeart/2018/2/layout/IconVerticalSolidList"/>
    <dgm:cxn modelId="{55F44FF1-914F-524E-A550-9A9331E5E9C1}" type="presParOf" srcId="{87A3310E-40AA-43CA-8E52-BA8123251049}" destId="{59EE828B-FDD7-47BB-A1FD-54AAB5ED976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B00568-4C4C-440C-9F7B-CF7CFD55474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FEE3A5F-97FD-4D45-921B-015429689341}">
      <dgm:prSet/>
      <dgm:spPr/>
      <dgm:t>
        <a:bodyPr/>
        <a:lstStyle/>
        <a:p>
          <a:r>
            <a:rPr lang="ru-RU"/>
            <a:t>Предложение ценности – инновационные технологии (дроны, </a:t>
          </a:r>
          <a:r>
            <a:rPr lang="en-US"/>
            <a:t>AR) </a:t>
          </a:r>
          <a:r>
            <a:rPr lang="ru-RU"/>
            <a:t>для раннего выявления дефектов и повышения безопасности объектов. </a:t>
          </a:r>
          <a:endParaRPr lang="en-US"/>
        </a:p>
      </dgm:t>
    </dgm:pt>
    <dgm:pt modelId="{EFF602B3-1321-43D9-AA21-224576385734}" type="parTrans" cxnId="{2998081F-A453-4844-A931-0B3F3F0EA4C5}">
      <dgm:prSet/>
      <dgm:spPr/>
      <dgm:t>
        <a:bodyPr/>
        <a:lstStyle/>
        <a:p>
          <a:endParaRPr lang="en-US"/>
        </a:p>
      </dgm:t>
    </dgm:pt>
    <dgm:pt modelId="{C999522E-695D-4710-BEF3-3A9ACF6541FA}" type="sibTrans" cxnId="{2998081F-A453-4844-A931-0B3F3F0EA4C5}">
      <dgm:prSet/>
      <dgm:spPr/>
      <dgm:t>
        <a:bodyPr/>
        <a:lstStyle/>
        <a:p>
          <a:endParaRPr lang="en-US"/>
        </a:p>
      </dgm:t>
    </dgm:pt>
    <dgm:pt modelId="{FC61BEB9-A54B-4CFE-B9D9-92D132942EA8}">
      <dgm:prSet/>
      <dgm:spPr/>
      <dgm:t>
        <a:bodyPr/>
        <a:lstStyle/>
        <a:p>
          <a:r>
            <a:rPr lang="ru-RU"/>
            <a:t>Ключевые партнеры - Поставщики технологий, научные учреждения, государственные организации. </a:t>
          </a:r>
          <a:endParaRPr lang="en-US"/>
        </a:p>
      </dgm:t>
    </dgm:pt>
    <dgm:pt modelId="{DD658BF1-F146-431D-B9D5-C27FBDCB6506}" type="parTrans" cxnId="{616A67C6-33E8-4583-A4D0-CF9CE19976C7}">
      <dgm:prSet/>
      <dgm:spPr/>
      <dgm:t>
        <a:bodyPr/>
        <a:lstStyle/>
        <a:p>
          <a:endParaRPr lang="en-US"/>
        </a:p>
      </dgm:t>
    </dgm:pt>
    <dgm:pt modelId="{121BCCD5-EDD0-4F8C-AC17-D2DF7CEA5B80}" type="sibTrans" cxnId="{616A67C6-33E8-4583-A4D0-CF9CE19976C7}">
      <dgm:prSet/>
      <dgm:spPr/>
      <dgm:t>
        <a:bodyPr/>
        <a:lstStyle/>
        <a:p>
          <a:endParaRPr lang="en-US"/>
        </a:p>
      </dgm:t>
    </dgm:pt>
    <dgm:pt modelId="{C0BD4E3B-B6C6-44F5-8095-BF444435E57D}">
      <dgm:prSet/>
      <dgm:spPr/>
      <dgm:t>
        <a:bodyPr/>
        <a:lstStyle/>
        <a:p>
          <a:r>
            <a:rPr lang="ru-RU"/>
            <a:t>Каналы продаж - Прямые продажи, онлайн-платформа, участие в выставках. </a:t>
          </a:r>
          <a:endParaRPr lang="en-US"/>
        </a:p>
      </dgm:t>
    </dgm:pt>
    <dgm:pt modelId="{ACD0CD89-27E4-4B27-A6F7-F273171A4B60}" type="parTrans" cxnId="{BC250C5A-4C8B-4AA1-AEE6-F84996408AF2}">
      <dgm:prSet/>
      <dgm:spPr/>
      <dgm:t>
        <a:bodyPr/>
        <a:lstStyle/>
        <a:p>
          <a:endParaRPr lang="en-US"/>
        </a:p>
      </dgm:t>
    </dgm:pt>
    <dgm:pt modelId="{1CFC025C-2C9E-4D61-AB13-37BD7BFCBB67}" type="sibTrans" cxnId="{BC250C5A-4C8B-4AA1-AEE6-F84996408AF2}">
      <dgm:prSet/>
      <dgm:spPr/>
      <dgm:t>
        <a:bodyPr/>
        <a:lstStyle/>
        <a:p>
          <a:endParaRPr lang="en-US"/>
        </a:p>
      </dgm:t>
    </dgm:pt>
    <dgm:pt modelId="{3CF5E932-617F-4929-92FA-7AF8BE728177}">
      <dgm:prSet/>
      <dgm:spPr/>
      <dgm:t>
        <a:bodyPr/>
        <a:lstStyle/>
        <a:p>
          <a:r>
            <a:rPr lang="ru-RU"/>
            <a:t>Структура затрат - Разработка технологий, маркетинг, обслуживание клиентов.</a:t>
          </a:r>
          <a:endParaRPr lang="en-US"/>
        </a:p>
      </dgm:t>
    </dgm:pt>
    <dgm:pt modelId="{1AE60451-45C9-452F-AF97-5BC20EDE3A1B}" type="parTrans" cxnId="{CE243A95-1579-4422-9519-D0D5C6F74EEC}">
      <dgm:prSet/>
      <dgm:spPr/>
      <dgm:t>
        <a:bodyPr/>
        <a:lstStyle/>
        <a:p>
          <a:endParaRPr lang="en-US"/>
        </a:p>
      </dgm:t>
    </dgm:pt>
    <dgm:pt modelId="{227C713F-7B2D-459B-986C-C04C306EE02C}" type="sibTrans" cxnId="{CE243A95-1579-4422-9519-D0D5C6F74EEC}">
      <dgm:prSet/>
      <dgm:spPr/>
      <dgm:t>
        <a:bodyPr/>
        <a:lstStyle/>
        <a:p>
          <a:endParaRPr lang="en-US"/>
        </a:p>
      </dgm:t>
    </dgm:pt>
    <dgm:pt modelId="{E20F938A-22CE-4899-B349-F566BC47E169}">
      <dgm:prSet/>
      <dgm:spPr/>
      <dgm:t>
        <a:bodyPr/>
        <a:lstStyle/>
        <a:p>
          <a:r>
            <a:rPr lang="ru-RU"/>
            <a:t>Потоки доходов - Продажа услуг мониторинга, консультационные услуги, лицензирование технологии.</a:t>
          </a:r>
          <a:endParaRPr lang="en-US"/>
        </a:p>
      </dgm:t>
    </dgm:pt>
    <dgm:pt modelId="{EA778E2E-7C8A-4C9E-82E4-937EBDBEE494}" type="parTrans" cxnId="{13B43DA6-BFA3-40E1-8A55-F57A98F80E07}">
      <dgm:prSet/>
      <dgm:spPr/>
      <dgm:t>
        <a:bodyPr/>
        <a:lstStyle/>
        <a:p>
          <a:endParaRPr lang="en-US"/>
        </a:p>
      </dgm:t>
    </dgm:pt>
    <dgm:pt modelId="{D189DD01-E5BA-4E80-98F6-95C73FC341D3}" type="sibTrans" cxnId="{13B43DA6-BFA3-40E1-8A55-F57A98F80E07}">
      <dgm:prSet/>
      <dgm:spPr/>
      <dgm:t>
        <a:bodyPr/>
        <a:lstStyle/>
        <a:p>
          <a:endParaRPr lang="en-US"/>
        </a:p>
      </dgm:t>
    </dgm:pt>
    <dgm:pt modelId="{B7A872B8-F2E8-4DBD-98F8-F07A4EBC73EF}">
      <dgm:prSet/>
      <dgm:spPr/>
      <dgm:t>
        <a:bodyPr/>
        <a:lstStyle/>
        <a:p>
          <a:r>
            <a:rPr lang="ru-RU"/>
            <a:t>Ключевые ресурсы - Технологическая платформа, команда специалистов, дроновое оборудование.</a:t>
          </a:r>
          <a:endParaRPr lang="en-US"/>
        </a:p>
      </dgm:t>
    </dgm:pt>
    <dgm:pt modelId="{06A55CB7-DA87-49EB-97A5-2C93847C68C0}" type="parTrans" cxnId="{8CFD9B98-32E7-4FC9-A918-EB11FBC9C0AB}">
      <dgm:prSet/>
      <dgm:spPr/>
      <dgm:t>
        <a:bodyPr/>
        <a:lstStyle/>
        <a:p>
          <a:endParaRPr lang="en-US"/>
        </a:p>
      </dgm:t>
    </dgm:pt>
    <dgm:pt modelId="{665AFE3E-142B-4289-B57D-2C4AC5FA264D}" type="sibTrans" cxnId="{8CFD9B98-32E7-4FC9-A918-EB11FBC9C0AB}">
      <dgm:prSet/>
      <dgm:spPr/>
      <dgm:t>
        <a:bodyPr/>
        <a:lstStyle/>
        <a:p>
          <a:endParaRPr lang="en-US"/>
        </a:p>
      </dgm:t>
    </dgm:pt>
    <dgm:pt modelId="{BD4914E2-9A30-41F0-AE03-A6B27B4D9BE0}">
      <dgm:prSet/>
      <dgm:spPr/>
      <dgm:t>
        <a:bodyPr/>
        <a:lstStyle/>
        <a:p>
          <a:r>
            <a:rPr lang="ru-RU"/>
            <a:t>Ключевые действия - Разработка технологий, маркетинг, обучение клиентов.</a:t>
          </a:r>
          <a:endParaRPr lang="en-US"/>
        </a:p>
      </dgm:t>
    </dgm:pt>
    <dgm:pt modelId="{77D84122-9A03-47B5-8317-6EDBB2654DC2}" type="parTrans" cxnId="{B0E5BE23-0E4B-49E3-90A3-4163A46F17E0}">
      <dgm:prSet/>
      <dgm:spPr/>
      <dgm:t>
        <a:bodyPr/>
        <a:lstStyle/>
        <a:p>
          <a:endParaRPr lang="en-US"/>
        </a:p>
      </dgm:t>
    </dgm:pt>
    <dgm:pt modelId="{68031E4C-C0BE-4940-8783-416655E0AA48}" type="sibTrans" cxnId="{B0E5BE23-0E4B-49E3-90A3-4163A46F17E0}">
      <dgm:prSet/>
      <dgm:spPr/>
      <dgm:t>
        <a:bodyPr/>
        <a:lstStyle/>
        <a:p>
          <a:endParaRPr lang="en-US"/>
        </a:p>
      </dgm:t>
    </dgm:pt>
    <dgm:pt modelId="{947117F8-01E8-084E-BD28-C945EE3AA2E2}" type="pres">
      <dgm:prSet presAssocID="{10B00568-4C4C-440C-9F7B-CF7CFD55474C}" presName="vert0" presStyleCnt="0">
        <dgm:presLayoutVars>
          <dgm:dir/>
          <dgm:animOne val="branch"/>
          <dgm:animLvl val="lvl"/>
        </dgm:presLayoutVars>
      </dgm:prSet>
      <dgm:spPr/>
    </dgm:pt>
    <dgm:pt modelId="{8C449A8F-A158-DD4A-83C1-5F561F9F86A7}" type="pres">
      <dgm:prSet presAssocID="{FFEE3A5F-97FD-4D45-921B-015429689341}" presName="thickLine" presStyleLbl="alignNode1" presStyleIdx="0" presStyleCnt="7"/>
      <dgm:spPr/>
    </dgm:pt>
    <dgm:pt modelId="{3286F1EC-A102-5247-9086-B42C1E2C4C48}" type="pres">
      <dgm:prSet presAssocID="{FFEE3A5F-97FD-4D45-921B-015429689341}" presName="horz1" presStyleCnt="0"/>
      <dgm:spPr/>
    </dgm:pt>
    <dgm:pt modelId="{9A0F6AC2-6CA2-4E42-893C-A549AC63A52E}" type="pres">
      <dgm:prSet presAssocID="{FFEE3A5F-97FD-4D45-921B-015429689341}" presName="tx1" presStyleLbl="revTx" presStyleIdx="0" presStyleCnt="7"/>
      <dgm:spPr/>
    </dgm:pt>
    <dgm:pt modelId="{BD428412-2BD0-164A-97D2-C434371FF281}" type="pres">
      <dgm:prSet presAssocID="{FFEE3A5F-97FD-4D45-921B-015429689341}" presName="vert1" presStyleCnt="0"/>
      <dgm:spPr/>
    </dgm:pt>
    <dgm:pt modelId="{2FC161D8-B8BA-014F-BF4B-3C9F9189C13A}" type="pres">
      <dgm:prSet presAssocID="{FC61BEB9-A54B-4CFE-B9D9-92D132942EA8}" presName="thickLine" presStyleLbl="alignNode1" presStyleIdx="1" presStyleCnt="7"/>
      <dgm:spPr/>
    </dgm:pt>
    <dgm:pt modelId="{95DBBC7B-E1A5-6145-8AFE-F3B861F54051}" type="pres">
      <dgm:prSet presAssocID="{FC61BEB9-A54B-4CFE-B9D9-92D132942EA8}" presName="horz1" presStyleCnt="0"/>
      <dgm:spPr/>
    </dgm:pt>
    <dgm:pt modelId="{2E1B61BA-CE75-E54A-8415-272D10112ACA}" type="pres">
      <dgm:prSet presAssocID="{FC61BEB9-A54B-4CFE-B9D9-92D132942EA8}" presName="tx1" presStyleLbl="revTx" presStyleIdx="1" presStyleCnt="7"/>
      <dgm:spPr/>
    </dgm:pt>
    <dgm:pt modelId="{72508B2E-6745-4E41-AE24-1453ABD0F6CD}" type="pres">
      <dgm:prSet presAssocID="{FC61BEB9-A54B-4CFE-B9D9-92D132942EA8}" presName="vert1" presStyleCnt="0"/>
      <dgm:spPr/>
    </dgm:pt>
    <dgm:pt modelId="{008D7C53-AD0E-6546-ADD7-C48CD3EBF215}" type="pres">
      <dgm:prSet presAssocID="{C0BD4E3B-B6C6-44F5-8095-BF444435E57D}" presName="thickLine" presStyleLbl="alignNode1" presStyleIdx="2" presStyleCnt="7"/>
      <dgm:spPr/>
    </dgm:pt>
    <dgm:pt modelId="{C651FDD0-FAA3-3F45-84FF-A231B04B607C}" type="pres">
      <dgm:prSet presAssocID="{C0BD4E3B-B6C6-44F5-8095-BF444435E57D}" presName="horz1" presStyleCnt="0"/>
      <dgm:spPr/>
    </dgm:pt>
    <dgm:pt modelId="{EF1F2CF6-8882-B646-BC58-9CBFEE379204}" type="pres">
      <dgm:prSet presAssocID="{C0BD4E3B-B6C6-44F5-8095-BF444435E57D}" presName="tx1" presStyleLbl="revTx" presStyleIdx="2" presStyleCnt="7"/>
      <dgm:spPr/>
    </dgm:pt>
    <dgm:pt modelId="{DE1A4AE5-3C2C-CE4B-BB25-EFAE0DBF66BF}" type="pres">
      <dgm:prSet presAssocID="{C0BD4E3B-B6C6-44F5-8095-BF444435E57D}" presName="vert1" presStyleCnt="0"/>
      <dgm:spPr/>
    </dgm:pt>
    <dgm:pt modelId="{A12F9F21-488A-9C44-9138-26C5ADC7FA2D}" type="pres">
      <dgm:prSet presAssocID="{3CF5E932-617F-4929-92FA-7AF8BE728177}" presName="thickLine" presStyleLbl="alignNode1" presStyleIdx="3" presStyleCnt="7"/>
      <dgm:spPr/>
    </dgm:pt>
    <dgm:pt modelId="{43ACE7F6-EC5F-7F47-B9AB-B95A6D29360E}" type="pres">
      <dgm:prSet presAssocID="{3CF5E932-617F-4929-92FA-7AF8BE728177}" presName="horz1" presStyleCnt="0"/>
      <dgm:spPr/>
    </dgm:pt>
    <dgm:pt modelId="{0575C31A-9633-1B46-867D-75A724A395C4}" type="pres">
      <dgm:prSet presAssocID="{3CF5E932-617F-4929-92FA-7AF8BE728177}" presName="tx1" presStyleLbl="revTx" presStyleIdx="3" presStyleCnt="7"/>
      <dgm:spPr/>
    </dgm:pt>
    <dgm:pt modelId="{73AFC7AD-C8FB-A54A-9459-41726D93C030}" type="pres">
      <dgm:prSet presAssocID="{3CF5E932-617F-4929-92FA-7AF8BE728177}" presName="vert1" presStyleCnt="0"/>
      <dgm:spPr/>
    </dgm:pt>
    <dgm:pt modelId="{1C4FE057-748F-9540-9C46-7A84A3814997}" type="pres">
      <dgm:prSet presAssocID="{E20F938A-22CE-4899-B349-F566BC47E169}" presName="thickLine" presStyleLbl="alignNode1" presStyleIdx="4" presStyleCnt="7"/>
      <dgm:spPr/>
    </dgm:pt>
    <dgm:pt modelId="{E9651F71-721F-F04F-A45F-45E1142D9284}" type="pres">
      <dgm:prSet presAssocID="{E20F938A-22CE-4899-B349-F566BC47E169}" presName="horz1" presStyleCnt="0"/>
      <dgm:spPr/>
    </dgm:pt>
    <dgm:pt modelId="{7F9E8EBE-9355-AD43-B1FB-9090D9B216AB}" type="pres">
      <dgm:prSet presAssocID="{E20F938A-22CE-4899-B349-F566BC47E169}" presName="tx1" presStyleLbl="revTx" presStyleIdx="4" presStyleCnt="7"/>
      <dgm:spPr/>
    </dgm:pt>
    <dgm:pt modelId="{4D033111-6319-2649-9B19-9A28F121D873}" type="pres">
      <dgm:prSet presAssocID="{E20F938A-22CE-4899-B349-F566BC47E169}" presName="vert1" presStyleCnt="0"/>
      <dgm:spPr/>
    </dgm:pt>
    <dgm:pt modelId="{E020D09E-67FC-6048-A16A-DFFE867E8BEB}" type="pres">
      <dgm:prSet presAssocID="{B7A872B8-F2E8-4DBD-98F8-F07A4EBC73EF}" presName="thickLine" presStyleLbl="alignNode1" presStyleIdx="5" presStyleCnt="7"/>
      <dgm:spPr/>
    </dgm:pt>
    <dgm:pt modelId="{C24E5AA7-1971-C544-A202-A6616FF58693}" type="pres">
      <dgm:prSet presAssocID="{B7A872B8-F2E8-4DBD-98F8-F07A4EBC73EF}" presName="horz1" presStyleCnt="0"/>
      <dgm:spPr/>
    </dgm:pt>
    <dgm:pt modelId="{77B13C12-E296-A84F-AA44-195DC4DDBC28}" type="pres">
      <dgm:prSet presAssocID="{B7A872B8-F2E8-4DBD-98F8-F07A4EBC73EF}" presName="tx1" presStyleLbl="revTx" presStyleIdx="5" presStyleCnt="7"/>
      <dgm:spPr/>
    </dgm:pt>
    <dgm:pt modelId="{2570F096-29AD-C643-B44F-7D68CC893528}" type="pres">
      <dgm:prSet presAssocID="{B7A872B8-F2E8-4DBD-98F8-F07A4EBC73EF}" presName="vert1" presStyleCnt="0"/>
      <dgm:spPr/>
    </dgm:pt>
    <dgm:pt modelId="{83DF22AD-ECD7-194D-A4AF-FB8623D844B0}" type="pres">
      <dgm:prSet presAssocID="{BD4914E2-9A30-41F0-AE03-A6B27B4D9BE0}" presName="thickLine" presStyleLbl="alignNode1" presStyleIdx="6" presStyleCnt="7"/>
      <dgm:spPr/>
    </dgm:pt>
    <dgm:pt modelId="{250C3960-2885-CE44-9D57-824AD22934A6}" type="pres">
      <dgm:prSet presAssocID="{BD4914E2-9A30-41F0-AE03-A6B27B4D9BE0}" presName="horz1" presStyleCnt="0"/>
      <dgm:spPr/>
    </dgm:pt>
    <dgm:pt modelId="{BC9983C2-3C36-8F41-A3D9-577BADCF970D}" type="pres">
      <dgm:prSet presAssocID="{BD4914E2-9A30-41F0-AE03-A6B27B4D9BE0}" presName="tx1" presStyleLbl="revTx" presStyleIdx="6" presStyleCnt="7"/>
      <dgm:spPr/>
    </dgm:pt>
    <dgm:pt modelId="{220D5D47-B2D0-CC42-A2EB-4D8AC66F1425}" type="pres">
      <dgm:prSet presAssocID="{BD4914E2-9A30-41F0-AE03-A6B27B4D9BE0}" presName="vert1" presStyleCnt="0"/>
      <dgm:spPr/>
    </dgm:pt>
  </dgm:ptLst>
  <dgm:cxnLst>
    <dgm:cxn modelId="{2998081F-A453-4844-A931-0B3F3F0EA4C5}" srcId="{10B00568-4C4C-440C-9F7B-CF7CFD55474C}" destId="{FFEE3A5F-97FD-4D45-921B-015429689341}" srcOrd="0" destOrd="0" parTransId="{EFF602B3-1321-43D9-AA21-224576385734}" sibTransId="{C999522E-695D-4710-BEF3-3A9ACF6541FA}"/>
    <dgm:cxn modelId="{11C8C51F-7594-B24C-93AC-5ACFFE67933F}" type="presOf" srcId="{C0BD4E3B-B6C6-44F5-8095-BF444435E57D}" destId="{EF1F2CF6-8882-B646-BC58-9CBFEE379204}" srcOrd="0" destOrd="0" presId="urn:microsoft.com/office/officeart/2008/layout/LinedList"/>
    <dgm:cxn modelId="{B0E5BE23-0E4B-49E3-90A3-4163A46F17E0}" srcId="{10B00568-4C4C-440C-9F7B-CF7CFD55474C}" destId="{BD4914E2-9A30-41F0-AE03-A6B27B4D9BE0}" srcOrd="6" destOrd="0" parTransId="{77D84122-9A03-47B5-8317-6EDBB2654DC2}" sibTransId="{68031E4C-C0BE-4940-8783-416655E0AA48}"/>
    <dgm:cxn modelId="{1E906640-ADFF-9A4C-B789-889D5AF6AF50}" type="presOf" srcId="{BD4914E2-9A30-41F0-AE03-A6B27B4D9BE0}" destId="{BC9983C2-3C36-8F41-A3D9-577BADCF970D}" srcOrd="0" destOrd="0" presId="urn:microsoft.com/office/officeart/2008/layout/LinedList"/>
    <dgm:cxn modelId="{BC250C5A-4C8B-4AA1-AEE6-F84996408AF2}" srcId="{10B00568-4C4C-440C-9F7B-CF7CFD55474C}" destId="{C0BD4E3B-B6C6-44F5-8095-BF444435E57D}" srcOrd="2" destOrd="0" parTransId="{ACD0CD89-27E4-4B27-A6F7-F273171A4B60}" sibTransId="{1CFC025C-2C9E-4D61-AB13-37BD7BFCBB67}"/>
    <dgm:cxn modelId="{1C2C7273-B924-9844-AB35-1805901FF69D}" type="presOf" srcId="{E20F938A-22CE-4899-B349-F566BC47E169}" destId="{7F9E8EBE-9355-AD43-B1FB-9090D9B216AB}" srcOrd="0" destOrd="0" presId="urn:microsoft.com/office/officeart/2008/layout/LinedList"/>
    <dgm:cxn modelId="{CE243A95-1579-4422-9519-D0D5C6F74EEC}" srcId="{10B00568-4C4C-440C-9F7B-CF7CFD55474C}" destId="{3CF5E932-617F-4929-92FA-7AF8BE728177}" srcOrd="3" destOrd="0" parTransId="{1AE60451-45C9-452F-AF97-5BC20EDE3A1B}" sibTransId="{227C713F-7B2D-459B-986C-C04C306EE02C}"/>
    <dgm:cxn modelId="{8CFD9B98-32E7-4FC9-A918-EB11FBC9C0AB}" srcId="{10B00568-4C4C-440C-9F7B-CF7CFD55474C}" destId="{B7A872B8-F2E8-4DBD-98F8-F07A4EBC73EF}" srcOrd="5" destOrd="0" parTransId="{06A55CB7-DA87-49EB-97A5-2C93847C68C0}" sibTransId="{665AFE3E-142B-4289-B57D-2C4AC5FA264D}"/>
    <dgm:cxn modelId="{574E8BA1-942A-E64F-AD91-233FCFEE39C7}" type="presOf" srcId="{10B00568-4C4C-440C-9F7B-CF7CFD55474C}" destId="{947117F8-01E8-084E-BD28-C945EE3AA2E2}" srcOrd="0" destOrd="0" presId="urn:microsoft.com/office/officeart/2008/layout/LinedList"/>
    <dgm:cxn modelId="{13B43DA6-BFA3-40E1-8A55-F57A98F80E07}" srcId="{10B00568-4C4C-440C-9F7B-CF7CFD55474C}" destId="{E20F938A-22CE-4899-B349-F566BC47E169}" srcOrd="4" destOrd="0" parTransId="{EA778E2E-7C8A-4C9E-82E4-937EBDBEE494}" sibTransId="{D189DD01-E5BA-4E80-98F6-95C73FC341D3}"/>
    <dgm:cxn modelId="{DCF07CC2-B5C2-204D-8657-A2E14B75C72A}" type="presOf" srcId="{FC61BEB9-A54B-4CFE-B9D9-92D132942EA8}" destId="{2E1B61BA-CE75-E54A-8415-272D10112ACA}" srcOrd="0" destOrd="0" presId="urn:microsoft.com/office/officeart/2008/layout/LinedList"/>
    <dgm:cxn modelId="{616A67C6-33E8-4583-A4D0-CF9CE19976C7}" srcId="{10B00568-4C4C-440C-9F7B-CF7CFD55474C}" destId="{FC61BEB9-A54B-4CFE-B9D9-92D132942EA8}" srcOrd="1" destOrd="0" parTransId="{DD658BF1-F146-431D-B9D5-C27FBDCB6506}" sibTransId="{121BCCD5-EDD0-4F8C-AC17-D2DF7CEA5B80}"/>
    <dgm:cxn modelId="{58D66BE4-1A7A-E941-91E3-101C8A3350E3}" type="presOf" srcId="{FFEE3A5F-97FD-4D45-921B-015429689341}" destId="{9A0F6AC2-6CA2-4E42-893C-A549AC63A52E}" srcOrd="0" destOrd="0" presId="urn:microsoft.com/office/officeart/2008/layout/LinedList"/>
    <dgm:cxn modelId="{51F273F9-A0FE-BE44-854F-BCB79A33DBBD}" type="presOf" srcId="{B7A872B8-F2E8-4DBD-98F8-F07A4EBC73EF}" destId="{77B13C12-E296-A84F-AA44-195DC4DDBC28}" srcOrd="0" destOrd="0" presId="urn:microsoft.com/office/officeart/2008/layout/LinedList"/>
    <dgm:cxn modelId="{1D5FB1FD-AE15-E54E-884C-1D9182E45AC6}" type="presOf" srcId="{3CF5E932-617F-4929-92FA-7AF8BE728177}" destId="{0575C31A-9633-1B46-867D-75A724A395C4}" srcOrd="0" destOrd="0" presId="urn:microsoft.com/office/officeart/2008/layout/LinedList"/>
    <dgm:cxn modelId="{E98ED440-B91B-F04C-84C9-DD41E8840871}" type="presParOf" srcId="{947117F8-01E8-084E-BD28-C945EE3AA2E2}" destId="{8C449A8F-A158-DD4A-83C1-5F561F9F86A7}" srcOrd="0" destOrd="0" presId="urn:microsoft.com/office/officeart/2008/layout/LinedList"/>
    <dgm:cxn modelId="{FB3D0BA8-EB21-2547-B71B-E0E63FF63C28}" type="presParOf" srcId="{947117F8-01E8-084E-BD28-C945EE3AA2E2}" destId="{3286F1EC-A102-5247-9086-B42C1E2C4C48}" srcOrd="1" destOrd="0" presId="urn:microsoft.com/office/officeart/2008/layout/LinedList"/>
    <dgm:cxn modelId="{AFF8DD66-6DBC-8442-8889-843C73981A6C}" type="presParOf" srcId="{3286F1EC-A102-5247-9086-B42C1E2C4C48}" destId="{9A0F6AC2-6CA2-4E42-893C-A549AC63A52E}" srcOrd="0" destOrd="0" presId="urn:microsoft.com/office/officeart/2008/layout/LinedList"/>
    <dgm:cxn modelId="{640E0B7D-1E87-C74D-98E7-CFCAF0266CE2}" type="presParOf" srcId="{3286F1EC-A102-5247-9086-B42C1E2C4C48}" destId="{BD428412-2BD0-164A-97D2-C434371FF281}" srcOrd="1" destOrd="0" presId="urn:microsoft.com/office/officeart/2008/layout/LinedList"/>
    <dgm:cxn modelId="{D538C814-9B08-F549-92E3-77A297D3934D}" type="presParOf" srcId="{947117F8-01E8-084E-BD28-C945EE3AA2E2}" destId="{2FC161D8-B8BA-014F-BF4B-3C9F9189C13A}" srcOrd="2" destOrd="0" presId="urn:microsoft.com/office/officeart/2008/layout/LinedList"/>
    <dgm:cxn modelId="{BCF76A51-799F-8D42-B63B-4D69909B306D}" type="presParOf" srcId="{947117F8-01E8-084E-BD28-C945EE3AA2E2}" destId="{95DBBC7B-E1A5-6145-8AFE-F3B861F54051}" srcOrd="3" destOrd="0" presId="urn:microsoft.com/office/officeart/2008/layout/LinedList"/>
    <dgm:cxn modelId="{1548FBAA-E18E-BE42-8D45-3F30426FA6ED}" type="presParOf" srcId="{95DBBC7B-E1A5-6145-8AFE-F3B861F54051}" destId="{2E1B61BA-CE75-E54A-8415-272D10112ACA}" srcOrd="0" destOrd="0" presId="urn:microsoft.com/office/officeart/2008/layout/LinedList"/>
    <dgm:cxn modelId="{FF697430-D6BD-2046-B620-3BF0A017EC4B}" type="presParOf" srcId="{95DBBC7B-E1A5-6145-8AFE-F3B861F54051}" destId="{72508B2E-6745-4E41-AE24-1453ABD0F6CD}" srcOrd="1" destOrd="0" presId="urn:microsoft.com/office/officeart/2008/layout/LinedList"/>
    <dgm:cxn modelId="{FC574AAE-3E3C-3B4A-B3A6-F841EE59927C}" type="presParOf" srcId="{947117F8-01E8-084E-BD28-C945EE3AA2E2}" destId="{008D7C53-AD0E-6546-ADD7-C48CD3EBF215}" srcOrd="4" destOrd="0" presId="urn:microsoft.com/office/officeart/2008/layout/LinedList"/>
    <dgm:cxn modelId="{EA901597-8FB0-7246-B24E-D679E76E0495}" type="presParOf" srcId="{947117F8-01E8-084E-BD28-C945EE3AA2E2}" destId="{C651FDD0-FAA3-3F45-84FF-A231B04B607C}" srcOrd="5" destOrd="0" presId="urn:microsoft.com/office/officeart/2008/layout/LinedList"/>
    <dgm:cxn modelId="{5484FE94-2BB0-3741-A103-3FC0CAD2FCE1}" type="presParOf" srcId="{C651FDD0-FAA3-3F45-84FF-A231B04B607C}" destId="{EF1F2CF6-8882-B646-BC58-9CBFEE379204}" srcOrd="0" destOrd="0" presId="urn:microsoft.com/office/officeart/2008/layout/LinedList"/>
    <dgm:cxn modelId="{A8A63729-9BB2-E942-A87D-06231E4C20E8}" type="presParOf" srcId="{C651FDD0-FAA3-3F45-84FF-A231B04B607C}" destId="{DE1A4AE5-3C2C-CE4B-BB25-EFAE0DBF66BF}" srcOrd="1" destOrd="0" presId="urn:microsoft.com/office/officeart/2008/layout/LinedList"/>
    <dgm:cxn modelId="{C53A5DC6-A83F-1B4E-8192-9DA42C7C47B9}" type="presParOf" srcId="{947117F8-01E8-084E-BD28-C945EE3AA2E2}" destId="{A12F9F21-488A-9C44-9138-26C5ADC7FA2D}" srcOrd="6" destOrd="0" presId="urn:microsoft.com/office/officeart/2008/layout/LinedList"/>
    <dgm:cxn modelId="{C404A2E0-92BC-D041-A79E-D57AD5F6AC4E}" type="presParOf" srcId="{947117F8-01E8-084E-BD28-C945EE3AA2E2}" destId="{43ACE7F6-EC5F-7F47-B9AB-B95A6D29360E}" srcOrd="7" destOrd="0" presId="urn:microsoft.com/office/officeart/2008/layout/LinedList"/>
    <dgm:cxn modelId="{9F37DABC-825B-4447-90D7-68D0113739F0}" type="presParOf" srcId="{43ACE7F6-EC5F-7F47-B9AB-B95A6D29360E}" destId="{0575C31A-9633-1B46-867D-75A724A395C4}" srcOrd="0" destOrd="0" presId="urn:microsoft.com/office/officeart/2008/layout/LinedList"/>
    <dgm:cxn modelId="{1DD77C0E-91BD-1D44-AD90-9C5A1C62AF89}" type="presParOf" srcId="{43ACE7F6-EC5F-7F47-B9AB-B95A6D29360E}" destId="{73AFC7AD-C8FB-A54A-9459-41726D93C030}" srcOrd="1" destOrd="0" presId="urn:microsoft.com/office/officeart/2008/layout/LinedList"/>
    <dgm:cxn modelId="{C6909BC8-C602-7941-8FC5-B4FCC46747BC}" type="presParOf" srcId="{947117F8-01E8-084E-BD28-C945EE3AA2E2}" destId="{1C4FE057-748F-9540-9C46-7A84A3814997}" srcOrd="8" destOrd="0" presId="urn:microsoft.com/office/officeart/2008/layout/LinedList"/>
    <dgm:cxn modelId="{7CB47C85-F77A-244F-AC33-9A34F484AE1E}" type="presParOf" srcId="{947117F8-01E8-084E-BD28-C945EE3AA2E2}" destId="{E9651F71-721F-F04F-A45F-45E1142D9284}" srcOrd="9" destOrd="0" presId="urn:microsoft.com/office/officeart/2008/layout/LinedList"/>
    <dgm:cxn modelId="{1F76A73C-3E4C-0B45-B058-86622500416F}" type="presParOf" srcId="{E9651F71-721F-F04F-A45F-45E1142D9284}" destId="{7F9E8EBE-9355-AD43-B1FB-9090D9B216AB}" srcOrd="0" destOrd="0" presId="urn:microsoft.com/office/officeart/2008/layout/LinedList"/>
    <dgm:cxn modelId="{75B37906-581F-E547-AE26-432F7B574144}" type="presParOf" srcId="{E9651F71-721F-F04F-A45F-45E1142D9284}" destId="{4D033111-6319-2649-9B19-9A28F121D873}" srcOrd="1" destOrd="0" presId="urn:microsoft.com/office/officeart/2008/layout/LinedList"/>
    <dgm:cxn modelId="{F9B60DA6-221F-7B4C-8599-18485CB8AC41}" type="presParOf" srcId="{947117F8-01E8-084E-BD28-C945EE3AA2E2}" destId="{E020D09E-67FC-6048-A16A-DFFE867E8BEB}" srcOrd="10" destOrd="0" presId="urn:microsoft.com/office/officeart/2008/layout/LinedList"/>
    <dgm:cxn modelId="{F59736E7-BC8A-F940-AB0E-8C87A02B48A9}" type="presParOf" srcId="{947117F8-01E8-084E-BD28-C945EE3AA2E2}" destId="{C24E5AA7-1971-C544-A202-A6616FF58693}" srcOrd="11" destOrd="0" presId="urn:microsoft.com/office/officeart/2008/layout/LinedList"/>
    <dgm:cxn modelId="{16F95B92-2558-8443-B8D7-10ABE2C9A79A}" type="presParOf" srcId="{C24E5AA7-1971-C544-A202-A6616FF58693}" destId="{77B13C12-E296-A84F-AA44-195DC4DDBC28}" srcOrd="0" destOrd="0" presId="urn:microsoft.com/office/officeart/2008/layout/LinedList"/>
    <dgm:cxn modelId="{07206BD6-281C-3643-A987-19B9760362FD}" type="presParOf" srcId="{C24E5AA7-1971-C544-A202-A6616FF58693}" destId="{2570F096-29AD-C643-B44F-7D68CC893528}" srcOrd="1" destOrd="0" presId="urn:microsoft.com/office/officeart/2008/layout/LinedList"/>
    <dgm:cxn modelId="{227BF813-6DED-574F-A32A-F5D176A36F1B}" type="presParOf" srcId="{947117F8-01E8-084E-BD28-C945EE3AA2E2}" destId="{83DF22AD-ECD7-194D-A4AF-FB8623D844B0}" srcOrd="12" destOrd="0" presId="urn:microsoft.com/office/officeart/2008/layout/LinedList"/>
    <dgm:cxn modelId="{E4E84BC1-7092-A544-9D6E-E43F71E8F736}" type="presParOf" srcId="{947117F8-01E8-084E-BD28-C945EE3AA2E2}" destId="{250C3960-2885-CE44-9D57-824AD22934A6}" srcOrd="13" destOrd="0" presId="urn:microsoft.com/office/officeart/2008/layout/LinedList"/>
    <dgm:cxn modelId="{7E8E95CA-A68A-F540-9CD3-D1B8B8278123}" type="presParOf" srcId="{250C3960-2885-CE44-9D57-824AD22934A6}" destId="{BC9983C2-3C36-8F41-A3D9-577BADCF970D}" srcOrd="0" destOrd="0" presId="urn:microsoft.com/office/officeart/2008/layout/LinedList"/>
    <dgm:cxn modelId="{B95C650D-C754-1647-8E22-EC6052274229}" type="presParOf" srcId="{250C3960-2885-CE44-9D57-824AD22934A6}" destId="{220D5D47-B2D0-CC42-A2EB-4D8AC66F14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5810C8-42B4-43B6-A15B-6B329DEAAE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BEC56F4-2DD9-4925-852B-D5441248F74F}">
      <dgm:prSet/>
      <dgm:spPr/>
      <dgm:t>
        <a:bodyPr/>
        <a:lstStyle/>
        <a:p>
          <a:r>
            <a:rPr lang="ru-RU"/>
            <a:t>Исследование и разработка (0-6 месяцев) - Провести исследование рынка для определения потребностей целевой аудитории. - Разработать прототип технологии мониторинга с использованием дронов и дополненной реальности. - Создать минимально жизнеспособный продукт (MVP) для тестирования.</a:t>
          </a:r>
          <a:endParaRPr lang="en-US"/>
        </a:p>
      </dgm:t>
    </dgm:pt>
    <dgm:pt modelId="{EC87D051-98FE-4B6B-AC49-26760B1DF4BD}" type="parTrans" cxnId="{0CB0B465-19B1-4142-89ED-45DF3AF11FA8}">
      <dgm:prSet/>
      <dgm:spPr/>
      <dgm:t>
        <a:bodyPr/>
        <a:lstStyle/>
        <a:p>
          <a:endParaRPr lang="en-US"/>
        </a:p>
      </dgm:t>
    </dgm:pt>
    <dgm:pt modelId="{2522DA30-662C-465F-A8CE-38348E0B4ED3}" type="sibTrans" cxnId="{0CB0B465-19B1-4142-89ED-45DF3AF11FA8}">
      <dgm:prSet/>
      <dgm:spPr/>
      <dgm:t>
        <a:bodyPr/>
        <a:lstStyle/>
        <a:p>
          <a:endParaRPr lang="en-US"/>
        </a:p>
      </dgm:t>
    </dgm:pt>
    <dgm:pt modelId="{28ECA914-DC52-43BA-82EF-1EFACB853F6A}">
      <dgm:prSet/>
      <dgm:spPr/>
      <dgm:t>
        <a:bodyPr/>
        <a:lstStyle/>
        <a:p>
          <a:r>
            <a:rPr lang="ru-RU"/>
            <a:t>Тестирование и пилотные проекты (6-12 месяцев) - Запустить пилотные проекты с несколькими клиентами для получения обратной связи. - Оптимизировать платформу на основе результатов тестирования. - Начать формирование партнерств с государственными и частными организациями. </a:t>
          </a:r>
          <a:endParaRPr lang="en-US"/>
        </a:p>
      </dgm:t>
    </dgm:pt>
    <dgm:pt modelId="{625311D3-7D07-48C9-A92D-7052A24D1714}" type="parTrans" cxnId="{760350AB-1E60-4252-94AA-0D321653A5FB}">
      <dgm:prSet/>
      <dgm:spPr/>
      <dgm:t>
        <a:bodyPr/>
        <a:lstStyle/>
        <a:p>
          <a:endParaRPr lang="en-US"/>
        </a:p>
      </dgm:t>
    </dgm:pt>
    <dgm:pt modelId="{7EB7C7AC-5F0F-4ACA-A8C8-F8A1F7906A63}" type="sibTrans" cxnId="{760350AB-1E60-4252-94AA-0D321653A5FB}">
      <dgm:prSet/>
      <dgm:spPr/>
      <dgm:t>
        <a:bodyPr/>
        <a:lstStyle/>
        <a:p>
          <a:endParaRPr lang="en-US"/>
        </a:p>
      </dgm:t>
    </dgm:pt>
    <dgm:pt modelId="{ACCA4DBA-3524-4889-A3FD-BA3CF18CD048}">
      <dgm:prSet/>
      <dgm:spPr/>
      <dgm:t>
        <a:bodyPr/>
        <a:lstStyle/>
        <a:p>
          <a:r>
            <a:rPr lang="ru-RU"/>
            <a:t>Запуск продукта и маркетинг (12-24 месяца) - Официальный запуск платформы на рынке. - Разработка маркетинговой стратегии для привлечения клиентов (онлайн-реклама, участие в выставках). - Создание обучающих материалов и семинаров для клиентов. </a:t>
          </a:r>
          <a:endParaRPr lang="en-US"/>
        </a:p>
      </dgm:t>
    </dgm:pt>
    <dgm:pt modelId="{5908FB68-C485-49F0-A4F8-618C8220268D}" type="parTrans" cxnId="{817D0FEB-3D93-40FD-89BE-3E227B316C60}">
      <dgm:prSet/>
      <dgm:spPr/>
      <dgm:t>
        <a:bodyPr/>
        <a:lstStyle/>
        <a:p>
          <a:endParaRPr lang="en-US"/>
        </a:p>
      </dgm:t>
    </dgm:pt>
    <dgm:pt modelId="{8B2CD4C3-19D4-4907-A3B2-9F816939E723}" type="sibTrans" cxnId="{817D0FEB-3D93-40FD-89BE-3E227B316C60}">
      <dgm:prSet/>
      <dgm:spPr/>
      <dgm:t>
        <a:bodyPr/>
        <a:lstStyle/>
        <a:p>
          <a:endParaRPr lang="en-US"/>
        </a:p>
      </dgm:t>
    </dgm:pt>
    <dgm:pt modelId="{97B3DEDF-F064-4EEE-A64F-DD664128FCC3}">
      <dgm:prSet/>
      <dgm:spPr/>
      <dgm:t>
        <a:bodyPr/>
        <a:lstStyle/>
        <a:p>
          <a:r>
            <a:rPr lang="ru-RU"/>
            <a:t>Масштабирование и расширение (24-36 месяцев) - Расширение географии предоставления услуг (новые города и регионы). - Внедрение дополнительных функций на платформе (например, аналитика данных, интеграция с другими системами). - Установление долгосрочных контрактов с крупными клиентами. </a:t>
          </a:r>
          <a:endParaRPr lang="en-US"/>
        </a:p>
      </dgm:t>
    </dgm:pt>
    <dgm:pt modelId="{358D9C34-35BE-450B-B29C-8752BA0CFF35}" type="parTrans" cxnId="{552C0F8D-213B-42D3-A1F9-D3A170DFF5F5}">
      <dgm:prSet/>
      <dgm:spPr/>
      <dgm:t>
        <a:bodyPr/>
        <a:lstStyle/>
        <a:p>
          <a:endParaRPr lang="en-US"/>
        </a:p>
      </dgm:t>
    </dgm:pt>
    <dgm:pt modelId="{77A1FE42-F8F6-4B9D-89C2-3A4CD3C8B08A}" type="sibTrans" cxnId="{552C0F8D-213B-42D3-A1F9-D3A170DFF5F5}">
      <dgm:prSet/>
      <dgm:spPr/>
      <dgm:t>
        <a:bodyPr/>
        <a:lstStyle/>
        <a:p>
          <a:endParaRPr lang="en-US"/>
        </a:p>
      </dgm:t>
    </dgm:pt>
    <dgm:pt modelId="{9EFB2F56-83F0-40BE-9D99-3080E6279EFF}">
      <dgm:prSet/>
      <dgm:spPr/>
      <dgm:t>
        <a:bodyPr/>
        <a:lstStyle/>
        <a:p>
          <a:r>
            <a:rPr lang="ru-RU"/>
            <a:t>Инновации и развитие (36+ месяцев) - Постоянное обновление технологий и адаптация к новым требованиям рынка. - Исследование возможностей внедрения искусственного интеллекта для улучшения анализа данных. - Расширение спектра услуг, включая обучение и консалтинг по управлению инфраструктурой.</a:t>
          </a:r>
          <a:endParaRPr lang="en-US"/>
        </a:p>
      </dgm:t>
    </dgm:pt>
    <dgm:pt modelId="{C3437130-ADB2-47D1-A63A-98E9CDD300E1}" type="parTrans" cxnId="{C4D1BE70-5D47-49B2-AE7D-F367A61FAB77}">
      <dgm:prSet/>
      <dgm:spPr/>
      <dgm:t>
        <a:bodyPr/>
        <a:lstStyle/>
        <a:p>
          <a:endParaRPr lang="en-US"/>
        </a:p>
      </dgm:t>
    </dgm:pt>
    <dgm:pt modelId="{21103BAB-D5FB-477C-ABBA-41C32BEF784B}" type="sibTrans" cxnId="{C4D1BE70-5D47-49B2-AE7D-F367A61FAB77}">
      <dgm:prSet/>
      <dgm:spPr/>
      <dgm:t>
        <a:bodyPr/>
        <a:lstStyle/>
        <a:p>
          <a:endParaRPr lang="en-US"/>
        </a:p>
      </dgm:t>
    </dgm:pt>
    <dgm:pt modelId="{83A8A302-B2C4-4DB6-BC92-5B212BD1570F}" type="pres">
      <dgm:prSet presAssocID="{A15810C8-42B4-43B6-A15B-6B329DEAAE82}" presName="root" presStyleCnt="0">
        <dgm:presLayoutVars>
          <dgm:dir/>
          <dgm:resizeHandles val="exact"/>
        </dgm:presLayoutVars>
      </dgm:prSet>
      <dgm:spPr/>
    </dgm:pt>
    <dgm:pt modelId="{2D812BEE-6B42-4915-A0A9-8533F357607D}" type="pres">
      <dgm:prSet presAssocID="{DBEC56F4-2DD9-4925-852B-D5441248F74F}" presName="compNode" presStyleCnt="0"/>
      <dgm:spPr/>
    </dgm:pt>
    <dgm:pt modelId="{63711D30-F66E-498E-8288-F8518CCCE5CF}" type="pres">
      <dgm:prSet presAssocID="{DBEC56F4-2DD9-4925-852B-D5441248F74F}" presName="bgRect" presStyleLbl="bgShp" presStyleIdx="0" presStyleCnt="5" custScaleY="145680"/>
      <dgm:spPr/>
    </dgm:pt>
    <dgm:pt modelId="{934CEDCE-6D27-4542-AF1C-48D029BCD22F}" type="pres">
      <dgm:prSet presAssocID="{DBEC56F4-2DD9-4925-852B-D5441248F74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Театр"/>
        </a:ext>
      </dgm:extLst>
    </dgm:pt>
    <dgm:pt modelId="{FAED6C0C-BDC3-4AFF-9357-CF76FD706892}" type="pres">
      <dgm:prSet presAssocID="{DBEC56F4-2DD9-4925-852B-D5441248F74F}" presName="spaceRect" presStyleCnt="0"/>
      <dgm:spPr/>
    </dgm:pt>
    <dgm:pt modelId="{51FF06AE-353F-45AB-8139-B432385DEE65}" type="pres">
      <dgm:prSet presAssocID="{DBEC56F4-2DD9-4925-852B-D5441248F74F}" presName="parTx" presStyleLbl="revTx" presStyleIdx="0" presStyleCnt="5">
        <dgm:presLayoutVars>
          <dgm:chMax val="0"/>
          <dgm:chPref val="0"/>
        </dgm:presLayoutVars>
      </dgm:prSet>
      <dgm:spPr/>
    </dgm:pt>
    <dgm:pt modelId="{93AA3E12-00BE-439C-94C3-3E3ABD66629D}" type="pres">
      <dgm:prSet presAssocID="{2522DA30-662C-465F-A8CE-38348E0B4ED3}" presName="sibTrans" presStyleCnt="0"/>
      <dgm:spPr/>
    </dgm:pt>
    <dgm:pt modelId="{8B19478E-8E67-406A-AFDE-07AD47CC1E19}" type="pres">
      <dgm:prSet presAssocID="{28ECA914-DC52-43BA-82EF-1EFACB853F6A}" presName="compNode" presStyleCnt="0"/>
      <dgm:spPr/>
    </dgm:pt>
    <dgm:pt modelId="{3B13961C-99EA-4A4F-B273-30AE90278D2A}" type="pres">
      <dgm:prSet presAssocID="{28ECA914-DC52-43BA-82EF-1EFACB853F6A}" presName="bgRect" presStyleLbl="bgShp" presStyleIdx="1" presStyleCnt="5"/>
      <dgm:spPr/>
    </dgm:pt>
    <dgm:pt modelId="{28EDA8C8-C735-4C64-8719-0611C14B79D0}" type="pres">
      <dgm:prSet presAssocID="{28ECA914-DC52-43BA-82EF-1EFACB853F6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CD1B4ACE-9314-4162-9B95-706536E4BA41}" type="pres">
      <dgm:prSet presAssocID="{28ECA914-DC52-43BA-82EF-1EFACB853F6A}" presName="spaceRect" presStyleCnt="0"/>
      <dgm:spPr/>
    </dgm:pt>
    <dgm:pt modelId="{0E4CBC4C-6164-4A91-86FB-855B2D4131FC}" type="pres">
      <dgm:prSet presAssocID="{28ECA914-DC52-43BA-82EF-1EFACB853F6A}" presName="parTx" presStyleLbl="revTx" presStyleIdx="1" presStyleCnt="5">
        <dgm:presLayoutVars>
          <dgm:chMax val="0"/>
          <dgm:chPref val="0"/>
        </dgm:presLayoutVars>
      </dgm:prSet>
      <dgm:spPr/>
    </dgm:pt>
    <dgm:pt modelId="{1BC540AC-BF8E-4263-88C4-A3BF00EC8EF4}" type="pres">
      <dgm:prSet presAssocID="{7EB7C7AC-5F0F-4ACA-A8C8-F8A1F7906A63}" presName="sibTrans" presStyleCnt="0"/>
      <dgm:spPr/>
    </dgm:pt>
    <dgm:pt modelId="{1FAB83E5-BABB-4564-BF7E-E9FD1F2EBD88}" type="pres">
      <dgm:prSet presAssocID="{ACCA4DBA-3524-4889-A3FD-BA3CF18CD048}" presName="compNode" presStyleCnt="0"/>
      <dgm:spPr/>
    </dgm:pt>
    <dgm:pt modelId="{483781A3-D248-4C25-96ED-0E8B1B94DEB0}" type="pres">
      <dgm:prSet presAssocID="{ACCA4DBA-3524-4889-A3FD-BA3CF18CD048}" presName="bgRect" presStyleLbl="bgShp" presStyleIdx="2" presStyleCnt="5"/>
      <dgm:spPr/>
    </dgm:pt>
    <dgm:pt modelId="{3263524B-45AE-465A-BB04-DC7F3B94DEBE}" type="pres">
      <dgm:prSet presAssocID="{ACCA4DBA-3524-4889-A3FD-BA3CF18CD04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t Air Balloon"/>
        </a:ext>
      </dgm:extLst>
    </dgm:pt>
    <dgm:pt modelId="{068AFC94-7B6D-471C-887B-9236FAF77754}" type="pres">
      <dgm:prSet presAssocID="{ACCA4DBA-3524-4889-A3FD-BA3CF18CD048}" presName="spaceRect" presStyleCnt="0"/>
      <dgm:spPr/>
    </dgm:pt>
    <dgm:pt modelId="{864A2CE3-9DF9-4314-BD4B-179D48E59475}" type="pres">
      <dgm:prSet presAssocID="{ACCA4DBA-3524-4889-A3FD-BA3CF18CD048}" presName="parTx" presStyleLbl="revTx" presStyleIdx="2" presStyleCnt="5">
        <dgm:presLayoutVars>
          <dgm:chMax val="0"/>
          <dgm:chPref val="0"/>
        </dgm:presLayoutVars>
      </dgm:prSet>
      <dgm:spPr/>
    </dgm:pt>
    <dgm:pt modelId="{78D580D2-3ACF-4487-805F-D09E1AE12FE1}" type="pres">
      <dgm:prSet presAssocID="{8B2CD4C3-19D4-4907-A3B2-9F816939E723}" presName="sibTrans" presStyleCnt="0"/>
      <dgm:spPr/>
    </dgm:pt>
    <dgm:pt modelId="{F3EA84B2-32A7-4B73-9580-476C0C38910E}" type="pres">
      <dgm:prSet presAssocID="{97B3DEDF-F064-4EEE-A64F-DD664128FCC3}" presName="compNode" presStyleCnt="0"/>
      <dgm:spPr/>
    </dgm:pt>
    <dgm:pt modelId="{203D90F1-4325-4071-8C4C-A0726D76EFEF}" type="pres">
      <dgm:prSet presAssocID="{97B3DEDF-F064-4EEE-A64F-DD664128FCC3}" presName="bgRect" presStyleLbl="bgShp" presStyleIdx="3" presStyleCnt="5" custScaleY="209478"/>
      <dgm:spPr/>
    </dgm:pt>
    <dgm:pt modelId="{63D51719-38E4-4867-98EA-673139C39DC6}" type="pres">
      <dgm:prSet presAssocID="{97B3DEDF-F064-4EEE-A64F-DD664128FCC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oom In"/>
        </a:ext>
      </dgm:extLst>
    </dgm:pt>
    <dgm:pt modelId="{1A71A853-5F56-40EE-9B24-DADF58E82B37}" type="pres">
      <dgm:prSet presAssocID="{97B3DEDF-F064-4EEE-A64F-DD664128FCC3}" presName="spaceRect" presStyleCnt="0"/>
      <dgm:spPr/>
    </dgm:pt>
    <dgm:pt modelId="{88C8A5C3-3991-4E4F-A98D-A55A30942F48}" type="pres">
      <dgm:prSet presAssocID="{97B3DEDF-F064-4EEE-A64F-DD664128FCC3}" presName="parTx" presStyleLbl="revTx" presStyleIdx="3" presStyleCnt="5">
        <dgm:presLayoutVars>
          <dgm:chMax val="0"/>
          <dgm:chPref val="0"/>
        </dgm:presLayoutVars>
      </dgm:prSet>
      <dgm:spPr/>
    </dgm:pt>
    <dgm:pt modelId="{E563A119-F13F-4B3A-BE9A-897B6CE20877}" type="pres">
      <dgm:prSet presAssocID="{77A1FE42-F8F6-4B9D-89C2-3A4CD3C8B08A}" presName="sibTrans" presStyleCnt="0"/>
      <dgm:spPr/>
    </dgm:pt>
    <dgm:pt modelId="{B7AA764C-76A4-42A8-9FEF-3C683D6F62B3}" type="pres">
      <dgm:prSet presAssocID="{9EFB2F56-83F0-40BE-9D99-3080E6279EFF}" presName="compNode" presStyleCnt="0"/>
      <dgm:spPr/>
    </dgm:pt>
    <dgm:pt modelId="{DA55DCEA-721E-4135-ACED-8213B38E8F41}" type="pres">
      <dgm:prSet presAssocID="{9EFB2F56-83F0-40BE-9D99-3080E6279EFF}" presName="bgRect" presStyleLbl="bgShp" presStyleIdx="4" presStyleCnt="5" custScaleY="172028"/>
      <dgm:spPr/>
    </dgm:pt>
    <dgm:pt modelId="{F05C4CBC-958F-47AA-9881-CE171CC3F742}" type="pres">
      <dgm:prSet presAssocID="{9EFB2F56-83F0-40BE-9D99-3080E6279EF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F458FA74-406E-493B-88D2-34A0E967A06A}" type="pres">
      <dgm:prSet presAssocID="{9EFB2F56-83F0-40BE-9D99-3080E6279EFF}" presName="spaceRect" presStyleCnt="0"/>
      <dgm:spPr/>
    </dgm:pt>
    <dgm:pt modelId="{E9E410F2-C84F-4557-B547-C34E876DAFBA}" type="pres">
      <dgm:prSet presAssocID="{9EFB2F56-83F0-40BE-9D99-3080E6279EF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CB0B465-19B1-4142-89ED-45DF3AF11FA8}" srcId="{A15810C8-42B4-43B6-A15B-6B329DEAAE82}" destId="{DBEC56F4-2DD9-4925-852B-D5441248F74F}" srcOrd="0" destOrd="0" parTransId="{EC87D051-98FE-4B6B-AC49-26760B1DF4BD}" sibTransId="{2522DA30-662C-465F-A8CE-38348E0B4ED3}"/>
    <dgm:cxn modelId="{C4D1BE70-5D47-49B2-AE7D-F367A61FAB77}" srcId="{A15810C8-42B4-43B6-A15B-6B329DEAAE82}" destId="{9EFB2F56-83F0-40BE-9D99-3080E6279EFF}" srcOrd="4" destOrd="0" parTransId="{C3437130-ADB2-47D1-A63A-98E9CDD300E1}" sibTransId="{21103BAB-D5FB-477C-ABBA-41C32BEF784B}"/>
    <dgm:cxn modelId="{8E72767C-A38E-474B-8E4A-27D5B0781F9C}" type="presOf" srcId="{28ECA914-DC52-43BA-82EF-1EFACB853F6A}" destId="{0E4CBC4C-6164-4A91-86FB-855B2D4131FC}" srcOrd="0" destOrd="0" presId="urn:microsoft.com/office/officeart/2018/2/layout/IconVerticalSolidList"/>
    <dgm:cxn modelId="{8859B67F-56EC-4615-9D66-69413E5B39E2}" type="presOf" srcId="{ACCA4DBA-3524-4889-A3FD-BA3CF18CD048}" destId="{864A2CE3-9DF9-4314-BD4B-179D48E59475}" srcOrd="0" destOrd="0" presId="urn:microsoft.com/office/officeart/2018/2/layout/IconVerticalSolidList"/>
    <dgm:cxn modelId="{552C0F8D-213B-42D3-A1F9-D3A170DFF5F5}" srcId="{A15810C8-42B4-43B6-A15B-6B329DEAAE82}" destId="{97B3DEDF-F064-4EEE-A64F-DD664128FCC3}" srcOrd="3" destOrd="0" parTransId="{358D9C34-35BE-450B-B29C-8752BA0CFF35}" sibTransId="{77A1FE42-F8F6-4B9D-89C2-3A4CD3C8B08A}"/>
    <dgm:cxn modelId="{0BCEBF97-B34C-4467-B098-818B5449A38C}" type="presOf" srcId="{A15810C8-42B4-43B6-A15B-6B329DEAAE82}" destId="{83A8A302-B2C4-4DB6-BC92-5B212BD1570F}" srcOrd="0" destOrd="0" presId="urn:microsoft.com/office/officeart/2018/2/layout/IconVerticalSolidList"/>
    <dgm:cxn modelId="{64206F9B-762F-41A2-AAAB-93C643C22331}" type="presOf" srcId="{DBEC56F4-2DD9-4925-852B-D5441248F74F}" destId="{51FF06AE-353F-45AB-8139-B432385DEE65}" srcOrd="0" destOrd="0" presId="urn:microsoft.com/office/officeart/2018/2/layout/IconVerticalSolidList"/>
    <dgm:cxn modelId="{760350AB-1E60-4252-94AA-0D321653A5FB}" srcId="{A15810C8-42B4-43B6-A15B-6B329DEAAE82}" destId="{28ECA914-DC52-43BA-82EF-1EFACB853F6A}" srcOrd="1" destOrd="0" parTransId="{625311D3-7D07-48C9-A92D-7052A24D1714}" sibTransId="{7EB7C7AC-5F0F-4ACA-A8C8-F8A1F7906A63}"/>
    <dgm:cxn modelId="{1B4328D0-F115-4741-9963-096A95055EDA}" type="presOf" srcId="{97B3DEDF-F064-4EEE-A64F-DD664128FCC3}" destId="{88C8A5C3-3991-4E4F-A98D-A55A30942F48}" srcOrd="0" destOrd="0" presId="urn:microsoft.com/office/officeart/2018/2/layout/IconVerticalSolidList"/>
    <dgm:cxn modelId="{C7AE5FE2-302A-4863-96B7-E7F7FD1D411D}" type="presOf" srcId="{9EFB2F56-83F0-40BE-9D99-3080E6279EFF}" destId="{E9E410F2-C84F-4557-B547-C34E876DAFBA}" srcOrd="0" destOrd="0" presId="urn:microsoft.com/office/officeart/2018/2/layout/IconVerticalSolidList"/>
    <dgm:cxn modelId="{817D0FEB-3D93-40FD-89BE-3E227B316C60}" srcId="{A15810C8-42B4-43B6-A15B-6B329DEAAE82}" destId="{ACCA4DBA-3524-4889-A3FD-BA3CF18CD048}" srcOrd="2" destOrd="0" parTransId="{5908FB68-C485-49F0-A4F8-618C8220268D}" sibTransId="{8B2CD4C3-19D4-4907-A3B2-9F816939E723}"/>
    <dgm:cxn modelId="{C7D6C164-8108-4B88-A4EA-5640B78DCEF1}" type="presParOf" srcId="{83A8A302-B2C4-4DB6-BC92-5B212BD1570F}" destId="{2D812BEE-6B42-4915-A0A9-8533F357607D}" srcOrd="0" destOrd="0" presId="urn:microsoft.com/office/officeart/2018/2/layout/IconVerticalSolidList"/>
    <dgm:cxn modelId="{E8501037-FE21-439B-B72A-76CAE24E3817}" type="presParOf" srcId="{2D812BEE-6B42-4915-A0A9-8533F357607D}" destId="{63711D30-F66E-498E-8288-F8518CCCE5CF}" srcOrd="0" destOrd="0" presId="urn:microsoft.com/office/officeart/2018/2/layout/IconVerticalSolidList"/>
    <dgm:cxn modelId="{5B153140-0191-465D-AC9B-7D9606D2D61C}" type="presParOf" srcId="{2D812BEE-6B42-4915-A0A9-8533F357607D}" destId="{934CEDCE-6D27-4542-AF1C-48D029BCD22F}" srcOrd="1" destOrd="0" presId="urn:microsoft.com/office/officeart/2018/2/layout/IconVerticalSolidList"/>
    <dgm:cxn modelId="{43A4BF4B-9F59-4A4B-87D6-741A8D03EBD5}" type="presParOf" srcId="{2D812BEE-6B42-4915-A0A9-8533F357607D}" destId="{FAED6C0C-BDC3-4AFF-9357-CF76FD706892}" srcOrd="2" destOrd="0" presId="urn:microsoft.com/office/officeart/2018/2/layout/IconVerticalSolidList"/>
    <dgm:cxn modelId="{18CADF38-139E-4477-AE14-1CC24DB0EBC6}" type="presParOf" srcId="{2D812BEE-6B42-4915-A0A9-8533F357607D}" destId="{51FF06AE-353F-45AB-8139-B432385DEE65}" srcOrd="3" destOrd="0" presId="urn:microsoft.com/office/officeart/2018/2/layout/IconVerticalSolidList"/>
    <dgm:cxn modelId="{03665878-4274-406F-A68C-41766F75AE4C}" type="presParOf" srcId="{83A8A302-B2C4-4DB6-BC92-5B212BD1570F}" destId="{93AA3E12-00BE-439C-94C3-3E3ABD66629D}" srcOrd="1" destOrd="0" presId="urn:microsoft.com/office/officeart/2018/2/layout/IconVerticalSolidList"/>
    <dgm:cxn modelId="{E72F0680-D0E4-422F-9321-B2099E976629}" type="presParOf" srcId="{83A8A302-B2C4-4DB6-BC92-5B212BD1570F}" destId="{8B19478E-8E67-406A-AFDE-07AD47CC1E19}" srcOrd="2" destOrd="0" presId="urn:microsoft.com/office/officeart/2018/2/layout/IconVerticalSolidList"/>
    <dgm:cxn modelId="{4A07ACC7-EC64-46CA-9900-0B45B1DE60C7}" type="presParOf" srcId="{8B19478E-8E67-406A-AFDE-07AD47CC1E19}" destId="{3B13961C-99EA-4A4F-B273-30AE90278D2A}" srcOrd="0" destOrd="0" presId="urn:microsoft.com/office/officeart/2018/2/layout/IconVerticalSolidList"/>
    <dgm:cxn modelId="{05403539-1B67-4F14-B542-BDF12F2BD584}" type="presParOf" srcId="{8B19478E-8E67-406A-AFDE-07AD47CC1E19}" destId="{28EDA8C8-C735-4C64-8719-0611C14B79D0}" srcOrd="1" destOrd="0" presId="urn:microsoft.com/office/officeart/2018/2/layout/IconVerticalSolidList"/>
    <dgm:cxn modelId="{5BFD116F-EDD5-4CE3-8050-BAC11D77447F}" type="presParOf" srcId="{8B19478E-8E67-406A-AFDE-07AD47CC1E19}" destId="{CD1B4ACE-9314-4162-9B95-706536E4BA41}" srcOrd="2" destOrd="0" presId="urn:microsoft.com/office/officeart/2018/2/layout/IconVerticalSolidList"/>
    <dgm:cxn modelId="{486D8357-0D31-4D13-AAE8-83D3A479A0D2}" type="presParOf" srcId="{8B19478E-8E67-406A-AFDE-07AD47CC1E19}" destId="{0E4CBC4C-6164-4A91-86FB-855B2D4131FC}" srcOrd="3" destOrd="0" presId="urn:microsoft.com/office/officeart/2018/2/layout/IconVerticalSolidList"/>
    <dgm:cxn modelId="{B867E3B2-768E-4030-912D-B14F5794244A}" type="presParOf" srcId="{83A8A302-B2C4-4DB6-BC92-5B212BD1570F}" destId="{1BC540AC-BF8E-4263-88C4-A3BF00EC8EF4}" srcOrd="3" destOrd="0" presId="urn:microsoft.com/office/officeart/2018/2/layout/IconVerticalSolidList"/>
    <dgm:cxn modelId="{2872BC0B-D642-4701-9A31-415AE66607BC}" type="presParOf" srcId="{83A8A302-B2C4-4DB6-BC92-5B212BD1570F}" destId="{1FAB83E5-BABB-4564-BF7E-E9FD1F2EBD88}" srcOrd="4" destOrd="0" presId="urn:microsoft.com/office/officeart/2018/2/layout/IconVerticalSolidList"/>
    <dgm:cxn modelId="{F211D530-575E-456D-8BB9-6546078A6E57}" type="presParOf" srcId="{1FAB83E5-BABB-4564-BF7E-E9FD1F2EBD88}" destId="{483781A3-D248-4C25-96ED-0E8B1B94DEB0}" srcOrd="0" destOrd="0" presId="urn:microsoft.com/office/officeart/2018/2/layout/IconVerticalSolidList"/>
    <dgm:cxn modelId="{98CC37E0-88A9-42CB-A708-E8D6F13691E1}" type="presParOf" srcId="{1FAB83E5-BABB-4564-BF7E-E9FD1F2EBD88}" destId="{3263524B-45AE-465A-BB04-DC7F3B94DEBE}" srcOrd="1" destOrd="0" presId="urn:microsoft.com/office/officeart/2018/2/layout/IconVerticalSolidList"/>
    <dgm:cxn modelId="{1436D4DB-2577-4898-8B63-C932668C2F77}" type="presParOf" srcId="{1FAB83E5-BABB-4564-BF7E-E9FD1F2EBD88}" destId="{068AFC94-7B6D-471C-887B-9236FAF77754}" srcOrd="2" destOrd="0" presId="urn:microsoft.com/office/officeart/2018/2/layout/IconVerticalSolidList"/>
    <dgm:cxn modelId="{AA734B75-3B6C-478E-8BFA-8EC909CE974F}" type="presParOf" srcId="{1FAB83E5-BABB-4564-BF7E-E9FD1F2EBD88}" destId="{864A2CE3-9DF9-4314-BD4B-179D48E59475}" srcOrd="3" destOrd="0" presId="urn:microsoft.com/office/officeart/2018/2/layout/IconVerticalSolidList"/>
    <dgm:cxn modelId="{30F4C89D-7527-4F9F-A62E-54F2FEBEF718}" type="presParOf" srcId="{83A8A302-B2C4-4DB6-BC92-5B212BD1570F}" destId="{78D580D2-3ACF-4487-805F-D09E1AE12FE1}" srcOrd="5" destOrd="0" presId="urn:microsoft.com/office/officeart/2018/2/layout/IconVerticalSolidList"/>
    <dgm:cxn modelId="{C522B0A7-6B8C-497A-8ED0-4811DCE4AFE9}" type="presParOf" srcId="{83A8A302-B2C4-4DB6-BC92-5B212BD1570F}" destId="{F3EA84B2-32A7-4B73-9580-476C0C38910E}" srcOrd="6" destOrd="0" presId="urn:microsoft.com/office/officeart/2018/2/layout/IconVerticalSolidList"/>
    <dgm:cxn modelId="{C36AF96D-F5A4-4F3A-A2C8-056C29AFADA7}" type="presParOf" srcId="{F3EA84B2-32A7-4B73-9580-476C0C38910E}" destId="{203D90F1-4325-4071-8C4C-A0726D76EFEF}" srcOrd="0" destOrd="0" presId="urn:microsoft.com/office/officeart/2018/2/layout/IconVerticalSolidList"/>
    <dgm:cxn modelId="{EE2D617D-A28F-4780-B955-72DCFE782099}" type="presParOf" srcId="{F3EA84B2-32A7-4B73-9580-476C0C38910E}" destId="{63D51719-38E4-4867-98EA-673139C39DC6}" srcOrd="1" destOrd="0" presId="urn:microsoft.com/office/officeart/2018/2/layout/IconVerticalSolidList"/>
    <dgm:cxn modelId="{ACC0E935-710B-4DEF-9D3F-23ED2F4E3350}" type="presParOf" srcId="{F3EA84B2-32A7-4B73-9580-476C0C38910E}" destId="{1A71A853-5F56-40EE-9B24-DADF58E82B37}" srcOrd="2" destOrd="0" presId="urn:microsoft.com/office/officeart/2018/2/layout/IconVerticalSolidList"/>
    <dgm:cxn modelId="{6A63CAB0-2ECF-4F33-B5E7-86E5034F119C}" type="presParOf" srcId="{F3EA84B2-32A7-4B73-9580-476C0C38910E}" destId="{88C8A5C3-3991-4E4F-A98D-A55A30942F48}" srcOrd="3" destOrd="0" presId="urn:microsoft.com/office/officeart/2018/2/layout/IconVerticalSolidList"/>
    <dgm:cxn modelId="{9DD8F6FD-3CE4-4A9E-B55E-E2499410AA89}" type="presParOf" srcId="{83A8A302-B2C4-4DB6-BC92-5B212BD1570F}" destId="{E563A119-F13F-4B3A-BE9A-897B6CE20877}" srcOrd="7" destOrd="0" presId="urn:microsoft.com/office/officeart/2018/2/layout/IconVerticalSolidList"/>
    <dgm:cxn modelId="{07CFCF03-901D-4B59-9784-3AFBD2374742}" type="presParOf" srcId="{83A8A302-B2C4-4DB6-BC92-5B212BD1570F}" destId="{B7AA764C-76A4-42A8-9FEF-3C683D6F62B3}" srcOrd="8" destOrd="0" presId="urn:microsoft.com/office/officeart/2018/2/layout/IconVerticalSolidList"/>
    <dgm:cxn modelId="{11563EEE-0507-401F-9965-0C75561F3E26}" type="presParOf" srcId="{B7AA764C-76A4-42A8-9FEF-3C683D6F62B3}" destId="{DA55DCEA-721E-4135-ACED-8213B38E8F41}" srcOrd="0" destOrd="0" presId="urn:microsoft.com/office/officeart/2018/2/layout/IconVerticalSolidList"/>
    <dgm:cxn modelId="{820755AC-30E1-44D1-9B28-0936AA8EA6BF}" type="presParOf" srcId="{B7AA764C-76A4-42A8-9FEF-3C683D6F62B3}" destId="{F05C4CBC-958F-47AA-9881-CE171CC3F742}" srcOrd="1" destOrd="0" presId="urn:microsoft.com/office/officeart/2018/2/layout/IconVerticalSolidList"/>
    <dgm:cxn modelId="{8E3D2CB1-D4B6-4FF3-83EA-C2A752767172}" type="presParOf" srcId="{B7AA764C-76A4-42A8-9FEF-3C683D6F62B3}" destId="{F458FA74-406E-493B-88D2-34A0E967A06A}" srcOrd="2" destOrd="0" presId="urn:microsoft.com/office/officeart/2018/2/layout/IconVerticalSolidList"/>
    <dgm:cxn modelId="{78B77C23-6026-4019-A607-9C2CE57E62B5}" type="presParOf" srcId="{B7AA764C-76A4-42A8-9FEF-3C683D6F62B3}" destId="{E9E410F2-C84F-4557-B547-C34E876DAFB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4715D2-1FBD-4B0F-8A30-197EF502AF0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4D3F5FB-88F8-4C37-A2C9-5293C34DFCBB}">
      <dgm:prSet/>
      <dgm:spPr/>
      <dgm:t>
        <a:bodyPr/>
        <a:lstStyle/>
        <a:p>
          <a:r>
            <a:rPr lang="ru-RU"/>
            <a:t>Головцова А.В. </a:t>
          </a:r>
          <a:r>
            <a:rPr lang="ru-RU" b="0" i="0"/>
            <a:t>+79129113202</a:t>
          </a:r>
          <a:endParaRPr lang="en-US"/>
        </a:p>
      </dgm:t>
    </dgm:pt>
    <dgm:pt modelId="{38893D63-7853-48E6-A6F6-DA56A1D70D00}" type="parTrans" cxnId="{DB215B53-BF3F-44CE-9D6C-2B616A3E35F9}">
      <dgm:prSet/>
      <dgm:spPr/>
      <dgm:t>
        <a:bodyPr/>
        <a:lstStyle/>
        <a:p>
          <a:endParaRPr lang="en-US"/>
        </a:p>
      </dgm:t>
    </dgm:pt>
    <dgm:pt modelId="{84E97116-83E4-4DEF-AEE0-09C2D38D54C6}" type="sibTrans" cxnId="{DB215B53-BF3F-44CE-9D6C-2B616A3E35F9}">
      <dgm:prSet/>
      <dgm:spPr/>
      <dgm:t>
        <a:bodyPr/>
        <a:lstStyle/>
        <a:p>
          <a:endParaRPr lang="en-US"/>
        </a:p>
      </dgm:t>
    </dgm:pt>
    <dgm:pt modelId="{A0E727C2-6E37-47B5-AAF5-DE48C030F68F}">
      <dgm:prSet/>
      <dgm:spPr/>
      <dgm:t>
        <a:bodyPr/>
        <a:lstStyle/>
        <a:p>
          <a:r>
            <a:rPr lang="ru-RU"/>
            <a:t>Иванченко М.Е. +79261438966</a:t>
          </a:r>
          <a:endParaRPr lang="en-US"/>
        </a:p>
      </dgm:t>
    </dgm:pt>
    <dgm:pt modelId="{48742C7D-4161-4B94-8F91-E59FC27ED6A3}" type="parTrans" cxnId="{538A0EC3-4CC8-494D-960D-4D842A1DAC01}">
      <dgm:prSet/>
      <dgm:spPr/>
      <dgm:t>
        <a:bodyPr/>
        <a:lstStyle/>
        <a:p>
          <a:endParaRPr lang="en-US"/>
        </a:p>
      </dgm:t>
    </dgm:pt>
    <dgm:pt modelId="{F558F0C6-24E5-46A9-8027-6159FAA2F893}" type="sibTrans" cxnId="{538A0EC3-4CC8-494D-960D-4D842A1DAC01}">
      <dgm:prSet/>
      <dgm:spPr/>
      <dgm:t>
        <a:bodyPr/>
        <a:lstStyle/>
        <a:p>
          <a:endParaRPr lang="en-US"/>
        </a:p>
      </dgm:t>
    </dgm:pt>
    <dgm:pt modelId="{72BFCB50-C0D7-2B46-9714-917C8505FDBB}" type="pres">
      <dgm:prSet presAssocID="{564715D2-1FBD-4B0F-8A30-197EF502AF09}" presName="vert0" presStyleCnt="0">
        <dgm:presLayoutVars>
          <dgm:dir/>
          <dgm:animOne val="branch"/>
          <dgm:animLvl val="lvl"/>
        </dgm:presLayoutVars>
      </dgm:prSet>
      <dgm:spPr/>
    </dgm:pt>
    <dgm:pt modelId="{88A50F2A-F057-454A-BE2A-B78B1AF042F5}" type="pres">
      <dgm:prSet presAssocID="{E4D3F5FB-88F8-4C37-A2C9-5293C34DFCBB}" presName="thickLine" presStyleLbl="alignNode1" presStyleIdx="0" presStyleCnt="2"/>
      <dgm:spPr/>
    </dgm:pt>
    <dgm:pt modelId="{94829AC5-BEC5-AE40-808E-490397AD53DA}" type="pres">
      <dgm:prSet presAssocID="{E4D3F5FB-88F8-4C37-A2C9-5293C34DFCBB}" presName="horz1" presStyleCnt="0"/>
      <dgm:spPr/>
    </dgm:pt>
    <dgm:pt modelId="{45901279-BE90-F14E-8626-6EAF913A79A3}" type="pres">
      <dgm:prSet presAssocID="{E4D3F5FB-88F8-4C37-A2C9-5293C34DFCBB}" presName="tx1" presStyleLbl="revTx" presStyleIdx="0" presStyleCnt="2"/>
      <dgm:spPr/>
    </dgm:pt>
    <dgm:pt modelId="{760070A5-337B-0E4C-B213-9111D84E2876}" type="pres">
      <dgm:prSet presAssocID="{E4D3F5FB-88F8-4C37-A2C9-5293C34DFCBB}" presName="vert1" presStyleCnt="0"/>
      <dgm:spPr/>
    </dgm:pt>
    <dgm:pt modelId="{632547BF-883A-E649-B32F-BDF6E8EA976C}" type="pres">
      <dgm:prSet presAssocID="{A0E727C2-6E37-47B5-AAF5-DE48C030F68F}" presName="thickLine" presStyleLbl="alignNode1" presStyleIdx="1" presStyleCnt="2"/>
      <dgm:spPr/>
    </dgm:pt>
    <dgm:pt modelId="{96F3F081-5FE0-6749-8CA8-8B16CD848BB2}" type="pres">
      <dgm:prSet presAssocID="{A0E727C2-6E37-47B5-AAF5-DE48C030F68F}" presName="horz1" presStyleCnt="0"/>
      <dgm:spPr/>
    </dgm:pt>
    <dgm:pt modelId="{004422CD-8CBE-DC47-85E1-F2E405FB4448}" type="pres">
      <dgm:prSet presAssocID="{A0E727C2-6E37-47B5-AAF5-DE48C030F68F}" presName="tx1" presStyleLbl="revTx" presStyleIdx="1" presStyleCnt="2"/>
      <dgm:spPr/>
    </dgm:pt>
    <dgm:pt modelId="{CB646554-0F42-F740-82BA-789E0F0D39AC}" type="pres">
      <dgm:prSet presAssocID="{A0E727C2-6E37-47B5-AAF5-DE48C030F68F}" presName="vert1" presStyleCnt="0"/>
      <dgm:spPr/>
    </dgm:pt>
  </dgm:ptLst>
  <dgm:cxnLst>
    <dgm:cxn modelId="{96C0313A-52EB-C648-B304-4811ECBB3153}" type="presOf" srcId="{A0E727C2-6E37-47B5-AAF5-DE48C030F68F}" destId="{004422CD-8CBE-DC47-85E1-F2E405FB4448}" srcOrd="0" destOrd="0" presId="urn:microsoft.com/office/officeart/2008/layout/LinedList"/>
    <dgm:cxn modelId="{ADC46247-9810-9245-B69F-FC9BEB73A5B8}" type="presOf" srcId="{E4D3F5FB-88F8-4C37-A2C9-5293C34DFCBB}" destId="{45901279-BE90-F14E-8626-6EAF913A79A3}" srcOrd="0" destOrd="0" presId="urn:microsoft.com/office/officeart/2008/layout/LinedList"/>
    <dgm:cxn modelId="{DB215B53-BF3F-44CE-9D6C-2B616A3E35F9}" srcId="{564715D2-1FBD-4B0F-8A30-197EF502AF09}" destId="{E4D3F5FB-88F8-4C37-A2C9-5293C34DFCBB}" srcOrd="0" destOrd="0" parTransId="{38893D63-7853-48E6-A6F6-DA56A1D70D00}" sibTransId="{84E97116-83E4-4DEF-AEE0-09C2D38D54C6}"/>
    <dgm:cxn modelId="{538A0EC3-4CC8-494D-960D-4D842A1DAC01}" srcId="{564715D2-1FBD-4B0F-8A30-197EF502AF09}" destId="{A0E727C2-6E37-47B5-AAF5-DE48C030F68F}" srcOrd="1" destOrd="0" parTransId="{48742C7D-4161-4B94-8F91-E59FC27ED6A3}" sibTransId="{F558F0C6-24E5-46A9-8027-6159FAA2F893}"/>
    <dgm:cxn modelId="{6460A8D4-93A8-C144-A394-18866C793D34}" type="presOf" srcId="{564715D2-1FBD-4B0F-8A30-197EF502AF09}" destId="{72BFCB50-C0D7-2B46-9714-917C8505FDBB}" srcOrd="0" destOrd="0" presId="urn:microsoft.com/office/officeart/2008/layout/LinedList"/>
    <dgm:cxn modelId="{9A346204-62AD-2C4E-B6A2-358DA471A512}" type="presParOf" srcId="{72BFCB50-C0D7-2B46-9714-917C8505FDBB}" destId="{88A50F2A-F057-454A-BE2A-B78B1AF042F5}" srcOrd="0" destOrd="0" presId="urn:microsoft.com/office/officeart/2008/layout/LinedList"/>
    <dgm:cxn modelId="{E735F09C-F80A-6D4C-BD1E-24E5BC78C85B}" type="presParOf" srcId="{72BFCB50-C0D7-2B46-9714-917C8505FDBB}" destId="{94829AC5-BEC5-AE40-808E-490397AD53DA}" srcOrd="1" destOrd="0" presId="urn:microsoft.com/office/officeart/2008/layout/LinedList"/>
    <dgm:cxn modelId="{5CE76EF0-70A6-9645-BF96-96D7ED8F11EF}" type="presParOf" srcId="{94829AC5-BEC5-AE40-808E-490397AD53DA}" destId="{45901279-BE90-F14E-8626-6EAF913A79A3}" srcOrd="0" destOrd="0" presId="urn:microsoft.com/office/officeart/2008/layout/LinedList"/>
    <dgm:cxn modelId="{584618E9-E33C-984B-918D-E287A484493E}" type="presParOf" srcId="{94829AC5-BEC5-AE40-808E-490397AD53DA}" destId="{760070A5-337B-0E4C-B213-9111D84E2876}" srcOrd="1" destOrd="0" presId="urn:microsoft.com/office/officeart/2008/layout/LinedList"/>
    <dgm:cxn modelId="{862394D8-9617-FF4E-90AF-6D734B29ABB9}" type="presParOf" srcId="{72BFCB50-C0D7-2B46-9714-917C8505FDBB}" destId="{632547BF-883A-E649-B32F-BDF6E8EA976C}" srcOrd="2" destOrd="0" presId="urn:microsoft.com/office/officeart/2008/layout/LinedList"/>
    <dgm:cxn modelId="{6680CD11-7746-F448-9F23-C72FD3FB5550}" type="presParOf" srcId="{72BFCB50-C0D7-2B46-9714-917C8505FDBB}" destId="{96F3F081-5FE0-6749-8CA8-8B16CD848BB2}" srcOrd="3" destOrd="0" presId="urn:microsoft.com/office/officeart/2008/layout/LinedList"/>
    <dgm:cxn modelId="{BB16263A-D6D2-FF46-AFF6-921D8388E084}" type="presParOf" srcId="{96F3F081-5FE0-6749-8CA8-8B16CD848BB2}" destId="{004422CD-8CBE-DC47-85E1-F2E405FB4448}" srcOrd="0" destOrd="0" presId="urn:microsoft.com/office/officeart/2008/layout/LinedList"/>
    <dgm:cxn modelId="{DA19C2A4-4F54-4344-9CAB-DFC8A068166C}" type="presParOf" srcId="{96F3F081-5FE0-6749-8CA8-8B16CD848BB2}" destId="{CB646554-0F42-F740-82BA-789E0F0D39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C32F4-AA32-3E43-9B17-F40F5D72FA55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293DE5-F94D-BF47-A567-B026C768E904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Происходит постоянная урбанизация</a:t>
          </a:r>
          <a:r>
            <a:rPr lang="en-US" sz="1500" kern="1200"/>
            <a:t>,</a:t>
          </a:r>
          <a:r>
            <a:rPr lang="ru-RU" sz="1500" kern="1200"/>
            <a:t> а потому нагрузка на инфраструктуру растёт</a:t>
          </a:r>
          <a:r>
            <a:rPr lang="en-US" sz="1500" kern="1200"/>
            <a:t>,</a:t>
          </a:r>
          <a:r>
            <a:rPr lang="ru-RU" sz="1500" kern="1200"/>
            <a:t> поэтому вопросы безопасности и обслуживания инфраструктуры необходимо решать. </a:t>
          </a:r>
          <a:endParaRPr lang="en-US" sz="1500" kern="1200"/>
        </a:p>
      </dsp:txBody>
      <dsp:txXfrm>
        <a:off x="383617" y="1447754"/>
        <a:ext cx="2847502" cy="1768010"/>
      </dsp:txXfrm>
    </dsp:sp>
    <dsp:sp modelId="{6193FAB4-1994-BD47-B52B-ABEAFC4DBFDB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2BEC28-4961-B74D-BB66-435FBF22E5D7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Традиционные методы мониторинга состояния инфраструктуры долгие и трудозатратные</a:t>
          </a:r>
          <a:r>
            <a:rPr lang="en-US" sz="1500" kern="1200"/>
            <a:t>,</a:t>
          </a:r>
          <a:r>
            <a:rPr lang="ru-RU" sz="1500" kern="1200"/>
            <a:t> а потому создание системы дополненной реальности снизит эти издержки. </a:t>
          </a:r>
          <a:endParaRPr lang="en-US" sz="1500" kern="1200"/>
        </a:p>
      </dsp:txBody>
      <dsp:txXfrm>
        <a:off x="3998355" y="1447754"/>
        <a:ext cx="2847502" cy="1768010"/>
      </dsp:txXfrm>
    </dsp:sp>
    <dsp:sp modelId="{3DD3268D-E97A-2345-8E3F-7DA7B0ED08D5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498820-DE8A-9945-82B0-483D43D542AA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Подобная система как наша эффективна также в предварительном выявлении дефектов и проблем. </a:t>
          </a:r>
          <a:endParaRPr lang="en-US" sz="1500" kern="1200"/>
        </a:p>
      </dsp:txBody>
      <dsp:txXfrm>
        <a:off x="7613092" y="1447754"/>
        <a:ext cx="2847502" cy="1768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1689B-EF80-4795-9CC9-C1CD5269885B}">
      <dsp:nvSpPr>
        <dsp:cNvPr id="0" name=""/>
        <dsp:cNvSpPr/>
      </dsp:nvSpPr>
      <dsp:spPr>
        <a:xfrm>
          <a:off x="0" y="308848"/>
          <a:ext cx="10515600" cy="188562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8C410-C079-481E-B42B-DB46E519E3EC}">
      <dsp:nvSpPr>
        <dsp:cNvPr id="0" name=""/>
        <dsp:cNvSpPr/>
      </dsp:nvSpPr>
      <dsp:spPr>
        <a:xfrm>
          <a:off x="394113" y="893375"/>
          <a:ext cx="716569" cy="7165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A276-B8E9-4F57-9057-96C18F2F287B}">
      <dsp:nvSpPr>
        <dsp:cNvPr id="0" name=""/>
        <dsp:cNvSpPr/>
      </dsp:nvSpPr>
      <dsp:spPr>
        <a:xfrm>
          <a:off x="1504795" y="225102"/>
          <a:ext cx="8986196" cy="212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45" tIns="112945" rIns="112945" bIns="11294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Существующие системы мониторинга и диагностики инфраструктуры подразумевают прямое вмешательство человека через разведку</a:t>
          </a:r>
          <a:r>
            <a:rPr lang="en-US" sz="1400" kern="1200" dirty="0"/>
            <a:t>,</a:t>
          </a:r>
          <a:r>
            <a:rPr lang="ru-RU" sz="1400" kern="1200" dirty="0"/>
            <a:t> разметку рабочей зоны</a:t>
          </a:r>
          <a:r>
            <a:rPr lang="en-US" sz="1400" kern="1200" dirty="0"/>
            <a:t>,</a:t>
          </a:r>
          <a:r>
            <a:rPr lang="ru-RU" sz="1400" kern="1200" dirty="0"/>
            <a:t> что может привести к существенным рискам и убыткам как гражданскому населению</a:t>
          </a:r>
          <a:r>
            <a:rPr lang="en-US" sz="1400" kern="1200" dirty="0"/>
            <a:t>,</a:t>
          </a:r>
          <a:r>
            <a:rPr lang="ru-RU" sz="1400" kern="1200" dirty="0"/>
            <a:t> так и бизнесу</a:t>
          </a:r>
          <a:r>
            <a:rPr lang="en-US" sz="1400" kern="1200" dirty="0"/>
            <a:t>. </a:t>
          </a:r>
          <a:r>
            <a:rPr lang="ru-RU" sz="1400" kern="1200" dirty="0"/>
            <a:t>Подобные работы по разведке и разметке рабочей зоны вызывают дополнительные по времени издержки</a:t>
          </a:r>
          <a:r>
            <a:rPr lang="en-US" sz="1400" kern="1200" dirty="0"/>
            <a:t>,</a:t>
          </a:r>
          <a:r>
            <a:rPr lang="ru-RU" sz="1400" kern="1200" dirty="0"/>
            <a:t> данный проект поможет снизить себестоимость и минимизировать затраты с точки зрения времени и количества рабочей силы. </a:t>
          </a:r>
          <a:endParaRPr lang="en-US" sz="1400" kern="1200" dirty="0"/>
        </a:p>
      </dsp:txBody>
      <dsp:txXfrm>
        <a:off x="1504795" y="225102"/>
        <a:ext cx="8986196" cy="2120440"/>
      </dsp:txXfrm>
    </dsp:sp>
    <dsp:sp modelId="{8030BFC5-3984-4459-B879-BDB3D7A559DF}">
      <dsp:nvSpPr>
        <dsp:cNvPr id="0" name=""/>
        <dsp:cNvSpPr/>
      </dsp:nvSpPr>
      <dsp:spPr>
        <a:xfrm>
          <a:off x="0" y="2671256"/>
          <a:ext cx="10515600" cy="13041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EC4E0-E8CB-4676-8CFD-18CB3380DBF0}">
      <dsp:nvSpPr>
        <dsp:cNvPr id="0" name=""/>
        <dsp:cNvSpPr/>
      </dsp:nvSpPr>
      <dsp:spPr>
        <a:xfrm>
          <a:off x="394113" y="2965035"/>
          <a:ext cx="716569" cy="7165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F1715-C5FE-4110-93FB-2B7B9973F485}">
      <dsp:nvSpPr>
        <dsp:cNvPr id="0" name=""/>
        <dsp:cNvSpPr/>
      </dsp:nvSpPr>
      <dsp:spPr>
        <a:xfrm>
          <a:off x="1504795" y="2913800"/>
          <a:ext cx="8986196" cy="886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45" tIns="112945" rIns="112945" bIns="11294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Проект предлагает уменьшить долговременные затраты на подобные работы путём создания базы данных интересующих покупателя объектов</a:t>
          </a:r>
          <a:r>
            <a:rPr lang="en-US" sz="1400" kern="1200" dirty="0"/>
            <a:t>,</a:t>
          </a:r>
          <a:r>
            <a:rPr lang="ru-RU" sz="1400" kern="1200" dirty="0"/>
            <a:t> которые можно будет просмотреть в реальном времени специалистам. В большинстве случаев подобные работы проводятся разными бригадами рабочих</a:t>
          </a:r>
          <a:r>
            <a:rPr lang="en-US" sz="1400" kern="1200" dirty="0"/>
            <a:t>,</a:t>
          </a:r>
          <a:r>
            <a:rPr lang="ru-RU" sz="1400" kern="1200" dirty="0"/>
            <a:t> а так как проект подразумевает создание единой системы</a:t>
          </a:r>
          <a:r>
            <a:rPr lang="en-US" sz="1400" kern="1200" dirty="0"/>
            <a:t>,</a:t>
          </a:r>
          <a:r>
            <a:rPr lang="ru-RU" sz="1400" kern="1200" dirty="0"/>
            <a:t> в которой будет подробное описание объекта со всеми его особенностями</a:t>
          </a:r>
          <a:r>
            <a:rPr lang="en-US" sz="1400" kern="1200" dirty="0"/>
            <a:t>,</a:t>
          </a:r>
          <a:r>
            <a:rPr lang="ru-RU" sz="1400" kern="1200" dirty="0"/>
            <a:t> что также облегчит работу. </a:t>
          </a:r>
          <a:endParaRPr lang="en-US" sz="1400" kern="1200" dirty="0"/>
        </a:p>
      </dsp:txBody>
      <dsp:txXfrm>
        <a:off x="1504795" y="2913800"/>
        <a:ext cx="8986196" cy="886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4CE87-3044-FA40-AB13-DFFE8B2E71CB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404F9-4058-4F44-9988-A6DC1A7DE571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Государственные организации</a:t>
          </a:r>
          <a:r>
            <a:rPr lang="ru-RU" sz="2400" kern="1200"/>
            <a:t>: министерства и ведомства, ответственные за управление инфраструктурой.</a:t>
          </a:r>
          <a:endParaRPr lang="en-US" sz="2400" kern="1200"/>
        </a:p>
      </dsp:txBody>
      <dsp:txXfrm>
        <a:off x="0" y="0"/>
        <a:ext cx="6291714" cy="1382683"/>
      </dsp:txXfrm>
    </dsp:sp>
    <dsp:sp modelId="{0C18DCF6-6139-D14B-9C39-BD6851224AD9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B6578-53C7-5540-BA1F-0053DE61B49D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Строительные компании</a:t>
          </a:r>
          <a:r>
            <a:rPr lang="ru-RU" sz="2400" kern="1200"/>
            <a:t>: для оценки состояния объектов перед и после строительства.</a:t>
          </a:r>
          <a:endParaRPr lang="en-US" sz="2400" kern="1200"/>
        </a:p>
      </dsp:txBody>
      <dsp:txXfrm>
        <a:off x="0" y="1382683"/>
        <a:ext cx="6291714" cy="1382683"/>
      </dsp:txXfrm>
    </dsp:sp>
    <dsp:sp modelId="{2D446438-A2A7-3E4A-A887-8250BAC1E3F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881A3-8EBD-084F-8D2F-D4197216DDE4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Инвестиционные компании</a:t>
          </a:r>
          <a:r>
            <a:rPr lang="ru-RU" sz="2400" kern="1200"/>
            <a:t>: для анализа состояния инфраструктуры перед вложениями.</a:t>
          </a:r>
          <a:endParaRPr lang="en-US" sz="2400" kern="1200"/>
        </a:p>
      </dsp:txBody>
      <dsp:txXfrm>
        <a:off x="0" y="2765367"/>
        <a:ext cx="6291714" cy="1382683"/>
      </dsp:txXfrm>
    </dsp:sp>
    <dsp:sp modelId="{AC9EB04F-EDB9-3A4F-B499-A747F5369B91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737E8-0825-7342-95A1-78AF26BCABA5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/>
            <a:t>Страховые компании</a:t>
          </a:r>
          <a:r>
            <a:rPr lang="ru-RU" sz="2400" kern="1200"/>
            <a:t>: для оценки рисков и состояния объектов.</a:t>
          </a:r>
          <a:endParaRPr lang="en-US" sz="2400" kern="1200"/>
        </a:p>
      </dsp:txBody>
      <dsp:txXfrm>
        <a:off x="0" y="4148051"/>
        <a:ext cx="6291714" cy="1382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8659A-2C50-4576-BACF-97EF54F1698B}">
      <dsp:nvSpPr>
        <dsp:cNvPr id="0" name=""/>
        <dsp:cNvSpPr/>
      </dsp:nvSpPr>
      <dsp:spPr>
        <a:xfrm>
          <a:off x="0" y="277523"/>
          <a:ext cx="6291714" cy="22252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E2F047-529B-437F-849D-06F9E6A13F42}">
      <dsp:nvSpPr>
        <dsp:cNvPr id="0" name=""/>
        <dsp:cNvSpPr/>
      </dsp:nvSpPr>
      <dsp:spPr>
        <a:xfrm>
          <a:off x="672473" y="778796"/>
          <a:ext cx="1223873" cy="12226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BA8BA-CCB6-43CF-987B-106E63854E9F}">
      <dsp:nvSpPr>
        <dsp:cNvPr id="0" name=""/>
        <dsp:cNvSpPr/>
      </dsp:nvSpPr>
      <dsp:spPr>
        <a:xfrm>
          <a:off x="2568820" y="388765"/>
          <a:ext cx="3717869" cy="2225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503" tIns="235503" rIns="235503" bIns="23550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Во-первых</a:t>
          </a:r>
          <a:r>
            <a:rPr lang="en-US" sz="1400" kern="1200" dirty="0"/>
            <a:t>,</a:t>
          </a:r>
          <a:r>
            <a:rPr lang="ru-RU" sz="1400" kern="1200" dirty="0"/>
            <a:t> Мировые инвестиции в инфраструктуру продолжают расти. Государственные и частные компании ищут способы оптимизации процессов мониторинга и управления активами. Решения, предлагаемые "АЭРОАРХИТЕКТОР", могут значительно сократить время и затраты на оценку состояния объектов.</a:t>
          </a:r>
          <a:endParaRPr lang="en-US" sz="1400" kern="1200" dirty="0"/>
        </a:p>
      </dsp:txBody>
      <dsp:txXfrm>
        <a:off x="2568820" y="388765"/>
        <a:ext cx="3717869" cy="2225225"/>
      </dsp:txXfrm>
    </dsp:sp>
    <dsp:sp modelId="{22A261E4-F8B5-4020-B326-4C7C7982758E}">
      <dsp:nvSpPr>
        <dsp:cNvPr id="0" name=""/>
        <dsp:cNvSpPr/>
      </dsp:nvSpPr>
      <dsp:spPr>
        <a:xfrm>
          <a:off x="0" y="3027986"/>
          <a:ext cx="6291714" cy="20027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5C819-CA1A-4AB3-ACCC-0DE093D140E7}">
      <dsp:nvSpPr>
        <dsp:cNvPr id="0" name=""/>
        <dsp:cNvSpPr/>
      </dsp:nvSpPr>
      <dsp:spPr>
        <a:xfrm>
          <a:off x="672473" y="3418017"/>
          <a:ext cx="1223873" cy="12226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E828B-FDD7-47BB-A1FD-54AAB5ED9760}">
      <dsp:nvSpPr>
        <dsp:cNvPr id="0" name=""/>
        <dsp:cNvSpPr/>
      </dsp:nvSpPr>
      <dsp:spPr>
        <a:xfrm>
          <a:off x="2568820" y="3027986"/>
          <a:ext cx="3717869" cy="2225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503" tIns="235503" rIns="235503" bIns="23550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Во-вторых</a:t>
          </a:r>
          <a:r>
            <a:rPr lang="en-US" sz="1400" kern="1200"/>
            <a:t>, </a:t>
          </a:r>
          <a:r>
            <a:rPr lang="ru-RU" sz="1400" kern="1200"/>
            <a:t>рынок дронов продолжает расти благодаря увеличению применения в таких сферах, как строительство, сельское хозяйство, инспекция инфраструктуры и логистика. Беспилотники станут важным инструментом для сбора данных и мониторинга состояния объектов.</a:t>
          </a:r>
          <a:endParaRPr lang="en-US" sz="1400" kern="1200"/>
        </a:p>
      </dsp:txBody>
      <dsp:txXfrm>
        <a:off x="2568820" y="3027986"/>
        <a:ext cx="3717869" cy="22252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49A8F-A158-DD4A-83C1-5F561F9F86A7}">
      <dsp:nvSpPr>
        <dsp:cNvPr id="0" name=""/>
        <dsp:cNvSpPr/>
      </dsp:nvSpPr>
      <dsp:spPr>
        <a:xfrm>
          <a:off x="0" y="51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F6AC2-6CA2-4E42-893C-A549AC63A52E}">
      <dsp:nvSpPr>
        <dsp:cNvPr id="0" name=""/>
        <dsp:cNvSpPr/>
      </dsp:nvSpPr>
      <dsp:spPr>
        <a:xfrm>
          <a:off x="0" y="519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Предложение ценности – инновационные технологии (дроны, </a:t>
          </a:r>
          <a:r>
            <a:rPr lang="en-US" sz="1700" kern="1200"/>
            <a:t>AR) </a:t>
          </a:r>
          <a:r>
            <a:rPr lang="ru-RU" sz="1700" kern="1200"/>
            <a:t>для раннего выявления дефектов и повышения безопасности объектов. </a:t>
          </a:r>
          <a:endParaRPr lang="en-US" sz="1700" kern="1200"/>
        </a:p>
      </dsp:txBody>
      <dsp:txXfrm>
        <a:off x="0" y="519"/>
        <a:ext cx="10515600" cy="607274"/>
      </dsp:txXfrm>
    </dsp:sp>
    <dsp:sp modelId="{2FC161D8-B8BA-014F-BF4B-3C9F9189C13A}">
      <dsp:nvSpPr>
        <dsp:cNvPr id="0" name=""/>
        <dsp:cNvSpPr/>
      </dsp:nvSpPr>
      <dsp:spPr>
        <a:xfrm>
          <a:off x="0" y="60779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1B61BA-CE75-E54A-8415-272D10112ACA}">
      <dsp:nvSpPr>
        <dsp:cNvPr id="0" name=""/>
        <dsp:cNvSpPr/>
      </dsp:nvSpPr>
      <dsp:spPr>
        <a:xfrm>
          <a:off x="0" y="607793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Ключевые партнеры - Поставщики технологий, научные учреждения, государственные организации. </a:t>
          </a:r>
          <a:endParaRPr lang="en-US" sz="1700" kern="1200"/>
        </a:p>
      </dsp:txBody>
      <dsp:txXfrm>
        <a:off x="0" y="607793"/>
        <a:ext cx="10515600" cy="607274"/>
      </dsp:txXfrm>
    </dsp:sp>
    <dsp:sp modelId="{008D7C53-AD0E-6546-ADD7-C48CD3EBF215}">
      <dsp:nvSpPr>
        <dsp:cNvPr id="0" name=""/>
        <dsp:cNvSpPr/>
      </dsp:nvSpPr>
      <dsp:spPr>
        <a:xfrm>
          <a:off x="0" y="121506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F2CF6-8882-B646-BC58-9CBFEE379204}">
      <dsp:nvSpPr>
        <dsp:cNvPr id="0" name=""/>
        <dsp:cNvSpPr/>
      </dsp:nvSpPr>
      <dsp:spPr>
        <a:xfrm>
          <a:off x="0" y="1215068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Каналы продаж - Прямые продажи, онлайн-платформа, участие в выставках. </a:t>
          </a:r>
          <a:endParaRPr lang="en-US" sz="1700" kern="1200"/>
        </a:p>
      </dsp:txBody>
      <dsp:txXfrm>
        <a:off x="0" y="1215068"/>
        <a:ext cx="10515600" cy="607274"/>
      </dsp:txXfrm>
    </dsp:sp>
    <dsp:sp modelId="{A12F9F21-488A-9C44-9138-26C5ADC7FA2D}">
      <dsp:nvSpPr>
        <dsp:cNvPr id="0" name=""/>
        <dsp:cNvSpPr/>
      </dsp:nvSpPr>
      <dsp:spPr>
        <a:xfrm>
          <a:off x="0" y="18223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5C31A-9633-1B46-867D-75A724A395C4}">
      <dsp:nvSpPr>
        <dsp:cNvPr id="0" name=""/>
        <dsp:cNvSpPr/>
      </dsp:nvSpPr>
      <dsp:spPr>
        <a:xfrm>
          <a:off x="0" y="1822342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Структура затрат - Разработка технологий, маркетинг, обслуживание клиентов.</a:t>
          </a:r>
          <a:endParaRPr lang="en-US" sz="1700" kern="1200"/>
        </a:p>
      </dsp:txBody>
      <dsp:txXfrm>
        <a:off x="0" y="1822342"/>
        <a:ext cx="10515600" cy="607274"/>
      </dsp:txXfrm>
    </dsp:sp>
    <dsp:sp modelId="{1C4FE057-748F-9540-9C46-7A84A3814997}">
      <dsp:nvSpPr>
        <dsp:cNvPr id="0" name=""/>
        <dsp:cNvSpPr/>
      </dsp:nvSpPr>
      <dsp:spPr>
        <a:xfrm>
          <a:off x="0" y="24296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E8EBE-9355-AD43-B1FB-9090D9B216AB}">
      <dsp:nvSpPr>
        <dsp:cNvPr id="0" name=""/>
        <dsp:cNvSpPr/>
      </dsp:nvSpPr>
      <dsp:spPr>
        <a:xfrm>
          <a:off x="0" y="2429617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Потоки доходов - Продажа услуг мониторинга, консультационные услуги, лицензирование технологии.</a:t>
          </a:r>
          <a:endParaRPr lang="en-US" sz="1700" kern="1200"/>
        </a:p>
      </dsp:txBody>
      <dsp:txXfrm>
        <a:off x="0" y="2429617"/>
        <a:ext cx="10515600" cy="607274"/>
      </dsp:txXfrm>
    </dsp:sp>
    <dsp:sp modelId="{E020D09E-67FC-6048-A16A-DFFE867E8BEB}">
      <dsp:nvSpPr>
        <dsp:cNvPr id="0" name=""/>
        <dsp:cNvSpPr/>
      </dsp:nvSpPr>
      <dsp:spPr>
        <a:xfrm>
          <a:off x="0" y="303689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13C12-E296-A84F-AA44-195DC4DDBC28}">
      <dsp:nvSpPr>
        <dsp:cNvPr id="0" name=""/>
        <dsp:cNvSpPr/>
      </dsp:nvSpPr>
      <dsp:spPr>
        <a:xfrm>
          <a:off x="0" y="3036891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Ключевые ресурсы - Технологическая платформа, команда специалистов, дроновое оборудование.</a:t>
          </a:r>
          <a:endParaRPr lang="en-US" sz="1700" kern="1200"/>
        </a:p>
      </dsp:txBody>
      <dsp:txXfrm>
        <a:off x="0" y="3036891"/>
        <a:ext cx="10515600" cy="607274"/>
      </dsp:txXfrm>
    </dsp:sp>
    <dsp:sp modelId="{83DF22AD-ECD7-194D-A4AF-FB8623D844B0}">
      <dsp:nvSpPr>
        <dsp:cNvPr id="0" name=""/>
        <dsp:cNvSpPr/>
      </dsp:nvSpPr>
      <dsp:spPr>
        <a:xfrm>
          <a:off x="0" y="364416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983C2-3C36-8F41-A3D9-577BADCF970D}">
      <dsp:nvSpPr>
        <dsp:cNvPr id="0" name=""/>
        <dsp:cNvSpPr/>
      </dsp:nvSpPr>
      <dsp:spPr>
        <a:xfrm>
          <a:off x="0" y="3644166"/>
          <a:ext cx="10515600" cy="60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Ключевые действия - Разработка технологий, маркетинг, обучение клиентов.</a:t>
          </a:r>
          <a:endParaRPr lang="en-US" sz="1700" kern="1200"/>
        </a:p>
      </dsp:txBody>
      <dsp:txXfrm>
        <a:off x="0" y="3644166"/>
        <a:ext cx="10515600" cy="6072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11D30-F66E-498E-8288-F8518CCCE5CF}">
      <dsp:nvSpPr>
        <dsp:cNvPr id="0" name=""/>
        <dsp:cNvSpPr/>
      </dsp:nvSpPr>
      <dsp:spPr>
        <a:xfrm>
          <a:off x="0" y="372093"/>
          <a:ext cx="10515600" cy="5325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4CEDCE-6D27-4542-AF1C-48D029BCD22F}">
      <dsp:nvSpPr>
        <dsp:cNvPr id="0" name=""/>
        <dsp:cNvSpPr/>
      </dsp:nvSpPr>
      <dsp:spPr>
        <a:xfrm>
          <a:off x="110581" y="537837"/>
          <a:ext cx="201253" cy="2010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F06AE-353F-45AB-8139-B432385DEE65}">
      <dsp:nvSpPr>
        <dsp:cNvPr id="0" name=""/>
        <dsp:cNvSpPr/>
      </dsp:nvSpPr>
      <dsp:spPr>
        <a:xfrm>
          <a:off x="422415" y="455587"/>
          <a:ext cx="10004919" cy="525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14" tIns="55614" rIns="55614" bIns="556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Исследование и разработка (0-6 месяцев) - Провести исследование рынка для определения потребностей целевой аудитории. - Разработать прототип технологии мониторинга с использованием дронов и дополненной реальности. - Создать минимально жизнеспособный продукт (MVP) для тестирования.</a:t>
          </a:r>
          <a:endParaRPr lang="en-US" sz="1400" kern="1200"/>
        </a:p>
      </dsp:txBody>
      <dsp:txXfrm>
        <a:off x="422415" y="455587"/>
        <a:ext cx="10004919" cy="525489"/>
      </dsp:txXfrm>
    </dsp:sp>
    <dsp:sp modelId="{3B13961C-99EA-4A4F-B273-30AE90278D2A}">
      <dsp:nvSpPr>
        <dsp:cNvPr id="0" name=""/>
        <dsp:cNvSpPr/>
      </dsp:nvSpPr>
      <dsp:spPr>
        <a:xfrm>
          <a:off x="0" y="1112448"/>
          <a:ext cx="10515600" cy="3655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DA8C8-C735-4C64-8719-0611C14B79D0}">
      <dsp:nvSpPr>
        <dsp:cNvPr id="0" name=""/>
        <dsp:cNvSpPr/>
      </dsp:nvSpPr>
      <dsp:spPr>
        <a:xfrm>
          <a:off x="110581" y="1194699"/>
          <a:ext cx="201253" cy="2010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BC4C-6164-4A91-86FB-855B2D4131FC}">
      <dsp:nvSpPr>
        <dsp:cNvPr id="0" name=""/>
        <dsp:cNvSpPr/>
      </dsp:nvSpPr>
      <dsp:spPr>
        <a:xfrm>
          <a:off x="422415" y="1112448"/>
          <a:ext cx="10004919" cy="525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14" tIns="55614" rIns="55614" bIns="556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Тестирование и пилотные проекты (6-12 месяцев) - Запустить пилотные проекты с несколькими клиентами для получения обратной связи. - Оптимизировать платформу на основе результатов тестирования. - Начать формирование партнерств с государственными и частными организациями. </a:t>
          </a:r>
          <a:endParaRPr lang="en-US" sz="1400" kern="1200"/>
        </a:p>
      </dsp:txBody>
      <dsp:txXfrm>
        <a:off x="422415" y="1112448"/>
        <a:ext cx="10004919" cy="525489"/>
      </dsp:txXfrm>
    </dsp:sp>
    <dsp:sp modelId="{483781A3-D248-4C25-96ED-0E8B1B94DEB0}">
      <dsp:nvSpPr>
        <dsp:cNvPr id="0" name=""/>
        <dsp:cNvSpPr/>
      </dsp:nvSpPr>
      <dsp:spPr>
        <a:xfrm>
          <a:off x="0" y="1769310"/>
          <a:ext cx="10515600" cy="3655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3524B-45AE-465A-BB04-DC7F3B94DEBE}">
      <dsp:nvSpPr>
        <dsp:cNvPr id="0" name=""/>
        <dsp:cNvSpPr/>
      </dsp:nvSpPr>
      <dsp:spPr>
        <a:xfrm>
          <a:off x="110581" y="1851561"/>
          <a:ext cx="201253" cy="2010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4A2CE3-9DF9-4314-BD4B-179D48E59475}">
      <dsp:nvSpPr>
        <dsp:cNvPr id="0" name=""/>
        <dsp:cNvSpPr/>
      </dsp:nvSpPr>
      <dsp:spPr>
        <a:xfrm>
          <a:off x="422415" y="1769310"/>
          <a:ext cx="10004919" cy="525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14" tIns="55614" rIns="55614" bIns="556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Запуск продукта и маркетинг (12-24 месяца) - Официальный запуск платформы на рынке. - Разработка маркетинговой стратегии для привлечения клиентов (онлайн-реклама, участие в выставках). - Создание обучающих материалов и семинаров для клиентов. </a:t>
          </a:r>
          <a:endParaRPr lang="en-US" sz="1400" kern="1200"/>
        </a:p>
      </dsp:txBody>
      <dsp:txXfrm>
        <a:off x="422415" y="1769310"/>
        <a:ext cx="10004919" cy="525489"/>
      </dsp:txXfrm>
    </dsp:sp>
    <dsp:sp modelId="{203D90F1-4325-4071-8C4C-A0726D76EFEF}">
      <dsp:nvSpPr>
        <dsp:cNvPr id="0" name=""/>
        <dsp:cNvSpPr/>
      </dsp:nvSpPr>
      <dsp:spPr>
        <a:xfrm>
          <a:off x="0" y="2426172"/>
          <a:ext cx="10515600" cy="7657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51719-38E4-4867-98EA-673139C39DC6}">
      <dsp:nvSpPr>
        <dsp:cNvPr id="0" name=""/>
        <dsp:cNvSpPr/>
      </dsp:nvSpPr>
      <dsp:spPr>
        <a:xfrm>
          <a:off x="110581" y="2708526"/>
          <a:ext cx="201253" cy="2010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8A5C3-3991-4E4F-A98D-A55A30942F48}">
      <dsp:nvSpPr>
        <dsp:cNvPr id="0" name=""/>
        <dsp:cNvSpPr/>
      </dsp:nvSpPr>
      <dsp:spPr>
        <a:xfrm>
          <a:off x="422415" y="2626275"/>
          <a:ext cx="10004919" cy="525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14" tIns="55614" rIns="55614" bIns="556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Масштабирование и расширение (24-36 месяцев) - Расширение географии предоставления услуг (новые города и регионы). - Внедрение дополнительных функций на платформе (например, аналитика данных, интеграция с другими системами). - Установление долгосрочных контрактов с крупными клиентами. </a:t>
          </a:r>
          <a:endParaRPr lang="en-US" sz="1400" kern="1200"/>
        </a:p>
      </dsp:txBody>
      <dsp:txXfrm>
        <a:off x="422415" y="2626275"/>
        <a:ext cx="10004919" cy="525489"/>
      </dsp:txXfrm>
    </dsp:sp>
    <dsp:sp modelId="{DA55DCEA-721E-4135-ACED-8213B38E8F41}">
      <dsp:nvSpPr>
        <dsp:cNvPr id="0" name=""/>
        <dsp:cNvSpPr/>
      </dsp:nvSpPr>
      <dsp:spPr>
        <a:xfrm>
          <a:off x="0" y="3323308"/>
          <a:ext cx="10515600" cy="628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C4CBC-958F-47AA-9881-CE171CC3F742}">
      <dsp:nvSpPr>
        <dsp:cNvPr id="0" name=""/>
        <dsp:cNvSpPr/>
      </dsp:nvSpPr>
      <dsp:spPr>
        <a:xfrm>
          <a:off x="110581" y="3537211"/>
          <a:ext cx="201253" cy="2010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E410F2-C84F-4557-B547-C34E876DAFBA}">
      <dsp:nvSpPr>
        <dsp:cNvPr id="0" name=""/>
        <dsp:cNvSpPr/>
      </dsp:nvSpPr>
      <dsp:spPr>
        <a:xfrm>
          <a:off x="422415" y="3454960"/>
          <a:ext cx="10004919" cy="525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14" tIns="55614" rIns="55614" bIns="556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Инновации и развитие (36+ месяцев) - Постоянное обновление технологий и адаптация к новым требованиям рынка. - Исследование возможностей внедрения искусственного интеллекта для улучшения анализа данных. - Расширение спектра услуг, включая обучение и консалтинг по управлению инфраструктурой.</a:t>
          </a:r>
          <a:endParaRPr lang="en-US" sz="1400" kern="1200"/>
        </a:p>
      </dsp:txBody>
      <dsp:txXfrm>
        <a:off x="422415" y="3454960"/>
        <a:ext cx="10004919" cy="5254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50F2A-F057-454A-BE2A-B78B1AF042F5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01279-BE90-F14E-8626-6EAF913A79A3}">
      <dsp:nvSpPr>
        <dsp:cNvPr id="0" name=""/>
        <dsp:cNvSpPr/>
      </dsp:nvSpPr>
      <dsp:spPr>
        <a:xfrm>
          <a:off x="0" y="0"/>
          <a:ext cx="6291714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400" kern="1200"/>
            <a:t>Головцова А.В. </a:t>
          </a:r>
          <a:r>
            <a:rPr lang="ru-RU" sz="6400" b="0" i="0" kern="1200"/>
            <a:t>+79129113202</a:t>
          </a:r>
          <a:endParaRPr lang="en-US" sz="6400" kern="1200"/>
        </a:p>
      </dsp:txBody>
      <dsp:txXfrm>
        <a:off x="0" y="0"/>
        <a:ext cx="6291714" cy="2765367"/>
      </dsp:txXfrm>
    </dsp:sp>
    <dsp:sp modelId="{632547BF-883A-E649-B32F-BDF6E8EA976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422CD-8CBE-DC47-85E1-F2E405FB4448}">
      <dsp:nvSpPr>
        <dsp:cNvPr id="0" name=""/>
        <dsp:cNvSpPr/>
      </dsp:nvSpPr>
      <dsp:spPr>
        <a:xfrm>
          <a:off x="0" y="2765367"/>
          <a:ext cx="6291714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400" kern="1200"/>
            <a:t>Иванченко М.Е. +79261438966</a:t>
          </a:r>
          <a:endParaRPr lang="en-US" sz="6400" kern="1200"/>
        </a:p>
      </dsp:txBody>
      <dsp:txXfrm>
        <a:off x="0" y="2765367"/>
        <a:ext cx="6291714" cy="2765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17547-5310-D149-8910-5F1DEF0E2ECA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EE7E4-DCBF-9347-B215-E6AE2D53C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42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EE7E4-DCBF-9347-B215-E6AE2D53CE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633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€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EE7E4-DCBF-9347-B215-E6AE2D53CE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24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A63D1-4B57-F6F4-0468-9261AF6F5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48D32A-6C43-4B0E-6A59-744B56136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0770F9-2667-923F-B0E0-9F9564A05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5C45ED-3871-FB23-2131-FB197314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74E9E-1119-2077-1B32-825E943C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1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C0C63-6A00-692F-7F5E-CE6E2571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627AB2-2929-40CD-331B-26A292AE8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44A910-EA12-9826-F3EC-9D571864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0678B2-693D-FEA6-EF4F-BC6F24FD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C0E842-99DB-B270-5F0D-3255F007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3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24720-9106-2928-A97B-CA9487B1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2694DE-D4B8-73CE-4929-CEFD04773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6D93D-B88A-4792-20A4-9CDAB4EE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83ECF-EB10-8E44-5C60-36CF8FC92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3BE03-8F3F-72B0-9665-4E2C7365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8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880B4-1D90-53AD-69E0-D6A435AC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56E045-639F-2EEB-5762-505343AE8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1DD9DE-8C49-54AA-3DC2-A07807DA7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D81AB9-A7D0-A2E3-02F7-0B7D49EAA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15DB0B-4658-D921-81A2-9AA2B705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5D76C4-672B-4B3A-128F-02BC94AB2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6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FDCC8-ED86-7093-12F6-5278E9B0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6D97BD-02D1-E44A-AFDF-A9945DF02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738D4A-21B2-BDCD-08F1-715B16CB4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DE26A3-D661-4B83-2A81-39271F8AE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CCDA99-2AA2-A1F6-3F6D-75182A8F4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DEB2EF-8E2C-1343-E17C-CE404703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194F443-2099-3F9E-FDEB-E9B99E5C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265BFB-84AA-9C65-E07F-D2F3C7A6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4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F3BCE-0C90-BF9C-B857-B5F36E1E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FE46DE-0D26-FC8C-B486-FED5122CF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6B262C-FA50-DFE6-6786-3D78FA34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BC5F51-7D7F-CE34-5653-4BC8E3CB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8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5985E4-5527-318A-25CD-CE78F3286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17AAA0-663E-193F-B892-24E826B0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DD98E8-3F62-A7C9-A0D0-5292DC2C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30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CB70E-D0D3-FB01-0CFC-0748CE17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3742F3-9D9A-BDC8-7993-BB117F7E8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070142-E5A5-10D8-FE33-9DCF10CB1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196D58-C703-6BCF-FFF5-1377A2217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15A1AD-689A-C13A-BCF5-B28629E6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D0369C-EBEE-3BD5-6786-6FD62132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2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C1658-CDFC-BA9A-8278-587A12519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CC73C0-335D-71F6-2585-58B820A15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74BCAD-6176-BDBF-3960-21BA6210A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FBC6C2-A566-28D1-985E-5652D8069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95225B-0898-C576-F478-EC2C01917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00333B-1293-A701-21D0-E801B8AD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0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EED25-E379-B233-EED5-DA1121D20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C6E798-6F06-E59D-98C1-1AC862338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363EFA-8741-CC1E-C55F-FFA38B0B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549179-9A5E-49FF-EA64-3F56BC92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F9487B-99C3-D2BC-2D42-707EC9460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5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68BB3A-B817-7EF2-9BBD-913775057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1B0C56-3F1C-1941-20E2-A6679DA4D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49B412-F482-D97B-A5BB-33E4FFA9C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3FD8E1-7680-6A18-79E9-204834BA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0BBA03-BC8D-FA13-2B52-A5E1AD40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8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19FC3-8A34-B53D-9A2A-3DA198B48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A4BC6C-85FD-B038-28E0-D9995361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618AB2-E426-2846-1331-E9AFCE939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E4233-1071-0447-85CD-672ECCB2C9D5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E3FB42-FA49-248B-1194-DC379CBC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595B05-77E5-7BEC-980C-C9FA806540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AEF81B-078E-4047-A080-823D342A6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15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небо, самолет, транспорт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55F96220-1C8C-D66A-307F-74CC0DFEC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59" y="-78865"/>
            <a:ext cx="8656126" cy="4955631"/>
          </a:xfrm>
          <a:prstGeom prst="rect">
            <a:avLst/>
          </a:prstGeom>
        </p:spPr>
      </p:pic>
      <p:pic>
        <p:nvPicPr>
          <p:cNvPr id="9" name="Рисунок 8" descr="Изображение выглядит как на открытом воздухе, трава, земля, Радиоуправляемая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EBD8AB99-7F1B-5611-611F-C0DA58C4D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7268" y="-95135"/>
            <a:ext cx="7808593" cy="497797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4850097"/>
            <a:ext cx="12202175" cy="2021488"/>
            <a:chOff x="-1" y="-29768"/>
            <a:chExt cx="12202175" cy="151935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DA714-FA0A-D384-3853-B64E76B9E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630" y="5167418"/>
            <a:ext cx="8949690" cy="702264"/>
          </a:xfrm>
        </p:spPr>
        <p:txBody>
          <a:bodyPr anchor="b">
            <a:normAutofit/>
          </a:bodyPr>
          <a:lstStyle/>
          <a:p>
            <a:r>
              <a:rPr lang="ru-RU" sz="3600">
                <a:solidFill>
                  <a:srgbClr val="FFFFFF"/>
                </a:solidFill>
              </a:rPr>
              <a:t>АЭРОАРХИТЕКТОР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C8B3CC-AFFD-A698-217D-F3915B436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035" y="5874999"/>
            <a:ext cx="8951286" cy="504645"/>
          </a:xfrm>
        </p:spPr>
        <p:txBody>
          <a:bodyPr anchor="t">
            <a:normAutofit/>
          </a:bodyPr>
          <a:lstStyle/>
          <a:p>
            <a:r>
              <a:rPr lang="ru-RU" sz="1800">
                <a:solidFill>
                  <a:srgbClr val="FFFFFF"/>
                </a:solidFill>
              </a:rPr>
              <a:t>Проект Головцовы А.В. и Иванченко М.Е.</a:t>
            </a:r>
          </a:p>
        </p:txBody>
      </p:sp>
      <p:pic>
        <p:nvPicPr>
          <p:cNvPr id="13" name="Рисунок 12" descr="Изображение выглядит как Графика, Шрифт,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5BFA9F53-4BFC-BAFD-6716-E398F9E16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7240" y="5868987"/>
            <a:ext cx="989013" cy="98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9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3360E-D64A-2A5F-A8B2-0259A4F37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/>
              <a:t>Актуальность проекта</a:t>
            </a:r>
          </a:p>
        </p:txBody>
      </p:sp>
      <p:graphicFrame>
        <p:nvGraphicFramePr>
          <p:cNvPr id="24" name="Объект 2">
            <a:extLst>
              <a:ext uri="{FF2B5EF4-FFF2-40B4-BE49-F238E27FC236}">
                <a16:creationId xmlns:a16="http://schemas.microsoft.com/office/drawing/2014/main" id="{ED06874C-AFF9-6B58-03C2-57ADA51699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8777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081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1D454-C283-A522-4983-7FC0432B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ru-RU" sz="5200"/>
              <a:t>Проблема</a:t>
            </a:r>
            <a:r>
              <a:rPr lang="en-US" sz="5200"/>
              <a:t> </a:t>
            </a:r>
            <a:r>
              <a:rPr lang="ru-RU" sz="5200"/>
              <a:t>и Решение</a:t>
            </a:r>
          </a:p>
        </p:txBody>
      </p:sp>
      <p:graphicFrame>
        <p:nvGraphicFramePr>
          <p:cNvPr id="14" name="Объект 2">
            <a:extLst>
              <a:ext uri="{FF2B5EF4-FFF2-40B4-BE49-F238E27FC236}">
                <a16:creationId xmlns:a16="http://schemas.microsoft.com/office/drawing/2014/main" id="{0D2974F3-043E-79A0-E4F9-D41B2F44EB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5345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655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29361-93B7-D637-07A3-E59B9D92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Рынок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E4013CB1-EC0D-C0CA-1FFB-AA9B8E7D14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787429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319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E4EF3-540A-02AF-3E7C-13440623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843107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dirty="0" err="1"/>
              <a:t>Был</a:t>
            </a:r>
            <a:r>
              <a:rPr lang="en-US" sz="2200" dirty="0"/>
              <a:t> </a:t>
            </a:r>
            <a:r>
              <a:rPr lang="en-US" sz="2200" dirty="0" err="1"/>
              <a:t>выбран</a:t>
            </a:r>
            <a:r>
              <a:rPr lang="en-US" sz="2200" dirty="0"/>
              <a:t> </a:t>
            </a:r>
            <a:r>
              <a:rPr lang="en-US" sz="2200" dirty="0" err="1"/>
              <a:t>рынок</a:t>
            </a:r>
            <a:r>
              <a:rPr lang="en-US" sz="2200" dirty="0"/>
              <a:t> </a:t>
            </a:r>
            <a:r>
              <a:rPr lang="en-US" sz="2200" dirty="0" err="1"/>
              <a:t>Aeronet</a:t>
            </a:r>
            <a:r>
              <a:rPr lang="en-US" sz="2200" dirty="0"/>
              <a:t>, </a:t>
            </a:r>
            <a:r>
              <a:rPr lang="en-US" sz="2200" dirty="0" err="1"/>
              <a:t>связанный</a:t>
            </a:r>
            <a:r>
              <a:rPr lang="en-US" sz="2200" dirty="0"/>
              <a:t> </a:t>
            </a:r>
            <a:r>
              <a:rPr lang="en-US" sz="2200" dirty="0" err="1"/>
              <a:t>с</a:t>
            </a:r>
            <a:r>
              <a:rPr lang="en-US" sz="2200" dirty="0"/>
              <a:t> </a:t>
            </a:r>
            <a:r>
              <a:rPr lang="en-US" sz="2200" dirty="0" err="1"/>
              <a:t>использованием</a:t>
            </a:r>
            <a:r>
              <a:rPr lang="en-US" sz="2200" dirty="0"/>
              <a:t> </a:t>
            </a:r>
            <a:r>
              <a:rPr lang="en-US" sz="2200" dirty="0" err="1"/>
              <a:t>беспилотных</a:t>
            </a:r>
            <a:r>
              <a:rPr lang="en-US" sz="2200" dirty="0"/>
              <a:t> </a:t>
            </a:r>
            <a:r>
              <a:rPr lang="en-US" sz="2200" dirty="0" err="1"/>
              <a:t>летательных</a:t>
            </a:r>
            <a:r>
              <a:rPr lang="en-US" sz="2200" dirty="0"/>
              <a:t> </a:t>
            </a:r>
            <a:r>
              <a:rPr lang="en-US" sz="2200" dirty="0" err="1"/>
              <a:t>аппаратов</a:t>
            </a:r>
            <a:r>
              <a:rPr lang="en-US" sz="2200" dirty="0"/>
              <a:t> (</a:t>
            </a:r>
            <a:r>
              <a:rPr lang="en-US" sz="2200" dirty="0" err="1"/>
              <a:t>дронов</a:t>
            </a:r>
            <a:r>
              <a:rPr lang="en-US" sz="2200" dirty="0"/>
              <a:t>) </a:t>
            </a:r>
            <a:r>
              <a:rPr lang="en-US" sz="2200" dirty="0" err="1"/>
              <a:t>и</a:t>
            </a:r>
            <a:r>
              <a:rPr lang="en-US" sz="2200" dirty="0"/>
              <a:t> </a:t>
            </a:r>
            <a:r>
              <a:rPr lang="en-US" sz="2200" dirty="0" err="1"/>
              <a:t>технологий</a:t>
            </a:r>
            <a:r>
              <a:rPr lang="en-US" sz="2200" dirty="0"/>
              <a:t> </a:t>
            </a:r>
            <a:r>
              <a:rPr lang="en-US" sz="2200" dirty="0" err="1"/>
              <a:t>дополненной</a:t>
            </a:r>
            <a:r>
              <a:rPr lang="en-US" sz="2200" dirty="0"/>
              <a:t> </a:t>
            </a:r>
            <a:r>
              <a:rPr lang="en-US" sz="2200" dirty="0" err="1"/>
              <a:t>реальности</a:t>
            </a:r>
            <a:r>
              <a:rPr lang="en-US" sz="2200" dirty="0"/>
              <a:t> </a:t>
            </a:r>
            <a:r>
              <a:rPr lang="en-US" sz="2200" dirty="0" err="1"/>
              <a:t>в</a:t>
            </a:r>
            <a:r>
              <a:rPr lang="en-US" sz="2200" dirty="0"/>
              <a:t> </a:t>
            </a:r>
            <a:r>
              <a:rPr lang="en-US" sz="2200" dirty="0" err="1"/>
              <a:t>различных</a:t>
            </a:r>
            <a:r>
              <a:rPr lang="en-US" sz="2200" dirty="0"/>
              <a:t> </a:t>
            </a:r>
            <a:r>
              <a:rPr lang="en-US" sz="2200" dirty="0" err="1"/>
              <a:t>отраслях</a:t>
            </a:r>
            <a:r>
              <a:rPr lang="en-US" sz="2200" dirty="0"/>
              <a:t>, </a:t>
            </a:r>
            <a:r>
              <a:rPr lang="en-US" sz="2200" dirty="0" err="1"/>
              <a:t>представляет</a:t>
            </a:r>
            <a:r>
              <a:rPr lang="en-US" sz="2200" dirty="0"/>
              <a:t> </a:t>
            </a:r>
            <a:r>
              <a:rPr lang="en-US" sz="2200" dirty="0" err="1"/>
              <a:t>собой</a:t>
            </a:r>
            <a:r>
              <a:rPr lang="en-US" sz="2200" dirty="0"/>
              <a:t> </a:t>
            </a:r>
            <a:r>
              <a:rPr lang="en-US" sz="2200" dirty="0" err="1"/>
              <a:t>быстрорастущую</a:t>
            </a:r>
            <a:r>
              <a:rPr lang="en-US" sz="2200" dirty="0"/>
              <a:t> </a:t>
            </a:r>
            <a:r>
              <a:rPr lang="en-US" sz="2200" dirty="0" err="1"/>
              <a:t>и</a:t>
            </a:r>
            <a:r>
              <a:rPr lang="en-US" sz="2200" dirty="0"/>
              <a:t> </a:t>
            </a:r>
            <a:r>
              <a:rPr lang="en-US" sz="2200" dirty="0" err="1"/>
              <a:t>перспективную</a:t>
            </a:r>
            <a:r>
              <a:rPr lang="en-US" sz="2200" dirty="0"/>
              <a:t> </a:t>
            </a:r>
            <a:r>
              <a:rPr lang="en-US" sz="2200" dirty="0" err="1"/>
              <a:t>область</a:t>
            </a:r>
            <a:r>
              <a:rPr lang="en-US" sz="2200" dirty="0"/>
              <a:t>. </a:t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DA0617C6-E2C3-5839-5D8C-A20FA25B01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747091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FCA70D-B5D2-43DA-0B0E-B57BC7C35FC3}"/>
              </a:ext>
            </a:extLst>
          </p:cNvPr>
          <p:cNvSpPr txBox="1"/>
          <p:nvPr/>
        </p:nvSpPr>
        <p:spPr>
          <a:xfrm>
            <a:off x="890338" y="4476988"/>
            <a:ext cx="23878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 err="1">
                <a:latin typeface="+mj-lt"/>
              </a:rPr>
              <a:t>Рынок</a:t>
            </a:r>
            <a:r>
              <a:rPr lang="en-US" sz="2200" dirty="0">
                <a:latin typeface="+mj-lt"/>
              </a:rPr>
              <a:t> НТИ. </a:t>
            </a: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8893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0C4E5-DC0A-9DE6-9CD2-2165ABB9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Целевая аудитория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B7940-138A-46C4-A805-E7177C4CD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ru-RU" sz="1500" dirty="0"/>
              <a:t>Государственные учреждения, а также крупные компании все больше ориентируются на вопросы безопасности и устойчивого развития. Наше решение позволяет выявлять дефекты на ранних стадиях, что не только экономит средства, но и способствует безопасности граждан</a:t>
            </a:r>
            <a:r>
              <a:rPr lang="en-US" sz="1500" dirty="0"/>
              <a:t>,</a:t>
            </a:r>
            <a:r>
              <a:rPr lang="ru-RU" sz="1500" dirty="0"/>
              <a:t> поэтому одним из пунктов является </a:t>
            </a:r>
            <a:r>
              <a:rPr lang="en-US" sz="1500" dirty="0"/>
              <a:t>B2G. </a:t>
            </a:r>
            <a:r>
              <a:rPr lang="ru-RU" sz="1500" dirty="0"/>
              <a:t>Государственные структуры часто подвержены строгим нормативным требованиям по оценке состояния инфраструктуры. Наша платформа может помочь им соответствовать этим требованиям, что также делает наше предложение особенно актуальным для </a:t>
            </a:r>
            <a:r>
              <a:rPr lang="en-US" sz="1500" dirty="0"/>
              <a:t>B2G </a:t>
            </a:r>
            <a:r>
              <a:rPr lang="ru-RU" sz="1500" dirty="0"/>
              <a:t>сегмента.</a:t>
            </a:r>
            <a:endParaRPr lang="en-US" sz="1500" dirty="0"/>
          </a:p>
          <a:p>
            <a:r>
              <a:rPr lang="ru-RU" sz="1500" dirty="0"/>
              <a:t>Для </a:t>
            </a:r>
            <a:r>
              <a:rPr lang="en-US" sz="1500" dirty="0"/>
              <a:t>B2B</a:t>
            </a:r>
            <a:r>
              <a:rPr lang="ru-RU" sz="1500" dirty="0"/>
              <a:t> сегмента данный проект тоже интересен. Как в государственном секторе, так и в бизнесе наблюдается рост интереса к инновационным технологиям. Использование дронов и дополненной реальности в мониторинге инфраструктуры соответствует современным трендам и требованиям, что делает наше предложение более привлекательным.</a:t>
            </a:r>
            <a:endParaRPr lang="en-US" sz="1500" dirty="0"/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064489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1B68F-574C-F021-D156-EAE904EB2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ru-RU">
                <a:solidFill>
                  <a:srgbClr val="FFFFFF"/>
                </a:solidFill>
              </a:rPr>
              <a:t>Анализ рынка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24E96EA-897F-D34B-7F65-D2E57C8BD4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215898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83D14F9-F401-D544-82FE-76996DDEF32A}"/>
              </a:ext>
            </a:extLst>
          </p:cNvPr>
          <p:cNvSpPr txBox="1"/>
          <p:nvPr/>
        </p:nvSpPr>
        <p:spPr>
          <a:xfrm>
            <a:off x="579496" y="6581001"/>
            <a:ext cx="33470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Источник</a:t>
            </a:r>
            <a:r>
              <a:rPr lang="en-US" sz="1200" dirty="0"/>
              <a:t>: </a:t>
            </a:r>
            <a:r>
              <a:rPr lang="en" sz="1200" dirty="0"/>
              <a:t>https://</a:t>
            </a:r>
            <a:r>
              <a:rPr lang="en" sz="1200" dirty="0" err="1"/>
              <a:t>fedstat.ru</a:t>
            </a:r>
            <a:r>
              <a:rPr lang="en" sz="1200" dirty="0"/>
              <a:t>/indicator/60735</a:t>
            </a:r>
            <a:r>
              <a:rPr lang="en-US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5145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FC71D-B7CA-1D9C-2CCD-00ABADAA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FFFF"/>
                </a:solidFill>
              </a:rPr>
              <a:t>Как можно заметить</a:t>
            </a:r>
            <a:r>
              <a:rPr lang="en-US" dirty="0">
                <a:solidFill>
                  <a:srgbClr val="FFFFFF"/>
                </a:solidFill>
              </a:rPr>
              <a:t>,</a:t>
            </a:r>
            <a:r>
              <a:rPr lang="ru-RU" dirty="0">
                <a:solidFill>
                  <a:srgbClr val="FFFFFF"/>
                </a:solidFill>
              </a:rPr>
              <a:t> кол-во инфраструктуры</a:t>
            </a:r>
            <a:r>
              <a:rPr lang="en-US" dirty="0">
                <a:solidFill>
                  <a:srgbClr val="FFFFFF"/>
                </a:solidFill>
              </a:rPr>
              <a:t>,</a:t>
            </a:r>
            <a:r>
              <a:rPr lang="ru-RU" dirty="0">
                <a:solidFill>
                  <a:srgbClr val="FFFFFF"/>
                </a:solidFill>
              </a:rPr>
              <a:t> которую нужно обслуживать растёт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7B9C5B9-0223-1946-A365-E41897E539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806565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D0370CA-1E8A-85DF-C603-67BA5033DB74}"/>
              </a:ext>
            </a:extLst>
          </p:cNvPr>
          <p:cNvSpPr txBox="1"/>
          <p:nvPr/>
        </p:nvSpPr>
        <p:spPr>
          <a:xfrm>
            <a:off x="579496" y="6581001"/>
            <a:ext cx="60982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Источник</a:t>
            </a:r>
            <a:r>
              <a:rPr lang="en-US" sz="1200" dirty="0"/>
              <a:t>: </a:t>
            </a:r>
            <a:r>
              <a:rPr lang="en" sz="1200" dirty="0"/>
              <a:t>https://</a:t>
            </a:r>
            <a:r>
              <a:rPr lang="en" sz="1200" dirty="0" err="1"/>
              <a:t>www.fedstat.ru</a:t>
            </a:r>
            <a:r>
              <a:rPr lang="en" sz="1200" dirty="0"/>
              <a:t>/indicator/58546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48365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86766-86AE-B66F-8FFC-F2F3C512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/>
              <a:t>Бизнес-модель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Объект 2">
            <a:extLst>
              <a:ext uri="{FF2B5EF4-FFF2-40B4-BE49-F238E27FC236}">
                <a16:creationId xmlns:a16="http://schemas.microsoft.com/office/drawing/2014/main" id="{45E6B0E0-1AC6-E063-8A3E-3CAF8E5620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972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82AA54-A936-B379-5A4C-5E22123D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ru-RU" sz="5200"/>
              <a:t>Планы развития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AE0C7BA-E4B4-C349-3686-052833074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03751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7862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DDB06-92A3-F3CE-DF93-8802206E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Контакты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723D8C2B-8954-1F37-A611-68BBBEC5B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444565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2485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842</Words>
  <Application>Microsoft Macintosh PowerPoint</Application>
  <PresentationFormat>Широкоэкранный</PresentationFormat>
  <Paragraphs>53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Тема Office</vt:lpstr>
      <vt:lpstr>АЭРОАРХИТЕКТОР</vt:lpstr>
      <vt:lpstr>Актуальность проекта</vt:lpstr>
      <vt:lpstr>Проблема и Решение</vt:lpstr>
      <vt:lpstr>Рынок</vt:lpstr>
      <vt:lpstr>Был выбран рынок Aeronet, связанный с использованием беспилотных летательных аппаратов (дронов) и технологий дополненной реальности в различных отраслях, представляет собой быстрорастущую и перспективную область.  </vt:lpstr>
      <vt:lpstr>Целевая аудитория</vt:lpstr>
      <vt:lpstr>Анализ рынка</vt:lpstr>
      <vt:lpstr>Как можно заметить, кол-во инфраструктуры, которую нужно обслуживать растёт</vt:lpstr>
      <vt:lpstr>Бизнес-модель</vt:lpstr>
      <vt:lpstr>Планы развития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Иванченко Матвей Егорович</dc:creator>
  <cp:lastModifiedBy>Иванченко Матвей Егорович</cp:lastModifiedBy>
  <cp:revision>6</cp:revision>
  <dcterms:created xsi:type="dcterms:W3CDTF">2024-09-25T09:30:35Z</dcterms:created>
  <dcterms:modified xsi:type="dcterms:W3CDTF">2024-10-08T21:33:49Z</dcterms:modified>
</cp:coreProperties>
</file>