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0" r:id="rId2"/>
    <p:sldId id="281" r:id="rId3"/>
    <p:sldId id="286" r:id="rId4"/>
    <p:sldId id="291" r:id="rId5"/>
    <p:sldId id="301" r:id="rId6"/>
    <p:sldId id="269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79" d="100"/>
          <a:sy n="79" d="100"/>
        </p:scale>
        <p:origin x="120" y="8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dirty="0" err="1"/>
              <a:t>GenGear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Николаев Михаил/2023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09152" y="111858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 проекте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595952" y="1707548"/>
            <a:ext cx="6141844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GenGear</a:t>
            </a:r>
            <a:r>
              <a:rPr lang="en-US" sz="24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2"/>
                </a:solidFill>
                <a:effectLst/>
                <a:latin typeface="Gilroy-Light"/>
                <a:ea typeface="Times New Roman" panose="02020603050405020304" pitchFamily="18" charset="0"/>
              </a:rPr>
              <a:t>– игровой движок, который позволяет создавать игры в 2D и 3D. Цель проекта - создание удобной и простой в понимании и использовании платформы для создания игр. Задачи проекта включают в себя разработку графического движка, который обеспечит комфортную работу с графикой и быстродействие, а также создание инструментов для создания игр, таких как редакторы карт, анимация и звуковые эффекты. </a:t>
            </a:r>
            <a:endParaRPr lang="en-US" sz="2400" dirty="0">
              <a:solidFill>
                <a:schemeClr val="bg2"/>
              </a:solidFill>
              <a:effectLst/>
              <a:latin typeface="Gilroy-Light"/>
              <a:ea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06162" y="2261546"/>
            <a:ext cx="4277123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Проблема:</a:t>
            </a:r>
            <a:endParaRPr sz="2400" b="1" dirty="0"/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888888"/>
                </a:solidFill>
              </a:rPr>
              <a:t>-</a:t>
            </a:r>
            <a:r>
              <a:rPr lang="ru-RU" sz="2400" dirty="0">
                <a:solidFill>
                  <a:schemeClr val="bg2"/>
                </a:solidFill>
              </a:rPr>
              <a:t>У разработчиков отсутствуют необходимые инструменты для создания своих проектов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bg2"/>
                </a:solidFill>
              </a:rPr>
              <a:t>-Студентам приходится мучаться с выбором движками, не похожими друг на друга.</a:t>
            </a:r>
            <a:endParaRPr sz="2400" dirty="0">
              <a:solidFill>
                <a:schemeClr val="bg2"/>
              </a:solidFill>
            </a:endParaRP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23740" y="2250593"/>
            <a:ext cx="10716438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Решение: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Создание универсального инструментария подходящего для всех категорий разработчиков, а также студентов.</a:t>
            </a:r>
            <a:endParaRPr sz="2400" dirty="0"/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olidFill>
                <a:srgbClr val="888888"/>
              </a:solidFill>
            </a:endParaRP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olidFill>
                  <a:schemeClr val="bg2"/>
                </a:solidFill>
              </a:rPr>
              <a:t>Ценностное предложение: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bg2"/>
                </a:solidFill>
              </a:rPr>
              <a:t>«</a:t>
            </a:r>
            <a:r>
              <a:rPr lang="ru-RU" sz="2400" dirty="0" err="1">
                <a:solidFill>
                  <a:schemeClr val="bg2"/>
                </a:solidFill>
              </a:rPr>
              <a:t>GenGear</a:t>
            </a:r>
            <a:r>
              <a:rPr lang="ru-RU" sz="2400" dirty="0">
                <a:solidFill>
                  <a:schemeClr val="bg2"/>
                </a:solidFill>
              </a:rPr>
              <a:t>» - самый подходящий движок для реализации своих самых смелых желаний. Благодаря удобному инструментарию и поддержке нескольких языков программирования потенциал возрастает многократно</a:t>
            </a:r>
            <a:endParaRPr sz="2400" dirty="0">
              <a:solidFill>
                <a:schemeClr val="bg2"/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136735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 проблемы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35483" y="762033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176164"/>
              </p:ext>
            </p:extLst>
          </p:nvPr>
        </p:nvGraphicFramePr>
        <p:xfrm>
          <a:off x="587487" y="1335762"/>
          <a:ext cx="11221890" cy="487625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87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0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0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04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Производитель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Бизнес-модель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Поддерживаемые платформы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Язык программирования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Доступ к исходному коду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dirty="0">
                          <a:latin typeface="Gilroy-Light"/>
                        </a:rPr>
                        <a:t>Unreal Engine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dirty="0">
                          <a:latin typeface="Gilroy-Light"/>
                        </a:rPr>
                        <a:t>Epic Games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Бесплатно, но при некоторых условиях – 5% роялти от общего дохода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1</a:t>
                      </a:r>
                      <a:r>
                        <a:rPr lang="ru-RU" dirty="0">
                          <a:latin typeface="Gilroy-Light"/>
                        </a:rPr>
                        <a:t>5+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С++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Отсутствует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Unity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 Unity Technologies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Имеется бесплатная версия и три типа подписки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25+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С</a:t>
                      </a:r>
                      <a:r>
                        <a:rPr lang="en-US" dirty="0">
                          <a:latin typeface="Gilroy-Light"/>
                        </a:rPr>
                        <a:t>#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Есть (в последнем варианте подписки)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Godot Engine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Godot Engine Community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Лицензия </a:t>
                      </a:r>
                      <a:r>
                        <a:rPr lang="en-US" dirty="0">
                          <a:latin typeface="Gilroy-Light"/>
                        </a:rPr>
                        <a:t>MIT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5+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 err="1">
                          <a:latin typeface="Gilroy-Light"/>
                        </a:rPr>
                        <a:t>GDScript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Есть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 err="1">
                          <a:latin typeface="Gilroy-Light"/>
                        </a:rPr>
                        <a:t>Unigine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 UNIGINE</a:t>
                      </a:r>
                      <a:endParaRPr lang="ru-RU" dirty="0">
                        <a:latin typeface="Gilroy-Light"/>
                      </a:endParaRPr>
                    </a:p>
                    <a:p>
                      <a:pPr algn="l">
                        <a:defRPr sz="1600"/>
                      </a:pP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Имеется бесплатная версия и три типа подписки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Microsoft Windows, GNU/Linux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 </a:t>
                      </a:r>
                      <a:r>
                        <a:rPr lang="en-US" dirty="0" err="1">
                          <a:latin typeface="Gilroy-Light"/>
                        </a:rPr>
                        <a:t>UnigineScript</a:t>
                      </a:r>
                      <a:r>
                        <a:rPr lang="en-US" dirty="0">
                          <a:latin typeface="Gilroy-Light"/>
                        </a:rPr>
                        <a:t> 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Отсутствует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Nau Engine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Команда </a:t>
                      </a:r>
                      <a:r>
                        <a:rPr lang="en-US" dirty="0">
                          <a:latin typeface="Gilroy-Light"/>
                        </a:rPr>
                        <a:t>Nau Engine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-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 -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-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-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65724" y="-15241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Выпуск готового</a:t>
            </a:r>
          </a:p>
          <a:p>
            <a:r>
              <a:rPr lang="ru-RU" dirty="0"/>
              <a:t>Продукта - 2026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Проработка идеи и концепции - Выполнено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Масштабирование предприятие - 2027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Изначально планируется условно-бесплатная модель для тех разработчиков, чья прибыль от продукта не превышает 10 000 000 млн. рублей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 противном случае, потенциальный потребитель будет выплачивать роялти – 3% от общего дохода произведенного продукта.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 и стадии</a:t>
            </a:r>
          </a:p>
          <a:p>
            <a:pPr algn="l"/>
            <a:r>
              <a:rPr lang="ru-RU" sz="3600" dirty="0"/>
              <a:t>реализации проекта</a:t>
            </a:r>
            <a:endParaRPr sz="36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A7D5FA8F-C732-5187-06AE-CBA3EB0D8A2A}"/>
              </a:ext>
            </a:extLst>
          </p:cNvPr>
          <p:cNvSpPr txBox="1"/>
          <p:nvPr/>
        </p:nvSpPr>
        <p:spPr>
          <a:xfrm>
            <a:off x="9662238" y="2809979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прототипа – 2024 - 2025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980 062 9724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mihanik1030@gmail.com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348</Words>
  <Application>Microsoft Office PowerPoint</Application>
  <PresentationFormat>Широкоэкранный</PresentationFormat>
  <Paragraphs>79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Миша</cp:lastModifiedBy>
  <cp:revision>27</cp:revision>
  <dcterms:modified xsi:type="dcterms:W3CDTF">2023-11-22T18:20:51Z</dcterms:modified>
</cp:coreProperties>
</file>