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8" y="1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1FB13-D25F-49C0-937D-5A40A2D1A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00717E-AAA0-4EB6-BC38-28CD34989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A13F8-3DFB-470A-A56D-6DCF00A1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12D409-3859-4A1E-B559-20F094AC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48CD37-25F2-418A-B74A-C52E33A6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8A097-F515-4DA1-9341-E9A6760C3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CD744-DE45-4837-93F9-09C9D5A00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AB5031-1D12-4629-8D01-35BF17582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CBD8B7-ADAE-4D32-882E-E717A394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54D45C-A410-4D8F-9595-0819C342C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2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4BCDD-76A5-455A-92D4-80E9D4290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835775-BA2D-470B-8AFB-32EFE905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89A620-962B-4C01-8F8F-D871583F8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F23E31-9965-4753-83C4-47A29823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671F60-B25C-4355-9FC5-9EFE467B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76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D018F-B79F-4FAE-B914-01A8C61B1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0A65A4-D808-4280-85BB-D065BBB37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3A55CB-91AC-46B6-A68B-A92FA13F0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081F17-C75A-4AA6-BFB8-13563EB2F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AA4974-F92E-4065-BB7F-3EC9B71C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57E168-E48C-4E61-A345-2748E4AA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67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7E34F-E70A-4F29-A137-D12C397E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91A96-3844-450C-9EBA-9FAE8D081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5D2207-9A00-44A1-AF33-3BAC85BA8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66EBE8-1E99-46FC-AFE5-B024A8A05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AE67FC-5D87-45B7-AAC3-87287F316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5E311C-789A-4A7A-8996-D3047DC1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348EE5-CC48-43F3-933C-F6F60520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D498FF-E5AF-4887-A2F4-2C7F2F8F9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4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23AB-4C9D-4365-9814-A9372AB3A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EACFE7-2EE2-41B4-A3C4-2E65B9C4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2483CA-EB01-4040-A6A2-5B495C61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24461F-3534-4FFC-8591-EF25D0DA6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280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C6ABCA-DBD3-4F29-AAEE-F1B833BE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4B4406-CAFA-4FDC-9187-7F8821EA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952D6C-1124-42F4-A437-A2BFCA0D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8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06BE4-0449-4F7D-93D5-E2669A198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908FB9-7B7B-4E89-9D84-83AA3B4A6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0B36B3-9C6C-4211-8CBC-14BF403EF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7431DD-233B-4C28-8ECC-3E4D40E9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82E9E4-2EC3-46E4-A0DF-7318D07DB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54D2E5-85B8-486E-8B25-2C728A41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3E33A-5DDD-45EF-B082-F445FCA6D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F92CBD-7B97-40BA-B0B4-BA4326565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7FA884-0021-4841-A051-E9B0A89AB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22FEBA-F8F6-4188-BFCE-594FD2D5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8B65F4-EB0C-4FBA-9A65-102FE6EBF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B76F4-214E-4033-AFBC-DB1E5381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93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7DB5D-B432-4F75-9327-EE16A78C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ACEBF7-FA8D-406A-B5F6-3F221692E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D3C9F0-2DEB-42F3-8117-B1BF20988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84B345-8272-4A8E-8379-6BAF1DF4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AA9698-09B1-47C9-AE2E-64978782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604CA4-0180-49A3-8750-0E9D62F20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4E8E91-4B2B-45DD-B54B-3FA9631B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7A6D9F-CC92-4F19-BF57-4F271B272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64AD68-F97A-4146-956F-9DBC98FA2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DADB08-F2EE-4D12-8E89-A0A25EE8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00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116BA-AA54-4F03-9A3D-2443A79F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605340-33B6-4378-8529-8A1D60DCA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655162-AD7E-4D21-B8A1-AEB8F4ACF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E0C28-313E-46DE-90A2-CB5C065DBCE1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5AFB0-F5E7-40B1-B6BF-3ADF34878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AA081-02EB-435B-A85B-54051B51A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309DE-3A27-4AC6-84AB-EB23862A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3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76D36A-0D9D-430D-931A-45E492F09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6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397A0B-EF14-444B-A74A-8D071644D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3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615EF5-120A-4771-AD25-27700A739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2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BBF181-5604-4EFF-92D0-1E5A36A3A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7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849133-CA9E-4F8E-917A-093E9130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95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3AC41D-3F9B-4B32-AD22-867532099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29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18DA20-6FD9-4EAE-8AAB-91078F37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02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E558B8-FA8D-4BB9-B7BF-2DFF0FE39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22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AA32B-1862-471B-AFA1-9AED54750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8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FFEB6D-4C9C-432D-ACD3-2146D28B2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70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1BCDC2-73BB-47ED-8671-DBD0D7E57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247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Соня</dc:creator>
  <cp:lastModifiedBy>Андрей Q</cp:lastModifiedBy>
  <cp:revision>4</cp:revision>
  <dcterms:created xsi:type="dcterms:W3CDTF">2023-12-13T17:36:22Z</dcterms:created>
  <dcterms:modified xsi:type="dcterms:W3CDTF">2023-12-14T08:59:43Z</dcterms:modified>
</cp:coreProperties>
</file>