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59" r:id="rId5"/>
    <p:sldId id="265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8868B91-2C30-458D-9A58-8C930AEFD57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774A935-CDD7-46A6-A89E-BB89959A22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6604" y="4648200"/>
            <a:ext cx="6741699" cy="4572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Выполнили: Михайлов Д.Е., Сафронова Д.В., Нечаева М.А., Храмов П.И., Миничев А.В., ВарДугин В.Ю.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284984"/>
            <a:ext cx="6629400" cy="1219201"/>
          </a:xfrm>
        </p:spPr>
        <p:txBody>
          <a:bodyPr/>
          <a:lstStyle/>
          <a:p>
            <a:r>
              <a:rPr lang="ru-RU" sz="2800" dirty="0"/>
              <a:t>Передача работы по покраске пассажирских вагонов на аутсорсинг</a:t>
            </a:r>
          </a:p>
        </p:txBody>
      </p:sp>
    </p:spTree>
    <p:extLst>
      <p:ext uri="{BB962C8B-B14F-4D97-AF65-F5344CB8AC3E}">
        <p14:creationId xmlns:p14="http://schemas.microsoft.com/office/powerpoint/2010/main" val="11259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Покраска</a:t>
            </a:r>
            <a:r>
              <a:rPr lang="ru-RU" dirty="0"/>
              <a:t> – сложная физико-химическая технология, результатом которой является сформированное прочное </a:t>
            </a:r>
            <a:r>
              <a:rPr lang="ru-RU" dirty="0" err="1"/>
              <a:t>лако</a:t>
            </a:r>
            <a:r>
              <a:rPr lang="ru-RU" dirty="0"/>
              <a:t>-красочное покрытие на поверхности вагонов.</a:t>
            </a:r>
          </a:p>
          <a:p>
            <a:r>
              <a:rPr lang="ru-RU" b="1" dirty="0"/>
              <a:t>Услуги покраски вагонов- </a:t>
            </a:r>
            <a:r>
              <a:rPr lang="ru-RU" dirty="0"/>
              <a:t>результат непосредственного взаимодействия исполнителя услуг и потребителя услуг, а также собственной деятельности исполнителя по окраске пассажирских вагонов.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5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8413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Объектами покраски являются пассажирские вагоны, находящиеся на балансе ОАО «РЖД»</a:t>
            </a:r>
            <a:endParaRPr lang="ru-RU" sz="2400" b="1" dirty="0"/>
          </a:p>
        </p:txBody>
      </p:sp>
      <p:pic>
        <p:nvPicPr>
          <p:cNvPr id="2050" name="Picture 2" descr="D:\user\Downloads\IMG_07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810501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24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Порядок покраски включает в себя следующие процессы и операции: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Подготовка – промывание от загрязнений, обезжиривание от масложировых и сажевых загрязнений, очистка от ржавчины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Маскировка и демонтаж навесного оборудования и деталей, не подлежащих окраске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Ремонт металлических поверхностей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Нанесение грунтовочных материалов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Нанесение </a:t>
            </a:r>
            <a:r>
              <a:rPr lang="ru-RU" dirty="0" err="1"/>
              <a:t>финишно</a:t>
            </a:r>
            <a:r>
              <a:rPr lang="ru-RU" dirty="0"/>
              <a:t>-декоративных покрытий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Нанесение мастичных высоковязких материалов, защитных составов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Сушка покрытий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4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исполнителя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Профессии – рабочий, занимающийся непосредственной окраской вагонов</a:t>
            </a:r>
          </a:p>
          <a:p>
            <a:pPr lvl="0"/>
            <a:r>
              <a:rPr lang="ru-RU" dirty="0"/>
              <a:t>Категория персонала – рабочий 4 разряда</a:t>
            </a:r>
          </a:p>
          <a:p>
            <a:pPr lvl="0"/>
            <a:r>
              <a:rPr lang="ru-RU" dirty="0"/>
              <a:t>Режим работы 2/2, рабочий день с 8-00 до 20-00 (продолжительность смены 12 часов)</a:t>
            </a:r>
          </a:p>
          <a:p>
            <a:pPr lvl="0"/>
            <a:r>
              <a:rPr lang="ru-RU" dirty="0"/>
              <a:t>Условия труда– </a:t>
            </a:r>
            <a:r>
              <a:rPr lang="ru-RU" dirty="0" smtClean="0"/>
              <a:t>вредные</a:t>
            </a:r>
            <a:endParaRPr lang="ru-RU" dirty="0"/>
          </a:p>
          <a:p>
            <a:pPr lvl="0"/>
            <a:r>
              <a:rPr lang="ru-RU" dirty="0"/>
              <a:t>Работа только в помещении</a:t>
            </a:r>
          </a:p>
          <a:p>
            <a:pPr lvl="0"/>
            <a:r>
              <a:rPr lang="ru-RU" dirty="0"/>
              <a:t>Предусмотрено ношение спецодежды</a:t>
            </a:r>
          </a:p>
        </p:txBody>
      </p:sp>
    </p:spTree>
    <p:extLst>
      <p:ext uri="{BB962C8B-B14F-4D97-AF65-F5344CB8AC3E}">
        <p14:creationId xmlns:p14="http://schemas.microsoft.com/office/powerpoint/2010/main" val="218699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902" y="332656"/>
            <a:ext cx="76328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Комплект спецодежды включает в себя: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Комбинезон для защиты от токсичных веществ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Фартук из полимерных материалов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Головной убор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Перчатки с точечным покрытием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Щиток защитный лицевой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Очки защитные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СИЗ (респиратор)</a:t>
            </a:r>
          </a:p>
          <a:p>
            <a:endParaRPr lang="ru-RU" dirty="0"/>
          </a:p>
        </p:txBody>
      </p:sp>
      <p:pic>
        <p:nvPicPr>
          <p:cNvPr id="1026" name="Picture 2" descr="D:\user\Downloads\IMG_080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26" y="2204864"/>
            <a:ext cx="4057114" cy="405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4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902" y="332656"/>
            <a:ext cx="81615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Оборудование и материалы: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Камера очистки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Камера окрасочно-сушильная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Оборудование ручного безвоздушного распыления (насос, шланг высокого давления, безвоздушный краскопульт, безвоздушное окрасочное сопло)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Площадка с вентиляционным оборудованием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Алкидные, эпоксидные, полиуретановые грунтовки, эмали, растворители, лаки</a:t>
            </a:r>
          </a:p>
        </p:txBody>
      </p:sp>
    </p:spTree>
    <p:extLst>
      <p:ext uri="{BB962C8B-B14F-4D97-AF65-F5344CB8AC3E}">
        <p14:creationId xmlns:p14="http://schemas.microsoft.com/office/powerpoint/2010/main" val="138576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Бригада:</a:t>
            </a:r>
          </a:p>
          <a:p>
            <a:pPr algn="just"/>
            <a:r>
              <a:rPr lang="ru-RU" sz="2400" dirty="0"/>
              <a:t>В</a:t>
            </a:r>
            <a:r>
              <a:rPr lang="ru-RU" sz="2400" b="1" dirty="0"/>
              <a:t> </a:t>
            </a:r>
            <a:r>
              <a:rPr lang="ru-RU" sz="2400" dirty="0"/>
              <a:t>бригаде состоит 4 человека (мастер участка, бригадир, маляры)</a:t>
            </a:r>
          </a:p>
          <a:p>
            <a:pPr algn="just"/>
            <a:r>
              <a:rPr lang="ru-RU" sz="2400" dirty="0"/>
              <a:t>Районный коэффициент для Новосибирской области – 1,2 (ПП РФ от 31.05.1995 №534)</a:t>
            </a:r>
          </a:p>
        </p:txBody>
      </p:sp>
    </p:spTree>
    <p:extLst>
      <p:ext uri="{BB962C8B-B14F-4D97-AF65-F5344CB8AC3E}">
        <p14:creationId xmlns:p14="http://schemas.microsoft.com/office/powerpoint/2010/main" val="2726119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72</TotalTime>
  <Words>283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 Antiqua</vt:lpstr>
      <vt:lpstr>Century Gothic</vt:lpstr>
      <vt:lpstr>Аптека</vt:lpstr>
      <vt:lpstr>Передача работы по покраске пассажирских вагонов на аутсорсинг</vt:lpstr>
      <vt:lpstr>Основные определения</vt:lpstr>
      <vt:lpstr>Презентация PowerPoint</vt:lpstr>
      <vt:lpstr>Презентация PowerPoint</vt:lpstr>
      <vt:lpstr>Описание исполнителя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Передача работы по покраске пассажирских вагонов на аутсорсинг</dc:title>
  <dc:creator>user</dc:creator>
  <cp:lastModifiedBy>Павел Храмов</cp:lastModifiedBy>
  <cp:revision>8</cp:revision>
  <dcterms:created xsi:type="dcterms:W3CDTF">2025-04-18T03:39:39Z</dcterms:created>
  <dcterms:modified xsi:type="dcterms:W3CDTF">2025-04-18T08:22:47Z</dcterms:modified>
</cp:coreProperties>
</file>