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Helvetica Neue" panose="020B0604020202020204" charset="0"/>
      <p:regular r:id="rId17"/>
      <p:bold r:id="rId18"/>
      <p:italic r:id="rId19"/>
      <p:boldItalic r:id="rId20"/>
    </p:embeddedFont>
    <p:embeddedFont>
      <p:font typeface="Raleway SemiBold" panose="020B0604020202020204" charset="-52"/>
      <p:regular r:id="rId21"/>
      <p:bold r:id="rId22"/>
      <p:italic r:id="rId23"/>
      <p:boldItalic r:id="rId24"/>
    </p:embeddedFont>
    <p:embeddedFont>
      <p:font typeface="Century Gothic" panose="020B0502020202020204" pitchFamily="34" charset="0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Raleway" panose="020B0604020202020204" charset="-52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9474F94-1B15-4510-A4C5-F15A09D6E3DC}">
  <a:tblStyle styleId="{C9474F94-1B15-4510-A4C5-F15A09D6E3D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robovasilyev@gmail.co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84931"/>
            <a:ext cx="46557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dirty="0">
                <a:solidFill>
                  <a:schemeClr val="dk1"/>
                </a:solidFill>
              </a:rPr>
              <a:t>Разработка шоколадного 3D-принтера DIVA-6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456825" y="1883068"/>
            <a:ext cx="61533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5040"/>
              <a:buNone/>
            </a:pPr>
            <a:r>
              <a:rPr lang="ru" dirty="0"/>
              <a:t>Кондитерам сложно изготавливать уникальные кондитерские изделия обычным способом. Шоколадный 3д-принтер способен изготовить любое кондитерское шоколадное изделие, благодаря разработанному шоколадному экструдеру.</a:t>
            </a:r>
            <a:endParaRPr dirty="0"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Юр лица. небольшие кондитерские где есть постоянные производственные процессы по изготовлению каждый раз нового шоколадного декора для тортиков.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Физ лица. небольшие кондитеры, у которых дома уже есть много оборудования и расходников для их шоколадного творчества. Делают на заказ тортики для своих знакомых, бояться стать бизнесами.</a:t>
            </a:r>
            <a:endParaRPr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шоколадные изделия традиционным способом изготавливать сложно, очень много мелкой работы и затрачивается большое количество времени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3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в основе шоколадного 3д-принтера DIVA-6 лежит уникальный кондитерский экструдер собственной конструкторской разработки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создан и испытан прототип, получены первые кондитерские изделия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рабочая область 200х200х200 мм, масса используемого шоколада - 200 гр.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не нужно будет ручным трудом изготавливать декоративные кондитерские изделия из шоколада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57" y="2158937"/>
            <a:ext cx="5118900" cy="2594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DIVA-6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типа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В2В и В2С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(кондитеры и кондитерские организации)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изготовления мелких изделий из шоколада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слжности и кропотливости работы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</a:t>
            </a:r>
            <a:r>
              <a:rPr lang="en-US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D</a:t>
            </a:r>
            <a:r>
              <a:rPr lang="ru-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-принтера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кчественные изделия из шоколада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456817" y="2377125"/>
            <a:ext cx="79932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</a:t>
            </a:r>
            <a:r>
              <a:rPr lang="ru" dirty="0" smtClean="0"/>
              <a:t>B2B</a:t>
            </a:r>
            <a:endParaRPr dirty="0" smtClean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Наша ЦА - это 609 компаний </a:t>
            </a:r>
            <a:endParaRPr dirty="0" smtClean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Наше </a:t>
            </a:r>
            <a:r>
              <a:rPr lang="ru" dirty="0"/>
              <a:t>решение будет стоить </a:t>
            </a:r>
            <a:r>
              <a:rPr lang="ru" dirty="0" smtClean="0"/>
              <a:t>40 000 </a:t>
            </a:r>
            <a:r>
              <a:rPr lang="ru" dirty="0"/>
              <a:t>рублей - это </a:t>
            </a:r>
            <a:r>
              <a:rPr lang="ru" dirty="0" smtClean="0"/>
              <a:t>24 360 000 рублей</a:t>
            </a:r>
            <a:endParaRPr dirty="0"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456825" y="2346914"/>
            <a:ext cx="6936600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en-US"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Wiibox</a:t>
            </a: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en-US"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byFlow</a:t>
            </a: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>
              <a:lnSpc>
                <a:spcPct val="115000"/>
              </a:lnSpc>
              <a:buClr>
                <a:srgbClr val="132C40"/>
              </a:buClr>
              <a:buSzPts val="1200"/>
              <a:buFont typeface="Raleway"/>
              <a:buChar char="●"/>
            </a:pP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Choc Edge 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будем делать </a:t>
            </a:r>
            <a:r>
              <a:rPr lang="ru-RU" dirty="0" smtClean="0"/>
              <a:t>3</a:t>
            </a:r>
            <a:r>
              <a:rPr lang="en-US" dirty="0" smtClean="0"/>
              <a:t>D</a:t>
            </a:r>
            <a:r>
              <a:rPr lang="ru-RU" dirty="0" smtClean="0"/>
              <a:t>-принтеры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Это будет стоить </a:t>
            </a:r>
            <a:r>
              <a:rPr lang="ru" dirty="0" smtClean="0"/>
              <a:t>40 000 рублей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Заработок основан на продаже </a:t>
            </a:r>
            <a:r>
              <a:rPr lang="en-US" dirty="0" smtClean="0"/>
              <a:t>3D</a:t>
            </a:r>
            <a:r>
              <a:rPr lang="ru-RU" dirty="0" smtClean="0"/>
              <a:t>-принтеров</a:t>
            </a:r>
            <a:endParaRPr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dirty="0" smtClean="0"/>
              <a:t>Создан </a:t>
            </a:r>
            <a:r>
              <a:rPr lang="en-US" dirty="0" smtClean="0"/>
              <a:t>MVP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>
            <p:extLst>
              <p:ext uri="{D42A27DB-BD31-4B8C-83A1-F6EECF244321}">
                <p14:modId xmlns:p14="http://schemas.microsoft.com/office/powerpoint/2010/main" val="9598865"/>
              </p:ext>
            </p:extLst>
          </p:nvPr>
        </p:nvGraphicFramePr>
        <p:xfrm>
          <a:off x="456810" y="921625"/>
          <a:ext cx="7532025" cy="3276510"/>
        </p:xfrm>
        <a:graphic>
          <a:graphicData uri="http://schemas.openxmlformats.org/drawingml/2006/table">
            <a:tbl>
              <a:tblPr>
                <a:noFill/>
                <a:tableStyleId>{C9474F94-1B15-4510-A4C5-F15A09D6E3DC}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Аманов </a:t>
                      </a: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Азатнияз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Бунина Наталья Владимировна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Примаков Никита Владимирович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Карпенко Ксения Александровна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Мелкова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Полина Анатольевна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Утепкалиева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Алина </a:t>
                      </a: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Нурлановна</a:t>
                      </a:r>
                      <a:endParaRPr lang="ru-RU"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Журавлев Денис Александрович</a:t>
                      </a:r>
                      <a:endParaRPr lang="ru-RU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Висмутов Олег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>
            <p:extLst>
              <p:ext uri="{D42A27DB-BD31-4B8C-83A1-F6EECF244321}">
                <p14:modId xmlns:p14="http://schemas.microsoft.com/office/powerpoint/2010/main" val="3704126804"/>
              </p:ext>
            </p:extLst>
          </p:nvPr>
        </p:nvGraphicFramePr>
        <p:xfrm>
          <a:off x="1008022" y="1805063"/>
          <a:ext cx="5852075" cy="1935390"/>
        </p:xfrm>
        <a:graphic>
          <a:graphicData uri="http://schemas.openxmlformats.org/drawingml/2006/table">
            <a:tbl>
              <a:tblPr>
                <a:noFill/>
                <a:tableStyleId>{C9474F94-1B15-4510-A4C5-F15A09D6E3DC}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Протестировать печать шоколадом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Иван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Васильев</a:t>
                      </a:r>
                      <a:endParaRPr lang="ru-RU"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Исправить ошибки 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Иван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Васильев</a:t>
                      </a:r>
                      <a:endParaRPr lang="ru-RU"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Начать продажи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Иван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Васильев</a:t>
                      </a:r>
                      <a:endParaRPr lang="ru-RU"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>
              <a:lnSpc>
                <a:spcPct val="100000"/>
              </a:lnSpc>
              <a:buClr>
                <a:srgbClr val="000000"/>
              </a:buClr>
              <a:buSzPts val="1100"/>
              <a:buNone/>
            </a:pPr>
            <a:r>
              <a:rPr lang="ru-RU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Аманов </a:t>
            </a:r>
            <a:r>
              <a:rPr lang="ru-RU" dirty="0" err="1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Азатнияз</a:t>
            </a:r>
            <a:endParaRPr lang="ru-RU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>
              <a:buSzPts val="1400"/>
              <a:buNone/>
            </a:pPr>
            <a:r>
              <a:rPr lang="en-US" dirty="0" smtClean="0">
                <a:hlinkClick r:id="rId3"/>
              </a:rPr>
              <a:t>robovasilyev@gmail.com</a:t>
            </a:r>
            <a:endParaRPr lang="ru-RU" dirty="0" smtClean="0"/>
          </a:p>
          <a:p>
            <a:pPr marL="406400" lvl="0" indent="-203200">
              <a:buSzPts val="1400"/>
              <a:buNone/>
            </a:pPr>
            <a:r>
              <a:rPr lang="ru-RU" dirty="0"/>
              <a:t>+7 (952) 890-83-53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326</Words>
  <Application>Microsoft Office PowerPoint</Application>
  <PresentationFormat>Экран (16:9)</PresentationFormat>
  <Paragraphs>79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Helvetica Neue</vt:lpstr>
      <vt:lpstr>Arial</vt:lpstr>
      <vt:lpstr>Raleway SemiBold</vt:lpstr>
      <vt:lpstr>Century Gothic</vt:lpstr>
      <vt:lpstr>Calibri</vt:lpstr>
      <vt:lpstr>Raleway</vt:lpstr>
      <vt:lpstr>Simple Light</vt:lpstr>
      <vt:lpstr>Simple Light</vt:lpstr>
      <vt:lpstr>Разработка шоколадного 3D-принтера DIVA-6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шоколадного 3D-принтера DIVA-6</dc:title>
  <cp:lastModifiedBy>Шляпкина Полина Юрьевна</cp:lastModifiedBy>
  <cp:revision>5</cp:revision>
  <dcterms:modified xsi:type="dcterms:W3CDTF">2023-10-30T06:00:47Z</dcterms:modified>
</cp:coreProperties>
</file>