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7" r:id="rId4"/>
    <p:sldMasterId id="214748367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Dosis Light"/>
      <p:regular r:id="rId17"/>
      <p:bold r:id="rId18"/>
    </p:embeddedFont>
    <p:embeddedFont>
      <p:font typeface="Dosis ExtraBold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Dosi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DosisExtraBold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Dosi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611f9384f2_1_1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2611f9384f2_1_1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611f9384f2_1_1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2611f9384f2_1_1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611f9384f2_1_2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2611f9384f2_1_2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611f9384f2_1_2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2611f9384f2_1_2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9e6d5b896b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29e6d5b896b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611f9384f2_1_30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2611f9384f2_1_3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9e6d5b896b_0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29e6d5b896b_0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611f9384f2_1_2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2611f9384f2_1_2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611f9384f2_1_4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2611f9384f2_1_4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611f9384f2_1_8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2611f9384f2_1_8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9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9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title">
  <p:cSld name="PPTMON 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/>
          <p:nvPr/>
        </p:nvSpPr>
        <p:spPr>
          <a:xfrm>
            <a:off x="5286373" y="0"/>
            <a:ext cx="2990853" cy="2590800"/>
          </a:xfrm>
          <a:prstGeom prst="rect">
            <a:avLst/>
          </a:pr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54" name="Google Shape;54;p14"/>
          <p:cNvSpPr/>
          <p:nvPr/>
        </p:nvSpPr>
        <p:spPr>
          <a:xfrm>
            <a:off x="5286373" y="1075584"/>
            <a:ext cx="2990853" cy="2990853"/>
          </a:xfrm>
          <a:prstGeom prst="ellipse">
            <a:avLst/>
          </a:pr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55" name="Google Shape;55;p14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/>
          <p:nvPr>
            <p:ph idx="2" type="pic"/>
          </p:nvPr>
        </p:nvSpPr>
        <p:spPr>
          <a:xfrm>
            <a:off x="5487139" y="1276350"/>
            <a:ext cx="2589323" cy="25908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9" name="Google Shape;59;p14"/>
          <p:cNvSpPr/>
          <p:nvPr/>
        </p:nvSpPr>
        <p:spPr>
          <a:xfrm rot="5400000">
            <a:off x="-411956" y="411956"/>
            <a:ext cx="1647825" cy="823913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7647604" y="3856654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7647604" y="4500077"/>
            <a:ext cx="1286846" cy="643424"/>
          </a:xfrm>
          <a:prstGeom prst="rect">
            <a:avLst/>
          </a:pr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4572000" y="3835466"/>
            <a:ext cx="685800" cy="685800"/>
          </a:xfrm>
          <a:prstGeom prst="ellipse">
            <a:avLst/>
          </a:prstGeom>
          <a:solidFill>
            <a:srgbClr val="FFE3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8892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PTMON slide">
  <p:cSld name="1_PPTMON slid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15"/>
          <p:cNvGrpSpPr/>
          <p:nvPr/>
        </p:nvGrpSpPr>
        <p:grpSpPr>
          <a:xfrm flipH="1">
            <a:off x="0" y="3856654"/>
            <a:ext cx="1286846" cy="1286846"/>
            <a:chOff x="9206205" y="3529304"/>
            <a:chExt cx="2985796" cy="2985796"/>
          </a:xfrm>
        </p:grpSpPr>
        <p:sp>
          <p:nvSpPr>
            <p:cNvPr id="67" name="Google Shape;67;p15"/>
            <p:cNvSpPr/>
            <p:nvPr/>
          </p:nvSpPr>
          <p:spPr>
            <a:xfrm>
              <a:off x="9206205" y="3529304"/>
              <a:ext cx="2985796" cy="1492898"/>
            </a:xfrm>
            <a:custGeom>
              <a:rect b="b" l="l" r="r" t="t"/>
              <a:pathLst>
                <a:path extrusionOk="0" h="457200" w="914400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9206205" y="5022202"/>
              <a:ext cx="2985796" cy="1492898"/>
            </a:xfrm>
            <a:prstGeom prst="rect">
              <a:avLst/>
            </a:pr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</p:grpSp>
      <p:sp>
        <p:nvSpPr>
          <p:cNvPr id="69" name="Google Shape;69;p15"/>
          <p:cNvSpPr/>
          <p:nvPr/>
        </p:nvSpPr>
        <p:spPr>
          <a:xfrm rot="10800000">
            <a:off x="0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70" name="Google Shape;70;p1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/>
          <p:nvPr/>
        </p:nvSpPr>
        <p:spPr>
          <a:xfrm flipH="1">
            <a:off x="8500577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73" name="Google Shape;73;p15"/>
          <p:cNvSpPr/>
          <p:nvPr/>
        </p:nvSpPr>
        <p:spPr>
          <a:xfrm rot="-5400000">
            <a:off x="8178865" y="4178365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PTMON slide">
  <p:cSld name="2_PPTMON slide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6"/>
          <p:cNvGrpSpPr/>
          <p:nvPr/>
        </p:nvGrpSpPr>
        <p:grpSpPr>
          <a:xfrm>
            <a:off x="7857154" y="3856654"/>
            <a:ext cx="1286846" cy="1286846"/>
            <a:chOff x="9206205" y="3529304"/>
            <a:chExt cx="2985796" cy="2985798"/>
          </a:xfrm>
        </p:grpSpPr>
        <p:sp>
          <p:nvSpPr>
            <p:cNvPr id="79" name="Google Shape;79;p16"/>
            <p:cNvSpPr/>
            <p:nvPr/>
          </p:nvSpPr>
          <p:spPr>
            <a:xfrm>
              <a:off x="9206205" y="3529304"/>
              <a:ext cx="2985796" cy="1492899"/>
            </a:xfrm>
            <a:custGeom>
              <a:rect b="b" l="l" r="r" t="t"/>
              <a:pathLst>
                <a:path extrusionOk="0" h="457200" w="914400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59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  <p:sp>
          <p:nvSpPr>
            <p:cNvPr id="80" name="Google Shape;80;p16"/>
            <p:cNvSpPr/>
            <p:nvPr/>
          </p:nvSpPr>
          <p:spPr>
            <a:xfrm>
              <a:off x="9206205" y="5022203"/>
              <a:ext cx="2985796" cy="1492899"/>
            </a:xfrm>
            <a:prstGeom prst="rect">
              <a:avLst/>
            </a:prstGeom>
            <a:solidFill>
              <a:srgbClr val="0059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</p:grpSp>
      <p:sp>
        <p:nvSpPr>
          <p:cNvPr id="81" name="Google Shape;81;p16"/>
          <p:cNvSpPr/>
          <p:nvPr/>
        </p:nvSpPr>
        <p:spPr>
          <a:xfrm flipH="1" rot="10800000">
            <a:off x="643424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82" name="Google Shape;82;p1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6"/>
          <p:cNvSpPr/>
          <p:nvPr/>
        </p:nvSpPr>
        <p:spPr>
          <a:xfrm rot="10800000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FFE3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85" name="Google Shape;85;p16"/>
          <p:cNvSpPr/>
          <p:nvPr/>
        </p:nvSpPr>
        <p:spPr>
          <a:xfrm flipH="1">
            <a:off x="7213731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8892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PTMON slide">
  <p:cSld name="3_PPTMON slid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 flipH="1" rot="10800000">
            <a:off x="7857155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91" name="Google Shape;91;p17"/>
          <p:cNvSpPr/>
          <p:nvPr/>
        </p:nvSpPr>
        <p:spPr>
          <a:xfrm flipH="1">
            <a:off x="0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92" name="Google Shape;92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/>
          <p:nvPr/>
        </p:nvSpPr>
        <p:spPr>
          <a:xfrm flipH="1" rot="10800000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95" name="Google Shape;95;p17"/>
          <p:cNvSpPr/>
          <p:nvPr/>
        </p:nvSpPr>
        <p:spPr>
          <a:xfrm flipH="1">
            <a:off x="8500577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PTMON slide">
  <p:cSld name="4_PPTMON slid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/>
          <p:nvPr/>
        </p:nvSpPr>
        <p:spPr>
          <a:xfrm flipH="1" rot="10800000">
            <a:off x="7213730" y="-2138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643424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02" name="Google Shape;102;p1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8"/>
          <p:cNvSpPr/>
          <p:nvPr/>
        </p:nvSpPr>
        <p:spPr>
          <a:xfrm rot="10800000">
            <a:off x="8500577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0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FFE3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10800000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PPTMON slide">
  <p:cSld name="8_PPTMON slide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/>
          <p:nvPr>
            <p:ph idx="2" type="pic"/>
          </p:nvPr>
        </p:nvSpPr>
        <p:spPr>
          <a:xfrm>
            <a:off x="1" y="0"/>
            <a:ext cx="3622689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111" name="Google Shape;111;p19"/>
          <p:cNvGrpSpPr/>
          <p:nvPr/>
        </p:nvGrpSpPr>
        <p:grpSpPr>
          <a:xfrm>
            <a:off x="8295304" y="4075730"/>
            <a:ext cx="848696" cy="1067770"/>
            <a:chOff x="10476205" y="5142205"/>
            <a:chExt cx="1131595" cy="1423694"/>
          </a:xfrm>
        </p:grpSpPr>
        <p:sp>
          <p:nvSpPr>
            <p:cNvPr id="112" name="Google Shape;112;p19"/>
            <p:cNvSpPr/>
            <p:nvPr/>
          </p:nvSpPr>
          <p:spPr>
            <a:xfrm>
              <a:off x="10476205" y="5142205"/>
              <a:ext cx="1131595" cy="565798"/>
            </a:xfrm>
            <a:custGeom>
              <a:rect b="b" l="l" r="r" t="t"/>
              <a:pathLst>
                <a:path extrusionOk="0" h="457200" w="914400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10476205" y="5708002"/>
              <a:ext cx="1131595" cy="857897"/>
            </a:xfrm>
            <a:prstGeom prst="rect">
              <a:avLst/>
            </a:pr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</p:grpSp>
      <p:pic>
        <p:nvPicPr>
          <p:cNvPr id="114" name="Google Shape;114;p1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9"/>
          <p:cNvSpPr/>
          <p:nvPr/>
        </p:nvSpPr>
        <p:spPr>
          <a:xfrm flipH="1" rot="10800000">
            <a:off x="7857154" y="1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68393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PPTMON slide">
  <p:cSld name="9_PPTMON slid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/>
          <p:nvPr>
            <p:ph idx="2" type="pic"/>
          </p:nvPr>
        </p:nvSpPr>
        <p:spPr>
          <a:xfrm>
            <a:off x="3749432" y="1649574"/>
            <a:ext cx="1645136" cy="164607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2" name="Google Shape;122;p20"/>
          <p:cNvSpPr/>
          <p:nvPr>
            <p:ph idx="3" type="pic"/>
          </p:nvPr>
        </p:nvSpPr>
        <p:spPr>
          <a:xfrm>
            <a:off x="906074" y="1649574"/>
            <a:ext cx="1645136" cy="164607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3" name="Google Shape;123;p20"/>
          <p:cNvSpPr/>
          <p:nvPr>
            <p:ph idx="4" type="pic"/>
          </p:nvPr>
        </p:nvSpPr>
        <p:spPr>
          <a:xfrm>
            <a:off x="6592789" y="1649574"/>
            <a:ext cx="1645136" cy="164607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4" name="Google Shape;124;p20"/>
          <p:cNvSpPr/>
          <p:nvPr/>
        </p:nvSpPr>
        <p:spPr>
          <a:xfrm flipH="1">
            <a:off x="8500577" y="4500077"/>
            <a:ext cx="643424" cy="643424"/>
          </a:xfrm>
          <a:custGeom>
            <a:rect b="b" l="l" r="r" t="t"/>
            <a:pathLst>
              <a:path extrusionOk="0" h="457200" w="457200">
                <a:moveTo>
                  <a:pt x="0" y="0"/>
                </a:moveTo>
                <a:cubicBezTo>
                  <a:pt x="0" y="252505"/>
                  <a:pt x="204695" y="457200"/>
                  <a:pt x="457200" y="457200"/>
                </a:cubicBez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25" name="Google Shape;125;p20"/>
          <p:cNvSpPr/>
          <p:nvPr/>
        </p:nvSpPr>
        <p:spPr>
          <a:xfrm rot="-5400000">
            <a:off x="-321711" y="4178365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26" name="Google Shape;126;p20"/>
          <p:cNvSpPr/>
          <p:nvPr/>
        </p:nvSpPr>
        <p:spPr>
          <a:xfrm flipH="1">
            <a:off x="7857153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27" name="Google Shape;127;p2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0"/>
          <p:cNvSpPr/>
          <p:nvPr/>
        </p:nvSpPr>
        <p:spPr>
          <a:xfrm flipH="1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PTMON slide">
  <p:cSld name="5_PPTMON slide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/>
          <p:nvPr/>
        </p:nvSpPr>
        <p:spPr>
          <a:xfrm flipH="1" rot="5400000">
            <a:off x="8178865" y="4178365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35" name="Google Shape;135;p21"/>
          <p:cNvSpPr/>
          <p:nvPr/>
        </p:nvSpPr>
        <p:spPr>
          <a:xfrm>
            <a:off x="1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36" name="Google Shape;136;p2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1"/>
          <p:cNvSpPr/>
          <p:nvPr/>
        </p:nvSpPr>
        <p:spPr>
          <a:xfrm flipH="1">
            <a:off x="8500577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39" name="Google Shape;139;p21"/>
          <p:cNvSpPr/>
          <p:nvPr/>
        </p:nvSpPr>
        <p:spPr>
          <a:xfrm>
            <a:off x="0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0" name="Google Shape;140;p21"/>
          <p:cNvSpPr/>
          <p:nvPr/>
        </p:nvSpPr>
        <p:spPr>
          <a:xfrm>
            <a:off x="643423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10800000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PPTMON slide">
  <p:cSld name="6_PPTMON slid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7213730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6" name="Google Shape;146;p22"/>
          <p:cNvSpPr/>
          <p:nvPr/>
        </p:nvSpPr>
        <p:spPr>
          <a:xfrm flipH="1" rot="10800000">
            <a:off x="643424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47" name="Google Shape;147;p2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2"/>
          <p:cNvSpPr/>
          <p:nvPr/>
        </p:nvSpPr>
        <p:spPr>
          <a:xfrm rot="-5400000">
            <a:off x="-321711" y="321712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E3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50" name="Google Shape;150;p22"/>
          <p:cNvSpPr/>
          <p:nvPr/>
        </p:nvSpPr>
        <p:spPr>
          <a:xfrm flipH="1">
            <a:off x="8500577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51" name="Google Shape;15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8892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PPTMON slide">
  <p:cSld name="11_PPTMON slid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/>
          <p:nvPr/>
        </p:nvSpPr>
        <p:spPr>
          <a:xfrm>
            <a:off x="0" y="0"/>
            <a:ext cx="2990853" cy="2590800"/>
          </a:xfrm>
          <a:prstGeom prst="rect">
            <a:avLst/>
          </a:pr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56" name="Google Shape;156;p23"/>
          <p:cNvSpPr/>
          <p:nvPr/>
        </p:nvSpPr>
        <p:spPr>
          <a:xfrm>
            <a:off x="0" y="1075584"/>
            <a:ext cx="2990853" cy="2990853"/>
          </a:xfrm>
          <a:prstGeom prst="ellipse">
            <a:avLst/>
          </a:pr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57" name="Google Shape;157;p23"/>
          <p:cNvSpPr/>
          <p:nvPr>
            <p:ph idx="2" type="pic"/>
          </p:nvPr>
        </p:nvSpPr>
        <p:spPr>
          <a:xfrm>
            <a:off x="200766" y="1276350"/>
            <a:ext cx="2589323" cy="25908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8" name="Google Shape;158;p23"/>
          <p:cNvSpPr/>
          <p:nvPr/>
        </p:nvSpPr>
        <p:spPr>
          <a:xfrm rot="10800000">
            <a:off x="0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59" name="Google Shape;159;p23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3"/>
          <p:cNvSpPr/>
          <p:nvPr/>
        </p:nvSpPr>
        <p:spPr>
          <a:xfrm flipH="1">
            <a:off x="1704007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62" name="Google Shape;162;p23"/>
          <p:cNvSpPr/>
          <p:nvPr/>
        </p:nvSpPr>
        <p:spPr>
          <a:xfrm>
            <a:off x="8500576" y="0"/>
            <a:ext cx="643423" cy="643423"/>
          </a:xfrm>
          <a:prstGeom prst="ellipse">
            <a:avLst/>
          </a:prstGeom>
          <a:solidFill>
            <a:srgbClr val="FFE3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63" name="Google Shape;16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2304107" y="440224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448798" y="2175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PPTMON slide">
  <p:cSld name="7_PPTMON slid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24"/>
          <p:cNvGrpSpPr/>
          <p:nvPr/>
        </p:nvGrpSpPr>
        <p:grpSpPr>
          <a:xfrm>
            <a:off x="8295304" y="4075730"/>
            <a:ext cx="848696" cy="1067770"/>
            <a:chOff x="10476205" y="5142205"/>
            <a:chExt cx="1131595" cy="1423694"/>
          </a:xfrm>
        </p:grpSpPr>
        <p:sp>
          <p:nvSpPr>
            <p:cNvPr id="168" name="Google Shape;168;p24"/>
            <p:cNvSpPr/>
            <p:nvPr/>
          </p:nvSpPr>
          <p:spPr>
            <a:xfrm>
              <a:off x="10476205" y="5142205"/>
              <a:ext cx="1131595" cy="565798"/>
            </a:xfrm>
            <a:custGeom>
              <a:rect b="b" l="l" r="r" t="t"/>
              <a:pathLst>
                <a:path extrusionOk="0" h="457200" w="914400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10476205" y="5708002"/>
              <a:ext cx="1131595" cy="857897"/>
            </a:xfrm>
            <a:prstGeom prst="rect">
              <a:avLst/>
            </a:pr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</p:grpSp>
      <p:pic>
        <p:nvPicPr>
          <p:cNvPr id="170" name="Google Shape;170;p24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4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4"/>
          <p:cNvSpPr/>
          <p:nvPr/>
        </p:nvSpPr>
        <p:spPr>
          <a:xfrm flipH="1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73" name="Google Shape;173;p24"/>
          <p:cNvSpPr/>
          <p:nvPr/>
        </p:nvSpPr>
        <p:spPr>
          <a:xfrm>
            <a:off x="7857154" y="1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74" name="Google Shape;174;p24"/>
          <p:cNvSpPr/>
          <p:nvPr/>
        </p:nvSpPr>
        <p:spPr>
          <a:xfrm rot="10800000">
            <a:off x="0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75" name="Google Shape;17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PPTMON slide">
  <p:cSld name="12_PPTMON slide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/>
          <p:nvPr/>
        </p:nvSpPr>
        <p:spPr>
          <a:xfrm>
            <a:off x="2159192" y="0"/>
            <a:ext cx="2159191" cy="2987058"/>
          </a:xfrm>
          <a:prstGeom prst="rect">
            <a:avLst/>
          </a:pr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-1" y="2156442"/>
            <a:ext cx="2159191" cy="2987058"/>
          </a:xfrm>
          <a:prstGeom prst="rect">
            <a:avLst/>
          </a:pr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81" name="Google Shape;181;p25"/>
          <p:cNvSpPr/>
          <p:nvPr>
            <p:ph idx="2" type="pic"/>
          </p:nvPr>
        </p:nvSpPr>
        <p:spPr>
          <a:xfrm>
            <a:off x="0" y="1079597"/>
            <a:ext cx="2159192" cy="216042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82" name="Google Shape;182;p25"/>
          <p:cNvSpPr/>
          <p:nvPr>
            <p:ph idx="3" type="pic"/>
          </p:nvPr>
        </p:nvSpPr>
        <p:spPr>
          <a:xfrm>
            <a:off x="2159192" y="1903477"/>
            <a:ext cx="2159192" cy="216042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83" name="Google Shape;183;p25"/>
          <p:cNvSpPr/>
          <p:nvPr/>
        </p:nvSpPr>
        <p:spPr>
          <a:xfrm rot="10800000">
            <a:off x="-1" y="0"/>
            <a:ext cx="2159192" cy="1079596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84" name="Google Shape;184;p25"/>
          <p:cNvSpPr/>
          <p:nvPr/>
        </p:nvSpPr>
        <p:spPr>
          <a:xfrm flipH="1">
            <a:off x="2159193" y="4063903"/>
            <a:ext cx="2159192" cy="1079596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85" name="Google Shape;185;p2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3708042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PTMON slide">
  <p:cSld name="10_PPTMON slide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/>
          <p:nvPr>
            <p:ph idx="2" type="pic"/>
          </p:nvPr>
        </p:nvSpPr>
        <p:spPr>
          <a:xfrm>
            <a:off x="1252736" y="687517"/>
            <a:ext cx="980505" cy="981065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2" name="Google Shape;192;p26"/>
          <p:cNvSpPr/>
          <p:nvPr>
            <p:ph idx="3" type="pic"/>
          </p:nvPr>
        </p:nvSpPr>
        <p:spPr>
          <a:xfrm>
            <a:off x="5114926" y="687517"/>
            <a:ext cx="980505" cy="981065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3" name="Google Shape;193;p26"/>
          <p:cNvSpPr/>
          <p:nvPr>
            <p:ph idx="4" type="pic"/>
          </p:nvPr>
        </p:nvSpPr>
        <p:spPr>
          <a:xfrm>
            <a:off x="1252736" y="2748986"/>
            <a:ext cx="980505" cy="981065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4" name="Google Shape;194;p26"/>
          <p:cNvSpPr/>
          <p:nvPr>
            <p:ph idx="5" type="pic"/>
          </p:nvPr>
        </p:nvSpPr>
        <p:spPr>
          <a:xfrm>
            <a:off x="5114926" y="2748986"/>
            <a:ext cx="980505" cy="981065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5" name="Google Shape;195;p26"/>
          <p:cNvSpPr/>
          <p:nvPr/>
        </p:nvSpPr>
        <p:spPr>
          <a:xfrm rot="-5400000">
            <a:off x="-321710" y="4178368"/>
            <a:ext cx="1286843" cy="643422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96" name="Google Shape;196;p26"/>
          <p:cNvSpPr/>
          <p:nvPr/>
        </p:nvSpPr>
        <p:spPr>
          <a:xfrm flipH="1">
            <a:off x="8382000" y="0"/>
            <a:ext cx="761999" cy="381000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197" name="Google Shape;197;p2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6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6"/>
          <p:cNvSpPr/>
          <p:nvPr/>
        </p:nvSpPr>
        <p:spPr>
          <a:xfrm flipH="1" rot="10800000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00" name="Google Shape;200;p26"/>
          <p:cNvSpPr/>
          <p:nvPr/>
        </p:nvSpPr>
        <p:spPr>
          <a:xfrm flipH="1">
            <a:off x="8500577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201" name="Google Shape;201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8892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PPTMON slide">
  <p:cSld name="13_PPTMON slide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7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27"/>
          <p:cNvGrpSpPr/>
          <p:nvPr/>
        </p:nvGrpSpPr>
        <p:grpSpPr>
          <a:xfrm>
            <a:off x="7857154" y="3856654"/>
            <a:ext cx="1286846" cy="1286846"/>
            <a:chOff x="9206205" y="3529304"/>
            <a:chExt cx="2985796" cy="2985796"/>
          </a:xfrm>
        </p:grpSpPr>
        <p:sp>
          <p:nvSpPr>
            <p:cNvPr id="208" name="Google Shape;208;p27"/>
            <p:cNvSpPr/>
            <p:nvPr/>
          </p:nvSpPr>
          <p:spPr>
            <a:xfrm>
              <a:off x="9206205" y="3529304"/>
              <a:ext cx="2985796" cy="1492898"/>
            </a:xfrm>
            <a:custGeom>
              <a:rect b="b" l="l" r="r" t="t"/>
              <a:pathLst>
                <a:path extrusionOk="0" h="457200" w="914400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9206205" y="5022202"/>
              <a:ext cx="2985796" cy="1492898"/>
            </a:xfrm>
            <a:prstGeom prst="rect">
              <a:avLst/>
            </a:prstGeom>
            <a:solidFill>
              <a:srgbClr val="DDEE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</p:grpSp>
      <p:sp>
        <p:nvSpPr>
          <p:cNvPr id="210" name="Google Shape;210;p27"/>
          <p:cNvSpPr/>
          <p:nvPr/>
        </p:nvSpPr>
        <p:spPr>
          <a:xfrm flipH="1" rot="10800000">
            <a:off x="7857154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11" name="Google Shape;211;p27"/>
          <p:cNvSpPr/>
          <p:nvPr/>
        </p:nvSpPr>
        <p:spPr>
          <a:xfrm flipH="1" rot="10800000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12" name="Google Shape;212;p27"/>
          <p:cNvSpPr/>
          <p:nvPr/>
        </p:nvSpPr>
        <p:spPr>
          <a:xfrm flipH="1" rot="10800000">
            <a:off x="0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213" name="Google Shape;213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/>
          <p:nvPr>
            <p:ph idx="2" type="pic"/>
          </p:nvPr>
        </p:nvSpPr>
        <p:spPr>
          <a:xfrm>
            <a:off x="5843588" y="569912"/>
            <a:ext cx="1905000" cy="4187990"/>
          </a:xfrm>
          <a:prstGeom prst="roundRect">
            <a:avLst>
              <a:gd fmla="val 21152" name="adj"/>
            </a:avLst>
          </a:prstGeom>
          <a:solidFill>
            <a:srgbClr val="F2F2F2"/>
          </a:solidFill>
          <a:ln>
            <a:noFill/>
          </a:ln>
        </p:spPr>
      </p:sp>
      <p:sp>
        <p:nvSpPr>
          <p:cNvPr id="216" name="Google Shape;216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PPTMON slide">
  <p:cSld name="14_PPTMON slide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28"/>
          <p:cNvGrpSpPr/>
          <p:nvPr/>
        </p:nvGrpSpPr>
        <p:grpSpPr>
          <a:xfrm>
            <a:off x="643423" y="3856654"/>
            <a:ext cx="1286846" cy="1286846"/>
            <a:chOff x="9206205" y="3529304"/>
            <a:chExt cx="2985796" cy="2985796"/>
          </a:xfrm>
        </p:grpSpPr>
        <p:sp>
          <p:nvSpPr>
            <p:cNvPr id="219" name="Google Shape;219;p28"/>
            <p:cNvSpPr/>
            <p:nvPr/>
          </p:nvSpPr>
          <p:spPr>
            <a:xfrm>
              <a:off x="9206205" y="3529304"/>
              <a:ext cx="2985796" cy="1492898"/>
            </a:xfrm>
            <a:custGeom>
              <a:rect b="b" l="l" r="r" t="t"/>
              <a:pathLst>
                <a:path extrusionOk="0" h="457200" w="914400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rgbClr val="0059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9206205" y="5022202"/>
              <a:ext cx="2985796" cy="1492898"/>
            </a:xfrm>
            <a:prstGeom prst="rect">
              <a:avLst/>
            </a:prstGeom>
            <a:solidFill>
              <a:srgbClr val="0059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2E224A"/>
                </a:solidFill>
                <a:latin typeface="Dosis ExtraBold"/>
                <a:ea typeface="Dosis ExtraBold"/>
                <a:cs typeface="Dosis ExtraBold"/>
                <a:sym typeface="Dosis ExtraBold"/>
              </a:endParaRPr>
            </a:p>
          </p:txBody>
        </p:sp>
      </p:grpSp>
      <p:sp>
        <p:nvSpPr>
          <p:cNvPr id="221" name="Google Shape;221;p28"/>
          <p:cNvSpPr/>
          <p:nvPr/>
        </p:nvSpPr>
        <p:spPr>
          <a:xfrm flipH="1" rot="10800000">
            <a:off x="643424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222" name="Google Shape;222;p2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8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8"/>
          <p:cNvSpPr/>
          <p:nvPr/>
        </p:nvSpPr>
        <p:spPr>
          <a:xfrm flipH="1" rot="10800000">
            <a:off x="0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FFE3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25" name="Google Shape;225;p28"/>
          <p:cNvSpPr/>
          <p:nvPr/>
        </p:nvSpPr>
        <p:spPr>
          <a:xfrm rot="10800000">
            <a:off x="8500577" y="4500077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26" name="Google Shape;226;p28"/>
          <p:cNvSpPr/>
          <p:nvPr/>
        </p:nvSpPr>
        <p:spPr>
          <a:xfrm rot="10800000">
            <a:off x="8500577" y="0"/>
            <a:ext cx="643423" cy="643424"/>
          </a:xfrm>
          <a:prstGeom prst="ellipse">
            <a:avLst/>
          </a:pr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27" name="Google Shape;227;p28"/>
          <p:cNvSpPr/>
          <p:nvPr>
            <p:ph idx="2" type="pic"/>
          </p:nvPr>
        </p:nvSpPr>
        <p:spPr>
          <a:xfrm>
            <a:off x="1030705" y="832333"/>
            <a:ext cx="5241013" cy="3417591"/>
          </a:xfrm>
          <a:prstGeom prst="roundRect">
            <a:avLst>
              <a:gd fmla="val 3110" name="adj"/>
            </a:avLst>
          </a:prstGeom>
          <a:solidFill>
            <a:srgbClr val="F2F2F2"/>
          </a:solidFill>
          <a:ln>
            <a:noFill/>
          </a:ln>
        </p:spPr>
      </p:sp>
      <p:pic>
        <p:nvPicPr>
          <p:cNvPr id="228" name="Google Shape;22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1618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8892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PPTMON slide">
  <p:cSld name="15_PPTMON slide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/>
          <p:nvPr/>
        </p:nvSpPr>
        <p:spPr>
          <a:xfrm flipH="1" rot="5400000">
            <a:off x="8178865" y="4178365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DDE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33" name="Google Shape;233;p29"/>
          <p:cNvSpPr/>
          <p:nvPr/>
        </p:nvSpPr>
        <p:spPr>
          <a:xfrm>
            <a:off x="1" y="0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7D8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234" name="Google Shape;234;p2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9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9"/>
          <p:cNvSpPr/>
          <p:nvPr/>
        </p:nvSpPr>
        <p:spPr>
          <a:xfrm rot="10800000">
            <a:off x="8500577" y="0"/>
            <a:ext cx="643423" cy="643424"/>
          </a:xfrm>
          <a:custGeom>
            <a:rect b="b" l="l" r="r" t="t"/>
            <a:pathLst>
              <a:path extrusionOk="0" h="857898" w="857897">
                <a:moveTo>
                  <a:pt x="857897" y="857898"/>
                </a:moveTo>
                <a:lnTo>
                  <a:pt x="0" y="857898"/>
                </a:lnTo>
                <a:cubicBezTo>
                  <a:pt x="0" y="413706"/>
                  <a:pt x="337582" y="48362"/>
                  <a:pt x="770183" y="4429"/>
                </a:cubicBezTo>
                <a:lnTo>
                  <a:pt x="857897" y="0"/>
                </a:ln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37" name="Google Shape;237;p29"/>
          <p:cNvSpPr/>
          <p:nvPr/>
        </p:nvSpPr>
        <p:spPr>
          <a:xfrm>
            <a:off x="1" y="4500077"/>
            <a:ext cx="1286846" cy="643424"/>
          </a:xfrm>
          <a:custGeom>
            <a:rect b="b" l="l" r="r" t="t"/>
            <a:pathLst>
              <a:path extrusionOk="0" h="457200" w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0059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E224A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238" name="Google Shape;238;p29"/>
          <p:cNvSpPr/>
          <p:nvPr>
            <p:ph idx="2" type="pic"/>
          </p:nvPr>
        </p:nvSpPr>
        <p:spPr>
          <a:xfrm>
            <a:off x="3629983" y="1392391"/>
            <a:ext cx="5055299" cy="2899336"/>
          </a:xfrm>
          <a:prstGeom prst="roundRect">
            <a:avLst>
              <a:gd fmla="val 1816" name="adj"/>
            </a:avLst>
          </a:prstGeom>
          <a:solidFill>
            <a:srgbClr val="F2F2F2"/>
          </a:solidFill>
          <a:ln>
            <a:noFill/>
          </a:ln>
        </p:spPr>
      </p:sp>
      <p:pic>
        <p:nvPicPr>
          <p:cNvPr id="239" name="Google Shape;239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7421618" y="4370496"/>
            <a:ext cx="1373489" cy="4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10800000">
            <a:off x="348892" y="273535"/>
            <a:ext cx="1373489" cy="4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custom" showMasterSp="0">
  <p:cSld name="PPTMON custom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0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slide">
  <p:cSld name="PPTMON slide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9" r="0" t="0"/>
          <a:stretch/>
        </p:blipFill>
        <p:spPr>
          <a:xfrm>
            <a:off x="4328394" y="5183961"/>
            <a:ext cx="1679403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1">
            <a:hlinkClick r:id="rId4"/>
          </p:cNvPr>
          <p:cNvSpPr txBox="1"/>
          <p:nvPr/>
        </p:nvSpPr>
        <p:spPr>
          <a:xfrm>
            <a:off x="3136204" y="5211314"/>
            <a:ext cx="201797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11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12.jpg"/><Relationship Id="rId5" Type="http://schemas.openxmlformats.org/officeDocument/2006/relationships/image" Target="../media/image11.png"/><Relationship Id="rId6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Relationship Id="rId6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/>
        </p:nvSpPr>
        <p:spPr>
          <a:xfrm>
            <a:off x="856900" y="2932291"/>
            <a:ext cx="3746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Бродникова Мария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Пономарев Марк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2"/>
          <p:cNvSpPr/>
          <p:nvPr/>
        </p:nvSpPr>
        <p:spPr>
          <a:xfrm>
            <a:off x="856900" y="1276350"/>
            <a:ext cx="4026000" cy="1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Карманный Юрист 1.0</a:t>
            </a:r>
            <a:endParaRPr b="1"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3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33373" t="0"/>
          <a:stretch/>
        </p:blipFill>
        <p:spPr>
          <a:xfrm>
            <a:off x="5487139" y="1276350"/>
            <a:ext cx="2589300" cy="25908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257" name="Google Shape;25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0698" y="1070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/>
        </p:nvSpPr>
        <p:spPr>
          <a:xfrm>
            <a:off x="1033650" y="1772025"/>
            <a:ext cx="6931800" cy="22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повседневной жизни люди сталкиваются с различными ситуациями, требующими знания правовых аспектов. Это могут быть такие вопросы, как нарушение прав потребителей, договорные споры, налоговые вопросы, семейное право и другие.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 "Карманный Юрист" актуально в современном обществе, где люди все больше нуждаются в быстрой и доступной юридической помощи.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поможет пользователям экономить время и деньги, получая консультации и необходимую информацию, а также заказывая дополнительные услуги при необходимости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3"/>
          <p:cNvSpPr/>
          <p:nvPr/>
        </p:nvSpPr>
        <p:spPr>
          <a:xfrm>
            <a:off x="952499" y="1010009"/>
            <a:ext cx="6761391" cy="39241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Актуальность проекта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70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/>
        </p:nvSpPr>
        <p:spPr>
          <a:xfrm>
            <a:off x="1653602" y="1963900"/>
            <a:ext cx="25650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Предоставление простой и доступной юридической консультации для пользователей в любое время и в любом месте.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Получение быстрых и точных ответов на свои вопросы, сокращая время на поиск информации и контакт с юристом.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Объединение действующих правовых актов в одном месте и перевод их с юридического языка.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4"/>
          <p:cNvSpPr/>
          <p:nvPr/>
        </p:nvSpPr>
        <p:spPr>
          <a:xfrm>
            <a:off x="952500" y="1406150"/>
            <a:ext cx="36582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500">
                <a:solidFill>
                  <a:srgbClr val="0059F8"/>
                </a:solidFill>
                <a:latin typeface="Calibri"/>
                <a:ea typeface="Calibri"/>
                <a:cs typeface="Calibri"/>
                <a:sym typeface="Calibri"/>
              </a:rPr>
              <a:t>Проблема клиента, которую мы решаем:</a:t>
            </a:r>
            <a:endParaRPr b="1" sz="1500">
              <a:solidFill>
                <a:srgbClr val="0059F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059F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4"/>
          <p:cNvSpPr/>
          <p:nvPr/>
        </p:nvSpPr>
        <p:spPr>
          <a:xfrm>
            <a:off x="1018553" y="2198350"/>
            <a:ext cx="53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4"/>
          <p:cNvSpPr/>
          <p:nvPr/>
        </p:nvSpPr>
        <p:spPr>
          <a:xfrm>
            <a:off x="998906" y="3082950"/>
            <a:ext cx="492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02.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1018542" y="3891950"/>
            <a:ext cx="53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03.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4"/>
          <p:cNvSpPr/>
          <p:nvPr/>
        </p:nvSpPr>
        <p:spPr>
          <a:xfrm>
            <a:off x="952500" y="909000"/>
            <a:ext cx="2927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4"/>
          <p:cNvSpPr txBox="1"/>
          <p:nvPr/>
        </p:nvSpPr>
        <p:spPr>
          <a:xfrm>
            <a:off x="5800877" y="1963900"/>
            <a:ext cx="2565000" cy="17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Высокая стоимость оказания юридических услуг, которая занимает много времени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Отсутствие</a:t>
            </a: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алгоритма действий на жизненные ситуации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Большая вероятность ошибки при </a:t>
            </a: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самостоятельном</a:t>
            </a: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поиске ответов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4"/>
          <p:cNvSpPr/>
          <p:nvPr/>
        </p:nvSpPr>
        <p:spPr>
          <a:xfrm>
            <a:off x="5108800" y="1301400"/>
            <a:ext cx="38664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1500">
                <a:solidFill>
                  <a:srgbClr val="0059F8"/>
                </a:solidFill>
                <a:latin typeface="Calibri"/>
                <a:ea typeface="Calibri"/>
                <a:cs typeface="Calibri"/>
                <a:sym typeface="Calibri"/>
              </a:rPr>
              <a:t>Почему существующих вариантов решения не достаточно?</a:t>
            </a:r>
            <a:endParaRPr b="1" sz="1500">
              <a:solidFill>
                <a:srgbClr val="0059F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4"/>
          <p:cNvSpPr/>
          <p:nvPr/>
        </p:nvSpPr>
        <p:spPr>
          <a:xfrm>
            <a:off x="5165828" y="2108175"/>
            <a:ext cx="53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5165831" y="2740250"/>
            <a:ext cx="492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02.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4"/>
          <p:cNvSpPr/>
          <p:nvPr/>
        </p:nvSpPr>
        <p:spPr>
          <a:xfrm>
            <a:off x="5165817" y="3318875"/>
            <a:ext cx="53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03.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70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5"/>
          <p:cNvSpPr txBox="1"/>
          <p:nvPr/>
        </p:nvSpPr>
        <p:spPr>
          <a:xfrm>
            <a:off x="952500" y="1825875"/>
            <a:ext cx="72750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"Карманный юрист" разработано для предоставления пользователю быстрого и надежного доступа к юридической информации. Оно использует базы данных последней версии искусственного интеллекта GPT4, а также аналитические справочники, содержащие актуальные нормативные правовые акты (НПА)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Пользователь может задать вопрос или описать ситуацию, с которой он столкнулся. На основе этой информации приложение предлагает соответствующие НПА, которые могут быть применимы в данной ситуации.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разработано с учетом интуитивного интерфейса, чтобы пользователи с любым уровнем юридических знаний могли легко найти нужную информацию.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5"/>
          <p:cNvSpPr/>
          <p:nvPr/>
        </p:nvSpPr>
        <p:spPr>
          <a:xfrm>
            <a:off x="3890975" y="1109300"/>
            <a:ext cx="4849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0059F8"/>
                </a:solidFill>
                <a:latin typeface="Calibri"/>
                <a:ea typeface="Calibri"/>
                <a:cs typeface="Calibri"/>
                <a:sym typeface="Calibri"/>
              </a:rPr>
              <a:t>Уникальные преимущества и выгоды для клиента</a:t>
            </a:r>
            <a:endParaRPr b="1" sz="1600">
              <a:solidFill>
                <a:srgbClr val="0059F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952499" y="1010000"/>
            <a:ext cx="17013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Решение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70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/>
          <p:cNvSpPr txBox="1"/>
          <p:nvPr/>
        </p:nvSpPr>
        <p:spPr>
          <a:xfrm>
            <a:off x="1033650" y="1695825"/>
            <a:ext cx="75249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Емкость рынка:приблизительные расчеты для приложения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1"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146,45 млн. чел. (население России) * 26% (клиенты, возраст от 15 до 35 лет) = 38,324 млн. чел.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1"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38,324 млн. чел. (возможные клиенты) * 50% (потенциальные клиенты) = 19,162 млн. чел.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1"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19,162 млн. чел. (доступный объем рынка) / 5 (кол-во значимых конкурентов) =  3,832 млн. чел.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предварительным расчетам реально достижимый объем рынка является около 3,832 млн. человек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6"/>
          <p:cNvSpPr/>
          <p:nvPr/>
        </p:nvSpPr>
        <p:spPr>
          <a:xfrm>
            <a:off x="3890975" y="956900"/>
            <a:ext cx="4849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0059F8"/>
                </a:solidFill>
                <a:latin typeface="Calibri"/>
                <a:ea typeface="Calibri"/>
                <a:cs typeface="Calibri"/>
                <a:sym typeface="Calibri"/>
              </a:rPr>
              <a:t>Рынок, где мы работаем, его объем, рост и уровень конкуренции.</a:t>
            </a:r>
            <a:endParaRPr b="1" sz="1600">
              <a:solidFill>
                <a:srgbClr val="0059F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6"/>
          <p:cNvSpPr/>
          <p:nvPr/>
        </p:nvSpPr>
        <p:spPr>
          <a:xfrm>
            <a:off x="952499" y="1010000"/>
            <a:ext cx="17013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70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3357" l="14270" r="14270" t="15137"/>
          <a:stretch/>
        </p:blipFill>
        <p:spPr>
          <a:xfrm>
            <a:off x="200766" y="1276350"/>
            <a:ext cx="2589300" cy="25908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311" name="Google Shape;31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7"/>
          <p:cNvSpPr/>
          <p:nvPr/>
        </p:nvSpPr>
        <p:spPr>
          <a:xfrm>
            <a:off x="3648825" y="883750"/>
            <a:ext cx="31803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3677675" y="1705950"/>
            <a:ext cx="44859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предлагает пользователям возможность получить доступ к юридическим консультациям и информации в режиме реального времени.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1200">
                <a:solidFill>
                  <a:srgbClr val="0059F8"/>
                </a:solidFill>
                <a:latin typeface="Calibri"/>
                <a:ea typeface="Calibri"/>
                <a:cs typeface="Calibri"/>
                <a:sym typeface="Calibri"/>
              </a:rPr>
              <a:t>Монетизация</a:t>
            </a: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приложения будет вестись двумя способами: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Внедрение платной подписки на пользование расширенным интерфейсом приложения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Размещение рекламных интеграций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870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/>
          <p:nvPr/>
        </p:nvSpPr>
        <p:spPr>
          <a:xfrm>
            <a:off x="952500" y="1825875"/>
            <a:ext cx="7635000" cy="19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Разработана концепция продукта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Набрана команда проекта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Определены пути развития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Составлена заявка на </a:t>
            </a: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участие</a:t>
            </a: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 грантовом конкурсе “Умник”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Проанализирован рынок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k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Составлена дорожная карта проекта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8"/>
          <p:cNvSpPr/>
          <p:nvPr/>
        </p:nvSpPr>
        <p:spPr>
          <a:xfrm>
            <a:off x="952500" y="1010000"/>
            <a:ext cx="3619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Текущие результаты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70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9"/>
          <p:cNvSpPr/>
          <p:nvPr/>
        </p:nvSpPr>
        <p:spPr>
          <a:xfrm>
            <a:off x="1870075" y="3261579"/>
            <a:ext cx="1914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Марк Пономарев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СЕО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9"/>
          <p:cNvSpPr/>
          <p:nvPr/>
        </p:nvSpPr>
        <p:spPr>
          <a:xfrm>
            <a:off x="5190275" y="3261575"/>
            <a:ext cx="21804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Мария Бродникова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CVO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7057" l="14893" r="29637" t="5951"/>
          <a:stretch/>
        </p:blipFill>
        <p:spPr>
          <a:xfrm>
            <a:off x="5457869" y="1442149"/>
            <a:ext cx="1645200" cy="16461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332" name="Google Shape;332;p3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8486" l="32510" r="30051" t="41566"/>
          <a:stretch/>
        </p:blipFill>
        <p:spPr>
          <a:xfrm>
            <a:off x="2004911" y="1442149"/>
            <a:ext cx="1645200" cy="16461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333" name="Google Shape;333;p39"/>
          <p:cNvSpPr/>
          <p:nvPr/>
        </p:nvSpPr>
        <p:spPr>
          <a:xfrm>
            <a:off x="2762250" y="559100"/>
            <a:ext cx="3619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Команда проекта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9"/>
          <p:cNvSpPr txBox="1"/>
          <p:nvPr/>
        </p:nvSpPr>
        <p:spPr>
          <a:xfrm>
            <a:off x="1310200" y="3927850"/>
            <a:ext cx="30570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 5 курса направления Экономическая безопасность,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Проектный директор ООО “Ивенемент”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9"/>
          <p:cNvSpPr txBox="1"/>
          <p:nvPr/>
        </p:nvSpPr>
        <p:spPr>
          <a:xfrm>
            <a:off x="5190275" y="3927850"/>
            <a:ext cx="21804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 5 курса направления Экономическая безопасность, графический дизайнер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6" name="Google Shape;33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774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0"/>
          <p:cNvSpPr txBox="1"/>
          <p:nvPr/>
        </p:nvSpPr>
        <p:spPr>
          <a:xfrm>
            <a:off x="2824372" y="1865352"/>
            <a:ext cx="2362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Доведение продукта до MVP, тестирование приложения на фокус-группе и отработка слабых зон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40"/>
          <p:cNvSpPr/>
          <p:nvPr/>
        </p:nvSpPr>
        <p:spPr>
          <a:xfrm>
            <a:off x="2823357" y="1573331"/>
            <a:ext cx="23574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chemeClr val="dk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01.</a:t>
            </a:r>
            <a:endParaRPr sz="1500">
              <a:solidFill>
                <a:schemeClr val="dk1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345" name="Google Shape;345;p40"/>
          <p:cNvSpPr txBox="1"/>
          <p:nvPr/>
        </p:nvSpPr>
        <p:spPr>
          <a:xfrm>
            <a:off x="5767226" y="1865352"/>
            <a:ext cx="23625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Расширение баз данных юридических справочников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40"/>
          <p:cNvSpPr/>
          <p:nvPr/>
        </p:nvSpPr>
        <p:spPr>
          <a:xfrm>
            <a:off x="5766211" y="1573331"/>
            <a:ext cx="23574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chemeClr val="dk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03.</a:t>
            </a:r>
            <a:endParaRPr sz="1500">
              <a:solidFill>
                <a:schemeClr val="dk1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347" name="Google Shape;347;p40"/>
          <p:cNvSpPr txBox="1"/>
          <p:nvPr/>
        </p:nvSpPr>
        <p:spPr>
          <a:xfrm>
            <a:off x="2824372" y="3092271"/>
            <a:ext cx="23625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 приложения на открытый рынок, запуск открытого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Beta - тестирования, финальная отладка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40"/>
          <p:cNvSpPr/>
          <p:nvPr/>
        </p:nvSpPr>
        <p:spPr>
          <a:xfrm>
            <a:off x="2823357" y="2800250"/>
            <a:ext cx="2357444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chemeClr val="dk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02.</a:t>
            </a:r>
            <a:endParaRPr sz="1500">
              <a:solidFill>
                <a:schemeClr val="dk1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349" name="Google Shape;349;p40"/>
          <p:cNvSpPr txBox="1"/>
          <p:nvPr/>
        </p:nvSpPr>
        <p:spPr>
          <a:xfrm>
            <a:off x="5767226" y="3092271"/>
            <a:ext cx="23625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Монетизация приложения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0"/>
          <p:cNvSpPr/>
          <p:nvPr/>
        </p:nvSpPr>
        <p:spPr>
          <a:xfrm>
            <a:off x="5766212" y="2800250"/>
            <a:ext cx="2357443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chemeClr val="dk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04.</a:t>
            </a:r>
            <a:endParaRPr sz="1500">
              <a:solidFill>
                <a:schemeClr val="dk1"/>
              </a:solidFill>
              <a:latin typeface="Dosis ExtraBold"/>
              <a:ea typeface="Dosis ExtraBold"/>
              <a:cs typeface="Dosis ExtraBold"/>
              <a:sym typeface="Dosis ExtraBold"/>
            </a:endParaRPr>
          </a:p>
        </p:txBody>
      </p:sp>
      <p:grpSp>
        <p:nvGrpSpPr>
          <p:cNvPr id="351" name="Google Shape;351;p40"/>
          <p:cNvGrpSpPr/>
          <p:nvPr/>
        </p:nvGrpSpPr>
        <p:grpSpPr>
          <a:xfrm>
            <a:off x="868843" y="1513149"/>
            <a:ext cx="1661808" cy="2036069"/>
            <a:chOff x="215408" y="2909488"/>
            <a:chExt cx="2215744" cy="2714759"/>
          </a:xfrm>
        </p:grpSpPr>
        <p:sp>
          <p:nvSpPr>
            <p:cNvPr id="352" name="Google Shape;352;p40"/>
            <p:cNvSpPr/>
            <p:nvPr/>
          </p:nvSpPr>
          <p:spPr>
            <a:xfrm>
              <a:off x="215408" y="2909488"/>
              <a:ext cx="1345887" cy="2712481"/>
            </a:xfrm>
            <a:custGeom>
              <a:rect b="b" l="l" r="r" t="t"/>
              <a:pathLst>
                <a:path extrusionOk="0" h="3593592" w="1783080">
                  <a:moveTo>
                    <a:pt x="1777868" y="1803243"/>
                  </a:moveTo>
                  <a:cubicBezTo>
                    <a:pt x="1777868" y="1057366"/>
                    <a:pt x="1553337" y="418064"/>
                    <a:pt x="1234029" y="147858"/>
                  </a:cubicBezTo>
                  <a:lnTo>
                    <a:pt x="1234029" y="10287"/>
                  </a:lnTo>
                  <a:lnTo>
                    <a:pt x="939958" y="12619"/>
                  </a:lnTo>
                  <a:cubicBezTo>
                    <a:pt x="924733" y="11110"/>
                    <a:pt x="909508" y="10287"/>
                    <a:pt x="894009" y="10287"/>
                  </a:cubicBezTo>
                  <a:cubicBezTo>
                    <a:pt x="405994" y="10287"/>
                    <a:pt x="10287" y="812947"/>
                    <a:pt x="10287" y="1803243"/>
                  </a:cubicBezTo>
                  <a:cubicBezTo>
                    <a:pt x="10287" y="2793538"/>
                    <a:pt x="405994" y="3596198"/>
                    <a:pt x="894009" y="3596198"/>
                  </a:cubicBezTo>
                  <a:cubicBezTo>
                    <a:pt x="909371" y="3596198"/>
                    <a:pt x="924733" y="3595375"/>
                    <a:pt x="939958" y="3593866"/>
                  </a:cubicBezTo>
                  <a:lnTo>
                    <a:pt x="1234029" y="3596198"/>
                  </a:lnTo>
                  <a:lnTo>
                    <a:pt x="1234029" y="3458627"/>
                  </a:lnTo>
                  <a:cubicBezTo>
                    <a:pt x="1553474" y="3188421"/>
                    <a:pt x="1777868" y="2549119"/>
                    <a:pt x="1777868" y="1803243"/>
                  </a:cubicBezTo>
                  <a:close/>
                </a:path>
              </a:pathLst>
            </a:custGeom>
            <a:solidFill>
              <a:srgbClr val="DD9F07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3" name="Google Shape;353;p40"/>
            <p:cNvSpPr/>
            <p:nvPr/>
          </p:nvSpPr>
          <p:spPr>
            <a:xfrm>
              <a:off x="472058" y="2909488"/>
              <a:ext cx="1345887" cy="2712481"/>
            </a:xfrm>
            <a:custGeom>
              <a:rect b="b" l="l" r="r" t="t"/>
              <a:pathLst>
                <a:path extrusionOk="0" h="3593592" w="1783080">
                  <a:moveTo>
                    <a:pt x="1777731" y="1803243"/>
                  </a:moveTo>
                  <a:cubicBezTo>
                    <a:pt x="1777731" y="2793465"/>
                    <a:pt x="1382075" y="3596198"/>
                    <a:pt x="894009" y="3596198"/>
                  </a:cubicBezTo>
                  <a:cubicBezTo>
                    <a:pt x="405943" y="3596198"/>
                    <a:pt x="10287" y="2793465"/>
                    <a:pt x="10287" y="1803243"/>
                  </a:cubicBezTo>
                  <a:cubicBezTo>
                    <a:pt x="10287" y="813021"/>
                    <a:pt x="405943" y="10287"/>
                    <a:pt x="894009" y="10287"/>
                  </a:cubicBezTo>
                  <a:cubicBezTo>
                    <a:pt x="1382075" y="10287"/>
                    <a:pt x="1777731" y="813021"/>
                    <a:pt x="1777731" y="1803243"/>
                  </a:cubicBezTo>
                  <a:close/>
                </a:path>
              </a:pathLst>
            </a:custGeom>
            <a:solidFill>
              <a:srgbClr val="FFC1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690921" y="3257762"/>
              <a:ext cx="952474" cy="2018831"/>
            </a:xfrm>
            <a:custGeom>
              <a:rect b="b" l="l" r="r" t="t"/>
              <a:pathLst>
                <a:path extrusionOk="0" h="2674620" w="1261872">
                  <a:moveTo>
                    <a:pt x="1260363" y="1341836"/>
                  </a:moveTo>
                  <a:cubicBezTo>
                    <a:pt x="1260363" y="2077231"/>
                    <a:pt x="980524" y="2673386"/>
                    <a:pt x="635325" y="2673386"/>
                  </a:cubicBezTo>
                  <a:cubicBezTo>
                    <a:pt x="290126" y="2673386"/>
                    <a:pt x="10287" y="2077230"/>
                    <a:pt x="10287" y="1341836"/>
                  </a:cubicBezTo>
                  <a:cubicBezTo>
                    <a:pt x="10287" y="606442"/>
                    <a:pt x="290126" y="10287"/>
                    <a:pt x="635325" y="10287"/>
                  </a:cubicBezTo>
                  <a:cubicBezTo>
                    <a:pt x="980524" y="10287"/>
                    <a:pt x="1260363" y="606442"/>
                    <a:pt x="1260363" y="13418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5" name="Google Shape;355;p40"/>
            <p:cNvSpPr/>
            <p:nvPr/>
          </p:nvSpPr>
          <p:spPr>
            <a:xfrm>
              <a:off x="906986" y="3617529"/>
              <a:ext cx="569414" cy="1304475"/>
            </a:xfrm>
            <a:custGeom>
              <a:rect b="b" l="l" r="r" t="t"/>
              <a:pathLst>
                <a:path extrusionOk="0" h="1728216" w="754380">
                  <a:moveTo>
                    <a:pt x="747111" y="865205"/>
                  </a:moveTo>
                  <a:cubicBezTo>
                    <a:pt x="747111" y="1337364"/>
                    <a:pt x="582167" y="1720123"/>
                    <a:pt x="378699" y="1720123"/>
                  </a:cubicBezTo>
                  <a:cubicBezTo>
                    <a:pt x="175231" y="1720123"/>
                    <a:pt x="10287" y="1337363"/>
                    <a:pt x="10287" y="865205"/>
                  </a:cubicBezTo>
                  <a:cubicBezTo>
                    <a:pt x="10287" y="393047"/>
                    <a:pt x="175231" y="10287"/>
                    <a:pt x="378699" y="10287"/>
                  </a:cubicBezTo>
                  <a:cubicBezTo>
                    <a:pt x="582167" y="10287"/>
                    <a:pt x="747111" y="393047"/>
                    <a:pt x="747111" y="865205"/>
                  </a:cubicBezTo>
                  <a:close/>
                </a:path>
              </a:pathLst>
            </a:custGeom>
            <a:solidFill>
              <a:srgbClr val="FF7D8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6" name="Google Shape;356;p40"/>
            <p:cNvSpPr/>
            <p:nvPr/>
          </p:nvSpPr>
          <p:spPr>
            <a:xfrm>
              <a:off x="1097378" y="3994895"/>
              <a:ext cx="217413" cy="548708"/>
            </a:xfrm>
            <a:custGeom>
              <a:rect b="b" l="l" r="r" t="t"/>
              <a:pathLst>
                <a:path extrusionOk="0" h="726948" w="288036">
                  <a:moveTo>
                    <a:pt x="279395" y="365257"/>
                  </a:moveTo>
                  <a:cubicBezTo>
                    <a:pt x="279395" y="561302"/>
                    <a:pt x="219153" y="720227"/>
                    <a:pt x="144841" y="720227"/>
                  </a:cubicBezTo>
                  <a:cubicBezTo>
                    <a:pt x="70529" y="720227"/>
                    <a:pt x="10287" y="561302"/>
                    <a:pt x="10287" y="365257"/>
                  </a:cubicBezTo>
                  <a:cubicBezTo>
                    <a:pt x="10287" y="169212"/>
                    <a:pt x="70529" y="10287"/>
                    <a:pt x="144841" y="10287"/>
                  </a:cubicBezTo>
                  <a:cubicBezTo>
                    <a:pt x="219153" y="10287"/>
                    <a:pt x="279395" y="169212"/>
                    <a:pt x="279395" y="365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637706" y="4236948"/>
              <a:ext cx="569414" cy="1387299"/>
            </a:xfrm>
            <a:custGeom>
              <a:rect b="b" l="l" r="r" t="t"/>
              <a:pathLst>
                <a:path extrusionOk="0" h="1837944" w="754380">
                  <a:moveTo>
                    <a:pt x="674553" y="1837533"/>
                  </a:moveTo>
                  <a:cubicBezTo>
                    <a:pt x="701299" y="1837533"/>
                    <a:pt x="727634" y="1834927"/>
                    <a:pt x="753694" y="1830263"/>
                  </a:cubicBezTo>
                  <a:lnTo>
                    <a:pt x="753694" y="10287"/>
                  </a:lnTo>
                  <a:lnTo>
                    <a:pt x="10287" y="1227033"/>
                  </a:lnTo>
                  <a:cubicBezTo>
                    <a:pt x="172410" y="1601206"/>
                    <a:pt x="409834" y="1837533"/>
                    <a:pt x="674553" y="1837533"/>
                  </a:cubicBezTo>
                  <a:close/>
                </a:path>
              </a:pathLst>
            </a:custGeom>
            <a:solidFill>
              <a:srgbClr val="000000">
                <a:alpha val="9803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1198941" y="4087707"/>
              <a:ext cx="1232005" cy="362354"/>
            </a:xfrm>
            <a:custGeom>
              <a:rect b="b" l="l" r="r" t="t"/>
              <a:pathLst>
                <a:path extrusionOk="0" h="480060" w="1632204">
                  <a:moveTo>
                    <a:pt x="1614099" y="276588"/>
                  </a:moveTo>
                  <a:lnTo>
                    <a:pt x="1614099" y="208008"/>
                  </a:lnTo>
                  <a:lnTo>
                    <a:pt x="1582964" y="208008"/>
                  </a:lnTo>
                  <a:cubicBezTo>
                    <a:pt x="1582964" y="208008"/>
                    <a:pt x="1671980" y="36970"/>
                    <a:pt x="1590096" y="14338"/>
                  </a:cubicBezTo>
                  <a:cubicBezTo>
                    <a:pt x="1455130" y="-22832"/>
                    <a:pt x="1175187" y="208008"/>
                    <a:pt x="1175187" y="208008"/>
                  </a:cubicBezTo>
                  <a:lnTo>
                    <a:pt x="10287" y="208008"/>
                  </a:lnTo>
                  <a:lnTo>
                    <a:pt x="10287" y="276588"/>
                  </a:lnTo>
                  <a:lnTo>
                    <a:pt x="1175324" y="276588"/>
                  </a:lnTo>
                  <a:cubicBezTo>
                    <a:pt x="1175324" y="276588"/>
                    <a:pt x="1455405" y="512778"/>
                    <a:pt x="1590233" y="474785"/>
                  </a:cubicBezTo>
                  <a:cubicBezTo>
                    <a:pt x="1672118" y="451741"/>
                    <a:pt x="1583101" y="276588"/>
                    <a:pt x="1583101" y="276588"/>
                  </a:cubicBezTo>
                  <a:lnTo>
                    <a:pt x="1614099" y="276588"/>
                  </a:lnTo>
                  <a:close/>
                </a:path>
              </a:pathLst>
            </a:custGeom>
            <a:solidFill>
              <a:srgbClr val="0059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59" name="Google Shape;359;p40"/>
            <p:cNvSpPr/>
            <p:nvPr/>
          </p:nvSpPr>
          <p:spPr>
            <a:xfrm>
              <a:off x="2079151" y="4262834"/>
              <a:ext cx="352001" cy="144942"/>
            </a:xfrm>
            <a:custGeom>
              <a:rect b="b" l="l" r="r" t="t"/>
              <a:pathLst>
                <a:path extrusionOk="0" h="192024" w="466344">
                  <a:moveTo>
                    <a:pt x="10287" y="10287"/>
                  </a:moveTo>
                  <a:cubicBezTo>
                    <a:pt x="10287" y="10287"/>
                    <a:pt x="290368" y="213832"/>
                    <a:pt x="425196" y="181051"/>
                  </a:cubicBezTo>
                  <a:cubicBezTo>
                    <a:pt x="507080" y="161163"/>
                    <a:pt x="418064" y="10287"/>
                    <a:pt x="418064" y="10287"/>
                  </a:cubicBezTo>
                  <a:lnTo>
                    <a:pt x="10287" y="10287"/>
                  </a:lnTo>
                  <a:close/>
                </a:path>
              </a:pathLst>
            </a:custGeom>
            <a:solidFill>
              <a:srgbClr val="298C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1234322" y="4254423"/>
              <a:ext cx="93177" cy="10353"/>
            </a:xfrm>
            <a:custGeom>
              <a:rect b="b" l="l" r="r" t="t"/>
              <a:pathLst>
                <a:path extrusionOk="0" h="13716" w="123444">
                  <a:moveTo>
                    <a:pt x="7715" y="7715"/>
                  </a:moveTo>
                  <a:lnTo>
                    <a:pt x="118403" y="7715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61" name="Google Shape;361;p40"/>
            <p:cNvSpPr/>
            <p:nvPr/>
          </p:nvSpPr>
          <p:spPr>
            <a:xfrm>
              <a:off x="1210406" y="4254423"/>
              <a:ext cx="10353" cy="10353"/>
            </a:xfrm>
            <a:custGeom>
              <a:rect b="b" l="l" r="r" t="t"/>
              <a:pathLst>
                <a:path extrusionOk="0" h="13716" w="13716">
                  <a:moveTo>
                    <a:pt x="7715" y="7715"/>
                  </a:moveTo>
                  <a:lnTo>
                    <a:pt x="15671" y="7715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62" name="Google Shape;362;p40"/>
            <p:cNvSpPr/>
            <p:nvPr/>
          </p:nvSpPr>
          <p:spPr>
            <a:xfrm>
              <a:off x="1189106" y="4236940"/>
              <a:ext cx="31059" cy="62118"/>
            </a:xfrm>
            <a:custGeom>
              <a:rect b="b" l="l" r="r" t="t"/>
              <a:pathLst>
                <a:path extrusionOk="0" h="82296" w="41148">
                  <a:moveTo>
                    <a:pt x="36347" y="44577"/>
                  </a:moveTo>
                  <a:cubicBezTo>
                    <a:pt x="36347" y="63505"/>
                    <a:pt x="30587" y="78867"/>
                    <a:pt x="23317" y="78867"/>
                  </a:cubicBezTo>
                  <a:cubicBezTo>
                    <a:pt x="16185" y="78867"/>
                    <a:pt x="10287" y="63505"/>
                    <a:pt x="10287" y="44577"/>
                  </a:cubicBezTo>
                  <a:cubicBezTo>
                    <a:pt x="10287" y="25649"/>
                    <a:pt x="16048" y="10287"/>
                    <a:pt x="23317" y="10287"/>
                  </a:cubicBezTo>
                  <a:cubicBezTo>
                    <a:pt x="30450" y="10287"/>
                    <a:pt x="36347" y="25649"/>
                    <a:pt x="36347" y="44577"/>
                  </a:cubicBezTo>
                  <a:close/>
                </a:path>
              </a:pathLst>
            </a:custGeom>
            <a:solidFill>
              <a:srgbClr val="298C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2399683" y="4236946"/>
              <a:ext cx="31059" cy="62118"/>
            </a:xfrm>
            <a:custGeom>
              <a:rect b="b" l="l" r="r" t="t"/>
              <a:pathLst>
                <a:path extrusionOk="0" h="82296" w="41148">
                  <a:moveTo>
                    <a:pt x="36347" y="44577"/>
                  </a:moveTo>
                  <a:cubicBezTo>
                    <a:pt x="36347" y="63515"/>
                    <a:pt x="30514" y="78867"/>
                    <a:pt x="23317" y="78867"/>
                  </a:cubicBezTo>
                  <a:cubicBezTo>
                    <a:pt x="16121" y="78867"/>
                    <a:pt x="10287" y="63515"/>
                    <a:pt x="10287" y="44577"/>
                  </a:cubicBezTo>
                  <a:cubicBezTo>
                    <a:pt x="10287" y="25639"/>
                    <a:pt x="16121" y="10287"/>
                    <a:pt x="23317" y="10287"/>
                  </a:cubicBezTo>
                  <a:cubicBezTo>
                    <a:pt x="30514" y="10287"/>
                    <a:pt x="36347" y="25639"/>
                    <a:pt x="36347" y="44577"/>
                  </a:cubicBezTo>
                  <a:close/>
                </a:path>
              </a:pathLst>
            </a:custGeom>
            <a:solidFill>
              <a:srgbClr val="298CF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Dosis Light"/>
                <a:ea typeface="Dosis Light"/>
                <a:cs typeface="Dosis Light"/>
                <a:sym typeface="Dosis Light"/>
              </a:endParaRPr>
            </a:p>
          </p:txBody>
        </p:sp>
      </p:grpSp>
      <p:sp>
        <p:nvSpPr>
          <p:cNvPr id="364" name="Google Shape;364;p40"/>
          <p:cNvSpPr/>
          <p:nvPr/>
        </p:nvSpPr>
        <p:spPr>
          <a:xfrm>
            <a:off x="2882325" y="658300"/>
            <a:ext cx="31803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ko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развития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1099" y="3882775"/>
            <a:ext cx="710999" cy="10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5623" y="18754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/>
        </p:nvSpPr>
        <p:spPr>
          <a:xfrm>
            <a:off x="1802925" y="1691900"/>
            <a:ext cx="31167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Спасибо за внимание</a:t>
            </a:r>
            <a:r>
              <a:rPr b="1" lang="ko"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41"/>
          <p:cNvSpPr txBox="1"/>
          <p:nvPr/>
        </p:nvSpPr>
        <p:spPr>
          <a:xfrm>
            <a:off x="1802922" y="4485925"/>
            <a:ext cx="17127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Бродникова Мария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Пономарев Марк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8447" y="292897"/>
            <a:ext cx="2264569" cy="4557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-67514" l="-1208" r="-1198" t="-57609"/>
          <a:stretch/>
        </p:blipFill>
        <p:spPr>
          <a:xfrm>
            <a:off x="6438213" y="456325"/>
            <a:ext cx="1905000" cy="4188000"/>
          </a:xfrm>
          <a:prstGeom prst="roundRect">
            <a:avLst>
              <a:gd fmla="val 21152" name="adj"/>
            </a:avLst>
          </a:prstGeom>
          <a:solidFill>
            <a:srgbClr val="F2F2F2"/>
          </a:solidFill>
          <a:ln>
            <a:noFill/>
          </a:ln>
        </p:spPr>
      </p:pic>
      <p:pic>
        <p:nvPicPr>
          <p:cNvPr id="376" name="Google Shape;376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6441" y="415050"/>
            <a:ext cx="128588" cy="157163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1"/>
          <p:cNvSpPr txBox="1"/>
          <p:nvPr/>
        </p:nvSpPr>
        <p:spPr>
          <a:xfrm>
            <a:off x="3486147" y="4485925"/>
            <a:ext cx="17127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+7 (982) 696-53-64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+7 </a:t>
            </a:r>
            <a:r>
              <a:rPr lang="ko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(922) 610-43-86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Google Shape;378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02673" y="186698"/>
            <a:ext cx="4374850" cy="3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PTMON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