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6"/>
  </p:notesMasterIdLst>
  <p:sldIdLst>
    <p:sldId id="256" r:id="rId2"/>
    <p:sldId id="259" r:id="rId3"/>
    <p:sldId id="273" r:id="rId4"/>
    <p:sldId id="258" r:id="rId5"/>
    <p:sldId id="285" r:id="rId6"/>
    <p:sldId id="286" r:id="rId7"/>
    <p:sldId id="264" r:id="rId8"/>
    <p:sldId id="274" r:id="rId9"/>
    <p:sldId id="279" r:id="rId10"/>
    <p:sldId id="278" r:id="rId11"/>
    <p:sldId id="277" r:id="rId12"/>
    <p:sldId id="283" r:id="rId13"/>
    <p:sldId id="260" r:id="rId14"/>
    <p:sldId id="284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FECB4D8-DB02-4DC6-A0A2-4F2EBAE1DC90}" styleName="Средний стиль 1 —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DA37D80-6434-44D0-A028-1B22A696006F}" styleName="Светлый стиль 3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DCAF9ED-07DC-4A11-8D7F-57B35C25682E}" styleName="Средний стиль 1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E171933-4619-4E11-9A3F-F7608DF75F80}" styleName="Средний стиль 1 —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9" d="100"/>
          <a:sy n="79" d="100"/>
        </p:scale>
        <p:origin x="715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60F9FB-7A48-4BBE-9D0C-784A1917C55A}" type="datetimeFigureOut">
              <a:rPr lang="ru-RU" smtClean="0"/>
              <a:t>23.11.2023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B72D7D-0148-44F4-9B51-CD683C7918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86614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2" name="Google Shape;39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1" name="Google Shape;621;gc03f8b48dd_0_1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2" name="Google Shape;622;gc03f8b48dd_0_1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2" name="Google Shape;1272;gdf3f552fc4_0_3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3" name="Google Shape;1273;gdf3f552fc4_0_3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" name="Google Shape;583;gdf3f552fc4_0_5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4" name="Google Shape;584;gdf3f552fc4_0_5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4" name="Google Shape;844;gdfee29fd8a_0_5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5" name="Google Shape;845;gdfee29fd8a_0_5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0" name="Google Shape;1360;gdf3f552fc4_0_4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1" name="Google Shape;1361;gdf3f552fc4_0_4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7" name="Google Shape;687;gdfee29fd8a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8" name="Google Shape;688;gdfee29fd8a_0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" name="Google Shape;1741;gdfee29fd8a_0_15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2" name="Google Shape;1742;gdfee29fd8a_0_15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8EF5210-BF13-4940-85C2-5D058FC37C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66B9ADA-6397-40F6-AE11-1D3F474C7DF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960BFF7-1C86-486D-A447-858F94F1BE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41ABB6C-7D6F-4872-9BF4-9D66DB47D7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2CC7A41-F124-41FA-8F9C-DECCD2BA44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ECB567-DA81-4A70-B6FA-8BAC732B39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77755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BADFED5-22FA-40FC-96FD-5B586214F5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C03EA31-7FEE-42C5-AAB9-9131B2D961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FD77527-58E2-4C39-B730-7E8AA52A97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0F6EDA6-3F31-4236-9698-FC9BAE07B6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93449EB-DEF5-4050-AAB1-17275C081C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ECB567-DA81-4A70-B6FA-8BAC732B39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38511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1756FE-6F0F-47E0-816D-63D8BCE526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0BF6077-8E5C-4135-A707-194531D5D4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F4E8EA3-1464-429F-9651-273EA53897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3F694B3-3956-4D01-BBF1-EA0319C5EC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60F783D-964A-45EF-9DC8-B964A1F87D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ECB567-DA81-4A70-B6FA-8BAC732B39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13014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9CA4A48-F3CB-445D-AAF4-4C4AFD9C0A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CA5BAF8-165C-4850-A8A3-5625DFA6D96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B7D15AA-9262-4C81-A041-1DAA3383FE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E1D4287-8C85-41C4-98E9-53F570B8F2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FE15C50-C7F1-4ECD-B171-75221B28EA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CB7E751-17EC-4D5F-B5BD-08F36CC9AF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ECB567-DA81-4A70-B6FA-8BAC732B39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75770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0690AA6-5684-4515-99F8-D8B1FFEE58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6044226-9676-4C3D-BD8F-A7D67A4FD8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D0DB373-F281-4603-B5A6-9C023DB738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A4225A2A-0159-4A3F-B78B-4F83C3BD6F4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7C372194-28E4-4073-BFE9-11DCB562E8C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C5D458B2-5C0E-4E52-B395-4CA48C653E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CEECA111-7145-4961-9F81-80B68E371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A674F0BA-BEDD-4BBE-A386-E9D3A1A3CF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ECB567-DA81-4A70-B6FA-8BAC732B39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8538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A795CB-E3F2-4E58-9678-ABB38AB0EA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3CC78635-B444-499D-BD77-4780B58CB3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E34E6A73-0020-4BCE-A51A-1982D47E31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23C21D0E-55CC-4C5D-8EEC-C16BACE883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ECB567-DA81-4A70-B6FA-8BAC732B39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86984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88E70DF7-7FC8-4AC0-B1F9-06EDCD83D2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1AB789DF-6AC4-45C5-99E4-5ADC574EE8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999ABAB-C328-476D-B075-815955D34F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ECB567-DA81-4A70-B6FA-8BAC732B39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28978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F473E2-69BA-441D-AF10-D1CC9181A9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850D259-1B91-415F-9509-D179664EA7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E3C7BCC-89A3-48E7-B97E-6364AA267B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49A1415-F732-43CE-A1FF-DDE00E5848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F68B129-7560-4E94-8E0B-78F4111744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BDD2D9A-44CD-4DCE-A447-CAB81ABA08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ECB567-DA81-4A70-B6FA-8BAC732B39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23704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A493E81-F663-49CA-895F-45C56F05AF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A2402556-4D5B-48E4-B51D-BAD2BB68612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31DE86E-1A38-4663-B612-6421D9CB8D3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B0EF006-B2CA-4607-B20B-2E5F08A934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502A8B7-656D-45C4-B577-8F3E06A367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49B5E24-B3B9-4992-8FE7-49A1A4131D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ECB567-DA81-4A70-B6FA-8BAC732B39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35559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79A47FA-4ED2-4AAF-AF1E-53175C73DF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E66681A-43A2-4C2D-A73D-055D24E85C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BAB97CC-EE9D-4782-B1A9-1B703A09B4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86362F3-89B4-44E8-A8D2-A176F69BAC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25D09B5-F186-4A98-A63E-F7A6A1E560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ECB567-DA81-4A70-B6FA-8BAC732B39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32390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92D7926F-857C-420C-A6B5-B03C5398CC4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00E744A-E7E8-4035-8FDF-4A4645644F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93FC817-100A-4A12-9EC9-2A2B381DA2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AE87226-C63F-47FF-AE07-E6473D4A6A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3BB6FC2-C240-47DC-8F01-0B9F3BC9C5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ECB567-DA81-4A70-B6FA-8BAC732B39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69437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9;p2"/>
          <p:cNvPicPr preferRelativeResize="0"/>
          <p:nvPr/>
        </p:nvPicPr>
        <p:blipFill>
          <a:blip r:embed="rId2">
            <a:alphaModFix amt="42000"/>
          </a:blip>
          <a:stretch>
            <a:fillRect/>
          </a:stretch>
        </p:blipFill>
        <p:spPr>
          <a:xfrm>
            <a:off x="0" y="0"/>
            <a:ext cx="12192000" cy="6857989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6795033" y="1545967"/>
            <a:ext cx="4502000" cy="338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Font typeface="Work Sans ExtraBold"/>
              <a:buNone/>
              <a:defRPr sz="6400">
                <a:latin typeface="Work Sans ExtraBold"/>
                <a:ea typeface="Work Sans ExtraBold"/>
                <a:cs typeface="Work Sans ExtraBold"/>
                <a:sym typeface="Work Sans Extra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2"/>
          </p:nvPr>
        </p:nvSpPr>
        <p:spPr>
          <a:xfrm>
            <a:off x="6823649" y="4898100"/>
            <a:ext cx="4502000" cy="57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12" name="Google Shape;12;p2"/>
          <p:cNvGrpSpPr/>
          <p:nvPr/>
        </p:nvGrpSpPr>
        <p:grpSpPr>
          <a:xfrm>
            <a:off x="758563" y="535151"/>
            <a:ext cx="2568891" cy="4524624"/>
            <a:chOff x="568922" y="401363"/>
            <a:chExt cx="1926668" cy="3393468"/>
          </a:xfrm>
        </p:grpSpPr>
        <p:sp>
          <p:nvSpPr>
            <p:cNvPr id="13" name="Google Shape;13;p2"/>
            <p:cNvSpPr/>
            <p:nvPr/>
          </p:nvSpPr>
          <p:spPr>
            <a:xfrm>
              <a:off x="599768" y="438391"/>
              <a:ext cx="1885494" cy="3298824"/>
            </a:xfrm>
            <a:custGeom>
              <a:avLst/>
              <a:gdLst/>
              <a:ahLst/>
              <a:cxnLst/>
              <a:rect l="l" t="t" r="r" b="b"/>
              <a:pathLst>
                <a:path w="26835" h="46950" extrusionOk="0">
                  <a:moveTo>
                    <a:pt x="1" y="0"/>
                  </a:moveTo>
                  <a:lnTo>
                    <a:pt x="1" y="46949"/>
                  </a:lnTo>
                  <a:lnTo>
                    <a:pt x="26835" y="46949"/>
                  </a:lnTo>
                  <a:lnTo>
                    <a:pt x="26835" y="0"/>
                  </a:lnTo>
                  <a:close/>
                </a:path>
              </a:pathLst>
            </a:custGeom>
            <a:solidFill>
              <a:srgbClr val="FFFFFF">
                <a:alpha val="62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" name="Google Shape;14;p2"/>
            <p:cNvSpPr/>
            <p:nvPr/>
          </p:nvSpPr>
          <p:spPr>
            <a:xfrm>
              <a:off x="568922" y="401363"/>
              <a:ext cx="1926668" cy="3393468"/>
            </a:xfrm>
            <a:custGeom>
              <a:avLst/>
              <a:gdLst/>
              <a:ahLst/>
              <a:cxnLst/>
              <a:rect l="l" t="t" r="r" b="b"/>
              <a:pathLst>
                <a:path w="27421" h="48297" extrusionOk="0">
                  <a:moveTo>
                    <a:pt x="13381" y="11800"/>
                  </a:moveTo>
                  <a:lnTo>
                    <a:pt x="13381" y="24009"/>
                  </a:lnTo>
                  <a:lnTo>
                    <a:pt x="6369" y="24009"/>
                  </a:lnTo>
                  <a:lnTo>
                    <a:pt x="6369" y="11800"/>
                  </a:lnTo>
                  <a:close/>
                  <a:moveTo>
                    <a:pt x="20891" y="11829"/>
                  </a:moveTo>
                  <a:lnTo>
                    <a:pt x="20891" y="24009"/>
                  </a:lnTo>
                  <a:lnTo>
                    <a:pt x="14245" y="24009"/>
                  </a:lnTo>
                  <a:lnTo>
                    <a:pt x="14245" y="11829"/>
                  </a:lnTo>
                  <a:close/>
                  <a:moveTo>
                    <a:pt x="13381" y="24858"/>
                  </a:moveTo>
                  <a:lnTo>
                    <a:pt x="13381" y="36643"/>
                  </a:lnTo>
                  <a:lnTo>
                    <a:pt x="6369" y="36643"/>
                  </a:lnTo>
                  <a:lnTo>
                    <a:pt x="6369" y="24858"/>
                  </a:lnTo>
                  <a:close/>
                  <a:moveTo>
                    <a:pt x="20891" y="24858"/>
                  </a:moveTo>
                  <a:lnTo>
                    <a:pt x="20891" y="36643"/>
                  </a:lnTo>
                  <a:lnTo>
                    <a:pt x="14245" y="36643"/>
                  </a:lnTo>
                  <a:lnTo>
                    <a:pt x="14245" y="24858"/>
                  </a:lnTo>
                  <a:close/>
                  <a:moveTo>
                    <a:pt x="13381" y="0"/>
                  </a:moveTo>
                  <a:lnTo>
                    <a:pt x="13381" y="11580"/>
                  </a:lnTo>
                  <a:lnTo>
                    <a:pt x="6369" y="11580"/>
                  </a:lnTo>
                  <a:lnTo>
                    <a:pt x="6369" y="776"/>
                  </a:lnTo>
                  <a:lnTo>
                    <a:pt x="6134" y="776"/>
                  </a:lnTo>
                  <a:lnTo>
                    <a:pt x="6134" y="11580"/>
                  </a:lnTo>
                  <a:lnTo>
                    <a:pt x="0" y="11580"/>
                  </a:lnTo>
                  <a:lnTo>
                    <a:pt x="0" y="11800"/>
                  </a:lnTo>
                  <a:lnTo>
                    <a:pt x="6134" y="11800"/>
                  </a:lnTo>
                  <a:lnTo>
                    <a:pt x="6134" y="24009"/>
                  </a:lnTo>
                  <a:lnTo>
                    <a:pt x="0" y="24009"/>
                  </a:lnTo>
                  <a:lnTo>
                    <a:pt x="0" y="24873"/>
                  </a:lnTo>
                  <a:lnTo>
                    <a:pt x="6134" y="24873"/>
                  </a:lnTo>
                  <a:lnTo>
                    <a:pt x="6134" y="36643"/>
                  </a:lnTo>
                  <a:lnTo>
                    <a:pt x="0" y="36643"/>
                  </a:lnTo>
                  <a:lnTo>
                    <a:pt x="0" y="36863"/>
                  </a:lnTo>
                  <a:lnTo>
                    <a:pt x="6134" y="36863"/>
                  </a:lnTo>
                  <a:lnTo>
                    <a:pt x="6134" y="48296"/>
                  </a:lnTo>
                  <a:lnTo>
                    <a:pt x="6369" y="48296"/>
                  </a:lnTo>
                  <a:lnTo>
                    <a:pt x="6369" y="36863"/>
                  </a:lnTo>
                  <a:lnTo>
                    <a:pt x="13381" y="36863"/>
                  </a:lnTo>
                  <a:lnTo>
                    <a:pt x="13381" y="47520"/>
                  </a:lnTo>
                  <a:lnTo>
                    <a:pt x="14245" y="47520"/>
                  </a:lnTo>
                  <a:lnTo>
                    <a:pt x="14245" y="36863"/>
                  </a:lnTo>
                  <a:lnTo>
                    <a:pt x="20891" y="36863"/>
                  </a:lnTo>
                  <a:lnTo>
                    <a:pt x="20891" y="48296"/>
                  </a:lnTo>
                  <a:lnTo>
                    <a:pt x="21125" y="48296"/>
                  </a:lnTo>
                  <a:lnTo>
                    <a:pt x="21125" y="36863"/>
                  </a:lnTo>
                  <a:lnTo>
                    <a:pt x="27420" y="36863"/>
                  </a:lnTo>
                  <a:lnTo>
                    <a:pt x="27420" y="36643"/>
                  </a:lnTo>
                  <a:lnTo>
                    <a:pt x="21125" y="36643"/>
                  </a:lnTo>
                  <a:lnTo>
                    <a:pt x="21125" y="24858"/>
                  </a:lnTo>
                  <a:lnTo>
                    <a:pt x="27420" y="24858"/>
                  </a:lnTo>
                  <a:lnTo>
                    <a:pt x="27420" y="24009"/>
                  </a:lnTo>
                  <a:lnTo>
                    <a:pt x="21125" y="24009"/>
                  </a:lnTo>
                  <a:lnTo>
                    <a:pt x="21125" y="11829"/>
                  </a:lnTo>
                  <a:lnTo>
                    <a:pt x="27420" y="11829"/>
                  </a:lnTo>
                  <a:lnTo>
                    <a:pt x="27420" y="11800"/>
                  </a:lnTo>
                  <a:lnTo>
                    <a:pt x="27420" y="11580"/>
                  </a:lnTo>
                  <a:lnTo>
                    <a:pt x="21125" y="11580"/>
                  </a:lnTo>
                  <a:lnTo>
                    <a:pt x="21125" y="776"/>
                  </a:lnTo>
                  <a:lnTo>
                    <a:pt x="20891" y="776"/>
                  </a:lnTo>
                  <a:lnTo>
                    <a:pt x="20891" y="11580"/>
                  </a:lnTo>
                  <a:lnTo>
                    <a:pt x="14245" y="11580"/>
                  </a:lnTo>
                  <a:lnTo>
                    <a:pt x="1424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5" name="Google Shape;15;p2"/>
          <p:cNvGrpSpPr/>
          <p:nvPr/>
        </p:nvGrpSpPr>
        <p:grpSpPr>
          <a:xfrm>
            <a:off x="3552196" y="480900"/>
            <a:ext cx="2568891" cy="4524624"/>
            <a:chOff x="2664147" y="360675"/>
            <a:chExt cx="1926668" cy="3393468"/>
          </a:xfrm>
        </p:grpSpPr>
        <p:sp>
          <p:nvSpPr>
            <p:cNvPr id="16" name="Google Shape;16;p2"/>
            <p:cNvSpPr/>
            <p:nvPr/>
          </p:nvSpPr>
          <p:spPr>
            <a:xfrm>
              <a:off x="2694993" y="430741"/>
              <a:ext cx="1885494" cy="3298824"/>
            </a:xfrm>
            <a:custGeom>
              <a:avLst/>
              <a:gdLst/>
              <a:ahLst/>
              <a:cxnLst/>
              <a:rect l="l" t="t" r="r" b="b"/>
              <a:pathLst>
                <a:path w="26835" h="46950" extrusionOk="0">
                  <a:moveTo>
                    <a:pt x="1" y="0"/>
                  </a:moveTo>
                  <a:lnTo>
                    <a:pt x="1" y="46949"/>
                  </a:lnTo>
                  <a:lnTo>
                    <a:pt x="26835" y="46949"/>
                  </a:lnTo>
                  <a:lnTo>
                    <a:pt x="26835" y="0"/>
                  </a:lnTo>
                  <a:close/>
                </a:path>
              </a:pathLst>
            </a:custGeom>
            <a:solidFill>
              <a:srgbClr val="FFFFFF">
                <a:alpha val="62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2664147" y="360675"/>
              <a:ext cx="1926668" cy="3393468"/>
            </a:xfrm>
            <a:custGeom>
              <a:avLst/>
              <a:gdLst/>
              <a:ahLst/>
              <a:cxnLst/>
              <a:rect l="l" t="t" r="r" b="b"/>
              <a:pathLst>
                <a:path w="27421" h="48297" extrusionOk="0">
                  <a:moveTo>
                    <a:pt x="13381" y="11800"/>
                  </a:moveTo>
                  <a:lnTo>
                    <a:pt x="13381" y="24009"/>
                  </a:lnTo>
                  <a:lnTo>
                    <a:pt x="6369" y="24009"/>
                  </a:lnTo>
                  <a:lnTo>
                    <a:pt x="6369" y="11800"/>
                  </a:lnTo>
                  <a:close/>
                  <a:moveTo>
                    <a:pt x="20891" y="11829"/>
                  </a:moveTo>
                  <a:lnTo>
                    <a:pt x="20891" y="24009"/>
                  </a:lnTo>
                  <a:lnTo>
                    <a:pt x="14245" y="24009"/>
                  </a:lnTo>
                  <a:lnTo>
                    <a:pt x="14245" y="11829"/>
                  </a:lnTo>
                  <a:close/>
                  <a:moveTo>
                    <a:pt x="13381" y="24858"/>
                  </a:moveTo>
                  <a:lnTo>
                    <a:pt x="13381" y="36643"/>
                  </a:lnTo>
                  <a:lnTo>
                    <a:pt x="6369" y="36643"/>
                  </a:lnTo>
                  <a:lnTo>
                    <a:pt x="6369" y="24858"/>
                  </a:lnTo>
                  <a:close/>
                  <a:moveTo>
                    <a:pt x="20891" y="24858"/>
                  </a:moveTo>
                  <a:lnTo>
                    <a:pt x="20891" y="36643"/>
                  </a:lnTo>
                  <a:lnTo>
                    <a:pt x="14245" y="36643"/>
                  </a:lnTo>
                  <a:lnTo>
                    <a:pt x="14245" y="24858"/>
                  </a:lnTo>
                  <a:close/>
                  <a:moveTo>
                    <a:pt x="13381" y="0"/>
                  </a:moveTo>
                  <a:lnTo>
                    <a:pt x="13381" y="11580"/>
                  </a:lnTo>
                  <a:lnTo>
                    <a:pt x="6369" y="11580"/>
                  </a:lnTo>
                  <a:lnTo>
                    <a:pt x="6369" y="776"/>
                  </a:lnTo>
                  <a:lnTo>
                    <a:pt x="6134" y="776"/>
                  </a:lnTo>
                  <a:lnTo>
                    <a:pt x="6134" y="11580"/>
                  </a:lnTo>
                  <a:lnTo>
                    <a:pt x="0" y="11580"/>
                  </a:lnTo>
                  <a:lnTo>
                    <a:pt x="0" y="11800"/>
                  </a:lnTo>
                  <a:lnTo>
                    <a:pt x="6134" y="11800"/>
                  </a:lnTo>
                  <a:lnTo>
                    <a:pt x="6134" y="24009"/>
                  </a:lnTo>
                  <a:lnTo>
                    <a:pt x="0" y="24009"/>
                  </a:lnTo>
                  <a:lnTo>
                    <a:pt x="0" y="24873"/>
                  </a:lnTo>
                  <a:lnTo>
                    <a:pt x="6134" y="24873"/>
                  </a:lnTo>
                  <a:lnTo>
                    <a:pt x="6134" y="36643"/>
                  </a:lnTo>
                  <a:lnTo>
                    <a:pt x="0" y="36643"/>
                  </a:lnTo>
                  <a:lnTo>
                    <a:pt x="0" y="36863"/>
                  </a:lnTo>
                  <a:lnTo>
                    <a:pt x="6134" y="36863"/>
                  </a:lnTo>
                  <a:lnTo>
                    <a:pt x="6134" y="48296"/>
                  </a:lnTo>
                  <a:lnTo>
                    <a:pt x="6369" y="48296"/>
                  </a:lnTo>
                  <a:lnTo>
                    <a:pt x="6369" y="36863"/>
                  </a:lnTo>
                  <a:lnTo>
                    <a:pt x="13381" y="36863"/>
                  </a:lnTo>
                  <a:lnTo>
                    <a:pt x="13381" y="47520"/>
                  </a:lnTo>
                  <a:lnTo>
                    <a:pt x="14245" y="47520"/>
                  </a:lnTo>
                  <a:lnTo>
                    <a:pt x="14245" y="36863"/>
                  </a:lnTo>
                  <a:lnTo>
                    <a:pt x="20891" y="36863"/>
                  </a:lnTo>
                  <a:lnTo>
                    <a:pt x="20891" y="48296"/>
                  </a:lnTo>
                  <a:lnTo>
                    <a:pt x="21125" y="48296"/>
                  </a:lnTo>
                  <a:lnTo>
                    <a:pt x="21125" y="36863"/>
                  </a:lnTo>
                  <a:lnTo>
                    <a:pt x="27420" y="36863"/>
                  </a:lnTo>
                  <a:lnTo>
                    <a:pt x="27420" y="36643"/>
                  </a:lnTo>
                  <a:lnTo>
                    <a:pt x="21125" y="36643"/>
                  </a:lnTo>
                  <a:lnTo>
                    <a:pt x="21125" y="24858"/>
                  </a:lnTo>
                  <a:lnTo>
                    <a:pt x="27420" y="24858"/>
                  </a:lnTo>
                  <a:lnTo>
                    <a:pt x="27420" y="24009"/>
                  </a:lnTo>
                  <a:lnTo>
                    <a:pt x="21125" y="24009"/>
                  </a:lnTo>
                  <a:lnTo>
                    <a:pt x="21125" y="11829"/>
                  </a:lnTo>
                  <a:lnTo>
                    <a:pt x="27420" y="11829"/>
                  </a:lnTo>
                  <a:lnTo>
                    <a:pt x="27420" y="11800"/>
                  </a:lnTo>
                  <a:lnTo>
                    <a:pt x="27420" y="11580"/>
                  </a:lnTo>
                  <a:lnTo>
                    <a:pt x="21125" y="11580"/>
                  </a:lnTo>
                  <a:lnTo>
                    <a:pt x="21125" y="776"/>
                  </a:lnTo>
                  <a:lnTo>
                    <a:pt x="20891" y="776"/>
                  </a:lnTo>
                  <a:lnTo>
                    <a:pt x="20891" y="11580"/>
                  </a:lnTo>
                  <a:lnTo>
                    <a:pt x="14245" y="11580"/>
                  </a:lnTo>
                  <a:lnTo>
                    <a:pt x="1424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8" name="Google Shape;18;p2"/>
          <p:cNvSpPr/>
          <p:nvPr/>
        </p:nvSpPr>
        <p:spPr>
          <a:xfrm rot="7937037">
            <a:off x="10508211" y="-1590473"/>
            <a:ext cx="2269911" cy="4615621"/>
          </a:xfrm>
          <a:custGeom>
            <a:avLst/>
            <a:gdLst/>
            <a:ahLst/>
            <a:cxnLst/>
            <a:rect l="l" t="t" r="r" b="b"/>
            <a:pathLst>
              <a:path w="9912" h="20155" extrusionOk="0">
                <a:moveTo>
                  <a:pt x="4109" y="1"/>
                </a:moveTo>
                <a:cubicBezTo>
                  <a:pt x="4004" y="1"/>
                  <a:pt x="3898" y="12"/>
                  <a:pt x="3792" y="35"/>
                </a:cubicBezTo>
                <a:cubicBezTo>
                  <a:pt x="2841" y="254"/>
                  <a:pt x="2343" y="1294"/>
                  <a:pt x="2006" y="2216"/>
                </a:cubicBezTo>
                <a:cubicBezTo>
                  <a:pt x="1758" y="2816"/>
                  <a:pt x="1538" y="3416"/>
                  <a:pt x="1304" y="4031"/>
                </a:cubicBezTo>
                <a:cubicBezTo>
                  <a:pt x="660" y="5715"/>
                  <a:pt x="1" y="7515"/>
                  <a:pt x="440" y="9272"/>
                </a:cubicBezTo>
                <a:cubicBezTo>
                  <a:pt x="791" y="10692"/>
                  <a:pt x="1787" y="11834"/>
                  <a:pt x="2621" y="13034"/>
                </a:cubicBezTo>
                <a:cubicBezTo>
                  <a:pt x="2782" y="13254"/>
                  <a:pt x="2929" y="13503"/>
                  <a:pt x="2914" y="13781"/>
                </a:cubicBezTo>
                <a:cubicBezTo>
                  <a:pt x="2885" y="14206"/>
                  <a:pt x="2446" y="14469"/>
                  <a:pt x="2021" y="14572"/>
                </a:cubicBezTo>
                <a:cubicBezTo>
                  <a:pt x="1597" y="14659"/>
                  <a:pt x="1157" y="14659"/>
                  <a:pt x="791" y="14879"/>
                </a:cubicBezTo>
                <a:cubicBezTo>
                  <a:pt x="352" y="15157"/>
                  <a:pt x="147" y="15699"/>
                  <a:pt x="191" y="16211"/>
                </a:cubicBezTo>
                <a:cubicBezTo>
                  <a:pt x="220" y="16724"/>
                  <a:pt x="469" y="17207"/>
                  <a:pt x="777" y="17617"/>
                </a:cubicBezTo>
                <a:cubicBezTo>
                  <a:pt x="777" y="17661"/>
                  <a:pt x="2138" y="19359"/>
                  <a:pt x="3690" y="19886"/>
                </a:cubicBezTo>
                <a:cubicBezTo>
                  <a:pt x="4186" y="20060"/>
                  <a:pt x="4718" y="20154"/>
                  <a:pt x="5244" y="20154"/>
                </a:cubicBezTo>
                <a:cubicBezTo>
                  <a:pt x="6177" y="20154"/>
                  <a:pt x="7090" y="19857"/>
                  <a:pt x="7745" y="19183"/>
                </a:cubicBezTo>
                <a:cubicBezTo>
                  <a:pt x="8770" y="18114"/>
                  <a:pt x="9033" y="16402"/>
                  <a:pt x="8345" y="15099"/>
                </a:cubicBezTo>
                <a:cubicBezTo>
                  <a:pt x="8023" y="14454"/>
                  <a:pt x="7496" y="13869"/>
                  <a:pt x="7511" y="13152"/>
                </a:cubicBezTo>
                <a:cubicBezTo>
                  <a:pt x="7526" y="12771"/>
                  <a:pt x="7716" y="12420"/>
                  <a:pt x="7935" y="12098"/>
                </a:cubicBezTo>
                <a:cubicBezTo>
                  <a:pt x="8345" y="11468"/>
                  <a:pt x="8902" y="10956"/>
                  <a:pt x="9282" y="10326"/>
                </a:cubicBezTo>
                <a:cubicBezTo>
                  <a:pt x="9663" y="9682"/>
                  <a:pt x="9912" y="8877"/>
                  <a:pt x="9590" y="8203"/>
                </a:cubicBezTo>
                <a:cubicBezTo>
                  <a:pt x="9004" y="6857"/>
                  <a:pt x="6925" y="6813"/>
                  <a:pt x="6296" y="5510"/>
                </a:cubicBezTo>
                <a:cubicBezTo>
                  <a:pt x="6003" y="4880"/>
                  <a:pt x="6120" y="4178"/>
                  <a:pt x="6193" y="3489"/>
                </a:cubicBezTo>
                <a:cubicBezTo>
                  <a:pt x="6267" y="2670"/>
                  <a:pt x="6223" y="1806"/>
                  <a:pt x="5827" y="1103"/>
                </a:cubicBezTo>
                <a:cubicBezTo>
                  <a:pt x="5471" y="480"/>
                  <a:pt x="4806" y="1"/>
                  <a:pt x="4109" y="1"/>
                </a:cubicBezTo>
                <a:close/>
              </a:path>
            </a:pathLst>
          </a:custGeom>
          <a:noFill/>
          <a:ln w="2857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9" name="Google Shape;19;p2"/>
          <p:cNvSpPr/>
          <p:nvPr/>
        </p:nvSpPr>
        <p:spPr>
          <a:xfrm rot="7937037">
            <a:off x="10678811" y="-1897540"/>
            <a:ext cx="2269911" cy="4615621"/>
          </a:xfrm>
          <a:custGeom>
            <a:avLst/>
            <a:gdLst/>
            <a:ahLst/>
            <a:cxnLst/>
            <a:rect l="l" t="t" r="r" b="b"/>
            <a:pathLst>
              <a:path w="9912" h="20155" extrusionOk="0">
                <a:moveTo>
                  <a:pt x="4109" y="1"/>
                </a:moveTo>
                <a:cubicBezTo>
                  <a:pt x="4004" y="1"/>
                  <a:pt x="3898" y="12"/>
                  <a:pt x="3792" y="35"/>
                </a:cubicBezTo>
                <a:cubicBezTo>
                  <a:pt x="2841" y="254"/>
                  <a:pt x="2343" y="1294"/>
                  <a:pt x="2006" y="2216"/>
                </a:cubicBezTo>
                <a:cubicBezTo>
                  <a:pt x="1758" y="2816"/>
                  <a:pt x="1538" y="3416"/>
                  <a:pt x="1304" y="4031"/>
                </a:cubicBezTo>
                <a:cubicBezTo>
                  <a:pt x="660" y="5715"/>
                  <a:pt x="1" y="7515"/>
                  <a:pt x="440" y="9272"/>
                </a:cubicBezTo>
                <a:cubicBezTo>
                  <a:pt x="791" y="10692"/>
                  <a:pt x="1787" y="11834"/>
                  <a:pt x="2621" y="13034"/>
                </a:cubicBezTo>
                <a:cubicBezTo>
                  <a:pt x="2782" y="13254"/>
                  <a:pt x="2929" y="13503"/>
                  <a:pt x="2914" y="13781"/>
                </a:cubicBezTo>
                <a:cubicBezTo>
                  <a:pt x="2885" y="14206"/>
                  <a:pt x="2446" y="14469"/>
                  <a:pt x="2021" y="14572"/>
                </a:cubicBezTo>
                <a:cubicBezTo>
                  <a:pt x="1597" y="14659"/>
                  <a:pt x="1157" y="14659"/>
                  <a:pt x="791" y="14879"/>
                </a:cubicBezTo>
                <a:cubicBezTo>
                  <a:pt x="352" y="15157"/>
                  <a:pt x="147" y="15699"/>
                  <a:pt x="191" y="16211"/>
                </a:cubicBezTo>
                <a:cubicBezTo>
                  <a:pt x="220" y="16724"/>
                  <a:pt x="469" y="17207"/>
                  <a:pt x="777" y="17617"/>
                </a:cubicBezTo>
                <a:cubicBezTo>
                  <a:pt x="777" y="17661"/>
                  <a:pt x="2138" y="19359"/>
                  <a:pt x="3690" y="19886"/>
                </a:cubicBezTo>
                <a:cubicBezTo>
                  <a:pt x="4186" y="20060"/>
                  <a:pt x="4718" y="20154"/>
                  <a:pt x="5244" y="20154"/>
                </a:cubicBezTo>
                <a:cubicBezTo>
                  <a:pt x="6177" y="20154"/>
                  <a:pt x="7090" y="19857"/>
                  <a:pt x="7745" y="19183"/>
                </a:cubicBezTo>
                <a:cubicBezTo>
                  <a:pt x="8770" y="18114"/>
                  <a:pt x="9033" y="16402"/>
                  <a:pt x="8345" y="15099"/>
                </a:cubicBezTo>
                <a:cubicBezTo>
                  <a:pt x="8023" y="14454"/>
                  <a:pt x="7496" y="13869"/>
                  <a:pt x="7511" y="13152"/>
                </a:cubicBezTo>
                <a:cubicBezTo>
                  <a:pt x="7526" y="12771"/>
                  <a:pt x="7716" y="12420"/>
                  <a:pt x="7935" y="12098"/>
                </a:cubicBezTo>
                <a:cubicBezTo>
                  <a:pt x="8345" y="11468"/>
                  <a:pt x="8902" y="10956"/>
                  <a:pt x="9282" y="10326"/>
                </a:cubicBezTo>
                <a:cubicBezTo>
                  <a:pt x="9663" y="9682"/>
                  <a:pt x="9912" y="8877"/>
                  <a:pt x="9590" y="8203"/>
                </a:cubicBezTo>
                <a:cubicBezTo>
                  <a:pt x="9004" y="6857"/>
                  <a:pt x="6925" y="6813"/>
                  <a:pt x="6296" y="5510"/>
                </a:cubicBezTo>
                <a:cubicBezTo>
                  <a:pt x="6003" y="4880"/>
                  <a:pt x="6120" y="4178"/>
                  <a:pt x="6193" y="3489"/>
                </a:cubicBezTo>
                <a:cubicBezTo>
                  <a:pt x="6267" y="2670"/>
                  <a:pt x="6223" y="1806"/>
                  <a:pt x="5827" y="1103"/>
                </a:cubicBezTo>
                <a:cubicBezTo>
                  <a:pt x="5471" y="480"/>
                  <a:pt x="4806" y="1"/>
                  <a:pt x="4109" y="1"/>
                </a:cubicBezTo>
                <a:close/>
              </a:path>
            </a:pathLst>
          </a:custGeom>
          <a:noFill/>
          <a:ln w="19050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0" name="Google Shape;20;p2"/>
          <p:cNvSpPr/>
          <p:nvPr/>
        </p:nvSpPr>
        <p:spPr>
          <a:xfrm rot="7937037">
            <a:off x="10899978" y="-2204607"/>
            <a:ext cx="2269911" cy="4615621"/>
          </a:xfrm>
          <a:custGeom>
            <a:avLst/>
            <a:gdLst/>
            <a:ahLst/>
            <a:cxnLst/>
            <a:rect l="l" t="t" r="r" b="b"/>
            <a:pathLst>
              <a:path w="9912" h="20155" extrusionOk="0">
                <a:moveTo>
                  <a:pt x="4109" y="1"/>
                </a:moveTo>
                <a:cubicBezTo>
                  <a:pt x="4004" y="1"/>
                  <a:pt x="3898" y="12"/>
                  <a:pt x="3792" y="35"/>
                </a:cubicBezTo>
                <a:cubicBezTo>
                  <a:pt x="2841" y="254"/>
                  <a:pt x="2343" y="1294"/>
                  <a:pt x="2006" y="2216"/>
                </a:cubicBezTo>
                <a:cubicBezTo>
                  <a:pt x="1758" y="2816"/>
                  <a:pt x="1538" y="3416"/>
                  <a:pt x="1304" y="4031"/>
                </a:cubicBezTo>
                <a:cubicBezTo>
                  <a:pt x="660" y="5715"/>
                  <a:pt x="1" y="7515"/>
                  <a:pt x="440" y="9272"/>
                </a:cubicBezTo>
                <a:cubicBezTo>
                  <a:pt x="791" y="10692"/>
                  <a:pt x="1787" y="11834"/>
                  <a:pt x="2621" y="13034"/>
                </a:cubicBezTo>
                <a:cubicBezTo>
                  <a:pt x="2782" y="13254"/>
                  <a:pt x="2929" y="13503"/>
                  <a:pt x="2914" y="13781"/>
                </a:cubicBezTo>
                <a:cubicBezTo>
                  <a:pt x="2885" y="14206"/>
                  <a:pt x="2446" y="14469"/>
                  <a:pt x="2021" y="14572"/>
                </a:cubicBezTo>
                <a:cubicBezTo>
                  <a:pt x="1597" y="14659"/>
                  <a:pt x="1157" y="14659"/>
                  <a:pt x="791" y="14879"/>
                </a:cubicBezTo>
                <a:cubicBezTo>
                  <a:pt x="352" y="15157"/>
                  <a:pt x="147" y="15699"/>
                  <a:pt x="191" y="16211"/>
                </a:cubicBezTo>
                <a:cubicBezTo>
                  <a:pt x="220" y="16724"/>
                  <a:pt x="469" y="17207"/>
                  <a:pt x="777" y="17617"/>
                </a:cubicBezTo>
                <a:cubicBezTo>
                  <a:pt x="777" y="17661"/>
                  <a:pt x="2138" y="19359"/>
                  <a:pt x="3690" y="19886"/>
                </a:cubicBezTo>
                <a:cubicBezTo>
                  <a:pt x="4186" y="20060"/>
                  <a:pt x="4718" y="20154"/>
                  <a:pt x="5244" y="20154"/>
                </a:cubicBezTo>
                <a:cubicBezTo>
                  <a:pt x="6177" y="20154"/>
                  <a:pt x="7090" y="19857"/>
                  <a:pt x="7745" y="19183"/>
                </a:cubicBezTo>
                <a:cubicBezTo>
                  <a:pt x="8770" y="18114"/>
                  <a:pt x="9033" y="16402"/>
                  <a:pt x="8345" y="15099"/>
                </a:cubicBezTo>
                <a:cubicBezTo>
                  <a:pt x="8023" y="14454"/>
                  <a:pt x="7496" y="13869"/>
                  <a:pt x="7511" y="13152"/>
                </a:cubicBezTo>
                <a:cubicBezTo>
                  <a:pt x="7526" y="12771"/>
                  <a:pt x="7716" y="12420"/>
                  <a:pt x="7935" y="12098"/>
                </a:cubicBezTo>
                <a:cubicBezTo>
                  <a:pt x="8345" y="11468"/>
                  <a:pt x="8902" y="10956"/>
                  <a:pt x="9282" y="10326"/>
                </a:cubicBezTo>
                <a:cubicBezTo>
                  <a:pt x="9663" y="9682"/>
                  <a:pt x="9912" y="8877"/>
                  <a:pt x="9590" y="8203"/>
                </a:cubicBezTo>
                <a:cubicBezTo>
                  <a:pt x="9004" y="6857"/>
                  <a:pt x="6925" y="6813"/>
                  <a:pt x="6296" y="5510"/>
                </a:cubicBezTo>
                <a:cubicBezTo>
                  <a:pt x="6003" y="4880"/>
                  <a:pt x="6120" y="4178"/>
                  <a:pt x="6193" y="3489"/>
                </a:cubicBezTo>
                <a:cubicBezTo>
                  <a:pt x="6267" y="2670"/>
                  <a:pt x="6223" y="1806"/>
                  <a:pt x="5827" y="1103"/>
                </a:cubicBezTo>
                <a:cubicBezTo>
                  <a:pt x="5471" y="480"/>
                  <a:pt x="4806" y="1"/>
                  <a:pt x="4109" y="1"/>
                </a:cubicBezTo>
                <a:close/>
              </a:path>
            </a:pathLst>
          </a:custGeom>
          <a:noFill/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1" name="Google Shape;21;p2"/>
          <p:cNvSpPr/>
          <p:nvPr/>
        </p:nvSpPr>
        <p:spPr>
          <a:xfrm rot="724618">
            <a:off x="10847231" y="5092820"/>
            <a:ext cx="2099032" cy="2246641"/>
          </a:xfrm>
          <a:custGeom>
            <a:avLst/>
            <a:gdLst/>
            <a:ahLst/>
            <a:cxnLst/>
            <a:rect l="l" t="t" r="r" b="b"/>
            <a:pathLst>
              <a:path w="5233" h="5601" extrusionOk="0">
                <a:moveTo>
                  <a:pt x="3690" y="0"/>
                </a:moveTo>
                <a:lnTo>
                  <a:pt x="3675" y="74"/>
                </a:lnTo>
                <a:cubicBezTo>
                  <a:pt x="3713" y="98"/>
                  <a:pt x="3750" y="123"/>
                  <a:pt x="3786" y="149"/>
                </a:cubicBezTo>
                <a:lnTo>
                  <a:pt x="3786" y="149"/>
                </a:lnTo>
                <a:cubicBezTo>
                  <a:pt x="3767" y="93"/>
                  <a:pt x="3736" y="43"/>
                  <a:pt x="3690" y="0"/>
                </a:cubicBezTo>
                <a:close/>
                <a:moveTo>
                  <a:pt x="3786" y="149"/>
                </a:moveTo>
                <a:cubicBezTo>
                  <a:pt x="3844" y="323"/>
                  <a:pt x="3776" y="540"/>
                  <a:pt x="3631" y="674"/>
                </a:cubicBezTo>
                <a:cubicBezTo>
                  <a:pt x="3456" y="864"/>
                  <a:pt x="3192" y="908"/>
                  <a:pt x="2943" y="937"/>
                </a:cubicBezTo>
                <a:cubicBezTo>
                  <a:pt x="2680" y="952"/>
                  <a:pt x="2446" y="937"/>
                  <a:pt x="2197" y="1011"/>
                </a:cubicBezTo>
                <a:cubicBezTo>
                  <a:pt x="1494" y="1186"/>
                  <a:pt x="1055" y="2050"/>
                  <a:pt x="1348" y="2709"/>
                </a:cubicBezTo>
                <a:cubicBezTo>
                  <a:pt x="1307" y="2704"/>
                  <a:pt x="1266" y="2701"/>
                  <a:pt x="1226" y="2701"/>
                </a:cubicBezTo>
                <a:cubicBezTo>
                  <a:pt x="689" y="2701"/>
                  <a:pt x="212" y="3144"/>
                  <a:pt x="103" y="3675"/>
                </a:cubicBezTo>
                <a:cubicBezTo>
                  <a:pt x="1" y="4246"/>
                  <a:pt x="264" y="4846"/>
                  <a:pt x="747" y="5197"/>
                </a:cubicBezTo>
                <a:cubicBezTo>
                  <a:pt x="1110" y="5479"/>
                  <a:pt x="1586" y="5600"/>
                  <a:pt x="2046" y="5600"/>
                </a:cubicBezTo>
                <a:cubicBezTo>
                  <a:pt x="2162" y="5600"/>
                  <a:pt x="2276" y="5593"/>
                  <a:pt x="2387" y="5578"/>
                </a:cubicBezTo>
                <a:cubicBezTo>
                  <a:pt x="3617" y="5432"/>
                  <a:pt x="4700" y="4465"/>
                  <a:pt x="4978" y="3265"/>
                </a:cubicBezTo>
                <a:cubicBezTo>
                  <a:pt x="5232" y="2123"/>
                  <a:pt x="4739" y="831"/>
                  <a:pt x="3786" y="149"/>
                </a:cubicBezTo>
                <a:close/>
              </a:path>
            </a:pathLst>
          </a:custGeom>
          <a:noFill/>
          <a:ln w="2857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2" name="Google Shape;22;p2"/>
          <p:cNvSpPr/>
          <p:nvPr/>
        </p:nvSpPr>
        <p:spPr>
          <a:xfrm rot="724618">
            <a:off x="11026364" y="5297520"/>
            <a:ext cx="2099032" cy="2246641"/>
          </a:xfrm>
          <a:custGeom>
            <a:avLst/>
            <a:gdLst/>
            <a:ahLst/>
            <a:cxnLst/>
            <a:rect l="l" t="t" r="r" b="b"/>
            <a:pathLst>
              <a:path w="5233" h="5601" extrusionOk="0">
                <a:moveTo>
                  <a:pt x="3690" y="0"/>
                </a:moveTo>
                <a:lnTo>
                  <a:pt x="3675" y="74"/>
                </a:lnTo>
                <a:cubicBezTo>
                  <a:pt x="3713" y="98"/>
                  <a:pt x="3750" y="123"/>
                  <a:pt x="3786" y="149"/>
                </a:cubicBezTo>
                <a:lnTo>
                  <a:pt x="3786" y="149"/>
                </a:lnTo>
                <a:cubicBezTo>
                  <a:pt x="3767" y="93"/>
                  <a:pt x="3736" y="43"/>
                  <a:pt x="3690" y="0"/>
                </a:cubicBezTo>
                <a:close/>
                <a:moveTo>
                  <a:pt x="3786" y="149"/>
                </a:moveTo>
                <a:cubicBezTo>
                  <a:pt x="3844" y="323"/>
                  <a:pt x="3776" y="540"/>
                  <a:pt x="3631" y="674"/>
                </a:cubicBezTo>
                <a:cubicBezTo>
                  <a:pt x="3456" y="864"/>
                  <a:pt x="3192" y="908"/>
                  <a:pt x="2943" y="937"/>
                </a:cubicBezTo>
                <a:cubicBezTo>
                  <a:pt x="2680" y="952"/>
                  <a:pt x="2446" y="937"/>
                  <a:pt x="2197" y="1011"/>
                </a:cubicBezTo>
                <a:cubicBezTo>
                  <a:pt x="1494" y="1186"/>
                  <a:pt x="1055" y="2050"/>
                  <a:pt x="1348" y="2709"/>
                </a:cubicBezTo>
                <a:cubicBezTo>
                  <a:pt x="1307" y="2704"/>
                  <a:pt x="1266" y="2701"/>
                  <a:pt x="1226" y="2701"/>
                </a:cubicBezTo>
                <a:cubicBezTo>
                  <a:pt x="689" y="2701"/>
                  <a:pt x="212" y="3144"/>
                  <a:pt x="103" y="3675"/>
                </a:cubicBezTo>
                <a:cubicBezTo>
                  <a:pt x="1" y="4246"/>
                  <a:pt x="264" y="4846"/>
                  <a:pt x="747" y="5197"/>
                </a:cubicBezTo>
                <a:cubicBezTo>
                  <a:pt x="1110" y="5479"/>
                  <a:pt x="1586" y="5600"/>
                  <a:pt x="2046" y="5600"/>
                </a:cubicBezTo>
                <a:cubicBezTo>
                  <a:pt x="2162" y="5600"/>
                  <a:pt x="2276" y="5593"/>
                  <a:pt x="2387" y="5578"/>
                </a:cubicBezTo>
                <a:cubicBezTo>
                  <a:pt x="3617" y="5432"/>
                  <a:pt x="4700" y="4465"/>
                  <a:pt x="4978" y="3265"/>
                </a:cubicBezTo>
                <a:cubicBezTo>
                  <a:pt x="5232" y="2123"/>
                  <a:pt x="4739" y="831"/>
                  <a:pt x="3786" y="149"/>
                </a:cubicBezTo>
                <a:close/>
              </a:path>
            </a:pathLst>
          </a:custGeom>
          <a:noFill/>
          <a:ln w="19050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3" name="Google Shape;23;p2"/>
          <p:cNvSpPr/>
          <p:nvPr/>
        </p:nvSpPr>
        <p:spPr>
          <a:xfrm rot="724618">
            <a:off x="11265197" y="5510786"/>
            <a:ext cx="2099032" cy="2246641"/>
          </a:xfrm>
          <a:custGeom>
            <a:avLst/>
            <a:gdLst/>
            <a:ahLst/>
            <a:cxnLst/>
            <a:rect l="l" t="t" r="r" b="b"/>
            <a:pathLst>
              <a:path w="5233" h="5601" extrusionOk="0">
                <a:moveTo>
                  <a:pt x="3690" y="0"/>
                </a:moveTo>
                <a:lnTo>
                  <a:pt x="3675" y="74"/>
                </a:lnTo>
                <a:cubicBezTo>
                  <a:pt x="3713" y="98"/>
                  <a:pt x="3750" y="123"/>
                  <a:pt x="3786" y="149"/>
                </a:cubicBezTo>
                <a:lnTo>
                  <a:pt x="3786" y="149"/>
                </a:lnTo>
                <a:cubicBezTo>
                  <a:pt x="3767" y="93"/>
                  <a:pt x="3736" y="43"/>
                  <a:pt x="3690" y="0"/>
                </a:cubicBezTo>
                <a:close/>
                <a:moveTo>
                  <a:pt x="3786" y="149"/>
                </a:moveTo>
                <a:cubicBezTo>
                  <a:pt x="3844" y="323"/>
                  <a:pt x="3776" y="540"/>
                  <a:pt x="3631" y="674"/>
                </a:cubicBezTo>
                <a:cubicBezTo>
                  <a:pt x="3456" y="864"/>
                  <a:pt x="3192" y="908"/>
                  <a:pt x="2943" y="937"/>
                </a:cubicBezTo>
                <a:cubicBezTo>
                  <a:pt x="2680" y="952"/>
                  <a:pt x="2446" y="937"/>
                  <a:pt x="2197" y="1011"/>
                </a:cubicBezTo>
                <a:cubicBezTo>
                  <a:pt x="1494" y="1186"/>
                  <a:pt x="1055" y="2050"/>
                  <a:pt x="1348" y="2709"/>
                </a:cubicBezTo>
                <a:cubicBezTo>
                  <a:pt x="1307" y="2704"/>
                  <a:pt x="1266" y="2701"/>
                  <a:pt x="1226" y="2701"/>
                </a:cubicBezTo>
                <a:cubicBezTo>
                  <a:pt x="689" y="2701"/>
                  <a:pt x="212" y="3144"/>
                  <a:pt x="103" y="3675"/>
                </a:cubicBezTo>
                <a:cubicBezTo>
                  <a:pt x="1" y="4246"/>
                  <a:pt x="264" y="4846"/>
                  <a:pt x="747" y="5197"/>
                </a:cubicBezTo>
                <a:cubicBezTo>
                  <a:pt x="1110" y="5479"/>
                  <a:pt x="1586" y="5600"/>
                  <a:pt x="2046" y="5600"/>
                </a:cubicBezTo>
                <a:cubicBezTo>
                  <a:pt x="2162" y="5600"/>
                  <a:pt x="2276" y="5593"/>
                  <a:pt x="2387" y="5578"/>
                </a:cubicBezTo>
                <a:cubicBezTo>
                  <a:pt x="3617" y="5432"/>
                  <a:pt x="4700" y="4465"/>
                  <a:pt x="4978" y="3265"/>
                </a:cubicBezTo>
                <a:cubicBezTo>
                  <a:pt x="5232" y="2123"/>
                  <a:pt x="4739" y="831"/>
                  <a:pt x="3786" y="149"/>
                </a:cubicBezTo>
                <a:close/>
              </a:path>
            </a:pathLst>
          </a:custGeom>
          <a:noFill/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4955371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Title and three columns"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" name="Google Shape;152;p14"/>
          <p:cNvPicPr preferRelativeResize="0"/>
          <p:nvPr/>
        </p:nvPicPr>
        <p:blipFill>
          <a:blip r:embed="rId2">
            <a:alphaModFix amt="42000"/>
          </a:blip>
          <a:stretch>
            <a:fillRect/>
          </a:stretch>
        </p:blipFill>
        <p:spPr>
          <a:xfrm>
            <a:off x="0" y="0"/>
            <a:ext cx="12192000" cy="6857989"/>
          </a:xfrm>
          <a:prstGeom prst="rect">
            <a:avLst/>
          </a:prstGeom>
          <a:noFill/>
          <a:ln>
            <a:noFill/>
          </a:ln>
        </p:spPr>
      </p:pic>
      <p:sp>
        <p:nvSpPr>
          <p:cNvPr id="153" name="Google Shape;153;p14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336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54" name="Google Shape;154;p14"/>
          <p:cNvSpPr txBox="1">
            <a:spLocks noGrp="1"/>
          </p:cNvSpPr>
          <p:nvPr>
            <p:ph type="title" idx="2"/>
          </p:nvPr>
        </p:nvSpPr>
        <p:spPr>
          <a:xfrm>
            <a:off x="1111251" y="3527500"/>
            <a:ext cx="2932800" cy="62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None/>
              <a:defRPr sz="2667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2400">
                <a:solidFill>
                  <a:schemeClr val="accen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2400">
                <a:solidFill>
                  <a:schemeClr val="accen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2400">
                <a:solidFill>
                  <a:schemeClr val="accen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2400">
                <a:solidFill>
                  <a:schemeClr val="accen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2400">
                <a:solidFill>
                  <a:schemeClr val="accen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2400">
                <a:solidFill>
                  <a:schemeClr val="accen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2400">
                <a:solidFill>
                  <a:schemeClr val="accen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2400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155" name="Google Shape;155;p14"/>
          <p:cNvSpPr txBox="1">
            <a:spLocks noGrp="1"/>
          </p:cNvSpPr>
          <p:nvPr>
            <p:ph type="subTitle" idx="1"/>
          </p:nvPr>
        </p:nvSpPr>
        <p:spPr>
          <a:xfrm>
            <a:off x="1111267" y="4060300"/>
            <a:ext cx="2932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6" name="Google Shape;156;p14"/>
          <p:cNvSpPr txBox="1">
            <a:spLocks noGrp="1"/>
          </p:cNvSpPr>
          <p:nvPr>
            <p:ph type="title" idx="3"/>
          </p:nvPr>
        </p:nvSpPr>
        <p:spPr>
          <a:xfrm>
            <a:off x="4629600" y="3527500"/>
            <a:ext cx="2932800" cy="62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None/>
              <a:defRPr sz="2667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2400">
                <a:solidFill>
                  <a:schemeClr val="accen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2400">
                <a:solidFill>
                  <a:schemeClr val="accen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2400">
                <a:solidFill>
                  <a:schemeClr val="accen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2400">
                <a:solidFill>
                  <a:schemeClr val="accen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2400">
                <a:solidFill>
                  <a:schemeClr val="accen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2400">
                <a:solidFill>
                  <a:schemeClr val="accen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2400">
                <a:solidFill>
                  <a:schemeClr val="accen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2400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157" name="Google Shape;157;p14"/>
          <p:cNvSpPr txBox="1">
            <a:spLocks noGrp="1"/>
          </p:cNvSpPr>
          <p:nvPr>
            <p:ph type="subTitle" idx="4"/>
          </p:nvPr>
        </p:nvSpPr>
        <p:spPr>
          <a:xfrm>
            <a:off x="4629603" y="4060300"/>
            <a:ext cx="2932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8" name="Google Shape;158;p14"/>
          <p:cNvSpPr txBox="1">
            <a:spLocks noGrp="1"/>
          </p:cNvSpPr>
          <p:nvPr>
            <p:ph type="title" idx="5"/>
          </p:nvPr>
        </p:nvSpPr>
        <p:spPr>
          <a:xfrm>
            <a:off x="8147949" y="3527500"/>
            <a:ext cx="2932800" cy="62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None/>
              <a:defRPr sz="2667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2400">
                <a:solidFill>
                  <a:schemeClr val="accen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2400">
                <a:solidFill>
                  <a:schemeClr val="accen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2400">
                <a:solidFill>
                  <a:schemeClr val="accen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2400">
                <a:solidFill>
                  <a:schemeClr val="accen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2400">
                <a:solidFill>
                  <a:schemeClr val="accen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2400">
                <a:solidFill>
                  <a:schemeClr val="accen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2400">
                <a:solidFill>
                  <a:schemeClr val="accen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2400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159" name="Google Shape;159;p14"/>
          <p:cNvSpPr txBox="1">
            <a:spLocks noGrp="1"/>
          </p:cNvSpPr>
          <p:nvPr>
            <p:ph type="subTitle" idx="6"/>
          </p:nvPr>
        </p:nvSpPr>
        <p:spPr>
          <a:xfrm>
            <a:off x="8147939" y="4060300"/>
            <a:ext cx="2932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0" name="Google Shape;160;p14"/>
          <p:cNvSpPr/>
          <p:nvPr/>
        </p:nvSpPr>
        <p:spPr>
          <a:xfrm rot="1577317" flipH="1">
            <a:off x="10225171" y="4619071"/>
            <a:ext cx="3057884" cy="3133176"/>
          </a:xfrm>
          <a:custGeom>
            <a:avLst/>
            <a:gdLst/>
            <a:ahLst/>
            <a:cxnLst/>
            <a:rect l="l" t="t" r="r" b="b"/>
            <a:pathLst>
              <a:path w="7430" h="7613" extrusionOk="0">
                <a:moveTo>
                  <a:pt x="3802" y="1"/>
                </a:moveTo>
                <a:cubicBezTo>
                  <a:pt x="3298" y="1"/>
                  <a:pt x="2797" y="123"/>
                  <a:pt x="2320" y="269"/>
                </a:cubicBezTo>
                <a:cubicBezTo>
                  <a:pt x="2148" y="322"/>
                  <a:pt x="1960" y="384"/>
                  <a:pt x="1774" y="384"/>
                </a:cubicBezTo>
                <a:cubicBezTo>
                  <a:pt x="1707" y="384"/>
                  <a:pt x="1640" y="376"/>
                  <a:pt x="1573" y="356"/>
                </a:cubicBezTo>
                <a:cubicBezTo>
                  <a:pt x="1442" y="342"/>
                  <a:pt x="1324" y="269"/>
                  <a:pt x="1222" y="225"/>
                </a:cubicBezTo>
                <a:cubicBezTo>
                  <a:pt x="1169" y="211"/>
                  <a:pt x="1115" y="204"/>
                  <a:pt x="1062" y="204"/>
                </a:cubicBezTo>
                <a:cubicBezTo>
                  <a:pt x="782" y="204"/>
                  <a:pt x="516" y="388"/>
                  <a:pt x="344" y="635"/>
                </a:cubicBezTo>
                <a:cubicBezTo>
                  <a:pt x="0" y="1135"/>
                  <a:pt x="48" y="1859"/>
                  <a:pt x="460" y="2302"/>
                </a:cubicBezTo>
                <a:lnTo>
                  <a:pt x="460" y="2302"/>
                </a:lnTo>
                <a:cubicBezTo>
                  <a:pt x="766" y="2933"/>
                  <a:pt x="724" y="3672"/>
                  <a:pt x="724" y="4382"/>
                </a:cubicBezTo>
                <a:cubicBezTo>
                  <a:pt x="724" y="5114"/>
                  <a:pt x="768" y="5905"/>
                  <a:pt x="1178" y="6490"/>
                </a:cubicBezTo>
                <a:cubicBezTo>
                  <a:pt x="1471" y="6915"/>
                  <a:pt x="1939" y="7178"/>
                  <a:pt x="2422" y="7354"/>
                </a:cubicBezTo>
                <a:cubicBezTo>
                  <a:pt x="2920" y="7515"/>
                  <a:pt x="3433" y="7544"/>
                  <a:pt x="3945" y="7588"/>
                </a:cubicBezTo>
                <a:cubicBezTo>
                  <a:pt x="4145" y="7603"/>
                  <a:pt x="4347" y="7613"/>
                  <a:pt x="4548" y="7613"/>
                </a:cubicBezTo>
                <a:cubicBezTo>
                  <a:pt x="4952" y="7613"/>
                  <a:pt x="5355" y="7574"/>
                  <a:pt x="5746" y="7457"/>
                </a:cubicBezTo>
                <a:cubicBezTo>
                  <a:pt x="6331" y="7310"/>
                  <a:pt x="6873" y="6944"/>
                  <a:pt x="7151" y="6417"/>
                </a:cubicBezTo>
                <a:cubicBezTo>
                  <a:pt x="7429" y="5861"/>
                  <a:pt x="7341" y="5158"/>
                  <a:pt x="6902" y="4748"/>
                </a:cubicBezTo>
                <a:cubicBezTo>
                  <a:pt x="6609" y="4470"/>
                  <a:pt x="6199" y="4382"/>
                  <a:pt x="5833" y="4221"/>
                </a:cubicBezTo>
                <a:cubicBezTo>
                  <a:pt x="5467" y="4060"/>
                  <a:pt x="5101" y="3753"/>
                  <a:pt x="5101" y="3343"/>
                </a:cubicBezTo>
                <a:cubicBezTo>
                  <a:pt x="5101" y="2918"/>
                  <a:pt x="5497" y="2611"/>
                  <a:pt x="5702" y="2230"/>
                </a:cubicBezTo>
                <a:cubicBezTo>
                  <a:pt x="5965" y="1732"/>
                  <a:pt x="5804" y="1088"/>
                  <a:pt x="5438" y="678"/>
                </a:cubicBezTo>
                <a:cubicBezTo>
                  <a:pt x="5072" y="269"/>
                  <a:pt x="4516" y="49"/>
                  <a:pt x="3960" y="5"/>
                </a:cubicBezTo>
                <a:cubicBezTo>
                  <a:pt x="3907" y="2"/>
                  <a:pt x="3854" y="1"/>
                  <a:pt x="3802" y="1"/>
                </a:cubicBezTo>
                <a:close/>
              </a:path>
            </a:pathLst>
          </a:custGeom>
          <a:noFill/>
          <a:ln w="2857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1" name="Google Shape;161;p14"/>
          <p:cNvSpPr/>
          <p:nvPr/>
        </p:nvSpPr>
        <p:spPr>
          <a:xfrm rot="1577317" flipH="1">
            <a:off x="10400287" y="4839703"/>
            <a:ext cx="3057884" cy="3133176"/>
          </a:xfrm>
          <a:custGeom>
            <a:avLst/>
            <a:gdLst/>
            <a:ahLst/>
            <a:cxnLst/>
            <a:rect l="l" t="t" r="r" b="b"/>
            <a:pathLst>
              <a:path w="7430" h="7613" extrusionOk="0">
                <a:moveTo>
                  <a:pt x="3802" y="1"/>
                </a:moveTo>
                <a:cubicBezTo>
                  <a:pt x="3298" y="1"/>
                  <a:pt x="2797" y="123"/>
                  <a:pt x="2320" y="269"/>
                </a:cubicBezTo>
                <a:cubicBezTo>
                  <a:pt x="2148" y="322"/>
                  <a:pt x="1960" y="384"/>
                  <a:pt x="1774" y="384"/>
                </a:cubicBezTo>
                <a:cubicBezTo>
                  <a:pt x="1707" y="384"/>
                  <a:pt x="1640" y="376"/>
                  <a:pt x="1573" y="356"/>
                </a:cubicBezTo>
                <a:cubicBezTo>
                  <a:pt x="1442" y="342"/>
                  <a:pt x="1324" y="269"/>
                  <a:pt x="1222" y="225"/>
                </a:cubicBezTo>
                <a:cubicBezTo>
                  <a:pt x="1169" y="211"/>
                  <a:pt x="1115" y="204"/>
                  <a:pt x="1062" y="204"/>
                </a:cubicBezTo>
                <a:cubicBezTo>
                  <a:pt x="782" y="204"/>
                  <a:pt x="516" y="388"/>
                  <a:pt x="344" y="635"/>
                </a:cubicBezTo>
                <a:cubicBezTo>
                  <a:pt x="0" y="1135"/>
                  <a:pt x="48" y="1859"/>
                  <a:pt x="460" y="2302"/>
                </a:cubicBezTo>
                <a:lnTo>
                  <a:pt x="460" y="2302"/>
                </a:lnTo>
                <a:cubicBezTo>
                  <a:pt x="766" y="2933"/>
                  <a:pt x="724" y="3672"/>
                  <a:pt x="724" y="4382"/>
                </a:cubicBezTo>
                <a:cubicBezTo>
                  <a:pt x="724" y="5114"/>
                  <a:pt x="768" y="5905"/>
                  <a:pt x="1178" y="6490"/>
                </a:cubicBezTo>
                <a:cubicBezTo>
                  <a:pt x="1471" y="6915"/>
                  <a:pt x="1939" y="7178"/>
                  <a:pt x="2422" y="7354"/>
                </a:cubicBezTo>
                <a:cubicBezTo>
                  <a:pt x="2920" y="7515"/>
                  <a:pt x="3433" y="7544"/>
                  <a:pt x="3945" y="7588"/>
                </a:cubicBezTo>
                <a:cubicBezTo>
                  <a:pt x="4145" y="7603"/>
                  <a:pt x="4347" y="7613"/>
                  <a:pt x="4548" y="7613"/>
                </a:cubicBezTo>
                <a:cubicBezTo>
                  <a:pt x="4952" y="7613"/>
                  <a:pt x="5355" y="7574"/>
                  <a:pt x="5746" y="7457"/>
                </a:cubicBezTo>
                <a:cubicBezTo>
                  <a:pt x="6331" y="7310"/>
                  <a:pt x="6873" y="6944"/>
                  <a:pt x="7151" y="6417"/>
                </a:cubicBezTo>
                <a:cubicBezTo>
                  <a:pt x="7429" y="5861"/>
                  <a:pt x="7341" y="5158"/>
                  <a:pt x="6902" y="4748"/>
                </a:cubicBezTo>
                <a:cubicBezTo>
                  <a:pt x="6609" y="4470"/>
                  <a:pt x="6199" y="4382"/>
                  <a:pt x="5833" y="4221"/>
                </a:cubicBezTo>
                <a:cubicBezTo>
                  <a:pt x="5467" y="4060"/>
                  <a:pt x="5101" y="3753"/>
                  <a:pt x="5101" y="3343"/>
                </a:cubicBezTo>
                <a:cubicBezTo>
                  <a:pt x="5101" y="2918"/>
                  <a:pt x="5497" y="2611"/>
                  <a:pt x="5702" y="2230"/>
                </a:cubicBezTo>
                <a:cubicBezTo>
                  <a:pt x="5965" y="1732"/>
                  <a:pt x="5804" y="1088"/>
                  <a:pt x="5438" y="678"/>
                </a:cubicBezTo>
                <a:cubicBezTo>
                  <a:pt x="5072" y="269"/>
                  <a:pt x="4516" y="49"/>
                  <a:pt x="3960" y="5"/>
                </a:cubicBezTo>
                <a:cubicBezTo>
                  <a:pt x="3907" y="2"/>
                  <a:pt x="3854" y="1"/>
                  <a:pt x="3802" y="1"/>
                </a:cubicBezTo>
                <a:close/>
              </a:path>
            </a:pathLst>
          </a:custGeom>
          <a:noFill/>
          <a:ln w="19050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2" name="Google Shape;162;p14"/>
          <p:cNvSpPr/>
          <p:nvPr/>
        </p:nvSpPr>
        <p:spPr>
          <a:xfrm rot="1577317" flipH="1">
            <a:off x="10594867" y="5084860"/>
            <a:ext cx="3057884" cy="3133176"/>
          </a:xfrm>
          <a:custGeom>
            <a:avLst/>
            <a:gdLst/>
            <a:ahLst/>
            <a:cxnLst/>
            <a:rect l="l" t="t" r="r" b="b"/>
            <a:pathLst>
              <a:path w="7430" h="7613" extrusionOk="0">
                <a:moveTo>
                  <a:pt x="3802" y="1"/>
                </a:moveTo>
                <a:cubicBezTo>
                  <a:pt x="3298" y="1"/>
                  <a:pt x="2797" y="123"/>
                  <a:pt x="2320" y="269"/>
                </a:cubicBezTo>
                <a:cubicBezTo>
                  <a:pt x="2148" y="322"/>
                  <a:pt x="1960" y="384"/>
                  <a:pt x="1774" y="384"/>
                </a:cubicBezTo>
                <a:cubicBezTo>
                  <a:pt x="1707" y="384"/>
                  <a:pt x="1640" y="376"/>
                  <a:pt x="1573" y="356"/>
                </a:cubicBezTo>
                <a:cubicBezTo>
                  <a:pt x="1442" y="342"/>
                  <a:pt x="1324" y="269"/>
                  <a:pt x="1222" y="225"/>
                </a:cubicBezTo>
                <a:cubicBezTo>
                  <a:pt x="1169" y="211"/>
                  <a:pt x="1115" y="204"/>
                  <a:pt x="1062" y="204"/>
                </a:cubicBezTo>
                <a:cubicBezTo>
                  <a:pt x="782" y="204"/>
                  <a:pt x="516" y="388"/>
                  <a:pt x="344" y="635"/>
                </a:cubicBezTo>
                <a:cubicBezTo>
                  <a:pt x="0" y="1135"/>
                  <a:pt x="48" y="1859"/>
                  <a:pt x="460" y="2302"/>
                </a:cubicBezTo>
                <a:lnTo>
                  <a:pt x="460" y="2302"/>
                </a:lnTo>
                <a:cubicBezTo>
                  <a:pt x="766" y="2933"/>
                  <a:pt x="724" y="3672"/>
                  <a:pt x="724" y="4382"/>
                </a:cubicBezTo>
                <a:cubicBezTo>
                  <a:pt x="724" y="5114"/>
                  <a:pt x="768" y="5905"/>
                  <a:pt x="1178" y="6490"/>
                </a:cubicBezTo>
                <a:cubicBezTo>
                  <a:pt x="1471" y="6915"/>
                  <a:pt x="1939" y="7178"/>
                  <a:pt x="2422" y="7354"/>
                </a:cubicBezTo>
                <a:cubicBezTo>
                  <a:pt x="2920" y="7515"/>
                  <a:pt x="3433" y="7544"/>
                  <a:pt x="3945" y="7588"/>
                </a:cubicBezTo>
                <a:cubicBezTo>
                  <a:pt x="4145" y="7603"/>
                  <a:pt x="4347" y="7613"/>
                  <a:pt x="4548" y="7613"/>
                </a:cubicBezTo>
                <a:cubicBezTo>
                  <a:pt x="4952" y="7613"/>
                  <a:pt x="5355" y="7574"/>
                  <a:pt x="5746" y="7457"/>
                </a:cubicBezTo>
                <a:cubicBezTo>
                  <a:pt x="6331" y="7310"/>
                  <a:pt x="6873" y="6944"/>
                  <a:pt x="7151" y="6417"/>
                </a:cubicBezTo>
                <a:cubicBezTo>
                  <a:pt x="7429" y="5861"/>
                  <a:pt x="7341" y="5158"/>
                  <a:pt x="6902" y="4748"/>
                </a:cubicBezTo>
                <a:cubicBezTo>
                  <a:pt x="6609" y="4470"/>
                  <a:pt x="6199" y="4382"/>
                  <a:pt x="5833" y="4221"/>
                </a:cubicBezTo>
                <a:cubicBezTo>
                  <a:pt x="5467" y="4060"/>
                  <a:pt x="5101" y="3753"/>
                  <a:pt x="5101" y="3343"/>
                </a:cubicBezTo>
                <a:cubicBezTo>
                  <a:pt x="5101" y="2918"/>
                  <a:pt x="5497" y="2611"/>
                  <a:pt x="5702" y="2230"/>
                </a:cubicBezTo>
                <a:cubicBezTo>
                  <a:pt x="5965" y="1732"/>
                  <a:pt x="5804" y="1088"/>
                  <a:pt x="5438" y="678"/>
                </a:cubicBezTo>
                <a:cubicBezTo>
                  <a:pt x="5072" y="269"/>
                  <a:pt x="4516" y="49"/>
                  <a:pt x="3960" y="5"/>
                </a:cubicBezTo>
                <a:cubicBezTo>
                  <a:pt x="3907" y="2"/>
                  <a:pt x="3854" y="1"/>
                  <a:pt x="3802" y="1"/>
                </a:cubicBezTo>
                <a:close/>
              </a:path>
            </a:pathLst>
          </a:custGeom>
          <a:noFill/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3" name="Google Shape;163;p14"/>
          <p:cNvSpPr/>
          <p:nvPr/>
        </p:nvSpPr>
        <p:spPr>
          <a:xfrm rot="-9222683" flipH="1">
            <a:off x="-719766" y="-1063607"/>
            <a:ext cx="3057884" cy="3133176"/>
          </a:xfrm>
          <a:custGeom>
            <a:avLst/>
            <a:gdLst/>
            <a:ahLst/>
            <a:cxnLst/>
            <a:rect l="l" t="t" r="r" b="b"/>
            <a:pathLst>
              <a:path w="7430" h="7613" extrusionOk="0">
                <a:moveTo>
                  <a:pt x="3802" y="1"/>
                </a:moveTo>
                <a:cubicBezTo>
                  <a:pt x="3298" y="1"/>
                  <a:pt x="2797" y="123"/>
                  <a:pt x="2320" y="269"/>
                </a:cubicBezTo>
                <a:cubicBezTo>
                  <a:pt x="2148" y="322"/>
                  <a:pt x="1960" y="384"/>
                  <a:pt x="1774" y="384"/>
                </a:cubicBezTo>
                <a:cubicBezTo>
                  <a:pt x="1707" y="384"/>
                  <a:pt x="1640" y="376"/>
                  <a:pt x="1573" y="356"/>
                </a:cubicBezTo>
                <a:cubicBezTo>
                  <a:pt x="1442" y="342"/>
                  <a:pt x="1324" y="269"/>
                  <a:pt x="1222" y="225"/>
                </a:cubicBezTo>
                <a:cubicBezTo>
                  <a:pt x="1169" y="211"/>
                  <a:pt x="1115" y="204"/>
                  <a:pt x="1062" y="204"/>
                </a:cubicBezTo>
                <a:cubicBezTo>
                  <a:pt x="782" y="204"/>
                  <a:pt x="516" y="388"/>
                  <a:pt x="344" y="635"/>
                </a:cubicBezTo>
                <a:cubicBezTo>
                  <a:pt x="0" y="1135"/>
                  <a:pt x="48" y="1859"/>
                  <a:pt x="460" y="2302"/>
                </a:cubicBezTo>
                <a:lnTo>
                  <a:pt x="460" y="2302"/>
                </a:lnTo>
                <a:cubicBezTo>
                  <a:pt x="766" y="2933"/>
                  <a:pt x="724" y="3672"/>
                  <a:pt x="724" y="4382"/>
                </a:cubicBezTo>
                <a:cubicBezTo>
                  <a:pt x="724" y="5114"/>
                  <a:pt x="768" y="5905"/>
                  <a:pt x="1178" y="6490"/>
                </a:cubicBezTo>
                <a:cubicBezTo>
                  <a:pt x="1471" y="6915"/>
                  <a:pt x="1939" y="7178"/>
                  <a:pt x="2422" y="7354"/>
                </a:cubicBezTo>
                <a:cubicBezTo>
                  <a:pt x="2920" y="7515"/>
                  <a:pt x="3433" y="7544"/>
                  <a:pt x="3945" y="7588"/>
                </a:cubicBezTo>
                <a:cubicBezTo>
                  <a:pt x="4145" y="7603"/>
                  <a:pt x="4347" y="7613"/>
                  <a:pt x="4548" y="7613"/>
                </a:cubicBezTo>
                <a:cubicBezTo>
                  <a:pt x="4952" y="7613"/>
                  <a:pt x="5355" y="7574"/>
                  <a:pt x="5746" y="7457"/>
                </a:cubicBezTo>
                <a:cubicBezTo>
                  <a:pt x="6331" y="7310"/>
                  <a:pt x="6873" y="6944"/>
                  <a:pt x="7151" y="6417"/>
                </a:cubicBezTo>
                <a:cubicBezTo>
                  <a:pt x="7429" y="5861"/>
                  <a:pt x="7341" y="5158"/>
                  <a:pt x="6902" y="4748"/>
                </a:cubicBezTo>
                <a:cubicBezTo>
                  <a:pt x="6609" y="4470"/>
                  <a:pt x="6199" y="4382"/>
                  <a:pt x="5833" y="4221"/>
                </a:cubicBezTo>
                <a:cubicBezTo>
                  <a:pt x="5467" y="4060"/>
                  <a:pt x="5101" y="3753"/>
                  <a:pt x="5101" y="3343"/>
                </a:cubicBezTo>
                <a:cubicBezTo>
                  <a:pt x="5101" y="2918"/>
                  <a:pt x="5497" y="2611"/>
                  <a:pt x="5702" y="2230"/>
                </a:cubicBezTo>
                <a:cubicBezTo>
                  <a:pt x="5965" y="1732"/>
                  <a:pt x="5804" y="1088"/>
                  <a:pt x="5438" y="678"/>
                </a:cubicBezTo>
                <a:cubicBezTo>
                  <a:pt x="5072" y="269"/>
                  <a:pt x="4516" y="49"/>
                  <a:pt x="3960" y="5"/>
                </a:cubicBezTo>
                <a:cubicBezTo>
                  <a:pt x="3907" y="2"/>
                  <a:pt x="3854" y="1"/>
                  <a:pt x="3802" y="1"/>
                </a:cubicBezTo>
                <a:close/>
              </a:path>
            </a:pathLst>
          </a:custGeom>
          <a:noFill/>
          <a:ln w="2857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4" name="Google Shape;164;p14"/>
          <p:cNvSpPr/>
          <p:nvPr/>
        </p:nvSpPr>
        <p:spPr>
          <a:xfrm rot="-9222683" flipH="1">
            <a:off x="-894881" y="-1284239"/>
            <a:ext cx="3057884" cy="3133176"/>
          </a:xfrm>
          <a:custGeom>
            <a:avLst/>
            <a:gdLst/>
            <a:ahLst/>
            <a:cxnLst/>
            <a:rect l="l" t="t" r="r" b="b"/>
            <a:pathLst>
              <a:path w="7430" h="7613" extrusionOk="0">
                <a:moveTo>
                  <a:pt x="3802" y="1"/>
                </a:moveTo>
                <a:cubicBezTo>
                  <a:pt x="3298" y="1"/>
                  <a:pt x="2797" y="123"/>
                  <a:pt x="2320" y="269"/>
                </a:cubicBezTo>
                <a:cubicBezTo>
                  <a:pt x="2148" y="322"/>
                  <a:pt x="1960" y="384"/>
                  <a:pt x="1774" y="384"/>
                </a:cubicBezTo>
                <a:cubicBezTo>
                  <a:pt x="1707" y="384"/>
                  <a:pt x="1640" y="376"/>
                  <a:pt x="1573" y="356"/>
                </a:cubicBezTo>
                <a:cubicBezTo>
                  <a:pt x="1442" y="342"/>
                  <a:pt x="1324" y="269"/>
                  <a:pt x="1222" y="225"/>
                </a:cubicBezTo>
                <a:cubicBezTo>
                  <a:pt x="1169" y="211"/>
                  <a:pt x="1115" y="204"/>
                  <a:pt x="1062" y="204"/>
                </a:cubicBezTo>
                <a:cubicBezTo>
                  <a:pt x="782" y="204"/>
                  <a:pt x="516" y="388"/>
                  <a:pt x="344" y="635"/>
                </a:cubicBezTo>
                <a:cubicBezTo>
                  <a:pt x="0" y="1135"/>
                  <a:pt x="48" y="1859"/>
                  <a:pt x="460" y="2302"/>
                </a:cubicBezTo>
                <a:lnTo>
                  <a:pt x="460" y="2302"/>
                </a:lnTo>
                <a:cubicBezTo>
                  <a:pt x="766" y="2933"/>
                  <a:pt x="724" y="3672"/>
                  <a:pt x="724" y="4382"/>
                </a:cubicBezTo>
                <a:cubicBezTo>
                  <a:pt x="724" y="5114"/>
                  <a:pt x="768" y="5905"/>
                  <a:pt x="1178" y="6490"/>
                </a:cubicBezTo>
                <a:cubicBezTo>
                  <a:pt x="1471" y="6915"/>
                  <a:pt x="1939" y="7178"/>
                  <a:pt x="2422" y="7354"/>
                </a:cubicBezTo>
                <a:cubicBezTo>
                  <a:pt x="2920" y="7515"/>
                  <a:pt x="3433" y="7544"/>
                  <a:pt x="3945" y="7588"/>
                </a:cubicBezTo>
                <a:cubicBezTo>
                  <a:pt x="4145" y="7603"/>
                  <a:pt x="4347" y="7613"/>
                  <a:pt x="4548" y="7613"/>
                </a:cubicBezTo>
                <a:cubicBezTo>
                  <a:pt x="4952" y="7613"/>
                  <a:pt x="5355" y="7574"/>
                  <a:pt x="5746" y="7457"/>
                </a:cubicBezTo>
                <a:cubicBezTo>
                  <a:pt x="6331" y="7310"/>
                  <a:pt x="6873" y="6944"/>
                  <a:pt x="7151" y="6417"/>
                </a:cubicBezTo>
                <a:cubicBezTo>
                  <a:pt x="7429" y="5861"/>
                  <a:pt x="7341" y="5158"/>
                  <a:pt x="6902" y="4748"/>
                </a:cubicBezTo>
                <a:cubicBezTo>
                  <a:pt x="6609" y="4470"/>
                  <a:pt x="6199" y="4382"/>
                  <a:pt x="5833" y="4221"/>
                </a:cubicBezTo>
                <a:cubicBezTo>
                  <a:pt x="5467" y="4060"/>
                  <a:pt x="5101" y="3753"/>
                  <a:pt x="5101" y="3343"/>
                </a:cubicBezTo>
                <a:cubicBezTo>
                  <a:pt x="5101" y="2918"/>
                  <a:pt x="5497" y="2611"/>
                  <a:pt x="5702" y="2230"/>
                </a:cubicBezTo>
                <a:cubicBezTo>
                  <a:pt x="5965" y="1732"/>
                  <a:pt x="5804" y="1088"/>
                  <a:pt x="5438" y="678"/>
                </a:cubicBezTo>
                <a:cubicBezTo>
                  <a:pt x="5072" y="269"/>
                  <a:pt x="4516" y="49"/>
                  <a:pt x="3960" y="5"/>
                </a:cubicBezTo>
                <a:cubicBezTo>
                  <a:pt x="3907" y="2"/>
                  <a:pt x="3854" y="1"/>
                  <a:pt x="3802" y="1"/>
                </a:cubicBezTo>
                <a:close/>
              </a:path>
            </a:pathLst>
          </a:custGeom>
          <a:noFill/>
          <a:ln w="19050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5" name="Google Shape;165;p14"/>
          <p:cNvSpPr/>
          <p:nvPr/>
        </p:nvSpPr>
        <p:spPr>
          <a:xfrm rot="-9222683" flipH="1">
            <a:off x="-1089462" y="-1529396"/>
            <a:ext cx="3057884" cy="3133176"/>
          </a:xfrm>
          <a:custGeom>
            <a:avLst/>
            <a:gdLst/>
            <a:ahLst/>
            <a:cxnLst/>
            <a:rect l="l" t="t" r="r" b="b"/>
            <a:pathLst>
              <a:path w="7430" h="7613" extrusionOk="0">
                <a:moveTo>
                  <a:pt x="3802" y="1"/>
                </a:moveTo>
                <a:cubicBezTo>
                  <a:pt x="3298" y="1"/>
                  <a:pt x="2797" y="123"/>
                  <a:pt x="2320" y="269"/>
                </a:cubicBezTo>
                <a:cubicBezTo>
                  <a:pt x="2148" y="322"/>
                  <a:pt x="1960" y="384"/>
                  <a:pt x="1774" y="384"/>
                </a:cubicBezTo>
                <a:cubicBezTo>
                  <a:pt x="1707" y="384"/>
                  <a:pt x="1640" y="376"/>
                  <a:pt x="1573" y="356"/>
                </a:cubicBezTo>
                <a:cubicBezTo>
                  <a:pt x="1442" y="342"/>
                  <a:pt x="1324" y="269"/>
                  <a:pt x="1222" y="225"/>
                </a:cubicBezTo>
                <a:cubicBezTo>
                  <a:pt x="1169" y="211"/>
                  <a:pt x="1115" y="204"/>
                  <a:pt x="1062" y="204"/>
                </a:cubicBezTo>
                <a:cubicBezTo>
                  <a:pt x="782" y="204"/>
                  <a:pt x="516" y="388"/>
                  <a:pt x="344" y="635"/>
                </a:cubicBezTo>
                <a:cubicBezTo>
                  <a:pt x="0" y="1135"/>
                  <a:pt x="48" y="1859"/>
                  <a:pt x="460" y="2302"/>
                </a:cubicBezTo>
                <a:lnTo>
                  <a:pt x="460" y="2302"/>
                </a:lnTo>
                <a:cubicBezTo>
                  <a:pt x="766" y="2933"/>
                  <a:pt x="724" y="3672"/>
                  <a:pt x="724" y="4382"/>
                </a:cubicBezTo>
                <a:cubicBezTo>
                  <a:pt x="724" y="5114"/>
                  <a:pt x="768" y="5905"/>
                  <a:pt x="1178" y="6490"/>
                </a:cubicBezTo>
                <a:cubicBezTo>
                  <a:pt x="1471" y="6915"/>
                  <a:pt x="1939" y="7178"/>
                  <a:pt x="2422" y="7354"/>
                </a:cubicBezTo>
                <a:cubicBezTo>
                  <a:pt x="2920" y="7515"/>
                  <a:pt x="3433" y="7544"/>
                  <a:pt x="3945" y="7588"/>
                </a:cubicBezTo>
                <a:cubicBezTo>
                  <a:pt x="4145" y="7603"/>
                  <a:pt x="4347" y="7613"/>
                  <a:pt x="4548" y="7613"/>
                </a:cubicBezTo>
                <a:cubicBezTo>
                  <a:pt x="4952" y="7613"/>
                  <a:pt x="5355" y="7574"/>
                  <a:pt x="5746" y="7457"/>
                </a:cubicBezTo>
                <a:cubicBezTo>
                  <a:pt x="6331" y="7310"/>
                  <a:pt x="6873" y="6944"/>
                  <a:pt x="7151" y="6417"/>
                </a:cubicBezTo>
                <a:cubicBezTo>
                  <a:pt x="7429" y="5861"/>
                  <a:pt x="7341" y="5158"/>
                  <a:pt x="6902" y="4748"/>
                </a:cubicBezTo>
                <a:cubicBezTo>
                  <a:pt x="6609" y="4470"/>
                  <a:pt x="6199" y="4382"/>
                  <a:pt x="5833" y="4221"/>
                </a:cubicBezTo>
                <a:cubicBezTo>
                  <a:pt x="5467" y="4060"/>
                  <a:pt x="5101" y="3753"/>
                  <a:pt x="5101" y="3343"/>
                </a:cubicBezTo>
                <a:cubicBezTo>
                  <a:pt x="5101" y="2918"/>
                  <a:pt x="5497" y="2611"/>
                  <a:pt x="5702" y="2230"/>
                </a:cubicBezTo>
                <a:cubicBezTo>
                  <a:pt x="5965" y="1732"/>
                  <a:pt x="5804" y="1088"/>
                  <a:pt x="5438" y="678"/>
                </a:cubicBezTo>
                <a:cubicBezTo>
                  <a:pt x="5072" y="269"/>
                  <a:pt x="4516" y="49"/>
                  <a:pt x="3960" y="5"/>
                </a:cubicBezTo>
                <a:cubicBezTo>
                  <a:pt x="3907" y="2"/>
                  <a:pt x="3854" y="1"/>
                  <a:pt x="3802" y="1"/>
                </a:cubicBezTo>
                <a:close/>
              </a:path>
            </a:pathLst>
          </a:custGeom>
          <a:noFill/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6" name="Google Shape;166;p14"/>
          <p:cNvSpPr/>
          <p:nvPr/>
        </p:nvSpPr>
        <p:spPr>
          <a:xfrm rot="1978372" flipH="1">
            <a:off x="11023692" y="-389892"/>
            <a:ext cx="1830577" cy="1412619"/>
          </a:xfrm>
          <a:custGeom>
            <a:avLst/>
            <a:gdLst/>
            <a:ahLst/>
            <a:cxnLst/>
            <a:rect l="l" t="t" r="r" b="b"/>
            <a:pathLst>
              <a:path w="2768" h="2136" extrusionOk="0">
                <a:moveTo>
                  <a:pt x="1275" y="1"/>
                </a:moveTo>
                <a:cubicBezTo>
                  <a:pt x="954" y="1"/>
                  <a:pt x="635" y="116"/>
                  <a:pt x="411" y="340"/>
                </a:cubicBezTo>
                <a:cubicBezTo>
                  <a:pt x="103" y="633"/>
                  <a:pt x="1" y="1146"/>
                  <a:pt x="191" y="1512"/>
                </a:cubicBezTo>
                <a:cubicBezTo>
                  <a:pt x="323" y="1746"/>
                  <a:pt x="557" y="1907"/>
                  <a:pt x="806" y="2009"/>
                </a:cubicBezTo>
                <a:cubicBezTo>
                  <a:pt x="1011" y="2089"/>
                  <a:pt x="1235" y="2135"/>
                  <a:pt x="1455" y="2135"/>
                </a:cubicBezTo>
                <a:cubicBezTo>
                  <a:pt x="1723" y="2135"/>
                  <a:pt x="1987" y="2067"/>
                  <a:pt x="2211" y="1907"/>
                </a:cubicBezTo>
                <a:cubicBezTo>
                  <a:pt x="2607" y="1614"/>
                  <a:pt x="2768" y="1014"/>
                  <a:pt x="2504" y="604"/>
                </a:cubicBezTo>
                <a:lnTo>
                  <a:pt x="2504" y="604"/>
                </a:lnTo>
                <a:lnTo>
                  <a:pt x="2665" y="765"/>
                </a:lnTo>
                <a:cubicBezTo>
                  <a:pt x="2402" y="414"/>
                  <a:pt x="2036" y="136"/>
                  <a:pt x="1626" y="48"/>
                </a:cubicBezTo>
                <a:cubicBezTo>
                  <a:pt x="1512" y="16"/>
                  <a:pt x="1393" y="1"/>
                  <a:pt x="1275" y="1"/>
                </a:cubicBezTo>
                <a:close/>
              </a:path>
            </a:pathLst>
          </a:custGeom>
          <a:noFill/>
          <a:ln w="2857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7" name="Google Shape;167;p14"/>
          <p:cNvSpPr/>
          <p:nvPr/>
        </p:nvSpPr>
        <p:spPr>
          <a:xfrm rot="1978372" flipH="1">
            <a:off x="11176292" y="-613159"/>
            <a:ext cx="1830577" cy="1412619"/>
          </a:xfrm>
          <a:custGeom>
            <a:avLst/>
            <a:gdLst/>
            <a:ahLst/>
            <a:cxnLst/>
            <a:rect l="l" t="t" r="r" b="b"/>
            <a:pathLst>
              <a:path w="2768" h="2136" extrusionOk="0">
                <a:moveTo>
                  <a:pt x="1275" y="1"/>
                </a:moveTo>
                <a:cubicBezTo>
                  <a:pt x="954" y="1"/>
                  <a:pt x="635" y="116"/>
                  <a:pt x="411" y="340"/>
                </a:cubicBezTo>
                <a:cubicBezTo>
                  <a:pt x="103" y="633"/>
                  <a:pt x="1" y="1146"/>
                  <a:pt x="191" y="1512"/>
                </a:cubicBezTo>
                <a:cubicBezTo>
                  <a:pt x="323" y="1746"/>
                  <a:pt x="557" y="1907"/>
                  <a:pt x="806" y="2009"/>
                </a:cubicBezTo>
                <a:cubicBezTo>
                  <a:pt x="1011" y="2089"/>
                  <a:pt x="1235" y="2135"/>
                  <a:pt x="1455" y="2135"/>
                </a:cubicBezTo>
                <a:cubicBezTo>
                  <a:pt x="1723" y="2135"/>
                  <a:pt x="1987" y="2067"/>
                  <a:pt x="2211" y="1907"/>
                </a:cubicBezTo>
                <a:cubicBezTo>
                  <a:pt x="2607" y="1614"/>
                  <a:pt x="2768" y="1014"/>
                  <a:pt x="2504" y="604"/>
                </a:cubicBezTo>
                <a:lnTo>
                  <a:pt x="2504" y="604"/>
                </a:lnTo>
                <a:lnTo>
                  <a:pt x="2665" y="765"/>
                </a:lnTo>
                <a:cubicBezTo>
                  <a:pt x="2402" y="414"/>
                  <a:pt x="2036" y="136"/>
                  <a:pt x="1626" y="48"/>
                </a:cubicBezTo>
                <a:cubicBezTo>
                  <a:pt x="1512" y="16"/>
                  <a:pt x="1393" y="1"/>
                  <a:pt x="1275" y="1"/>
                </a:cubicBezTo>
                <a:close/>
              </a:path>
            </a:pathLst>
          </a:custGeom>
          <a:noFill/>
          <a:ln w="19050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8" name="Google Shape;168;p14"/>
          <p:cNvSpPr/>
          <p:nvPr/>
        </p:nvSpPr>
        <p:spPr>
          <a:xfrm rot="1978372" flipH="1">
            <a:off x="11362758" y="-799659"/>
            <a:ext cx="1830577" cy="1412619"/>
          </a:xfrm>
          <a:custGeom>
            <a:avLst/>
            <a:gdLst/>
            <a:ahLst/>
            <a:cxnLst/>
            <a:rect l="l" t="t" r="r" b="b"/>
            <a:pathLst>
              <a:path w="2768" h="2136" extrusionOk="0">
                <a:moveTo>
                  <a:pt x="1275" y="1"/>
                </a:moveTo>
                <a:cubicBezTo>
                  <a:pt x="954" y="1"/>
                  <a:pt x="635" y="116"/>
                  <a:pt x="411" y="340"/>
                </a:cubicBezTo>
                <a:cubicBezTo>
                  <a:pt x="103" y="633"/>
                  <a:pt x="1" y="1146"/>
                  <a:pt x="191" y="1512"/>
                </a:cubicBezTo>
                <a:cubicBezTo>
                  <a:pt x="323" y="1746"/>
                  <a:pt x="557" y="1907"/>
                  <a:pt x="806" y="2009"/>
                </a:cubicBezTo>
                <a:cubicBezTo>
                  <a:pt x="1011" y="2089"/>
                  <a:pt x="1235" y="2135"/>
                  <a:pt x="1455" y="2135"/>
                </a:cubicBezTo>
                <a:cubicBezTo>
                  <a:pt x="1723" y="2135"/>
                  <a:pt x="1987" y="2067"/>
                  <a:pt x="2211" y="1907"/>
                </a:cubicBezTo>
                <a:cubicBezTo>
                  <a:pt x="2607" y="1614"/>
                  <a:pt x="2768" y="1014"/>
                  <a:pt x="2504" y="604"/>
                </a:cubicBezTo>
                <a:lnTo>
                  <a:pt x="2504" y="604"/>
                </a:lnTo>
                <a:lnTo>
                  <a:pt x="2665" y="765"/>
                </a:lnTo>
                <a:cubicBezTo>
                  <a:pt x="2402" y="414"/>
                  <a:pt x="2036" y="136"/>
                  <a:pt x="1626" y="48"/>
                </a:cubicBezTo>
                <a:cubicBezTo>
                  <a:pt x="1512" y="16"/>
                  <a:pt x="1393" y="1"/>
                  <a:pt x="1275" y="1"/>
                </a:cubicBezTo>
                <a:close/>
              </a:path>
            </a:pathLst>
          </a:custGeom>
          <a:noFill/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9" name="Google Shape;169;p14"/>
          <p:cNvSpPr/>
          <p:nvPr/>
        </p:nvSpPr>
        <p:spPr>
          <a:xfrm rot="-8821628" flipH="1">
            <a:off x="-206642" y="5712241"/>
            <a:ext cx="1830577" cy="1412619"/>
          </a:xfrm>
          <a:custGeom>
            <a:avLst/>
            <a:gdLst/>
            <a:ahLst/>
            <a:cxnLst/>
            <a:rect l="l" t="t" r="r" b="b"/>
            <a:pathLst>
              <a:path w="2768" h="2136" extrusionOk="0">
                <a:moveTo>
                  <a:pt x="1275" y="1"/>
                </a:moveTo>
                <a:cubicBezTo>
                  <a:pt x="954" y="1"/>
                  <a:pt x="635" y="116"/>
                  <a:pt x="411" y="340"/>
                </a:cubicBezTo>
                <a:cubicBezTo>
                  <a:pt x="103" y="633"/>
                  <a:pt x="1" y="1146"/>
                  <a:pt x="191" y="1512"/>
                </a:cubicBezTo>
                <a:cubicBezTo>
                  <a:pt x="323" y="1746"/>
                  <a:pt x="557" y="1907"/>
                  <a:pt x="806" y="2009"/>
                </a:cubicBezTo>
                <a:cubicBezTo>
                  <a:pt x="1011" y="2089"/>
                  <a:pt x="1235" y="2135"/>
                  <a:pt x="1455" y="2135"/>
                </a:cubicBezTo>
                <a:cubicBezTo>
                  <a:pt x="1723" y="2135"/>
                  <a:pt x="1987" y="2067"/>
                  <a:pt x="2211" y="1907"/>
                </a:cubicBezTo>
                <a:cubicBezTo>
                  <a:pt x="2607" y="1614"/>
                  <a:pt x="2768" y="1014"/>
                  <a:pt x="2504" y="604"/>
                </a:cubicBezTo>
                <a:lnTo>
                  <a:pt x="2504" y="604"/>
                </a:lnTo>
                <a:lnTo>
                  <a:pt x="2665" y="765"/>
                </a:lnTo>
                <a:cubicBezTo>
                  <a:pt x="2402" y="414"/>
                  <a:pt x="2036" y="136"/>
                  <a:pt x="1626" y="48"/>
                </a:cubicBezTo>
                <a:cubicBezTo>
                  <a:pt x="1512" y="16"/>
                  <a:pt x="1393" y="1"/>
                  <a:pt x="1275" y="1"/>
                </a:cubicBezTo>
                <a:close/>
              </a:path>
            </a:pathLst>
          </a:custGeom>
          <a:noFill/>
          <a:ln w="2857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0" name="Google Shape;170;p14"/>
          <p:cNvSpPr/>
          <p:nvPr/>
        </p:nvSpPr>
        <p:spPr>
          <a:xfrm rot="-8821628" flipH="1">
            <a:off x="-359242" y="5935508"/>
            <a:ext cx="1830577" cy="1412619"/>
          </a:xfrm>
          <a:custGeom>
            <a:avLst/>
            <a:gdLst/>
            <a:ahLst/>
            <a:cxnLst/>
            <a:rect l="l" t="t" r="r" b="b"/>
            <a:pathLst>
              <a:path w="2768" h="2136" extrusionOk="0">
                <a:moveTo>
                  <a:pt x="1275" y="1"/>
                </a:moveTo>
                <a:cubicBezTo>
                  <a:pt x="954" y="1"/>
                  <a:pt x="635" y="116"/>
                  <a:pt x="411" y="340"/>
                </a:cubicBezTo>
                <a:cubicBezTo>
                  <a:pt x="103" y="633"/>
                  <a:pt x="1" y="1146"/>
                  <a:pt x="191" y="1512"/>
                </a:cubicBezTo>
                <a:cubicBezTo>
                  <a:pt x="323" y="1746"/>
                  <a:pt x="557" y="1907"/>
                  <a:pt x="806" y="2009"/>
                </a:cubicBezTo>
                <a:cubicBezTo>
                  <a:pt x="1011" y="2089"/>
                  <a:pt x="1235" y="2135"/>
                  <a:pt x="1455" y="2135"/>
                </a:cubicBezTo>
                <a:cubicBezTo>
                  <a:pt x="1723" y="2135"/>
                  <a:pt x="1987" y="2067"/>
                  <a:pt x="2211" y="1907"/>
                </a:cubicBezTo>
                <a:cubicBezTo>
                  <a:pt x="2607" y="1614"/>
                  <a:pt x="2768" y="1014"/>
                  <a:pt x="2504" y="604"/>
                </a:cubicBezTo>
                <a:lnTo>
                  <a:pt x="2504" y="604"/>
                </a:lnTo>
                <a:lnTo>
                  <a:pt x="2665" y="765"/>
                </a:lnTo>
                <a:cubicBezTo>
                  <a:pt x="2402" y="414"/>
                  <a:pt x="2036" y="136"/>
                  <a:pt x="1626" y="48"/>
                </a:cubicBezTo>
                <a:cubicBezTo>
                  <a:pt x="1512" y="16"/>
                  <a:pt x="1393" y="1"/>
                  <a:pt x="1275" y="1"/>
                </a:cubicBezTo>
                <a:close/>
              </a:path>
            </a:pathLst>
          </a:custGeom>
          <a:noFill/>
          <a:ln w="19050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1" name="Google Shape;171;p14"/>
          <p:cNvSpPr/>
          <p:nvPr/>
        </p:nvSpPr>
        <p:spPr>
          <a:xfrm rot="-8821628" flipH="1">
            <a:off x="-545709" y="6122008"/>
            <a:ext cx="1830577" cy="1412619"/>
          </a:xfrm>
          <a:custGeom>
            <a:avLst/>
            <a:gdLst/>
            <a:ahLst/>
            <a:cxnLst/>
            <a:rect l="l" t="t" r="r" b="b"/>
            <a:pathLst>
              <a:path w="2768" h="2136" extrusionOk="0">
                <a:moveTo>
                  <a:pt x="1275" y="1"/>
                </a:moveTo>
                <a:cubicBezTo>
                  <a:pt x="954" y="1"/>
                  <a:pt x="635" y="116"/>
                  <a:pt x="411" y="340"/>
                </a:cubicBezTo>
                <a:cubicBezTo>
                  <a:pt x="103" y="633"/>
                  <a:pt x="1" y="1146"/>
                  <a:pt x="191" y="1512"/>
                </a:cubicBezTo>
                <a:cubicBezTo>
                  <a:pt x="323" y="1746"/>
                  <a:pt x="557" y="1907"/>
                  <a:pt x="806" y="2009"/>
                </a:cubicBezTo>
                <a:cubicBezTo>
                  <a:pt x="1011" y="2089"/>
                  <a:pt x="1235" y="2135"/>
                  <a:pt x="1455" y="2135"/>
                </a:cubicBezTo>
                <a:cubicBezTo>
                  <a:pt x="1723" y="2135"/>
                  <a:pt x="1987" y="2067"/>
                  <a:pt x="2211" y="1907"/>
                </a:cubicBezTo>
                <a:cubicBezTo>
                  <a:pt x="2607" y="1614"/>
                  <a:pt x="2768" y="1014"/>
                  <a:pt x="2504" y="604"/>
                </a:cubicBezTo>
                <a:lnTo>
                  <a:pt x="2504" y="604"/>
                </a:lnTo>
                <a:lnTo>
                  <a:pt x="2665" y="765"/>
                </a:lnTo>
                <a:cubicBezTo>
                  <a:pt x="2402" y="414"/>
                  <a:pt x="2036" y="136"/>
                  <a:pt x="1626" y="48"/>
                </a:cubicBezTo>
                <a:cubicBezTo>
                  <a:pt x="1512" y="16"/>
                  <a:pt x="1393" y="1"/>
                  <a:pt x="1275" y="1"/>
                </a:cubicBezTo>
                <a:close/>
              </a:path>
            </a:pathLst>
          </a:custGeom>
          <a:noFill/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12285098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Google Shape;80;p7"/>
          <p:cNvPicPr preferRelativeResize="0"/>
          <p:nvPr/>
        </p:nvPicPr>
        <p:blipFill>
          <a:blip r:embed="rId2">
            <a:alphaModFix amt="42000"/>
          </a:blip>
          <a:stretch>
            <a:fillRect/>
          </a:stretch>
        </p:blipFill>
        <p:spPr>
          <a:xfrm>
            <a:off x="0" y="0"/>
            <a:ext cx="12192000" cy="6857989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7"/>
          <p:cNvPicPr preferRelativeResize="0"/>
          <p:nvPr/>
        </p:nvPicPr>
        <p:blipFill>
          <a:blip r:embed="rId2">
            <a:alphaModFix amt="42000"/>
          </a:blip>
          <a:stretch>
            <a:fillRect/>
          </a:stretch>
        </p:blipFill>
        <p:spPr>
          <a:xfrm>
            <a:off x="0" y="0"/>
            <a:ext cx="12192000" cy="6857989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7"/>
          <p:cNvSpPr txBox="1">
            <a:spLocks noGrp="1"/>
          </p:cNvSpPr>
          <p:nvPr>
            <p:ph type="body" idx="1"/>
          </p:nvPr>
        </p:nvSpPr>
        <p:spPr>
          <a:xfrm>
            <a:off x="978800" y="1747900"/>
            <a:ext cx="5402400" cy="393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2133"/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83" name="Google Shape;83;p7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59552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7"/>
          <p:cNvSpPr/>
          <p:nvPr/>
        </p:nvSpPr>
        <p:spPr>
          <a:xfrm>
            <a:off x="-281399" y="-120033"/>
            <a:ext cx="3723433" cy="2895600"/>
          </a:xfrm>
          <a:custGeom>
            <a:avLst/>
            <a:gdLst/>
            <a:ahLst/>
            <a:cxnLst/>
            <a:rect l="l" t="t" r="r" b="b"/>
            <a:pathLst>
              <a:path w="111703" h="86868" extrusionOk="0">
                <a:moveTo>
                  <a:pt x="110744" y="0"/>
                </a:moveTo>
                <a:cubicBezTo>
                  <a:pt x="115133" y="7681"/>
                  <a:pt x="102684" y="22156"/>
                  <a:pt x="93980" y="20574"/>
                </a:cubicBezTo>
                <a:cubicBezTo>
                  <a:pt x="85818" y="19090"/>
                  <a:pt x="77985" y="12851"/>
                  <a:pt x="69850" y="14478"/>
                </a:cubicBezTo>
                <a:cubicBezTo>
                  <a:pt x="64428" y="15562"/>
                  <a:pt x="60379" y="21196"/>
                  <a:pt x="54864" y="21590"/>
                </a:cubicBezTo>
                <a:cubicBezTo>
                  <a:pt x="47003" y="22152"/>
                  <a:pt x="37925" y="18429"/>
                  <a:pt x="31242" y="22606"/>
                </a:cubicBezTo>
                <a:cubicBezTo>
                  <a:pt x="24975" y="26523"/>
                  <a:pt x="33755" y="37351"/>
                  <a:pt x="33020" y="44704"/>
                </a:cubicBezTo>
                <a:cubicBezTo>
                  <a:pt x="32153" y="53373"/>
                  <a:pt x="16657" y="52466"/>
                  <a:pt x="11430" y="59436"/>
                </a:cubicBezTo>
                <a:cubicBezTo>
                  <a:pt x="8533" y="63299"/>
                  <a:pt x="11455" y="69115"/>
                  <a:pt x="10922" y="73914"/>
                </a:cubicBezTo>
                <a:cubicBezTo>
                  <a:pt x="10357" y="79002"/>
                  <a:pt x="7253" y="85372"/>
                  <a:pt x="2286" y="86614"/>
                </a:cubicBezTo>
                <a:cubicBezTo>
                  <a:pt x="1542" y="86800"/>
                  <a:pt x="767" y="86868"/>
                  <a:pt x="0" y="86868"/>
                </a:cubicBezTo>
              </a:path>
            </a:pathLst>
          </a:custGeom>
          <a:noFill/>
          <a:ln w="28575" cap="flat" cmpd="sng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85" name="Google Shape;85;p7"/>
          <p:cNvSpPr/>
          <p:nvPr/>
        </p:nvSpPr>
        <p:spPr>
          <a:xfrm>
            <a:off x="-501533" y="-357100"/>
            <a:ext cx="3723433" cy="2895600"/>
          </a:xfrm>
          <a:custGeom>
            <a:avLst/>
            <a:gdLst/>
            <a:ahLst/>
            <a:cxnLst/>
            <a:rect l="l" t="t" r="r" b="b"/>
            <a:pathLst>
              <a:path w="111703" h="86868" extrusionOk="0">
                <a:moveTo>
                  <a:pt x="110744" y="0"/>
                </a:moveTo>
                <a:cubicBezTo>
                  <a:pt x="115133" y="7681"/>
                  <a:pt x="102684" y="22156"/>
                  <a:pt x="93980" y="20574"/>
                </a:cubicBezTo>
                <a:cubicBezTo>
                  <a:pt x="85818" y="19090"/>
                  <a:pt x="77985" y="12851"/>
                  <a:pt x="69850" y="14478"/>
                </a:cubicBezTo>
                <a:cubicBezTo>
                  <a:pt x="64428" y="15562"/>
                  <a:pt x="60379" y="21196"/>
                  <a:pt x="54864" y="21590"/>
                </a:cubicBezTo>
                <a:cubicBezTo>
                  <a:pt x="47003" y="22152"/>
                  <a:pt x="37925" y="18429"/>
                  <a:pt x="31242" y="22606"/>
                </a:cubicBezTo>
                <a:cubicBezTo>
                  <a:pt x="24975" y="26523"/>
                  <a:pt x="33755" y="37351"/>
                  <a:pt x="33020" y="44704"/>
                </a:cubicBezTo>
                <a:cubicBezTo>
                  <a:pt x="32153" y="53373"/>
                  <a:pt x="16657" y="52466"/>
                  <a:pt x="11430" y="59436"/>
                </a:cubicBezTo>
                <a:cubicBezTo>
                  <a:pt x="8533" y="63299"/>
                  <a:pt x="11455" y="69115"/>
                  <a:pt x="10922" y="73914"/>
                </a:cubicBezTo>
                <a:cubicBezTo>
                  <a:pt x="10357" y="79002"/>
                  <a:pt x="7253" y="85372"/>
                  <a:pt x="2286" y="86614"/>
                </a:cubicBezTo>
                <a:cubicBezTo>
                  <a:pt x="1542" y="86800"/>
                  <a:pt x="767" y="86868"/>
                  <a:pt x="0" y="86868"/>
                </a:cubicBezTo>
              </a:path>
            </a:pathLst>
          </a:custGeom>
          <a:noFill/>
          <a:ln w="19050" cap="flat" cmpd="sng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86" name="Google Shape;86;p7"/>
          <p:cNvSpPr/>
          <p:nvPr/>
        </p:nvSpPr>
        <p:spPr>
          <a:xfrm>
            <a:off x="-747066" y="-602633"/>
            <a:ext cx="3723433" cy="2895600"/>
          </a:xfrm>
          <a:custGeom>
            <a:avLst/>
            <a:gdLst/>
            <a:ahLst/>
            <a:cxnLst/>
            <a:rect l="l" t="t" r="r" b="b"/>
            <a:pathLst>
              <a:path w="111703" h="86868" extrusionOk="0">
                <a:moveTo>
                  <a:pt x="110744" y="0"/>
                </a:moveTo>
                <a:cubicBezTo>
                  <a:pt x="115133" y="7681"/>
                  <a:pt x="102684" y="22156"/>
                  <a:pt x="93980" y="20574"/>
                </a:cubicBezTo>
                <a:cubicBezTo>
                  <a:pt x="85818" y="19090"/>
                  <a:pt x="77985" y="12851"/>
                  <a:pt x="69850" y="14478"/>
                </a:cubicBezTo>
                <a:cubicBezTo>
                  <a:pt x="64428" y="15562"/>
                  <a:pt x="60379" y="21196"/>
                  <a:pt x="54864" y="21590"/>
                </a:cubicBezTo>
                <a:cubicBezTo>
                  <a:pt x="47003" y="22152"/>
                  <a:pt x="37925" y="18429"/>
                  <a:pt x="31242" y="22606"/>
                </a:cubicBezTo>
                <a:cubicBezTo>
                  <a:pt x="24975" y="26523"/>
                  <a:pt x="33755" y="37351"/>
                  <a:pt x="33020" y="44704"/>
                </a:cubicBezTo>
                <a:cubicBezTo>
                  <a:pt x="32153" y="53373"/>
                  <a:pt x="16657" y="52466"/>
                  <a:pt x="11430" y="59436"/>
                </a:cubicBezTo>
                <a:cubicBezTo>
                  <a:pt x="8533" y="63299"/>
                  <a:pt x="11455" y="69115"/>
                  <a:pt x="10922" y="73914"/>
                </a:cubicBezTo>
                <a:cubicBezTo>
                  <a:pt x="10357" y="79002"/>
                  <a:pt x="7253" y="85372"/>
                  <a:pt x="2286" y="86614"/>
                </a:cubicBezTo>
                <a:cubicBezTo>
                  <a:pt x="1542" y="86800"/>
                  <a:pt x="767" y="86868"/>
                  <a:pt x="0" y="86868"/>
                </a:cubicBezTo>
              </a:path>
            </a:pathLst>
          </a:custGeom>
          <a:noFill/>
          <a:ln w="9525" cap="flat" cmpd="sng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</p:sp>
      <p:grpSp>
        <p:nvGrpSpPr>
          <p:cNvPr id="87" name="Google Shape;87;p7"/>
          <p:cNvGrpSpPr/>
          <p:nvPr/>
        </p:nvGrpSpPr>
        <p:grpSpPr>
          <a:xfrm>
            <a:off x="777900" y="-84667"/>
            <a:ext cx="11435667" cy="6972933"/>
            <a:chOff x="583425" y="-63500"/>
            <a:chExt cx="8576750" cy="5229700"/>
          </a:xfrm>
        </p:grpSpPr>
        <p:sp>
          <p:nvSpPr>
            <p:cNvPr id="88" name="Google Shape;88;p7"/>
            <p:cNvSpPr/>
            <p:nvPr/>
          </p:nvSpPr>
          <p:spPr>
            <a:xfrm>
              <a:off x="583425" y="414700"/>
              <a:ext cx="8576750" cy="4751500"/>
            </a:xfrm>
            <a:custGeom>
              <a:avLst/>
              <a:gdLst/>
              <a:ahLst/>
              <a:cxnLst/>
              <a:rect l="l" t="t" r="r" b="b"/>
              <a:pathLst>
                <a:path w="343070" h="190060" extrusionOk="0">
                  <a:moveTo>
                    <a:pt x="264110" y="0"/>
                  </a:moveTo>
                  <a:lnTo>
                    <a:pt x="146720" y="91571"/>
                  </a:lnTo>
                  <a:lnTo>
                    <a:pt x="0" y="190060"/>
                  </a:lnTo>
                  <a:lnTo>
                    <a:pt x="343070" y="190060"/>
                  </a:lnTo>
                  <a:lnTo>
                    <a:pt x="343044" y="63397"/>
                  </a:lnTo>
                  <a:lnTo>
                    <a:pt x="279845" y="382"/>
                  </a:lnTo>
                  <a:close/>
                </a:path>
              </a:pathLst>
            </a:custGeom>
            <a:gradFill>
              <a:gsLst>
                <a:gs pos="0">
                  <a:schemeClr val="dk2"/>
                </a:gs>
                <a:gs pos="100000">
                  <a:schemeClr val="lt1"/>
                </a:gs>
              </a:gsLst>
              <a:lin ang="5400012" scaled="0"/>
            </a:gradFill>
            <a:ln>
              <a:noFill/>
            </a:ln>
          </p:spPr>
        </p:sp>
        <p:grpSp>
          <p:nvGrpSpPr>
            <p:cNvPr id="89" name="Google Shape;89;p7"/>
            <p:cNvGrpSpPr/>
            <p:nvPr/>
          </p:nvGrpSpPr>
          <p:grpSpPr>
            <a:xfrm>
              <a:off x="7181277" y="-63500"/>
              <a:ext cx="412615" cy="501202"/>
              <a:chOff x="7181277" y="-63500"/>
              <a:chExt cx="412615" cy="501202"/>
            </a:xfrm>
          </p:grpSpPr>
          <p:sp>
            <p:nvSpPr>
              <p:cNvPr id="90" name="Google Shape;90;p7"/>
              <p:cNvSpPr/>
              <p:nvPr/>
            </p:nvSpPr>
            <p:spPr>
              <a:xfrm flipH="1">
                <a:off x="7181277" y="211949"/>
                <a:ext cx="412615" cy="225753"/>
              </a:xfrm>
              <a:custGeom>
                <a:avLst/>
                <a:gdLst/>
                <a:ahLst/>
                <a:cxnLst/>
                <a:rect l="l" t="t" r="r" b="b"/>
                <a:pathLst>
                  <a:path w="9341" h="5111" extrusionOk="0">
                    <a:moveTo>
                      <a:pt x="3631" y="1"/>
                    </a:moveTo>
                    <a:lnTo>
                      <a:pt x="3631" y="1172"/>
                    </a:lnTo>
                    <a:lnTo>
                      <a:pt x="0" y="5110"/>
                    </a:lnTo>
                    <a:lnTo>
                      <a:pt x="9340" y="4686"/>
                    </a:lnTo>
                    <a:lnTo>
                      <a:pt x="4670" y="1172"/>
                    </a:lnTo>
                    <a:lnTo>
                      <a:pt x="4670" y="1"/>
                    </a:lnTo>
                    <a:close/>
                  </a:path>
                </a:pathLst>
              </a:custGeom>
              <a:solidFill>
                <a:schemeClr val="accent4"/>
              </a:solidFill>
              <a:ln w="9525" cap="flat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91" name="Google Shape;91;p7"/>
              <p:cNvSpPr/>
              <p:nvPr/>
            </p:nvSpPr>
            <p:spPr>
              <a:xfrm flipH="1">
                <a:off x="7413452" y="-63500"/>
                <a:ext cx="1325" cy="276813"/>
              </a:xfrm>
              <a:custGeom>
                <a:avLst/>
                <a:gdLst/>
                <a:ahLst/>
                <a:cxnLst/>
                <a:rect l="l" t="t" r="r" b="b"/>
                <a:pathLst>
                  <a:path w="30" h="6267" extrusionOk="0">
                    <a:moveTo>
                      <a:pt x="15" y="0"/>
                    </a:moveTo>
                    <a:cubicBezTo>
                      <a:pt x="0" y="0"/>
                      <a:pt x="0" y="1391"/>
                      <a:pt x="0" y="3133"/>
                    </a:cubicBezTo>
                    <a:cubicBezTo>
                      <a:pt x="0" y="4875"/>
                      <a:pt x="0" y="6266"/>
                      <a:pt x="15" y="6266"/>
                    </a:cubicBezTo>
                    <a:cubicBezTo>
                      <a:pt x="29" y="6266"/>
                      <a:pt x="29" y="4846"/>
                      <a:pt x="29" y="3133"/>
                    </a:cubicBezTo>
                    <a:cubicBezTo>
                      <a:pt x="29" y="1391"/>
                      <a:pt x="29" y="0"/>
                      <a:pt x="1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9525" cap="flat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35582179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" name="Google Shape;131;p13"/>
          <p:cNvPicPr preferRelativeResize="0"/>
          <p:nvPr/>
        </p:nvPicPr>
        <p:blipFill>
          <a:blip r:embed="rId2">
            <a:alphaModFix amt="42000"/>
          </a:blip>
          <a:stretch>
            <a:fillRect/>
          </a:stretch>
        </p:blipFill>
        <p:spPr>
          <a:xfrm>
            <a:off x="0" y="0"/>
            <a:ext cx="12192000" cy="6857989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13"/>
          <p:cNvSpPr txBox="1">
            <a:spLocks noGrp="1"/>
          </p:cNvSpPr>
          <p:nvPr>
            <p:ph type="title" hasCustomPrompt="1"/>
          </p:nvPr>
        </p:nvSpPr>
        <p:spPr>
          <a:xfrm>
            <a:off x="6182900" y="4106333"/>
            <a:ext cx="1244400" cy="115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5467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t>xx%</a:t>
            </a:r>
          </a:p>
        </p:txBody>
      </p:sp>
      <p:sp>
        <p:nvSpPr>
          <p:cNvPr id="133" name="Google Shape;133;p13"/>
          <p:cNvSpPr txBox="1">
            <a:spLocks noGrp="1"/>
          </p:cNvSpPr>
          <p:nvPr>
            <p:ph type="title" idx="2"/>
          </p:nvPr>
        </p:nvSpPr>
        <p:spPr>
          <a:xfrm>
            <a:off x="1600500" y="2749067"/>
            <a:ext cx="3034800" cy="72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400"/>
              <a:buFont typeface="Poppins"/>
              <a:buNone/>
              <a:defRPr sz="1867" b="0">
                <a:latin typeface="Karla"/>
                <a:ea typeface="Karla"/>
                <a:cs typeface="Karla"/>
                <a:sym typeface="Karl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  <p:sp>
        <p:nvSpPr>
          <p:cNvPr id="134" name="Google Shape;134;p13"/>
          <p:cNvSpPr txBox="1">
            <a:spLocks noGrp="1"/>
          </p:cNvSpPr>
          <p:nvPr>
            <p:ph type="title" idx="3"/>
          </p:nvPr>
        </p:nvSpPr>
        <p:spPr>
          <a:xfrm>
            <a:off x="1611567" y="4951100"/>
            <a:ext cx="3034800" cy="72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400"/>
              <a:buFont typeface="Poppins"/>
              <a:buNone/>
              <a:defRPr sz="1867" b="0">
                <a:latin typeface="Karla"/>
                <a:ea typeface="Karla"/>
                <a:cs typeface="Karla"/>
                <a:sym typeface="Karl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  <p:sp>
        <p:nvSpPr>
          <p:cNvPr id="135" name="Google Shape;135;p13"/>
          <p:cNvSpPr txBox="1">
            <a:spLocks noGrp="1"/>
          </p:cNvSpPr>
          <p:nvPr>
            <p:ph type="title" idx="4"/>
          </p:nvPr>
        </p:nvSpPr>
        <p:spPr>
          <a:xfrm>
            <a:off x="1383567" y="4035700"/>
            <a:ext cx="3262800" cy="102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2667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endParaRPr/>
          </a:p>
        </p:txBody>
      </p:sp>
      <p:sp>
        <p:nvSpPr>
          <p:cNvPr id="136" name="Google Shape;136;p13"/>
          <p:cNvSpPr txBox="1">
            <a:spLocks noGrp="1"/>
          </p:cNvSpPr>
          <p:nvPr>
            <p:ph type="title" idx="5"/>
          </p:nvPr>
        </p:nvSpPr>
        <p:spPr>
          <a:xfrm>
            <a:off x="7543800" y="2749067"/>
            <a:ext cx="3034800" cy="72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Font typeface="Poppins"/>
              <a:buNone/>
              <a:defRPr sz="1867" b="0">
                <a:latin typeface="Karla"/>
                <a:ea typeface="Karla"/>
                <a:cs typeface="Karla"/>
                <a:sym typeface="Karl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  <p:sp>
        <p:nvSpPr>
          <p:cNvPr id="137" name="Google Shape;137;p13"/>
          <p:cNvSpPr txBox="1">
            <a:spLocks noGrp="1"/>
          </p:cNvSpPr>
          <p:nvPr>
            <p:ph type="title" idx="6"/>
          </p:nvPr>
        </p:nvSpPr>
        <p:spPr>
          <a:xfrm>
            <a:off x="7572167" y="4951100"/>
            <a:ext cx="3034800" cy="72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Font typeface="Poppins"/>
              <a:buNone/>
              <a:defRPr sz="1867" b="0">
                <a:latin typeface="Karla"/>
                <a:ea typeface="Karla"/>
                <a:cs typeface="Karla"/>
                <a:sym typeface="Karl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  <p:sp>
        <p:nvSpPr>
          <p:cNvPr id="138" name="Google Shape;138;p13"/>
          <p:cNvSpPr txBox="1">
            <a:spLocks noGrp="1"/>
          </p:cNvSpPr>
          <p:nvPr>
            <p:ph type="title" idx="7"/>
          </p:nvPr>
        </p:nvSpPr>
        <p:spPr>
          <a:xfrm>
            <a:off x="7547700" y="4448300"/>
            <a:ext cx="3241200" cy="55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800"/>
              <a:buNone/>
              <a:defRPr sz="2667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endParaRPr/>
          </a:p>
        </p:txBody>
      </p:sp>
      <p:sp>
        <p:nvSpPr>
          <p:cNvPr id="139" name="Google Shape;139;p13"/>
          <p:cNvSpPr txBox="1">
            <a:spLocks noGrp="1"/>
          </p:cNvSpPr>
          <p:nvPr>
            <p:ph type="title" idx="8" hasCustomPrompt="1"/>
          </p:nvPr>
        </p:nvSpPr>
        <p:spPr>
          <a:xfrm>
            <a:off x="4775100" y="4106333"/>
            <a:ext cx="1244400" cy="115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2400"/>
              <a:buNone/>
              <a:defRPr sz="5467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t>xx%</a:t>
            </a:r>
          </a:p>
        </p:txBody>
      </p:sp>
      <p:sp>
        <p:nvSpPr>
          <p:cNvPr id="140" name="Google Shape;140;p13"/>
          <p:cNvSpPr txBox="1">
            <a:spLocks noGrp="1"/>
          </p:cNvSpPr>
          <p:nvPr>
            <p:ph type="title" idx="9" hasCustomPrompt="1"/>
          </p:nvPr>
        </p:nvSpPr>
        <p:spPr>
          <a:xfrm>
            <a:off x="6182900" y="1924600"/>
            <a:ext cx="1244400" cy="115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5467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t>xx%</a:t>
            </a:r>
          </a:p>
        </p:txBody>
      </p:sp>
      <p:sp>
        <p:nvSpPr>
          <p:cNvPr id="141" name="Google Shape;141;p13"/>
          <p:cNvSpPr txBox="1">
            <a:spLocks noGrp="1"/>
          </p:cNvSpPr>
          <p:nvPr>
            <p:ph type="title" idx="13" hasCustomPrompt="1"/>
          </p:nvPr>
        </p:nvSpPr>
        <p:spPr>
          <a:xfrm>
            <a:off x="4786892" y="1924600"/>
            <a:ext cx="1244400" cy="115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2400"/>
              <a:buNone/>
              <a:defRPr sz="5467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t>xx%</a:t>
            </a:r>
          </a:p>
        </p:txBody>
      </p:sp>
      <p:sp>
        <p:nvSpPr>
          <p:cNvPr id="142" name="Google Shape;142;p13"/>
          <p:cNvSpPr txBox="1">
            <a:spLocks noGrp="1"/>
          </p:cNvSpPr>
          <p:nvPr>
            <p:ph type="title" idx="14"/>
          </p:nvPr>
        </p:nvSpPr>
        <p:spPr>
          <a:xfrm>
            <a:off x="960000" y="593367"/>
            <a:ext cx="1026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43" name="Google Shape;143;p13"/>
          <p:cNvSpPr txBox="1">
            <a:spLocks noGrp="1"/>
          </p:cNvSpPr>
          <p:nvPr>
            <p:ph type="title" idx="15"/>
          </p:nvPr>
        </p:nvSpPr>
        <p:spPr>
          <a:xfrm>
            <a:off x="1394367" y="1841233"/>
            <a:ext cx="3241200" cy="102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2667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endParaRPr/>
          </a:p>
        </p:txBody>
      </p:sp>
      <p:sp>
        <p:nvSpPr>
          <p:cNvPr id="144" name="Google Shape;144;p13"/>
          <p:cNvSpPr txBox="1">
            <a:spLocks noGrp="1"/>
          </p:cNvSpPr>
          <p:nvPr>
            <p:ph type="title" idx="16"/>
          </p:nvPr>
        </p:nvSpPr>
        <p:spPr>
          <a:xfrm>
            <a:off x="7543800" y="1841233"/>
            <a:ext cx="3262800" cy="102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800"/>
              <a:buNone/>
              <a:defRPr sz="2667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endParaRPr/>
          </a:p>
        </p:txBody>
      </p:sp>
      <p:sp>
        <p:nvSpPr>
          <p:cNvPr id="145" name="Google Shape;145;p13"/>
          <p:cNvSpPr/>
          <p:nvPr/>
        </p:nvSpPr>
        <p:spPr>
          <a:xfrm rot="7937037">
            <a:off x="10508211" y="-1590473"/>
            <a:ext cx="2269911" cy="4615621"/>
          </a:xfrm>
          <a:custGeom>
            <a:avLst/>
            <a:gdLst/>
            <a:ahLst/>
            <a:cxnLst/>
            <a:rect l="l" t="t" r="r" b="b"/>
            <a:pathLst>
              <a:path w="9912" h="20155" extrusionOk="0">
                <a:moveTo>
                  <a:pt x="4109" y="1"/>
                </a:moveTo>
                <a:cubicBezTo>
                  <a:pt x="4004" y="1"/>
                  <a:pt x="3898" y="12"/>
                  <a:pt x="3792" y="35"/>
                </a:cubicBezTo>
                <a:cubicBezTo>
                  <a:pt x="2841" y="254"/>
                  <a:pt x="2343" y="1294"/>
                  <a:pt x="2006" y="2216"/>
                </a:cubicBezTo>
                <a:cubicBezTo>
                  <a:pt x="1758" y="2816"/>
                  <a:pt x="1538" y="3416"/>
                  <a:pt x="1304" y="4031"/>
                </a:cubicBezTo>
                <a:cubicBezTo>
                  <a:pt x="660" y="5715"/>
                  <a:pt x="1" y="7515"/>
                  <a:pt x="440" y="9272"/>
                </a:cubicBezTo>
                <a:cubicBezTo>
                  <a:pt x="791" y="10692"/>
                  <a:pt x="1787" y="11834"/>
                  <a:pt x="2621" y="13034"/>
                </a:cubicBezTo>
                <a:cubicBezTo>
                  <a:pt x="2782" y="13254"/>
                  <a:pt x="2929" y="13503"/>
                  <a:pt x="2914" y="13781"/>
                </a:cubicBezTo>
                <a:cubicBezTo>
                  <a:pt x="2885" y="14206"/>
                  <a:pt x="2446" y="14469"/>
                  <a:pt x="2021" y="14572"/>
                </a:cubicBezTo>
                <a:cubicBezTo>
                  <a:pt x="1597" y="14659"/>
                  <a:pt x="1157" y="14659"/>
                  <a:pt x="791" y="14879"/>
                </a:cubicBezTo>
                <a:cubicBezTo>
                  <a:pt x="352" y="15157"/>
                  <a:pt x="147" y="15699"/>
                  <a:pt x="191" y="16211"/>
                </a:cubicBezTo>
                <a:cubicBezTo>
                  <a:pt x="220" y="16724"/>
                  <a:pt x="469" y="17207"/>
                  <a:pt x="777" y="17617"/>
                </a:cubicBezTo>
                <a:cubicBezTo>
                  <a:pt x="777" y="17661"/>
                  <a:pt x="2138" y="19359"/>
                  <a:pt x="3690" y="19886"/>
                </a:cubicBezTo>
                <a:cubicBezTo>
                  <a:pt x="4186" y="20060"/>
                  <a:pt x="4718" y="20154"/>
                  <a:pt x="5244" y="20154"/>
                </a:cubicBezTo>
                <a:cubicBezTo>
                  <a:pt x="6177" y="20154"/>
                  <a:pt x="7090" y="19857"/>
                  <a:pt x="7745" y="19183"/>
                </a:cubicBezTo>
                <a:cubicBezTo>
                  <a:pt x="8770" y="18114"/>
                  <a:pt x="9033" y="16402"/>
                  <a:pt x="8345" y="15099"/>
                </a:cubicBezTo>
                <a:cubicBezTo>
                  <a:pt x="8023" y="14454"/>
                  <a:pt x="7496" y="13869"/>
                  <a:pt x="7511" y="13152"/>
                </a:cubicBezTo>
                <a:cubicBezTo>
                  <a:pt x="7526" y="12771"/>
                  <a:pt x="7716" y="12420"/>
                  <a:pt x="7935" y="12098"/>
                </a:cubicBezTo>
                <a:cubicBezTo>
                  <a:pt x="8345" y="11468"/>
                  <a:pt x="8902" y="10956"/>
                  <a:pt x="9282" y="10326"/>
                </a:cubicBezTo>
                <a:cubicBezTo>
                  <a:pt x="9663" y="9682"/>
                  <a:pt x="9912" y="8877"/>
                  <a:pt x="9590" y="8203"/>
                </a:cubicBezTo>
                <a:cubicBezTo>
                  <a:pt x="9004" y="6857"/>
                  <a:pt x="6925" y="6813"/>
                  <a:pt x="6296" y="5510"/>
                </a:cubicBezTo>
                <a:cubicBezTo>
                  <a:pt x="6003" y="4880"/>
                  <a:pt x="6120" y="4178"/>
                  <a:pt x="6193" y="3489"/>
                </a:cubicBezTo>
                <a:cubicBezTo>
                  <a:pt x="6267" y="2670"/>
                  <a:pt x="6223" y="1806"/>
                  <a:pt x="5827" y="1103"/>
                </a:cubicBezTo>
                <a:cubicBezTo>
                  <a:pt x="5471" y="480"/>
                  <a:pt x="4806" y="1"/>
                  <a:pt x="4109" y="1"/>
                </a:cubicBezTo>
                <a:close/>
              </a:path>
            </a:pathLst>
          </a:custGeom>
          <a:noFill/>
          <a:ln w="2857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6" name="Google Shape;146;p13"/>
          <p:cNvSpPr/>
          <p:nvPr/>
        </p:nvSpPr>
        <p:spPr>
          <a:xfrm rot="7937037">
            <a:off x="10678811" y="-1897540"/>
            <a:ext cx="2269911" cy="4615621"/>
          </a:xfrm>
          <a:custGeom>
            <a:avLst/>
            <a:gdLst/>
            <a:ahLst/>
            <a:cxnLst/>
            <a:rect l="l" t="t" r="r" b="b"/>
            <a:pathLst>
              <a:path w="9912" h="20155" extrusionOk="0">
                <a:moveTo>
                  <a:pt x="4109" y="1"/>
                </a:moveTo>
                <a:cubicBezTo>
                  <a:pt x="4004" y="1"/>
                  <a:pt x="3898" y="12"/>
                  <a:pt x="3792" y="35"/>
                </a:cubicBezTo>
                <a:cubicBezTo>
                  <a:pt x="2841" y="254"/>
                  <a:pt x="2343" y="1294"/>
                  <a:pt x="2006" y="2216"/>
                </a:cubicBezTo>
                <a:cubicBezTo>
                  <a:pt x="1758" y="2816"/>
                  <a:pt x="1538" y="3416"/>
                  <a:pt x="1304" y="4031"/>
                </a:cubicBezTo>
                <a:cubicBezTo>
                  <a:pt x="660" y="5715"/>
                  <a:pt x="1" y="7515"/>
                  <a:pt x="440" y="9272"/>
                </a:cubicBezTo>
                <a:cubicBezTo>
                  <a:pt x="791" y="10692"/>
                  <a:pt x="1787" y="11834"/>
                  <a:pt x="2621" y="13034"/>
                </a:cubicBezTo>
                <a:cubicBezTo>
                  <a:pt x="2782" y="13254"/>
                  <a:pt x="2929" y="13503"/>
                  <a:pt x="2914" y="13781"/>
                </a:cubicBezTo>
                <a:cubicBezTo>
                  <a:pt x="2885" y="14206"/>
                  <a:pt x="2446" y="14469"/>
                  <a:pt x="2021" y="14572"/>
                </a:cubicBezTo>
                <a:cubicBezTo>
                  <a:pt x="1597" y="14659"/>
                  <a:pt x="1157" y="14659"/>
                  <a:pt x="791" y="14879"/>
                </a:cubicBezTo>
                <a:cubicBezTo>
                  <a:pt x="352" y="15157"/>
                  <a:pt x="147" y="15699"/>
                  <a:pt x="191" y="16211"/>
                </a:cubicBezTo>
                <a:cubicBezTo>
                  <a:pt x="220" y="16724"/>
                  <a:pt x="469" y="17207"/>
                  <a:pt x="777" y="17617"/>
                </a:cubicBezTo>
                <a:cubicBezTo>
                  <a:pt x="777" y="17661"/>
                  <a:pt x="2138" y="19359"/>
                  <a:pt x="3690" y="19886"/>
                </a:cubicBezTo>
                <a:cubicBezTo>
                  <a:pt x="4186" y="20060"/>
                  <a:pt x="4718" y="20154"/>
                  <a:pt x="5244" y="20154"/>
                </a:cubicBezTo>
                <a:cubicBezTo>
                  <a:pt x="6177" y="20154"/>
                  <a:pt x="7090" y="19857"/>
                  <a:pt x="7745" y="19183"/>
                </a:cubicBezTo>
                <a:cubicBezTo>
                  <a:pt x="8770" y="18114"/>
                  <a:pt x="9033" y="16402"/>
                  <a:pt x="8345" y="15099"/>
                </a:cubicBezTo>
                <a:cubicBezTo>
                  <a:pt x="8023" y="14454"/>
                  <a:pt x="7496" y="13869"/>
                  <a:pt x="7511" y="13152"/>
                </a:cubicBezTo>
                <a:cubicBezTo>
                  <a:pt x="7526" y="12771"/>
                  <a:pt x="7716" y="12420"/>
                  <a:pt x="7935" y="12098"/>
                </a:cubicBezTo>
                <a:cubicBezTo>
                  <a:pt x="8345" y="11468"/>
                  <a:pt x="8902" y="10956"/>
                  <a:pt x="9282" y="10326"/>
                </a:cubicBezTo>
                <a:cubicBezTo>
                  <a:pt x="9663" y="9682"/>
                  <a:pt x="9912" y="8877"/>
                  <a:pt x="9590" y="8203"/>
                </a:cubicBezTo>
                <a:cubicBezTo>
                  <a:pt x="9004" y="6857"/>
                  <a:pt x="6925" y="6813"/>
                  <a:pt x="6296" y="5510"/>
                </a:cubicBezTo>
                <a:cubicBezTo>
                  <a:pt x="6003" y="4880"/>
                  <a:pt x="6120" y="4178"/>
                  <a:pt x="6193" y="3489"/>
                </a:cubicBezTo>
                <a:cubicBezTo>
                  <a:pt x="6267" y="2670"/>
                  <a:pt x="6223" y="1806"/>
                  <a:pt x="5827" y="1103"/>
                </a:cubicBezTo>
                <a:cubicBezTo>
                  <a:pt x="5471" y="480"/>
                  <a:pt x="4806" y="1"/>
                  <a:pt x="4109" y="1"/>
                </a:cubicBezTo>
                <a:close/>
              </a:path>
            </a:pathLst>
          </a:custGeom>
          <a:noFill/>
          <a:ln w="19050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7" name="Google Shape;147;p13"/>
          <p:cNvSpPr/>
          <p:nvPr/>
        </p:nvSpPr>
        <p:spPr>
          <a:xfrm rot="7937037">
            <a:off x="10899978" y="-2204607"/>
            <a:ext cx="2269911" cy="4615621"/>
          </a:xfrm>
          <a:custGeom>
            <a:avLst/>
            <a:gdLst/>
            <a:ahLst/>
            <a:cxnLst/>
            <a:rect l="l" t="t" r="r" b="b"/>
            <a:pathLst>
              <a:path w="9912" h="20155" extrusionOk="0">
                <a:moveTo>
                  <a:pt x="4109" y="1"/>
                </a:moveTo>
                <a:cubicBezTo>
                  <a:pt x="4004" y="1"/>
                  <a:pt x="3898" y="12"/>
                  <a:pt x="3792" y="35"/>
                </a:cubicBezTo>
                <a:cubicBezTo>
                  <a:pt x="2841" y="254"/>
                  <a:pt x="2343" y="1294"/>
                  <a:pt x="2006" y="2216"/>
                </a:cubicBezTo>
                <a:cubicBezTo>
                  <a:pt x="1758" y="2816"/>
                  <a:pt x="1538" y="3416"/>
                  <a:pt x="1304" y="4031"/>
                </a:cubicBezTo>
                <a:cubicBezTo>
                  <a:pt x="660" y="5715"/>
                  <a:pt x="1" y="7515"/>
                  <a:pt x="440" y="9272"/>
                </a:cubicBezTo>
                <a:cubicBezTo>
                  <a:pt x="791" y="10692"/>
                  <a:pt x="1787" y="11834"/>
                  <a:pt x="2621" y="13034"/>
                </a:cubicBezTo>
                <a:cubicBezTo>
                  <a:pt x="2782" y="13254"/>
                  <a:pt x="2929" y="13503"/>
                  <a:pt x="2914" y="13781"/>
                </a:cubicBezTo>
                <a:cubicBezTo>
                  <a:pt x="2885" y="14206"/>
                  <a:pt x="2446" y="14469"/>
                  <a:pt x="2021" y="14572"/>
                </a:cubicBezTo>
                <a:cubicBezTo>
                  <a:pt x="1597" y="14659"/>
                  <a:pt x="1157" y="14659"/>
                  <a:pt x="791" y="14879"/>
                </a:cubicBezTo>
                <a:cubicBezTo>
                  <a:pt x="352" y="15157"/>
                  <a:pt x="147" y="15699"/>
                  <a:pt x="191" y="16211"/>
                </a:cubicBezTo>
                <a:cubicBezTo>
                  <a:pt x="220" y="16724"/>
                  <a:pt x="469" y="17207"/>
                  <a:pt x="777" y="17617"/>
                </a:cubicBezTo>
                <a:cubicBezTo>
                  <a:pt x="777" y="17661"/>
                  <a:pt x="2138" y="19359"/>
                  <a:pt x="3690" y="19886"/>
                </a:cubicBezTo>
                <a:cubicBezTo>
                  <a:pt x="4186" y="20060"/>
                  <a:pt x="4718" y="20154"/>
                  <a:pt x="5244" y="20154"/>
                </a:cubicBezTo>
                <a:cubicBezTo>
                  <a:pt x="6177" y="20154"/>
                  <a:pt x="7090" y="19857"/>
                  <a:pt x="7745" y="19183"/>
                </a:cubicBezTo>
                <a:cubicBezTo>
                  <a:pt x="8770" y="18114"/>
                  <a:pt x="9033" y="16402"/>
                  <a:pt x="8345" y="15099"/>
                </a:cubicBezTo>
                <a:cubicBezTo>
                  <a:pt x="8023" y="14454"/>
                  <a:pt x="7496" y="13869"/>
                  <a:pt x="7511" y="13152"/>
                </a:cubicBezTo>
                <a:cubicBezTo>
                  <a:pt x="7526" y="12771"/>
                  <a:pt x="7716" y="12420"/>
                  <a:pt x="7935" y="12098"/>
                </a:cubicBezTo>
                <a:cubicBezTo>
                  <a:pt x="8345" y="11468"/>
                  <a:pt x="8902" y="10956"/>
                  <a:pt x="9282" y="10326"/>
                </a:cubicBezTo>
                <a:cubicBezTo>
                  <a:pt x="9663" y="9682"/>
                  <a:pt x="9912" y="8877"/>
                  <a:pt x="9590" y="8203"/>
                </a:cubicBezTo>
                <a:cubicBezTo>
                  <a:pt x="9004" y="6857"/>
                  <a:pt x="6925" y="6813"/>
                  <a:pt x="6296" y="5510"/>
                </a:cubicBezTo>
                <a:cubicBezTo>
                  <a:pt x="6003" y="4880"/>
                  <a:pt x="6120" y="4178"/>
                  <a:pt x="6193" y="3489"/>
                </a:cubicBezTo>
                <a:cubicBezTo>
                  <a:pt x="6267" y="2670"/>
                  <a:pt x="6223" y="1806"/>
                  <a:pt x="5827" y="1103"/>
                </a:cubicBezTo>
                <a:cubicBezTo>
                  <a:pt x="5471" y="480"/>
                  <a:pt x="4806" y="1"/>
                  <a:pt x="4109" y="1"/>
                </a:cubicBezTo>
                <a:close/>
              </a:path>
            </a:pathLst>
          </a:custGeom>
          <a:noFill/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8" name="Google Shape;148;p13"/>
          <p:cNvSpPr/>
          <p:nvPr/>
        </p:nvSpPr>
        <p:spPr>
          <a:xfrm rot="5476894" flipH="1">
            <a:off x="578399" y="4283228"/>
            <a:ext cx="1796133" cy="4456517"/>
          </a:xfrm>
          <a:custGeom>
            <a:avLst/>
            <a:gdLst/>
            <a:ahLst/>
            <a:cxnLst/>
            <a:rect l="l" t="t" r="r" b="b"/>
            <a:pathLst>
              <a:path w="3529" h="8756" extrusionOk="0">
                <a:moveTo>
                  <a:pt x="601" y="1"/>
                </a:moveTo>
                <a:lnTo>
                  <a:pt x="572" y="235"/>
                </a:lnTo>
                <a:cubicBezTo>
                  <a:pt x="308" y="323"/>
                  <a:pt x="425" y="1245"/>
                  <a:pt x="440" y="2650"/>
                </a:cubicBezTo>
                <a:cubicBezTo>
                  <a:pt x="440" y="3353"/>
                  <a:pt x="425" y="4188"/>
                  <a:pt x="308" y="5095"/>
                </a:cubicBezTo>
                <a:cubicBezTo>
                  <a:pt x="264" y="5549"/>
                  <a:pt x="191" y="6017"/>
                  <a:pt x="74" y="6530"/>
                </a:cubicBezTo>
                <a:cubicBezTo>
                  <a:pt x="59" y="6676"/>
                  <a:pt x="15" y="6837"/>
                  <a:pt x="1" y="7072"/>
                </a:cubicBezTo>
                <a:cubicBezTo>
                  <a:pt x="1" y="7189"/>
                  <a:pt x="1" y="7320"/>
                  <a:pt x="15" y="7438"/>
                </a:cubicBezTo>
                <a:cubicBezTo>
                  <a:pt x="45" y="7584"/>
                  <a:pt x="89" y="7730"/>
                  <a:pt x="147" y="7862"/>
                </a:cubicBezTo>
                <a:cubicBezTo>
                  <a:pt x="279" y="8140"/>
                  <a:pt x="484" y="8418"/>
                  <a:pt x="850" y="8609"/>
                </a:cubicBezTo>
                <a:cubicBezTo>
                  <a:pt x="1026" y="8711"/>
                  <a:pt x="1245" y="8755"/>
                  <a:pt x="1465" y="8755"/>
                </a:cubicBezTo>
                <a:cubicBezTo>
                  <a:pt x="1684" y="8755"/>
                  <a:pt x="1875" y="8711"/>
                  <a:pt x="2036" y="8653"/>
                </a:cubicBezTo>
                <a:cubicBezTo>
                  <a:pt x="2358" y="8506"/>
                  <a:pt x="2548" y="8316"/>
                  <a:pt x="2694" y="8155"/>
                </a:cubicBezTo>
                <a:cubicBezTo>
                  <a:pt x="2724" y="8126"/>
                  <a:pt x="2768" y="8067"/>
                  <a:pt x="2797" y="8023"/>
                </a:cubicBezTo>
                <a:lnTo>
                  <a:pt x="2899" y="7906"/>
                </a:lnTo>
                <a:cubicBezTo>
                  <a:pt x="2943" y="7833"/>
                  <a:pt x="3002" y="7730"/>
                  <a:pt x="3046" y="7642"/>
                </a:cubicBezTo>
                <a:cubicBezTo>
                  <a:pt x="3221" y="7320"/>
                  <a:pt x="3339" y="6954"/>
                  <a:pt x="3412" y="6618"/>
                </a:cubicBezTo>
                <a:cubicBezTo>
                  <a:pt x="3529" y="5944"/>
                  <a:pt x="3456" y="5300"/>
                  <a:pt x="3309" y="4729"/>
                </a:cubicBezTo>
                <a:cubicBezTo>
                  <a:pt x="3163" y="4188"/>
                  <a:pt x="2943" y="3704"/>
                  <a:pt x="2724" y="3309"/>
                </a:cubicBezTo>
                <a:cubicBezTo>
                  <a:pt x="2504" y="2899"/>
                  <a:pt x="2285" y="2548"/>
                  <a:pt x="2109" y="2240"/>
                </a:cubicBezTo>
                <a:cubicBezTo>
                  <a:pt x="1728" y="1626"/>
                  <a:pt x="1435" y="1143"/>
                  <a:pt x="1245" y="806"/>
                </a:cubicBezTo>
                <a:cubicBezTo>
                  <a:pt x="1040" y="454"/>
                  <a:pt x="733" y="1"/>
                  <a:pt x="601" y="1"/>
                </a:cubicBezTo>
                <a:close/>
              </a:path>
            </a:pathLst>
          </a:custGeom>
          <a:noFill/>
          <a:ln w="2857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9" name="Google Shape;149;p13"/>
          <p:cNvSpPr/>
          <p:nvPr/>
        </p:nvSpPr>
        <p:spPr>
          <a:xfrm rot="5476894" flipH="1">
            <a:off x="233986" y="4403690"/>
            <a:ext cx="1796133" cy="4456517"/>
          </a:xfrm>
          <a:custGeom>
            <a:avLst/>
            <a:gdLst/>
            <a:ahLst/>
            <a:cxnLst/>
            <a:rect l="l" t="t" r="r" b="b"/>
            <a:pathLst>
              <a:path w="3529" h="8756" extrusionOk="0">
                <a:moveTo>
                  <a:pt x="601" y="1"/>
                </a:moveTo>
                <a:lnTo>
                  <a:pt x="572" y="235"/>
                </a:lnTo>
                <a:cubicBezTo>
                  <a:pt x="308" y="323"/>
                  <a:pt x="425" y="1245"/>
                  <a:pt x="440" y="2650"/>
                </a:cubicBezTo>
                <a:cubicBezTo>
                  <a:pt x="440" y="3353"/>
                  <a:pt x="425" y="4188"/>
                  <a:pt x="308" y="5095"/>
                </a:cubicBezTo>
                <a:cubicBezTo>
                  <a:pt x="264" y="5549"/>
                  <a:pt x="191" y="6017"/>
                  <a:pt x="74" y="6530"/>
                </a:cubicBezTo>
                <a:cubicBezTo>
                  <a:pt x="59" y="6676"/>
                  <a:pt x="15" y="6837"/>
                  <a:pt x="1" y="7072"/>
                </a:cubicBezTo>
                <a:cubicBezTo>
                  <a:pt x="1" y="7189"/>
                  <a:pt x="1" y="7320"/>
                  <a:pt x="15" y="7438"/>
                </a:cubicBezTo>
                <a:cubicBezTo>
                  <a:pt x="45" y="7584"/>
                  <a:pt x="89" y="7730"/>
                  <a:pt x="147" y="7862"/>
                </a:cubicBezTo>
                <a:cubicBezTo>
                  <a:pt x="279" y="8140"/>
                  <a:pt x="484" y="8418"/>
                  <a:pt x="850" y="8609"/>
                </a:cubicBezTo>
                <a:cubicBezTo>
                  <a:pt x="1026" y="8711"/>
                  <a:pt x="1245" y="8755"/>
                  <a:pt x="1465" y="8755"/>
                </a:cubicBezTo>
                <a:cubicBezTo>
                  <a:pt x="1684" y="8755"/>
                  <a:pt x="1875" y="8711"/>
                  <a:pt x="2036" y="8653"/>
                </a:cubicBezTo>
                <a:cubicBezTo>
                  <a:pt x="2358" y="8506"/>
                  <a:pt x="2548" y="8316"/>
                  <a:pt x="2694" y="8155"/>
                </a:cubicBezTo>
                <a:cubicBezTo>
                  <a:pt x="2724" y="8126"/>
                  <a:pt x="2768" y="8067"/>
                  <a:pt x="2797" y="8023"/>
                </a:cubicBezTo>
                <a:lnTo>
                  <a:pt x="2899" y="7906"/>
                </a:lnTo>
                <a:cubicBezTo>
                  <a:pt x="2943" y="7833"/>
                  <a:pt x="3002" y="7730"/>
                  <a:pt x="3046" y="7642"/>
                </a:cubicBezTo>
                <a:cubicBezTo>
                  <a:pt x="3221" y="7320"/>
                  <a:pt x="3339" y="6954"/>
                  <a:pt x="3412" y="6618"/>
                </a:cubicBezTo>
                <a:cubicBezTo>
                  <a:pt x="3529" y="5944"/>
                  <a:pt x="3456" y="5300"/>
                  <a:pt x="3309" y="4729"/>
                </a:cubicBezTo>
                <a:cubicBezTo>
                  <a:pt x="3163" y="4188"/>
                  <a:pt x="2943" y="3704"/>
                  <a:pt x="2724" y="3309"/>
                </a:cubicBezTo>
                <a:cubicBezTo>
                  <a:pt x="2504" y="2899"/>
                  <a:pt x="2285" y="2548"/>
                  <a:pt x="2109" y="2240"/>
                </a:cubicBezTo>
                <a:cubicBezTo>
                  <a:pt x="1728" y="1626"/>
                  <a:pt x="1435" y="1143"/>
                  <a:pt x="1245" y="806"/>
                </a:cubicBezTo>
                <a:cubicBezTo>
                  <a:pt x="1040" y="454"/>
                  <a:pt x="733" y="1"/>
                  <a:pt x="601" y="1"/>
                </a:cubicBezTo>
                <a:close/>
              </a:path>
            </a:pathLst>
          </a:custGeom>
          <a:noFill/>
          <a:ln w="19050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0" name="Google Shape;150;p13"/>
          <p:cNvSpPr/>
          <p:nvPr/>
        </p:nvSpPr>
        <p:spPr>
          <a:xfrm rot="5476894" flipH="1">
            <a:off x="39002" y="4512590"/>
            <a:ext cx="1796133" cy="4456517"/>
          </a:xfrm>
          <a:custGeom>
            <a:avLst/>
            <a:gdLst/>
            <a:ahLst/>
            <a:cxnLst/>
            <a:rect l="l" t="t" r="r" b="b"/>
            <a:pathLst>
              <a:path w="3529" h="8756" extrusionOk="0">
                <a:moveTo>
                  <a:pt x="601" y="1"/>
                </a:moveTo>
                <a:lnTo>
                  <a:pt x="572" y="235"/>
                </a:lnTo>
                <a:cubicBezTo>
                  <a:pt x="308" y="323"/>
                  <a:pt x="425" y="1245"/>
                  <a:pt x="440" y="2650"/>
                </a:cubicBezTo>
                <a:cubicBezTo>
                  <a:pt x="440" y="3353"/>
                  <a:pt x="425" y="4188"/>
                  <a:pt x="308" y="5095"/>
                </a:cubicBezTo>
                <a:cubicBezTo>
                  <a:pt x="264" y="5549"/>
                  <a:pt x="191" y="6017"/>
                  <a:pt x="74" y="6530"/>
                </a:cubicBezTo>
                <a:cubicBezTo>
                  <a:pt x="59" y="6676"/>
                  <a:pt x="15" y="6837"/>
                  <a:pt x="1" y="7072"/>
                </a:cubicBezTo>
                <a:cubicBezTo>
                  <a:pt x="1" y="7189"/>
                  <a:pt x="1" y="7320"/>
                  <a:pt x="15" y="7438"/>
                </a:cubicBezTo>
                <a:cubicBezTo>
                  <a:pt x="45" y="7584"/>
                  <a:pt x="89" y="7730"/>
                  <a:pt x="147" y="7862"/>
                </a:cubicBezTo>
                <a:cubicBezTo>
                  <a:pt x="279" y="8140"/>
                  <a:pt x="484" y="8418"/>
                  <a:pt x="850" y="8609"/>
                </a:cubicBezTo>
                <a:cubicBezTo>
                  <a:pt x="1026" y="8711"/>
                  <a:pt x="1245" y="8755"/>
                  <a:pt x="1465" y="8755"/>
                </a:cubicBezTo>
                <a:cubicBezTo>
                  <a:pt x="1684" y="8755"/>
                  <a:pt x="1875" y="8711"/>
                  <a:pt x="2036" y="8653"/>
                </a:cubicBezTo>
                <a:cubicBezTo>
                  <a:pt x="2358" y="8506"/>
                  <a:pt x="2548" y="8316"/>
                  <a:pt x="2694" y="8155"/>
                </a:cubicBezTo>
                <a:cubicBezTo>
                  <a:pt x="2724" y="8126"/>
                  <a:pt x="2768" y="8067"/>
                  <a:pt x="2797" y="8023"/>
                </a:cubicBezTo>
                <a:lnTo>
                  <a:pt x="2899" y="7906"/>
                </a:lnTo>
                <a:cubicBezTo>
                  <a:pt x="2943" y="7833"/>
                  <a:pt x="3002" y="7730"/>
                  <a:pt x="3046" y="7642"/>
                </a:cubicBezTo>
                <a:cubicBezTo>
                  <a:pt x="3221" y="7320"/>
                  <a:pt x="3339" y="6954"/>
                  <a:pt x="3412" y="6618"/>
                </a:cubicBezTo>
                <a:cubicBezTo>
                  <a:pt x="3529" y="5944"/>
                  <a:pt x="3456" y="5300"/>
                  <a:pt x="3309" y="4729"/>
                </a:cubicBezTo>
                <a:cubicBezTo>
                  <a:pt x="3163" y="4188"/>
                  <a:pt x="2943" y="3704"/>
                  <a:pt x="2724" y="3309"/>
                </a:cubicBezTo>
                <a:cubicBezTo>
                  <a:pt x="2504" y="2899"/>
                  <a:pt x="2285" y="2548"/>
                  <a:pt x="2109" y="2240"/>
                </a:cubicBezTo>
                <a:cubicBezTo>
                  <a:pt x="1728" y="1626"/>
                  <a:pt x="1435" y="1143"/>
                  <a:pt x="1245" y="806"/>
                </a:cubicBezTo>
                <a:cubicBezTo>
                  <a:pt x="1040" y="454"/>
                  <a:pt x="733" y="1"/>
                  <a:pt x="601" y="1"/>
                </a:cubicBezTo>
                <a:close/>
              </a:path>
            </a:pathLst>
          </a:custGeom>
          <a:noFill/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256002304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Google Shape;25;p3"/>
          <p:cNvPicPr preferRelativeResize="0"/>
          <p:nvPr/>
        </p:nvPicPr>
        <p:blipFill>
          <a:blip r:embed="rId2">
            <a:alphaModFix amt="42000"/>
          </a:blip>
          <a:stretch>
            <a:fillRect/>
          </a:stretch>
        </p:blipFill>
        <p:spPr>
          <a:xfrm>
            <a:off x="0" y="0"/>
            <a:ext cx="12192000" cy="6857989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Google Shape;26;p3"/>
          <p:cNvSpPr txBox="1">
            <a:spLocks noGrp="1"/>
          </p:cNvSpPr>
          <p:nvPr>
            <p:ph type="title"/>
          </p:nvPr>
        </p:nvSpPr>
        <p:spPr>
          <a:xfrm>
            <a:off x="191900" y="2807540"/>
            <a:ext cx="5312000" cy="152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5733"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27" name="Google Shape;27;p3"/>
          <p:cNvSpPr txBox="1">
            <a:spLocks noGrp="1"/>
          </p:cNvSpPr>
          <p:nvPr>
            <p:ph type="subTitle" idx="1"/>
          </p:nvPr>
        </p:nvSpPr>
        <p:spPr>
          <a:xfrm>
            <a:off x="1601567" y="4336300"/>
            <a:ext cx="3902400" cy="77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2133"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41C1D"/>
              </a:buClr>
              <a:buSzPts val="1400"/>
              <a:buNone/>
              <a:defRPr>
                <a:solidFill>
                  <a:srgbClr val="541C1D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41C1D"/>
              </a:buClr>
              <a:buSzPts val="1400"/>
              <a:buNone/>
              <a:defRPr>
                <a:solidFill>
                  <a:srgbClr val="541C1D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41C1D"/>
              </a:buClr>
              <a:buSzPts val="1400"/>
              <a:buNone/>
              <a:defRPr>
                <a:solidFill>
                  <a:srgbClr val="541C1D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41C1D"/>
              </a:buClr>
              <a:buSzPts val="1400"/>
              <a:buNone/>
              <a:defRPr>
                <a:solidFill>
                  <a:srgbClr val="541C1D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41C1D"/>
              </a:buClr>
              <a:buSzPts val="1400"/>
              <a:buNone/>
              <a:defRPr>
                <a:solidFill>
                  <a:srgbClr val="541C1D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41C1D"/>
              </a:buClr>
              <a:buSzPts val="1400"/>
              <a:buNone/>
              <a:defRPr>
                <a:solidFill>
                  <a:srgbClr val="541C1D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41C1D"/>
              </a:buClr>
              <a:buSzPts val="1400"/>
              <a:buNone/>
              <a:defRPr>
                <a:solidFill>
                  <a:srgbClr val="541C1D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41C1D"/>
              </a:buClr>
              <a:buSzPts val="1400"/>
              <a:buNone/>
              <a:defRPr>
                <a:solidFill>
                  <a:srgbClr val="541C1D"/>
                </a:solidFill>
              </a:defRPr>
            </a:lvl9pPr>
          </a:lstStyle>
          <a:p>
            <a:endParaRPr/>
          </a:p>
        </p:txBody>
      </p:sp>
      <p:sp>
        <p:nvSpPr>
          <p:cNvPr id="28" name="Google Shape;28;p3"/>
          <p:cNvSpPr txBox="1">
            <a:spLocks noGrp="1"/>
          </p:cNvSpPr>
          <p:nvPr>
            <p:ph type="title" idx="2" hasCustomPrompt="1"/>
          </p:nvPr>
        </p:nvSpPr>
        <p:spPr>
          <a:xfrm>
            <a:off x="3871500" y="1480399"/>
            <a:ext cx="1632400" cy="11224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5500"/>
              <a:buNone/>
              <a:defRPr sz="7333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500"/>
              <a:buFont typeface="Fira Sans Extra Condensed Medium"/>
              <a:buNone/>
              <a:defRPr sz="7333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500"/>
              <a:buFont typeface="Fira Sans Extra Condensed Medium"/>
              <a:buNone/>
              <a:defRPr sz="7333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500"/>
              <a:buFont typeface="Fira Sans Extra Condensed Medium"/>
              <a:buNone/>
              <a:defRPr sz="7333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500"/>
              <a:buFont typeface="Fira Sans Extra Condensed Medium"/>
              <a:buNone/>
              <a:defRPr sz="7333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500"/>
              <a:buFont typeface="Fira Sans Extra Condensed Medium"/>
              <a:buNone/>
              <a:defRPr sz="7333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500"/>
              <a:buFont typeface="Fira Sans Extra Condensed Medium"/>
              <a:buNone/>
              <a:defRPr sz="7333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500"/>
              <a:buFont typeface="Fira Sans Extra Condensed Medium"/>
              <a:buNone/>
              <a:defRPr sz="7333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500"/>
              <a:buFont typeface="Fira Sans Extra Condensed Medium"/>
              <a:buNone/>
              <a:defRPr sz="7333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grpSp>
        <p:nvGrpSpPr>
          <p:cNvPr id="29" name="Google Shape;29;p3"/>
          <p:cNvGrpSpPr/>
          <p:nvPr/>
        </p:nvGrpSpPr>
        <p:grpSpPr>
          <a:xfrm>
            <a:off x="7282600" y="696318"/>
            <a:ext cx="3001107" cy="4881529"/>
            <a:chOff x="5401837" y="470183"/>
            <a:chExt cx="2068777" cy="3107670"/>
          </a:xfrm>
        </p:grpSpPr>
        <p:sp>
          <p:nvSpPr>
            <p:cNvPr id="30" name="Google Shape;30;p3"/>
            <p:cNvSpPr/>
            <p:nvPr/>
          </p:nvSpPr>
          <p:spPr>
            <a:xfrm>
              <a:off x="5434958" y="504094"/>
              <a:ext cx="2024567" cy="3020998"/>
            </a:xfrm>
            <a:custGeom>
              <a:avLst/>
              <a:gdLst/>
              <a:ahLst/>
              <a:cxnLst/>
              <a:rect l="l" t="t" r="r" b="b"/>
              <a:pathLst>
                <a:path w="26835" h="46950" extrusionOk="0">
                  <a:moveTo>
                    <a:pt x="1" y="0"/>
                  </a:moveTo>
                  <a:lnTo>
                    <a:pt x="1" y="46949"/>
                  </a:lnTo>
                  <a:lnTo>
                    <a:pt x="26835" y="46949"/>
                  </a:lnTo>
                  <a:lnTo>
                    <a:pt x="26835" y="0"/>
                  </a:lnTo>
                  <a:close/>
                </a:path>
              </a:pathLst>
            </a:custGeom>
            <a:solidFill>
              <a:srgbClr val="FFFFFF">
                <a:alpha val="62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" name="Google Shape;31;p3"/>
            <p:cNvSpPr/>
            <p:nvPr/>
          </p:nvSpPr>
          <p:spPr>
            <a:xfrm>
              <a:off x="5401837" y="470183"/>
              <a:ext cx="2068777" cy="3107670"/>
            </a:xfrm>
            <a:custGeom>
              <a:avLst/>
              <a:gdLst/>
              <a:ahLst/>
              <a:cxnLst/>
              <a:rect l="l" t="t" r="r" b="b"/>
              <a:pathLst>
                <a:path w="27421" h="48297" extrusionOk="0">
                  <a:moveTo>
                    <a:pt x="13381" y="11800"/>
                  </a:moveTo>
                  <a:lnTo>
                    <a:pt x="13381" y="24009"/>
                  </a:lnTo>
                  <a:lnTo>
                    <a:pt x="6369" y="24009"/>
                  </a:lnTo>
                  <a:lnTo>
                    <a:pt x="6369" y="11800"/>
                  </a:lnTo>
                  <a:close/>
                  <a:moveTo>
                    <a:pt x="20891" y="11829"/>
                  </a:moveTo>
                  <a:lnTo>
                    <a:pt x="20891" y="24009"/>
                  </a:lnTo>
                  <a:lnTo>
                    <a:pt x="14245" y="24009"/>
                  </a:lnTo>
                  <a:lnTo>
                    <a:pt x="14245" y="11829"/>
                  </a:lnTo>
                  <a:close/>
                  <a:moveTo>
                    <a:pt x="13381" y="24858"/>
                  </a:moveTo>
                  <a:lnTo>
                    <a:pt x="13381" y="36643"/>
                  </a:lnTo>
                  <a:lnTo>
                    <a:pt x="6369" y="36643"/>
                  </a:lnTo>
                  <a:lnTo>
                    <a:pt x="6369" y="24858"/>
                  </a:lnTo>
                  <a:close/>
                  <a:moveTo>
                    <a:pt x="20891" y="24858"/>
                  </a:moveTo>
                  <a:lnTo>
                    <a:pt x="20891" y="36643"/>
                  </a:lnTo>
                  <a:lnTo>
                    <a:pt x="14245" y="36643"/>
                  </a:lnTo>
                  <a:lnTo>
                    <a:pt x="14245" y="24858"/>
                  </a:lnTo>
                  <a:close/>
                  <a:moveTo>
                    <a:pt x="13381" y="0"/>
                  </a:moveTo>
                  <a:lnTo>
                    <a:pt x="13381" y="11580"/>
                  </a:lnTo>
                  <a:lnTo>
                    <a:pt x="6369" y="11580"/>
                  </a:lnTo>
                  <a:lnTo>
                    <a:pt x="6369" y="776"/>
                  </a:lnTo>
                  <a:lnTo>
                    <a:pt x="6134" y="776"/>
                  </a:lnTo>
                  <a:lnTo>
                    <a:pt x="6134" y="11580"/>
                  </a:lnTo>
                  <a:lnTo>
                    <a:pt x="0" y="11580"/>
                  </a:lnTo>
                  <a:lnTo>
                    <a:pt x="0" y="11800"/>
                  </a:lnTo>
                  <a:lnTo>
                    <a:pt x="6134" y="11800"/>
                  </a:lnTo>
                  <a:lnTo>
                    <a:pt x="6134" y="24009"/>
                  </a:lnTo>
                  <a:lnTo>
                    <a:pt x="0" y="24009"/>
                  </a:lnTo>
                  <a:lnTo>
                    <a:pt x="0" y="24873"/>
                  </a:lnTo>
                  <a:lnTo>
                    <a:pt x="6134" y="24873"/>
                  </a:lnTo>
                  <a:lnTo>
                    <a:pt x="6134" y="36643"/>
                  </a:lnTo>
                  <a:lnTo>
                    <a:pt x="0" y="36643"/>
                  </a:lnTo>
                  <a:lnTo>
                    <a:pt x="0" y="36863"/>
                  </a:lnTo>
                  <a:lnTo>
                    <a:pt x="6134" y="36863"/>
                  </a:lnTo>
                  <a:lnTo>
                    <a:pt x="6134" y="48296"/>
                  </a:lnTo>
                  <a:lnTo>
                    <a:pt x="6369" y="48296"/>
                  </a:lnTo>
                  <a:lnTo>
                    <a:pt x="6369" y="36863"/>
                  </a:lnTo>
                  <a:lnTo>
                    <a:pt x="13381" y="36863"/>
                  </a:lnTo>
                  <a:lnTo>
                    <a:pt x="13381" y="47520"/>
                  </a:lnTo>
                  <a:lnTo>
                    <a:pt x="14245" y="47520"/>
                  </a:lnTo>
                  <a:lnTo>
                    <a:pt x="14245" y="36863"/>
                  </a:lnTo>
                  <a:lnTo>
                    <a:pt x="20891" y="36863"/>
                  </a:lnTo>
                  <a:lnTo>
                    <a:pt x="20891" y="48296"/>
                  </a:lnTo>
                  <a:lnTo>
                    <a:pt x="21125" y="48296"/>
                  </a:lnTo>
                  <a:lnTo>
                    <a:pt x="21125" y="36863"/>
                  </a:lnTo>
                  <a:lnTo>
                    <a:pt x="27420" y="36863"/>
                  </a:lnTo>
                  <a:lnTo>
                    <a:pt x="27420" y="36643"/>
                  </a:lnTo>
                  <a:lnTo>
                    <a:pt x="21125" y="36643"/>
                  </a:lnTo>
                  <a:lnTo>
                    <a:pt x="21125" y="24858"/>
                  </a:lnTo>
                  <a:lnTo>
                    <a:pt x="27420" y="24858"/>
                  </a:lnTo>
                  <a:lnTo>
                    <a:pt x="27420" y="24009"/>
                  </a:lnTo>
                  <a:lnTo>
                    <a:pt x="21125" y="24009"/>
                  </a:lnTo>
                  <a:lnTo>
                    <a:pt x="21125" y="11829"/>
                  </a:lnTo>
                  <a:lnTo>
                    <a:pt x="27420" y="11829"/>
                  </a:lnTo>
                  <a:lnTo>
                    <a:pt x="27420" y="11800"/>
                  </a:lnTo>
                  <a:lnTo>
                    <a:pt x="27420" y="11580"/>
                  </a:lnTo>
                  <a:lnTo>
                    <a:pt x="21125" y="11580"/>
                  </a:lnTo>
                  <a:lnTo>
                    <a:pt x="21125" y="776"/>
                  </a:lnTo>
                  <a:lnTo>
                    <a:pt x="20891" y="776"/>
                  </a:lnTo>
                  <a:lnTo>
                    <a:pt x="20891" y="11580"/>
                  </a:lnTo>
                  <a:lnTo>
                    <a:pt x="14245" y="11580"/>
                  </a:lnTo>
                  <a:lnTo>
                    <a:pt x="1424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32" name="Google Shape;32;p3"/>
          <p:cNvSpPr/>
          <p:nvPr/>
        </p:nvSpPr>
        <p:spPr>
          <a:xfrm rot="7777740">
            <a:off x="-1492276" y="-1536901"/>
            <a:ext cx="4054967" cy="3763337"/>
          </a:xfrm>
          <a:custGeom>
            <a:avLst/>
            <a:gdLst/>
            <a:ahLst/>
            <a:cxnLst/>
            <a:rect l="l" t="t" r="r" b="b"/>
            <a:pathLst>
              <a:path w="5827" h="5408" extrusionOk="0">
                <a:moveTo>
                  <a:pt x="1699" y="0"/>
                </a:moveTo>
                <a:cubicBezTo>
                  <a:pt x="1610" y="0"/>
                  <a:pt x="1521" y="14"/>
                  <a:pt x="1435" y="45"/>
                </a:cubicBezTo>
                <a:cubicBezTo>
                  <a:pt x="952" y="235"/>
                  <a:pt x="732" y="923"/>
                  <a:pt x="1025" y="1348"/>
                </a:cubicBezTo>
                <a:cubicBezTo>
                  <a:pt x="983" y="1341"/>
                  <a:pt x="941" y="1337"/>
                  <a:pt x="899" y="1337"/>
                </a:cubicBezTo>
                <a:cubicBezTo>
                  <a:pt x="502" y="1337"/>
                  <a:pt x="125" y="1639"/>
                  <a:pt x="59" y="2036"/>
                </a:cubicBezTo>
                <a:cubicBezTo>
                  <a:pt x="0" y="2475"/>
                  <a:pt x="337" y="2943"/>
                  <a:pt x="776" y="2987"/>
                </a:cubicBezTo>
                <a:lnTo>
                  <a:pt x="923" y="3002"/>
                </a:lnTo>
                <a:cubicBezTo>
                  <a:pt x="1042" y="2987"/>
                  <a:pt x="1162" y="2980"/>
                  <a:pt x="1282" y="2980"/>
                </a:cubicBezTo>
                <a:cubicBezTo>
                  <a:pt x="2336" y="2980"/>
                  <a:pt x="3373" y="3544"/>
                  <a:pt x="3938" y="4451"/>
                </a:cubicBezTo>
                <a:cubicBezTo>
                  <a:pt x="4070" y="4671"/>
                  <a:pt x="4173" y="4905"/>
                  <a:pt x="4363" y="5110"/>
                </a:cubicBezTo>
                <a:cubicBezTo>
                  <a:pt x="4507" y="5278"/>
                  <a:pt x="4711" y="5407"/>
                  <a:pt x="4917" y="5407"/>
                </a:cubicBezTo>
                <a:cubicBezTo>
                  <a:pt x="4962" y="5407"/>
                  <a:pt x="5007" y="5401"/>
                  <a:pt x="5051" y="5388"/>
                </a:cubicBezTo>
                <a:cubicBezTo>
                  <a:pt x="5313" y="5330"/>
                  <a:pt x="5488" y="4997"/>
                  <a:pt x="5332" y="4792"/>
                </a:cubicBezTo>
                <a:lnTo>
                  <a:pt x="5332" y="4792"/>
                </a:lnTo>
                <a:cubicBezTo>
                  <a:pt x="5370" y="4839"/>
                  <a:pt x="5430" y="4861"/>
                  <a:pt x="5494" y="4861"/>
                </a:cubicBezTo>
                <a:cubicBezTo>
                  <a:pt x="5583" y="4861"/>
                  <a:pt x="5680" y="4819"/>
                  <a:pt x="5739" y="4744"/>
                </a:cubicBezTo>
                <a:cubicBezTo>
                  <a:pt x="5827" y="4627"/>
                  <a:pt x="5798" y="4437"/>
                  <a:pt x="5754" y="4290"/>
                </a:cubicBezTo>
                <a:cubicBezTo>
                  <a:pt x="5695" y="4144"/>
                  <a:pt x="5593" y="4012"/>
                  <a:pt x="5505" y="3895"/>
                </a:cubicBezTo>
                <a:cubicBezTo>
                  <a:pt x="5241" y="3412"/>
                  <a:pt x="5212" y="2797"/>
                  <a:pt x="5475" y="2314"/>
                </a:cubicBezTo>
                <a:cubicBezTo>
                  <a:pt x="5593" y="2124"/>
                  <a:pt x="5710" y="1948"/>
                  <a:pt x="5695" y="1743"/>
                </a:cubicBezTo>
                <a:cubicBezTo>
                  <a:pt x="5680" y="1509"/>
                  <a:pt x="5475" y="1348"/>
                  <a:pt x="5256" y="1289"/>
                </a:cubicBezTo>
                <a:cubicBezTo>
                  <a:pt x="5177" y="1268"/>
                  <a:pt x="5096" y="1260"/>
                  <a:pt x="5015" y="1260"/>
                </a:cubicBezTo>
                <a:cubicBezTo>
                  <a:pt x="4870" y="1260"/>
                  <a:pt x="4723" y="1285"/>
                  <a:pt x="4582" y="1304"/>
                </a:cubicBezTo>
                <a:cubicBezTo>
                  <a:pt x="4802" y="1055"/>
                  <a:pt x="4729" y="601"/>
                  <a:pt x="4465" y="352"/>
                </a:cubicBezTo>
                <a:cubicBezTo>
                  <a:pt x="4280" y="196"/>
                  <a:pt x="4049" y="118"/>
                  <a:pt x="3811" y="118"/>
                </a:cubicBezTo>
                <a:cubicBezTo>
                  <a:pt x="3693" y="118"/>
                  <a:pt x="3572" y="137"/>
                  <a:pt x="3455" y="176"/>
                </a:cubicBezTo>
                <a:cubicBezTo>
                  <a:pt x="3119" y="279"/>
                  <a:pt x="2840" y="499"/>
                  <a:pt x="2577" y="762"/>
                </a:cubicBezTo>
                <a:cubicBezTo>
                  <a:pt x="2541" y="326"/>
                  <a:pt x="2123" y="0"/>
                  <a:pt x="1699" y="0"/>
                </a:cubicBezTo>
                <a:close/>
              </a:path>
            </a:pathLst>
          </a:custGeom>
          <a:noFill/>
          <a:ln w="2857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3" name="Google Shape;33;p3"/>
          <p:cNvSpPr/>
          <p:nvPr/>
        </p:nvSpPr>
        <p:spPr>
          <a:xfrm rot="7777740">
            <a:off x="-2167009" y="-2040567"/>
            <a:ext cx="4054967" cy="3763337"/>
          </a:xfrm>
          <a:custGeom>
            <a:avLst/>
            <a:gdLst/>
            <a:ahLst/>
            <a:cxnLst/>
            <a:rect l="l" t="t" r="r" b="b"/>
            <a:pathLst>
              <a:path w="5827" h="5408" extrusionOk="0">
                <a:moveTo>
                  <a:pt x="1699" y="0"/>
                </a:moveTo>
                <a:cubicBezTo>
                  <a:pt x="1610" y="0"/>
                  <a:pt x="1521" y="14"/>
                  <a:pt x="1435" y="45"/>
                </a:cubicBezTo>
                <a:cubicBezTo>
                  <a:pt x="952" y="235"/>
                  <a:pt x="732" y="923"/>
                  <a:pt x="1025" y="1348"/>
                </a:cubicBezTo>
                <a:cubicBezTo>
                  <a:pt x="983" y="1341"/>
                  <a:pt x="941" y="1337"/>
                  <a:pt x="899" y="1337"/>
                </a:cubicBezTo>
                <a:cubicBezTo>
                  <a:pt x="502" y="1337"/>
                  <a:pt x="125" y="1639"/>
                  <a:pt x="59" y="2036"/>
                </a:cubicBezTo>
                <a:cubicBezTo>
                  <a:pt x="0" y="2475"/>
                  <a:pt x="337" y="2943"/>
                  <a:pt x="776" y="2987"/>
                </a:cubicBezTo>
                <a:lnTo>
                  <a:pt x="923" y="3002"/>
                </a:lnTo>
                <a:cubicBezTo>
                  <a:pt x="1042" y="2987"/>
                  <a:pt x="1162" y="2980"/>
                  <a:pt x="1282" y="2980"/>
                </a:cubicBezTo>
                <a:cubicBezTo>
                  <a:pt x="2336" y="2980"/>
                  <a:pt x="3373" y="3544"/>
                  <a:pt x="3938" y="4451"/>
                </a:cubicBezTo>
                <a:cubicBezTo>
                  <a:pt x="4070" y="4671"/>
                  <a:pt x="4173" y="4905"/>
                  <a:pt x="4363" y="5110"/>
                </a:cubicBezTo>
                <a:cubicBezTo>
                  <a:pt x="4507" y="5278"/>
                  <a:pt x="4711" y="5407"/>
                  <a:pt x="4917" y="5407"/>
                </a:cubicBezTo>
                <a:cubicBezTo>
                  <a:pt x="4962" y="5407"/>
                  <a:pt x="5007" y="5401"/>
                  <a:pt x="5051" y="5388"/>
                </a:cubicBezTo>
                <a:cubicBezTo>
                  <a:pt x="5313" y="5330"/>
                  <a:pt x="5488" y="4997"/>
                  <a:pt x="5332" y="4792"/>
                </a:cubicBezTo>
                <a:lnTo>
                  <a:pt x="5332" y="4792"/>
                </a:lnTo>
                <a:cubicBezTo>
                  <a:pt x="5370" y="4839"/>
                  <a:pt x="5430" y="4861"/>
                  <a:pt x="5494" y="4861"/>
                </a:cubicBezTo>
                <a:cubicBezTo>
                  <a:pt x="5583" y="4861"/>
                  <a:pt x="5680" y="4819"/>
                  <a:pt x="5739" y="4744"/>
                </a:cubicBezTo>
                <a:cubicBezTo>
                  <a:pt x="5827" y="4627"/>
                  <a:pt x="5798" y="4437"/>
                  <a:pt x="5754" y="4290"/>
                </a:cubicBezTo>
                <a:cubicBezTo>
                  <a:pt x="5695" y="4144"/>
                  <a:pt x="5593" y="4012"/>
                  <a:pt x="5505" y="3895"/>
                </a:cubicBezTo>
                <a:cubicBezTo>
                  <a:pt x="5241" y="3412"/>
                  <a:pt x="5212" y="2797"/>
                  <a:pt x="5475" y="2314"/>
                </a:cubicBezTo>
                <a:cubicBezTo>
                  <a:pt x="5593" y="2124"/>
                  <a:pt x="5710" y="1948"/>
                  <a:pt x="5695" y="1743"/>
                </a:cubicBezTo>
                <a:cubicBezTo>
                  <a:pt x="5680" y="1509"/>
                  <a:pt x="5475" y="1348"/>
                  <a:pt x="5256" y="1289"/>
                </a:cubicBezTo>
                <a:cubicBezTo>
                  <a:pt x="5177" y="1268"/>
                  <a:pt x="5096" y="1260"/>
                  <a:pt x="5015" y="1260"/>
                </a:cubicBezTo>
                <a:cubicBezTo>
                  <a:pt x="4870" y="1260"/>
                  <a:pt x="4723" y="1285"/>
                  <a:pt x="4582" y="1304"/>
                </a:cubicBezTo>
                <a:cubicBezTo>
                  <a:pt x="4802" y="1055"/>
                  <a:pt x="4729" y="601"/>
                  <a:pt x="4465" y="352"/>
                </a:cubicBezTo>
                <a:cubicBezTo>
                  <a:pt x="4280" y="196"/>
                  <a:pt x="4049" y="118"/>
                  <a:pt x="3811" y="118"/>
                </a:cubicBezTo>
                <a:cubicBezTo>
                  <a:pt x="3693" y="118"/>
                  <a:pt x="3572" y="137"/>
                  <a:pt x="3455" y="176"/>
                </a:cubicBezTo>
                <a:cubicBezTo>
                  <a:pt x="3119" y="279"/>
                  <a:pt x="2840" y="499"/>
                  <a:pt x="2577" y="762"/>
                </a:cubicBezTo>
                <a:cubicBezTo>
                  <a:pt x="2541" y="326"/>
                  <a:pt x="2123" y="0"/>
                  <a:pt x="1699" y="0"/>
                </a:cubicBezTo>
                <a:close/>
              </a:path>
            </a:pathLst>
          </a:custGeom>
          <a:noFill/>
          <a:ln w="19050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4" name="Google Shape;34;p3"/>
          <p:cNvSpPr/>
          <p:nvPr/>
        </p:nvSpPr>
        <p:spPr>
          <a:xfrm rot="7777740">
            <a:off x="-2764876" y="-2442001"/>
            <a:ext cx="4054967" cy="3763337"/>
          </a:xfrm>
          <a:custGeom>
            <a:avLst/>
            <a:gdLst/>
            <a:ahLst/>
            <a:cxnLst/>
            <a:rect l="l" t="t" r="r" b="b"/>
            <a:pathLst>
              <a:path w="5827" h="5408" extrusionOk="0">
                <a:moveTo>
                  <a:pt x="1699" y="0"/>
                </a:moveTo>
                <a:cubicBezTo>
                  <a:pt x="1610" y="0"/>
                  <a:pt x="1521" y="14"/>
                  <a:pt x="1435" y="45"/>
                </a:cubicBezTo>
                <a:cubicBezTo>
                  <a:pt x="952" y="235"/>
                  <a:pt x="732" y="923"/>
                  <a:pt x="1025" y="1348"/>
                </a:cubicBezTo>
                <a:cubicBezTo>
                  <a:pt x="983" y="1341"/>
                  <a:pt x="941" y="1337"/>
                  <a:pt x="899" y="1337"/>
                </a:cubicBezTo>
                <a:cubicBezTo>
                  <a:pt x="502" y="1337"/>
                  <a:pt x="125" y="1639"/>
                  <a:pt x="59" y="2036"/>
                </a:cubicBezTo>
                <a:cubicBezTo>
                  <a:pt x="0" y="2475"/>
                  <a:pt x="337" y="2943"/>
                  <a:pt x="776" y="2987"/>
                </a:cubicBezTo>
                <a:lnTo>
                  <a:pt x="923" y="3002"/>
                </a:lnTo>
                <a:cubicBezTo>
                  <a:pt x="1042" y="2987"/>
                  <a:pt x="1162" y="2980"/>
                  <a:pt x="1282" y="2980"/>
                </a:cubicBezTo>
                <a:cubicBezTo>
                  <a:pt x="2336" y="2980"/>
                  <a:pt x="3373" y="3544"/>
                  <a:pt x="3938" y="4451"/>
                </a:cubicBezTo>
                <a:cubicBezTo>
                  <a:pt x="4070" y="4671"/>
                  <a:pt x="4173" y="4905"/>
                  <a:pt x="4363" y="5110"/>
                </a:cubicBezTo>
                <a:cubicBezTo>
                  <a:pt x="4507" y="5278"/>
                  <a:pt x="4711" y="5407"/>
                  <a:pt x="4917" y="5407"/>
                </a:cubicBezTo>
                <a:cubicBezTo>
                  <a:pt x="4962" y="5407"/>
                  <a:pt x="5007" y="5401"/>
                  <a:pt x="5051" y="5388"/>
                </a:cubicBezTo>
                <a:cubicBezTo>
                  <a:pt x="5313" y="5330"/>
                  <a:pt x="5488" y="4997"/>
                  <a:pt x="5332" y="4792"/>
                </a:cubicBezTo>
                <a:lnTo>
                  <a:pt x="5332" y="4792"/>
                </a:lnTo>
                <a:cubicBezTo>
                  <a:pt x="5370" y="4839"/>
                  <a:pt x="5430" y="4861"/>
                  <a:pt x="5494" y="4861"/>
                </a:cubicBezTo>
                <a:cubicBezTo>
                  <a:pt x="5583" y="4861"/>
                  <a:pt x="5680" y="4819"/>
                  <a:pt x="5739" y="4744"/>
                </a:cubicBezTo>
                <a:cubicBezTo>
                  <a:pt x="5827" y="4627"/>
                  <a:pt x="5798" y="4437"/>
                  <a:pt x="5754" y="4290"/>
                </a:cubicBezTo>
                <a:cubicBezTo>
                  <a:pt x="5695" y="4144"/>
                  <a:pt x="5593" y="4012"/>
                  <a:pt x="5505" y="3895"/>
                </a:cubicBezTo>
                <a:cubicBezTo>
                  <a:pt x="5241" y="3412"/>
                  <a:pt x="5212" y="2797"/>
                  <a:pt x="5475" y="2314"/>
                </a:cubicBezTo>
                <a:cubicBezTo>
                  <a:pt x="5593" y="2124"/>
                  <a:pt x="5710" y="1948"/>
                  <a:pt x="5695" y="1743"/>
                </a:cubicBezTo>
                <a:cubicBezTo>
                  <a:pt x="5680" y="1509"/>
                  <a:pt x="5475" y="1348"/>
                  <a:pt x="5256" y="1289"/>
                </a:cubicBezTo>
                <a:cubicBezTo>
                  <a:pt x="5177" y="1268"/>
                  <a:pt x="5096" y="1260"/>
                  <a:pt x="5015" y="1260"/>
                </a:cubicBezTo>
                <a:cubicBezTo>
                  <a:pt x="4870" y="1260"/>
                  <a:pt x="4723" y="1285"/>
                  <a:pt x="4582" y="1304"/>
                </a:cubicBezTo>
                <a:cubicBezTo>
                  <a:pt x="4802" y="1055"/>
                  <a:pt x="4729" y="601"/>
                  <a:pt x="4465" y="352"/>
                </a:cubicBezTo>
                <a:cubicBezTo>
                  <a:pt x="4280" y="196"/>
                  <a:pt x="4049" y="118"/>
                  <a:pt x="3811" y="118"/>
                </a:cubicBezTo>
                <a:cubicBezTo>
                  <a:pt x="3693" y="118"/>
                  <a:pt x="3572" y="137"/>
                  <a:pt x="3455" y="176"/>
                </a:cubicBezTo>
                <a:cubicBezTo>
                  <a:pt x="3119" y="279"/>
                  <a:pt x="2840" y="499"/>
                  <a:pt x="2577" y="762"/>
                </a:cubicBezTo>
                <a:cubicBezTo>
                  <a:pt x="2541" y="326"/>
                  <a:pt x="2123" y="0"/>
                  <a:pt x="1699" y="0"/>
                </a:cubicBezTo>
                <a:close/>
              </a:path>
            </a:pathLst>
          </a:custGeom>
          <a:noFill/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5" name="Google Shape;35;p3"/>
          <p:cNvSpPr/>
          <p:nvPr/>
        </p:nvSpPr>
        <p:spPr>
          <a:xfrm rot="-1577322">
            <a:off x="-514190" y="4916213"/>
            <a:ext cx="2652399" cy="2717704"/>
          </a:xfrm>
          <a:custGeom>
            <a:avLst/>
            <a:gdLst/>
            <a:ahLst/>
            <a:cxnLst/>
            <a:rect l="l" t="t" r="r" b="b"/>
            <a:pathLst>
              <a:path w="7430" h="7613" extrusionOk="0">
                <a:moveTo>
                  <a:pt x="3802" y="1"/>
                </a:moveTo>
                <a:cubicBezTo>
                  <a:pt x="3298" y="1"/>
                  <a:pt x="2797" y="123"/>
                  <a:pt x="2320" y="269"/>
                </a:cubicBezTo>
                <a:cubicBezTo>
                  <a:pt x="2148" y="322"/>
                  <a:pt x="1960" y="384"/>
                  <a:pt x="1774" y="384"/>
                </a:cubicBezTo>
                <a:cubicBezTo>
                  <a:pt x="1707" y="384"/>
                  <a:pt x="1640" y="376"/>
                  <a:pt x="1573" y="356"/>
                </a:cubicBezTo>
                <a:cubicBezTo>
                  <a:pt x="1442" y="342"/>
                  <a:pt x="1324" y="269"/>
                  <a:pt x="1222" y="225"/>
                </a:cubicBezTo>
                <a:cubicBezTo>
                  <a:pt x="1169" y="211"/>
                  <a:pt x="1115" y="204"/>
                  <a:pt x="1062" y="204"/>
                </a:cubicBezTo>
                <a:cubicBezTo>
                  <a:pt x="782" y="204"/>
                  <a:pt x="516" y="388"/>
                  <a:pt x="344" y="635"/>
                </a:cubicBezTo>
                <a:cubicBezTo>
                  <a:pt x="0" y="1135"/>
                  <a:pt x="48" y="1859"/>
                  <a:pt x="460" y="2302"/>
                </a:cubicBezTo>
                <a:lnTo>
                  <a:pt x="460" y="2302"/>
                </a:lnTo>
                <a:cubicBezTo>
                  <a:pt x="766" y="2933"/>
                  <a:pt x="724" y="3672"/>
                  <a:pt x="724" y="4382"/>
                </a:cubicBezTo>
                <a:cubicBezTo>
                  <a:pt x="724" y="5114"/>
                  <a:pt x="768" y="5905"/>
                  <a:pt x="1178" y="6490"/>
                </a:cubicBezTo>
                <a:cubicBezTo>
                  <a:pt x="1471" y="6915"/>
                  <a:pt x="1939" y="7178"/>
                  <a:pt x="2422" y="7354"/>
                </a:cubicBezTo>
                <a:cubicBezTo>
                  <a:pt x="2920" y="7515"/>
                  <a:pt x="3433" y="7544"/>
                  <a:pt x="3945" y="7588"/>
                </a:cubicBezTo>
                <a:cubicBezTo>
                  <a:pt x="4145" y="7603"/>
                  <a:pt x="4347" y="7613"/>
                  <a:pt x="4548" y="7613"/>
                </a:cubicBezTo>
                <a:cubicBezTo>
                  <a:pt x="4952" y="7613"/>
                  <a:pt x="5355" y="7574"/>
                  <a:pt x="5746" y="7457"/>
                </a:cubicBezTo>
                <a:cubicBezTo>
                  <a:pt x="6331" y="7310"/>
                  <a:pt x="6873" y="6944"/>
                  <a:pt x="7151" y="6417"/>
                </a:cubicBezTo>
                <a:cubicBezTo>
                  <a:pt x="7429" y="5861"/>
                  <a:pt x="7341" y="5158"/>
                  <a:pt x="6902" y="4748"/>
                </a:cubicBezTo>
                <a:cubicBezTo>
                  <a:pt x="6609" y="4470"/>
                  <a:pt x="6199" y="4382"/>
                  <a:pt x="5833" y="4221"/>
                </a:cubicBezTo>
                <a:cubicBezTo>
                  <a:pt x="5467" y="4060"/>
                  <a:pt x="5101" y="3753"/>
                  <a:pt x="5101" y="3343"/>
                </a:cubicBezTo>
                <a:cubicBezTo>
                  <a:pt x="5101" y="2918"/>
                  <a:pt x="5497" y="2611"/>
                  <a:pt x="5702" y="2230"/>
                </a:cubicBezTo>
                <a:cubicBezTo>
                  <a:pt x="5965" y="1732"/>
                  <a:pt x="5804" y="1088"/>
                  <a:pt x="5438" y="678"/>
                </a:cubicBezTo>
                <a:cubicBezTo>
                  <a:pt x="5072" y="269"/>
                  <a:pt x="4516" y="49"/>
                  <a:pt x="3960" y="5"/>
                </a:cubicBezTo>
                <a:cubicBezTo>
                  <a:pt x="3907" y="2"/>
                  <a:pt x="3854" y="1"/>
                  <a:pt x="3802" y="1"/>
                </a:cubicBezTo>
                <a:close/>
              </a:path>
            </a:pathLst>
          </a:custGeom>
          <a:noFill/>
          <a:ln w="2857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6" name="Google Shape;36;p3"/>
          <p:cNvSpPr/>
          <p:nvPr/>
        </p:nvSpPr>
        <p:spPr>
          <a:xfrm rot="-1577322">
            <a:off x="-666084" y="5107588"/>
            <a:ext cx="2652399" cy="2717704"/>
          </a:xfrm>
          <a:custGeom>
            <a:avLst/>
            <a:gdLst/>
            <a:ahLst/>
            <a:cxnLst/>
            <a:rect l="l" t="t" r="r" b="b"/>
            <a:pathLst>
              <a:path w="7430" h="7613" extrusionOk="0">
                <a:moveTo>
                  <a:pt x="3802" y="1"/>
                </a:moveTo>
                <a:cubicBezTo>
                  <a:pt x="3298" y="1"/>
                  <a:pt x="2797" y="123"/>
                  <a:pt x="2320" y="269"/>
                </a:cubicBezTo>
                <a:cubicBezTo>
                  <a:pt x="2148" y="322"/>
                  <a:pt x="1960" y="384"/>
                  <a:pt x="1774" y="384"/>
                </a:cubicBezTo>
                <a:cubicBezTo>
                  <a:pt x="1707" y="384"/>
                  <a:pt x="1640" y="376"/>
                  <a:pt x="1573" y="356"/>
                </a:cubicBezTo>
                <a:cubicBezTo>
                  <a:pt x="1442" y="342"/>
                  <a:pt x="1324" y="269"/>
                  <a:pt x="1222" y="225"/>
                </a:cubicBezTo>
                <a:cubicBezTo>
                  <a:pt x="1169" y="211"/>
                  <a:pt x="1115" y="204"/>
                  <a:pt x="1062" y="204"/>
                </a:cubicBezTo>
                <a:cubicBezTo>
                  <a:pt x="782" y="204"/>
                  <a:pt x="516" y="388"/>
                  <a:pt x="344" y="635"/>
                </a:cubicBezTo>
                <a:cubicBezTo>
                  <a:pt x="0" y="1135"/>
                  <a:pt x="48" y="1859"/>
                  <a:pt x="460" y="2302"/>
                </a:cubicBezTo>
                <a:lnTo>
                  <a:pt x="460" y="2302"/>
                </a:lnTo>
                <a:cubicBezTo>
                  <a:pt x="766" y="2933"/>
                  <a:pt x="724" y="3672"/>
                  <a:pt x="724" y="4382"/>
                </a:cubicBezTo>
                <a:cubicBezTo>
                  <a:pt x="724" y="5114"/>
                  <a:pt x="768" y="5905"/>
                  <a:pt x="1178" y="6490"/>
                </a:cubicBezTo>
                <a:cubicBezTo>
                  <a:pt x="1471" y="6915"/>
                  <a:pt x="1939" y="7178"/>
                  <a:pt x="2422" y="7354"/>
                </a:cubicBezTo>
                <a:cubicBezTo>
                  <a:pt x="2920" y="7515"/>
                  <a:pt x="3433" y="7544"/>
                  <a:pt x="3945" y="7588"/>
                </a:cubicBezTo>
                <a:cubicBezTo>
                  <a:pt x="4145" y="7603"/>
                  <a:pt x="4347" y="7613"/>
                  <a:pt x="4548" y="7613"/>
                </a:cubicBezTo>
                <a:cubicBezTo>
                  <a:pt x="4952" y="7613"/>
                  <a:pt x="5355" y="7574"/>
                  <a:pt x="5746" y="7457"/>
                </a:cubicBezTo>
                <a:cubicBezTo>
                  <a:pt x="6331" y="7310"/>
                  <a:pt x="6873" y="6944"/>
                  <a:pt x="7151" y="6417"/>
                </a:cubicBezTo>
                <a:cubicBezTo>
                  <a:pt x="7429" y="5861"/>
                  <a:pt x="7341" y="5158"/>
                  <a:pt x="6902" y="4748"/>
                </a:cubicBezTo>
                <a:cubicBezTo>
                  <a:pt x="6609" y="4470"/>
                  <a:pt x="6199" y="4382"/>
                  <a:pt x="5833" y="4221"/>
                </a:cubicBezTo>
                <a:cubicBezTo>
                  <a:pt x="5467" y="4060"/>
                  <a:pt x="5101" y="3753"/>
                  <a:pt x="5101" y="3343"/>
                </a:cubicBezTo>
                <a:cubicBezTo>
                  <a:pt x="5101" y="2918"/>
                  <a:pt x="5497" y="2611"/>
                  <a:pt x="5702" y="2230"/>
                </a:cubicBezTo>
                <a:cubicBezTo>
                  <a:pt x="5965" y="1732"/>
                  <a:pt x="5804" y="1088"/>
                  <a:pt x="5438" y="678"/>
                </a:cubicBezTo>
                <a:cubicBezTo>
                  <a:pt x="5072" y="269"/>
                  <a:pt x="4516" y="49"/>
                  <a:pt x="3960" y="5"/>
                </a:cubicBezTo>
                <a:cubicBezTo>
                  <a:pt x="3907" y="2"/>
                  <a:pt x="3854" y="1"/>
                  <a:pt x="3802" y="1"/>
                </a:cubicBezTo>
                <a:close/>
              </a:path>
            </a:pathLst>
          </a:custGeom>
          <a:noFill/>
          <a:ln w="19050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7" name="Google Shape;37;p3"/>
          <p:cNvSpPr/>
          <p:nvPr/>
        </p:nvSpPr>
        <p:spPr>
          <a:xfrm rot="-1577322">
            <a:off x="-834862" y="5320236"/>
            <a:ext cx="2652399" cy="2717704"/>
          </a:xfrm>
          <a:custGeom>
            <a:avLst/>
            <a:gdLst/>
            <a:ahLst/>
            <a:cxnLst/>
            <a:rect l="l" t="t" r="r" b="b"/>
            <a:pathLst>
              <a:path w="7430" h="7613" extrusionOk="0">
                <a:moveTo>
                  <a:pt x="3802" y="1"/>
                </a:moveTo>
                <a:cubicBezTo>
                  <a:pt x="3298" y="1"/>
                  <a:pt x="2797" y="123"/>
                  <a:pt x="2320" y="269"/>
                </a:cubicBezTo>
                <a:cubicBezTo>
                  <a:pt x="2148" y="322"/>
                  <a:pt x="1960" y="384"/>
                  <a:pt x="1774" y="384"/>
                </a:cubicBezTo>
                <a:cubicBezTo>
                  <a:pt x="1707" y="384"/>
                  <a:pt x="1640" y="376"/>
                  <a:pt x="1573" y="356"/>
                </a:cubicBezTo>
                <a:cubicBezTo>
                  <a:pt x="1442" y="342"/>
                  <a:pt x="1324" y="269"/>
                  <a:pt x="1222" y="225"/>
                </a:cubicBezTo>
                <a:cubicBezTo>
                  <a:pt x="1169" y="211"/>
                  <a:pt x="1115" y="204"/>
                  <a:pt x="1062" y="204"/>
                </a:cubicBezTo>
                <a:cubicBezTo>
                  <a:pt x="782" y="204"/>
                  <a:pt x="516" y="388"/>
                  <a:pt x="344" y="635"/>
                </a:cubicBezTo>
                <a:cubicBezTo>
                  <a:pt x="0" y="1135"/>
                  <a:pt x="48" y="1859"/>
                  <a:pt x="460" y="2302"/>
                </a:cubicBezTo>
                <a:lnTo>
                  <a:pt x="460" y="2302"/>
                </a:lnTo>
                <a:cubicBezTo>
                  <a:pt x="766" y="2933"/>
                  <a:pt x="724" y="3672"/>
                  <a:pt x="724" y="4382"/>
                </a:cubicBezTo>
                <a:cubicBezTo>
                  <a:pt x="724" y="5114"/>
                  <a:pt x="768" y="5905"/>
                  <a:pt x="1178" y="6490"/>
                </a:cubicBezTo>
                <a:cubicBezTo>
                  <a:pt x="1471" y="6915"/>
                  <a:pt x="1939" y="7178"/>
                  <a:pt x="2422" y="7354"/>
                </a:cubicBezTo>
                <a:cubicBezTo>
                  <a:pt x="2920" y="7515"/>
                  <a:pt x="3433" y="7544"/>
                  <a:pt x="3945" y="7588"/>
                </a:cubicBezTo>
                <a:cubicBezTo>
                  <a:pt x="4145" y="7603"/>
                  <a:pt x="4347" y="7613"/>
                  <a:pt x="4548" y="7613"/>
                </a:cubicBezTo>
                <a:cubicBezTo>
                  <a:pt x="4952" y="7613"/>
                  <a:pt x="5355" y="7574"/>
                  <a:pt x="5746" y="7457"/>
                </a:cubicBezTo>
                <a:cubicBezTo>
                  <a:pt x="6331" y="7310"/>
                  <a:pt x="6873" y="6944"/>
                  <a:pt x="7151" y="6417"/>
                </a:cubicBezTo>
                <a:cubicBezTo>
                  <a:pt x="7429" y="5861"/>
                  <a:pt x="7341" y="5158"/>
                  <a:pt x="6902" y="4748"/>
                </a:cubicBezTo>
                <a:cubicBezTo>
                  <a:pt x="6609" y="4470"/>
                  <a:pt x="6199" y="4382"/>
                  <a:pt x="5833" y="4221"/>
                </a:cubicBezTo>
                <a:cubicBezTo>
                  <a:pt x="5467" y="4060"/>
                  <a:pt x="5101" y="3753"/>
                  <a:pt x="5101" y="3343"/>
                </a:cubicBezTo>
                <a:cubicBezTo>
                  <a:pt x="5101" y="2918"/>
                  <a:pt x="5497" y="2611"/>
                  <a:pt x="5702" y="2230"/>
                </a:cubicBezTo>
                <a:cubicBezTo>
                  <a:pt x="5965" y="1732"/>
                  <a:pt x="5804" y="1088"/>
                  <a:pt x="5438" y="678"/>
                </a:cubicBezTo>
                <a:cubicBezTo>
                  <a:pt x="5072" y="269"/>
                  <a:pt x="4516" y="49"/>
                  <a:pt x="3960" y="5"/>
                </a:cubicBezTo>
                <a:cubicBezTo>
                  <a:pt x="3907" y="2"/>
                  <a:pt x="3854" y="1"/>
                  <a:pt x="3802" y="1"/>
                </a:cubicBezTo>
                <a:close/>
              </a:path>
            </a:pathLst>
          </a:custGeom>
          <a:noFill/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187430660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" name="Google Shape;122;p11"/>
          <p:cNvPicPr preferRelativeResize="0"/>
          <p:nvPr/>
        </p:nvPicPr>
        <p:blipFill>
          <a:blip r:embed="rId2">
            <a:alphaModFix amt="42000"/>
          </a:blip>
          <a:stretch>
            <a:fillRect/>
          </a:stretch>
        </p:blipFill>
        <p:spPr>
          <a:xfrm>
            <a:off x="0" y="0"/>
            <a:ext cx="12192000" cy="6857989"/>
          </a:xfrm>
          <a:prstGeom prst="rect">
            <a:avLst/>
          </a:prstGeom>
          <a:noFill/>
          <a:ln>
            <a:noFill/>
          </a:ln>
        </p:spPr>
      </p:pic>
      <p:sp>
        <p:nvSpPr>
          <p:cNvPr id="123" name="Google Shape;123;p11"/>
          <p:cNvSpPr/>
          <p:nvPr/>
        </p:nvSpPr>
        <p:spPr>
          <a:xfrm>
            <a:off x="427500" y="313267"/>
            <a:ext cx="11796067" cy="6575000"/>
          </a:xfrm>
          <a:custGeom>
            <a:avLst/>
            <a:gdLst/>
            <a:ahLst/>
            <a:cxnLst/>
            <a:rect l="l" t="t" r="r" b="b"/>
            <a:pathLst>
              <a:path w="353882" h="197250" extrusionOk="0">
                <a:moveTo>
                  <a:pt x="37302" y="0"/>
                </a:moveTo>
                <a:lnTo>
                  <a:pt x="353882" y="20954"/>
                </a:lnTo>
                <a:lnTo>
                  <a:pt x="353328" y="196996"/>
                </a:lnTo>
                <a:lnTo>
                  <a:pt x="22888" y="196996"/>
                </a:lnTo>
                <a:lnTo>
                  <a:pt x="0" y="197250"/>
                </a:lnTo>
                <a:lnTo>
                  <a:pt x="28973" y="6422"/>
                </a:lnTo>
                <a:close/>
              </a:path>
            </a:pathLst>
          </a:custGeom>
          <a:gradFill>
            <a:gsLst>
              <a:gs pos="0">
                <a:schemeClr val="dk2"/>
              </a:gs>
              <a:gs pos="100000">
                <a:schemeClr val="lt1"/>
              </a:gs>
            </a:gsLst>
            <a:lin ang="5400012" scaled="0"/>
          </a:gradFill>
          <a:ln>
            <a:noFill/>
          </a:ln>
        </p:spPr>
      </p:sp>
      <p:grpSp>
        <p:nvGrpSpPr>
          <p:cNvPr id="124" name="Google Shape;124;p11"/>
          <p:cNvGrpSpPr/>
          <p:nvPr/>
        </p:nvGrpSpPr>
        <p:grpSpPr>
          <a:xfrm>
            <a:off x="1206756" y="-84667"/>
            <a:ext cx="625009" cy="733371"/>
            <a:chOff x="905066" y="-63500"/>
            <a:chExt cx="468757" cy="550028"/>
          </a:xfrm>
        </p:grpSpPr>
        <p:sp>
          <p:nvSpPr>
            <p:cNvPr id="125" name="Google Shape;125;p11"/>
            <p:cNvSpPr/>
            <p:nvPr/>
          </p:nvSpPr>
          <p:spPr>
            <a:xfrm rot="-2003650">
              <a:off x="933136" y="165846"/>
              <a:ext cx="412618" cy="225767"/>
            </a:xfrm>
            <a:custGeom>
              <a:avLst/>
              <a:gdLst/>
              <a:ahLst/>
              <a:cxnLst/>
              <a:rect l="l" t="t" r="r" b="b"/>
              <a:pathLst>
                <a:path w="9341" h="5111" extrusionOk="0">
                  <a:moveTo>
                    <a:pt x="3631" y="1"/>
                  </a:moveTo>
                  <a:lnTo>
                    <a:pt x="3631" y="1172"/>
                  </a:lnTo>
                  <a:lnTo>
                    <a:pt x="0" y="5110"/>
                  </a:lnTo>
                  <a:lnTo>
                    <a:pt x="9340" y="4686"/>
                  </a:lnTo>
                  <a:lnTo>
                    <a:pt x="4670" y="1172"/>
                  </a:lnTo>
                  <a:lnTo>
                    <a:pt x="467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6" name="Google Shape;126;p11"/>
            <p:cNvSpPr/>
            <p:nvPr/>
          </p:nvSpPr>
          <p:spPr>
            <a:xfrm>
              <a:off x="1062973" y="-63500"/>
              <a:ext cx="1325" cy="276813"/>
            </a:xfrm>
            <a:custGeom>
              <a:avLst/>
              <a:gdLst/>
              <a:ahLst/>
              <a:cxnLst/>
              <a:rect l="l" t="t" r="r" b="b"/>
              <a:pathLst>
                <a:path w="30" h="6267" extrusionOk="0">
                  <a:moveTo>
                    <a:pt x="15" y="0"/>
                  </a:moveTo>
                  <a:cubicBezTo>
                    <a:pt x="0" y="0"/>
                    <a:pt x="0" y="1391"/>
                    <a:pt x="0" y="3133"/>
                  </a:cubicBezTo>
                  <a:cubicBezTo>
                    <a:pt x="0" y="4875"/>
                    <a:pt x="0" y="6266"/>
                    <a:pt x="15" y="6266"/>
                  </a:cubicBezTo>
                  <a:cubicBezTo>
                    <a:pt x="29" y="6266"/>
                    <a:pt x="29" y="4846"/>
                    <a:pt x="29" y="3133"/>
                  </a:cubicBezTo>
                  <a:cubicBezTo>
                    <a:pt x="29" y="1391"/>
                    <a:pt x="29" y="0"/>
                    <a:pt x="15" y="0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27" name="Google Shape;127;p11"/>
          <p:cNvSpPr txBox="1">
            <a:spLocks noGrp="1"/>
          </p:cNvSpPr>
          <p:nvPr>
            <p:ph type="title" hasCustomPrompt="1"/>
          </p:nvPr>
        </p:nvSpPr>
        <p:spPr>
          <a:xfrm>
            <a:off x="1705584" y="910933"/>
            <a:ext cx="8780800" cy="171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2000"/>
              <a:buNone/>
              <a:defRPr sz="10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128" name="Google Shape;128;p11"/>
          <p:cNvSpPr txBox="1">
            <a:spLocks noGrp="1"/>
          </p:cNvSpPr>
          <p:nvPr>
            <p:ph type="body" idx="1"/>
          </p:nvPr>
        </p:nvSpPr>
        <p:spPr>
          <a:xfrm>
            <a:off x="1840584" y="2535167"/>
            <a:ext cx="8510800" cy="6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57189" algn="ctr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2133"/>
            </a:lvl1pPr>
            <a:lvl2pPr marL="1219170" lvl="1" indent="-423323" algn="ctr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 algn="ctr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 algn="ct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 algn="ctr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 algn="ctr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 algn="ct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 algn="ctr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 algn="ctr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9742684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Title and text 1"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8" name="Google Shape;268;p21"/>
          <p:cNvPicPr preferRelativeResize="0"/>
          <p:nvPr/>
        </p:nvPicPr>
        <p:blipFill>
          <a:blip r:embed="rId2">
            <a:alphaModFix amt="42000"/>
          </a:blip>
          <a:stretch>
            <a:fillRect/>
          </a:stretch>
        </p:blipFill>
        <p:spPr>
          <a:xfrm>
            <a:off x="0" y="0"/>
            <a:ext cx="12192000" cy="685798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69" name="Google Shape;269;p21"/>
          <p:cNvGrpSpPr/>
          <p:nvPr/>
        </p:nvGrpSpPr>
        <p:grpSpPr>
          <a:xfrm flipH="1">
            <a:off x="-60567" y="-90382"/>
            <a:ext cx="12466267" cy="7039300"/>
            <a:chOff x="583425" y="-63500"/>
            <a:chExt cx="9349700" cy="5279475"/>
          </a:xfrm>
        </p:grpSpPr>
        <p:sp>
          <p:nvSpPr>
            <p:cNvPr id="270" name="Google Shape;270;p21"/>
            <p:cNvSpPr/>
            <p:nvPr/>
          </p:nvSpPr>
          <p:spPr>
            <a:xfrm>
              <a:off x="583425" y="414700"/>
              <a:ext cx="9349700" cy="4801275"/>
            </a:xfrm>
            <a:custGeom>
              <a:avLst/>
              <a:gdLst/>
              <a:ahLst/>
              <a:cxnLst/>
              <a:rect l="l" t="t" r="r" b="b"/>
              <a:pathLst>
                <a:path w="373988" h="192051" extrusionOk="0">
                  <a:moveTo>
                    <a:pt x="264110" y="0"/>
                  </a:moveTo>
                  <a:lnTo>
                    <a:pt x="146720" y="91571"/>
                  </a:lnTo>
                  <a:lnTo>
                    <a:pt x="0" y="190060"/>
                  </a:lnTo>
                  <a:lnTo>
                    <a:pt x="373486" y="192051"/>
                  </a:lnTo>
                  <a:lnTo>
                    <a:pt x="373988" y="94834"/>
                  </a:lnTo>
                  <a:lnTo>
                    <a:pt x="279845" y="382"/>
                  </a:lnTo>
                  <a:close/>
                </a:path>
              </a:pathLst>
            </a:custGeom>
            <a:gradFill>
              <a:gsLst>
                <a:gs pos="0">
                  <a:schemeClr val="dk2"/>
                </a:gs>
                <a:gs pos="100000">
                  <a:schemeClr val="lt1"/>
                </a:gs>
              </a:gsLst>
              <a:lin ang="5400012" scaled="0"/>
            </a:gradFill>
            <a:ln>
              <a:noFill/>
            </a:ln>
          </p:spPr>
        </p:sp>
        <p:grpSp>
          <p:nvGrpSpPr>
            <p:cNvPr id="271" name="Google Shape;271;p21"/>
            <p:cNvGrpSpPr/>
            <p:nvPr/>
          </p:nvGrpSpPr>
          <p:grpSpPr>
            <a:xfrm>
              <a:off x="7181277" y="-63500"/>
              <a:ext cx="412615" cy="501202"/>
              <a:chOff x="7181277" y="-63500"/>
              <a:chExt cx="412615" cy="501202"/>
            </a:xfrm>
          </p:grpSpPr>
          <p:sp>
            <p:nvSpPr>
              <p:cNvPr id="272" name="Google Shape;272;p21"/>
              <p:cNvSpPr/>
              <p:nvPr/>
            </p:nvSpPr>
            <p:spPr>
              <a:xfrm flipH="1">
                <a:off x="7181277" y="211949"/>
                <a:ext cx="412615" cy="225753"/>
              </a:xfrm>
              <a:custGeom>
                <a:avLst/>
                <a:gdLst/>
                <a:ahLst/>
                <a:cxnLst/>
                <a:rect l="l" t="t" r="r" b="b"/>
                <a:pathLst>
                  <a:path w="9341" h="5111" extrusionOk="0">
                    <a:moveTo>
                      <a:pt x="3631" y="1"/>
                    </a:moveTo>
                    <a:lnTo>
                      <a:pt x="3631" y="1172"/>
                    </a:lnTo>
                    <a:lnTo>
                      <a:pt x="0" y="5110"/>
                    </a:lnTo>
                    <a:lnTo>
                      <a:pt x="9340" y="4686"/>
                    </a:lnTo>
                    <a:lnTo>
                      <a:pt x="4670" y="1172"/>
                    </a:lnTo>
                    <a:lnTo>
                      <a:pt x="4670" y="1"/>
                    </a:lnTo>
                    <a:close/>
                  </a:path>
                </a:pathLst>
              </a:custGeom>
              <a:solidFill>
                <a:schemeClr val="accent4"/>
              </a:solidFill>
              <a:ln w="9525" cap="flat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73" name="Google Shape;273;p21"/>
              <p:cNvSpPr/>
              <p:nvPr/>
            </p:nvSpPr>
            <p:spPr>
              <a:xfrm flipH="1">
                <a:off x="7413452" y="-63500"/>
                <a:ext cx="1325" cy="276813"/>
              </a:xfrm>
              <a:custGeom>
                <a:avLst/>
                <a:gdLst/>
                <a:ahLst/>
                <a:cxnLst/>
                <a:rect l="l" t="t" r="r" b="b"/>
                <a:pathLst>
                  <a:path w="30" h="6267" extrusionOk="0">
                    <a:moveTo>
                      <a:pt x="15" y="0"/>
                    </a:moveTo>
                    <a:cubicBezTo>
                      <a:pt x="0" y="0"/>
                      <a:pt x="0" y="1391"/>
                      <a:pt x="0" y="3133"/>
                    </a:cubicBezTo>
                    <a:cubicBezTo>
                      <a:pt x="0" y="4875"/>
                      <a:pt x="0" y="6266"/>
                      <a:pt x="15" y="6266"/>
                    </a:cubicBezTo>
                    <a:cubicBezTo>
                      <a:pt x="29" y="6266"/>
                      <a:pt x="29" y="4846"/>
                      <a:pt x="29" y="3133"/>
                    </a:cubicBezTo>
                    <a:cubicBezTo>
                      <a:pt x="29" y="1391"/>
                      <a:pt x="29" y="0"/>
                      <a:pt x="1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9525" cap="flat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  <p:sp>
        <p:nvSpPr>
          <p:cNvPr id="274" name="Google Shape;274;p21"/>
          <p:cNvSpPr txBox="1">
            <a:spLocks noGrp="1"/>
          </p:cNvSpPr>
          <p:nvPr>
            <p:ph type="ctrTitle"/>
          </p:nvPr>
        </p:nvSpPr>
        <p:spPr>
          <a:xfrm flipH="1">
            <a:off x="7098367" y="2459800"/>
            <a:ext cx="4123600" cy="76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300"/>
              <a:buNone/>
              <a:defRPr sz="4000"/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2400">
                <a:solidFill>
                  <a:schemeClr val="dk2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2400">
                <a:solidFill>
                  <a:schemeClr val="dk2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2400">
                <a:solidFill>
                  <a:schemeClr val="dk2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2400">
                <a:solidFill>
                  <a:schemeClr val="dk2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2400">
                <a:solidFill>
                  <a:schemeClr val="dk2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2400">
                <a:solidFill>
                  <a:schemeClr val="dk2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2400">
                <a:solidFill>
                  <a:schemeClr val="dk2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24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275" name="Google Shape;275;p21"/>
          <p:cNvSpPr txBox="1">
            <a:spLocks noGrp="1"/>
          </p:cNvSpPr>
          <p:nvPr>
            <p:ph type="subTitle" idx="1"/>
          </p:nvPr>
        </p:nvSpPr>
        <p:spPr>
          <a:xfrm flipH="1">
            <a:off x="7098633" y="3161967"/>
            <a:ext cx="3761200" cy="141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67" b="0"/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276" name="Google Shape;276;p21"/>
          <p:cNvGrpSpPr/>
          <p:nvPr/>
        </p:nvGrpSpPr>
        <p:grpSpPr>
          <a:xfrm>
            <a:off x="-2554524" y="-1724897"/>
            <a:ext cx="17122539" cy="11603457"/>
            <a:chOff x="-1915893" y="-1293673"/>
            <a:chExt cx="12841904" cy="8702593"/>
          </a:xfrm>
        </p:grpSpPr>
        <p:sp>
          <p:nvSpPr>
            <p:cNvPr id="277" name="Google Shape;277;p21"/>
            <p:cNvSpPr/>
            <p:nvPr/>
          </p:nvSpPr>
          <p:spPr>
            <a:xfrm rot="-5323114" flipH="1">
              <a:off x="6540307" y="-1672007"/>
              <a:ext cx="1735820" cy="4306927"/>
            </a:xfrm>
            <a:custGeom>
              <a:avLst/>
              <a:gdLst/>
              <a:ahLst/>
              <a:cxnLst/>
              <a:rect l="l" t="t" r="r" b="b"/>
              <a:pathLst>
                <a:path w="3529" h="8756" extrusionOk="0">
                  <a:moveTo>
                    <a:pt x="601" y="1"/>
                  </a:moveTo>
                  <a:lnTo>
                    <a:pt x="572" y="235"/>
                  </a:lnTo>
                  <a:cubicBezTo>
                    <a:pt x="308" y="323"/>
                    <a:pt x="425" y="1245"/>
                    <a:pt x="440" y="2650"/>
                  </a:cubicBezTo>
                  <a:cubicBezTo>
                    <a:pt x="440" y="3353"/>
                    <a:pt x="425" y="4188"/>
                    <a:pt x="308" y="5095"/>
                  </a:cubicBezTo>
                  <a:cubicBezTo>
                    <a:pt x="264" y="5549"/>
                    <a:pt x="191" y="6017"/>
                    <a:pt x="74" y="6530"/>
                  </a:cubicBezTo>
                  <a:cubicBezTo>
                    <a:pt x="59" y="6676"/>
                    <a:pt x="15" y="6837"/>
                    <a:pt x="1" y="7072"/>
                  </a:cubicBezTo>
                  <a:cubicBezTo>
                    <a:pt x="1" y="7189"/>
                    <a:pt x="1" y="7320"/>
                    <a:pt x="15" y="7438"/>
                  </a:cubicBezTo>
                  <a:cubicBezTo>
                    <a:pt x="45" y="7584"/>
                    <a:pt x="89" y="7730"/>
                    <a:pt x="147" y="7862"/>
                  </a:cubicBezTo>
                  <a:cubicBezTo>
                    <a:pt x="279" y="8140"/>
                    <a:pt x="484" y="8418"/>
                    <a:pt x="850" y="8609"/>
                  </a:cubicBezTo>
                  <a:cubicBezTo>
                    <a:pt x="1026" y="8711"/>
                    <a:pt x="1245" y="8755"/>
                    <a:pt x="1465" y="8755"/>
                  </a:cubicBezTo>
                  <a:cubicBezTo>
                    <a:pt x="1684" y="8755"/>
                    <a:pt x="1875" y="8711"/>
                    <a:pt x="2036" y="8653"/>
                  </a:cubicBezTo>
                  <a:cubicBezTo>
                    <a:pt x="2358" y="8506"/>
                    <a:pt x="2548" y="8316"/>
                    <a:pt x="2694" y="8155"/>
                  </a:cubicBezTo>
                  <a:cubicBezTo>
                    <a:pt x="2724" y="8126"/>
                    <a:pt x="2768" y="8067"/>
                    <a:pt x="2797" y="8023"/>
                  </a:cubicBezTo>
                  <a:lnTo>
                    <a:pt x="2899" y="7906"/>
                  </a:lnTo>
                  <a:cubicBezTo>
                    <a:pt x="2943" y="7833"/>
                    <a:pt x="3002" y="7730"/>
                    <a:pt x="3046" y="7642"/>
                  </a:cubicBezTo>
                  <a:cubicBezTo>
                    <a:pt x="3221" y="7320"/>
                    <a:pt x="3339" y="6954"/>
                    <a:pt x="3412" y="6618"/>
                  </a:cubicBezTo>
                  <a:cubicBezTo>
                    <a:pt x="3529" y="5944"/>
                    <a:pt x="3456" y="5300"/>
                    <a:pt x="3309" y="4729"/>
                  </a:cubicBezTo>
                  <a:cubicBezTo>
                    <a:pt x="3163" y="4188"/>
                    <a:pt x="2943" y="3704"/>
                    <a:pt x="2724" y="3309"/>
                  </a:cubicBezTo>
                  <a:cubicBezTo>
                    <a:pt x="2504" y="2899"/>
                    <a:pt x="2285" y="2548"/>
                    <a:pt x="2109" y="2240"/>
                  </a:cubicBezTo>
                  <a:cubicBezTo>
                    <a:pt x="1728" y="1626"/>
                    <a:pt x="1435" y="1143"/>
                    <a:pt x="1245" y="806"/>
                  </a:cubicBezTo>
                  <a:cubicBezTo>
                    <a:pt x="1040" y="454"/>
                    <a:pt x="733" y="1"/>
                    <a:pt x="601" y="1"/>
                  </a:cubicBezTo>
                  <a:close/>
                </a:path>
              </a:pathLst>
            </a:custGeom>
            <a:noFill/>
            <a:ln w="2857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8" name="Google Shape;278;p21"/>
            <p:cNvSpPr/>
            <p:nvPr/>
          </p:nvSpPr>
          <p:spPr>
            <a:xfrm rot="-5323114" flipH="1">
              <a:off x="6873159" y="-1870343"/>
              <a:ext cx="1735820" cy="4306927"/>
            </a:xfrm>
            <a:custGeom>
              <a:avLst/>
              <a:gdLst/>
              <a:ahLst/>
              <a:cxnLst/>
              <a:rect l="l" t="t" r="r" b="b"/>
              <a:pathLst>
                <a:path w="3529" h="8756" extrusionOk="0">
                  <a:moveTo>
                    <a:pt x="601" y="1"/>
                  </a:moveTo>
                  <a:lnTo>
                    <a:pt x="572" y="235"/>
                  </a:lnTo>
                  <a:cubicBezTo>
                    <a:pt x="308" y="323"/>
                    <a:pt x="425" y="1245"/>
                    <a:pt x="440" y="2650"/>
                  </a:cubicBezTo>
                  <a:cubicBezTo>
                    <a:pt x="440" y="3353"/>
                    <a:pt x="425" y="4188"/>
                    <a:pt x="308" y="5095"/>
                  </a:cubicBezTo>
                  <a:cubicBezTo>
                    <a:pt x="264" y="5549"/>
                    <a:pt x="191" y="6017"/>
                    <a:pt x="74" y="6530"/>
                  </a:cubicBezTo>
                  <a:cubicBezTo>
                    <a:pt x="59" y="6676"/>
                    <a:pt x="15" y="6837"/>
                    <a:pt x="1" y="7072"/>
                  </a:cubicBezTo>
                  <a:cubicBezTo>
                    <a:pt x="1" y="7189"/>
                    <a:pt x="1" y="7320"/>
                    <a:pt x="15" y="7438"/>
                  </a:cubicBezTo>
                  <a:cubicBezTo>
                    <a:pt x="45" y="7584"/>
                    <a:pt x="89" y="7730"/>
                    <a:pt x="147" y="7862"/>
                  </a:cubicBezTo>
                  <a:cubicBezTo>
                    <a:pt x="279" y="8140"/>
                    <a:pt x="484" y="8418"/>
                    <a:pt x="850" y="8609"/>
                  </a:cubicBezTo>
                  <a:cubicBezTo>
                    <a:pt x="1026" y="8711"/>
                    <a:pt x="1245" y="8755"/>
                    <a:pt x="1465" y="8755"/>
                  </a:cubicBezTo>
                  <a:cubicBezTo>
                    <a:pt x="1684" y="8755"/>
                    <a:pt x="1875" y="8711"/>
                    <a:pt x="2036" y="8653"/>
                  </a:cubicBezTo>
                  <a:cubicBezTo>
                    <a:pt x="2358" y="8506"/>
                    <a:pt x="2548" y="8316"/>
                    <a:pt x="2694" y="8155"/>
                  </a:cubicBezTo>
                  <a:cubicBezTo>
                    <a:pt x="2724" y="8126"/>
                    <a:pt x="2768" y="8067"/>
                    <a:pt x="2797" y="8023"/>
                  </a:cubicBezTo>
                  <a:lnTo>
                    <a:pt x="2899" y="7906"/>
                  </a:lnTo>
                  <a:cubicBezTo>
                    <a:pt x="2943" y="7833"/>
                    <a:pt x="3002" y="7730"/>
                    <a:pt x="3046" y="7642"/>
                  </a:cubicBezTo>
                  <a:cubicBezTo>
                    <a:pt x="3221" y="7320"/>
                    <a:pt x="3339" y="6954"/>
                    <a:pt x="3412" y="6618"/>
                  </a:cubicBezTo>
                  <a:cubicBezTo>
                    <a:pt x="3529" y="5944"/>
                    <a:pt x="3456" y="5300"/>
                    <a:pt x="3309" y="4729"/>
                  </a:cubicBezTo>
                  <a:cubicBezTo>
                    <a:pt x="3163" y="4188"/>
                    <a:pt x="2943" y="3704"/>
                    <a:pt x="2724" y="3309"/>
                  </a:cubicBezTo>
                  <a:cubicBezTo>
                    <a:pt x="2504" y="2899"/>
                    <a:pt x="2285" y="2548"/>
                    <a:pt x="2109" y="2240"/>
                  </a:cubicBezTo>
                  <a:cubicBezTo>
                    <a:pt x="1728" y="1626"/>
                    <a:pt x="1435" y="1143"/>
                    <a:pt x="1245" y="806"/>
                  </a:cubicBezTo>
                  <a:cubicBezTo>
                    <a:pt x="1040" y="454"/>
                    <a:pt x="733" y="1"/>
                    <a:pt x="601" y="1"/>
                  </a:cubicBezTo>
                  <a:close/>
                </a:path>
              </a:pathLst>
            </a:custGeom>
            <a:noFill/>
            <a:ln w="1905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9" name="Google Shape;279;p21"/>
            <p:cNvSpPr/>
            <p:nvPr/>
          </p:nvSpPr>
          <p:spPr>
            <a:xfrm rot="-5323114" flipH="1">
              <a:off x="7159916" y="-2025646"/>
              <a:ext cx="1735820" cy="4306927"/>
            </a:xfrm>
            <a:custGeom>
              <a:avLst/>
              <a:gdLst/>
              <a:ahLst/>
              <a:cxnLst/>
              <a:rect l="l" t="t" r="r" b="b"/>
              <a:pathLst>
                <a:path w="3529" h="8756" extrusionOk="0">
                  <a:moveTo>
                    <a:pt x="601" y="1"/>
                  </a:moveTo>
                  <a:lnTo>
                    <a:pt x="572" y="235"/>
                  </a:lnTo>
                  <a:cubicBezTo>
                    <a:pt x="308" y="323"/>
                    <a:pt x="425" y="1245"/>
                    <a:pt x="440" y="2650"/>
                  </a:cubicBezTo>
                  <a:cubicBezTo>
                    <a:pt x="440" y="3353"/>
                    <a:pt x="425" y="4188"/>
                    <a:pt x="308" y="5095"/>
                  </a:cubicBezTo>
                  <a:cubicBezTo>
                    <a:pt x="264" y="5549"/>
                    <a:pt x="191" y="6017"/>
                    <a:pt x="74" y="6530"/>
                  </a:cubicBezTo>
                  <a:cubicBezTo>
                    <a:pt x="59" y="6676"/>
                    <a:pt x="15" y="6837"/>
                    <a:pt x="1" y="7072"/>
                  </a:cubicBezTo>
                  <a:cubicBezTo>
                    <a:pt x="1" y="7189"/>
                    <a:pt x="1" y="7320"/>
                    <a:pt x="15" y="7438"/>
                  </a:cubicBezTo>
                  <a:cubicBezTo>
                    <a:pt x="45" y="7584"/>
                    <a:pt x="89" y="7730"/>
                    <a:pt x="147" y="7862"/>
                  </a:cubicBezTo>
                  <a:cubicBezTo>
                    <a:pt x="279" y="8140"/>
                    <a:pt x="484" y="8418"/>
                    <a:pt x="850" y="8609"/>
                  </a:cubicBezTo>
                  <a:cubicBezTo>
                    <a:pt x="1026" y="8711"/>
                    <a:pt x="1245" y="8755"/>
                    <a:pt x="1465" y="8755"/>
                  </a:cubicBezTo>
                  <a:cubicBezTo>
                    <a:pt x="1684" y="8755"/>
                    <a:pt x="1875" y="8711"/>
                    <a:pt x="2036" y="8653"/>
                  </a:cubicBezTo>
                  <a:cubicBezTo>
                    <a:pt x="2358" y="8506"/>
                    <a:pt x="2548" y="8316"/>
                    <a:pt x="2694" y="8155"/>
                  </a:cubicBezTo>
                  <a:cubicBezTo>
                    <a:pt x="2724" y="8126"/>
                    <a:pt x="2768" y="8067"/>
                    <a:pt x="2797" y="8023"/>
                  </a:cubicBezTo>
                  <a:lnTo>
                    <a:pt x="2899" y="7906"/>
                  </a:lnTo>
                  <a:cubicBezTo>
                    <a:pt x="2943" y="7833"/>
                    <a:pt x="3002" y="7730"/>
                    <a:pt x="3046" y="7642"/>
                  </a:cubicBezTo>
                  <a:cubicBezTo>
                    <a:pt x="3221" y="7320"/>
                    <a:pt x="3339" y="6954"/>
                    <a:pt x="3412" y="6618"/>
                  </a:cubicBezTo>
                  <a:cubicBezTo>
                    <a:pt x="3529" y="5944"/>
                    <a:pt x="3456" y="5300"/>
                    <a:pt x="3309" y="4729"/>
                  </a:cubicBezTo>
                  <a:cubicBezTo>
                    <a:pt x="3163" y="4188"/>
                    <a:pt x="2943" y="3704"/>
                    <a:pt x="2724" y="3309"/>
                  </a:cubicBezTo>
                  <a:cubicBezTo>
                    <a:pt x="2504" y="2899"/>
                    <a:pt x="2285" y="2548"/>
                    <a:pt x="2109" y="2240"/>
                  </a:cubicBezTo>
                  <a:cubicBezTo>
                    <a:pt x="1728" y="1626"/>
                    <a:pt x="1435" y="1143"/>
                    <a:pt x="1245" y="806"/>
                  </a:cubicBezTo>
                  <a:cubicBezTo>
                    <a:pt x="1040" y="454"/>
                    <a:pt x="733" y="1"/>
                    <a:pt x="601" y="1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0" name="Google Shape;280;p21"/>
            <p:cNvSpPr/>
            <p:nvPr/>
          </p:nvSpPr>
          <p:spPr>
            <a:xfrm rot="7937025">
              <a:off x="-335571" y="3103722"/>
              <a:ext cx="1813227" cy="3687005"/>
            </a:xfrm>
            <a:custGeom>
              <a:avLst/>
              <a:gdLst/>
              <a:ahLst/>
              <a:cxnLst/>
              <a:rect l="l" t="t" r="r" b="b"/>
              <a:pathLst>
                <a:path w="9912" h="20155" extrusionOk="0">
                  <a:moveTo>
                    <a:pt x="4109" y="1"/>
                  </a:moveTo>
                  <a:cubicBezTo>
                    <a:pt x="4004" y="1"/>
                    <a:pt x="3898" y="12"/>
                    <a:pt x="3792" y="35"/>
                  </a:cubicBezTo>
                  <a:cubicBezTo>
                    <a:pt x="2841" y="254"/>
                    <a:pt x="2343" y="1294"/>
                    <a:pt x="2006" y="2216"/>
                  </a:cubicBezTo>
                  <a:cubicBezTo>
                    <a:pt x="1758" y="2816"/>
                    <a:pt x="1538" y="3416"/>
                    <a:pt x="1304" y="4031"/>
                  </a:cubicBezTo>
                  <a:cubicBezTo>
                    <a:pt x="660" y="5715"/>
                    <a:pt x="1" y="7515"/>
                    <a:pt x="440" y="9272"/>
                  </a:cubicBezTo>
                  <a:cubicBezTo>
                    <a:pt x="791" y="10692"/>
                    <a:pt x="1787" y="11834"/>
                    <a:pt x="2621" y="13034"/>
                  </a:cubicBezTo>
                  <a:cubicBezTo>
                    <a:pt x="2782" y="13254"/>
                    <a:pt x="2929" y="13503"/>
                    <a:pt x="2914" y="13781"/>
                  </a:cubicBezTo>
                  <a:cubicBezTo>
                    <a:pt x="2885" y="14206"/>
                    <a:pt x="2446" y="14469"/>
                    <a:pt x="2021" y="14572"/>
                  </a:cubicBezTo>
                  <a:cubicBezTo>
                    <a:pt x="1597" y="14659"/>
                    <a:pt x="1157" y="14659"/>
                    <a:pt x="791" y="14879"/>
                  </a:cubicBezTo>
                  <a:cubicBezTo>
                    <a:pt x="352" y="15157"/>
                    <a:pt x="147" y="15699"/>
                    <a:pt x="191" y="16211"/>
                  </a:cubicBezTo>
                  <a:cubicBezTo>
                    <a:pt x="220" y="16724"/>
                    <a:pt x="469" y="17207"/>
                    <a:pt x="777" y="17617"/>
                  </a:cubicBezTo>
                  <a:cubicBezTo>
                    <a:pt x="777" y="17661"/>
                    <a:pt x="2138" y="19359"/>
                    <a:pt x="3690" y="19886"/>
                  </a:cubicBezTo>
                  <a:cubicBezTo>
                    <a:pt x="4186" y="20060"/>
                    <a:pt x="4718" y="20154"/>
                    <a:pt x="5244" y="20154"/>
                  </a:cubicBezTo>
                  <a:cubicBezTo>
                    <a:pt x="6177" y="20154"/>
                    <a:pt x="7090" y="19857"/>
                    <a:pt x="7745" y="19183"/>
                  </a:cubicBezTo>
                  <a:cubicBezTo>
                    <a:pt x="8770" y="18114"/>
                    <a:pt x="9033" y="16402"/>
                    <a:pt x="8345" y="15099"/>
                  </a:cubicBezTo>
                  <a:cubicBezTo>
                    <a:pt x="8023" y="14454"/>
                    <a:pt x="7496" y="13869"/>
                    <a:pt x="7511" y="13152"/>
                  </a:cubicBezTo>
                  <a:cubicBezTo>
                    <a:pt x="7526" y="12771"/>
                    <a:pt x="7716" y="12420"/>
                    <a:pt x="7935" y="12098"/>
                  </a:cubicBezTo>
                  <a:cubicBezTo>
                    <a:pt x="8345" y="11468"/>
                    <a:pt x="8902" y="10956"/>
                    <a:pt x="9282" y="10326"/>
                  </a:cubicBezTo>
                  <a:cubicBezTo>
                    <a:pt x="9663" y="9682"/>
                    <a:pt x="9912" y="8877"/>
                    <a:pt x="9590" y="8203"/>
                  </a:cubicBezTo>
                  <a:cubicBezTo>
                    <a:pt x="9004" y="6857"/>
                    <a:pt x="6925" y="6813"/>
                    <a:pt x="6296" y="5510"/>
                  </a:cubicBezTo>
                  <a:cubicBezTo>
                    <a:pt x="6003" y="4880"/>
                    <a:pt x="6120" y="4178"/>
                    <a:pt x="6193" y="3489"/>
                  </a:cubicBezTo>
                  <a:cubicBezTo>
                    <a:pt x="6267" y="2670"/>
                    <a:pt x="6223" y="1806"/>
                    <a:pt x="5827" y="1103"/>
                  </a:cubicBezTo>
                  <a:cubicBezTo>
                    <a:pt x="5471" y="480"/>
                    <a:pt x="4806" y="1"/>
                    <a:pt x="4109" y="1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1" name="Google Shape;281;p21"/>
            <p:cNvSpPr/>
            <p:nvPr/>
          </p:nvSpPr>
          <p:spPr>
            <a:xfrm rot="7937025">
              <a:off x="-199295" y="2858438"/>
              <a:ext cx="1813227" cy="3687005"/>
            </a:xfrm>
            <a:custGeom>
              <a:avLst/>
              <a:gdLst/>
              <a:ahLst/>
              <a:cxnLst/>
              <a:rect l="l" t="t" r="r" b="b"/>
              <a:pathLst>
                <a:path w="9912" h="20155" extrusionOk="0">
                  <a:moveTo>
                    <a:pt x="4109" y="1"/>
                  </a:moveTo>
                  <a:cubicBezTo>
                    <a:pt x="4004" y="1"/>
                    <a:pt x="3898" y="12"/>
                    <a:pt x="3792" y="35"/>
                  </a:cubicBezTo>
                  <a:cubicBezTo>
                    <a:pt x="2841" y="254"/>
                    <a:pt x="2343" y="1294"/>
                    <a:pt x="2006" y="2216"/>
                  </a:cubicBezTo>
                  <a:cubicBezTo>
                    <a:pt x="1758" y="2816"/>
                    <a:pt x="1538" y="3416"/>
                    <a:pt x="1304" y="4031"/>
                  </a:cubicBezTo>
                  <a:cubicBezTo>
                    <a:pt x="660" y="5715"/>
                    <a:pt x="1" y="7515"/>
                    <a:pt x="440" y="9272"/>
                  </a:cubicBezTo>
                  <a:cubicBezTo>
                    <a:pt x="791" y="10692"/>
                    <a:pt x="1787" y="11834"/>
                    <a:pt x="2621" y="13034"/>
                  </a:cubicBezTo>
                  <a:cubicBezTo>
                    <a:pt x="2782" y="13254"/>
                    <a:pt x="2929" y="13503"/>
                    <a:pt x="2914" y="13781"/>
                  </a:cubicBezTo>
                  <a:cubicBezTo>
                    <a:pt x="2885" y="14206"/>
                    <a:pt x="2446" y="14469"/>
                    <a:pt x="2021" y="14572"/>
                  </a:cubicBezTo>
                  <a:cubicBezTo>
                    <a:pt x="1597" y="14659"/>
                    <a:pt x="1157" y="14659"/>
                    <a:pt x="791" y="14879"/>
                  </a:cubicBezTo>
                  <a:cubicBezTo>
                    <a:pt x="352" y="15157"/>
                    <a:pt x="147" y="15699"/>
                    <a:pt x="191" y="16211"/>
                  </a:cubicBezTo>
                  <a:cubicBezTo>
                    <a:pt x="220" y="16724"/>
                    <a:pt x="469" y="17207"/>
                    <a:pt x="777" y="17617"/>
                  </a:cubicBezTo>
                  <a:cubicBezTo>
                    <a:pt x="777" y="17661"/>
                    <a:pt x="2138" y="19359"/>
                    <a:pt x="3690" y="19886"/>
                  </a:cubicBezTo>
                  <a:cubicBezTo>
                    <a:pt x="4186" y="20060"/>
                    <a:pt x="4718" y="20154"/>
                    <a:pt x="5244" y="20154"/>
                  </a:cubicBezTo>
                  <a:cubicBezTo>
                    <a:pt x="6177" y="20154"/>
                    <a:pt x="7090" y="19857"/>
                    <a:pt x="7745" y="19183"/>
                  </a:cubicBezTo>
                  <a:cubicBezTo>
                    <a:pt x="8770" y="18114"/>
                    <a:pt x="9033" y="16402"/>
                    <a:pt x="8345" y="15099"/>
                  </a:cubicBezTo>
                  <a:cubicBezTo>
                    <a:pt x="8023" y="14454"/>
                    <a:pt x="7496" y="13869"/>
                    <a:pt x="7511" y="13152"/>
                  </a:cubicBezTo>
                  <a:cubicBezTo>
                    <a:pt x="7526" y="12771"/>
                    <a:pt x="7716" y="12420"/>
                    <a:pt x="7935" y="12098"/>
                  </a:cubicBezTo>
                  <a:cubicBezTo>
                    <a:pt x="8345" y="11468"/>
                    <a:pt x="8902" y="10956"/>
                    <a:pt x="9282" y="10326"/>
                  </a:cubicBezTo>
                  <a:cubicBezTo>
                    <a:pt x="9663" y="9682"/>
                    <a:pt x="9912" y="8877"/>
                    <a:pt x="9590" y="8203"/>
                  </a:cubicBezTo>
                  <a:cubicBezTo>
                    <a:pt x="9004" y="6857"/>
                    <a:pt x="6925" y="6813"/>
                    <a:pt x="6296" y="5510"/>
                  </a:cubicBezTo>
                  <a:cubicBezTo>
                    <a:pt x="6003" y="4880"/>
                    <a:pt x="6120" y="4178"/>
                    <a:pt x="6193" y="3489"/>
                  </a:cubicBezTo>
                  <a:cubicBezTo>
                    <a:pt x="6267" y="2670"/>
                    <a:pt x="6223" y="1806"/>
                    <a:pt x="5827" y="1103"/>
                  </a:cubicBezTo>
                  <a:cubicBezTo>
                    <a:pt x="5471" y="480"/>
                    <a:pt x="4806" y="1"/>
                    <a:pt x="4109" y="1"/>
                  </a:cubicBezTo>
                  <a:close/>
                </a:path>
              </a:pathLst>
            </a:custGeom>
            <a:noFill/>
            <a:ln w="1905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2" name="Google Shape;282;p21"/>
            <p:cNvSpPr/>
            <p:nvPr/>
          </p:nvSpPr>
          <p:spPr>
            <a:xfrm rot="7937025">
              <a:off x="-22627" y="2613154"/>
              <a:ext cx="1813227" cy="3687005"/>
            </a:xfrm>
            <a:custGeom>
              <a:avLst/>
              <a:gdLst/>
              <a:ahLst/>
              <a:cxnLst/>
              <a:rect l="l" t="t" r="r" b="b"/>
              <a:pathLst>
                <a:path w="9912" h="20155" extrusionOk="0">
                  <a:moveTo>
                    <a:pt x="4109" y="1"/>
                  </a:moveTo>
                  <a:cubicBezTo>
                    <a:pt x="4004" y="1"/>
                    <a:pt x="3898" y="12"/>
                    <a:pt x="3792" y="35"/>
                  </a:cubicBezTo>
                  <a:cubicBezTo>
                    <a:pt x="2841" y="254"/>
                    <a:pt x="2343" y="1294"/>
                    <a:pt x="2006" y="2216"/>
                  </a:cubicBezTo>
                  <a:cubicBezTo>
                    <a:pt x="1758" y="2816"/>
                    <a:pt x="1538" y="3416"/>
                    <a:pt x="1304" y="4031"/>
                  </a:cubicBezTo>
                  <a:cubicBezTo>
                    <a:pt x="660" y="5715"/>
                    <a:pt x="1" y="7515"/>
                    <a:pt x="440" y="9272"/>
                  </a:cubicBezTo>
                  <a:cubicBezTo>
                    <a:pt x="791" y="10692"/>
                    <a:pt x="1787" y="11834"/>
                    <a:pt x="2621" y="13034"/>
                  </a:cubicBezTo>
                  <a:cubicBezTo>
                    <a:pt x="2782" y="13254"/>
                    <a:pt x="2929" y="13503"/>
                    <a:pt x="2914" y="13781"/>
                  </a:cubicBezTo>
                  <a:cubicBezTo>
                    <a:pt x="2885" y="14206"/>
                    <a:pt x="2446" y="14469"/>
                    <a:pt x="2021" y="14572"/>
                  </a:cubicBezTo>
                  <a:cubicBezTo>
                    <a:pt x="1597" y="14659"/>
                    <a:pt x="1157" y="14659"/>
                    <a:pt x="791" y="14879"/>
                  </a:cubicBezTo>
                  <a:cubicBezTo>
                    <a:pt x="352" y="15157"/>
                    <a:pt x="147" y="15699"/>
                    <a:pt x="191" y="16211"/>
                  </a:cubicBezTo>
                  <a:cubicBezTo>
                    <a:pt x="220" y="16724"/>
                    <a:pt x="469" y="17207"/>
                    <a:pt x="777" y="17617"/>
                  </a:cubicBezTo>
                  <a:cubicBezTo>
                    <a:pt x="777" y="17661"/>
                    <a:pt x="2138" y="19359"/>
                    <a:pt x="3690" y="19886"/>
                  </a:cubicBezTo>
                  <a:cubicBezTo>
                    <a:pt x="4186" y="20060"/>
                    <a:pt x="4718" y="20154"/>
                    <a:pt x="5244" y="20154"/>
                  </a:cubicBezTo>
                  <a:cubicBezTo>
                    <a:pt x="6177" y="20154"/>
                    <a:pt x="7090" y="19857"/>
                    <a:pt x="7745" y="19183"/>
                  </a:cubicBezTo>
                  <a:cubicBezTo>
                    <a:pt x="8770" y="18114"/>
                    <a:pt x="9033" y="16402"/>
                    <a:pt x="8345" y="15099"/>
                  </a:cubicBezTo>
                  <a:cubicBezTo>
                    <a:pt x="8023" y="14454"/>
                    <a:pt x="7496" y="13869"/>
                    <a:pt x="7511" y="13152"/>
                  </a:cubicBezTo>
                  <a:cubicBezTo>
                    <a:pt x="7526" y="12771"/>
                    <a:pt x="7716" y="12420"/>
                    <a:pt x="7935" y="12098"/>
                  </a:cubicBezTo>
                  <a:cubicBezTo>
                    <a:pt x="8345" y="11468"/>
                    <a:pt x="8902" y="10956"/>
                    <a:pt x="9282" y="10326"/>
                  </a:cubicBezTo>
                  <a:cubicBezTo>
                    <a:pt x="9663" y="9682"/>
                    <a:pt x="9912" y="8877"/>
                    <a:pt x="9590" y="8203"/>
                  </a:cubicBezTo>
                  <a:cubicBezTo>
                    <a:pt x="9004" y="6857"/>
                    <a:pt x="6925" y="6813"/>
                    <a:pt x="6296" y="5510"/>
                  </a:cubicBezTo>
                  <a:cubicBezTo>
                    <a:pt x="6003" y="4880"/>
                    <a:pt x="6120" y="4178"/>
                    <a:pt x="6193" y="3489"/>
                  </a:cubicBezTo>
                  <a:cubicBezTo>
                    <a:pt x="6267" y="2670"/>
                    <a:pt x="6223" y="1806"/>
                    <a:pt x="5827" y="1103"/>
                  </a:cubicBezTo>
                  <a:cubicBezTo>
                    <a:pt x="5471" y="480"/>
                    <a:pt x="4806" y="1"/>
                    <a:pt x="4109" y="1"/>
                  </a:cubicBezTo>
                  <a:close/>
                </a:path>
              </a:pathLst>
            </a:custGeom>
            <a:noFill/>
            <a:ln w="2857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3" name="Google Shape;283;p21"/>
            <p:cNvSpPr/>
            <p:nvPr/>
          </p:nvSpPr>
          <p:spPr>
            <a:xfrm rot="-5323114" flipH="1">
              <a:off x="7504066" y="-2269671"/>
              <a:ext cx="1735820" cy="4306927"/>
            </a:xfrm>
            <a:custGeom>
              <a:avLst/>
              <a:gdLst/>
              <a:ahLst/>
              <a:cxnLst/>
              <a:rect l="l" t="t" r="r" b="b"/>
              <a:pathLst>
                <a:path w="3529" h="8756" extrusionOk="0">
                  <a:moveTo>
                    <a:pt x="601" y="1"/>
                  </a:moveTo>
                  <a:lnTo>
                    <a:pt x="572" y="235"/>
                  </a:lnTo>
                  <a:cubicBezTo>
                    <a:pt x="308" y="323"/>
                    <a:pt x="425" y="1245"/>
                    <a:pt x="440" y="2650"/>
                  </a:cubicBezTo>
                  <a:cubicBezTo>
                    <a:pt x="440" y="3353"/>
                    <a:pt x="425" y="4188"/>
                    <a:pt x="308" y="5095"/>
                  </a:cubicBezTo>
                  <a:cubicBezTo>
                    <a:pt x="264" y="5549"/>
                    <a:pt x="191" y="6017"/>
                    <a:pt x="74" y="6530"/>
                  </a:cubicBezTo>
                  <a:cubicBezTo>
                    <a:pt x="59" y="6676"/>
                    <a:pt x="15" y="6837"/>
                    <a:pt x="1" y="7072"/>
                  </a:cubicBezTo>
                  <a:cubicBezTo>
                    <a:pt x="1" y="7189"/>
                    <a:pt x="1" y="7320"/>
                    <a:pt x="15" y="7438"/>
                  </a:cubicBezTo>
                  <a:cubicBezTo>
                    <a:pt x="45" y="7584"/>
                    <a:pt x="89" y="7730"/>
                    <a:pt x="147" y="7862"/>
                  </a:cubicBezTo>
                  <a:cubicBezTo>
                    <a:pt x="279" y="8140"/>
                    <a:pt x="484" y="8418"/>
                    <a:pt x="850" y="8609"/>
                  </a:cubicBezTo>
                  <a:cubicBezTo>
                    <a:pt x="1026" y="8711"/>
                    <a:pt x="1245" y="8755"/>
                    <a:pt x="1465" y="8755"/>
                  </a:cubicBezTo>
                  <a:cubicBezTo>
                    <a:pt x="1684" y="8755"/>
                    <a:pt x="1875" y="8711"/>
                    <a:pt x="2036" y="8653"/>
                  </a:cubicBezTo>
                  <a:cubicBezTo>
                    <a:pt x="2358" y="8506"/>
                    <a:pt x="2548" y="8316"/>
                    <a:pt x="2694" y="8155"/>
                  </a:cubicBezTo>
                  <a:cubicBezTo>
                    <a:pt x="2724" y="8126"/>
                    <a:pt x="2768" y="8067"/>
                    <a:pt x="2797" y="8023"/>
                  </a:cubicBezTo>
                  <a:lnTo>
                    <a:pt x="2899" y="7906"/>
                  </a:lnTo>
                  <a:cubicBezTo>
                    <a:pt x="2943" y="7833"/>
                    <a:pt x="3002" y="7730"/>
                    <a:pt x="3046" y="7642"/>
                  </a:cubicBezTo>
                  <a:cubicBezTo>
                    <a:pt x="3221" y="7320"/>
                    <a:pt x="3339" y="6954"/>
                    <a:pt x="3412" y="6618"/>
                  </a:cubicBezTo>
                  <a:cubicBezTo>
                    <a:pt x="3529" y="5944"/>
                    <a:pt x="3456" y="5300"/>
                    <a:pt x="3309" y="4729"/>
                  </a:cubicBezTo>
                  <a:cubicBezTo>
                    <a:pt x="3163" y="4188"/>
                    <a:pt x="2943" y="3704"/>
                    <a:pt x="2724" y="3309"/>
                  </a:cubicBezTo>
                  <a:cubicBezTo>
                    <a:pt x="2504" y="2899"/>
                    <a:pt x="2285" y="2548"/>
                    <a:pt x="2109" y="2240"/>
                  </a:cubicBezTo>
                  <a:cubicBezTo>
                    <a:pt x="1728" y="1626"/>
                    <a:pt x="1435" y="1143"/>
                    <a:pt x="1245" y="806"/>
                  </a:cubicBezTo>
                  <a:cubicBezTo>
                    <a:pt x="1040" y="454"/>
                    <a:pt x="733" y="1"/>
                    <a:pt x="601" y="1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4" name="Google Shape;284;p21"/>
            <p:cNvSpPr/>
            <p:nvPr/>
          </p:nvSpPr>
          <p:spPr>
            <a:xfrm rot="-5323114" flipH="1">
              <a:off x="7885766" y="-2531296"/>
              <a:ext cx="1735820" cy="4306927"/>
            </a:xfrm>
            <a:custGeom>
              <a:avLst/>
              <a:gdLst/>
              <a:ahLst/>
              <a:cxnLst/>
              <a:rect l="l" t="t" r="r" b="b"/>
              <a:pathLst>
                <a:path w="3529" h="8756" extrusionOk="0">
                  <a:moveTo>
                    <a:pt x="601" y="1"/>
                  </a:moveTo>
                  <a:lnTo>
                    <a:pt x="572" y="235"/>
                  </a:lnTo>
                  <a:cubicBezTo>
                    <a:pt x="308" y="323"/>
                    <a:pt x="425" y="1245"/>
                    <a:pt x="440" y="2650"/>
                  </a:cubicBezTo>
                  <a:cubicBezTo>
                    <a:pt x="440" y="3353"/>
                    <a:pt x="425" y="4188"/>
                    <a:pt x="308" y="5095"/>
                  </a:cubicBezTo>
                  <a:cubicBezTo>
                    <a:pt x="264" y="5549"/>
                    <a:pt x="191" y="6017"/>
                    <a:pt x="74" y="6530"/>
                  </a:cubicBezTo>
                  <a:cubicBezTo>
                    <a:pt x="59" y="6676"/>
                    <a:pt x="15" y="6837"/>
                    <a:pt x="1" y="7072"/>
                  </a:cubicBezTo>
                  <a:cubicBezTo>
                    <a:pt x="1" y="7189"/>
                    <a:pt x="1" y="7320"/>
                    <a:pt x="15" y="7438"/>
                  </a:cubicBezTo>
                  <a:cubicBezTo>
                    <a:pt x="45" y="7584"/>
                    <a:pt x="89" y="7730"/>
                    <a:pt x="147" y="7862"/>
                  </a:cubicBezTo>
                  <a:cubicBezTo>
                    <a:pt x="279" y="8140"/>
                    <a:pt x="484" y="8418"/>
                    <a:pt x="850" y="8609"/>
                  </a:cubicBezTo>
                  <a:cubicBezTo>
                    <a:pt x="1026" y="8711"/>
                    <a:pt x="1245" y="8755"/>
                    <a:pt x="1465" y="8755"/>
                  </a:cubicBezTo>
                  <a:cubicBezTo>
                    <a:pt x="1684" y="8755"/>
                    <a:pt x="1875" y="8711"/>
                    <a:pt x="2036" y="8653"/>
                  </a:cubicBezTo>
                  <a:cubicBezTo>
                    <a:pt x="2358" y="8506"/>
                    <a:pt x="2548" y="8316"/>
                    <a:pt x="2694" y="8155"/>
                  </a:cubicBezTo>
                  <a:cubicBezTo>
                    <a:pt x="2724" y="8126"/>
                    <a:pt x="2768" y="8067"/>
                    <a:pt x="2797" y="8023"/>
                  </a:cubicBezTo>
                  <a:lnTo>
                    <a:pt x="2899" y="7906"/>
                  </a:lnTo>
                  <a:cubicBezTo>
                    <a:pt x="2943" y="7833"/>
                    <a:pt x="3002" y="7730"/>
                    <a:pt x="3046" y="7642"/>
                  </a:cubicBezTo>
                  <a:cubicBezTo>
                    <a:pt x="3221" y="7320"/>
                    <a:pt x="3339" y="6954"/>
                    <a:pt x="3412" y="6618"/>
                  </a:cubicBezTo>
                  <a:cubicBezTo>
                    <a:pt x="3529" y="5944"/>
                    <a:pt x="3456" y="5300"/>
                    <a:pt x="3309" y="4729"/>
                  </a:cubicBezTo>
                  <a:cubicBezTo>
                    <a:pt x="3163" y="4188"/>
                    <a:pt x="2943" y="3704"/>
                    <a:pt x="2724" y="3309"/>
                  </a:cubicBezTo>
                  <a:cubicBezTo>
                    <a:pt x="2504" y="2899"/>
                    <a:pt x="2285" y="2548"/>
                    <a:pt x="2109" y="2240"/>
                  </a:cubicBezTo>
                  <a:cubicBezTo>
                    <a:pt x="1728" y="1626"/>
                    <a:pt x="1435" y="1143"/>
                    <a:pt x="1245" y="806"/>
                  </a:cubicBezTo>
                  <a:cubicBezTo>
                    <a:pt x="1040" y="454"/>
                    <a:pt x="733" y="1"/>
                    <a:pt x="601" y="1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5" name="Google Shape;285;p21"/>
            <p:cNvSpPr/>
            <p:nvPr/>
          </p:nvSpPr>
          <p:spPr>
            <a:xfrm rot="7937025">
              <a:off x="-598371" y="3391572"/>
              <a:ext cx="1813227" cy="3687005"/>
            </a:xfrm>
            <a:custGeom>
              <a:avLst/>
              <a:gdLst/>
              <a:ahLst/>
              <a:cxnLst/>
              <a:rect l="l" t="t" r="r" b="b"/>
              <a:pathLst>
                <a:path w="9912" h="20155" extrusionOk="0">
                  <a:moveTo>
                    <a:pt x="4109" y="1"/>
                  </a:moveTo>
                  <a:cubicBezTo>
                    <a:pt x="4004" y="1"/>
                    <a:pt x="3898" y="12"/>
                    <a:pt x="3792" y="35"/>
                  </a:cubicBezTo>
                  <a:cubicBezTo>
                    <a:pt x="2841" y="254"/>
                    <a:pt x="2343" y="1294"/>
                    <a:pt x="2006" y="2216"/>
                  </a:cubicBezTo>
                  <a:cubicBezTo>
                    <a:pt x="1758" y="2816"/>
                    <a:pt x="1538" y="3416"/>
                    <a:pt x="1304" y="4031"/>
                  </a:cubicBezTo>
                  <a:cubicBezTo>
                    <a:pt x="660" y="5715"/>
                    <a:pt x="1" y="7515"/>
                    <a:pt x="440" y="9272"/>
                  </a:cubicBezTo>
                  <a:cubicBezTo>
                    <a:pt x="791" y="10692"/>
                    <a:pt x="1787" y="11834"/>
                    <a:pt x="2621" y="13034"/>
                  </a:cubicBezTo>
                  <a:cubicBezTo>
                    <a:pt x="2782" y="13254"/>
                    <a:pt x="2929" y="13503"/>
                    <a:pt x="2914" y="13781"/>
                  </a:cubicBezTo>
                  <a:cubicBezTo>
                    <a:pt x="2885" y="14206"/>
                    <a:pt x="2446" y="14469"/>
                    <a:pt x="2021" y="14572"/>
                  </a:cubicBezTo>
                  <a:cubicBezTo>
                    <a:pt x="1597" y="14659"/>
                    <a:pt x="1157" y="14659"/>
                    <a:pt x="791" y="14879"/>
                  </a:cubicBezTo>
                  <a:cubicBezTo>
                    <a:pt x="352" y="15157"/>
                    <a:pt x="147" y="15699"/>
                    <a:pt x="191" y="16211"/>
                  </a:cubicBezTo>
                  <a:cubicBezTo>
                    <a:pt x="220" y="16724"/>
                    <a:pt x="469" y="17207"/>
                    <a:pt x="777" y="17617"/>
                  </a:cubicBezTo>
                  <a:cubicBezTo>
                    <a:pt x="777" y="17661"/>
                    <a:pt x="2138" y="19359"/>
                    <a:pt x="3690" y="19886"/>
                  </a:cubicBezTo>
                  <a:cubicBezTo>
                    <a:pt x="4186" y="20060"/>
                    <a:pt x="4718" y="20154"/>
                    <a:pt x="5244" y="20154"/>
                  </a:cubicBezTo>
                  <a:cubicBezTo>
                    <a:pt x="6177" y="20154"/>
                    <a:pt x="7090" y="19857"/>
                    <a:pt x="7745" y="19183"/>
                  </a:cubicBezTo>
                  <a:cubicBezTo>
                    <a:pt x="8770" y="18114"/>
                    <a:pt x="9033" y="16402"/>
                    <a:pt x="8345" y="15099"/>
                  </a:cubicBezTo>
                  <a:cubicBezTo>
                    <a:pt x="8023" y="14454"/>
                    <a:pt x="7496" y="13869"/>
                    <a:pt x="7511" y="13152"/>
                  </a:cubicBezTo>
                  <a:cubicBezTo>
                    <a:pt x="7526" y="12771"/>
                    <a:pt x="7716" y="12420"/>
                    <a:pt x="7935" y="12098"/>
                  </a:cubicBezTo>
                  <a:cubicBezTo>
                    <a:pt x="8345" y="11468"/>
                    <a:pt x="8902" y="10956"/>
                    <a:pt x="9282" y="10326"/>
                  </a:cubicBezTo>
                  <a:cubicBezTo>
                    <a:pt x="9663" y="9682"/>
                    <a:pt x="9912" y="8877"/>
                    <a:pt x="9590" y="8203"/>
                  </a:cubicBezTo>
                  <a:cubicBezTo>
                    <a:pt x="9004" y="6857"/>
                    <a:pt x="6925" y="6813"/>
                    <a:pt x="6296" y="5510"/>
                  </a:cubicBezTo>
                  <a:cubicBezTo>
                    <a:pt x="6003" y="4880"/>
                    <a:pt x="6120" y="4178"/>
                    <a:pt x="6193" y="3489"/>
                  </a:cubicBezTo>
                  <a:cubicBezTo>
                    <a:pt x="6267" y="2670"/>
                    <a:pt x="6223" y="1806"/>
                    <a:pt x="5827" y="1103"/>
                  </a:cubicBezTo>
                  <a:cubicBezTo>
                    <a:pt x="5471" y="480"/>
                    <a:pt x="4806" y="1"/>
                    <a:pt x="4109" y="1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6" name="Google Shape;286;p21"/>
            <p:cNvSpPr/>
            <p:nvPr/>
          </p:nvSpPr>
          <p:spPr>
            <a:xfrm rot="7937025">
              <a:off x="-848671" y="3654372"/>
              <a:ext cx="1813227" cy="3687005"/>
            </a:xfrm>
            <a:custGeom>
              <a:avLst/>
              <a:gdLst/>
              <a:ahLst/>
              <a:cxnLst/>
              <a:rect l="l" t="t" r="r" b="b"/>
              <a:pathLst>
                <a:path w="9912" h="20155" extrusionOk="0">
                  <a:moveTo>
                    <a:pt x="4109" y="1"/>
                  </a:moveTo>
                  <a:cubicBezTo>
                    <a:pt x="4004" y="1"/>
                    <a:pt x="3898" y="12"/>
                    <a:pt x="3792" y="35"/>
                  </a:cubicBezTo>
                  <a:cubicBezTo>
                    <a:pt x="2841" y="254"/>
                    <a:pt x="2343" y="1294"/>
                    <a:pt x="2006" y="2216"/>
                  </a:cubicBezTo>
                  <a:cubicBezTo>
                    <a:pt x="1758" y="2816"/>
                    <a:pt x="1538" y="3416"/>
                    <a:pt x="1304" y="4031"/>
                  </a:cubicBezTo>
                  <a:cubicBezTo>
                    <a:pt x="660" y="5715"/>
                    <a:pt x="1" y="7515"/>
                    <a:pt x="440" y="9272"/>
                  </a:cubicBezTo>
                  <a:cubicBezTo>
                    <a:pt x="791" y="10692"/>
                    <a:pt x="1787" y="11834"/>
                    <a:pt x="2621" y="13034"/>
                  </a:cubicBezTo>
                  <a:cubicBezTo>
                    <a:pt x="2782" y="13254"/>
                    <a:pt x="2929" y="13503"/>
                    <a:pt x="2914" y="13781"/>
                  </a:cubicBezTo>
                  <a:cubicBezTo>
                    <a:pt x="2885" y="14206"/>
                    <a:pt x="2446" y="14469"/>
                    <a:pt x="2021" y="14572"/>
                  </a:cubicBezTo>
                  <a:cubicBezTo>
                    <a:pt x="1597" y="14659"/>
                    <a:pt x="1157" y="14659"/>
                    <a:pt x="791" y="14879"/>
                  </a:cubicBezTo>
                  <a:cubicBezTo>
                    <a:pt x="352" y="15157"/>
                    <a:pt x="147" y="15699"/>
                    <a:pt x="191" y="16211"/>
                  </a:cubicBezTo>
                  <a:cubicBezTo>
                    <a:pt x="220" y="16724"/>
                    <a:pt x="469" y="17207"/>
                    <a:pt x="777" y="17617"/>
                  </a:cubicBezTo>
                  <a:cubicBezTo>
                    <a:pt x="777" y="17661"/>
                    <a:pt x="2138" y="19359"/>
                    <a:pt x="3690" y="19886"/>
                  </a:cubicBezTo>
                  <a:cubicBezTo>
                    <a:pt x="4186" y="20060"/>
                    <a:pt x="4718" y="20154"/>
                    <a:pt x="5244" y="20154"/>
                  </a:cubicBezTo>
                  <a:cubicBezTo>
                    <a:pt x="6177" y="20154"/>
                    <a:pt x="7090" y="19857"/>
                    <a:pt x="7745" y="19183"/>
                  </a:cubicBezTo>
                  <a:cubicBezTo>
                    <a:pt x="8770" y="18114"/>
                    <a:pt x="9033" y="16402"/>
                    <a:pt x="8345" y="15099"/>
                  </a:cubicBezTo>
                  <a:cubicBezTo>
                    <a:pt x="8023" y="14454"/>
                    <a:pt x="7496" y="13869"/>
                    <a:pt x="7511" y="13152"/>
                  </a:cubicBezTo>
                  <a:cubicBezTo>
                    <a:pt x="7526" y="12771"/>
                    <a:pt x="7716" y="12420"/>
                    <a:pt x="7935" y="12098"/>
                  </a:cubicBezTo>
                  <a:cubicBezTo>
                    <a:pt x="8345" y="11468"/>
                    <a:pt x="8902" y="10956"/>
                    <a:pt x="9282" y="10326"/>
                  </a:cubicBezTo>
                  <a:cubicBezTo>
                    <a:pt x="9663" y="9682"/>
                    <a:pt x="9912" y="8877"/>
                    <a:pt x="9590" y="8203"/>
                  </a:cubicBezTo>
                  <a:cubicBezTo>
                    <a:pt x="9004" y="6857"/>
                    <a:pt x="6925" y="6813"/>
                    <a:pt x="6296" y="5510"/>
                  </a:cubicBezTo>
                  <a:cubicBezTo>
                    <a:pt x="6003" y="4880"/>
                    <a:pt x="6120" y="4178"/>
                    <a:pt x="6193" y="3489"/>
                  </a:cubicBezTo>
                  <a:cubicBezTo>
                    <a:pt x="6267" y="2670"/>
                    <a:pt x="6223" y="1806"/>
                    <a:pt x="5827" y="1103"/>
                  </a:cubicBezTo>
                  <a:cubicBezTo>
                    <a:pt x="5471" y="480"/>
                    <a:pt x="4806" y="1"/>
                    <a:pt x="4109" y="1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7" name="Google Shape;287;p21"/>
            <p:cNvSpPr/>
            <p:nvPr/>
          </p:nvSpPr>
          <p:spPr>
            <a:xfrm rot="-1978367">
              <a:off x="-435894" y="-225135"/>
              <a:ext cx="1614534" cy="1245902"/>
            </a:xfrm>
            <a:custGeom>
              <a:avLst/>
              <a:gdLst/>
              <a:ahLst/>
              <a:cxnLst/>
              <a:rect l="l" t="t" r="r" b="b"/>
              <a:pathLst>
                <a:path w="2768" h="2136" extrusionOk="0">
                  <a:moveTo>
                    <a:pt x="1275" y="1"/>
                  </a:moveTo>
                  <a:cubicBezTo>
                    <a:pt x="954" y="1"/>
                    <a:pt x="635" y="116"/>
                    <a:pt x="411" y="340"/>
                  </a:cubicBezTo>
                  <a:cubicBezTo>
                    <a:pt x="103" y="633"/>
                    <a:pt x="1" y="1146"/>
                    <a:pt x="191" y="1512"/>
                  </a:cubicBezTo>
                  <a:cubicBezTo>
                    <a:pt x="323" y="1746"/>
                    <a:pt x="557" y="1907"/>
                    <a:pt x="806" y="2009"/>
                  </a:cubicBezTo>
                  <a:cubicBezTo>
                    <a:pt x="1011" y="2089"/>
                    <a:pt x="1235" y="2135"/>
                    <a:pt x="1455" y="2135"/>
                  </a:cubicBezTo>
                  <a:cubicBezTo>
                    <a:pt x="1723" y="2135"/>
                    <a:pt x="1987" y="2067"/>
                    <a:pt x="2211" y="1907"/>
                  </a:cubicBezTo>
                  <a:cubicBezTo>
                    <a:pt x="2607" y="1614"/>
                    <a:pt x="2768" y="1014"/>
                    <a:pt x="2504" y="604"/>
                  </a:cubicBezTo>
                  <a:lnTo>
                    <a:pt x="2504" y="604"/>
                  </a:lnTo>
                  <a:lnTo>
                    <a:pt x="2665" y="765"/>
                  </a:lnTo>
                  <a:cubicBezTo>
                    <a:pt x="2402" y="414"/>
                    <a:pt x="2036" y="136"/>
                    <a:pt x="1626" y="48"/>
                  </a:cubicBezTo>
                  <a:cubicBezTo>
                    <a:pt x="1512" y="16"/>
                    <a:pt x="1393" y="1"/>
                    <a:pt x="1275" y="1"/>
                  </a:cubicBezTo>
                  <a:close/>
                </a:path>
              </a:pathLst>
            </a:custGeom>
            <a:noFill/>
            <a:ln w="2857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8" name="Google Shape;288;p21"/>
            <p:cNvSpPr/>
            <p:nvPr/>
          </p:nvSpPr>
          <p:spPr>
            <a:xfrm rot="-1978367">
              <a:off x="-570485" y="-422051"/>
              <a:ext cx="1614534" cy="1245902"/>
            </a:xfrm>
            <a:custGeom>
              <a:avLst/>
              <a:gdLst/>
              <a:ahLst/>
              <a:cxnLst/>
              <a:rect l="l" t="t" r="r" b="b"/>
              <a:pathLst>
                <a:path w="2768" h="2136" extrusionOk="0">
                  <a:moveTo>
                    <a:pt x="1275" y="1"/>
                  </a:moveTo>
                  <a:cubicBezTo>
                    <a:pt x="954" y="1"/>
                    <a:pt x="635" y="116"/>
                    <a:pt x="411" y="340"/>
                  </a:cubicBezTo>
                  <a:cubicBezTo>
                    <a:pt x="103" y="633"/>
                    <a:pt x="1" y="1146"/>
                    <a:pt x="191" y="1512"/>
                  </a:cubicBezTo>
                  <a:cubicBezTo>
                    <a:pt x="323" y="1746"/>
                    <a:pt x="557" y="1907"/>
                    <a:pt x="806" y="2009"/>
                  </a:cubicBezTo>
                  <a:cubicBezTo>
                    <a:pt x="1011" y="2089"/>
                    <a:pt x="1235" y="2135"/>
                    <a:pt x="1455" y="2135"/>
                  </a:cubicBezTo>
                  <a:cubicBezTo>
                    <a:pt x="1723" y="2135"/>
                    <a:pt x="1987" y="2067"/>
                    <a:pt x="2211" y="1907"/>
                  </a:cubicBezTo>
                  <a:cubicBezTo>
                    <a:pt x="2607" y="1614"/>
                    <a:pt x="2768" y="1014"/>
                    <a:pt x="2504" y="604"/>
                  </a:cubicBezTo>
                  <a:lnTo>
                    <a:pt x="2504" y="604"/>
                  </a:lnTo>
                  <a:lnTo>
                    <a:pt x="2665" y="765"/>
                  </a:lnTo>
                  <a:cubicBezTo>
                    <a:pt x="2402" y="414"/>
                    <a:pt x="2036" y="136"/>
                    <a:pt x="1626" y="48"/>
                  </a:cubicBezTo>
                  <a:cubicBezTo>
                    <a:pt x="1512" y="16"/>
                    <a:pt x="1393" y="1"/>
                    <a:pt x="1275" y="1"/>
                  </a:cubicBezTo>
                  <a:close/>
                </a:path>
              </a:pathLst>
            </a:custGeom>
            <a:noFill/>
            <a:ln w="1905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9" name="Google Shape;289;p21"/>
            <p:cNvSpPr/>
            <p:nvPr/>
          </p:nvSpPr>
          <p:spPr>
            <a:xfrm rot="-1978367">
              <a:off x="-734945" y="-586540"/>
              <a:ext cx="1614534" cy="1245902"/>
            </a:xfrm>
            <a:custGeom>
              <a:avLst/>
              <a:gdLst/>
              <a:ahLst/>
              <a:cxnLst/>
              <a:rect l="l" t="t" r="r" b="b"/>
              <a:pathLst>
                <a:path w="2768" h="2136" extrusionOk="0">
                  <a:moveTo>
                    <a:pt x="1275" y="1"/>
                  </a:moveTo>
                  <a:cubicBezTo>
                    <a:pt x="954" y="1"/>
                    <a:pt x="635" y="116"/>
                    <a:pt x="411" y="340"/>
                  </a:cubicBezTo>
                  <a:cubicBezTo>
                    <a:pt x="103" y="633"/>
                    <a:pt x="1" y="1146"/>
                    <a:pt x="191" y="1512"/>
                  </a:cubicBezTo>
                  <a:cubicBezTo>
                    <a:pt x="323" y="1746"/>
                    <a:pt x="557" y="1907"/>
                    <a:pt x="806" y="2009"/>
                  </a:cubicBezTo>
                  <a:cubicBezTo>
                    <a:pt x="1011" y="2089"/>
                    <a:pt x="1235" y="2135"/>
                    <a:pt x="1455" y="2135"/>
                  </a:cubicBezTo>
                  <a:cubicBezTo>
                    <a:pt x="1723" y="2135"/>
                    <a:pt x="1987" y="2067"/>
                    <a:pt x="2211" y="1907"/>
                  </a:cubicBezTo>
                  <a:cubicBezTo>
                    <a:pt x="2607" y="1614"/>
                    <a:pt x="2768" y="1014"/>
                    <a:pt x="2504" y="604"/>
                  </a:cubicBezTo>
                  <a:lnTo>
                    <a:pt x="2504" y="604"/>
                  </a:lnTo>
                  <a:lnTo>
                    <a:pt x="2665" y="765"/>
                  </a:lnTo>
                  <a:cubicBezTo>
                    <a:pt x="2402" y="414"/>
                    <a:pt x="2036" y="136"/>
                    <a:pt x="1626" y="48"/>
                  </a:cubicBezTo>
                  <a:cubicBezTo>
                    <a:pt x="1512" y="16"/>
                    <a:pt x="1393" y="1"/>
                    <a:pt x="1275" y="1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42323625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56BC2C9-762A-4CBE-B6C2-84A8B5CAC6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4D0C039-91D5-4D79-9BD2-C962727455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827DAE5-935C-4A3D-B13A-DEF2F141453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71C67ED-2C18-4B8F-896A-91C8441EAE9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7E49C07-F071-468E-8B96-BF9B9F9588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ECB567-DA81-4A70-B6FA-8BAC732B39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86356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3" r:id="rId14"/>
    <p:sldLayoutId id="2147483664" r:id="rId15"/>
    <p:sldLayoutId id="2147483665" r:id="rId16"/>
    <p:sldLayoutId id="2147483666" r:id="rId17"/>
    <p:sldLayoutId id="2147483667" r:id="rId18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p31"/>
          <p:cNvSpPr txBox="1">
            <a:spLocks noGrp="1"/>
          </p:cNvSpPr>
          <p:nvPr>
            <p:ph type="subTitle" idx="1"/>
          </p:nvPr>
        </p:nvSpPr>
        <p:spPr>
          <a:xfrm>
            <a:off x="5834719" y="2080070"/>
            <a:ext cx="6478655" cy="2025604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marL="0" indent="0" algn="ctr"/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Онлайн-сервис для предпринимателей «Мой бизнес-план»</a:t>
            </a:r>
            <a:endParaRPr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96" name="Google Shape;396;p31"/>
          <p:cNvGrpSpPr/>
          <p:nvPr/>
        </p:nvGrpSpPr>
        <p:grpSpPr>
          <a:xfrm>
            <a:off x="4696351" y="1504517"/>
            <a:ext cx="729808" cy="700696"/>
            <a:chOff x="3522263" y="1128388"/>
            <a:chExt cx="547356" cy="525522"/>
          </a:xfrm>
        </p:grpSpPr>
        <p:sp>
          <p:nvSpPr>
            <p:cNvPr id="397" name="Google Shape;397;p31"/>
            <p:cNvSpPr/>
            <p:nvPr/>
          </p:nvSpPr>
          <p:spPr>
            <a:xfrm>
              <a:off x="3522263" y="1128388"/>
              <a:ext cx="547356" cy="482144"/>
            </a:xfrm>
            <a:custGeom>
              <a:avLst/>
              <a:gdLst/>
              <a:ahLst/>
              <a:cxnLst/>
              <a:rect l="l" t="t" r="r" b="b"/>
              <a:pathLst>
                <a:path w="5945" h="5237" extrusionOk="0">
                  <a:moveTo>
                    <a:pt x="2969" y="0"/>
                  </a:moveTo>
                  <a:cubicBezTo>
                    <a:pt x="2633" y="0"/>
                    <a:pt x="2291" y="65"/>
                    <a:pt x="1962" y="203"/>
                  </a:cubicBezTo>
                  <a:cubicBezTo>
                    <a:pt x="630" y="759"/>
                    <a:pt x="1" y="2296"/>
                    <a:pt x="557" y="3628"/>
                  </a:cubicBezTo>
                  <a:cubicBezTo>
                    <a:pt x="976" y="4632"/>
                    <a:pt x="1943" y="5236"/>
                    <a:pt x="2970" y="5236"/>
                  </a:cubicBezTo>
                  <a:cubicBezTo>
                    <a:pt x="3306" y="5236"/>
                    <a:pt x="3650" y="5171"/>
                    <a:pt x="3983" y="5034"/>
                  </a:cubicBezTo>
                  <a:cubicBezTo>
                    <a:pt x="5315" y="4477"/>
                    <a:pt x="5944" y="2940"/>
                    <a:pt x="5388" y="1608"/>
                  </a:cubicBezTo>
                  <a:cubicBezTo>
                    <a:pt x="4969" y="605"/>
                    <a:pt x="3994" y="0"/>
                    <a:pt x="296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98" name="Google Shape;398;p31"/>
            <p:cNvSpPr/>
            <p:nvPr/>
          </p:nvSpPr>
          <p:spPr>
            <a:xfrm>
              <a:off x="3592330" y="1544628"/>
              <a:ext cx="125491" cy="109281"/>
            </a:xfrm>
            <a:custGeom>
              <a:avLst/>
              <a:gdLst/>
              <a:ahLst/>
              <a:cxnLst/>
              <a:rect l="l" t="t" r="r" b="b"/>
              <a:pathLst>
                <a:path w="1363" h="1187" extrusionOk="0">
                  <a:moveTo>
                    <a:pt x="396" y="0"/>
                  </a:moveTo>
                  <a:lnTo>
                    <a:pt x="1" y="1186"/>
                  </a:lnTo>
                  <a:lnTo>
                    <a:pt x="1362" y="527"/>
                  </a:lnTo>
                  <a:lnTo>
                    <a:pt x="39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99" name="Google Shape;399;p31"/>
            <p:cNvSpPr/>
            <p:nvPr/>
          </p:nvSpPr>
          <p:spPr>
            <a:xfrm>
              <a:off x="3715861" y="1249930"/>
              <a:ext cx="152111" cy="239073"/>
            </a:xfrm>
            <a:custGeom>
              <a:avLst/>
              <a:gdLst/>
              <a:ahLst/>
              <a:cxnLst/>
              <a:rect l="l" t="t" r="r" b="b"/>
              <a:pathLst>
                <a:path w="1230" h="1933" extrusionOk="0">
                  <a:moveTo>
                    <a:pt x="542" y="483"/>
                  </a:moveTo>
                  <a:lnTo>
                    <a:pt x="542" y="791"/>
                  </a:lnTo>
                  <a:cubicBezTo>
                    <a:pt x="498" y="776"/>
                    <a:pt x="439" y="732"/>
                    <a:pt x="425" y="717"/>
                  </a:cubicBezTo>
                  <a:cubicBezTo>
                    <a:pt x="410" y="703"/>
                    <a:pt x="395" y="659"/>
                    <a:pt x="395" y="630"/>
                  </a:cubicBezTo>
                  <a:cubicBezTo>
                    <a:pt x="395" y="571"/>
                    <a:pt x="410" y="542"/>
                    <a:pt x="425" y="512"/>
                  </a:cubicBezTo>
                  <a:cubicBezTo>
                    <a:pt x="439" y="498"/>
                    <a:pt x="483" y="483"/>
                    <a:pt x="542" y="483"/>
                  </a:cubicBezTo>
                  <a:close/>
                  <a:moveTo>
                    <a:pt x="630" y="1157"/>
                  </a:moveTo>
                  <a:cubicBezTo>
                    <a:pt x="688" y="1171"/>
                    <a:pt x="717" y="1215"/>
                    <a:pt x="761" y="1230"/>
                  </a:cubicBezTo>
                  <a:cubicBezTo>
                    <a:pt x="776" y="1244"/>
                    <a:pt x="791" y="1288"/>
                    <a:pt x="791" y="1318"/>
                  </a:cubicBezTo>
                  <a:cubicBezTo>
                    <a:pt x="791" y="1376"/>
                    <a:pt x="791" y="1391"/>
                    <a:pt x="761" y="1435"/>
                  </a:cubicBezTo>
                  <a:cubicBezTo>
                    <a:pt x="732" y="1464"/>
                    <a:pt x="703" y="1493"/>
                    <a:pt x="630" y="1493"/>
                  </a:cubicBezTo>
                  <a:lnTo>
                    <a:pt x="630" y="1157"/>
                  </a:lnTo>
                  <a:close/>
                  <a:moveTo>
                    <a:pt x="556" y="0"/>
                  </a:moveTo>
                  <a:lnTo>
                    <a:pt x="556" y="190"/>
                  </a:lnTo>
                  <a:cubicBezTo>
                    <a:pt x="469" y="190"/>
                    <a:pt x="366" y="205"/>
                    <a:pt x="278" y="249"/>
                  </a:cubicBezTo>
                  <a:cubicBezTo>
                    <a:pt x="190" y="278"/>
                    <a:pt x="132" y="322"/>
                    <a:pt x="73" y="395"/>
                  </a:cubicBezTo>
                  <a:cubicBezTo>
                    <a:pt x="29" y="468"/>
                    <a:pt x="0" y="542"/>
                    <a:pt x="0" y="630"/>
                  </a:cubicBezTo>
                  <a:cubicBezTo>
                    <a:pt x="0" y="717"/>
                    <a:pt x="44" y="805"/>
                    <a:pt x="73" y="864"/>
                  </a:cubicBezTo>
                  <a:cubicBezTo>
                    <a:pt x="117" y="922"/>
                    <a:pt x="176" y="952"/>
                    <a:pt x="249" y="996"/>
                  </a:cubicBezTo>
                  <a:cubicBezTo>
                    <a:pt x="322" y="1025"/>
                    <a:pt x="395" y="1054"/>
                    <a:pt x="498" y="1083"/>
                  </a:cubicBezTo>
                  <a:cubicBezTo>
                    <a:pt x="512" y="1083"/>
                    <a:pt x="542" y="1098"/>
                    <a:pt x="556" y="1098"/>
                  </a:cubicBezTo>
                  <a:lnTo>
                    <a:pt x="556" y="1449"/>
                  </a:lnTo>
                  <a:cubicBezTo>
                    <a:pt x="498" y="1435"/>
                    <a:pt x="469" y="1420"/>
                    <a:pt x="439" y="1376"/>
                  </a:cubicBezTo>
                  <a:cubicBezTo>
                    <a:pt x="410" y="1361"/>
                    <a:pt x="395" y="1318"/>
                    <a:pt x="395" y="1274"/>
                  </a:cubicBezTo>
                  <a:lnTo>
                    <a:pt x="0" y="1274"/>
                  </a:lnTo>
                  <a:cubicBezTo>
                    <a:pt x="29" y="1420"/>
                    <a:pt x="73" y="1523"/>
                    <a:pt x="176" y="1596"/>
                  </a:cubicBezTo>
                  <a:cubicBezTo>
                    <a:pt x="278" y="1684"/>
                    <a:pt x="395" y="1727"/>
                    <a:pt x="556" y="1742"/>
                  </a:cubicBezTo>
                  <a:lnTo>
                    <a:pt x="556" y="1932"/>
                  </a:lnTo>
                  <a:lnTo>
                    <a:pt x="644" y="1932"/>
                  </a:lnTo>
                  <a:lnTo>
                    <a:pt x="644" y="1757"/>
                  </a:lnTo>
                  <a:cubicBezTo>
                    <a:pt x="776" y="1757"/>
                    <a:pt x="864" y="1742"/>
                    <a:pt x="952" y="1713"/>
                  </a:cubicBezTo>
                  <a:cubicBezTo>
                    <a:pt x="1025" y="1669"/>
                    <a:pt x="1098" y="1610"/>
                    <a:pt x="1142" y="1537"/>
                  </a:cubicBezTo>
                  <a:cubicBezTo>
                    <a:pt x="1171" y="1464"/>
                    <a:pt x="1201" y="1391"/>
                    <a:pt x="1230" y="1274"/>
                  </a:cubicBezTo>
                  <a:cubicBezTo>
                    <a:pt x="1230" y="1171"/>
                    <a:pt x="1215" y="1083"/>
                    <a:pt x="1157" y="1025"/>
                  </a:cubicBezTo>
                  <a:cubicBezTo>
                    <a:pt x="1127" y="981"/>
                    <a:pt x="1069" y="937"/>
                    <a:pt x="996" y="908"/>
                  </a:cubicBezTo>
                  <a:cubicBezTo>
                    <a:pt x="922" y="878"/>
                    <a:pt x="849" y="849"/>
                    <a:pt x="732" y="805"/>
                  </a:cubicBezTo>
                  <a:lnTo>
                    <a:pt x="659" y="791"/>
                  </a:lnTo>
                  <a:lnTo>
                    <a:pt x="659" y="468"/>
                  </a:lnTo>
                  <a:cubicBezTo>
                    <a:pt x="703" y="483"/>
                    <a:pt x="732" y="498"/>
                    <a:pt x="761" y="512"/>
                  </a:cubicBezTo>
                  <a:cubicBezTo>
                    <a:pt x="776" y="556"/>
                    <a:pt x="791" y="586"/>
                    <a:pt x="791" y="630"/>
                  </a:cubicBezTo>
                  <a:lnTo>
                    <a:pt x="1201" y="630"/>
                  </a:lnTo>
                  <a:cubicBezTo>
                    <a:pt x="1171" y="498"/>
                    <a:pt x="1127" y="395"/>
                    <a:pt x="1025" y="322"/>
                  </a:cubicBezTo>
                  <a:cubicBezTo>
                    <a:pt x="922" y="249"/>
                    <a:pt x="805" y="205"/>
                    <a:pt x="644" y="190"/>
                  </a:cubicBezTo>
                  <a:lnTo>
                    <a:pt x="64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grpSp>
        <p:nvGrpSpPr>
          <p:cNvPr id="400" name="Google Shape;400;p31"/>
          <p:cNvGrpSpPr/>
          <p:nvPr/>
        </p:nvGrpSpPr>
        <p:grpSpPr>
          <a:xfrm>
            <a:off x="3145443" y="2297273"/>
            <a:ext cx="2443759" cy="3724580"/>
            <a:chOff x="2359082" y="1722954"/>
            <a:chExt cx="1832819" cy="2793435"/>
          </a:xfrm>
        </p:grpSpPr>
        <p:sp>
          <p:nvSpPr>
            <p:cNvPr id="401" name="Google Shape;401;p31"/>
            <p:cNvSpPr/>
            <p:nvPr/>
          </p:nvSpPr>
          <p:spPr>
            <a:xfrm>
              <a:off x="2769816" y="4414126"/>
              <a:ext cx="330206" cy="102262"/>
            </a:xfrm>
            <a:custGeom>
              <a:avLst/>
              <a:gdLst/>
              <a:ahLst/>
              <a:cxnLst/>
              <a:rect l="l" t="t" r="r" b="b"/>
              <a:pathLst>
                <a:path w="5344" h="1655" extrusionOk="0">
                  <a:moveTo>
                    <a:pt x="293" y="1"/>
                  </a:moveTo>
                  <a:lnTo>
                    <a:pt x="0" y="1655"/>
                  </a:lnTo>
                  <a:lnTo>
                    <a:pt x="4641" y="1655"/>
                  </a:lnTo>
                  <a:cubicBezTo>
                    <a:pt x="5344" y="1655"/>
                    <a:pt x="4099" y="1025"/>
                    <a:pt x="4099" y="1025"/>
                  </a:cubicBezTo>
                  <a:lnTo>
                    <a:pt x="430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402" name="Google Shape;402;p31"/>
            <p:cNvSpPr/>
            <p:nvPr/>
          </p:nvSpPr>
          <p:spPr>
            <a:xfrm>
              <a:off x="3119871" y="4414126"/>
              <a:ext cx="330268" cy="102262"/>
            </a:xfrm>
            <a:custGeom>
              <a:avLst/>
              <a:gdLst/>
              <a:ahLst/>
              <a:cxnLst/>
              <a:rect l="l" t="t" r="r" b="b"/>
              <a:pathLst>
                <a:path w="5345" h="1655" extrusionOk="0">
                  <a:moveTo>
                    <a:pt x="293" y="1"/>
                  </a:moveTo>
                  <a:lnTo>
                    <a:pt x="1" y="1655"/>
                  </a:lnTo>
                  <a:lnTo>
                    <a:pt x="4656" y="1655"/>
                  </a:lnTo>
                  <a:cubicBezTo>
                    <a:pt x="5344" y="1655"/>
                    <a:pt x="4100" y="1025"/>
                    <a:pt x="4100" y="1025"/>
                  </a:cubicBezTo>
                  <a:lnTo>
                    <a:pt x="431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403" name="Google Shape;403;p31"/>
            <p:cNvSpPr/>
            <p:nvPr/>
          </p:nvSpPr>
          <p:spPr>
            <a:xfrm>
              <a:off x="2739971" y="2734306"/>
              <a:ext cx="818656" cy="1731418"/>
            </a:xfrm>
            <a:custGeom>
              <a:avLst/>
              <a:gdLst/>
              <a:ahLst/>
              <a:cxnLst/>
              <a:rect l="l" t="t" r="r" b="b"/>
              <a:pathLst>
                <a:path w="13249" h="28021" extrusionOk="0">
                  <a:moveTo>
                    <a:pt x="13249" y="0"/>
                  </a:moveTo>
                  <a:lnTo>
                    <a:pt x="4875" y="937"/>
                  </a:lnTo>
                  <a:lnTo>
                    <a:pt x="0" y="28020"/>
                  </a:lnTo>
                  <a:lnTo>
                    <a:pt x="4992" y="28020"/>
                  </a:lnTo>
                  <a:lnTo>
                    <a:pt x="9164" y="3894"/>
                  </a:lnTo>
                  <a:lnTo>
                    <a:pt x="5768" y="28020"/>
                  </a:lnTo>
                  <a:lnTo>
                    <a:pt x="10438" y="28020"/>
                  </a:lnTo>
                  <a:lnTo>
                    <a:pt x="1324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404" name="Google Shape;404;p31"/>
            <p:cNvSpPr/>
            <p:nvPr/>
          </p:nvSpPr>
          <p:spPr>
            <a:xfrm>
              <a:off x="2887407" y="2822051"/>
              <a:ext cx="290413" cy="1622853"/>
            </a:xfrm>
            <a:custGeom>
              <a:avLst/>
              <a:gdLst/>
              <a:ahLst/>
              <a:cxnLst/>
              <a:rect l="l" t="t" r="r" b="b"/>
              <a:pathLst>
                <a:path w="4700" h="26264" extrusionOk="0">
                  <a:moveTo>
                    <a:pt x="4685" y="0"/>
                  </a:moveTo>
                  <a:cubicBezTo>
                    <a:pt x="4641" y="0"/>
                    <a:pt x="3587" y="5885"/>
                    <a:pt x="2299" y="13132"/>
                  </a:cubicBezTo>
                  <a:cubicBezTo>
                    <a:pt x="1025" y="20378"/>
                    <a:pt x="0" y="26263"/>
                    <a:pt x="15" y="26263"/>
                  </a:cubicBezTo>
                  <a:cubicBezTo>
                    <a:pt x="15" y="26263"/>
                    <a:pt x="15" y="26263"/>
                    <a:pt x="15" y="26263"/>
                  </a:cubicBezTo>
                  <a:cubicBezTo>
                    <a:pt x="32" y="26263"/>
                    <a:pt x="1100" y="20398"/>
                    <a:pt x="2387" y="13146"/>
                  </a:cubicBezTo>
                  <a:cubicBezTo>
                    <a:pt x="3675" y="5900"/>
                    <a:pt x="4700" y="0"/>
                    <a:pt x="4685" y="0"/>
                  </a:cubicBezTo>
                  <a:close/>
                </a:path>
              </a:pathLst>
            </a:custGeom>
            <a:solidFill>
              <a:srgbClr val="151F29">
                <a:alpha val="3828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405" name="Google Shape;405;p31"/>
            <p:cNvSpPr/>
            <p:nvPr/>
          </p:nvSpPr>
          <p:spPr>
            <a:xfrm>
              <a:off x="3276391" y="2853689"/>
              <a:ext cx="113137" cy="1612904"/>
            </a:xfrm>
            <a:custGeom>
              <a:avLst/>
              <a:gdLst/>
              <a:ahLst/>
              <a:cxnLst/>
              <a:rect l="l" t="t" r="r" b="b"/>
              <a:pathLst>
                <a:path w="1831" h="26103" extrusionOk="0">
                  <a:moveTo>
                    <a:pt x="1830" y="0"/>
                  </a:moveTo>
                  <a:cubicBezTo>
                    <a:pt x="1830" y="0"/>
                    <a:pt x="1801" y="44"/>
                    <a:pt x="1801" y="74"/>
                  </a:cubicBezTo>
                  <a:cubicBezTo>
                    <a:pt x="1801" y="132"/>
                    <a:pt x="1801" y="191"/>
                    <a:pt x="1786" y="279"/>
                  </a:cubicBezTo>
                  <a:cubicBezTo>
                    <a:pt x="1772" y="440"/>
                    <a:pt x="1757" y="703"/>
                    <a:pt x="1713" y="1025"/>
                  </a:cubicBezTo>
                  <a:cubicBezTo>
                    <a:pt x="1640" y="1684"/>
                    <a:pt x="1552" y="2636"/>
                    <a:pt x="1435" y="3821"/>
                  </a:cubicBezTo>
                  <a:cubicBezTo>
                    <a:pt x="1215" y="6193"/>
                    <a:pt x="952" y="9472"/>
                    <a:pt x="688" y="13074"/>
                  </a:cubicBezTo>
                  <a:cubicBezTo>
                    <a:pt x="439" y="16675"/>
                    <a:pt x="249" y="19954"/>
                    <a:pt x="147" y="22311"/>
                  </a:cubicBezTo>
                  <a:cubicBezTo>
                    <a:pt x="73" y="23482"/>
                    <a:pt x="30" y="24448"/>
                    <a:pt x="15" y="25107"/>
                  </a:cubicBezTo>
                  <a:cubicBezTo>
                    <a:pt x="15" y="25444"/>
                    <a:pt x="0" y="25693"/>
                    <a:pt x="0" y="25883"/>
                  </a:cubicBezTo>
                  <a:lnTo>
                    <a:pt x="0" y="26088"/>
                  </a:lnTo>
                  <a:lnTo>
                    <a:pt x="0" y="26103"/>
                  </a:lnTo>
                  <a:cubicBezTo>
                    <a:pt x="0" y="26044"/>
                    <a:pt x="15" y="25986"/>
                    <a:pt x="15" y="25898"/>
                  </a:cubicBezTo>
                  <a:cubicBezTo>
                    <a:pt x="15" y="25707"/>
                    <a:pt x="30" y="25459"/>
                    <a:pt x="44" y="25122"/>
                  </a:cubicBezTo>
                  <a:cubicBezTo>
                    <a:pt x="88" y="24463"/>
                    <a:pt x="147" y="23497"/>
                    <a:pt x="191" y="22326"/>
                  </a:cubicBezTo>
                  <a:cubicBezTo>
                    <a:pt x="322" y="19969"/>
                    <a:pt x="513" y="16689"/>
                    <a:pt x="762" y="13088"/>
                  </a:cubicBezTo>
                  <a:cubicBezTo>
                    <a:pt x="1025" y="9487"/>
                    <a:pt x="1289" y="6208"/>
                    <a:pt x="1494" y="3851"/>
                  </a:cubicBezTo>
                  <a:cubicBezTo>
                    <a:pt x="1581" y="2679"/>
                    <a:pt x="1684" y="1699"/>
                    <a:pt x="1728" y="1040"/>
                  </a:cubicBezTo>
                  <a:cubicBezTo>
                    <a:pt x="1772" y="718"/>
                    <a:pt x="1786" y="454"/>
                    <a:pt x="1801" y="279"/>
                  </a:cubicBezTo>
                  <a:cubicBezTo>
                    <a:pt x="1830" y="191"/>
                    <a:pt x="1830" y="132"/>
                    <a:pt x="1830" y="74"/>
                  </a:cubicBezTo>
                  <a:lnTo>
                    <a:pt x="1830" y="0"/>
                  </a:lnTo>
                  <a:close/>
                </a:path>
              </a:pathLst>
            </a:custGeom>
            <a:solidFill>
              <a:srgbClr val="151F29">
                <a:alpha val="3828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406" name="Google Shape;406;p31"/>
            <p:cNvSpPr/>
            <p:nvPr/>
          </p:nvSpPr>
          <p:spPr>
            <a:xfrm>
              <a:off x="4013637" y="2410391"/>
              <a:ext cx="178264" cy="221579"/>
            </a:xfrm>
            <a:custGeom>
              <a:avLst/>
              <a:gdLst/>
              <a:ahLst/>
              <a:cxnLst/>
              <a:rect l="l" t="t" r="r" b="b"/>
              <a:pathLst>
                <a:path w="2885" h="3586" extrusionOk="0">
                  <a:moveTo>
                    <a:pt x="1021" y="1"/>
                  </a:moveTo>
                  <a:cubicBezTo>
                    <a:pt x="861" y="1"/>
                    <a:pt x="0" y="1421"/>
                    <a:pt x="0" y="1421"/>
                  </a:cubicBezTo>
                  <a:cubicBezTo>
                    <a:pt x="0" y="1421"/>
                    <a:pt x="619" y="3586"/>
                    <a:pt x="1018" y="3586"/>
                  </a:cubicBezTo>
                  <a:cubicBezTo>
                    <a:pt x="1036" y="3586"/>
                    <a:pt x="1053" y="3582"/>
                    <a:pt x="1069" y="3573"/>
                  </a:cubicBezTo>
                  <a:cubicBezTo>
                    <a:pt x="1069" y="3573"/>
                    <a:pt x="2606" y="2563"/>
                    <a:pt x="2679" y="2373"/>
                  </a:cubicBezTo>
                  <a:cubicBezTo>
                    <a:pt x="2702" y="2310"/>
                    <a:pt x="2641" y="2289"/>
                    <a:pt x="2546" y="2289"/>
                  </a:cubicBezTo>
                  <a:cubicBezTo>
                    <a:pt x="2330" y="2289"/>
                    <a:pt x="1933" y="2402"/>
                    <a:pt x="1933" y="2402"/>
                  </a:cubicBezTo>
                  <a:cubicBezTo>
                    <a:pt x="1933" y="2402"/>
                    <a:pt x="2738" y="2080"/>
                    <a:pt x="2811" y="1875"/>
                  </a:cubicBezTo>
                  <a:cubicBezTo>
                    <a:pt x="2832" y="1818"/>
                    <a:pt x="2754" y="1797"/>
                    <a:pt x="2630" y="1797"/>
                  </a:cubicBezTo>
                  <a:cubicBezTo>
                    <a:pt x="2313" y="1797"/>
                    <a:pt x="1699" y="1933"/>
                    <a:pt x="1699" y="1933"/>
                  </a:cubicBezTo>
                  <a:cubicBezTo>
                    <a:pt x="1699" y="1933"/>
                    <a:pt x="2884" y="1611"/>
                    <a:pt x="2811" y="1363"/>
                  </a:cubicBezTo>
                  <a:cubicBezTo>
                    <a:pt x="2788" y="1278"/>
                    <a:pt x="2636" y="1249"/>
                    <a:pt x="2440" y="1249"/>
                  </a:cubicBezTo>
                  <a:cubicBezTo>
                    <a:pt x="2027" y="1249"/>
                    <a:pt x="1420" y="1377"/>
                    <a:pt x="1420" y="1377"/>
                  </a:cubicBezTo>
                  <a:cubicBezTo>
                    <a:pt x="1420" y="1377"/>
                    <a:pt x="2753" y="997"/>
                    <a:pt x="2738" y="704"/>
                  </a:cubicBezTo>
                  <a:cubicBezTo>
                    <a:pt x="2735" y="640"/>
                    <a:pt x="2649" y="615"/>
                    <a:pt x="2516" y="615"/>
                  </a:cubicBezTo>
                  <a:cubicBezTo>
                    <a:pt x="2037" y="615"/>
                    <a:pt x="952" y="938"/>
                    <a:pt x="952" y="938"/>
                  </a:cubicBezTo>
                  <a:cubicBezTo>
                    <a:pt x="1259" y="499"/>
                    <a:pt x="1142" y="45"/>
                    <a:pt x="1025" y="1"/>
                  </a:cubicBezTo>
                  <a:cubicBezTo>
                    <a:pt x="1024" y="1"/>
                    <a:pt x="1022" y="1"/>
                    <a:pt x="1021" y="1"/>
                  </a:cubicBezTo>
                  <a:close/>
                </a:path>
              </a:pathLst>
            </a:custGeom>
            <a:solidFill>
              <a:srgbClr val="E4806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407" name="Google Shape;407;p31"/>
            <p:cNvSpPr/>
            <p:nvPr/>
          </p:nvSpPr>
          <p:spPr>
            <a:xfrm>
              <a:off x="3404857" y="2131832"/>
              <a:ext cx="695632" cy="695446"/>
            </a:xfrm>
            <a:custGeom>
              <a:avLst/>
              <a:gdLst/>
              <a:ahLst/>
              <a:cxnLst/>
              <a:rect l="l" t="t" r="r" b="b"/>
              <a:pathLst>
                <a:path w="11258" h="11255" extrusionOk="0">
                  <a:moveTo>
                    <a:pt x="1903" y="0"/>
                  </a:moveTo>
                  <a:lnTo>
                    <a:pt x="264" y="1244"/>
                  </a:lnTo>
                  <a:cubicBezTo>
                    <a:pt x="264" y="1244"/>
                    <a:pt x="0" y="5051"/>
                    <a:pt x="1362" y="8828"/>
                  </a:cubicBezTo>
                  <a:cubicBezTo>
                    <a:pt x="2035" y="10724"/>
                    <a:pt x="3206" y="11254"/>
                    <a:pt x="4319" y="11254"/>
                  </a:cubicBezTo>
                  <a:cubicBezTo>
                    <a:pt x="5431" y="11254"/>
                    <a:pt x="6485" y="10724"/>
                    <a:pt x="6925" y="10497"/>
                  </a:cubicBezTo>
                  <a:cubicBezTo>
                    <a:pt x="7803" y="10043"/>
                    <a:pt x="11258" y="8140"/>
                    <a:pt x="11258" y="8140"/>
                  </a:cubicBezTo>
                  <a:lnTo>
                    <a:pt x="9779" y="5783"/>
                  </a:lnTo>
                  <a:cubicBezTo>
                    <a:pt x="9779" y="5783"/>
                    <a:pt x="7642" y="6925"/>
                    <a:pt x="5197" y="7847"/>
                  </a:cubicBezTo>
                  <a:cubicBezTo>
                    <a:pt x="5169" y="7857"/>
                    <a:pt x="5140" y="7863"/>
                    <a:pt x="5111" y="7863"/>
                  </a:cubicBezTo>
                  <a:cubicBezTo>
                    <a:pt x="3963" y="7863"/>
                    <a:pt x="1903" y="0"/>
                    <a:pt x="190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408" name="Google Shape;408;p31"/>
            <p:cNvSpPr/>
            <p:nvPr/>
          </p:nvSpPr>
          <p:spPr>
            <a:xfrm>
              <a:off x="3009509" y="2072265"/>
              <a:ext cx="575388" cy="770089"/>
            </a:xfrm>
            <a:custGeom>
              <a:avLst/>
              <a:gdLst/>
              <a:ahLst/>
              <a:cxnLst/>
              <a:rect l="l" t="t" r="r" b="b"/>
              <a:pathLst>
                <a:path w="9312" h="12463" extrusionOk="0">
                  <a:moveTo>
                    <a:pt x="4580" y="1"/>
                  </a:moveTo>
                  <a:cubicBezTo>
                    <a:pt x="3653" y="1"/>
                    <a:pt x="2762" y="110"/>
                    <a:pt x="2197" y="335"/>
                  </a:cubicBezTo>
                  <a:cubicBezTo>
                    <a:pt x="2197" y="335"/>
                    <a:pt x="191" y="1169"/>
                    <a:pt x="1" y="3014"/>
                  </a:cubicBezTo>
                  <a:lnTo>
                    <a:pt x="1" y="7581"/>
                  </a:lnTo>
                  <a:lnTo>
                    <a:pt x="15" y="10802"/>
                  </a:lnTo>
                  <a:cubicBezTo>
                    <a:pt x="15" y="11329"/>
                    <a:pt x="454" y="11768"/>
                    <a:pt x="981" y="11797"/>
                  </a:cubicBezTo>
                  <a:cubicBezTo>
                    <a:pt x="2430" y="11826"/>
                    <a:pt x="4981" y="12462"/>
                    <a:pt x="6961" y="12462"/>
                  </a:cubicBezTo>
                  <a:cubicBezTo>
                    <a:pt x="7963" y="12462"/>
                    <a:pt x="8819" y="12299"/>
                    <a:pt x="9311" y="11812"/>
                  </a:cubicBezTo>
                  <a:lnTo>
                    <a:pt x="8418" y="6249"/>
                  </a:lnTo>
                  <a:lnTo>
                    <a:pt x="7701" y="525"/>
                  </a:lnTo>
                  <a:cubicBezTo>
                    <a:pt x="7011" y="180"/>
                    <a:pt x="5766" y="1"/>
                    <a:pt x="458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409" name="Google Shape;409;p31"/>
            <p:cNvSpPr/>
            <p:nvPr/>
          </p:nvSpPr>
          <p:spPr>
            <a:xfrm>
              <a:off x="3209408" y="1731975"/>
              <a:ext cx="311236" cy="393355"/>
            </a:xfrm>
            <a:custGeom>
              <a:avLst/>
              <a:gdLst/>
              <a:ahLst/>
              <a:cxnLst/>
              <a:rect l="l" t="t" r="r" b="b"/>
              <a:pathLst>
                <a:path w="5037" h="6366" extrusionOk="0">
                  <a:moveTo>
                    <a:pt x="2662" y="0"/>
                  </a:moveTo>
                  <a:cubicBezTo>
                    <a:pt x="1390" y="0"/>
                    <a:pt x="1333" y="586"/>
                    <a:pt x="1333" y="586"/>
                  </a:cubicBezTo>
                  <a:lnTo>
                    <a:pt x="1333" y="1596"/>
                  </a:lnTo>
                  <a:cubicBezTo>
                    <a:pt x="1333" y="1596"/>
                    <a:pt x="997" y="1358"/>
                    <a:pt x="679" y="1358"/>
                  </a:cubicBezTo>
                  <a:cubicBezTo>
                    <a:pt x="446" y="1358"/>
                    <a:pt x="222" y="1486"/>
                    <a:pt x="147" y="1933"/>
                  </a:cubicBezTo>
                  <a:cubicBezTo>
                    <a:pt x="1" y="2738"/>
                    <a:pt x="777" y="2899"/>
                    <a:pt x="777" y="2899"/>
                  </a:cubicBezTo>
                  <a:lnTo>
                    <a:pt x="601" y="5256"/>
                  </a:lnTo>
                  <a:cubicBezTo>
                    <a:pt x="587" y="5563"/>
                    <a:pt x="674" y="5886"/>
                    <a:pt x="894" y="6105"/>
                  </a:cubicBezTo>
                  <a:cubicBezTo>
                    <a:pt x="1097" y="6296"/>
                    <a:pt x="1327" y="6366"/>
                    <a:pt x="1555" y="6366"/>
                  </a:cubicBezTo>
                  <a:cubicBezTo>
                    <a:pt x="1905" y="6366"/>
                    <a:pt x="2251" y="6203"/>
                    <a:pt x="2490" y="6061"/>
                  </a:cubicBezTo>
                  <a:cubicBezTo>
                    <a:pt x="2665" y="5929"/>
                    <a:pt x="2782" y="5754"/>
                    <a:pt x="2782" y="5534"/>
                  </a:cubicBezTo>
                  <a:lnTo>
                    <a:pt x="2782" y="4905"/>
                  </a:lnTo>
                  <a:lnTo>
                    <a:pt x="3632" y="4905"/>
                  </a:lnTo>
                  <a:cubicBezTo>
                    <a:pt x="5037" y="4831"/>
                    <a:pt x="4788" y="396"/>
                    <a:pt x="4788" y="396"/>
                  </a:cubicBezTo>
                  <a:cubicBezTo>
                    <a:pt x="4788" y="57"/>
                    <a:pt x="4135" y="44"/>
                    <a:pt x="4039" y="44"/>
                  </a:cubicBezTo>
                  <a:cubicBezTo>
                    <a:pt x="4031" y="44"/>
                    <a:pt x="4027" y="44"/>
                    <a:pt x="4027" y="44"/>
                  </a:cubicBezTo>
                  <a:lnTo>
                    <a:pt x="2709" y="0"/>
                  </a:lnTo>
                  <a:cubicBezTo>
                    <a:pt x="2693" y="0"/>
                    <a:pt x="2678" y="0"/>
                    <a:pt x="2662" y="0"/>
                  </a:cubicBezTo>
                  <a:close/>
                </a:path>
              </a:pathLst>
            </a:custGeom>
            <a:solidFill>
              <a:srgbClr val="FFB18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410" name="Google Shape;410;p31"/>
            <p:cNvSpPr/>
            <p:nvPr/>
          </p:nvSpPr>
          <p:spPr>
            <a:xfrm>
              <a:off x="3440141" y="1860441"/>
              <a:ext cx="15386" cy="80574"/>
            </a:xfrm>
            <a:custGeom>
              <a:avLst/>
              <a:gdLst/>
              <a:ahLst/>
              <a:cxnLst/>
              <a:rect l="l" t="t" r="r" b="b"/>
              <a:pathLst>
                <a:path w="249" h="1304" extrusionOk="0">
                  <a:moveTo>
                    <a:pt x="205" y="0"/>
                  </a:moveTo>
                  <a:cubicBezTo>
                    <a:pt x="176" y="0"/>
                    <a:pt x="161" y="322"/>
                    <a:pt x="161" y="718"/>
                  </a:cubicBezTo>
                  <a:cubicBezTo>
                    <a:pt x="161" y="908"/>
                    <a:pt x="205" y="1113"/>
                    <a:pt x="146" y="1201"/>
                  </a:cubicBezTo>
                  <a:cubicBezTo>
                    <a:pt x="117" y="1230"/>
                    <a:pt x="88" y="1274"/>
                    <a:pt x="44" y="1274"/>
                  </a:cubicBezTo>
                  <a:cubicBezTo>
                    <a:pt x="15" y="1289"/>
                    <a:pt x="0" y="1289"/>
                    <a:pt x="0" y="1289"/>
                  </a:cubicBezTo>
                  <a:cubicBezTo>
                    <a:pt x="0" y="1289"/>
                    <a:pt x="15" y="1303"/>
                    <a:pt x="44" y="1303"/>
                  </a:cubicBezTo>
                  <a:cubicBezTo>
                    <a:pt x="88" y="1303"/>
                    <a:pt x="146" y="1274"/>
                    <a:pt x="205" y="1215"/>
                  </a:cubicBezTo>
                  <a:cubicBezTo>
                    <a:pt x="234" y="1171"/>
                    <a:pt x="249" y="1069"/>
                    <a:pt x="249" y="981"/>
                  </a:cubicBezTo>
                  <a:lnTo>
                    <a:pt x="249" y="703"/>
                  </a:lnTo>
                  <a:cubicBezTo>
                    <a:pt x="249" y="322"/>
                    <a:pt x="220" y="0"/>
                    <a:pt x="20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411" name="Google Shape;411;p31"/>
            <p:cNvSpPr/>
            <p:nvPr/>
          </p:nvSpPr>
          <p:spPr>
            <a:xfrm>
              <a:off x="3391263" y="1862233"/>
              <a:ext cx="5499" cy="20885"/>
            </a:xfrm>
            <a:custGeom>
              <a:avLst/>
              <a:gdLst/>
              <a:ahLst/>
              <a:cxnLst/>
              <a:rect l="l" t="t" r="r" b="b"/>
              <a:pathLst>
                <a:path w="89" h="338" extrusionOk="0">
                  <a:moveTo>
                    <a:pt x="44" y="1"/>
                  </a:moveTo>
                  <a:cubicBezTo>
                    <a:pt x="15" y="1"/>
                    <a:pt x="0" y="74"/>
                    <a:pt x="0" y="162"/>
                  </a:cubicBezTo>
                  <a:cubicBezTo>
                    <a:pt x="0" y="264"/>
                    <a:pt x="44" y="337"/>
                    <a:pt x="59" y="337"/>
                  </a:cubicBezTo>
                  <a:cubicBezTo>
                    <a:pt x="74" y="337"/>
                    <a:pt x="88" y="264"/>
                    <a:pt x="88" y="162"/>
                  </a:cubicBezTo>
                  <a:cubicBezTo>
                    <a:pt x="88" y="74"/>
                    <a:pt x="59" y="1"/>
                    <a:pt x="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412" name="Google Shape;412;p31"/>
            <p:cNvSpPr/>
            <p:nvPr/>
          </p:nvSpPr>
          <p:spPr>
            <a:xfrm>
              <a:off x="3480800" y="1861306"/>
              <a:ext cx="5499" cy="19958"/>
            </a:xfrm>
            <a:custGeom>
              <a:avLst/>
              <a:gdLst/>
              <a:ahLst/>
              <a:cxnLst/>
              <a:rect l="l" t="t" r="r" b="b"/>
              <a:pathLst>
                <a:path w="89" h="323" extrusionOk="0">
                  <a:moveTo>
                    <a:pt x="30" y="1"/>
                  </a:moveTo>
                  <a:cubicBezTo>
                    <a:pt x="15" y="1"/>
                    <a:pt x="1" y="74"/>
                    <a:pt x="1" y="162"/>
                  </a:cubicBezTo>
                  <a:cubicBezTo>
                    <a:pt x="1" y="250"/>
                    <a:pt x="30" y="323"/>
                    <a:pt x="59" y="323"/>
                  </a:cubicBezTo>
                  <a:cubicBezTo>
                    <a:pt x="74" y="323"/>
                    <a:pt x="89" y="250"/>
                    <a:pt x="89" y="162"/>
                  </a:cubicBezTo>
                  <a:cubicBezTo>
                    <a:pt x="89" y="74"/>
                    <a:pt x="59" y="1"/>
                    <a:pt x="3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413" name="Google Shape;413;p31"/>
            <p:cNvSpPr/>
            <p:nvPr/>
          </p:nvSpPr>
          <p:spPr>
            <a:xfrm>
              <a:off x="3333364" y="2005158"/>
              <a:ext cx="48938" cy="85085"/>
            </a:xfrm>
            <a:custGeom>
              <a:avLst/>
              <a:gdLst/>
              <a:ahLst/>
              <a:cxnLst/>
              <a:rect l="l" t="t" r="r" b="b"/>
              <a:pathLst>
                <a:path w="792" h="1377" extrusionOk="0">
                  <a:moveTo>
                    <a:pt x="30" y="1"/>
                  </a:moveTo>
                  <a:lnTo>
                    <a:pt x="30" y="1"/>
                  </a:lnTo>
                  <a:cubicBezTo>
                    <a:pt x="1" y="235"/>
                    <a:pt x="1" y="484"/>
                    <a:pt x="74" y="718"/>
                  </a:cubicBezTo>
                  <a:cubicBezTo>
                    <a:pt x="147" y="967"/>
                    <a:pt x="293" y="1186"/>
                    <a:pt x="513" y="1289"/>
                  </a:cubicBezTo>
                  <a:cubicBezTo>
                    <a:pt x="586" y="1333"/>
                    <a:pt x="718" y="1377"/>
                    <a:pt x="718" y="1377"/>
                  </a:cubicBezTo>
                  <a:cubicBezTo>
                    <a:pt x="718" y="1362"/>
                    <a:pt x="762" y="1216"/>
                    <a:pt x="762" y="1201"/>
                  </a:cubicBezTo>
                  <a:cubicBezTo>
                    <a:pt x="791" y="952"/>
                    <a:pt x="791" y="762"/>
                    <a:pt x="762" y="469"/>
                  </a:cubicBezTo>
                  <a:cubicBezTo>
                    <a:pt x="469" y="396"/>
                    <a:pt x="206" y="220"/>
                    <a:pt x="30" y="1"/>
                  </a:cubicBezTo>
                  <a:close/>
                </a:path>
              </a:pathLst>
            </a:custGeom>
            <a:solidFill>
              <a:srgbClr val="BA6136">
                <a:alpha val="253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414" name="Google Shape;414;p31"/>
            <p:cNvSpPr/>
            <p:nvPr/>
          </p:nvSpPr>
          <p:spPr>
            <a:xfrm>
              <a:off x="3243826" y="1839617"/>
              <a:ext cx="40781" cy="54313"/>
            </a:xfrm>
            <a:custGeom>
              <a:avLst/>
              <a:gdLst/>
              <a:ahLst/>
              <a:cxnLst/>
              <a:rect l="l" t="t" r="r" b="b"/>
              <a:pathLst>
                <a:path w="660" h="879" extrusionOk="0">
                  <a:moveTo>
                    <a:pt x="88" y="1"/>
                  </a:moveTo>
                  <a:cubicBezTo>
                    <a:pt x="88" y="15"/>
                    <a:pt x="132" y="44"/>
                    <a:pt x="234" y="88"/>
                  </a:cubicBezTo>
                  <a:cubicBezTo>
                    <a:pt x="292" y="127"/>
                    <a:pt x="355" y="177"/>
                    <a:pt x="413" y="257"/>
                  </a:cubicBezTo>
                  <a:lnTo>
                    <a:pt x="413" y="257"/>
                  </a:lnTo>
                  <a:cubicBezTo>
                    <a:pt x="395" y="249"/>
                    <a:pt x="375" y="241"/>
                    <a:pt x="352" y="235"/>
                  </a:cubicBezTo>
                  <a:cubicBezTo>
                    <a:pt x="333" y="231"/>
                    <a:pt x="315" y="229"/>
                    <a:pt x="297" y="229"/>
                  </a:cubicBezTo>
                  <a:cubicBezTo>
                    <a:pt x="243" y="229"/>
                    <a:pt x="191" y="246"/>
                    <a:pt x="147" y="279"/>
                  </a:cubicBezTo>
                  <a:cubicBezTo>
                    <a:pt x="103" y="308"/>
                    <a:pt x="59" y="367"/>
                    <a:pt x="44" y="425"/>
                  </a:cubicBezTo>
                  <a:cubicBezTo>
                    <a:pt x="0" y="528"/>
                    <a:pt x="44" y="645"/>
                    <a:pt x="103" y="718"/>
                  </a:cubicBezTo>
                  <a:cubicBezTo>
                    <a:pt x="191" y="864"/>
                    <a:pt x="293" y="879"/>
                    <a:pt x="293" y="879"/>
                  </a:cubicBezTo>
                  <a:cubicBezTo>
                    <a:pt x="322" y="879"/>
                    <a:pt x="234" y="820"/>
                    <a:pt x="147" y="689"/>
                  </a:cubicBezTo>
                  <a:cubicBezTo>
                    <a:pt x="117" y="615"/>
                    <a:pt x="103" y="542"/>
                    <a:pt x="132" y="454"/>
                  </a:cubicBezTo>
                  <a:cubicBezTo>
                    <a:pt x="145" y="376"/>
                    <a:pt x="229" y="320"/>
                    <a:pt x="309" y="320"/>
                  </a:cubicBezTo>
                  <a:cubicBezTo>
                    <a:pt x="319" y="320"/>
                    <a:pt x="328" y="321"/>
                    <a:pt x="337" y="323"/>
                  </a:cubicBezTo>
                  <a:cubicBezTo>
                    <a:pt x="410" y="352"/>
                    <a:pt x="469" y="381"/>
                    <a:pt x="513" y="425"/>
                  </a:cubicBezTo>
                  <a:lnTo>
                    <a:pt x="659" y="513"/>
                  </a:lnTo>
                  <a:lnTo>
                    <a:pt x="600" y="367"/>
                  </a:lnTo>
                  <a:cubicBezTo>
                    <a:pt x="498" y="176"/>
                    <a:pt x="381" y="88"/>
                    <a:pt x="264" y="44"/>
                  </a:cubicBezTo>
                  <a:cubicBezTo>
                    <a:pt x="147" y="1"/>
                    <a:pt x="88" y="1"/>
                    <a:pt x="8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415" name="Google Shape;415;p31"/>
            <p:cNvSpPr/>
            <p:nvPr/>
          </p:nvSpPr>
          <p:spPr>
            <a:xfrm>
              <a:off x="3394909" y="1949916"/>
              <a:ext cx="42573" cy="24160"/>
            </a:xfrm>
            <a:custGeom>
              <a:avLst/>
              <a:gdLst/>
              <a:ahLst/>
              <a:cxnLst/>
              <a:rect l="l" t="t" r="r" b="b"/>
              <a:pathLst>
                <a:path w="689" h="391" extrusionOk="0">
                  <a:moveTo>
                    <a:pt x="2" y="1"/>
                  </a:moveTo>
                  <a:cubicBezTo>
                    <a:pt x="1" y="1"/>
                    <a:pt x="1" y="1"/>
                    <a:pt x="0" y="2"/>
                  </a:cubicBezTo>
                  <a:cubicBezTo>
                    <a:pt x="0" y="2"/>
                    <a:pt x="0" y="60"/>
                    <a:pt x="29" y="133"/>
                  </a:cubicBezTo>
                  <a:cubicBezTo>
                    <a:pt x="73" y="206"/>
                    <a:pt x="161" y="280"/>
                    <a:pt x="264" y="338"/>
                  </a:cubicBezTo>
                  <a:cubicBezTo>
                    <a:pt x="342" y="377"/>
                    <a:pt x="426" y="390"/>
                    <a:pt x="496" y="390"/>
                  </a:cubicBezTo>
                  <a:cubicBezTo>
                    <a:pt x="530" y="390"/>
                    <a:pt x="561" y="387"/>
                    <a:pt x="586" y="382"/>
                  </a:cubicBezTo>
                  <a:cubicBezTo>
                    <a:pt x="659" y="353"/>
                    <a:pt x="688" y="338"/>
                    <a:pt x="688" y="324"/>
                  </a:cubicBezTo>
                  <a:cubicBezTo>
                    <a:pt x="673" y="280"/>
                    <a:pt x="498" y="338"/>
                    <a:pt x="307" y="250"/>
                  </a:cubicBezTo>
                  <a:cubicBezTo>
                    <a:pt x="110" y="180"/>
                    <a:pt x="21" y="1"/>
                    <a:pt x="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416" name="Google Shape;416;p31"/>
            <p:cNvSpPr/>
            <p:nvPr/>
          </p:nvSpPr>
          <p:spPr>
            <a:xfrm>
              <a:off x="3386752" y="1946703"/>
              <a:ext cx="13594" cy="13408"/>
            </a:xfrm>
            <a:custGeom>
              <a:avLst/>
              <a:gdLst/>
              <a:ahLst/>
              <a:cxnLst/>
              <a:rect l="l" t="t" r="r" b="b"/>
              <a:pathLst>
                <a:path w="220" h="217" extrusionOk="0">
                  <a:moveTo>
                    <a:pt x="184" y="1"/>
                  </a:moveTo>
                  <a:cubicBezTo>
                    <a:pt x="154" y="1"/>
                    <a:pt x="111" y="11"/>
                    <a:pt x="73" y="39"/>
                  </a:cubicBezTo>
                  <a:cubicBezTo>
                    <a:pt x="0" y="112"/>
                    <a:pt x="0" y="215"/>
                    <a:pt x="15" y="215"/>
                  </a:cubicBezTo>
                  <a:cubicBezTo>
                    <a:pt x="18" y="216"/>
                    <a:pt x="21" y="217"/>
                    <a:pt x="24" y="217"/>
                  </a:cubicBezTo>
                  <a:cubicBezTo>
                    <a:pt x="51" y="217"/>
                    <a:pt x="80" y="164"/>
                    <a:pt x="132" y="112"/>
                  </a:cubicBezTo>
                  <a:cubicBezTo>
                    <a:pt x="191" y="83"/>
                    <a:pt x="220" y="24"/>
                    <a:pt x="220" y="10"/>
                  </a:cubicBezTo>
                  <a:cubicBezTo>
                    <a:pt x="215" y="4"/>
                    <a:pt x="201" y="1"/>
                    <a:pt x="18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417" name="Google Shape;417;p31"/>
            <p:cNvSpPr/>
            <p:nvPr/>
          </p:nvSpPr>
          <p:spPr>
            <a:xfrm>
              <a:off x="3285413" y="1722954"/>
              <a:ext cx="230724" cy="107144"/>
            </a:xfrm>
            <a:custGeom>
              <a:avLst/>
              <a:gdLst/>
              <a:ahLst/>
              <a:cxnLst/>
              <a:rect l="l" t="t" r="r" b="b"/>
              <a:pathLst>
                <a:path w="3734" h="1734" extrusionOk="0">
                  <a:moveTo>
                    <a:pt x="1025" y="0"/>
                  </a:moveTo>
                  <a:cubicBezTo>
                    <a:pt x="733" y="0"/>
                    <a:pt x="411" y="29"/>
                    <a:pt x="220" y="220"/>
                  </a:cubicBezTo>
                  <a:cubicBezTo>
                    <a:pt x="1" y="439"/>
                    <a:pt x="15" y="791"/>
                    <a:pt x="30" y="1098"/>
                  </a:cubicBezTo>
                  <a:cubicBezTo>
                    <a:pt x="30" y="1274"/>
                    <a:pt x="45" y="1464"/>
                    <a:pt x="191" y="1581"/>
                  </a:cubicBezTo>
                  <a:cubicBezTo>
                    <a:pt x="264" y="1654"/>
                    <a:pt x="381" y="1669"/>
                    <a:pt x="469" y="1684"/>
                  </a:cubicBezTo>
                  <a:cubicBezTo>
                    <a:pt x="608" y="1714"/>
                    <a:pt x="755" y="1733"/>
                    <a:pt x="900" y="1733"/>
                  </a:cubicBezTo>
                  <a:cubicBezTo>
                    <a:pt x="1029" y="1733"/>
                    <a:pt x="1157" y="1718"/>
                    <a:pt x="1274" y="1684"/>
                  </a:cubicBezTo>
                  <a:cubicBezTo>
                    <a:pt x="1524" y="1600"/>
                    <a:pt x="1748" y="1411"/>
                    <a:pt x="1795" y="1167"/>
                  </a:cubicBezTo>
                  <a:lnTo>
                    <a:pt x="1795" y="1167"/>
                  </a:lnTo>
                  <a:cubicBezTo>
                    <a:pt x="1772" y="1334"/>
                    <a:pt x="1776" y="1523"/>
                    <a:pt x="1831" y="1713"/>
                  </a:cubicBezTo>
                  <a:cubicBezTo>
                    <a:pt x="1960" y="1493"/>
                    <a:pt x="2090" y="1295"/>
                    <a:pt x="2219" y="1100"/>
                  </a:cubicBezTo>
                  <a:lnTo>
                    <a:pt x="2219" y="1100"/>
                  </a:lnTo>
                  <a:cubicBezTo>
                    <a:pt x="2150" y="1246"/>
                    <a:pt x="2188" y="1438"/>
                    <a:pt x="2299" y="1537"/>
                  </a:cubicBezTo>
                  <a:cubicBezTo>
                    <a:pt x="2418" y="1656"/>
                    <a:pt x="2596" y="1715"/>
                    <a:pt x="2758" y="1715"/>
                  </a:cubicBezTo>
                  <a:cubicBezTo>
                    <a:pt x="2776" y="1715"/>
                    <a:pt x="2794" y="1714"/>
                    <a:pt x="2811" y="1713"/>
                  </a:cubicBezTo>
                  <a:cubicBezTo>
                    <a:pt x="3002" y="1684"/>
                    <a:pt x="3514" y="1566"/>
                    <a:pt x="3675" y="1493"/>
                  </a:cubicBezTo>
                  <a:lnTo>
                    <a:pt x="3734" y="834"/>
                  </a:lnTo>
                  <a:cubicBezTo>
                    <a:pt x="3734" y="512"/>
                    <a:pt x="3514" y="249"/>
                    <a:pt x="3192" y="176"/>
                  </a:cubicBezTo>
                  <a:cubicBezTo>
                    <a:pt x="3090" y="132"/>
                    <a:pt x="2972" y="132"/>
                    <a:pt x="2885" y="117"/>
                  </a:cubicBezTo>
                  <a:cubicBezTo>
                    <a:pt x="2270" y="44"/>
                    <a:pt x="1640" y="0"/>
                    <a:pt x="102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418" name="Google Shape;418;p31"/>
            <p:cNvSpPr/>
            <p:nvPr/>
          </p:nvSpPr>
          <p:spPr>
            <a:xfrm>
              <a:off x="3263723" y="2072574"/>
              <a:ext cx="18166" cy="17487"/>
            </a:xfrm>
            <a:custGeom>
              <a:avLst/>
              <a:gdLst/>
              <a:ahLst/>
              <a:cxnLst/>
              <a:rect l="l" t="t" r="r" b="b"/>
              <a:pathLst>
                <a:path w="294" h="283" extrusionOk="0">
                  <a:moveTo>
                    <a:pt x="25" y="1"/>
                  </a:moveTo>
                  <a:cubicBezTo>
                    <a:pt x="21" y="1"/>
                    <a:pt x="17" y="3"/>
                    <a:pt x="15" y="8"/>
                  </a:cubicBezTo>
                  <a:cubicBezTo>
                    <a:pt x="0" y="8"/>
                    <a:pt x="15" y="95"/>
                    <a:pt x="103" y="183"/>
                  </a:cubicBezTo>
                  <a:cubicBezTo>
                    <a:pt x="158" y="249"/>
                    <a:pt x="229" y="282"/>
                    <a:pt x="267" y="282"/>
                  </a:cubicBezTo>
                  <a:cubicBezTo>
                    <a:pt x="280" y="282"/>
                    <a:pt x="289" y="278"/>
                    <a:pt x="293" y="271"/>
                  </a:cubicBezTo>
                  <a:cubicBezTo>
                    <a:pt x="293" y="242"/>
                    <a:pt x="235" y="183"/>
                    <a:pt x="161" y="125"/>
                  </a:cubicBezTo>
                  <a:cubicBezTo>
                    <a:pt x="99" y="63"/>
                    <a:pt x="48" y="1"/>
                    <a:pt x="25" y="1"/>
                  </a:cubicBezTo>
                  <a:close/>
                </a:path>
              </a:pathLst>
            </a:custGeom>
            <a:solidFill>
              <a:srgbClr val="FFA35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419" name="Google Shape;419;p31"/>
            <p:cNvSpPr/>
            <p:nvPr/>
          </p:nvSpPr>
          <p:spPr>
            <a:xfrm>
              <a:off x="2410679" y="2189732"/>
              <a:ext cx="763539" cy="532383"/>
            </a:xfrm>
            <a:custGeom>
              <a:avLst/>
              <a:gdLst/>
              <a:ahLst/>
              <a:cxnLst/>
              <a:rect l="l" t="t" r="r" b="b"/>
              <a:pathLst>
                <a:path w="12357" h="8616" extrusionOk="0">
                  <a:moveTo>
                    <a:pt x="9955" y="0"/>
                  </a:moveTo>
                  <a:cubicBezTo>
                    <a:pt x="9955" y="0"/>
                    <a:pt x="7035" y="5008"/>
                    <a:pt x="5938" y="5008"/>
                  </a:cubicBezTo>
                  <a:cubicBezTo>
                    <a:pt x="5863" y="5008"/>
                    <a:pt x="5796" y="4985"/>
                    <a:pt x="5739" y="4934"/>
                  </a:cubicBezTo>
                  <a:cubicBezTo>
                    <a:pt x="3792" y="3177"/>
                    <a:pt x="2240" y="1332"/>
                    <a:pt x="2240" y="1332"/>
                  </a:cubicBezTo>
                  <a:lnTo>
                    <a:pt x="0" y="2972"/>
                  </a:lnTo>
                  <a:cubicBezTo>
                    <a:pt x="0" y="2972"/>
                    <a:pt x="2533" y="5988"/>
                    <a:pt x="3177" y="6749"/>
                  </a:cubicBezTo>
                  <a:cubicBezTo>
                    <a:pt x="3593" y="7242"/>
                    <a:pt x="4832" y="8615"/>
                    <a:pt x="6384" y="8615"/>
                  </a:cubicBezTo>
                  <a:cubicBezTo>
                    <a:pt x="7183" y="8615"/>
                    <a:pt x="8064" y="8252"/>
                    <a:pt x="8960" y="7217"/>
                  </a:cubicBezTo>
                  <a:cubicBezTo>
                    <a:pt x="11595" y="4187"/>
                    <a:pt x="12356" y="1552"/>
                    <a:pt x="12356" y="1552"/>
                  </a:cubicBezTo>
                  <a:lnTo>
                    <a:pt x="995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420" name="Google Shape;420;p31"/>
            <p:cNvSpPr/>
            <p:nvPr/>
          </p:nvSpPr>
          <p:spPr>
            <a:xfrm>
              <a:off x="2359082" y="2150617"/>
              <a:ext cx="200014" cy="237953"/>
            </a:xfrm>
            <a:custGeom>
              <a:avLst/>
              <a:gdLst/>
              <a:ahLst/>
              <a:cxnLst/>
              <a:rect l="l" t="t" r="r" b="b"/>
              <a:pathLst>
                <a:path w="3237" h="3851" extrusionOk="0">
                  <a:moveTo>
                    <a:pt x="903" y="0"/>
                  </a:moveTo>
                  <a:cubicBezTo>
                    <a:pt x="872" y="0"/>
                    <a:pt x="849" y="11"/>
                    <a:pt x="835" y="33"/>
                  </a:cubicBezTo>
                  <a:cubicBezTo>
                    <a:pt x="660" y="311"/>
                    <a:pt x="1816" y="1394"/>
                    <a:pt x="1816" y="1394"/>
                  </a:cubicBezTo>
                  <a:cubicBezTo>
                    <a:pt x="1816" y="1394"/>
                    <a:pt x="851" y="629"/>
                    <a:pt x="514" y="629"/>
                  </a:cubicBezTo>
                  <a:cubicBezTo>
                    <a:pt x="476" y="629"/>
                    <a:pt x="445" y="640"/>
                    <a:pt x="425" y="662"/>
                  </a:cubicBezTo>
                  <a:cubicBezTo>
                    <a:pt x="220" y="882"/>
                    <a:pt x="1245" y="1819"/>
                    <a:pt x="1245" y="1819"/>
                  </a:cubicBezTo>
                  <a:cubicBezTo>
                    <a:pt x="1245" y="1819"/>
                    <a:pt x="402" y="1135"/>
                    <a:pt x="193" y="1135"/>
                  </a:cubicBezTo>
                  <a:cubicBezTo>
                    <a:pt x="165" y="1135"/>
                    <a:pt x="149" y="1147"/>
                    <a:pt x="147" y="1175"/>
                  </a:cubicBezTo>
                  <a:cubicBezTo>
                    <a:pt x="133" y="1409"/>
                    <a:pt x="747" y="2156"/>
                    <a:pt x="747" y="2156"/>
                  </a:cubicBezTo>
                  <a:cubicBezTo>
                    <a:pt x="747" y="2156"/>
                    <a:pt x="240" y="1689"/>
                    <a:pt x="70" y="1689"/>
                  </a:cubicBezTo>
                  <a:cubicBezTo>
                    <a:pt x="38" y="1689"/>
                    <a:pt x="18" y="1706"/>
                    <a:pt x="15" y="1746"/>
                  </a:cubicBezTo>
                  <a:cubicBezTo>
                    <a:pt x="1" y="1980"/>
                    <a:pt x="1011" y="3795"/>
                    <a:pt x="1011" y="3795"/>
                  </a:cubicBezTo>
                  <a:cubicBezTo>
                    <a:pt x="1041" y="3833"/>
                    <a:pt x="1084" y="3850"/>
                    <a:pt x="1137" y="3850"/>
                  </a:cubicBezTo>
                  <a:cubicBezTo>
                    <a:pt x="1667" y="3850"/>
                    <a:pt x="3236" y="2185"/>
                    <a:pt x="3236" y="2185"/>
                  </a:cubicBezTo>
                  <a:cubicBezTo>
                    <a:pt x="3236" y="2185"/>
                    <a:pt x="3090" y="252"/>
                    <a:pt x="2943" y="223"/>
                  </a:cubicBezTo>
                  <a:cubicBezTo>
                    <a:pt x="2936" y="221"/>
                    <a:pt x="2929" y="220"/>
                    <a:pt x="2920" y="220"/>
                  </a:cubicBezTo>
                  <a:cubicBezTo>
                    <a:pt x="2764" y="220"/>
                    <a:pt x="2449" y="619"/>
                    <a:pt x="2519" y="1204"/>
                  </a:cubicBezTo>
                  <a:cubicBezTo>
                    <a:pt x="2519" y="1204"/>
                    <a:pt x="1242" y="0"/>
                    <a:pt x="903" y="0"/>
                  </a:cubicBezTo>
                  <a:close/>
                </a:path>
              </a:pathLst>
            </a:custGeom>
            <a:solidFill>
              <a:srgbClr val="FFB18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421" name="Google Shape;421;p31"/>
            <p:cNvSpPr/>
            <p:nvPr/>
          </p:nvSpPr>
          <p:spPr>
            <a:xfrm>
              <a:off x="2869302" y="2077826"/>
              <a:ext cx="332925" cy="1055435"/>
            </a:xfrm>
            <a:custGeom>
              <a:avLst/>
              <a:gdLst/>
              <a:ahLst/>
              <a:cxnLst/>
              <a:rect l="l" t="t" r="r" b="b"/>
              <a:pathLst>
                <a:path w="5388" h="17081" extrusionOk="0">
                  <a:moveTo>
                    <a:pt x="5233" y="0"/>
                  </a:moveTo>
                  <a:cubicBezTo>
                    <a:pt x="4395" y="0"/>
                    <a:pt x="3397" y="831"/>
                    <a:pt x="3397" y="845"/>
                  </a:cubicBezTo>
                  <a:cubicBezTo>
                    <a:pt x="2972" y="1138"/>
                    <a:pt x="2738" y="1533"/>
                    <a:pt x="2562" y="1840"/>
                  </a:cubicBezTo>
                  <a:lnTo>
                    <a:pt x="1" y="17080"/>
                  </a:lnTo>
                  <a:lnTo>
                    <a:pt x="1" y="17080"/>
                  </a:lnTo>
                  <a:lnTo>
                    <a:pt x="3002" y="17065"/>
                  </a:lnTo>
                  <a:lnTo>
                    <a:pt x="5388" y="10"/>
                  </a:lnTo>
                  <a:cubicBezTo>
                    <a:pt x="5337" y="3"/>
                    <a:pt x="5285" y="0"/>
                    <a:pt x="523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422" name="Google Shape;422;p31"/>
            <p:cNvSpPr/>
            <p:nvPr/>
          </p:nvSpPr>
          <p:spPr>
            <a:xfrm>
              <a:off x="3403004" y="2078382"/>
              <a:ext cx="251547" cy="1039493"/>
            </a:xfrm>
            <a:custGeom>
              <a:avLst/>
              <a:gdLst/>
              <a:ahLst/>
              <a:cxnLst/>
              <a:rect l="l" t="t" r="r" b="b"/>
              <a:pathLst>
                <a:path w="4071" h="16823" extrusionOk="0">
                  <a:moveTo>
                    <a:pt x="58" y="1"/>
                  </a:moveTo>
                  <a:cubicBezTo>
                    <a:pt x="39" y="1"/>
                    <a:pt x="20" y="1"/>
                    <a:pt x="1" y="1"/>
                  </a:cubicBezTo>
                  <a:lnTo>
                    <a:pt x="821" y="16822"/>
                  </a:lnTo>
                  <a:lnTo>
                    <a:pt x="4071" y="16500"/>
                  </a:lnTo>
                  <a:lnTo>
                    <a:pt x="1948" y="880"/>
                  </a:lnTo>
                  <a:cubicBezTo>
                    <a:pt x="1933" y="865"/>
                    <a:pt x="1210" y="1"/>
                    <a:pt x="5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423" name="Google Shape;423;p31"/>
            <p:cNvSpPr/>
            <p:nvPr/>
          </p:nvSpPr>
          <p:spPr>
            <a:xfrm>
              <a:off x="3097255" y="2078444"/>
              <a:ext cx="104981" cy="364128"/>
            </a:xfrm>
            <a:custGeom>
              <a:avLst/>
              <a:gdLst/>
              <a:ahLst/>
              <a:cxnLst/>
              <a:rect l="l" t="t" r="r" b="b"/>
              <a:pathLst>
                <a:path w="1699" h="5893" extrusionOk="0">
                  <a:moveTo>
                    <a:pt x="1699" y="0"/>
                  </a:moveTo>
                  <a:cubicBezTo>
                    <a:pt x="1699" y="1"/>
                    <a:pt x="1" y="3163"/>
                    <a:pt x="235" y="4041"/>
                  </a:cubicBezTo>
                  <a:cubicBezTo>
                    <a:pt x="487" y="4880"/>
                    <a:pt x="778" y="5892"/>
                    <a:pt x="842" y="5892"/>
                  </a:cubicBezTo>
                  <a:cubicBezTo>
                    <a:pt x="845" y="5892"/>
                    <a:pt x="848" y="5890"/>
                    <a:pt x="850" y="5885"/>
                  </a:cubicBezTo>
                  <a:cubicBezTo>
                    <a:pt x="879" y="5812"/>
                    <a:pt x="1699" y="1"/>
                    <a:pt x="1699" y="0"/>
                  </a:cubicBezTo>
                  <a:close/>
                </a:path>
              </a:pathLst>
            </a:custGeom>
            <a:solidFill>
              <a:srgbClr val="151F29">
                <a:alpha val="3828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424" name="Google Shape;424;p31"/>
            <p:cNvSpPr/>
            <p:nvPr/>
          </p:nvSpPr>
          <p:spPr>
            <a:xfrm>
              <a:off x="3403004" y="2078444"/>
              <a:ext cx="122221" cy="347383"/>
            </a:xfrm>
            <a:custGeom>
              <a:avLst/>
              <a:gdLst/>
              <a:ahLst/>
              <a:cxnLst/>
              <a:rect l="l" t="t" r="r" b="b"/>
              <a:pathLst>
                <a:path w="1978" h="5622" extrusionOk="0">
                  <a:moveTo>
                    <a:pt x="1" y="0"/>
                  </a:moveTo>
                  <a:lnTo>
                    <a:pt x="264" y="5622"/>
                  </a:lnTo>
                  <a:cubicBezTo>
                    <a:pt x="1977" y="3353"/>
                    <a:pt x="1" y="1"/>
                    <a:pt x="1" y="0"/>
                  </a:cubicBezTo>
                  <a:close/>
                </a:path>
              </a:pathLst>
            </a:custGeom>
            <a:solidFill>
              <a:srgbClr val="151F29">
                <a:alpha val="3828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425" name="Google Shape;425;p31"/>
            <p:cNvSpPr/>
            <p:nvPr/>
          </p:nvSpPr>
          <p:spPr>
            <a:xfrm>
              <a:off x="3533262" y="2281060"/>
              <a:ext cx="82428" cy="551846"/>
            </a:xfrm>
            <a:custGeom>
              <a:avLst/>
              <a:gdLst/>
              <a:ahLst/>
              <a:cxnLst/>
              <a:rect l="l" t="t" r="r" b="b"/>
              <a:pathLst>
                <a:path w="1334" h="8931" extrusionOk="0">
                  <a:moveTo>
                    <a:pt x="1" y="1"/>
                  </a:moveTo>
                  <a:cubicBezTo>
                    <a:pt x="1" y="1"/>
                    <a:pt x="1" y="30"/>
                    <a:pt x="30" y="103"/>
                  </a:cubicBezTo>
                  <a:cubicBezTo>
                    <a:pt x="30" y="176"/>
                    <a:pt x="45" y="249"/>
                    <a:pt x="59" y="367"/>
                  </a:cubicBezTo>
                  <a:cubicBezTo>
                    <a:pt x="103" y="601"/>
                    <a:pt x="162" y="923"/>
                    <a:pt x="220" y="1318"/>
                  </a:cubicBezTo>
                  <a:cubicBezTo>
                    <a:pt x="367" y="2123"/>
                    <a:pt x="557" y="3236"/>
                    <a:pt x="733" y="4466"/>
                  </a:cubicBezTo>
                  <a:cubicBezTo>
                    <a:pt x="923" y="5710"/>
                    <a:pt x="1070" y="6823"/>
                    <a:pt x="1157" y="7628"/>
                  </a:cubicBezTo>
                  <a:cubicBezTo>
                    <a:pt x="1201" y="8008"/>
                    <a:pt x="1231" y="8330"/>
                    <a:pt x="1275" y="8579"/>
                  </a:cubicBezTo>
                  <a:cubicBezTo>
                    <a:pt x="1289" y="8667"/>
                    <a:pt x="1289" y="8755"/>
                    <a:pt x="1304" y="8828"/>
                  </a:cubicBezTo>
                  <a:cubicBezTo>
                    <a:pt x="1304" y="8887"/>
                    <a:pt x="1333" y="8931"/>
                    <a:pt x="1333" y="8931"/>
                  </a:cubicBezTo>
                  <a:lnTo>
                    <a:pt x="1333" y="8828"/>
                  </a:lnTo>
                  <a:cubicBezTo>
                    <a:pt x="1333" y="8755"/>
                    <a:pt x="1304" y="8682"/>
                    <a:pt x="1304" y="8579"/>
                  </a:cubicBezTo>
                  <a:cubicBezTo>
                    <a:pt x="1289" y="8330"/>
                    <a:pt x="1260" y="8008"/>
                    <a:pt x="1216" y="7613"/>
                  </a:cubicBezTo>
                  <a:cubicBezTo>
                    <a:pt x="1128" y="6808"/>
                    <a:pt x="996" y="5666"/>
                    <a:pt x="821" y="4436"/>
                  </a:cubicBezTo>
                  <a:cubicBezTo>
                    <a:pt x="630" y="3221"/>
                    <a:pt x="455" y="2094"/>
                    <a:pt x="279" y="1289"/>
                  </a:cubicBezTo>
                  <a:cubicBezTo>
                    <a:pt x="191" y="894"/>
                    <a:pt x="133" y="557"/>
                    <a:pt x="89" y="337"/>
                  </a:cubicBezTo>
                  <a:cubicBezTo>
                    <a:pt x="59" y="235"/>
                    <a:pt x="45" y="162"/>
                    <a:pt x="30" y="88"/>
                  </a:cubicBezTo>
                  <a:cubicBezTo>
                    <a:pt x="30" y="30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151F29">
                <a:alpha val="3828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426" name="Google Shape;426;p31"/>
            <p:cNvSpPr/>
            <p:nvPr/>
          </p:nvSpPr>
          <p:spPr>
            <a:xfrm>
              <a:off x="2928994" y="2290144"/>
              <a:ext cx="105908" cy="480417"/>
            </a:xfrm>
            <a:custGeom>
              <a:avLst/>
              <a:gdLst/>
              <a:ahLst/>
              <a:cxnLst/>
              <a:rect l="l" t="t" r="r" b="b"/>
              <a:pathLst>
                <a:path w="1714" h="7775" extrusionOk="0">
                  <a:moveTo>
                    <a:pt x="1714" y="0"/>
                  </a:moveTo>
                  <a:lnTo>
                    <a:pt x="1714" y="0"/>
                  </a:lnTo>
                  <a:cubicBezTo>
                    <a:pt x="1714" y="0"/>
                    <a:pt x="1699" y="103"/>
                    <a:pt x="1611" y="249"/>
                  </a:cubicBezTo>
                  <a:cubicBezTo>
                    <a:pt x="1567" y="468"/>
                    <a:pt x="1523" y="747"/>
                    <a:pt x="1450" y="1098"/>
                  </a:cubicBezTo>
                  <a:cubicBezTo>
                    <a:pt x="1318" y="1801"/>
                    <a:pt x="1099" y="2782"/>
                    <a:pt x="864" y="3850"/>
                  </a:cubicBezTo>
                  <a:cubicBezTo>
                    <a:pt x="616" y="4934"/>
                    <a:pt x="396" y="5900"/>
                    <a:pt x="235" y="6617"/>
                  </a:cubicBezTo>
                  <a:cubicBezTo>
                    <a:pt x="162" y="6968"/>
                    <a:pt x="103" y="7232"/>
                    <a:pt x="59" y="7452"/>
                  </a:cubicBezTo>
                  <a:cubicBezTo>
                    <a:pt x="15" y="7656"/>
                    <a:pt x="1" y="7774"/>
                    <a:pt x="1" y="7774"/>
                  </a:cubicBezTo>
                  <a:cubicBezTo>
                    <a:pt x="1" y="7775"/>
                    <a:pt x="1" y="7775"/>
                    <a:pt x="1" y="7775"/>
                  </a:cubicBezTo>
                  <a:cubicBezTo>
                    <a:pt x="5" y="7775"/>
                    <a:pt x="34" y="7673"/>
                    <a:pt x="89" y="7481"/>
                  </a:cubicBezTo>
                  <a:cubicBezTo>
                    <a:pt x="147" y="7276"/>
                    <a:pt x="220" y="6998"/>
                    <a:pt x="308" y="6661"/>
                  </a:cubicBezTo>
                  <a:cubicBezTo>
                    <a:pt x="498" y="5958"/>
                    <a:pt x="733" y="4992"/>
                    <a:pt x="967" y="3909"/>
                  </a:cubicBezTo>
                  <a:cubicBezTo>
                    <a:pt x="1201" y="2855"/>
                    <a:pt x="1406" y="1859"/>
                    <a:pt x="1538" y="1142"/>
                  </a:cubicBezTo>
                  <a:cubicBezTo>
                    <a:pt x="1611" y="805"/>
                    <a:pt x="1640" y="512"/>
                    <a:pt x="1684" y="307"/>
                  </a:cubicBezTo>
                  <a:cubicBezTo>
                    <a:pt x="1714" y="103"/>
                    <a:pt x="1714" y="0"/>
                    <a:pt x="1714" y="0"/>
                  </a:cubicBezTo>
                  <a:close/>
                </a:path>
              </a:pathLst>
            </a:custGeom>
            <a:solidFill>
              <a:srgbClr val="151F29">
                <a:alpha val="3828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427" name="Google Shape;427;p31"/>
            <p:cNvSpPr/>
            <p:nvPr/>
          </p:nvSpPr>
          <p:spPr>
            <a:xfrm>
              <a:off x="2925410" y="2835583"/>
              <a:ext cx="129388" cy="222877"/>
            </a:xfrm>
            <a:custGeom>
              <a:avLst/>
              <a:gdLst/>
              <a:ahLst/>
              <a:cxnLst/>
              <a:rect l="l" t="t" r="r" b="b"/>
              <a:pathLst>
                <a:path w="2094" h="3607" extrusionOk="0">
                  <a:moveTo>
                    <a:pt x="513" y="250"/>
                  </a:moveTo>
                  <a:cubicBezTo>
                    <a:pt x="502" y="250"/>
                    <a:pt x="499" y="256"/>
                    <a:pt x="508" y="290"/>
                  </a:cubicBezTo>
                  <a:lnTo>
                    <a:pt x="508" y="290"/>
                  </a:lnTo>
                  <a:cubicBezTo>
                    <a:pt x="513" y="263"/>
                    <a:pt x="513" y="250"/>
                    <a:pt x="513" y="250"/>
                  </a:cubicBezTo>
                  <a:close/>
                  <a:moveTo>
                    <a:pt x="508" y="290"/>
                  </a:moveTo>
                  <a:cubicBezTo>
                    <a:pt x="506" y="303"/>
                    <a:pt x="503" y="318"/>
                    <a:pt x="498" y="337"/>
                  </a:cubicBezTo>
                  <a:cubicBezTo>
                    <a:pt x="483" y="411"/>
                    <a:pt x="454" y="498"/>
                    <a:pt x="439" y="586"/>
                  </a:cubicBezTo>
                  <a:cubicBezTo>
                    <a:pt x="401" y="729"/>
                    <a:pt x="357" y="920"/>
                    <a:pt x="311" y="1145"/>
                  </a:cubicBezTo>
                  <a:lnTo>
                    <a:pt x="311" y="1145"/>
                  </a:lnTo>
                  <a:cubicBezTo>
                    <a:pt x="361" y="927"/>
                    <a:pt x="408" y="740"/>
                    <a:pt x="454" y="601"/>
                  </a:cubicBezTo>
                  <a:cubicBezTo>
                    <a:pt x="498" y="498"/>
                    <a:pt x="513" y="411"/>
                    <a:pt x="527" y="352"/>
                  </a:cubicBezTo>
                  <a:cubicBezTo>
                    <a:pt x="518" y="325"/>
                    <a:pt x="512" y="305"/>
                    <a:pt x="508" y="290"/>
                  </a:cubicBezTo>
                  <a:close/>
                  <a:moveTo>
                    <a:pt x="2094" y="1"/>
                  </a:moveTo>
                  <a:lnTo>
                    <a:pt x="2035" y="15"/>
                  </a:lnTo>
                  <a:cubicBezTo>
                    <a:pt x="1581" y="118"/>
                    <a:pt x="1215" y="206"/>
                    <a:pt x="937" y="264"/>
                  </a:cubicBezTo>
                  <a:cubicBezTo>
                    <a:pt x="820" y="293"/>
                    <a:pt x="717" y="308"/>
                    <a:pt x="644" y="337"/>
                  </a:cubicBezTo>
                  <a:cubicBezTo>
                    <a:pt x="571" y="352"/>
                    <a:pt x="527" y="367"/>
                    <a:pt x="527" y="367"/>
                  </a:cubicBezTo>
                  <a:cubicBezTo>
                    <a:pt x="527" y="367"/>
                    <a:pt x="571" y="367"/>
                    <a:pt x="644" y="352"/>
                  </a:cubicBezTo>
                  <a:cubicBezTo>
                    <a:pt x="717" y="337"/>
                    <a:pt x="805" y="308"/>
                    <a:pt x="937" y="293"/>
                  </a:cubicBezTo>
                  <a:cubicBezTo>
                    <a:pt x="1205" y="237"/>
                    <a:pt x="1554" y="194"/>
                    <a:pt x="1985" y="100"/>
                  </a:cubicBezTo>
                  <a:lnTo>
                    <a:pt x="1985" y="100"/>
                  </a:lnTo>
                  <a:cubicBezTo>
                    <a:pt x="1868" y="885"/>
                    <a:pt x="1690" y="1922"/>
                    <a:pt x="1186" y="2972"/>
                  </a:cubicBezTo>
                  <a:cubicBezTo>
                    <a:pt x="1113" y="3090"/>
                    <a:pt x="1040" y="3236"/>
                    <a:pt x="937" y="3338"/>
                  </a:cubicBezTo>
                  <a:cubicBezTo>
                    <a:pt x="820" y="3426"/>
                    <a:pt x="674" y="3499"/>
                    <a:pt x="556" y="3499"/>
                  </a:cubicBezTo>
                  <a:cubicBezTo>
                    <a:pt x="410" y="3499"/>
                    <a:pt x="278" y="3441"/>
                    <a:pt x="205" y="3338"/>
                  </a:cubicBezTo>
                  <a:cubicBezTo>
                    <a:pt x="117" y="3221"/>
                    <a:pt x="73" y="3090"/>
                    <a:pt x="59" y="2972"/>
                  </a:cubicBezTo>
                  <a:cubicBezTo>
                    <a:pt x="44" y="2694"/>
                    <a:pt x="88" y="2445"/>
                    <a:pt x="132" y="2197"/>
                  </a:cubicBezTo>
                  <a:cubicBezTo>
                    <a:pt x="161" y="1962"/>
                    <a:pt x="205" y="1743"/>
                    <a:pt x="234" y="1538"/>
                  </a:cubicBezTo>
                  <a:cubicBezTo>
                    <a:pt x="260" y="1399"/>
                    <a:pt x="286" y="1267"/>
                    <a:pt x="311" y="1145"/>
                  </a:cubicBezTo>
                  <a:lnTo>
                    <a:pt x="311" y="1145"/>
                  </a:lnTo>
                  <a:cubicBezTo>
                    <a:pt x="282" y="1271"/>
                    <a:pt x="252" y="1408"/>
                    <a:pt x="220" y="1552"/>
                  </a:cubicBezTo>
                  <a:cubicBezTo>
                    <a:pt x="161" y="1757"/>
                    <a:pt x="132" y="1977"/>
                    <a:pt x="88" y="2211"/>
                  </a:cubicBezTo>
                  <a:cubicBezTo>
                    <a:pt x="73" y="2328"/>
                    <a:pt x="59" y="2460"/>
                    <a:pt x="29" y="2577"/>
                  </a:cubicBezTo>
                  <a:cubicBezTo>
                    <a:pt x="15" y="2709"/>
                    <a:pt x="0" y="2841"/>
                    <a:pt x="15" y="2987"/>
                  </a:cubicBezTo>
                  <a:cubicBezTo>
                    <a:pt x="15" y="3133"/>
                    <a:pt x="73" y="3280"/>
                    <a:pt x="161" y="3412"/>
                  </a:cubicBezTo>
                  <a:cubicBezTo>
                    <a:pt x="239" y="3515"/>
                    <a:pt x="385" y="3607"/>
                    <a:pt x="529" y="3607"/>
                  </a:cubicBezTo>
                  <a:cubicBezTo>
                    <a:pt x="548" y="3607"/>
                    <a:pt x="567" y="3605"/>
                    <a:pt x="586" y="3602"/>
                  </a:cubicBezTo>
                  <a:cubicBezTo>
                    <a:pt x="747" y="3587"/>
                    <a:pt x="908" y="3514"/>
                    <a:pt x="1025" y="3412"/>
                  </a:cubicBezTo>
                  <a:cubicBezTo>
                    <a:pt x="1142" y="3295"/>
                    <a:pt x="1230" y="3148"/>
                    <a:pt x="1303" y="3002"/>
                  </a:cubicBezTo>
                  <a:cubicBezTo>
                    <a:pt x="1815" y="1918"/>
                    <a:pt x="1976" y="850"/>
                    <a:pt x="2094" y="59"/>
                  </a:cubicBezTo>
                  <a:lnTo>
                    <a:pt x="2094" y="1"/>
                  </a:lnTo>
                  <a:close/>
                </a:path>
              </a:pathLst>
            </a:custGeom>
            <a:solidFill>
              <a:srgbClr val="151F29">
                <a:alpha val="3828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428" name="Google Shape;428;p31"/>
            <p:cNvSpPr/>
            <p:nvPr/>
          </p:nvSpPr>
          <p:spPr>
            <a:xfrm>
              <a:off x="3675323" y="2620299"/>
              <a:ext cx="39855" cy="83293"/>
            </a:xfrm>
            <a:custGeom>
              <a:avLst/>
              <a:gdLst/>
              <a:ahLst/>
              <a:cxnLst/>
              <a:rect l="l" t="t" r="r" b="b"/>
              <a:pathLst>
                <a:path w="645" h="1348" extrusionOk="0">
                  <a:moveTo>
                    <a:pt x="615" y="0"/>
                  </a:moveTo>
                  <a:cubicBezTo>
                    <a:pt x="601" y="0"/>
                    <a:pt x="396" y="264"/>
                    <a:pt x="235" y="630"/>
                  </a:cubicBezTo>
                  <a:cubicBezTo>
                    <a:pt x="73" y="1025"/>
                    <a:pt x="0" y="1347"/>
                    <a:pt x="15" y="1347"/>
                  </a:cubicBezTo>
                  <a:cubicBezTo>
                    <a:pt x="16" y="1348"/>
                    <a:pt x="17" y="1348"/>
                    <a:pt x="18" y="1348"/>
                  </a:cubicBezTo>
                  <a:cubicBezTo>
                    <a:pt x="64" y="1348"/>
                    <a:pt x="165" y="1046"/>
                    <a:pt x="308" y="674"/>
                  </a:cubicBezTo>
                  <a:cubicBezTo>
                    <a:pt x="498" y="308"/>
                    <a:pt x="644" y="15"/>
                    <a:pt x="615" y="0"/>
                  </a:cubicBezTo>
                  <a:close/>
                </a:path>
              </a:pathLst>
            </a:custGeom>
            <a:solidFill>
              <a:srgbClr val="151F29">
                <a:alpha val="3828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429" name="Google Shape;429;p31"/>
            <p:cNvSpPr/>
            <p:nvPr/>
          </p:nvSpPr>
          <p:spPr>
            <a:xfrm>
              <a:off x="3708753" y="2611278"/>
              <a:ext cx="12729" cy="104981"/>
            </a:xfrm>
            <a:custGeom>
              <a:avLst/>
              <a:gdLst/>
              <a:ahLst/>
              <a:cxnLst/>
              <a:rect l="l" t="t" r="r" b="b"/>
              <a:pathLst>
                <a:path w="206" h="1699" extrusionOk="0">
                  <a:moveTo>
                    <a:pt x="191" y="0"/>
                  </a:moveTo>
                  <a:lnTo>
                    <a:pt x="191" y="0"/>
                  </a:lnTo>
                  <a:cubicBezTo>
                    <a:pt x="177" y="0"/>
                    <a:pt x="118" y="366"/>
                    <a:pt x="60" y="834"/>
                  </a:cubicBezTo>
                  <a:cubicBezTo>
                    <a:pt x="30" y="1318"/>
                    <a:pt x="1" y="1698"/>
                    <a:pt x="30" y="1698"/>
                  </a:cubicBezTo>
                  <a:cubicBezTo>
                    <a:pt x="45" y="1698"/>
                    <a:pt x="118" y="1318"/>
                    <a:pt x="147" y="849"/>
                  </a:cubicBezTo>
                  <a:cubicBezTo>
                    <a:pt x="191" y="381"/>
                    <a:pt x="206" y="0"/>
                    <a:pt x="191" y="0"/>
                  </a:cubicBezTo>
                  <a:close/>
                </a:path>
              </a:pathLst>
            </a:custGeom>
            <a:solidFill>
              <a:srgbClr val="151F29">
                <a:alpha val="3828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430" name="Google Shape;430;p31"/>
            <p:cNvSpPr/>
            <p:nvPr/>
          </p:nvSpPr>
          <p:spPr>
            <a:xfrm>
              <a:off x="2711917" y="2665593"/>
              <a:ext cx="178264" cy="58021"/>
            </a:xfrm>
            <a:custGeom>
              <a:avLst/>
              <a:gdLst/>
              <a:ahLst/>
              <a:cxnLst/>
              <a:rect l="l" t="t" r="r" b="b"/>
              <a:pathLst>
                <a:path w="2885" h="939" extrusionOk="0">
                  <a:moveTo>
                    <a:pt x="1597" y="1"/>
                  </a:moveTo>
                  <a:cubicBezTo>
                    <a:pt x="1049" y="1"/>
                    <a:pt x="498" y="184"/>
                    <a:pt x="73" y="541"/>
                  </a:cubicBezTo>
                  <a:lnTo>
                    <a:pt x="73" y="453"/>
                  </a:lnTo>
                  <a:lnTo>
                    <a:pt x="0" y="541"/>
                  </a:lnTo>
                  <a:cubicBezTo>
                    <a:pt x="454" y="702"/>
                    <a:pt x="937" y="878"/>
                    <a:pt x="1406" y="922"/>
                  </a:cubicBezTo>
                  <a:cubicBezTo>
                    <a:pt x="1501" y="933"/>
                    <a:pt x="1598" y="939"/>
                    <a:pt x="1694" y="939"/>
                  </a:cubicBezTo>
                  <a:cubicBezTo>
                    <a:pt x="2096" y="939"/>
                    <a:pt x="2489" y="836"/>
                    <a:pt x="2796" y="600"/>
                  </a:cubicBezTo>
                  <a:cubicBezTo>
                    <a:pt x="2855" y="556"/>
                    <a:pt x="2884" y="512"/>
                    <a:pt x="2884" y="453"/>
                  </a:cubicBezTo>
                  <a:cubicBezTo>
                    <a:pt x="2884" y="395"/>
                    <a:pt x="2840" y="365"/>
                    <a:pt x="2782" y="321"/>
                  </a:cubicBezTo>
                  <a:cubicBezTo>
                    <a:pt x="2428" y="106"/>
                    <a:pt x="2013" y="1"/>
                    <a:pt x="1597" y="1"/>
                  </a:cubicBezTo>
                  <a:close/>
                </a:path>
              </a:pathLst>
            </a:custGeom>
            <a:solidFill>
              <a:srgbClr val="151F29">
                <a:alpha val="3828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431" name="Google Shape;431;p31"/>
            <p:cNvSpPr/>
            <p:nvPr/>
          </p:nvSpPr>
          <p:spPr>
            <a:xfrm>
              <a:off x="2772535" y="2496344"/>
              <a:ext cx="15386" cy="106835"/>
            </a:xfrm>
            <a:custGeom>
              <a:avLst/>
              <a:gdLst/>
              <a:ahLst/>
              <a:cxnLst/>
              <a:rect l="l" t="t" r="r" b="b"/>
              <a:pathLst>
                <a:path w="249" h="1729" extrusionOk="0">
                  <a:moveTo>
                    <a:pt x="190" y="1"/>
                  </a:moveTo>
                  <a:cubicBezTo>
                    <a:pt x="176" y="1"/>
                    <a:pt x="176" y="396"/>
                    <a:pt x="117" y="865"/>
                  </a:cubicBezTo>
                  <a:cubicBezTo>
                    <a:pt x="59" y="1348"/>
                    <a:pt x="0" y="1728"/>
                    <a:pt x="29" y="1728"/>
                  </a:cubicBezTo>
                  <a:cubicBezTo>
                    <a:pt x="44" y="1728"/>
                    <a:pt x="146" y="1362"/>
                    <a:pt x="205" y="879"/>
                  </a:cubicBezTo>
                  <a:cubicBezTo>
                    <a:pt x="249" y="381"/>
                    <a:pt x="205" y="1"/>
                    <a:pt x="190" y="1"/>
                  </a:cubicBezTo>
                  <a:close/>
                </a:path>
              </a:pathLst>
            </a:custGeom>
            <a:solidFill>
              <a:srgbClr val="151F29">
                <a:alpha val="3828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432" name="Google Shape;432;p31"/>
            <p:cNvSpPr/>
            <p:nvPr/>
          </p:nvSpPr>
          <p:spPr>
            <a:xfrm>
              <a:off x="2784276" y="2496344"/>
              <a:ext cx="35344" cy="96887"/>
            </a:xfrm>
            <a:custGeom>
              <a:avLst/>
              <a:gdLst/>
              <a:ahLst/>
              <a:cxnLst/>
              <a:rect l="l" t="t" r="r" b="b"/>
              <a:pathLst>
                <a:path w="572" h="1568" extrusionOk="0">
                  <a:moveTo>
                    <a:pt x="30" y="1"/>
                  </a:moveTo>
                  <a:cubicBezTo>
                    <a:pt x="0" y="1"/>
                    <a:pt x="88" y="352"/>
                    <a:pt x="235" y="791"/>
                  </a:cubicBezTo>
                  <a:cubicBezTo>
                    <a:pt x="366" y="1231"/>
                    <a:pt x="513" y="1567"/>
                    <a:pt x="527" y="1567"/>
                  </a:cubicBezTo>
                  <a:cubicBezTo>
                    <a:pt x="571" y="1567"/>
                    <a:pt x="469" y="1201"/>
                    <a:pt x="322" y="777"/>
                  </a:cubicBezTo>
                  <a:cubicBezTo>
                    <a:pt x="205" y="338"/>
                    <a:pt x="59" y="1"/>
                    <a:pt x="30" y="1"/>
                  </a:cubicBezTo>
                  <a:close/>
                </a:path>
              </a:pathLst>
            </a:custGeom>
            <a:solidFill>
              <a:srgbClr val="151F29">
                <a:alpha val="3828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433" name="Google Shape;433;p31"/>
            <p:cNvSpPr/>
            <p:nvPr/>
          </p:nvSpPr>
          <p:spPr>
            <a:xfrm>
              <a:off x="3282694" y="2125468"/>
              <a:ext cx="29906" cy="710152"/>
            </a:xfrm>
            <a:custGeom>
              <a:avLst/>
              <a:gdLst/>
              <a:ahLst/>
              <a:cxnLst/>
              <a:rect l="l" t="t" r="r" b="b"/>
              <a:pathLst>
                <a:path w="484" h="11493" extrusionOk="0">
                  <a:moveTo>
                    <a:pt x="425" y="1"/>
                  </a:moveTo>
                  <a:cubicBezTo>
                    <a:pt x="367" y="1"/>
                    <a:pt x="235" y="2563"/>
                    <a:pt x="147" y="5754"/>
                  </a:cubicBezTo>
                  <a:cubicBezTo>
                    <a:pt x="30" y="8916"/>
                    <a:pt x="1" y="11493"/>
                    <a:pt x="59" y="11493"/>
                  </a:cubicBezTo>
                  <a:cubicBezTo>
                    <a:pt x="118" y="11493"/>
                    <a:pt x="220" y="8916"/>
                    <a:pt x="337" y="5754"/>
                  </a:cubicBezTo>
                  <a:cubicBezTo>
                    <a:pt x="440" y="2592"/>
                    <a:pt x="484" y="1"/>
                    <a:pt x="42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434" name="Google Shape;434;p31"/>
            <p:cNvSpPr/>
            <p:nvPr/>
          </p:nvSpPr>
          <p:spPr>
            <a:xfrm>
              <a:off x="3322488" y="2351256"/>
              <a:ext cx="29906" cy="28485"/>
            </a:xfrm>
            <a:custGeom>
              <a:avLst/>
              <a:gdLst/>
              <a:ahLst/>
              <a:cxnLst/>
              <a:rect l="l" t="t" r="r" b="b"/>
              <a:pathLst>
                <a:path w="484" h="461" extrusionOk="0">
                  <a:moveTo>
                    <a:pt x="264" y="1"/>
                  </a:moveTo>
                  <a:cubicBezTo>
                    <a:pt x="227" y="1"/>
                    <a:pt x="198" y="14"/>
                    <a:pt x="177" y="36"/>
                  </a:cubicBezTo>
                  <a:cubicBezTo>
                    <a:pt x="162" y="50"/>
                    <a:pt x="162" y="65"/>
                    <a:pt x="162" y="80"/>
                  </a:cubicBezTo>
                  <a:cubicBezTo>
                    <a:pt x="177" y="109"/>
                    <a:pt x="235" y="109"/>
                    <a:pt x="279" y="138"/>
                  </a:cubicBezTo>
                  <a:cubicBezTo>
                    <a:pt x="294" y="153"/>
                    <a:pt x="308" y="197"/>
                    <a:pt x="308" y="211"/>
                  </a:cubicBezTo>
                  <a:cubicBezTo>
                    <a:pt x="308" y="226"/>
                    <a:pt x="308" y="255"/>
                    <a:pt x="279" y="270"/>
                  </a:cubicBezTo>
                  <a:cubicBezTo>
                    <a:pt x="235" y="285"/>
                    <a:pt x="220" y="285"/>
                    <a:pt x="206" y="285"/>
                  </a:cubicBezTo>
                  <a:cubicBezTo>
                    <a:pt x="177" y="285"/>
                    <a:pt x="147" y="255"/>
                    <a:pt x="147" y="226"/>
                  </a:cubicBezTo>
                  <a:cubicBezTo>
                    <a:pt x="118" y="182"/>
                    <a:pt x="147" y="124"/>
                    <a:pt x="118" y="109"/>
                  </a:cubicBezTo>
                  <a:lnTo>
                    <a:pt x="74" y="109"/>
                  </a:lnTo>
                  <a:cubicBezTo>
                    <a:pt x="59" y="124"/>
                    <a:pt x="16" y="153"/>
                    <a:pt x="16" y="211"/>
                  </a:cubicBezTo>
                  <a:cubicBezTo>
                    <a:pt x="1" y="270"/>
                    <a:pt x="16" y="358"/>
                    <a:pt x="89" y="416"/>
                  </a:cubicBezTo>
                  <a:cubicBezTo>
                    <a:pt x="125" y="446"/>
                    <a:pt x="177" y="460"/>
                    <a:pt x="228" y="460"/>
                  </a:cubicBezTo>
                  <a:cubicBezTo>
                    <a:pt x="279" y="460"/>
                    <a:pt x="330" y="446"/>
                    <a:pt x="367" y="416"/>
                  </a:cubicBezTo>
                  <a:cubicBezTo>
                    <a:pt x="440" y="358"/>
                    <a:pt x="484" y="255"/>
                    <a:pt x="455" y="153"/>
                  </a:cubicBezTo>
                  <a:cubicBezTo>
                    <a:pt x="440" y="65"/>
                    <a:pt x="367" y="36"/>
                    <a:pt x="308" y="6"/>
                  </a:cubicBezTo>
                  <a:cubicBezTo>
                    <a:pt x="293" y="3"/>
                    <a:pt x="278" y="1"/>
                    <a:pt x="26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435" name="Google Shape;435;p31"/>
            <p:cNvSpPr/>
            <p:nvPr/>
          </p:nvSpPr>
          <p:spPr>
            <a:xfrm>
              <a:off x="3331572" y="2233357"/>
              <a:ext cx="29906" cy="27558"/>
            </a:xfrm>
            <a:custGeom>
              <a:avLst/>
              <a:gdLst/>
              <a:ahLst/>
              <a:cxnLst/>
              <a:rect l="l" t="t" r="r" b="b"/>
              <a:pathLst>
                <a:path w="484" h="446" extrusionOk="0">
                  <a:moveTo>
                    <a:pt x="273" y="0"/>
                  </a:moveTo>
                  <a:cubicBezTo>
                    <a:pt x="253" y="0"/>
                    <a:pt x="235" y="4"/>
                    <a:pt x="220" y="11"/>
                  </a:cubicBezTo>
                  <a:cubicBezTo>
                    <a:pt x="176" y="11"/>
                    <a:pt x="176" y="26"/>
                    <a:pt x="176" y="55"/>
                  </a:cubicBezTo>
                  <a:cubicBezTo>
                    <a:pt x="176" y="70"/>
                    <a:pt x="235" y="85"/>
                    <a:pt x="264" y="128"/>
                  </a:cubicBezTo>
                  <a:cubicBezTo>
                    <a:pt x="293" y="143"/>
                    <a:pt x="308" y="187"/>
                    <a:pt x="308" y="202"/>
                  </a:cubicBezTo>
                  <a:cubicBezTo>
                    <a:pt x="308" y="216"/>
                    <a:pt x="308" y="231"/>
                    <a:pt x="264" y="260"/>
                  </a:cubicBezTo>
                  <a:lnTo>
                    <a:pt x="191" y="260"/>
                  </a:lnTo>
                  <a:cubicBezTo>
                    <a:pt x="176" y="260"/>
                    <a:pt x="161" y="216"/>
                    <a:pt x="161" y="202"/>
                  </a:cubicBezTo>
                  <a:cubicBezTo>
                    <a:pt x="147" y="143"/>
                    <a:pt x="176" y="85"/>
                    <a:pt x="161" y="70"/>
                  </a:cubicBezTo>
                  <a:cubicBezTo>
                    <a:pt x="161" y="63"/>
                    <a:pt x="158" y="59"/>
                    <a:pt x="147" y="59"/>
                  </a:cubicBezTo>
                  <a:cubicBezTo>
                    <a:pt x="136" y="59"/>
                    <a:pt x="117" y="63"/>
                    <a:pt x="88" y="70"/>
                  </a:cubicBezTo>
                  <a:cubicBezTo>
                    <a:pt x="44" y="85"/>
                    <a:pt x="30" y="128"/>
                    <a:pt x="15" y="172"/>
                  </a:cubicBezTo>
                  <a:cubicBezTo>
                    <a:pt x="0" y="231"/>
                    <a:pt x="0" y="304"/>
                    <a:pt x="73" y="377"/>
                  </a:cubicBezTo>
                  <a:cubicBezTo>
                    <a:pt x="119" y="423"/>
                    <a:pt x="182" y="446"/>
                    <a:pt x="241" y="446"/>
                  </a:cubicBezTo>
                  <a:cubicBezTo>
                    <a:pt x="276" y="446"/>
                    <a:pt x="310" y="438"/>
                    <a:pt x="337" y="421"/>
                  </a:cubicBezTo>
                  <a:cubicBezTo>
                    <a:pt x="439" y="377"/>
                    <a:pt x="483" y="275"/>
                    <a:pt x="469" y="172"/>
                  </a:cubicBezTo>
                  <a:cubicBezTo>
                    <a:pt x="454" y="85"/>
                    <a:pt x="396" y="26"/>
                    <a:pt x="337" y="11"/>
                  </a:cubicBezTo>
                  <a:cubicBezTo>
                    <a:pt x="315" y="4"/>
                    <a:pt x="293" y="0"/>
                    <a:pt x="27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436" name="Google Shape;436;p31"/>
            <p:cNvSpPr/>
            <p:nvPr/>
          </p:nvSpPr>
          <p:spPr>
            <a:xfrm>
              <a:off x="3321623" y="2501288"/>
              <a:ext cx="29906" cy="27744"/>
            </a:xfrm>
            <a:custGeom>
              <a:avLst/>
              <a:gdLst/>
              <a:ahLst/>
              <a:cxnLst/>
              <a:rect l="l" t="t" r="r" b="b"/>
              <a:pathLst>
                <a:path w="484" h="449" extrusionOk="0">
                  <a:moveTo>
                    <a:pt x="215" y="1"/>
                  </a:moveTo>
                  <a:cubicBezTo>
                    <a:pt x="194" y="1"/>
                    <a:pt x="171" y="7"/>
                    <a:pt x="147" y="23"/>
                  </a:cubicBezTo>
                  <a:cubicBezTo>
                    <a:pt x="88" y="38"/>
                    <a:pt x="30" y="96"/>
                    <a:pt x="15" y="184"/>
                  </a:cubicBezTo>
                  <a:cubicBezTo>
                    <a:pt x="0" y="272"/>
                    <a:pt x="44" y="389"/>
                    <a:pt x="147" y="419"/>
                  </a:cubicBezTo>
                  <a:cubicBezTo>
                    <a:pt x="185" y="438"/>
                    <a:pt x="226" y="449"/>
                    <a:pt x="266" y="449"/>
                  </a:cubicBezTo>
                  <a:cubicBezTo>
                    <a:pt x="318" y="449"/>
                    <a:pt x="369" y="431"/>
                    <a:pt x="410" y="389"/>
                  </a:cubicBezTo>
                  <a:cubicBezTo>
                    <a:pt x="483" y="316"/>
                    <a:pt x="483" y="243"/>
                    <a:pt x="483" y="184"/>
                  </a:cubicBezTo>
                  <a:cubicBezTo>
                    <a:pt x="460" y="78"/>
                    <a:pt x="398" y="48"/>
                    <a:pt x="375" y="48"/>
                  </a:cubicBezTo>
                  <a:cubicBezTo>
                    <a:pt x="370" y="48"/>
                    <a:pt x="366" y="50"/>
                    <a:pt x="366" y="53"/>
                  </a:cubicBezTo>
                  <a:cubicBezTo>
                    <a:pt x="337" y="67"/>
                    <a:pt x="366" y="126"/>
                    <a:pt x="337" y="184"/>
                  </a:cubicBezTo>
                  <a:cubicBezTo>
                    <a:pt x="322" y="214"/>
                    <a:pt x="308" y="243"/>
                    <a:pt x="293" y="258"/>
                  </a:cubicBezTo>
                  <a:cubicBezTo>
                    <a:pt x="278" y="265"/>
                    <a:pt x="267" y="268"/>
                    <a:pt x="256" y="268"/>
                  </a:cubicBezTo>
                  <a:cubicBezTo>
                    <a:pt x="245" y="268"/>
                    <a:pt x="234" y="265"/>
                    <a:pt x="220" y="258"/>
                  </a:cubicBezTo>
                  <a:cubicBezTo>
                    <a:pt x="176" y="243"/>
                    <a:pt x="161" y="214"/>
                    <a:pt x="161" y="199"/>
                  </a:cubicBezTo>
                  <a:cubicBezTo>
                    <a:pt x="161" y="184"/>
                    <a:pt x="176" y="140"/>
                    <a:pt x="191" y="126"/>
                  </a:cubicBezTo>
                  <a:cubicBezTo>
                    <a:pt x="234" y="96"/>
                    <a:pt x="264" y="67"/>
                    <a:pt x="293" y="53"/>
                  </a:cubicBezTo>
                  <a:cubicBezTo>
                    <a:pt x="304" y="42"/>
                    <a:pt x="268" y="1"/>
                    <a:pt x="21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437" name="Google Shape;437;p31"/>
            <p:cNvSpPr/>
            <p:nvPr/>
          </p:nvSpPr>
          <p:spPr>
            <a:xfrm>
              <a:off x="3318904" y="2660526"/>
              <a:ext cx="31698" cy="29536"/>
            </a:xfrm>
            <a:custGeom>
              <a:avLst/>
              <a:gdLst/>
              <a:ahLst/>
              <a:cxnLst/>
              <a:rect l="l" t="t" r="r" b="b"/>
              <a:pathLst>
                <a:path w="513" h="478" extrusionOk="0">
                  <a:moveTo>
                    <a:pt x="246" y="1"/>
                  </a:moveTo>
                  <a:cubicBezTo>
                    <a:pt x="220" y="1"/>
                    <a:pt x="191" y="8"/>
                    <a:pt x="161" y="23"/>
                  </a:cubicBezTo>
                  <a:cubicBezTo>
                    <a:pt x="117" y="37"/>
                    <a:pt x="44" y="96"/>
                    <a:pt x="15" y="184"/>
                  </a:cubicBezTo>
                  <a:cubicBezTo>
                    <a:pt x="0" y="301"/>
                    <a:pt x="59" y="389"/>
                    <a:pt x="147" y="447"/>
                  </a:cubicBezTo>
                  <a:cubicBezTo>
                    <a:pt x="179" y="467"/>
                    <a:pt x="222" y="477"/>
                    <a:pt x="266" y="477"/>
                  </a:cubicBezTo>
                  <a:cubicBezTo>
                    <a:pt x="324" y="477"/>
                    <a:pt x="384" y="459"/>
                    <a:pt x="425" y="418"/>
                  </a:cubicBezTo>
                  <a:cubicBezTo>
                    <a:pt x="498" y="374"/>
                    <a:pt x="513" y="272"/>
                    <a:pt x="498" y="228"/>
                  </a:cubicBezTo>
                  <a:cubicBezTo>
                    <a:pt x="483" y="169"/>
                    <a:pt x="454" y="125"/>
                    <a:pt x="425" y="111"/>
                  </a:cubicBezTo>
                  <a:cubicBezTo>
                    <a:pt x="410" y="103"/>
                    <a:pt x="396" y="100"/>
                    <a:pt x="385" y="100"/>
                  </a:cubicBezTo>
                  <a:cubicBezTo>
                    <a:pt x="374" y="100"/>
                    <a:pt x="366" y="103"/>
                    <a:pt x="366" y="111"/>
                  </a:cubicBezTo>
                  <a:cubicBezTo>
                    <a:pt x="352" y="125"/>
                    <a:pt x="381" y="184"/>
                    <a:pt x="366" y="242"/>
                  </a:cubicBezTo>
                  <a:cubicBezTo>
                    <a:pt x="352" y="272"/>
                    <a:pt x="337" y="301"/>
                    <a:pt x="308" y="316"/>
                  </a:cubicBezTo>
                  <a:cubicBezTo>
                    <a:pt x="300" y="323"/>
                    <a:pt x="293" y="327"/>
                    <a:pt x="282" y="327"/>
                  </a:cubicBezTo>
                  <a:cubicBezTo>
                    <a:pt x="271" y="327"/>
                    <a:pt x="257" y="323"/>
                    <a:pt x="235" y="316"/>
                  </a:cubicBezTo>
                  <a:cubicBezTo>
                    <a:pt x="205" y="301"/>
                    <a:pt x="176" y="257"/>
                    <a:pt x="176" y="242"/>
                  </a:cubicBezTo>
                  <a:cubicBezTo>
                    <a:pt x="176" y="228"/>
                    <a:pt x="205" y="184"/>
                    <a:pt x="220" y="169"/>
                  </a:cubicBezTo>
                  <a:cubicBezTo>
                    <a:pt x="278" y="111"/>
                    <a:pt x="308" y="111"/>
                    <a:pt x="337" y="96"/>
                  </a:cubicBezTo>
                  <a:cubicBezTo>
                    <a:pt x="352" y="81"/>
                    <a:pt x="337" y="52"/>
                    <a:pt x="308" y="23"/>
                  </a:cubicBezTo>
                  <a:cubicBezTo>
                    <a:pt x="293" y="8"/>
                    <a:pt x="271" y="1"/>
                    <a:pt x="24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438" name="Google Shape;438;p31"/>
            <p:cNvSpPr/>
            <p:nvPr/>
          </p:nvSpPr>
          <p:spPr>
            <a:xfrm>
              <a:off x="3095463" y="2802092"/>
              <a:ext cx="344726" cy="77855"/>
            </a:xfrm>
            <a:custGeom>
              <a:avLst/>
              <a:gdLst/>
              <a:ahLst/>
              <a:cxnLst/>
              <a:rect l="l" t="t" r="r" b="b"/>
              <a:pathLst>
                <a:path w="5579" h="1260" extrusionOk="0">
                  <a:moveTo>
                    <a:pt x="88" y="1"/>
                  </a:moveTo>
                  <a:lnTo>
                    <a:pt x="0" y="630"/>
                  </a:lnTo>
                  <a:lnTo>
                    <a:pt x="5578" y="1260"/>
                  </a:lnTo>
                  <a:lnTo>
                    <a:pt x="5578" y="630"/>
                  </a:lnTo>
                  <a:lnTo>
                    <a:pt x="8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grpSp>
        <p:nvGrpSpPr>
          <p:cNvPr id="439" name="Google Shape;439;p31"/>
          <p:cNvGrpSpPr/>
          <p:nvPr/>
        </p:nvGrpSpPr>
        <p:grpSpPr>
          <a:xfrm>
            <a:off x="2091693" y="3803683"/>
            <a:ext cx="2875377" cy="2202460"/>
            <a:chOff x="1568769" y="2852762"/>
            <a:chExt cx="2156533" cy="1651845"/>
          </a:xfrm>
        </p:grpSpPr>
        <p:sp>
          <p:nvSpPr>
            <p:cNvPr id="440" name="Google Shape;440;p31"/>
            <p:cNvSpPr/>
            <p:nvPr/>
          </p:nvSpPr>
          <p:spPr>
            <a:xfrm>
              <a:off x="3409629" y="3209179"/>
              <a:ext cx="94106" cy="1295427"/>
            </a:xfrm>
            <a:custGeom>
              <a:avLst/>
              <a:gdLst/>
              <a:ahLst/>
              <a:cxnLst/>
              <a:rect l="l" t="t" r="r" b="b"/>
              <a:pathLst>
                <a:path w="1523" h="20965" extrusionOk="0">
                  <a:moveTo>
                    <a:pt x="0" y="1"/>
                  </a:moveTo>
                  <a:lnTo>
                    <a:pt x="879" y="20965"/>
                  </a:lnTo>
                  <a:lnTo>
                    <a:pt x="1523" y="20965"/>
                  </a:lnTo>
                  <a:lnTo>
                    <a:pt x="762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441" name="Google Shape;441;p31"/>
            <p:cNvSpPr/>
            <p:nvPr/>
          </p:nvSpPr>
          <p:spPr>
            <a:xfrm>
              <a:off x="3444912" y="3192001"/>
              <a:ext cx="192723" cy="170108"/>
            </a:xfrm>
            <a:custGeom>
              <a:avLst/>
              <a:gdLst/>
              <a:ahLst/>
              <a:cxnLst/>
              <a:rect l="l" t="t" r="r" b="b"/>
              <a:pathLst>
                <a:path w="3119" h="2753" extrusionOk="0">
                  <a:moveTo>
                    <a:pt x="2899" y="1"/>
                  </a:moveTo>
                  <a:lnTo>
                    <a:pt x="0" y="2387"/>
                  </a:lnTo>
                  <a:lnTo>
                    <a:pt x="293" y="2753"/>
                  </a:lnTo>
                  <a:lnTo>
                    <a:pt x="3119" y="147"/>
                  </a:lnTo>
                  <a:lnTo>
                    <a:pt x="2899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442" name="Google Shape;442;p31"/>
            <p:cNvSpPr/>
            <p:nvPr/>
          </p:nvSpPr>
          <p:spPr>
            <a:xfrm>
              <a:off x="3243160" y="3201022"/>
              <a:ext cx="201806" cy="158368"/>
            </a:xfrm>
            <a:custGeom>
              <a:avLst/>
              <a:gdLst/>
              <a:ahLst/>
              <a:cxnLst/>
              <a:rect l="l" t="t" r="r" b="b"/>
              <a:pathLst>
                <a:path w="3266" h="2563" extrusionOk="0">
                  <a:moveTo>
                    <a:pt x="89" y="1"/>
                  </a:moveTo>
                  <a:lnTo>
                    <a:pt x="1" y="235"/>
                  </a:lnTo>
                  <a:lnTo>
                    <a:pt x="2958" y="2563"/>
                  </a:lnTo>
                  <a:lnTo>
                    <a:pt x="3265" y="2197"/>
                  </a:lnTo>
                  <a:lnTo>
                    <a:pt x="89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443" name="Google Shape;443;p31"/>
            <p:cNvSpPr/>
            <p:nvPr/>
          </p:nvSpPr>
          <p:spPr>
            <a:xfrm>
              <a:off x="1568769" y="3150415"/>
              <a:ext cx="2156533" cy="83293"/>
            </a:xfrm>
            <a:custGeom>
              <a:avLst/>
              <a:gdLst/>
              <a:ahLst/>
              <a:cxnLst/>
              <a:rect l="l" t="t" r="r" b="b"/>
              <a:pathLst>
                <a:path w="34901" h="1348" extrusionOk="0">
                  <a:moveTo>
                    <a:pt x="0" y="0"/>
                  </a:moveTo>
                  <a:lnTo>
                    <a:pt x="146" y="1347"/>
                  </a:lnTo>
                  <a:lnTo>
                    <a:pt x="34901" y="952"/>
                  </a:lnTo>
                  <a:lnTo>
                    <a:pt x="3490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444" name="Google Shape;444;p31"/>
            <p:cNvSpPr/>
            <p:nvPr/>
          </p:nvSpPr>
          <p:spPr>
            <a:xfrm>
              <a:off x="1813900" y="3209179"/>
              <a:ext cx="94106" cy="1295427"/>
            </a:xfrm>
            <a:custGeom>
              <a:avLst/>
              <a:gdLst/>
              <a:ahLst/>
              <a:cxnLst/>
              <a:rect l="l" t="t" r="r" b="b"/>
              <a:pathLst>
                <a:path w="1523" h="20965" extrusionOk="0">
                  <a:moveTo>
                    <a:pt x="0" y="1"/>
                  </a:moveTo>
                  <a:lnTo>
                    <a:pt x="879" y="20965"/>
                  </a:lnTo>
                  <a:lnTo>
                    <a:pt x="1523" y="20965"/>
                  </a:lnTo>
                  <a:lnTo>
                    <a:pt x="77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445" name="Google Shape;445;p31"/>
            <p:cNvSpPr/>
            <p:nvPr/>
          </p:nvSpPr>
          <p:spPr>
            <a:xfrm>
              <a:off x="1849184" y="3192001"/>
              <a:ext cx="193650" cy="170108"/>
            </a:xfrm>
            <a:custGeom>
              <a:avLst/>
              <a:gdLst/>
              <a:ahLst/>
              <a:cxnLst/>
              <a:rect l="l" t="t" r="r" b="b"/>
              <a:pathLst>
                <a:path w="3134" h="2753" extrusionOk="0">
                  <a:moveTo>
                    <a:pt x="2914" y="1"/>
                  </a:moveTo>
                  <a:lnTo>
                    <a:pt x="0" y="2387"/>
                  </a:lnTo>
                  <a:lnTo>
                    <a:pt x="293" y="2753"/>
                  </a:lnTo>
                  <a:lnTo>
                    <a:pt x="3133" y="147"/>
                  </a:lnTo>
                  <a:lnTo>
                    <a:pt x="2914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446" name="Google Shape;446;p31"/>
            <p:cNvSpPr/>
            <p:nvPr/>
          </p:nvSpPr>
          <p:spPr>
            <a:xfrm>
              <a:off x="1647431" y="3201022"/>
              <a:ext cx="201806" cy="158368"/>
            </a:xfrm>
            <a:custGeom>
              <a:avLst/>
              <a:gdLst/>
              <a:ahLst/>
              <a:cxnLst/>
              <a:rect l="l" t="t" r="r" b="b"/>
              <a:pathLst>
                <a:path w="3266" h="2563" extrusionOk="0">
                  <a:moveTo>
                    <a:pt x="103" y="1"/>
                  </a:moveTo>
                  <a:lnTo>
                    <a:pt x="1" y="235"/>
                  </a:lnTo>
                  <a:lnTo>
                    <a:pt x="2973" y="2563"/>
                  </a:lnTo>
                  <a:lnTo>
                    <a:pt x="3265" y="2197"/>
                  </a:lnTo>
                  <a:lnTo>
                    <a:pt x="103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447" name="Google Shape;447;p31"/>
            <p:cNvSpPr/>
            <p:nvPr/>
          </p:nvSpPr>
          <p:spPr>
            <a:xfrm>
              <a:off x="1810254" y="2852762"/>
              <a:ext cx="695694" cy="299496"/>
            </a:xfrm>
            <a:custGeom>
              <a:avLst/>
              <a:gdLst/>
              <a:ahLst/>
              <a:cxnLst/>
              <a:rect l="l" t="t" r="r" b="b"/>
              <a:pathLst>
                <a:path w="11259" h="4847" extrusionOk="0">
                  <a:moveTo>
                    <a:pt x="5666" y="1"/>
                  </a:moveTo>
                  <a:lnTo>
                    <a:pt x="4466" y="4554"/>
                  </a:lnTo>
                  <a:lnTo>
                    <a:pt x="1" y="4554"/>
                  </a:lnTo>
                  <a:lnTo>
                    <a:pt x="1" y="4846"/>
                  </a:lnTo>
                  <a:lnTo>
                    <a:pt x="9721" y="4773"/>
                  </a:lnTo>
                  <a:lnTo>
                    <a:pt x="11259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448" name="Google Shape;448;p31"/>
            <p:cNvSpPr/>
            <p:nvPr/>
          </p:nvSpPr>
          <p:spPr>
            <a:xfrm>
              <a:off x="2270732" y="2977644"/>
              <a:ext cx="63397" cy="62470"/>
            </a:xfrm>
            <a:custGeom>
              <a:avLst/>
              <a:gdLst/>
              <a:ahLst/>
              <a:cxnLst/>
              <a:rect l="l" t="t" r="r" b="b"/>
              <a:pathLst>
                <a:path w="1026" h="1011" extrusionOk="0">
                  <a:moveTo>
                    <a:pt x="513" y="0"/>
                  </a:moveTo>
                  <a:cubicBezTo>
                    <a:pt x="235" y="0"/>
                    <a:pt x="0" y="220"/>
                    <a:pt x="0" y="512"/>
                  </a:cubicBezTo>
                  <a:cubicBezTo>
                    <a:pt x="0" y="791"/>
                    <a:pt x="235" y="1010"/>
                    <a:pt x="513" y="1010"/>
                  </a:cubicBezTo>
                  <a:cubicBezTo>
                    <a:pt x="791" y="1010"/>
                    <a:pt x="1025" y="791"/>
                    <a:pt x="1025" y="512"/>
                  </a:cubicBezTo>
                  <a:cubicBezTo>
                    <a:pt x="1025" y="220"/>
                    <a:pt x="791" y="0"/>
                    <a:pt x="51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sp>
        <p:nvSpPr>
          <p:cNvPr id="449" name="Google Shape;449;p31"/>
          <p:cNvSpPr/>
          <p:nvPr/>
        </p:nvSpPr>
        <p:spPr>
          <a:xfrm>
            <a:off x="6121091" y="3148520"/>
            <a:ext cx="41111" cy="21173"/>
          </a:xfrm>
          <a:custGeom>
            <a:avLst/>
            <a:gdLst/>
            <a:ahLst/>
            <a:cxnLst/>
            <a:rect l="l" t="t" r="r" b="b"/>
            <a:pathLst>
              <a:path w="499" h="257" extrusionOk="0">
                <a:moveTo>
                  <a:pt x="458" y="1"/>
                </a:moveTo>
                <a:cubicBezTo>
                  <a:pt x="426" y="1"/>
                  <a:pt x="334" y="39"/>
                  <a:pt x="220" y="77"/>
                </a:cubicBezTo>
                <a:cubicBezTo>
                  <a:pt x="88" y="165"/>
                  <a:pt x="0" y="238"/>
                  <a:pt x="0" y="252"/>
                </a:cubicBezTo>
                <a:cubicBezTo>
                  <a:pt x="3" y="255"/>
                  <a:pt x="8" y="256"/>
                  <a:pt x="16" y="256"/>
                </a:cubicBezTo>
                <a:cubicBezTo>
                  <a:pt x="55" y="256"/>
                  <a:pt x="152" y="228"/>
                  <a:pt x="249" y="179"/>
                </a:cubicBezTo>
                <a:cubicBezTo>
                  <a:pt x="381" y="106"/>
                  <a:pt x="498" y="33"/>
                  <a:pt x="469" y="4"/>
                </a:cubicBezTo>
                <a:cubicBezTo>
                  <a:pt x="467" y="2"/>
                  <a:pt x="463" y="1"/>
                  <a:pt x="458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grpSp>
        <p:nvGrpSpPr>
          <p:cNvPr id="450" name="Google Shape;450;p31"/>
          <p:cNvGrpSpPr/>
          <p:nvPr/>
        </p:nvGrpSpPr>
        <p:grpSpPr>
          <a:xfrm>
            <a:off x="4874887" y="3142837"/>
            <a:ext cx="1648853" cy="2923596"/>
            <a:chOff x="3656165" y="2357127"/>
            <a:chExt cx="1236640" cy="2192697"/>
          </a:xfrm>
        </p:grpSpPr>
        <p:sp>
          <p:nvSpPr>
            <p:cNvPr id="451" name="Google Shape;451;p31"/>
            <p:cNvSpPr/>
            <p:nvPr/>
          </p:nvSpPr>
          <p:spPr>
            <a:xfrm>
              <a:off x="4663462" y="3758229"/>
              <a:ext cx="57959" cy="706507"/>
            </a:xfrm>
            <a:custGeom>
              <a:avLst/>
              <a:gdLst/>
              <a:ahLst/>
              <a:cxnLst/>
              <a:rect l="l" t="t" r="r" b="b"/>
              <a:pathLst>
                <a:path w="938" h="11434" extrusionOk="0">
                  <a:moveTo>
                    <a:pt x="484" y="0"/>
                  </a:moveTo>
                  <a:lnTo>
                    <a:pt x="1" y="11434"/>
                  </a:lnTo>
                  <a:lnTo>
                    <a:pt x="337" y="11434"/>
                  </a:lnTo>
                  <a:lnTo>
                    <a:pt x="937" y="59"/>
                  </a:lnTo>
                  <a:lnTo>
                    <a:pt x="48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452" name="Google Shape;452;p31"/>
            <p:cNvSpPr/>
            <p:nvPr/>
          </p:nvSpPr>
          <p:spPr>
            <a:xfrm>
              <a:off x="3824298" y="4391501"/>
              <a:ext cx="330268" cy="102262"/>
            </a:xfrm>
            <a:custGeom>
              <a:avLst/>
              <a:gdLst/>
              <a:ahLst/>
              <a:cxnLst/>
              <a:rect l="l" t="t" r="r" b="b"/>
              <a:pathLst>
                <a:path w="5345" h="1655" extrusionOk="0">
                  <a:moveTo>
                    <a:pt x="1025" y="1"/>
                  </a:moveTo>
                  <a:lnTo>
                    <a:pt x="1245" y="1025"/>
                  </a:lnTo>
                  <a:cubicBezTo>
                    <a:pt x="1245" y="1025"/>
                    <a:pt x="1" y="1655"/>
                    <a:pt x="689" y="1655"/>
                  </a:cubicBezTo>
                  <a:lnTo>
                    <a:pt x="5344" y="1655"/>
                  </a:lnTo>
                  <a:lnTo>
                    <a:pt x="505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453" name="Google Shape;453;p31"/>
            <p:cNvSpPr/>
            <p:nvPr/>
          </p:nvSpPr>
          <p:spPr>
            <a:xfrm>
              <a:off x="3656165" y="4448488"/>
              <a:ext cx="330268" cy="101336"/>
            </a:xfrm>
            <a:custGeom>
              <a:avLst/>
              <a:gdLst/>
              <a:ahLst/>
              <a:cxnLst/>
              <a:rect l="l" t="t" r="r" b="b"/>
              <a:pathLst>
                <a:path w="5345" h="1640" extrusionOk="0">
                  <a:moveTo>
                    <a:pt x="1025" y="0"/>
                  </a:moveTo>
                  <a:lnTo>
                    <a:pt x="1245" y="1025"/>
                  </a:lnTo>
                  <a:cubicBezTo>
                    <a:pt x="1245" y="1025"/>
                    <a:pt x="1" y="1640"/>
                    <a:pt x="703" y="1640"/>
                  </a:cubicBezTo>
                  <a:lnTo>
                    <a:pt x="5344" y="1640"/>
                  </a:lnTo>
                  <a:lnTo>
                    <a:pt x="505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454" name="Google Shape;454;p31"/>
            <p:cNvSpPr/>
            <p:nvPr/>
          </p:nvSpPr>
          <p:spPr>
            <a:xfrm>
              <a:off x="3845255" y="3386522"/>
              <a:ext cx="980607" cy="1054755"/>
            </a:xfrm>
            <a:custGeom>
              <a:avLst/>
              <a:gdLst/>
              <a:ahLst/>
              <a:cxnLst/>
              <a:rect l="l" t="t" r="r" b="b"/>
              <a:pathLst>
                <a:path w="15870" h="17070" extrusionOk="0">
                  <a:moveTo>
                    <a:pt x="2760" y="0"/>
                  </a:moveTo>
                  <a:cubicBezTo>
                    <a:pt x="1" y="0"/>
                    <a:pt x="512" y="17070"/>
                    <a:pt x="512" y="17070"/>
                  </a:cubicBezTo>
                  <a:lnTo>
                    <a:pt x="4933" y="17070"/>
                  </a:lnTo>
                  <a:cubicBezTo>
                    <a:pt x="4933" y="17070"/>
                    <a:pt x="5168" y="6295"/>
                    <a:pt x="5197" y="5402"/>
                  </a:cubicBezTo>
                  <a:cubicBezTo>
                    <a:pt x="5205" y="5232"/>
                    <a:pt x="5346" y="5168"/>
                    <a:pt x="5594" y="5168"/>
                  </a:cubicBezTo>
                  <a:cubicBezTo>
                    <a:pt x="6381" y="5168"/>
                    <a:pt x="8241" y="5818"/>
                    <a:pt x="10331" y="5818"/>
                  </a:cubicBezTo>
                  <a:cubicBezTo>
                    <a:pt x="11158" y="5818"/>
                    <a:pt x="12021" y="5716"/>
                    <a:pt x="12868" y="5431"/>
                  </a:cubicBezTo>
                  <a:cubicBezTo>
                    <a:pt x="15869" y="4436"/>
                    <a:pt x="14478" y="952"/>
                    <a:pt x="14478" y="952"/>
                  </a:cubicBezTo>
                  <a:cubicBezTo>
                    <a:pt x="14478" y="952"/>
                    <a:pt x="4933" y="44"/>
                    <a:pt x="2767" y="0"/>
                  </a:cubicBezTo>
                  <a:cubicBezTo>
                    <a:pt x="2764" y="0"/>
                    <a:pt x="2762" y="0"/>
                    <a:pt x="276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455" name="Google Shape;455;p31"/>
            <p:cNvSpPr/>
            <p:nvPr/>
          </p:nvSpPr>
          <p:spPr>
            <a:xfrm>
              <a:off x="3845255" y="3386522"/>
              <a:ext cx="980607" cy="1054755"/>
            </a:xfrm>
            <a:custGeom>
              <a:avLst/>
              <a:gdLst/>
              <a:ahLst/>
              <a:cxnLst/>
              <a:rect l="l" t="t" r="r" b="b"/>
              <a:pathLst>
                <a:path w="15870" h="17070" extrusionOk="0">
                  <a:moveTo>
                    <a:pt x="2760" y="0"/>
                  </a:moveTo>
                  <a:cubicBezTo>
                    <a:pt x="1" y="0"/>
                    <a:pt x="512" y="17070"/>
                    <a:pt x="512" y="17070"/>
                  </a:cubicBezTo>
                  <a:lnTo>
                    <a:pt x="4933" y="17070"/>
                  </a:lnTo>
                  <a:cubicBezTo>
                    <a:pt x="4933" y="17070"/>
                    <a:pt x="5168" y="6295"/>
                    <a:pt x="5197" y="5402"/>
                  </a:cubicBezTo>
                  <a:cubicBezTo>
                    <a:pt x="5205" y="5232"/>
                    <a:pt x="5346" y="5168"/>
                    <a:pt x="5594" y="5168"/>
                  </a:cubicBezTo>
                  <a:cubicBezTo>
                    <a:pt x="6381" y="5168"/>
                    <a:pt x="8241" y="5818"/>
                    <a:pt x="10331" y="5818"/>
                  </a:cubicBezTo>
                  <a:cubicBezTo>
                    <a:pt x="11158" y="5818"/>
                    <a:pt x="12021" y="5716"/>
                    <a:pt x="12868" y="5431"/>
                  </a:cubicBezTo>
                  <a:cubicBezTo>
                    <a:pt x="15869" y="4436"/>
                    <a:pt x="14478" y="952"/>
                    <a:pt x="14478" y="952"/>
                  </a:cubicBezTo>
                  <a:cubicBezTo>
                    <a:pt x="14478" y="952"/>
                    <a:pt x="4933" y="44"/>
                    <a:pt x="2767" y="0"/>
                  </a:cubicBezTo>
                  <a:cubicBezTo>
                    <a:pt x="2764" y="0"/>
                    <a:pt x="2762" y="0"/>
                    <a:pt x="2760" y="0"/>
                  </a:cubicBezTo>
                  <a:close/>
                </a:path>
              </a:pathLst>
            </a:custGeom>
            <a:solidFill>
              <a:srgbClr val="151F29">
                <a:alpha val="1867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456" name="Google Shape;456;p31"/>
            <p:cNvSpPr/>
            <p:nvPr/>
          </p:nvSpPr>
          <p:spPr>
            <a:xfrm>
              <a:off x="3673355" y="3427210"/>
              <a:ext cx="980607" cy="1054755"/>
            </a:xfrm>
            <a:custGeom>
              <a:avLst/>
              <a:gdLst/>
              <a:ahLst/>
              <a:cxnLst/>
              <a:rect l="l" t="t" r="r" b="b"/>
              <a:pathLst>
                <a:path w="15870" h="17070" extrusionOk="0">
                  <a:moveTo>
                    <a:pt x="2760" y="0"/>
                  </a:moveTo>
                  <a:cubicBezTo>
                    <a:pt x="1" y="0"/>
                    <a:pt x="512" y="17070"/>
                    <a:pt x="512" y="17070"/>
                  </a:cubicBezTo>
                  <a:lnTo>
                    <a:pt x="4933" y="17070"/>
                  </a:lnTo>
                  <a:cubicBezTo>
                    <a:pt x="4933" y="17070"/>
                    <a:pt x="5168" y="6295"/>
                    <a:pt x="5197" y="5402"/>
                  </a:cubicBezTo>
                  <a:cubicBezTo>
                    <a:pt x="5205" y="5232"/>
                    <a:pt x="5346" y="5168"/>
                    <a:pt x="5594" y="5168"/>
                  </a:cubicBezTo>
                  <a:cubicBezTo>
                    <a:pt x="6381" y="5168"/>
                    <a:pt x="8241" y="5818"/>
                    <a:pt x="10331" y="5818"/>
                  </a:cubicBezTo>
                  <a:cubicBezTo>
                    <a:pt x="11158" y="5818"/>
                    <a:pt x="12021" y="5716"/>
                    <a:pt x="12868" y="5431"/>
                  </a:cubicBezTo>
                  <a:cubicBezTo>
                    <a:pt x="15869" y="4436"/>
                    <a:pt x="14478" y="952"/>
                    <a:pt x="14478" y="952"/>
                  </a:cubicBezTo>
                  <a:cubicBezTo>
                    <a:pt x="14478" y="952"/>
                    <a:pt x="4933" y="44"/>
                    <a:pt x="2767" y="0"/>
                  </a:cubicBezTo>
                  <a:cubicBezTo>
                    <a:pt x="2764" y="0"/>
                    <a:pt x="2762" y="0"/>
                    <a:pt x="276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457" name="Google Shape;457;p31"/>
            <p:cNvSpPr/>
            <p:nvPr/>
          </p:nvSpPr>
          <p:spPr>
            <a:xfrm>
              <a:off x="3930282" y="3468830"/>
              <a:ext cx="810561" cy="1001431"/>
            </a:xfrm>
            <a:custGeom>
              <a:avLst/>
              <a:gdLst/>
              <a:ahLst/>
              <a:cxnLst/>
              <a:rect l="l" t="t" r="r" b="b"/>
              <a:pathLst>
                <a:path w="13118" h="16207" extrusionOk="0">
                  <a:moveTo>
                    <a:pt x="13000" y="0"/>
                  </a:moveTo>
                  <a:cubicBezTo>
                    <a:pt x="13000" y="1"/>
                    <a:pt x="13029" y="89"/>
                    <a:pt x="13044" y="278"/>
                  </a:cubicBezTo>
                  <a:cubicBezTo>
                    <a:pt x="13088" y="439"/>
                    <a:pt x="13088" y="718"/>
                    <a:pt x="13015" y="1040"/>
                  </a:cubicBezTo>
                  <a:cubicBezTo>
                    <a:pt x="12927" y="1376"/>
                    <a:pt x="12751" y="1757"/>
                    <a:pt x="12444" y="2123"/>
                  </a:cubicBezTo>
                  <a:cubicBezTo>
                    <a:pt x="12283" y="2313"/>
                    <a:pt x="12092" y="2489"/>
                    <a:pt x="11873" y="2650"/>
                  </a:cubicBezTo>
                  <a:cubicBezTo>
                    <a:pt x="11653" y="2826"/>
                    <a:pt x="11404" y="2972"/>
                    <a:pt x="11126" y="3075"/>
                  </a:cubicBezTo>
                  <a:cubicBezTo>
                    <a:pt x="10584" y="3309"/>
                    <a:pt x="9911" y="3441"/>
                    <a:pt x="9208" y="3514"/>
                  </a:cubicBezTo>
                  <a:cubicBezTo>
                    <a:pt x="8491" y="3587"/>
                    <a:pt x="7715" y="3646"/>
                    <a:pt x="6925" y="3675"/>
                  </a:cubicBezTo>
                  <a:cubicBezTo>
                    <a:pt x="6289" y="3703"/>
                    <a:pt x="5631" y="3719"/>
                    <a:pt x="4955" y="3719"/>
                  </a:cubicBezTo>
                  <a:cubicBezTo>
                    <a:pt x="3903" y="3719"/>
                    <a:pt x="2807" y="3682"/>
                    <a:pt x="1684" y="3602"/>
                  </a:cubicBezTo>
                  <a:cubicBezTo>
                    <a:pt x="1616" y="3597"/>
                    <a:pt x="1547" y="3594"/>
                    <a:pt x="1476" y="3594"/>
                  </a:cubicBezTo>
                  <a:cubicBezTo>
                    <a:pt x="1318" y="3594"/>
                    <a:pt x="1153" y="3610"/>
                    <a:pt x="981" y="3660"/>
                  </a:cubicBezTo>
                  <a:cubicBezTo>
                    <a:pt x="761" y="3719"/>
                    <a:pt x="542" y="3880"/>
                    <a:pt x="454" y="4099"/>
                  </a:cubicBezTo>
                  <a:cubicBezTo>
                    <a:pt x="366" y="4319"/>
                    <a:pt x="351" y="4553"/>
                    <a:pt x="337" y="4773"/>
                  </a:cubicBezTo>
                  <a:cubicBezTo>
                    <a:pt x="337" y="4992"/>
                    <a:pt x="308" y="5212"/>
                    <a:pt x="308" y="5432"/>
                  </a:cubicBezTo>
                  <a:cubicBezTo>
                    <a:pt x="293" y="6310"/>
                    <a:pt x="264" y="7159"/>
                    <a:pt x="234" y="7964"/>
                  </a:cubicBezTo>
                  <a:cubicBezTo>
                    <a:pt x="176" y="9575"/>
                    <a:pt x="146" y="11024"/>
                    <a:pt x="117" y="12239"/>
                  </a:cubicBezTo>
                  <a:cubicBezTo>
                    <a:pt x="73" y="13469"/>
                    <a:pt x="59" y="14435"/>
                    <a:pt x="44" y="15138"/>
                  </a:cubicBezTo>
                  <a:cubicBezTo>
                    <a:pt x="15" y="15489"/>
                    <a:pt x="15" y="15738"/>
                    <a:pt x="15" y="15928"/>
                  </a:cubicBezTo>
                  <a:cubicBezTo>
                    <a:pt x="29" y="15738"/>
                    <a:pt x="29" y="15474"/>
                    <a:pt x="59" y="15138"/>
                  </a:cubicBezTo>
                  <a:cubicBezTo>
                    <a:pt x="88" y="14435"/>
                    <a:pt x="132" y="13454"/>
                    <a:pt x="161" y="12239"/>
                  </a:cubicBezTo>
                  <a:cubicBezTo>
                    <a:pt x="205" y="11024"/>
                    <a:pt x="249" y="9575"/>
                    <a:pt x="308" y="7964"/>
                  </a:cubicBezTo>
                  <a:cubicBezTo>
                    <a:pt x="322" y="7159"/>
                    <a:pt x="351" y="6310"/>
                    <a:pt x="381" y="5432"/>
                  </a:cubicBezTo>
                  <a:cubicBezTo>
                    <a:pt x="381" y="5212"/>
                    <a:pt x="395" y="4992"/>
                    <a:pt x="395" y="4773"/>
                  </a:cubicBezTo>
                  <a:cubicBezTo>
                    <a:pt x="425" y="4553"/>
                    <a:pt x="439" y="4334"/>
                    <a:pt x="527" y="4143"/>
                  </a:cubicBezTo>
                  <a:cubicBezTo>
                    <a:pt x="615" y="3938"/>
                    <a:pt x="791" y="3792"/>
                    <a:pt x="1010" y="3733"/>
                  </a:cubicBezTo>
                  <a:cubicBezTo>
                    <a:pt x="1178" y="3689"/>
                    <a:pt x="1346" y="3670"/>
                    <a:pt x="1520" y="3670"/>
                  </a:cubicBezTo>
                  <a:cubicBezTo>
                    <a:pt x="1574" y="3670"/>
                    <a:pt x="1628" y="3671"/>
                    <a:pt x="1684" y="3675"/>
                  </a:cubicBezTo>
                  <a:cubicBezTo>
                    <a:pt x="2773" y="3761"/>
                    <a:pt x="3837" y="3796"/>
                    <a:pt x="4855" y="3796"/>
                  </a:cubicBezTo>
                  <a:cubicBezTo>
                    <a:pt x="5575" y="3796"/>
                    <a:pt x="6272" y="3778"/>
                    <a:pt x="6939" y="3748"/>
                  </a:cubicBezTo>
                  <a:cubicBezTo>
                    <a:pt x="7744" y="3719"/>
                    <a:pt x="8506" y="3660"/>
                    <a:pt x="9223" y="3587"/>
                  </a:cubicBezTo>
                  <a:cubicBezTo>
                    <a:pt x="9940" y="3514"/>
                    <a:pt x="10599" y="3367"/>
                    <a:pt x="11155" y="3133"/>
                  </a:cubicBezTo>
                  <a:cubicBezTo>
                    <a:pt x="11448" y="3016"/>
                    <a:pt x="11712" y="2870"/>
                    <a:pt x="11931" y="2709"/>
                  </a:cubicBezTo>
                  <a:cubicBezTo>
                    <a:pt x="12151" y="2548"/>
                    <a:pt x="12356" y="2343"/>
                    <a:pt x="12502" y="2167"/>
                  </a:cubicBezTo>
                  <a:cubicBezTo>
                    <a:pt x="12810" y="1772"/>
                    <a:pt x="12971" y="1376"/>
                    <a:pt x="13044" y="1040"/>
                  </a:cubicBezTo>
                  <a:cubicBezTo>
                    <a:pt x="13117" y="718"/>
                    <a:pt x="13102" y="439"/>
                    <a:pt x="13073" y="264"/>
                  </a:cubicBezTo>
                  <a:cubicBezTo>
                    <a:pt x="13030" y="89"/>
                    <a:pt x="13000" y="1"/>
                    <a:pt x="13000" y="0"/>
                  </a:cubicBezTo>
                  <a:close/>
                  <a:moveTo>
                    <a:pt x="15" y="15928"/>
                  </a:moveTo>
                  <a:cubicBezTo>
                    <a:pt x="15" y="16016"/>
                    <a:pt x="15" y="16074"/>
                    <a:pt x="0" y="16133"/>
                  </a:cubicBezTo>
                  <a:cubicBezTo>
                    <a:pt x="15" y="16177"/>
                    <a:pt x="15" y="16206"/>
                    <a:pt x="15" y="16206"/>
                  </a:cubicBezTo>
                  <a:lnTo>
                    <a:pt x="15" y="16133"/>
                  </a:lnTo>
                  <a:lnTo>
                    <a:pt x="15" y="15928"/>
                  </a:lnTo>
                  <a:close/>
                </a:path>
              </a:pathLst>
            </a:custGeom>
            <a:solidFill>
              <a:srgbClr val="95462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458" name="Google Shape;458;p31"/>
            <p:cNvSpPr/>
            <p:nvPr/>
          </p:nvSpPr>
          <p:spPr>
            <a:xfrm>
              <a:off x="4331933" y="2366890"/>
              <a:ext cx="281330" cy="401511"/>
            </a:xfrm>
            <a:custGeom>
              <a:avLst/>
              <a:gdLst/>
              <a:ahLst/>
              <a:cxnLst/>
              <a:rect l="l" t="t" r="r" b="b"/>
              <a:pathLst>
                <a:path w="4553" h="6498" extrusionOk="0">
                  <a:moveTo>
                    <a:pt x="2505" y="0"/>
                  </a:moveTo>
                  <a:cubicBezTo>
                    <a:pt x="2462" y="0"/>
                    <a:pt x="2418" y="1"/>
                    <a:pt x="2372" y="2"/>
                  </a:cubicBezTo>
                  <a:lnTo>
                    <a:pt x="1039" y="32"/>
                  </a:lnTo>
                  <a:cubicBezTo>
                    <a:pt x="1039" y="32"/>
                    <a:pt x="278" y="32"/>
                    <a:pt x="249" y="398"/>
                  </a:cubicBezTo>
                  <a:cubicBezTo>
                    <a:pt x="249" y="398"/>
                    <a:pt x="0" y="4936"/>
                    <a:pt x="1449" y="5009"/>
                  </a:cubicBezTo>
                  <a:lnTo>
                    <a:pt x="2328" y="5009"/>
                  </a:lnTo>
                  <a:lnTo>
                    <a:pt x="2328" y="5653"/>
                  </a:lnTo>
                  <a:cubicBezTo>
                    <a:pt x="2328" y="5873"/>
                    <a:pt x="2430" y="6078"/>
                    <a:pt x="2620" y="6180"/>
                  </a:cubicBezTo>
                  <a:cubicBezTo>
                    <a:pt x="2852" y="6323"/>
                    <a:pt x="3208" y="6498"/>
                    <a:pt x="3567" y="6498"/>
                  </a:cubicBezTo>
                  <a:cubicBezTo>
                    <a:pt x="3798" y="6498"/>
                    <a:pt x="4030" y="6425"/>
                    <a:pt x="4231" y="6224"/>
                  </a:cubicBezTo>
                  <a:cubicBezTo>
                    <a:pt x="4450" y="6005"/>
                    <a:pt x="4553" y="5668"/>
                    <a:pt x="4524" y="5360"/>
                  </a:cubicBezTo>
                  <a:lnTo>
                    <a:pt x="4333" y="2945"/>
                  </a:lnTo>
                  <a:lnTo>
                    <a:pt x="3792" y="1613"/>
                  </a:lnTo>
                  <a:lnTo>
                    <a:pt x="3792" y="588"/>
                  </a:lnTo>
                  <a:cubicBezTo>
                    <a:pt x="3792" y="588"/>
                    <a:pt x="3737" y="0"/>
                    <a:pt x="2505" y="0"/>
                  </a:cubicBezTo>
                  <a:close/>
                </a:path>
              </a:pathLst>
            </a:custGeom>
            <a:solidFill>
              <a:srgbClr val="CF886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459" name="Google Shape;459;p31"/>
            <p:cNvSpPr/>
            <p:nvPr/>
          </p:nvSpPr>
          <p:spPr>
            <a:xfrm>
              <a:off x="4219718" y="2705202"/>
              <a:ext cx="547336" cy="757731"/>
            </a:xfrm>
            <a:custGeom>
              <a:avLst/>
              <a:gdLst/>
              <a:ahLst/>
              <a:cxnLst/>
              <a:rect l="l" t="t" r="r" b="b"/>
              <a:pathLst>
                <a:path w="8858" h="12263" extrusionOk="0">
                  <a:moveTo>
                    <a:pt x="4540" y="0"/>
                  </a:moveTo>
                  <a:cubicBezTo>
                    <a:pt x="4182" y="0"/>
                    <a:pt x="3906" y="20"/>
                    <a:pt x="3778" y="61"/>
                  </a:cubicBezTo>
                  <a:cubicBezTo>
                    <a:pt x="2416" y="544"/>
                    <a:pt x="996" y="3794"/>
                    <a:pt x="996" y="3794"/>
                  </a:cubicBezTo>
                  <a:lnTo>
                    <a:pt x="1" y="11319"/>
                  </a:lnTo>
                  <a:cubicBezTo>
                    <a:pt x="1256" y="12101"/>
                    <a:pt x="4090" y="12262"/>
                    <a:pt x="6216" y="12262"/>
                  </a:cubicBezTo>
                  <a:cubicBezTo>
                    <a:pt x="7712" y="12262"/>
                    <a:pt x="8858" y="12183"/>
                    <a:pt x="8858" y="12183"/>
                  </a:cubicBezTo>
                  <a:lnTo>
                    <a:pt x="8506" y="7000"/>
                  </a:lnTo>
                  <a:lnTo>
                    <a:pt x="8301" y="4350"/>
                  </a:lnTo>
                  <a:cubicBezTo>
                    <a:pt x="8536" y="3179"/>
                    <a:pt x="8418" y="2389"/>
                    <a:pt x="8418" y="2389"/>
                  </a:cubicBezTo>
                  <a:lnTo>
                    <a:pt x="8345" y="1950"/>
                  </a:lnTo>
                  <a:cubicBezTo>
                    <a:pt x="8199" y="998"/>
                    <a:pt x="7452" y="251"/>
                    <a:pt x="6501" y="134"/>
                  </a:cubicBezTo>
                  <a:cubicBezTo>
                    <a:pt x="5813" y="46"/>
                    <a:pt x="5083" y="0"/>
                    <a:pt x="454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460" name="Google Shape;460;p31"/>
            <p:cNvSpPr/>
            <p:nvPr/>
          </p:nvSpPr>
          <p:spPr>
            <a:xfrm>
              <a:off x="4303879" y="2357127"/>
              <a:ext cx="316674" cy="277622"/>
            </a:xfrm>
            <a:custGeom>
              <a:avLst/>
              <a:gdLst/>
              <a:ahLst/>
              <a:cxnLst/>
              <a:rect l="l" t="t" r="r" b="b"/>
              <a:pathLst>
                <a:path w="5125" h="4493" extrusionOk="0">
                  <a:moveTo>
                    <a:pt x="2778" y="1"/>
                  </a:moveTo>
                  <a:cubicBezTo>
                    <a:pt x="2098" y="1"/>
                    <a:pt x="1417" y="81"/>
                    <a:pt x="761" y="234"/>
                  </a:cubicBezTo>
                  <a:cubicBezTo>
                    <a:pt x="586" y="263"/>
                    <a:pt x="395" y="307"/>
                    <a:pt x="249" y="409"/>
                  </a:cubicBezTo>
                  <a:cubicBezTo>
                    <a:pt x="103" y="497"/>
                    <a:pt x="0" y="687"/>
                    <a:pt x="15" y="863"/>
                  </a:cubicBezTo>
                  <a:cubicBezTo>
                    <a:pt x="29" y="1053"/>
                    <a:pt x="176" y="1200"/>
                    <a:pt x="337" y="1244"/>
                  </a:cubicBezTo>
                  <a:cubicBezTo>
                    <a:pt x="407" y="1265"/>
                    <a:pt x="475" y="1275"/>
                    <a:pt x="541" y="1275"/>
                  </a:cubicBezTo>
                  <a:cubicBezTo>
                    <a:pt x="656" y="1275"/>
                    <a:pt x="767" y="1246"/>
                    <a:pt x="879" y="1200"/>
                  </a:cubicBezTo>
                  <a:lnTo>
                    <a:pt x="879" y="1200"/>
                  </a:lnTo>
                  <a:cubicBezTo>
                    <a:pt x="732" y="1273"/>
                    <a:pt x="732" y="1507"/>
                    <a:pt x="849" y="1595"/>
                  </a:cubicBezTo>
                  <a:cubicBezTo>
                    <a:pt x="906" y="1639"/>
                    <a:pt x="973" y="1659"/>
                    <a:pt x="1041" y="1659"/>
                  </a:cubicBezTo>
                  <a:cubicBezTo>
                    <a:pt x="1131" y="1659"/>
                    <a:pt x="1222" y="1624"/>
                    <a:pt x="1288" y="1566"/>
                  </a:cubicBezTo>
                  <a:cubicBezTo>
                    <a:pt x="1406" y="1449"/>
                    <a:pt x="1479" y="1288"/>
                    <a:pt x="1508" y="1141"/>
                  </a:cubicBezTo>
                  <a:cubicBezTo>
                    <a:pt x="1684" y="1932"/>
                    <a:pt x="1859" y="2737"/>
                    <a:pt x="2313" y="3410"/>
                  </a:cubicBezTo>
                  <a:cubicBezTo>
                    <a:pt x="2715" y="4012"/>
                    <a:pt x="3409" y="4492"/>
                    <a:pt x="4141" y="4492"/>
                  </a:cubicBezTo>
                  <a:cubicBezTo>
                    <a:pt x="4209" y="4492"/>
                    <a:pt x="4279" y="4488"/>
                    <a:pt x="4348" y="4479"/>
                  </a:cubicBezTo>
                  <a:lnTo>
                    <a:pt x="4992" y="4333"/>
                  </a:lnTo>
                  <a:cubicBezTo>
                    <a:pt x="5124" y="3118"/>
                    <a:pt x="5007" y="2181"/>
                    <a:pt x="4904" y="966"/>
                  </a:cubicBezTo>
                  <a:cubicBezTo>
                    <a:pt x="4875" y="746"/>
                    <a:pt x="4421" y="482"/>
                    <a:pt x="4275" y="321"/>
                  </a:cubicBezTo>
                  <a:cubicBezTo>
                    <a:pt x="4099" y="102"/>
                    <a:pt x="3763" y="43"/>
                    <a:pt x="3470" y="29"/>
                  </a:cubicBezTo>
                  <a:cubicBezTo>
                    <a:pt x="3240" y="10"/>
                    <a:pt x="3009" y="1"/>
                    <a:pt x="277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461" name="Google Shape;461;p31"/>
            <p:cNvSpPr/>
            <p:nvPr/>
          </p:nvSpPr>
          <p:spPr>
            <a:xfrm>
              <a:off x="4417824" y="2518837"/>
              <a:ext cx="73345" cy="80265"/>
            </a:xfrm>
            <a:custGeom>
              <a:avLst/>
              <a:gdLst/>
              <a:ahLst/>
              <a:cxnLst/>
              <a:rect l="l" t="t" r="r" b="b"/>
              <a:pathLst>
                <a:path w="1187" h="1299" extrusionOk="0">
                  <a:moveTo>
                    <a:pt x="59" y="47"/>
                  </a:moveTo>
                  <a:lnTo>
                    <a:pt x="31" y="110"/>
                  </a:lnTo>
                  <a:lnTo>
                    <a:pt x="31" y="110"/>
                  </a:lnTo>
                  <a:cubicBezTo>
                    <a:pt x="40" y="107"/>
                    <a:pt x="49" y="104"/>
                    <a:pt x="58" y="101"/>
                  </a:cubicBezTo>
                  <a:lnTo>
                    <a:pt x="58" y="101"/>
                  </a:lnTo>
                  <a:cubicBezTo>
                    <a:pt x="59" y="83"/>
                    <a:pt x="59" y="65"/>
                    <a:pt x="59" y="47"/>
                  </a:cubicBezTo>
                  <a:close/>
                  <a:moveTo>
                    <a:pt x="31" y="110"/>
                  </a:moveTo>
                  <a:cubicBezTo>
                    <a:pt x="21" y="113"/>
                    <a:pt x="11" y="117"/>
                    <a:pt x="1" y="120"/>
                  </a:cubicBezTo>
                  <a:lnTo>
                    <a:pt x="1" y="178"/>
                  </a:lnTo>
                  <a:lnTo>
                    <a:pt x="31" y="110"/>
                  </a:lnTo>
                  <a:close/>
                  <a:moveTo>
                    <a:pt x="605" y="1"/>
                  </a:moveTo>
                  <a:cubicBezTo>
                    <a:pt x="425" y="1"/>
                    <a:pt x="238" y="44"/>
                    <a:pt x="58" y="101"/>
                  </a:cubicBezTo>
                  <a:lnTo>
                    <a:pt x="58" y="101"/>
                  </a:lnTo>
                  <a:cubicBezTo>
                    <a:pt x="54" y="264"/>
                    <a:pt x="30" y="448"/>
                    <a:pt x="30" y="632"/>
                  </a:cubicBezTo>
                  <a:cubicBezTo>
                    <a:pt x="30" y="852"/>
                    <a:pt x="30" y="1086"/>
                    <a:pt x="206" y="1218"/>
                  </a:cubicBezTo>
                  <a:cubicBezTo>
                    <a:pt x="269" y="1273"/>
                    <a:pt x="354" y="1299"/>
                    <a:pt x="442" y="1299"/>
                  </a:cubicBezTo>
                  <a:cubicBezTo>
                    <a:pt x="516" y="1299"/>
                    <a:pt x="593" y="1281"/>
                    <a:pt x="660" y="1247"/>
                  </a:cubicBezTo>
                  <a:cubicBezTo>
                    <a:pt x="806" y="1174"/>
                    <a:pt x="908" y="1057"/>
                    <a:pt x="1011" y="925"/>
                  </a:cubicBezTo>
                  <a:cubicBezTo>
                    <a:pt x="1099" y="779"/>
                    <a:pt x="1187" y="618"/>
                    <a:pt x="1172" y="427"/>
                  </a:cubicBezTo>
                  <a:cubicBezTo>
                    <a:pt x="1128" y="193"/>
                    <a:pt x="908" y="47"/>
                    <a:pt x="674" y="3"/>
                  </a:cubicBezTo>
                  <a:cubicBezTo>
                    <a:pt x="651" y="1"/>
                    <a:pt x="628" y="1"/>
                    <a:pt x="605" y="1"/>
                  </a:cubicBezTo>
                  <a:close/>
                </a:path>
              </a:pathLst>
            </a:custGeom>
            <a:solidFill>
              <a:srgbClr val="CF886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462" name="Google Shape;462;p31"/>
            <p:cNvSpPr/>
            <p:nvPr/>
          </p:nvSpPr>
          <p:spPr>
            <a:xfrm>
              <a:off x="4436856" y="2531566"/>
              <a:ext cx="25396" cy="43438"/>
            </a:xfrm>
            <a:custGeom>
              <a:avLst/>
              <a:gdLst/>
              <a:ahLst/>
              <a:cxnLst/>
              <a:rect l="l" t="t" r="r" b="b"/>
              <a:pathLst>
                <a:path w="411" h="703" extrusionOk="0">
                  <a:moveTo>
                    <a:pt x="256" y="0"/>
                  </a:moveTo>
                  <a:cubicBezTo>
                    <a:pt x="221" y="0"/>
                    <a:pt x="136" y="86"/>
                    <a:pt x="0" y="221"/>
                  </a:cubicBezTo>
                  <a:lnTo>
                    <a:pt x="7" y="228"/>
                  </a:lnTo>
                  <a:lnTo>
                    <a:pt x="7" y="228"/>
                  </a:lnTo>
                  <a:cubicBezTo>
                    <a:pt x="5" y="231"/>
                    <a:pt x="2" y="233"/>
                    <a:pt x="0" y="236"/>
                  </a:cubicBezTo>
                  <a:lnTo>
                    <a:pt x="59" y="295"/>
                  </a:lnTo>
                  <a:cubicBezTo>
                    <a:pt x="73" y="278"/>
                    <a:pt x="86" y="261"/>
                    <a:pt x="99" y="245"/>
                  </a:cubicBezTo>
                  <a:lnTo>
                    <a:pt x="99" y="245"/>
                  </a:lnTo>
                  <a:cubicBezTo>
                    <a:pt x="114" y="239"/>
                    <a:pt x="132" y="236"/>
                    <a:pt x="150" y="236"/>
                  </a:cubicBezTo>
                  <a:cubicBezTo>
                    <a:pt x="191" y="236"/>
                    <a:pt x="234" y="251"/>
                    <a:pt x="264" y="280"/>
                  </a:cubicBezTo>
                  <a:cubicBezTo>
                    <a:pt x="293" y="338"/>
                    <a:pt x="308" y="412"/>
                    <a:pt x="278" y="456"/>
                  </a:cubicBezTo>
                  <a:cubicBezTo>
                    <a:pt x="264" y="514"/>
                    <a:pt x="205" y="558"/>
                    <a:pt x="161" y="587"/>
                  </a:cubicBezTo>
                  <a:cubicBezTo>
                    <a:pt x="73" y="675"/>
                    <a:pt x="0" y="675"/>
                    <a:pt x="0" y="675"/>
                  </a:cubicBezTo>
                  <a:cubicBezTo>
                    <a:pt x="0" y="691"/>
                    <a:pt x="22" y="703"/>
                    <a:pt x="64" y="703"/>
                  </a:cubicBezTo>
                  <a:cubicBezTo>
                    <a:pt x="98" y="703"/>
                    <a:pt x="146" y="695"/>
                    <a:pt x="205" y="675"/>
                  </a:cubicBezTo>
                  <a:cubicBezTo>
                    <a:pt x="264" y="661"/>
                    <a:pt x="337" y="602"/>
                    <a:pt x="366" y="529"/>
                  </a:cubicBezTo>
                  <a:cubicBezTo>
                    <a:pt x="410" y="456"/>
                    <a:pt x="410" y="338"/>
                    <a:pt x="337" y="236"/>
                  </a:cubicBezTo>
                  <a:cubicBezTo>
                    <a:pt x="288" y="187"/>
                    <a:pt x="225" y="165"/>
                    <a:pt x="165" y="165"/>
                  </a:cubicBezTo>
                  <a:cubicBezTo>
                    <a:pt x="164" y="165"/>
                    <a:pt x="163" y="165"/>
                    <a:pt x="163" y="165"/>
                  </a:cubicBezTo>
                  <a:lnTo>
                    <a:pt x="163" y="165"/>
                  </a:lnTo>
                  <a:cubicBezTo>
                    <a:pt x="234" y="73"/>
                    <a:pt x="274" y="12"/>
                    <a:pt x="264" y="2"/>
                  </a:cubicBezTo>
                  <a:cubicBezTo>
                    <a:pt x="262" y="1"/>
                    <a:pt x="259" y="0"/>
                    <a:pt x="25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463" name="Google Shape;463;p31"/>
            <p:cNvSpPr/>
            <p:nvPr/>
          </p:nvSpPr>
          <p:spPr>
            <a:xfrm>
              <a:off x="4359060" y="2509939"/>
              <a:ext cx="5499" cy="16436"/>
            </a:xfrm>
            <a:custGeom>
              <a:avLst/>
              <a:gdLst/>
              <a:ahLst/>
              <a:cxnLst/>
              <a:rect l="l" t="t" r="r" b="b"/>
              <a:pathLst>
                <a:path w="89" h="266" extrusionOk="0">
                  <a:moveTo>
                    <a:pt x="29" y="0"/>
                  </a:moveTo>
                  <a:cubicBezTo>
                    <a:pt x="15" y="0"/>
                    <a:pt x="0" y="59"/>
                    <a:pt x="0" y="132"/>
                  </a:cubicBezTo>
                  <a:cubicBezTo>
                    <a:pt x="0" y="199"/>
                    <a:pt x="25" y="266"/>
                    <a:pt x="51" y="266"/>
                  </a:cubicBezTo>
                  <a:cubicBezTo>
                    <a:pt x="54" y="266"/>
                    <a:pt x="56" y="265"/>
                    <a:pt x="59" y="264"/>
                  </a:cubicBezTo>
                  <a:cubicBezTo>
                    <a:pt x="73" y="264"/>
                    <a:pt x="88" y="205"/>
                    <a:pt x="88" y="132"/>
                  </a:cubicBezTo>
                  <a:cubicBezTo>
                    <a:pt x="88" y="59"/>
                    <a:pt x="73" y="0"/>
                    <a:pt x="2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464" name="Google Shape;464;p31"/>
            <p:cNvSpPr/>
            <p:nvPr/>
          </p:nvSpPr>
          <p:spPr>
            <a:xfrm>
              <a:off x="4446805" y="2803946"/>
              <a:ext cx="446000" cy="1024046"/>
            </a:xfrm>
            <a:custGeom>
              <a:avLst/>
              <a:gdLst/>
              <a:ahLst/>
              <a:cxnLst/>
              <a:rect l="l" t="t" r="r" b="b"/>
              <a:pathLst>
                <a:path w="7218" h="16573" extrusionOk="0">
                  <a:moveTo>
                    <a:pt x="2152" y="0"/>
                  </a:moveTo>
                  <a:lnTo>
                    <a:pt x="0" y="16382"/>
                  </a:lnTo>
                  <a:lnTo>
                    <a:pt x="5051" y="16572"/>
                  </a:lnTo>
                  <a:lnTo>
                    <a:pt x="7218" y="205"/>
                  </a:lnTo>
                  <a:lnTo>
                    <a:pt x="2152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465" name="Google Shape;465;p31"/>
            <p:cNvSpPr/>
            <p:nvPr/>
          </p:nvSpPr>
          <p:spPr>
            <a:xfrm>
              <a:off x="4084948" y="3742013"/>
              <a:ext cx="597077" cy="86012"/>
            </a:xfrm>
            <a:custGeom>
              <a:avLst/>
              <a:gdLst/>
              <a:ahLst/>
              <a:cxnLst/>
              <a:rect l="l" t="t" r="r" b="b"/>
              <a:pathLst>
                <a:path w="9663" h="1392" extrusionOk="0">
                  <a:moveTo>
                    <a:pt x="0" y="0"/>
                  </a:moveTo>
                  <a:lnTo>
                    <a:pt x="191" y="908"/>
                  </a:lnTo>
                  <a:lnTo>
                    <a:pt x="9428" y="1391"/>
                  </a:lnTo>
                  <a:lnTo>
                    <a:pt x="9663" y="4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466" name="Google Shape;466;p31"/>
            <p:cNvSpPr/>
            <p:nvPr/>
          </p:nvSpPr>
          <p:spPr>
            <a:xfrm>
              <a:off x="4132899" y="3787245"/>
              <a:ext cx="28980" cy="706507"/>
            </a:xfrm>
            <a:custGeom>
              <a:avLst/>
              <a:gdLst/>
              <a:ahLst/>
              <a:cxnLst/>
              <a:rect l="l" t="t" r="r" b="b"/>
              <a:pathLst>
                <a:path w="469" h="11434" extrusionOk="0">
                  <a:moveTo>
                    <a:pt x="0" y="0"/>
                  </a:moveTo>
                  <a:lnTo>
                    <a:pt x="88" y="11434"/>
                  </a:lnTo>
                  <a:lnTo>
                    <a:pt x="425" y="11419"/>
                  </a:lnTo>
                  <a:lnTo>
                    <a:pt x="469" y="1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467" name="Google Shape;467;p31"/>
            <p:cNvSpPr/>
            <p:nvPr/>
          </p:nvSpPr>
          <p:spPr>
            <a:xfrm>
              <a:off x="4147359" y="3788172"/>
              <a:ext cx="552773" cy="499387"/>
            </a:xfrm>
            <a:custGeom>
              <a:avLst/>
              <a:gdLst/>
              <a:ahLst/>
              <a:cxnLst/>
              <a:rect l="l" t="t" r="r" b="b"/>
              <a:pathLst>
                <a:path w="8946" h="8082" extrusionOk="0">
                  <a:moveTo>
                    <a:pt x="235" y="0"/>
                  </a:moveTo>
                  <a:lnTo>
                    <a:pt x="1" y="205"/>
                  </a:lnTo>
                  <a:lnTo>
                    <a:pt x="8945" y="8081"/>
                  </a:lnTo>
                  <a:lnTo>
                    <a:pt x="8945" y="7583"/>
                  </a:lnTo>
                  <a:lnTo>
                    <a:pt x="23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468" name="Google Shape;468;p31"/>
            <p:cNvSpPr/>
            <p:nvPr/>
          </p:nvSpPr>
          <p:spPr>
            <a:xfrm>
              <a:off x="4142848" y="3808069"/>
              <a:ext cx="587129" cy="432406"/>
            </a:xfrm>
            <a:custGeom>
              <a:avLst/>
              <a:gdLst/>
              <a:ahLst/>
              <a:cxnLst/>
              <a:rect l="l" t="t" r="r" b="b"/>
              <a:pathLst>
                <a:path w="9502" h="6998" extrusionOk="0">
                  <a:moveTo>
                    <a:pt x="9209" y="0"/>
                  </a:moveTo>
                  <a:lnTo>
                    <a:pt x="0" y="6720"/>
                  </a:lnTo>
                  <a:lnTo>
                    <a:pt x="74" y="6998"/>
                  </a:lnTo>
                  <a:lnTo>
                    <a:pt x="9443" y="425"/>
                  </a:lnTo>
                  <a:cubicBezTo>
                    <a:pt x="9501" y="366"/>
                    <a:pt x="9501" y="278"/>
                    <a:pt x="9443" y="220"/>
                  </a:cubicBezTo>
                  <a:lnTo>
                    <a:pt x="9209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469" name="Google Shape;469;p31"/>
            <p:cNvSpPr/>
            <p:nvPr/>
          </p:nvSpPr>
          <p:spPr>
            <a:xfrm>
              <a:off x="3708632" y="2702545"/>
              <a:ext cx="199952" cy="239066"/>
            </a:xfrm>
            <a:custGeom>
              <a:avLst/>
              <a:gdLst/>
              <a:ahLst/>
              <a:cxnLst/>
              <a:rect l="l" t="t" r="r" b="b"/>
              <a:pathLst>
                <a:path w="3236" h="3869" extrusionOk="0">
                  <a:moveTo>
                    <a:pt x="1037" y="1"/>
                  </a:moveTo>
                  <a:cubicBezTo>
                    <a:pt x="1007" y="1"/>
                    <a:pt x="983" y="10"/>
                    <a:pt x="967" y="31"/>
                  </a:cubicBezTo>
                  <a:cubicBezTo>
                    <a:pt x="791" y="309"/>
                    <a:pt x="1874" y="1436"/>
                    <a:pt x="1874" y="1436"/>
                  </a:cubicBezTo>
                  <a:cubicBezTo>
                    <a:pt x="1874" y="1436"/>
                    <a:pt x="943" y="600"/>
                    <a:pt x="601" y="600"/>
                  </a:cubicBezTo>
                  <a:cubicBezTo>
                    <a:pt x="564" y="600"/>
                    <a:pt x="534" y="610"/>
                    <a:pt x="513" y="631"/>
                  </a:cubicBezTo>
                  <a:cubicBezTo>
                    <a:pt x="293" y="851"/>
                    <a:pt x="1259" y="1832"/>
                    <a:pt x="1259" y="1832"/>
                  </a:cubicBezTo>
                  <a:cubicBezTo>
                    <a:pt x="1259" y="1832"/>
                    <a:pt x="450" y="1091"/>
                    <a:pt x="249" y="1091"/>
                  </a:cubicBezTo>
                  <a:cubicBezTo>
                    <a:pt x="224" y="1091"/>
                    <a:pt x="209" y="1103"/>
                    <a:pt x="205" y="1129"/>
                  </a:cubicBezTo>
                  <a:cubicBezTo>
                    <a:pt x="161" y="1363"/>
                    <a:pt x="747" y="2154"/>
                    <a:pt x="747" y="2154"/>
                  </a:cubicBezTo>
                  <a:cubicBezTo>
                    <a:pt x="747" y="2154"/>
                    <a:pt x="255" y="1651"/>
                    <a:pt x="94" y="1651"/>
                  </a:cubicBezTo>
                  <a:cubicBezTo>
                    <a:pt x="66" y="1651"/>
                    <a:pt x="49" y="1666"/>
                    <a:pt x="44" y="1700"/>
                  </a:cubicBezTo>
                  <a:cubicBezTo>
                    <a:pt x="0" y="1934"/>
                    <a:pt x="923" y="3808"/>
                    <a:pt x="923" y="3808"/>
                  </a:cubicBezTo>
                  <a:cubicBezTo>
                    <a:pt x="953" y="3850"/>
                    <a:pt x="1000" y="3868"/>
                    <a:pt x="1059" y="3868"/>
                  </a:cubicBezTo>
                  <a:cubicBezTo>
                    <a:pt x="1605" y="3868"/>
                    <a:pt x="3236" y="2285"/>
                    <a:pt x="3236" y="2285"/>
                  </a:cubicBezTo>
                  <a:cubicBezTo>
                    <a:pt x="3236" y="2285"/>
                    <a:pt x="3206" y="368"/>
                    <a:pt x="3060" y="324"/>
                  </a:cubicBezTo>
                  <a:cubicBezTo>
                    <a:pt x="3055" y="323"/>
                    <a:pt x="3049" y="322"/>
                    <a:pt x="3043" y="322"/>
                  </a:cubicBezTo>
                  <a:cubicBezTo>
                    <a:pt x="2888" y="322"/>
                    <a:pt x="2550" y="698"/>
                    <a:pt x="2606" y="1305"/>
                  </a:cubicBezTo>
                  <a:cubicBezTo>
                    <a:pt x="2606" y="1305"/>
                    <a:pt x="1389" y="1"/>
                    <a:pt x="1037" y="1"/>
                  </a:cubicBezTo>
                  <a:close/>
                </a:path>
              </a:pathLst>
            </a:custGeom>
            <a:solidFill>
              <a:srgbClr val="CF886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470" name="Google Shape;470;p31"/>
            <p:cNvSpPr/>
            <p:nvPr/>
          </p:nvSpPr>
          <p:spPr>
            <a:xfrm>
              <a:off x="3765605" y="2788560"/>
              <a:ext cx="782509" cy="518542"/>
            </a:xfrm>
            <a:custGeom>
              <a:avLst/>
              <a:gdLst/>
              <a:ahLst/>
              <a:cxnLst/>
              <a:rect l="l" t="t" r="r" b="b"/>
              <a:pathLst>
                <a:path w="12664" h="8392" extrusionOk="0">
                  <a:moveTo>
                    <a:pt x="10117" y="0"/>
                  </a:moveTo>
                  <a:cubicBezTo>
                    <a:pt x="10117" y="0"/>
                    <a:pt x="6953" y="4771"/>
                    <a:pt x="5826" y="4771"/>
                  </a:cubicBezTo>
                  <a:cubicBezTo>
                    <a:pt x="5741" y="4771"/>
                    <a:pt x="5667" y="4744"/>
                    <a:pt x="5608" y="4685"/>
                  </a:cubicBezTo>
                  <a:cubicBezTo>
                    <a:pt x="3763" y="2840"/>
                    <a:pt x="2314" y="893"/>
                    <a:pt x="2314" y="893"/>
                  </a:cubicBezTo>
                  <a:lnTo>
                    <a:pt x="1" y="2416"/>
                  </a:lnTo>
                  <a:cubicBezTo>
                    <a:pt x="1" y="2416"/>
                    <a:pt x="2358" y="5578"/>
                    <a:pt x="2958" y="6354"/>
                  </a:cubicBezTo>
                  <a:cubicBezTo>
                    <a:pt x="3366" y="6882"/>
                    <a:pt x="4580" y="8391"/>
                    <a:pt x="6195" y="8391"/>
                  </a:cubicBezTo>
                  <a:cubicBezTo>
                    <a:pt x="6954" y="8391"/>
                    <a:pt x="7802" y="8057"/>
                    <a:pt x="8697" y="7130"/>
                  </a:cubicBezTo>
                  <a:cubicBezTo>
                    <a:pt x="11507" y="4246"/>
                    <a:pt x="12664" y="1830"/>
                    <a:pt x="12664" y="1830"/>
                  </a:cubicBezTo>
                  <a:lnTo>
                    <a:pt x="1011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471" name="Google Shape;471;p31"/>
            <p:cNvSpPr/>
            <p:nvPr/>
          </p:nvSpPr>
          <p:spPr>
            <a:xfrm>
              <a:off x="4239615" y="2755315"/>
              <a:ext cx="323903" cy="523547"/>
            </a:xfrm>
            <a:custGeom>
              <a:avLst/>
              <a:gdLst/>
              <a:ahLst/>
              <a:cxnLst/>
              <a:rect l="l" t="t" r="r" b="b"/>
              <a:pathLst>
                <a:path w="5242" h="8473" extrusionOk="0">
                  <a:moveTo>
                    <a:pt x="3624" y="0"/>
                  </a:moveTo>
                  <a:cubicBezTo>
                    <a:pt x="3438" y="0"/>
                    <a:pt x="3259" y="37"/>
                    <a:pt x="3104" y="99"/>
                  </a:cubicBezTo>
                  <a:cubicBezTo>
                    <a:pt x="2812" y="202"/>
                    <a:pt x="2563" y="392"/>
                    <a:pt x="2387" y="553"/>
                  </a:cubicBezTo>
                  <a:cubicBezTo>
                    <a:pt x="2197" y="743"/>
                    <a:pt x="2065" y="904"/>
                    <a:pt x="1948" y="1036"/>
                  </a:cubicBezTo>
                  <a:cubicBezTo>
                    <a:pt x="1816" y="1153"/>
                    <a:pt x="1743" y="1270"/>
                    <a:pt x="1699" y="1344"/>
                  </a:cubicBezTo>
                  <a:cubicBezTo>
                    <a:pt x="1640" y="1417"/>
                    <a:pt x="1626" y="1446"/>
                    <a:pt x="1626" y="1446"/>
                  </a:cubicBezTo>
                  <a:lnTo>
                    <a:pt x="1699" y="1373"/>
                  </a:lnTo>
                  <a:cubicBezTo>
                    <a:pt x="1743" y="1300"/>
                    <a:pt x="1831" y="1197"/>
                    <a:pt x="1948" y="1065"/>
                  </a:cubicBezTo>
                  <a:cubicBezTo>
                    <a:pt x="2080" y="919"/>
                    <a:pt x="2226" y="773"/>
                    <a:pt x="2402" y="612"/>
                  </a:cubicBezTo>
                  <a:cubicBezTo>
                    <a:pt x="2607" y="451"/>
                    <a:pt x="2826" y="275"/>
                    <a:pt x="3119" y="172"/>
                  </a:cubicBezTo>
                  <a:cubicBezTo>
                    <a:pt x="3267" y="126"/>
                    <a:pt x="3439" y="92"/>
                    <a:pt x="3616" y="92"/>
                  </a:cubicBezTo>
                  <a:cubicBezTo>
                    <a:pt x="3773" y="92"/>
                    <a:pt x="3934" y="118"/>
                    <a:pt x="4085" y="187"/>
                  </a:cubicBezTo>
                  <a:cubicBezTo>
                    <a:pt x="4437" y="319"/>
                    <a:pt x="4715" y="612"/>
                    <a:pt x="4890" y="978"/>
                  </a:cubicBezTo>
                  <a:cubicBezTo>
                    <a:pt x="5081" y="1344"/>
                    <a:pt x="5169" y="1783"/>
                    <a:pt x="5095" y="2222"/>
                  </a:cubicBezTo>
                  <a:cubicBezTo>
                    <a:pt x="5037" y="2661"/>
                    <a:pt x="4861" y="3100"/>
                    <a:pt x="4598" y="3496"/>
                  </a:cubicBezTo>
                  <a:cubicBezTo>
                    <a:pt x="4349" y="3905"/>
                    <a:pt x="4056" y="4271"/>
                    <a:pt x="3763" y="4623"/>
                  </a:cubicBezTo>
                  <a:cubicBezTo>
                    <a:pt x="3470" y="4960"/>
                    <a:pt x="3178" y="5296"/>
                    <a:pt x="2899" y="5604"/>
                  </a:cubicBezTo>
                  <a:cubicBezTo>
                    <a:pt x="2343" y="6233"/>
                    <a:pt x="1831" y="6760"/>
                    <a:pt x="1377" y="7199"/>
                  </a:cubicBezTo>
                  <a:cubicBezTo>
                    <a:pt x="938" y="7639"/>
                    <a:pt x="557" y="7961"/>
                    <a:pt x="294" y="8209"/>
                  </a:cubicBezTo>
                  <a:cubicBezTo>
                    <a:pt x="191" y="8312"/>
                    <a:pt x="74" y="8400"/>
                    <a:pt x="1" y="8473"/>
                  </a:cubicBezTo>
                  <a:cubicBezTo>
                    <a:pt x="74" y="8429"/>
                    <a:pt x="191" y="8327"/>
                    <a:pt x="323" y="8224"/>
                  </a:cubicBezTo>
                  <a:cubicBezTo>
                    <a:pt x="586" y="8005"/>
                    <a:pt x="982" y="7668"/>
                    <a:pt x="1435" y="7229"/>
                  </a:cubicBezTo>
                  <a:cubicBezTo>
                    <a:pt x="1889" y="6789"/>
                    <a:pt x="2416" y="6262"/>
                    <a:pt x="2973" y="5648"/>
                  </a:cubicBezTo>
                  <a:cubicBezTo>
                    <a:pt x="3251" y="5325"/>
                    <a:pt x="3544" y="5003"/>
                    <a:pt x="3836" y="4652"/>
                  </a:cubicBezTo>
                  <a:cubicBezTo>
                    <a:pt x="4129" y="4301"/>
                    <a:pt x="4422" y="3964"/>
                    <a:pt x="4671" y="3539"/>
                  </a:cubicBezTo>
                  <a:cubicBezTo>
                    <a:pt x="4934" y="3115"/>
                    <a:pt x="5110" y="2676"/>
                    <a:pt x="5183" y="2222"/>
                  </a:cubicBezTo>
                  <a:cubicBezTo>
                    <a:pt x="5242" y="1768"/>
                    <a:pt x="5169" y="1300"/>
                    <a:pt x="4964" y="919"/>
                  </a:cubicBezTo>
                  <a:cubicBezTo>
                    <a:pt x="4788" y="553"/>
                    <a:pt x="4495" y="246"/>
                    <a:pt x="4129" y="99"/>
                  </a:cubicBezTo>
                  <a:cubicBezTo>
                    <a:pt x="3963" y="30"/>
                    <a:pt x="3791" y="0"/>
                    <a:pt x="362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472" name="Google Shape;472;p31"/>
            <p:cNvSpPr/>
            <p:nvPr/>
          </p:nvSpPr>
          <p:spPr>
            <a:xfrm>
              <a:off x="3798169" y="2892556"/>
              <a:ext cx="140263" cy="89657"/>
            </a:xfrm>
            <a:custGeom>
              <a:avLst/>
              <a:gdLst/>
              <a:ahLst/>
              <a:cxnLst/>
              <a:rect l="l" t="t" r="r" b="b"/>
              <a:pathLst>
                <a:path w="2270" h="1451" extrusionOk="0">
                  <a:moveTo>
                    <a:pt x="2268" y="0"/>
                  </a:moveTo>
                  <a:cubicBezTo>
                    <a:pt x="2234" y="0"/>
                    <a:pt x="1745" y="332"/>
                    <a:pt x="1157" y="733"/>
                  </a:cubicBezTo>
                  <a:cubicBezTo>
                    <a:pt x="528" y="1128"/>
                    <a:pt x="1" y="1421"/>
                    <a:pt x="15" y="1450"/>
                  </a:cubicBezTo>
                  <a:cubicBezTo>
                    <a:pt x="30" y="1450"/>
                    <a:pt x="162" y="1392"/>
                    <a:pt x="381" y="1275"/>
                  </a:cubicBezTo>
                  <a:cubicBezTo>
                    <a:pt x="601" y="1172"/>
                    <a:pt x="894" y="996"/>
                    <a:pt x="1201" y="806"/>
                  </a:cubicBezTo>
                  <a:cubicBezTo>
                    <a:pt x="1523" y="601"/>
                    <a:pt x="1787" y="396"/>
                    <a:pt x="1977" y="250"/>
                  </a:cubicBezTo>
                  <a:cubicBezTo>
                    <a:pt x="2153" y="103"/>
                    <a:pt x="2270" y="16"/>
                    <a:pt x="2270" y="1"/>
                  </a:cubicBezTo>
                  <a:cubicBezTo>
                    <a:pt x="2270" y="1"/>
                    <a:pt x="2269" y="0"/>
                    <a:pt x="226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473" name="Google Shape;473;p31"/>
            <p:cNvSpPr/>
            <p:nvPr/>
          </p:nvSpPr>
          <p:spPr>
            <a:xfrm>
              <a:off x="3886842" y="2867715"/>
              <a:ext cx="25396" cy="22677"/>
            </a:xfrm>
            <a:custGeom>
              <a:avLst/>
              <a:gdLst/>
              <a:ahLst/>
              <a:cxnLst/>
              <a:rect l="l" t="t" r="r" b="b"/>
              <a:pathLst>
                <a:path w="411" h="367" extrusionOk="0">
                  <a:moveTo>
                    <a:pt x="222" y="49"/>
                  </a:moveTo>
                  <a:cubicBezTo>
                    <a:pt x="226" y="50"/>
                    <a:pt x="230" y="51"/>
                    <a:pt x="235" y="52"/>
                  </a:cubicBezTo>
                  <a:cubicBezTo>
                    <a:pt x="264" y="95"/>
                    <a:pt x="308" y="125"/>
                    <a:pt x="308" y="169"/>
                  </a:cubicBezTo>
                  <a:cubicBezTo>
                    <a:pt x="308" y="198"/>
                    <a:pt x="264" y="242"/>
                    <a:pt x="205" y="257"/>
                  </a:cubicBezTo>
                  <a:cubicBezTo>
                    <a:pt x="147" y="257"/>
                    <a:pt x="118" y="242"/>
                    <a:pt x="103" y="198"/>
                  </a:cubicBezTo>
                  <a:cubicBezTo>
                    <a:pt x="74" y="169"/>
                    <a:pt x="118" y="125"/>
                    <a:pt x="132" y="95"/>
                  </a:cubicBezTo>
                  <a:cubicBezTo>
                    <a:pt x="162" y="66"/>
                    <a:pt x="196" y="55"/>
                    <a:pt x="222" y="49"/>
                  </a:cubicBezTo>
                  <a:close/>
                  <a:moveTo>
                    <a:pt x="187" y="0"/>
                  </a:moveTo>
                  <a:cubicBezTo>
                    <a:pt x="165" y="0"/>
                    <a:pt x="147" y="8"/>
                    <a:pt x="132" y="22"/>
                  </a:cubicBezTo>
                  <a:cubicBezTo>
                    <a:pt x="103" y="37"/>
                    <a:pt x="103" y="52"/>
                    <a:pt x="103" y="52"/>
                  </a:cubicBezTo>
                  <a:cubicBezTo>
                    <a:pt x="59" y="95"/>
                    <a:pt x="0" y="139"/>
                    <a:pt x="30" y="242"/>
                  </a:cubicBezTo>
                  <a:cubicBezTo>
                    <a:pt x="30" y="314"/>
                    <a:pt x="99" y="367"/>
                    <a:pt x="181" y="367"/>
                  </a:cubicBezTo>
                  <a:cubicBezTo>
                    <a:pt x="198" y="367"/>
                    <a:pt x="216" y="364"/>
                    <a:pt x="235" y="359"/>
                  </a:cubicBezTo>
                  <a:cubicBezTo>
                    <a:pt x="322" y="344"/>
                    <a:pt x="410" y="271"/>
                    <a:pt x="396" y="183"/>
                  </a:cubicBezTo>
                  <a:cubicBezTo>
                    <a:pt x="381" y="95"/>
                    <a:pt x="322" y="37"/>
                    <a:pt x="264" y="22"/>
                  </a:cubicBezTo>
                  <a:cubicBezTo>
                    <a:pt x="235" y="8"/>
                    <a:pt x="209" y="0"/>
                    <a:pt x="18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474" name="Google Shape;474;p31"/>
            <p:cNvSpPr/>
            <p:nvPr/>
          </p:nvSpPr>
          <p:spPr>
            <a:xfrm>
              <a:off x="4389770" y="3082567"/>
              <a:ext cx="45292" cy="372717"/>
            </a:xfrm>
            <a:custGeom>
              <a:avLst/>
              <a:gdLst/>
              <a:ahLst/>
              <a:cxnLst/>
              <a:rect l="l" t="t" r="r" b="b"/>
              <a:pathLst>
                <a:path w="733" h="6032" extrusionOk="0">
                  <a:moveTo>
                    <a:pt x="733" y="0"/>
                  </a:moveTo>
                  <a:lnTo>
                    <a:pt x="733" y="0"/>
                  </a:lnTo>
                  <a:cubicBezTo>
                    <a:pt x="733" y="0"/>
                    <a:pt x="704" y="88"/>
                    <a:pt x="674" y="234"/>
                  </a:cubicBezTo>
                  <a:cubicBezTo>
                    <a:pt x="630" y="381"/>
                    <a:pt x="601" y="600"/>
                    <a:pt x="557" y="879"/>
                  </a:cubicBezTo>
                  <a:cubicBezTo>
                    <a:pt x="484" y="1406"/>
                    <a:pt x="382" y="2152"/>
                    <a:pt x="264" y="3001"/>
                  </a:cubicBezTo>
                  <a:cubicBezTo>
                    <a:pt x="177" y="3836"/>
                    <a:pt x="103" y="4597"/>
                    <a:pt x="45" y="5139"/>
                  </a:cubicBezTo>
                  <a:cubicBezTo>
                    <a:pt x="16" y="5417"/>
                    <a:pt x="1" y="5651"/>
                    <a:pt x="1" y="5797"/>
                  </a:cubicBezTo>
                  <a:lnTo>
                    <a:pt x="1" y="6032"/>
                  </a:lnTo>
                  <a:cubicBezTo>
                    <a:pt x="16" y="6032"/>
                    <a:pt x="16" y="5944"/>
                    <a:pt x="30" y="5783"/>
                  </a:cubicBezTo>
                  <a:cubicBezTo>
                    <a:pt x="45" y="5622"/>
                    <a:pt x="74" y="5402"/>
                    <a:pt x="103" y="5139"/>
                  </a:cubicBezTo>
                  <a:cubicBezTo>
                    <a:pt x="177" y="4568"/>
                    <a:pt x="264" y="3821"/>
                    <a:pt x="367" y="3001"/>
                  </a:cubicBezTo>
                  <a:cubicBezTo>
                    <a:pt x="469" y="2182"/>
                    <a:pt x="557" y="1450"/>
                    <a:pt x="630" y="879"/>
                  </a:cubicBezTo>
                  <a:cubicBezTo>
                    <a:pt x="660" y="615"/>
                    <a:pt x="689" y="395"/>
                    <a:pt x="704" y="234"/>
                  </a:cubicBezTo>
                  <a:cubicBezTo>
                    <a:pt x="733" y="88"/>
                    <a:pt x="733" y="0"/>
                    <a:pt x="73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475" name="Google Shape;475;p31"/>
            <p:cNvSpPr/>
            <p:nvPr/>
          </p:nvSpPr>
          <p:spPr>
            <a:xfrm>
              <a:off x="4492037" y="2729177"/>
              <a:ext cx="194515" cy="38928"/>
            </a:xfrm>
            <a:custGeom>
              <a:avLst/>
              <a:gdLst/>
              <a:ahLst/>
              <a:cxnLst/>
              <a:rect l="l" t="t" r="r" b="b"/>
              <a:pathLst>
                <a:path w="3148" h="630" extrusionOk="0">
                  <a:moveTo>
                    <a:pt x="1911" y="0"/>
                  </a:moveTo>
                  <a:cubicBezTo>
                    <a:pt x="1786" y="0"/>
                    <a:pt x="1656" y="7"/>
                    <a:pt x="1523" y="24"/>
                  </a:cubicBezTo>
                  <a:cubicBezTo>
                    <a:pt x="1069" y="83"/>
                    <a:pt x="659" y="215"/>
                    <a:pt x="410" y="347"/>
                  </a:cubicBezTo>
                  <a:cubicBezTo>
                    <a:pt x="264" y="434"/>
                    <a:pt x="176" y="478"/>
                    <a:pt x="103" y="537"/>
                  </a:cubicBezTo>
                  <a:lnTo>
                    <a:pt x="0" y="625"/>
                  </a:lnTo>
                  <a:cubicBezTo>
                    <a:pt x="4" y="628"/>
                    <a:pt x="9" y="630"/>
                    <a:pt x="15" y="630"/>
                  </a:cubicBezTo>
                  <a:cubicBezTo>
                    <a:pt x="65" y="630"/>
                    <a:pt x="207" y="538"/>
                    <a:pt x="439" y="434"/>
                  </a:cubicBezTo>
                  <a:cubicBezTo>
                    <a:pt x="718" y="303"/>
                    <a:pt x="1098" y="171"/>
                    <a:pt x="1537" y="112"/>
                  </a:cubicBezTo>
                  <a:cubicBezTo>
                    <a:pt x="1684" y="98"/>
                    <a:pt x="1827" y="91"/>
                    <a:pt x="1964" y="91"/>
                  </a:cubicBezTo>
                  <a:cubicBezTo>
                    <a:pt x="2237" y="91"/>
                    <a:pt x="2484" y="117"/>
                    <a:pt x="2679" y="156"/>
                  </a:cubicBezTo>
                  <a:cubicBezTo>
                    <a:pt x="2934" y="207"/>
                    <a:pt x="3099" y="247"/>
                    <a:pt x="3139" y="247"/>
                  </a:cubicBezTo>
                  <a:cubicBezTo>
                    <a:pt x="3145" y="247"/>
                    <a:pt x="3148" y="246"/>
                    <a:pt x="3148" y="244"/>
                  </a:cubicBezTo>
                  <a:cubicBezTo>
                    <a:pt x="3148" y="229"/>
                    <a:pt x="3118" y="215"/>
                    <a:pt x="3031" y="185"/>
                  </a:cubicBezTo>
                  <a:cubicBezTo>
                    <a:pt x="2957" y="156"/>
                    <a:pt x="2840" y="112"/>
                    <a:pt x="2694" y="83"/>
                  </a:cubicBezTo>
                  <a:cubicBezTo>
                    <a:pt x="2487" y="42"/>
                    <a:pt x="2214" y="0"/>
                    <a:pt x="191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grpSp>
        <p:nvGrpSpPr>
          <p:cNvPr id="476" name="Google Shape;476;p31"/>
          <p:cNvGrpSpPr/>
          <p:nvPr/>
        </p:nvGrpSpPr>
        <p:grpSpPr>
          <a:xfrm>
            <a:off x="970049" y="2370434"/>
            <a:ext cx="1814052" cy="3643423"/>
            <a:chOff x="727536" y="1777825"/>
            <a:chExt cx="1360539" cy="2732567"/>
          </a:xfrm>
        </p:grpSpPr>
        <p:sp>
          <p:nvSpPr>
            <p:cNvPr id="477" name="Google Shape;477;p31"/>
            <p:cNvSpPr/>
            <p:nvPr/>
          </p:nvSpPr>
          <p:spPr>
            <a:xfrm>
              <a:off x="1890840" y="2861845"/>
              <a:ext cx="197234" cy="123271"/>
            </a:xfrm>
            <a:custGeom>
              <a:avLst/>
              <a:gdLst/>
              <a:ahLst/>
              <a:cxnLst/>
              <a:rect l="l" t="t" r="r" b="b"/>
              <a:pathLst>
                <a:path w="3192" h="1995" extrusionOk="0">
                  <a:moveTo>
                    <a:pt x="1538" y="0"/>
                  </a:moveTo>
                  <a:lnTo>
                    <a:pt x="44" y="527"/>
                  </a:lnTo>
                  <a:cubicBezTo>
                    <a:pt x="44" y="527"/>
                    <a:pt x="0" y="952"/>
                    <a:pt x="44" y="1186"/>
                  </a:cubicBezTo>
                  <a:cubicBezTo>
                    <a:pt x="118" y="1449"/>
                    <a:pt x="776" y="1537"/>
                    <a:pt x="776" y="1537"/>
                  </a:cubicBezTo>
                  <a:cubicBezTo>
                    <a:pt x="776" y="1537"/>
                    <a:pt x="615" y="1611"/>
                    <a:pt x="557" y="1889"/>
                  </a:cubicBezTo>
                  <a:cubicBezTo>
                    <a:pt x="546" y="1964"/>
                    <a:pt x="583" y="1994"/>
                    <a:pt x="651" y="1994"/>
                  </a:cubicBezTo>
                  <a:cubicBezTo>
                    <a:pt x="850" y="1994"/>
                    <a:pt x="1309" y="1733"/>
                    <a:pt x="1582" y="1537"/>
                  </a:cubicBezTo>
                  <a:cubicBezTo>
                    <a:pt x="1977" y="1303"/>
                    <a:pt x="1991" y="732"/>
                    <a:pt x="1991" y="732"/>
                  </a:cubicBezTo>
                  <a:cubicBezTo>
                    <a:pt x="1991" y="732"/>
                    <a:pt x="2701" y="1326"/>
                    <a:pt x="2957" y="1326"/>
                  </a:cubicBezTo>
                  <a:cubicBezTo>
                    <a:pt x="2974" y="1326"/>
                    <a:pt x="2989" y="1323"/>
                    <a:pt x="3002" y="1318"/>
                  </a:cubicBezTo>
                  <a:cubicBezTo>
                    <a:pt x="3192" y="1230"/>
                    <a:pt x="1977" y="88"/>
                    <a:pt x="1977" y="88"/>
                  </a:cubicBezTo>
                  <a:lnTo>
                    <a:pt x="1538" y="0"/>
                  </a:lnTo>
                  <a:close/>
                </a:path>
              </a:pathLst>
            </a:custGeom>
            <a:solidFill>
              <a:srgbClr val="AC6E5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478" name="Google Shape;478;p31"/>
            <p:cNvSpPr/>
            <p:nvPr/>
          </p:nvSpPr>
          <p:spPr>
            <a:xfrm>
              <a:off x="1249497" y="2814327"/>
              <a:ext cx="266871" cy="203351"/>
            </a:xfrm>
            <a:custGeom>
              <a:avLst/>
              <a:gdLst/>
              <a:ahLst/>
              <a:cxnLst/>
              <a:rect l="l" t="t" r="r" b="b"/>
              <a:pathLst>
                <a:path w="4319" h="3291" extrusionOk="0">
                  <a:moveTo>
                    <a:pt x="3153" y="0"/>
                  </a:moveTo>
                  <a:cubicBezTo>
                    <a:pt x="2756" y="0"/>
                    <a:pt x="1318" y="389"/>
                    <a:pt x="1318" y="389"/>
                  </a:cubicBezTo>
                  <a:cubicBezTo>
                    <a:pt x="1318" y="389"/>
                    <a:pt x="0" y="2863"/>
                    <a:pt x="512" y="3009"/>
                  </a:cubicBezTo>
                  <a:cubicBezTo>
                    <a:pt x="512" y="3009"/>
                    <a:pt x="2089" y="3291"/>
                    <a:pt x="2625" y="3291"/>
                  </a:cubicBezTo>
                  <a:cubicBezTo>
                    <a:pt x="2700" y="3291"/>
                    <a:pt x="2755" y="3285"/>
                    <a:pt x="2782" y="3273"/>
                  </a:cubicBezTo>
                  <a:cubicBezTo>
                    <a:pt x="3001" y="3185"/>
                    <a:pt x="2138" y="2731"/>
                    <a:pt x="2137" y="2731"/>
                  </a:cubicBezTo>
                  <a:lnTo>
                    <a:pt x="2137" y="2731"/>
                  </a:lnTo>
                  <a:cubicBezTo>
                    <a:pt x="2138" y="2731"/>
                    <a:pt x="2840" y="2980"/>
                    <a:pt x="3159" y="2980"/>
                  </a:cubicBezTo>
                  <a:cubicBezTo>
                    <a:pt x="3202" y="2980"/>
                    <a:pt x="3238" y="2976"/>
                    <a:pt x="3265" y="2965"/>
                  </a:cubicBezTo>
                  <a:cubicBezTo>
                    <a:pt x="3484" y="2877"/>
                    <a:pt x="2299" y="2145"/>
                    <a:pt x="2298" y="2145"/>
                  </a:cubicBezTo>
                  <a:lnTo>
                    <a:pt x="2298" y="2145"/>
                  </a:lnTo>
                  <a:cubicBezTo>
                    <a:pt x="2299" y="2145"/>
                    <a:pt x="3142" y="2603"/>
                    <a:pt x="3508" y="2603"/>
                  </a:cubicBezTo>
                  <a:cubicBezTo>
                    <a:pt x="3581" y="2603"/>
                    <a:pt x="3636" y="2584"/>
                    <a:pt x="3660" y="2541"/>
                  </a:cubicBezTo>
                  <a:cubicBezTo>
                    <a:pt x="3806" y="2277"/>
                    <a:pt x="2504" y="1472"/>
                    <a:pt x="2503" y="1472"/>
                  </a:cubicBezTo>
                  <a:lnTo>
                    <a:pt x="2503" y="1472"/>
                  </a:lnTo>
                  <a:cubicBezTo>
                    <a:pt x="2504" y="1472"/>
                    <a:pt x="3513" y="1998"/>
                    <a:pt x="3945" y="1998"/>
                  </a:cubicBezTo>
                  <a:cubicBezTo>
                    <a:pt x="4023" y="1998"/>
                    <a:pt x="4082" y="1981"/>
                    <a:pt x="4114" y="1940"/>
                  </a:cubicBezTo>
                  <a:cubicBezTo>
                    <a:pt x="4319" y="1691"/>
                    <a:pt x="2445" y="740"/>
                    <a:pt x="2445" y="740"/>
                  </a:cubicBezTo>
                  <a:cubicBezTo>
                    <a:pt x="3074" y="608"/>
                    <a:pt x="3352" y="154"/>
                    <a:pt x="3250" y="23"/>
                  </a:cubicBezTo>
                  <a:cubicBezTo>
                    <a:pt x="3240" y="7"/>
                    <a:pt x="3205" y="0"/>
                    <a:pt x="3153" y="0"/>
                  </a:cubicBezTo>
                  <a:close/>
                </a:path>
              </a:pathLst>
            </a:custGeom>
            <a:solidFill>
              <a:srgbClr val="BA613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479" name="Google Shape;479;p31"/>
            <p:cNvSpPr/>
            <p:nvPr/>
          </p:nvSpPr>
          <p:spPr>
            <a:xfrm>
              <a:off x="727536" y="2241266"/>
              <a:ext cx="603379" cy="761685"/>
            </a:xfrm>
            <a:custGeom>
              <a:avLst/>
              <a:gdLst/>
              <a:ahLst/>
              <a:cxnLst/>
              <a:rect l="l" t="t" r="r" b="b"/>
              <a:pathLst>
                <a:path w="9765" h="12327" extrusionOk="0">
                  <a:moveTo>
                    <a:pt x="6002" y="0"/>
                  </a:moveTo>
                  <a:cubicBezTo>
                    <a:pt x="6002" y="0"/>
                    <a:pt x="4011" y="1757"/>
                    <a:pt x="2006" y="5256"/>
                  </a:cubicBezTo>
                  <a:cubicBezTo>
                    <a:pt x="0" y="8726"/>
                    <a:pt x="3426" y="10190"/>
                    <a:pt x="4348" y="10556"/>
                  </a:cubicBezTo>
                  <a:cubicBezTo>
                    <a:pt x="5256" y="10922"/>
                    <a:pt x="8945" y="12327"/>
                    <a:pt x="8945" y="12327"/>
                  </a:cubicBezTo>
                  <a:lnTo>
                    <a:pt x="9765" y="9677"/>
                  </a:lnTo>
                  <a:cubicBezTo>
                    <a:pt x="9765" y="9677"/>
                    <a:pt x="7510" y="8799"/>
                    <a:pt x="5226" y="7540"/>
                  </a:cubicBezTo>
                  <a:cubicBezTo>
                    <a:pt x="4187" y="6954"/>
                    <a:pt x="7861" y="2694"/>
                    <a:pt x="7861" y="2694"/>
                  </a:cubicBezTo>
                  <a:lnTo>
                    <a:pt x="6002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480" name="Google Shape;480;p31"/>
            <p:cNvSpPr/>
            <p:nvPr/>
          </p:nvSpPr>
          <p:spPr>
            <a:xfrm>
              <a:off x="1026920" y="1965364"/>
              <a:ext cx="323347" cy="346086"/>
            </a:xfrm>
            <a:custGeom>
              <a:avLst/>
              <a:gdLst/>
              <a:ahLst/>
              <a:cxnLst/>
              <a:rect l="l" t="t" r="r" b="b"/>
              <a:pathLst>
                <a:path w="5233" h="5601" extrusionOk="0">
                  <a:moveTo>
                    <a:pt x="3690" y="0"/>
                  </a:moveTo>
                  <a:lnTo>
                    <a:pt x="3675" y="74"/>
                  </a:lnTo>
                  <a:cubicBezTo>
                    <a:pt x="3713" y="98"/>
                    <a:pt x="3750" y="123"/>
                    <a:pt x="3786" y="149"/>
                  </a:cubicBezTo>
                  <a:lnTo>
                    <a:pt x="3786" y="149"/>
                  </a:lnTo>
                  <a:cubicBezTo>
                    <a:pt x="3767" y="93"/>
                    <a:pt x="3736" y="43"/>
                    <a:pt x="3690" y="0"/>
                  </a:cubicBezTo>
                  <a:close/>
                  <a:moveTo>
                    <a:pt x="3786" y="149"/>
                  </a:moveTo>
                  <a:cubicBezTo>
                    <a:pt x="3844" y="323"/>
                    <a:pt x="3776" y="540"/>
                    <a:pt x="3631" y="674"/>
                  </a:cubicBezTo>
                  <a:cubicBezTo>
                    <a:pt x="3456" y="864"/>
                    <a:pt x="3192" y="908"/>
                    <a:pt x="2943" y="937"/>
                  </a:cubicBezTo>
                  <a:cubicBezTo>
                    <a:pt x="2680" y="952"/>
                    <a:pt x="2446" y="937"/>
                    <a:pt x="2197" y="1011"/>
                  </a:cubicBezTo>
                  <a:cubicBezTo>
                    <a:pt x="1494" y="1186"/>
                    <a:pt x="1055" y="2050"/>
                    <a:pt x="1348" y="2709"/>
                  </a:cubicBezTo>
                  <a:cubicBezTo>
                    <a:pt x="1307" y="2704"/>
                    <a:pt x="1266" y="2701"/>
                    <a:pt x="1226" y="2701"/>
                  </a:cubicBezTo>
                  <a:cubicBezTo>
                    <a:pt x="689" y="2701"/>
                    <a:pt x="212" y="3144"/>
                    <a:pt x="103" y="3675"/>
                  </a:cubicBezTo>
                  <a:cubicBezTo>
                    <a:pt x="1" y="4246"/>
                    <a:pt x="264" y="4846"/>
                    <a:pt x="747" y="5197"/>
                  </a:cubicBezTo>
                  <a:cubicBezTo>
                    <a:pt x="1110" y="5479"/>
                    <a:pt x="1586" y="5600"/>
                    <a:pt x="2046" y="5600"/>
                  </a:cubicBezTo>
                  <a:cubicBezTo>
                    <a:pt x="2162" y="5600"/>
                    <a:pt x="2276" y="5593"/>
                    <a:pt x="2387" y="5578"/>
                  </a:cubicBezTo>
                  <a:cubicBezTo>
                    <a:pt x="3617" y="5432"/>
                    <a:pt x="4700" y="4465"/>
                    <a:pt x="4978" y="3265"/>
                  </a:cubicBezTo>
                  <a:cubicBezTo>
                    <a:pt x="5232" y="2123"/>
                    <a:pt x="4739" y="831"/>
                    <a:pt x="3786" y="14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481" name="Google Shape;481;p31"/>
            <p:cNvSpPr/>
            <p:nvPr/>
          </p:nvSpPr>
          <p:spPr>
            <a:xfrm>
              <a:off x="1264450" y="1777825"/>
              <a:ext cx="459100" cy="470407"/>
            </a:xfrm>
            <a:custGeom>
              <a:avLst/>
              <a:gdLst/>
              <a:ahLst/>
              <a:cxnLst/>
              <a:rect l="l" t="t" r="r" b="b"/>
              <a:pathLst>
                <a:path w="7430" h="7613" extrusionOk="0">
                  <a:moveTo>
                    <a:pt x="3802" y="1"/>
                  </a:moveTo>
                  <a:cubicBezTo>
                    <a:pt x="3298" y="1"/>
                    <a:pt x="2797" y="123"/>
                    <a:pt x="2320" y="269"/>
                  </a:cubicBezTo>
                  <a:cubicBezTo>
                    <a:pt x="2148" y="322"/>
                    <a:pt x="1960" y="384"/>
                    <a:pt x="1774" y="384"/>
                  </a:cubicBezTo>
                  <a:cubicBezTo>
                    <a:pt x="1707" y="384"/>
                    <a:pt x="1640" y="376"/>
                    <a:pt x="1573" y="356"/>
                  </a:cubicBezTo>
                  <a:cubicBezTo>
                    <a:pt x="1442" y="342"/>
                    <a:pt x="1324" y="269"/>
                    <a:pt x="1222" y="225"/>
                  </a:cubicBezTo>
                  <a:cubicBezTo>
                    <a:pt x="1169" y="211"/>
                    <a:pt x="1115" y="204"/>
                    <a:pt x="1062" y="204"/>
                  </a:cubicBezTo>
                  <a:cubicBezTo>
                    <a:pt x="782" y="204"/>
                    <a:pt x="516" y="388"/>
                    <a:pt x="344" y="635"/>
                  </a:cubicBezTo>
                  <a:cubicBezTo>
                    <a:pt x="0" y="1135"/>
                    <a:pt x="48" y="1859"/>
                    <a:pt x="460" y="2302"/>
                  </a:cubicBezTo>
                  <a:lnTo>
                    <a:pt x="460" y="2302"/>
                  </a:lnTo>
                  <a:cubicBezTo>
                    <a:pt x="766" y="2933"/>
                    <a:pt x="724" y="3672"/>
                    <a:pt x="724" y="4382"/>
                  </a:cubicBezTo>
                  <a:cubicBezTo>
                    <a:pt x="724" y="5114"/>
                    <a:pt x="768" y="5905"/>
                    <a:pt x="1178" y="6490"/>
                  </a:cubicBezTo>
                  <a:cubicBezTo>
                    <a:pt x="1471" y="6915"/>
                    <a:pt x="1939" y="7178"/>
                    <a:pt x="2422" y="7354"/>
                  </a:cubicBezTo>
                  <a:cubicBezTo>
                    <a:pt x="2920" y="7515"/>
                    <a:pt x="3433" y="7544"/>
                    <a:pt x="3945" y="7588"/>
                  </a:cubicBezTo>
                  <a:cubicBezTo>
                    <a:pt x="4145" y="7603"/>
                    <a:pt x="4347" y="7613"/>
                    <a:pt x="4548" y="7613"/>
                  </a:cubicBezTo>
                  <a:cubicBezTo>
                    <a:pt x="4952" y="7613"/>
                    <a:pt x="5355" y="7574"/>
                    <a:pt x="5746" y="7457"/>
                  </a:cubicBezTo>
                  <a:cubicBezTo>
                    <a:pt x="6331" y="7310"/>
                    <a:pt x="6873" y="6944"/>
                    <a:pt x="7151" y="6417"/>
                  </a:cubicBezTo>
                  <a:cubicBezTo>
                    <a:pt x="7429" y="5861"/>
                    <a:pt x="7341" y="5158"/>
                    <a:pt x="6902" y="4748"/>
                  </a:cubicBezTo>
                  <a:cubicBezTo>
                    <a:pt x="6609" y="4470"/>
                    <a:pt x="6199" y="4382"/>
                    <a:pt x="5833" y="4221"/>
                  </a:cubicBezTo>
                  <a:cubicBezTo>
                    <a:pt x="5467" y="4060"/>
                    <a:pt x="5101" y="3753"/>
                    <a:pt x="5101" y="3343"/>
                  </a:cubicBezTo>
                  <a:cubicBezTo>
                    <a:pt x="5101" y="2918"/>
                    <a:pt x="5497" y="2611"/>
                    <a:pt x="5702" y="2230"/>
                  </a:cubicBezTo>
                  <a:cubicBezTo>
                    <a:pt x="5965" y="1732"/>
                    <a:pt x="5804" y="1088"/>
                    <a:pt x="5438" y="678"/>
                  </a:cubicBezTo>
                  <a:cubicBezTo>
                    <a:pt x="5072" y="269"/>
                    <a:pt x="4516" y="49"/>
                    <a:pt x="3960" y="5"/>
                  </a:cubicBezTo>
                  <a:cubicBezTo>
                    <a:pt x="3907" y="2"/>
                    <a:pt x="3854" y="1"/>
                    <a:pt x="380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482" name="Google Shape;482;p31"/>
            <p:cNvSpPr/>
            <p:nvPr/>
          </p:nvSpPr>
          <p:spPr>
            <a:xfrm>
              <a:off x="1052255" y="2162914"/>
              <a:ext cx="598004" cy="839417"/>
            </a:xfrm>
            <a:custGeom>
              <a:avLst/>
              <a:gdLst/>
              <a:ahLst/>
              <a:cxnLst/>
              <a:rect l="l" t="t" r="r" b="b"/>
              <a:pathLst>
                <a:path w="9678" h="13585" extrusionOk="0">
                  <a:moveTo>
                    <a:pt x="5478" y="0"/>
                  </a:moveTo>
                  <a:cubicBezTo>
                    <a:pt x="4158" y="0"/>
                    <a:pt x="2567" y="129"/>
                    <a:pt x="1713" y="610"/>
                  </a:cubicBezTo>
                  <a:cubicBezTo>
                    <a:pt x="1713" y="610"/>
                    <a:pt x="264" y="1225"/>
                    <a:pt x="1" y="2088"/>
                  </a:cubicBezTo>
                  <a:lnTo>
                    <a:pt x="2826" y="8222"/>
                  </a:lnTo>
                  <a:lnTo>
                    <a:pt x="689" y="13009"/>
                  </a:lnTo>
                  <a:cubicBezTo>
                    <a:pt x="689" y="13009"/>
                    <a:pt x="3730" y="13584"/>
                    <a:pt x="6387" y="13584"/>
                  </a:cubicBezTo>
                  <a:cubicBezTo>
                    <a:pt x="7730" y="13584"/>
                    <a:pt x="8974" y="13437"/>
                    <a:pt x="9677" y="12995"/>
                  </a:cubicBezTo>
                  <a:lnTo>
                    <a:pt x="8038" y="7856"/>
                  </a:lnTo>
                  <a:cubicBezTo>
                    <a:pt x="9556" y="4662"/>
                    <a:pt x="8327" y="179"/>
                    <a:pt x="7794" y="179"/>
                  </a:cubicBezTo>
                  <a:cubicBezTo>
                    <a:pt x="7782" y="179"/>
                    <a:pt x="7771" y="181"/>
                    <a:pt x="7760" y="185"/>
                  </a:cubicBezTo>
                  <a:cubicBezTo>
                    <a:pt x="7754" y="186"/>
                    <a:pt x="7749" y="187"/>
                    <a:pt x="7744" y="187"/>
                  </a:cubicBezTo>
                  <a:cubicBezTo>
                    <a:pt x="7690" y="187"/>
                    <a:pt x="7637" y="127"/>
                    <a:pt x="7584" y="127"/>
                  </a:cubicBezTo>
                  <a:cubicBezTo>
                    <a:pt x="7343" y="76"/>
                    <a:pt x="6490" y="0"/>
                    <a:pt x="547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483" name="Google Shape;483;p31"/>
            <p:cNvSpPr/>
            <p:nvPr/>
          </p:nvSpPr>
          <p:spPr>
            <a:xfrm>
              <a:off x="1237694" y="2162420"/>
              <a:ext cx="194577" cy="387362"/>
            </a:xfrm>
            <a:custGeom>
              <a:avLst/>
              <a:gdLst/>
              <a:ahLst/>
              <a:cxnLst/>
              <a:rect l="l" t="t" r="r" b="b"/>
              <a:pathLst>
                <a:path w="3149" h="6269" extrusionOk="0">
                  <a:moveTo>
                    <a:pt x="2206" y="0"/>
                  </a:moveTo>
                  <a:cubicBezTo>
                    <a:pt x="1444" y="0"/>
                    <a:pt x="431" y="36"/>
                    <a:pt x="1" y="208"/>
                  </a:cubicBezTo>
                  <a:lnTo>
                    <a:pt x="3148" y="6269"/>
                  </a:lnTo>
                  <a:lnTo>
                    <a:pt x="3148" y="17"/>
                  </a:lnTo>
                  <a:cubicBezTo>
                    <a:pt x="3148" y="17"/>
                    <a:pt x="2739" y="0"/>
                    <a:pt x="220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484" name="Google Shape;484;p31"/>
            <p:cNvSpPr/>
            <p:nvPr/>
          </p:nvSpPr>
          <p:spPr>
            <a:xfrm>
              <a:off x="873180" y="2878096"/>
              <a:ext cx="742716" cy="1570393"/>
            </a:xfrm>
            <a:custGeom>
              <a:avLst/>
              <a:gdLst/>
              <a:ahLst/>
              <a:cxnLst/>
              <a:rect l="l" t="t" r="r" b="b"/>
              <a:pathLst>
                <a:path w="12020" h="25415" extrusionOk="0">
                  <a:moveTo>
                    <a:pt x="12019" y="1"/>
                  </a:moveTo>
                  <a:lnTo>
                    <a:pt x="8154" y="718"/>
                  </a:lnTo>
                  <a:cubicBezTo>
                    <a:pt x="5973" y="10658"/>
                    <a:pt x="0" y="23380"/>
                    <a:pt x="0" y="23380"/>
                  </a:cubicBezTo>
                  <a:lnTo>
                    <a:pt x="3309" y="25415"/>
                  </a:lnTo>
                  <a:cubicBezTo>
                    <a:pt x="11009" y="10205"/>
                    <a:pt x="12019" y="1"/>
                    <a:pt x="12019" y="1"/>
                  </a:cubicBezTo>
                  <a:close/>
                </a:path>
              </a:pathLst>
            </a:custGeom>
            <a:solidFill>
              <a:srgbClr val="AC6E5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485" name="Google Shape;485;p31"/>
            <p:cNvSpPr/>
            <p:nvPr/>
          </p:nvSpPr>
          <p:spPr>
            <a:xfrm>
              <a:off x="1110155" y="2858199"/>
              <a:ext cx="789738" cy="1628290"/>
            </a:xfrm>
            <a:custGeom>
              <a:avLst/>
              <a:gdLst/>
              <a:ahLst/>
              <a:cxnLst/>
              <a:rect l="l" t="t" r="r" b="b"/>
              <a:pathLst>
                <a:path w="12781" h="26352" extrusionOk="0">
                  <a:moveTo>
                    <a:pt x="5168" y="1"/>
                  </a:moveTo>
                  <a:lnTo>
                    <a:pt x="1" y="1743"/>
                  </a:lnTo>
                  <a:cubicBezTo>
                    <a:pt x="1" y="1743"/>
                    <a:pt x="2855" y="15006"/>
                    <a:pt x="9794" y="26352"/>
                  </a:cubicBezTo>
                  <a:lnTo>
                    <a:pt x="12781" y="24741"/>
                  </a:lnTo>
                  <a:cubicBezTo>
                    <a:pt x="12781" y="24741"/>
                    <a:pt x="4905" y="8243"/>
                    <a:pt x="5168" y="1"/>
                  </a:cubicBezTo>
                  <a:close/>
                </a:path>
              </a:pathLst>
            </a:custGeom>
            <a:solidFill>
              <a:srgbClr val="AC6E5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486" name="Google Shape;486;p31"/>
            <p:cNvSpPr/>
            <p:nvPr/>
          </p:nvSpPr>
          <p:spPr>
            <a:xfrm>
              <a:off x="1235902" y="1833253"/>
              <a:ext cx="311236" cy="393170"/>
            </a:xfrm>
            <a:custGeom>
              <a:avLst/>
              <a:gdLst/>
              <a:ahLst/>
              <a:cxnLst/>
              <a:rect l="l" t="t" r="r" b="b"/>
              <a:pathLst>
                <a:path w="5037" h="6363" extrusionOk="0">
                  <a:moveTo>
                    <a:pt x="2619" y="0"/>
                  </a:moveTo>
                  <a:cubicBezTo>
                    <a:pt x="1389" y="0"/>
                    <a:pt x="1333" y="587"/>
                    <a:pt x="1333" y="587"/>
                  </a:cubicBezTo>
                  <a:lnTo>
                    <a:pt x="1333" y="1582"/>
                  </a:lnTo>
                  <a:cubicBezTo>
                    <a:pt x="1333" y="1582"/>
                    <a:pt x="999" y="1350"/>
                    <a:pt x="682" y="1350"/>
                  </a:cubicBezTo>
                  <a:cubicBezTo>
                    <a:pt x="447" y="1350"/>
                    <a:pt x="222" y="1477"/>
                    <a:pt x="147" y="1919"/>
                  </a:cubicBezTo>
                  <a:cubicBezTo>
                    <a:pt x="0" y="2724"/>
                    <a:pt x="791" y="2885"/>
                    <a:pt x="791" y="2885"/>
                  </a:cubicBezTo>
                  <a:lnTo>
                    <a:pt x="601" y="5242"/>
                  </a:lnTo>
                  <a:cubicBezTo>
                    <a:pt x="586" y="5564"/>
                    <a:pt x="674" y="5871"/>
                    <a:pt x="893" y="6091"/>
                  </a:cubicBezTo>
                  <a:cubicBezTo>
                    <a:pt x="1098" y="6290"/>
                    <a:pt x="1332" y="6362"/>
                    <a:pt x="1565" y="6362"/>
                  </a:cubicBezTo>
                  <a:cubicBezTo>
                    <a:pt x="1915" y="6362"/>
                    <a:pt x="2260" y="6197"/>
                    <a:pt x="2489" y="6047"/>
                  </a:cubicBezTo>
                  <a:cubicBezTo>
                    <a:pt x="2665" y="5930"/>
                    <a:pt x="2782" y="5740"/>
                    <a:pt x="2782" y="5520"/>
                  </a:cubicBezTo>
                  <a:lnTo>
                    <a:pt x="2782" y="4905"/>
                  </a:lnTo>
                  <a:lnTo>
                    <a:pt x="3646" y="4905"/>
                  </a:lnTo>
                  <a:cubicBezTo>
                    <a:pt x="5036" y="4832"/>
                    <a:pt x="4788" y="382"/>
                    <a:pt x="4788" y="382"/>
                  </a:cubicBezTo>
                  <a:cubicBezTo>
                    <a:pt x="4788" y="43"/>
                    <a:pt x="4135" y="30"/>
                    <a:pt x="4038" y="30"/>
                  </a:cubicBezTo>
                  <a:cubicBezTo>
                    <a:pt x="4030" y="30"/>
                    <a:pt x="4026" y="30"/>
                    <a:pt x="4026" y="30"/>
                  </a:cubicBezTo>
                  <a:lnTo>
                    <a:pt x="2709" y="1"/>
                  </a:lnTo>
                  <a:cubicBezTo>
                    <a:pt x="2678" y="0"/>
                    <a:pt x="2648" y="0"/>
                    <a:pt x="2619" y="0"/>
                  </a:cubicBezTo>
                  <a:close/>
                </a:path>
              </a:pathLst>
            </a:custGeom>
            <a:solidFill>
              <a:srgbClr val="AC6E5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487" name="Google Shape;487;p31"/>
            <p:cNvSpPr/>
            <p:nvPr/>
          </p:nvSpPr>
          <p:spPr>
            <a:xfrm>
              <a:off x="1467500" y="1960853"/>
              <a:ext cx="16313" cy="81439"/>
            </a:xfrm>
            <a:custGeom>
              <a:avLst/>
              <a:gdLst/>
              <a:ahLst/>
              <a:cxnLst/>
              <a:rect l="l" t="t" r="r" b="b"/>
              <a:pathLst>
                <a:path w="264" h="1318" extrusionOk="0">
                  <a:moveTo>
                    <a:pt x="205" y="0"/>
                  </a:moveTo>
                  <a:cubicBezTo>
                    <a:pt x="190" y="0"/>
                    <a:pt x="161" y="322"/>
                    <a:pt x="161" y="732"/>
                  </a:cubicBezTo>
                  <a:cubicBezTo>
                    <a:pt x="161" y="908"/>
                    <a:pt x="205" y="1113"/>
                    <a:pt x="147" y="1201"/>
                  </a:cubicBezTo>
                  <a:cubicBezTo>
                    <a:pt x="132" y="1245"/>
                    <a:pt x="88" y="1274"/>
                    <a:pt x="59" y="1274"/>
                  </a:cubicBezTo>
                  <a:cubicBezTo>
                    <a:pt x="15" y="1288"/>
                    <a:pt x="0" y="1288"/>
                    <a:pt x="0" y="1288"/>
                  </a:cubicBezTo>
                  <a:cubicBezTo>
                    <a:pt x="0" y="1288"/>
                    <a:pt x="15" y="1318"/>
                    <a:pt x="59" y="1318"/>
                  </a:cubicBezTo>
                  <a:cubicBezTo>
                    <a:pt x="88" y="1318"/>
                    <a:pt x="147" y="1274"/>
                    <a:pt x="205" y="1215"/>
                  </a:cubicBezTo>
                  <a:cubicBezTo>
                    <a:pt x="234" y="1171"/>
                    <a:pt x="264" y="1084"/>
                    <a:pt x="264" y="981"/>
                  </a:cubicBezTo>
                  <a:lnTo>
                    <a:pt x="264" y="718"/>
                  </a:lnTo>
                  <a:cubicBezTo>
                    <a:pt x="264" y="322"/>
                    <a:pt x="220" y="0"/>
                    <a:pt x="20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488" name="Google Shape;488;p31"/>
            <p:cNvSpPr/>
            <p:nvPr/>
          </p:nvSpPr>
          <p:spPr>
            <a:xfrm>
              <a:off x="1418623" y="1962645"/>
              <a:ext cx="6426" cy="20885"/>
            </a:xfrm>
            <a:custGeom>
              <a:avLst/>
              <a:gdLst/>
              <a:ahLst/>
              <a:cxnLst/>
              <a:rect l="l" t="t" r="r" b="b"/>
              <a:pathLst>
                <a:path w="104" h="338" extrusionOk="0">
                  <a:moveTo>
                    <a:pt x="45" y="0"/>
                  </a:moveTo>
                  <a:cubicBezTo>
                    <a:pt x="30" y="0"/>
                    <a:pt x="1" y="103"/>
                    <a:pt x="1" y="176"/>
                  </a:cubicBezTo>
                  <a:cubicBezTo>
                    <a:pt x="1" y="264"/>
                    <a:pt x="45" y="337"/>
                    <a:pt x="59" y="337"/>
                  </a:cubicBezTo>
                  <a:cubicBezTo>
                    <a:pt x="74" y="337"/>
                    <a:pt x="103" y="264"/>
                    <a:pt x="103" y="176"/>
                  </a:cubicBezTo>
                  <a:cubicBezTo>
                    <a:pt x="103" y="74"/>
                    <a:pt x="59" y="0"/>
                    <a:pt x="4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489" name="Google Shape;489;p31"/>
            <p:cNvSpPr/>
            <p:nvPr/>
          </p:nvSpPr>
          <p:spPr>
            <a:xfrm>
              <a:off x="1507295" y="1961719"/>
              <a:ext cx="6364" cy="20885"/>
            </a:xfrm>
            <a:custGeom>
              <a:avLst/>
              <a:gdLst/>
              <a:ahLst/>
              <a:cxnLst/>
              <a:rect l="l" t="t" r="r" b="b"/>
              <a:pathLst>
                <a:path w="103" h="338" extrusionOk="0">
                  <a:moveTo>
                    <a:pt x="59" y="1"/>
                  </a:moveTo>
                  <a:cubicBezTo>
                    <a:pt x="15" y="1"/>
                    <a:pt x="0" y="74"/>
                    <a:pt x="15" y="162"/>
                  </a:cubicBezTo>
                  <a:cubicBezTo>
                    <a:pt x="15" y="264"/>
                    <a:pt x="59" y="338"/>
                    <a:pt x="74" y="338"/>
                  </a:cubicBezTo>
                  <a:cubicBezTo>
                    <a:pt x="88" y="338"/>
                    <a:pt x="103" y="264"/>
                    <a:pt x="103" y="162"/>
                  </a:cubicBezTo>
                  <a:cubicBezTo>
                    <a:pt x="103" y="74"/>
                    <a:pt x="74" y="1"/>
                    <a:pt x="5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490" name="Google Shape;490;p31"/>
            <p:cNvSpPr/>
            <p:nvPr/>
          </p:nvSpPr>
          <p:spPr>
            <a:xfrm>
              <a:off x="1361650" y="2105571"/>
              <a:ext cx="48011" cy="86012"/>
            </a:xfrm>
            <a:custGeom>
              <a:avLst/>
              <a:gdLst/>
              <a:ahLst/>
              <a:cxnLst/>
              <a:rect l="l" t="t" r="r" b="b"/>
              <a:pathLst>
                <a:path w="777" h="1392" extrusionOk="0">
                  <a:moveTo>
                    <a:pt x="15" y="1"/>
                  </a:moveTo>
                  <a:lnTo>
                    <a:pt x="15" y="1"/>
                  </a:lnTo>
                  <a:cubicBezTo>
                    <a:pt x="0" y="235"/>
                    <a:pt x="0" y="498"/>
                    <a:pt x="74" y="733"/>
                  </a:cubicBezTo>
                  <a:cubicBezTo>
                    <a:pt x="147" y="967"/>
                    <a:pt x="293" y="1186"/>
                    <a:pt x="513" y="1303"/>
                  </a:cubicBezTo>
                  <a:cubicBezTo>
                    <a:pt x="586" y="1333"/>
                    <a:pt x="703" y="1391"/>
                    <a:pt x="703" y="1391"/>
                  </a:cubicBezTo>
                  <a:cubicBezTo>
                    <a:pt x="703" y="1377"/>
                    <a:pt x="747" y="1230"/>
                    <a:pt x="747" y="1201"/>
                  </a:cubicBezTo>
                  <a:cubicBezTo>
                    <a:pt x="776" y="967"/>
                    <a:pt x="776" y="762"/>
                    <a:pt x="747" y="469"/>
                  </a:cubicBezTo>
                  <a:cubicBezTo>
                    <a:pt x="454" y="396"/>
                    <a:pt x="191" y="220"/>
                    <a:pt x="15" y="1"/>
                  </a:cubicBezTo>
                  <a:close/>
                </a:path>
              </a:pathLst>
            </a:custGeom>
            <a:solidFill>
              <a:srgbClr val="BA6136">
                <a:alpha val="253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491" name="Google Shape;491;p31"/>
            <p:cNvSpPr/>
            <p:nvPr/>
          </p:nvSpPr>
          <p:spPr>
            <a:xfrm>
              <a:off x="1272113" y="1940956"/>
              <a:ext cx="40720" cy="55240"/>
            </a:xfrm>
            <a:custGeom>
              <a:avLst/>
              <a:gdLst/>
              <a:ahLst/>
              <a:cxnLst/>
              <a:rect l="l" t="t" r="r" b="b"/>
              <a:pathLst>
                <a:path w="659" h="894" extrusionOk="0">
                  <a:moveTo>
                    <a:pt x="73" y="0"/>
                  </a:moveTo>
                  <a:cubicBezTo>
                    <a:pt x="73" y="29"/>
                    <a:pt x="132" y="44"/>
                    <a:pt x="220" y="103"/>
                  </a:cubicBezTo>
                  <a:cubicBezTo>
                    <a:pt x="276" y="140"/>
                    <a:pt x="337" y="189"/>
                    <a:pt x="397" y="261"/>
                  </a:cubicBezTo>
                  <a:lnTo>
                    <a:pt x="397" y="261"/>
                  </a:lnTo>
                  <a:cubicBezTo>
                    <a:pt x="383" y="256"/>
                    <a:pt x="368" y="252"/>
                    <a:pt x="351" y="249"/>
                  </a:cubicBezTo>
                  <a:cubicBezTo>
                    <a:pt x="332" y="245"/>
                    <a:pt x="312" y="243"/>
                    <a:pt x="293" y="243"/>
                  </a:cubicBezTo>
                  <a:cubicBezTo>
                    <a:pt x="240" y="243"/>
                    <a:pt x="189" y="257"/>
                    <a:pt x="146" y="278"/>
                  </a:cubicBezTo>
                  <a:cubicBezTo>
                    <a:pt x="88" y="322"/>
                    <a:pt x="59" y="381"/>
                    <a:pt x="29" y="425"/>
                  </a:cubicBezTo>
                  <a:cubicBezTo>
                    <a:pt x="0" y="542"/>
                    <a:pt x="29" y="644"/>
                    <a:pt x="88" y="717"/>
                  </a:cubicBezTo>
                  <a:cubicBezTo>
                    <a:pt x="176" y="864"/>
                    <a:pt x="293" y="893"/>
                    <a:pt x="293" y="893"/>
                  </a:cubicBezTo>
                  <a:cubicBezTo>
                    <a:pt x="307" y="864"/>
                    <a:pt x="220" y="820"/>
                    <a:pt x="146" y="703"/>
                  </a:cubicBezTo>
                  <a:cubicBezTo>
                    <a:pt x="103" y="630"/>
                    <a:pt x="88" y="556"/>
                    <a:pt x="132" y="469"/>
                  </a:cubicBezTo>
                  <a:cubicBezTo>
                    <a:pt x="145" y="379"/>
                    <a:pt x="213" y="334"/>
                    <a:pt x="289" y="334"/>
                  </a:cubicBezTo>
                  <a:cubicBezTo>
                    <a:pt x="300" y="334"/>
                    <a:pt x="311" y="335"/>
                    <a:pt x="322" y="337"/>
                  </a:cubicBezTo>
                  <a:cubicBezTo>
                    <a:pt x="395" y="351"/>
                    <a:pt x="454" y="395"/>
                    <a:pt x="512" y="425"/>
                  </a:cubicBezTo>
                  <a:lnTo>
                    <a:pt x="659" y="513"/>
                  </a:lnTo>
                  <a:lnTo>
                    <a:pt x="586" y="366"/>
                  </a:lnTo>
                  <a:cubicBezTo>
                    <a:pt x="498" y="190"/>
                    <a:pt x="366" y="103"/>
                    <a:pt x="249" y="44"/>
                  </a:cubicBezTo>
                  <a:cubicBezTo>
                    <a:pt x="146" y="0"/>
                    <a:pt x="73" y="0"/>
                    <a:pt x="7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492" name="Google Shape;492;p31"/>
            <p:cNvSpPr/>
            <p:nvPr/>
          </p:nvSpPr>
          <p:spPr>
            <a:xfrm>
              <a:off x="1426779" y="2036796"/>
              <a:ext cx="48011" cy="38372"/>
            </a:xfrm>
            <a:custGeom>
              <a:avLst/>
              <a:gdLst/>
              <a:ahLst/>
              <a:cxnLst/>
              <a:rect l="l" t="t" r="r" b="b"/>
              <a:pathLst>
                <a:path w="777" h="621" extrusionOk="0">
                  <a:moveTo>
                    <a:pt x="44" y="1"/>
                  </a:moveTo>
                  <a:cubicBezTo>
                    <a:pt x="15" y="1"/>
                    <a:pt x="0" y="45"/>
                    <a:pt x="15" y="162"/>
                  </a:cubicBezTo>
                  <a:cubicBezTo>
                    <a:pt x="44" y="264"/>
                    <a:pt x="118" y="411"/>
                    <a:pt x="235" y="513"/>
                  </a:cubicBezTo>
                  <a:cubicBezTo>
                    <a:pt x="339" y="595"/>
                    <a:pt x="453" y="621"/>
                    <a:pt x="554" y="621"/>
                  </a:cubicBezTo>
                  <a:cubicBezTo>
                    <a:pt x="580" y="621"/>
                    <a:pt x="606" y="619"/>
                    <a:pt x="630" y="616"/>
                  </a:cubicBezTo>
                  <a:cubicBezTo>
                    <a:pt x="718" y="616"/>
                    <a:pt x="776" y="572"/>
                    <a:pt x="776" y="557"/>
                  </a:cubicBezTo>
                  <a:cubicBezTo>
                    <a:pt x="776" y="550"/>
                    <a:pt x="762" y="550"/>
                    <a:pt x="734" y="550"/>
                  </a:cubicBezTo>
                  <a:cubicBezTo>
                    <a:pt x="707" y="550"/>
                    <a:pt x="666" y="550"/>
                    <a:pt x="615" y="543"/>
                  </a:cubicBezTo>
                  <a:cubicBezTo>
                    <a:pt x="527" y="543"/>
                    <a:pt x="396" y="513"/>
                    <a:pt x="293" y="425"/>
                  </a:cubicBezTo>
                  <a:cubicBezTo>
                    <a:pt x="191" y="338"/>
                    <a:pt x="132" y="235"/>
                    <a:pt x="88" y="147"/>
                  </a:cubicBezTo>
                  <a:cubicBezTo>
                    <a:pt x="59" y="45"/>
                    <a:pt x="59" y="1"/>
                    <a:pt x="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493" name="Google Shape;493;p31"/>
            <p:cNvSpPr/>
            <p:nvPr/>
          </p:nvSpPr>
          <p:spPr>
            <a:xfrm>
              <a:off x="1415904" y="2033212"/>
              <a:ext cx="24469" cy="15447"/>
            </a:xfrm>
            <a:custGeom>
              <a:avLst/>
              <a:gdLst/>
              <a:ahLst/>
              <a:cxnLst/>
              <a:rect l="l" t="t" r="r" b="b"/>
              <a:pathLst>
                <a:path w="396" h="250" extrusionOk="0">
                  <a:moveTo>
                    <a:pt x="323" y="0"/>
                  </a:moveTo>
                  <a:cubicBezTo>
                    <a:pt x="279" y="0"/>
                    <a:pt x="220" y="0"/>
                    <a:pt x="132" y="30"/>
                  </a:cubicBezTo>
                  <a:cubicBezTo>
                    <a:pt x="59" y="74"/>
                    <a:pt x="30" y="132"/>
                    <a:pt x="15" y="176"/>
                  </a:cubicBezTo>
                  <a:cubicBezTo>
                    <a:pt x="1" y="220"/>
                    <a:pt x="1" y="249"/>
                    <a:pt x="15" y="249"/>
                  </a:cubicBezTo>
                  <a:cubicBezTo>
                    <a:pt x="30" y="249"/>
                    <a:pt x="74" y="161"/>
                    <a:pt x="176" y="103"/>
                  </a:cubicBezTo>
                  <a:cubicBezTo>
                    <a:pt x="294" y="59"/>
                    <a:pt x="396" y="59"/>
                    <a:pt x="396" y="30"/>
                  </a:cubicBezTo>
                  <a:lnTo>
                    <a:pt x="32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494" name="Google Shape;494;p31"/>
            <p:cNvSpPr/>
            <p:nvPr/>
          </p:nvSpPr>
          <p:spPr>
            <a:xfrm>
              <a:off x="1094768" y="2737890"/>
              <a:ext cx="550981" cy="1049627"/>
            </a:xfrm>
            <a:custGeom>
              <a:avLst/>
              <a:gdLst/>
              <a:ahLst/>
              <a:cxnLst/>
              <a:rect l="l" t="t" r="r" b="b"/>
              <a:pathLst>
                <a:path w="8917" h="16987" extrusionOk="0">
                  <a:moveTo>
                    <a:pt x="7804" y="1"/>
                  </a:moveTo>
                  <a:lnTo>
                    <a:pt x="1" y="3543"/>
                  </a:lnTo>
                  <a:cubicBezTo>
                    <a:pt x="1" y="3543"/>
                    <a:pt x="777" y="6442"/>
                    <a:pt x="1977" y="10043"/>
                  </a:cubicBezTo>
                  <a:cubicBezTo>
                    <a:pt x="2094" y="12107"/>
                    <a:pt x="1260" y="13996"/>
                    <a:pt x="250" y="15855"/>
                  </a:cubicBezTo>
                  <a:lnTo>
                    <a:pt x="1538" y="16353"/>
                  </a:lnTo>
                  <a:cubicBezTo>
                    <a:pt x="2634" y="16774"/>
                    <a:pt x="3787" y="16986"/>
                    <a:pt x="4939" y="16986"/>
                  </a:cubicBezTo>
                  <a:cubicBezTo>
                    <a:pt x="6111" y="16986"/>
                    <a:pt x="7282" y="16767"/>
                    <a:pt x="8389" y="16324"/>
                  </a:cubicBezTo>
                  <a:cubicBezTo>
                    <a:pt x="8726" y="16192"/>
                    <a:pt x="8916" y="16075"/>
                    <a:pt x="8902" y="16045"/>
                  </a:cubicBezTo>
                  <a:cubicBezTo>
                    <a:pt x="8828" y="15884"/>
                    <a:pt x="8887" y="8711"/>
                    <a:pt x="8740" y="3338"/>
                  </a:cubicBezTo>
                  <a:cubicBezTo>
                    <a:pt x="8711" y="2387"/>
                    <a:pt x="7862" y="747"/>
                    <a:pt x="780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495" name="Google Shape;495;p31"/>
            <p:cNvSpPr/>
            <p:nvPr/>
          </p:nvSpPr>
          <p:spPr>
            <a:xfrm>
              <a:off x="1093903" y="2939641"/>
              <a:ext cx="563587" cy="63458"/>
            </a:xfrm>
            <a:custGeom>
              <a:avLst/>
              <a:gdLst/>
              <a:ahLst/>
              <a:cxnLst/>
              <a:rect l="l" t="t" r="r" b="b"/>
              <a:pathLst>
                <a:path w="9121" h="1027" extrusionOk="0">
                  <a:moveTo>
                    <a:pt x="6149" y="0"/>
                  </a:moveTo>
                  <a:lnTo>
                    <a:pt x="6134" y="29"/>
                  </a:lnTo>
                  <a:cubicBezTo>
                    <a:pt x="5768" y="395"/>
                    <a:pt x="5241" y="630"/>
                    <a:pt x="4670" y="761"/>
                  </a:cubicBezTo>
                  <a:cubicBezTo>
                    <a:pt x="4144" y="893"/>
                    <a:pt x="3637" y="927"/>
                    <a:pt x="3158" y="927"/>
                  </a:cubicBezTo>
                  <a:cubicBezTo>
                    <a:pt x="3051" y="927"/>
                    <a:pt x="2945" y="925"/>
                    <a:pt x="2840" y="922"/>
                  </a:cubicBezTo>
                  <a:cubicBezTo>
                    <a:pt x="2269" y="879"/>
                    <a:pt x="1786" y="791"/>
                    <a:pt x="1362" y="703"/>
                  </a:cubicBezTo>
                  <a:cubicBezTo>
                    <a:pt x="937" y="615"/>
                    <a:pt x="615" y="498"/>
                    <a:pt x="366" y="439"/>
                  </a:cubicBezTo>
                  <a:cubicBezTo>
                    <a:pt x="264" y="410"/>
                    <a:pt x="176" y="395"/>
                    <a:pt x="103" y="366"/>
                  </a:cubicBezTo>
                  <a:cubicBezTo>
                    <a:pt x="44" y="352"/>
                    <a:pt x="0" y="352"/>
                    <a:pt x="0" y="352"/>
                  </a:cubicBezTo>
                  <a:lnTo>
                    <a:pt x="0" y="352"/>
                  </a:lnTo>
                  <a:cubicBezTo>
                    <a:pt x="0" y="352"/>
                    <a:pt x="44" y="366"/>
                    <a:pt x="103" y="395"/>
                  </a:cubicBezTo>
                  <a:cubicBezTo>
                    <a:pt x="146" y="410"/>
                    <a:pt x="249" y="439"/>
                    <a:pt x="351" y="483"/>
                  </a:cubicBezTo>
                  <a:cubicBezTo>
                    <a:pt x="586" y="571"/>
                    <a:pt x="922" y="659"/>
                    <a:pt x="1347" y="776"/>
                  </a:cubicBezTo>
                  <a:cubicBezTo>
                    <a:pt x="1757" y="864"/>
                    <a:pt x="2284" y="981"/>
                    <a:pt x="2840" y="1010"/>
                  </a:cubicBezTo>
                  <a:cubicBezTo>
                    <a:pt x="2980" y="1021"/>
                    <a:pt x="3124" y="1027"/>
                    <a:pt x="3272" y="1027"/>
                  </a:cubicBezTo>
                  <a:cubicBezTo>
                    <a:pt x="3726" y="1027"/>
                    <a:pt x="4209" y="974"/>
                    <a:pt x="4685" y="864"/>
                  </a:cubicBezTo>
                  <a:cubicBezTo>
                    <a:pt x="5247" y="734"/>
                    <a:pt x="5794" y="491"/>
                    <a:pt x="6174" y="135"/>
                  </a:cubicBezTo>
                  <a:lnTo>
                    <a:pt x="6174" y="135"/>
                  </a:lnTo>
                  <a:cubicBezTo>
                    <a:pt x="6931" y="457"/>
                    <a:pt x="7617" y="650"/>
                    <a:pt x="8146" y="650"/>
                  </a:cubicBezTo>
                  <a:cubicBezTo>
                    <a:pt x="8199" y="650"/>
                    <a:pt x="8251" y="648"/>
                    <a:pt x="8301" y="644"/>
                  </a:cubicBezTo>
                  <a:cubicBezTo>
                    <a:pt x="8593" y="630"/>
                    <a:pt x="8798" y="542"/>
                    <a:pt x="8916" y="469"/>
                  </a:cubicBezTo>
                  <a:cubicBezTo>
                    <a:pt x="8974" y="439"/>
                    <a:pt x="9033" y="410"/>
                    <a:pt x="9062" y="395"/>
                  </a:cubicBezTo>
                  <a:cubicBezTo>
                    <a:pt x="9106" y="366"/>
                    <a:pt x="9120" y="352"/>
                    <a:pt x="9120" y="352"/>
                  </a:cubicBezTo>
                  <a:cubicBezTo>
                    <a:pt x="9120" y="349"/>
                    <a:pt x="9118" y="348"/>
                    <a:pt x="9113" y="348"/>
                  </a:cubicBezTo>
                  <a:cubicBezTo>
                    <a:pt x="9092" y="348"/>
                    <a:pt x="9019" y="374"/>
                    <a:pt x="8886" y="410"/>
                  </a:cubicBezTo>
                  <a:cubicBezTo>
                    <a:pt x="8754" y="483"/>
                    <a:pt x="8550" y="556"/>
                    <a:pt x="8271" y="571"/>
                  </a:cubicBezTo>
                  <a:cubicBezTo>
                    <a:pt x="8252" y="572"/>
                    <a:pt x="8233" y="572"/>
                    <a:pt x="8214" y="572"/>
                  </a:cubicBezTo>
                  <a:cubicBezTo>
                    <a:pt x="7691" y="572"/>
                    <a:pt x="6968" y="382"/>
                    <a:pt x="6178" y="29"/>
                  </a:cubicBezTo>
                  <a:lnTo>
                    <a:pt x="6149" y="0"/>
                  </a:lnTo>
                  <a:close/>
                </a:path>
              </a:pathLst>
            </a:custGeom>
            <a:solidFill>
              <a:srgbClr val="FFFFFF">
                <a:alpha val="1757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496" name="Google Shape;496;p31"/>
            <p:cNvSpPr/>
            <p:nvPr/>
          </p:nvSpPr>
          <p:spPr>
            <a:xfrm>
              <a:off x="1433082" y="2538857"/>
              <a:ext cx="43500" cy="405342"/>
            </a:xfrm>
            <a:custGeom>
              <a:avLst/>
              <a:gdLst/>
              <a:ahLst/>
              <a:cxnLst/>
              <a:rect l="l" t="t" r="r" b="b"/>
              <a:pathLst>
                <a:path w="704" h="6560" extrusionOk="0">
                  <a:moveTo>
                    <a:pt x="1" y="1"/>
                  </a:moveTo>
                  <a:cubicBezTo>
                    <a:pt x="1" y="1"/>
                    <a:pt x="1" y="89"/>
                    <a:pt x="30" y="250"/>
                  </a:cubicBezTo>
                  <a:cubicBezTo>
                    <a:pt x="45" y="440"/>
                    <a:pt x="59" y="660"/>
                    <a:pt x="103" y="952"/>
                  </a:cubicBezTo>
                  <a:cubicBezTo>
                    <a:pt x="162" y="1553"/>
                    <a:pt x="264" y="2358"/>
                    <a:pt x="352" y="3265"/>
                  </a:cubicBezTo>
                  <a:cubicBezTo>
                    <a:pt x="455" y="4158"/>
                    <a:pt x="528" y="4993"/>
                    <a:pt x="572" y="5593"/>
                  </a:cubicBezTo>
                  <a:cubicBezTo>
                    <a:pt x="616" y="5886"/>
                    <a:pt x="630" y="6120"/>
                    <a:pt x="645" y="6310"/>
                  </a:cubicBezTo>
                  <a:cubicBezTo>
                    <a:pt x="674" y="6472"/>
                    <a:pt x="689" y="6559"/>
                    <a:pt x="689" y="6559"/>
                  </a:cubicBezTo>
                  <a:cubicBezTo>
                    <a:pt x="704" y="6559"/>
                    <a:pt x="704" y="6472"/>
                    <a:pt x="704" y="6310"/>
                  </a:cubicBezTo>
                  <a:cubicBezTo>
                    <a:pt x="704" y="6149"/>
                    <a:pt x="689" y="5886"/>
                    <a:pt x="660" y="5593"/>
                  </a:cubicBezTo>
                  <a:cubicBezTo>
                    <a:pt x="630" y="5008"/>
                    <a:pt x="557" y="4188"/>
                    <a:pt x="469" y="3265"/>
                  </a:cubicBezTo>
                  <a:cubicBezTo>
                    <a:pt x="367" y="2358"/>
                    <a:pt x="264" y="1538"/>
                    <a:pt x="177" y="952"/>
                  </a:cubicBezTo>
                  <a:cubicBezTo>
                    <a:pt x="133" y="660"/>
                    <a:pt x="103" y="411"/>
                    <a:pt x="59" y="250"/>
                  </a:cubicBezTo>
                  <a:cubicBezTo>
                    <a:pt x="30" y="89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FFFFFF">
                <a:alpha val="1757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497" name="Google Shape;497;p31"/>
            <p:cNvSpPr/>
            <p:nvPr/>
          </p:nvSpPr>
          <p:spPr>
            <a:xfrm>
              <a:off x="1187951" y="2754203"/>
              <a:ext cx="120367" cy="132354"/>
            </a:xfrm>
            <a:custGeom>
              <a:avLst/>
              <a:gdLst/>
              <a:ahLst/>
              <a:cxnLst/>
              <a:rect l="l" t="t" r="r" b="b"/>
              <a:pathLst>
                <a:path w="1948" h="2142" extrusionOk="0">
                  <a:moveTo>
                    <a:pt x="191" y="44"/>
                  </a:moveTo>
                  <a:cubicBezTo>
                    <a:pt x="179" y="44"/>
                    <a:pt x="148" y="102"/>
                    <a:pt x="144" y="248"/>
                  </a:cubicBezTo>
                  <a:lnTo>
                    <a:pt x="144" y="248"/>
                  </a:lnTo>
                  <a:cubicBezTo>
                    <a:pt x="179" y="116"/>
                    <a:pt x="191" y="44"/>
                    <a:pt x="191" y="44"/>
                  </a:cubicBezTo>
                  <a:close/>
                  <a:moveTo>
                    <a:pt x="144" y="248"/>
                  </a:moveTo>
                  <a:cubicBezTo>
                    <a:pt x="141" y="262"/>
                    <a:pt x="137" y="277"/>
                    <a:pt x="132" y="293"/>
                  </a:cubicBezTo>
                  <a:cubicBezTo>
                    <a:pt x="117" y="386"/>
                    <a:pt x="97" y="496"/>
                    <a:pt x="80" y="625"/>
                  </a:cubicBezTo>
                  <a:lnTo>
                    <a:pt x="80" y="625"/>
                  </a:lnTo>
                  <a:cubicBezTo>
                    <a:pt x="99" y="527"/>
                    <a:pt x="122" y="441"/>
                    <a:pt x="147" y="366"/>
                  </a:cubicBezTo>
                  <a:cubicBezTo>
                    <a:pt x="144" y="321"/>
                    <a:pt x="144" y="282"/>
                    <a:pt x="144" y="248"/>
                  </a:cubicBezTo>
                  <a:close/>
                  <a:moveTo>
                    <a:pt x="118" y="0"/>
                  </a:moveTo>
                  <a:cubicBezTo>
                    <a:pt x="118" y="0"/>
                    <a:pt x="206" y="29"/>
                    <a:pt x="367" y="44"/>
                  </a:cubicBezTo>
                  <a:cubicBezTo>
                    <a:pt x="557" y="44"/>
                    <a:pt x="791" y="73"/>
                    <a:pt x="1084" y="88"/>
                  </a:cubicBezTo>
                  <a:cubicBezTo>
                    <a:pt x="1230" y="117"/>
                    <a:pt x="1391" y="117"/>
                    <a:pt x="1582" y="132"/>
                  </a:cubicBezTo>
                  <a:cubicBezTo>
                    <a:pt x="1669" y="146"/>
                    <a:pt x="1757" y="146"/>
                    <a:pt x="1801" y="205"/>
                  </a:cubicBezTo>
                  <a:cubicBezTo>
                    <a:pt x="1831" y="264"/>
                    <a:pt x="1831" y="366"/>
                    <a:pt x="1831" y="469"/>
                  </a:cubicBezTo>
                  <a:cubicBezTo>
                    <a:pt x="1816" y="659"/>
                    <a:pt x="1816" y="878"/>
                    <a:pt x="1772" y="1083"/>
                  </a:cubicBezTo>
                  <a:cubicBezTo>
                    <a:pt x="1728" y="1288"/>
                    <a:pt x="1655" y="1508"/>
                    <a:pt x="1494" y="1654"/>
                  </a:cubicBezTo>
                  <a:cubicBezTo>
                    <a:pt x="1318" y="1815"/>
                    <a:pt x="1128" y="1903"/>
                    <a:pt x="923" y="1962"/>
                  </a:cubicBezTo>
                  <a:cubicBezTo>
                    <a:pt x="826" y="1989"/>
                    <a:pt x="726" y="2004"/>
                    <a:pt x="630" y="2004"/>
                  </a:cubicBezTo>
                  <a:cubicBezTo>
                    <a:pt x="524" y="2004"/>
                    <a:pt x="422" y="1986"/>
                    <a:pt x="337" y="1947"/>
                  </a:cubicBezTo>
                  <a:cubicBezTo>
                    <a:pt x="162" y="1859"/>
                    <a:pt x="74" y="1669"/>
                    <a:pt x="59" y="1508"/>
                  </a:cubicBezTo>
                  <a:cubicBezTo>
                    <a:pt x="30" y="1318"/>
                    <a:pt x="44" y="1157"/>
                    <a:pt x="44" y="1010"/>
                  </a:cubicBezTo>
                  <a:cubicBezTo>
                    <a:pt x="51" y="866"/>
                    <a:pt x="65" y="738"/>
                    <a:pt x="80" y="625"/>
                  </a:cubicBezTo>
                  <a:lnTo>
                    <a:pt x="80" y="625"/>
                  </a:lnTo>
                  <a:cubicBezTo>
                    <a:pt x="53" y="756"/>
                    <a:pt x="32" y="908"/>
                    <a:pt x="15" y="1083"/>
                  </a:cubicBezTo>
                  <a:cubicBezTo>
                    <a:pt x="1" y="1230"/>
                    <a:pt x="1" y="1391"/>
                    <a:pt x="15" y="1581"/>
                  </a:cubicBezTo>
                  <a:cubicBezTo>
                    <a:pt x="44" y="1757"/>
                    <a:pt x="132" y="1962"/>
                    <a:pt x="337" y="2079"/>
                  </a:cubicBezTo>
                  <a:cubicBezTo>
                    <a:pt x="432" y="2123"/>
                    <a:pt x="535" y="2141"/>
                    <a:pt x="641" y="2141"/>
                  </a:cubicBezTo>
                  <a:cubicBezTo>
                    <a:pt x="747" y="2141"/>
                    <a:pt x="857" y="2123"/>
                    <a:pt x="967" y="2094"/>
                  </a:cubicBezTo>
                  <a:cubicBezTo>
                    <a:pt x="1186" y="2035"/>
                    <a:pt x="1406" y="1932"/>
                    <a:pt x="1582" y="1757"/>
                  </a:cubicBezTo>
                  <a:cubicBezTo>
                    <a:pt x="1757" y="1581"/>
                    <a:pt x="1845" y="1362"/>
                    <a:pt x="1889" y="1142"/>
                  </a:cubicBezTo>
                  <a:cubicBezTo>
                    <a:pt x="1918" y="922"/>
                    <a:pt x="1918" y="703"/>
                    <a:pt x="1918" y="498"/>
                  </a:cubicBezTo>
                  <a:cubicBezTo>
                    <a:pt x="1918" y="395"/>
                    <a:pt x="1948" y="278"/>
                    <a:pt x="1874" y="190"/>
                  </a:cubicBezTo>
                  <a:cubicBezTo>
                    <a:pt x="1831" y="132"/>
                    <a:pt x="1772" y="88"/>
                    <a:pt x="1728" y="88"/>
                  </a:cubicBezTo>
                  <a:cubicBezTo>
                    <a:pt x="1669" y="73"/>
                    <a:pt x="1611" y="73"/>
                    <a:pt x="1582" y="73"/>
                  </a:cubicBezTo>
                  <a:cubicBezTo>
                    <a:pt x="1391" y="59"/>
                    <a:pt x="1230" y="44"/>
                    <a:pt x="1084" y="44"/>
                  </a:cubicBezTo>
                  <a:cubicBezTo>
                    <a:pt x="791" y="15"/>
                    <a:pt x="557" y="0"/>
                    <a:pt x="367" y="0"/>
                  </a:cubicBezTo>
                  <a:close/>
                </a:path>
              </a:pathLst>
            </a:custGeom>
            <a:solidFill>
              <a:srgbClr val="FFFFFF">
                <a:alpha val="1757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498" name="Google Shape;498;p31"/>
            <p:cNvSpPr/>
            <p:nvPr/>
          </p:nvSpPr>
          <p:spPr>
            <a:xfrm>
              <a:off x="1432217" y="2163470"/>
              <a:ext cx="61543" cy="310309"/>
            </a:xfrm>
            <a:custGeom>
              <a:avLst/>
              <a:gdLst/>
              <a:ahLst/>
              <a:cxnLst/>
              <a:rect l="l" t="t" r="r" b="b"/>
              <a:pathLst>
                <a:path w="996" h="5022" extrusionOk="0">
                  <a:moveTo>
                    <a:pt x="0" y="0"/>
                  </a:moveTo>
                  <a:lnTo>
                    <a:pt x="0" y="5022"/>
                  </a:lnTo>
                  <a:cubicBezTo>
                    <a:pt x="0" y="5022"/>
                    <a:pt x="996" y="2079"/>
                    <a:pt x="776" y="1552"/>
                  </a:cubicBezTo>
                  <a:cubicBezTo>
                    <a:pt x="586" y="1025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FFFFF">
                <a:alpha val="1757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499" name="Google Shape;499;p31"/>
            <p:cNvSpPr/>
            <p:nvPr/>
          </p:nvSpPr>
          <p:spPr>
            <a:xfrm>
              <a:off x="1715350" y="4380944"/>
              <a:ext cx="281392" cy="105599"/>
            </a:xfrm>
            <a:custGeom>
              <a:avLst/>
              <a:gdLst/>
              <a:ahLst/>
              <a:cxnLst/>
              <a:rect l="l" t="t" r="r" b="b"/>
              <a:pathLst>
                <a:path w="4554" h="1709" extrusionOk="0">
                  <a:moveTo>
                    <a:pt x="4060" y="1"/>
                  </a:moveTo>
                  <a:cubicBezTo>
                    <a:pt x="3618" y="1"/>
                    <a:pt x="2987" y="98"/>
                    <a:pt x="2987" y="98"/>
                  </a:cubicBezTo>
                  <a:lnTo>
                    <a:pt x="0" y="1709"/>
                  </a:lnTo>
                  <a:cubicBezTo>
                    <a:pt x="0" y="1709"/>
                    <a:pt x="4553" y="303"/>
                    <a:pt x="4480" y="98"/>
                  </a:cubicBezTo>
                  <a:cubicBezTo>
                    <a:pt x="4456" y="25"/>
                    <a:pt x="4282" y="1"/>
                    <a:pt x="406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500" name="Google Shape;500;p31"/>
            <p:cNvSpPr/>
            <p:nvPr/>
          </p:nvSpPr>
          <p:spPr>
            <a:xfrm>
              <a:off x="871327" y="4314641"/>
              <a:ext cx="243391" cy="195751"/>
            </a:xfrm>
            <a:custGeom>
              <a:avLst/>
              <a:gdLst/>
              <a:ahLst/>
              <a:cxnLst/>
              <a:rect l="l" t="t" r="r" b="b"/>
              <a:pathLst>
                <a:path w="3939" h="3168" extrusionOk="0">
                  <a:moveTo>
                    <a:pt x="1" y="0"/>
                  </a:moveTo>
                  <a:lnTo>
                    <a:pt x="1" y="132"/>
                  </a:lnTo>
                  <a:cubicBezTo>
                    <a:pt x="1" y="132"/>
                    <a:pt x="3451" y="3168"/>
                    <a:pt x="3820" y="3168"/>
                  </a:cubicBezTo>
                  <a:cubicBezTo>
                    <a:pt x="3837" y="3168"/>
                    <a:pt x="3848" y="3161"/>
                    <a:pt x="3851" y="3148"/>
                  </a:cubicBezTo>
                  <a:cubicBezTo>
                    <a:pt x="3939" y="2840"/>
                    <a:pt x="3324" y="2167"/>
                    <a:pt x="3324" y="2167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501" name="Google Shape;501;p31"/>
            <p:cNvSpPr/>
            <p:nvPr/>
          </p:nvSpPr>
          <p:spPr>
            <a:xfrm>
              <a:off x="1299239" y="1803407"/>
              <a:ext cx="255131" cy="136803"/>
            </a:xfrm>
            <a:custGeom>
              <a:avLst/>
              <a:gdLst/>
              <a:ahLst/>
              <a:cxnLst/>
              <a:rect l="l" t="t" r="r" b="b"/>
              <a:pathLst>
                <a:path w="4129" h="2214" extrusionOk="0">
                  <a:moveTo>
                    <a:pt x="2123" y="1"/>
                  </a:moveTo>
                  <a:cubicBezTo>
                    <a:pt x="1742" y="1"/>
                    <a:pt x="1376" y="30"/>
                    <a:pt x="1010" y="162"/>
                  </a:cubicBezTo>
                  <a:cubicBezTo>
                    <a:pt x="659" y="294"/>
                    <a:pt x="322" y="528"/>
                    <a:pt x="161" y="879"/>
                  </a:cubicBezTo>
                  <a:cubicBezTo>
                    <a:pt x="0" y="1231"/>
                    <a:pt x="30" y="1670"/>
                    <a:pt x="293" y="1933"/>
                  </a:cubicBezTo>
                  <a:lnTo>
                    <a:pt x="293" y="1992"/>
                  </a:lnTo>
                  <a:cubicBezTo>
                    <a:pt x="381" y="2094"/>
                    <a:pt x="469" y="2168"/>
                    <a:pt x="586" y="2197"/>
                  </a:cubicBezTo>
                  <a:cubicBezTo>
                    <a:pt x="613" y="2208"/>
                    <a:pt x="644" y="2214"/>
                    <a:pt x="677" y="2214"/>
                  </a:cubicBezTo>
                  <a:cubicBezTo>
                    <a:pt x="770" y="2214"/>
                    <a:pt x="872" y="2170"/>
                    <a:pt x="893" y="2094"/>
                  </a:cubicBezTo>
                  <a:cubicBezTo>
                    <a:pt x="952" y="1977"/>
                    <a:pt x="893" y="1846"/>
                    <a:pt x="864" y="1743"/>
                  </a:cubicBezTo>
                  <a:cubicBezTo>
                    <a:pt x="791" y="1538"/>
                    <a:pt x="805" y="1304"/>
                    <a:pt x="879" y="1099"/>
                  </a:cubicBezTo>
                  <a:cubicBezTo>
                    <a:pt x="1098" y="1377"/>
                    <a:pt x="1391" y="1582"/>
                    <a:pt x="1713" y="1626"/>
                  </a:cubicBezTo>
                  <a:cubicBezTo>
                    <a:pt x="1765" y="1635"/>
                    <a:pt x="1819" y="1640"/>
                    <a:pt x="1873" y="1640"/>
                  </a:cubicBezTo>
                  <a:cubicBezTo>
                    <a:pt x="2163" y="1640"/>
                    <a:pt x="2455" y="1507"/>
                    <a:pt x="2591" y="1260"/>
                  </a:cubicBezTo>
                  <a:cubicBezTo>
                    <a:pt x="2635" y="1582"/>
                    <a:pt x="2899" y="1802"/>
                    <a:pt x="3206" y="1889"/>
                  </a:cubicBezTo>
                  <a:cubicBezTo>
                    <a:pt x="3291" y="1920"/>
                    <a:pt x="3389" y="1938"/>
                    <a:pt x="3487" y="1938"/>
                  </a:cubicBezTo>
                  <a:cubicBezTo>
                    <a:pt x="3627" y="1938"/>
                    <a:pt x="3768" y="1902"/>
                    <a:pt x="3880" y="1816"/>
                  </a:cubicBezTo>
                  <a:cubicBezTo>
                    <a:pt x="4055" y="1684"/>
                    <a:pt x="4129" y="1450"/>
                    <a:pt x="4114" y="1231"/>
                  </a:cubicBezTo>
                  <a:cubicBezTo>
                    <a:pt x="4099" y="791"/>
                    <a:pt x="3763" y="425"/>
                    <a:pt x="3382" y="221"/>
                  </a:cubicBezTo>
                  <a:cubicBezTo>
                    <a:pt x="3001" y="30"/>
                    <a:pt x="2547" y="1"/>
                    <a:pt x="212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502" name="Google Shape;502;p31"/>
            <p:cNvSpPr/>
            <p:nvPr/>
          </p:nvSpPr>
          <p:spPr>
            <a:xfrm>
              <a:off x="1256726" y="1996137"/>
              <a:ext cx="35344" cy="40225"/>
            </a:xfrm>
            <a:custGeom>
              <a:avLst/>
              <a:gdLst/>
              <a:ahLst/>
              <a:cxnLst/>
              <a:rect l="l" t="t" r="r" b="b"/>
              <a:pathLst>
                <a:path w="572" h="651" extrusionOk="0">
                  <a:moveTo>
                    <a:pt x="381" y="0"/>
                  </a:moveTo>
                  <a:cubicBezTo>
                    <a:pt x="337" y="0"/>
                    <a:pt x="322" y="15"/>
                    <a:pt x="322" y="15"/>
                  </a:cubicBezTo>
                  <a:cubicBezTo>
                    <a:pt x="322" y="15"/>
                    <a:pt x="410" y="15"/>
                    <a:pt x="469" y="147"/>
                  </a:cubicBezTo>
                  <a:cubicBezTo>
                    <a:pt x="483" y="190"/>
                    <a:pt x="483" y="264"/>
                    <a:pt x="469" y="337"/>
                  </a:cubicBezTo>
                  <a:cubicBezTo>
                    <a:pt x="439" y="439"/>
                    <a:pt x="410" y="527"/>
                    <a:pt x="337" y="556"/>
                  </a:cubicBezTo>
                  <a:cubicBezTo>
                    <a:pt x="315" y="569"/>
                    <a:pt x="294" y="575"/>
                    <a:pt x="273" y="575"/>
                  </a:cubicBezTo>
                  <a:cubicBezTo>
                    <a:pt x="222" y="575"/>
                    <a:pt x="173" y="544"/>
                    <a:pt x="132" y="513"/>
                  </a:cubicBezTo>
                  <a:cubicBezTo>
                    <a:pt x="88" y="439"/>
                    <a:pt x="88" y="366"/>
                    <a:pt x="88" y="308"/>
                  </a:cubicBezTo>
                  <a:cubicBezTo>
                    <a:pt x="103" y="176"/>
                    <a:pt x="117" y="88"/>
                    <a:pt x="103" y="88"/>
                  </a:cubicBezTo>
                  <a:cubicBezTo>
                    <a:pt x="103" y="87"/>
                    <a:pt x="102" y="86"/>
                    <a:pt x="101" y="86"/>
                  </a:cubicBezTo>
                  <a:cubicBezTo>
                    <a:pt x="93" y="86"/>
                    <a:pt x="43" y="159"/>
                    <a:pt x="29" y="293"/>
                  </a:cubicBezTo>
                  <a:cubicBezTo>
                    <a:pt x="0" y="366"/>
                    <a:pt x="29" y="454"/>
                    <a:pt x="73" y="542"/>
                  </a:cubicBezTo>
                  <a:cubicBezTo>
                    <a:pt x="103" y="586"/>
                    <a:pt x="147" y="615"/>
                    <a:pt x="205" y="630"/>
                  </a:cubicBezTo>
                  <a:cubicBezTo>
                    <a:pt x="231" y="643"/>
                    <a:pt x="261" y="650"/>
                    <a:pt x="290" y="650"/>
                  </a:cubicBezTo>
                  <a:cubicBezTo>
                    <a:pt x="327" y="650"/>
                    <a:pt x="363" y="639"/>
                    <a:pt x="395" y="615"/>
                  </a:cubicBezTo>
                  <a:cubicBezTo>
                    <a:pt x="498" y="542"/>
                    <a:pt x="542" y="439"/>
                    <a:pt x="556" y="337"/>
                  </a:cubicBezTo>
                  <a:cubicBezTo>
                    <a:pt x="571" y="249"/>
                    <a:pt x="556" y="161"/>
                    <a:pt x="513" y="88"/>
                  </a:cubicBezTo>
                  <a:cubicBezTo>
                    <a:pt x="483" y="29"/>
                    <a:pt x="410" y="0"/>
                    <a:pt x="38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503" name="Google Shape;503;p31"/>
            <p:cNvSpPr/>
            <p:nvPr/>
          </p:nvSpPr>
          <p:spPr>
            <a:xfrm>
              <a:off x="1204264" y="2175210"/>
              <a:ext cx="195442" cy="310371"/>
            </a:xfrm>
            <a:custGeom>
              <a:avLst/>
              <a:gdLst/>
              <a:ahLst/>
              <a:cxnLst/>
              <a:rect l="l" t="t" r="r" b="b"/>
              <a:pathLst>
                <a:path w="3163" h="5023" extrusionOk="0">
                  <a:moveTo>
                    <a:pt x="542" y="1"/>
                  </a:moveTo>
                  <a:cubicBezTo>
                    <a:pt x="439" y="15"/>
                    <a:pt x="0" y="1816"/>
                    <a:pt x="454" y="2328"/>
                  </a:cubicBezTo>
                  <a:cubicBezTo>
                    <a:pt x="966" y="2914"/>
                    <a:pt x="3162" y="5022"/>
                    <a:pt x="3162" y="5022"/>
                  </a:cubicBezTo>
                  <a:lnTo>
                    <a:pt x="542" y="1"/>
                  </a:lnTo>
                  <a:close/>
                </a:path>
              </a:pathLst>
            </a:custGeom>
            <a:solidFill>
              <a:srgbClr val="FFFFFF">
                <a:alpha val="1757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504" name="Google Shape;504;p31"/>
            <p:cNvSpPr/>
            <p:nvPr/>
          </p:nvSpPr>
          <p:spPr>
            <a:xfrm>
              <a:off x="1532630" y="2211421"/>
              <a:ext cx="453230" cy="761685"/>
            </a:xfrm>
            <a:custGeom>
              <a:avLst/>
              <a:gdLst/>
              <a:ahLst/>
              <a:cxnLst/>
              <a:rect l="l" t="t" r="r" b="b"/>
              <a:pathLst>
                <a:path w="7335" h="12327" extrusionOk="0">
                  <a:moveTo>
                    <a:pt x="439" y="0"/>
                  </a:moveTo>
                  <a:lnTo>
                    <a:pt x="0" y="5710"/>
                  </a:lnTo>
                  <a:cubicBezTo>
                    <a:pt x="0" y="5710"/>
                    <a:pt x="161" y="7745"/>
                    <a:pt x="425" y="8272"/>
                  </a:cubicBezTo>
                  <a:cubicBezTo>
                    <a:pt x="703" y="8813"/>
                    <a:pt x="5944" y="12327"/>
                    <a:pt x="5944" y="12327"/>
                  </a:cubicBezTo>
                  <a:lnTo>
                    <a:pt x="7335" y="10321"/>
                  </a:lnTo>
                  <a:cubicBezTo>
                    <a:pt x="7335" y="10321"/>
                    <a:pt x="2972" y="7013"/>
                    <a:pt x="2445" y="6647"/>
                  </a:cubicBezTo>
                  <a:cubicBezTo>
                    <a:pt x="1903" y="6281"/>
                    <a:pt x="439" y="0"/>
                    <a:pt x="43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505" name="Google Shape;505;p31"/>
            <p:cNvSpPr/>
            <p:nvPr/>
          </p:nvSpPr>
          <p:spPr>
            <a:xfrm>
              <a:off x="1545297" y="2222296"/>
              <a:ext cx="36209" cy="481282"/>
            </a:xfrm>
            <a:custGeom>
              <a:avLst/>
              <a:gdLst/>
              <a:ahLst/>
              <a:cxnLst/>
              <a:rect l="l" t="t" r="r" b="b"/>
              <a:pathLst>
                <a:path w="586" h="7789" extrusionOk="0">
                  <a:moveTo>
                    <a:pt x="0" y="0"/>
                  </a:moveTo>
                  <a:lnTo>
                    <a:pt x="88" y="264"/>
                  </a:lnTo>
                  <a:cubicBezTo>
                    <a:pt x="161" y="454"/>
                    <a:pt x="264" y="732"/>
                    <a:pt x="337" y="1069"/>
                  </a:cubicBezTo>
                  <a:cubicBezTo>
                    <a:pt x="410" y="1420"/>
                    <a:pt x="454" y="1845"/>
                    <a:pt x="454" y="2313"/>
                  </a:cubicBezTo>
                  <a:cubicBezTo>
                    <a:pt x="483" y="2796"/>
                    <a:pt x="439" y="3309"/>
                    <a:pt x="381" y="3850"/>
                  </a:cubicBezTo>
                  <a:cubicBezTo>
                    <a:pt x="337" y="4407"/>
                    <a:pt x="278" y="4919"/>
                    <a:pt x="234" y="5387"/>
                  </a:cubicBezTo>
                  <a:cubicBezTo>
                    <a:pt x="205" y="5870"/>
                    <a:pt x="190" y="6295"/>
                    <a:pt x="205" y="6661"/>
                  </a:cubicBezTo>
                  <a:cubicBezTo>
                    <a:pt x="220" y="6998"/>
                    <a:pt x="264" y="7291"/>
                    <a:pt x="293" y="7495"/>
                  </a:cubicBezTo>
                  <a:cubicBezTo>
                    <a:pt x="322" y="7583"/>
                    <a:pt x="337" y="7657"/>
                    <a:pt x="352" y="7715"/>
                  </a:cubicBezTo>
                  <a:cubicBezTo>
                    <a:pt x="352" y="7774"/>
                    <a:pt x="366" y="7788"/>
                    <a:pt x="366" y="7788"/>
                  </a:cubicBezTo>
                  <a:cubicBezTo>
                    <a:pt x="366" y="7788"/>
                    <a:pt x="352" y="7686"/>
                    <a:pt x="337" y="7481"/>
                  </a:cubicBezTo>
                  <a:cubicBezTo>
                    <a:pt x="308" y="7276"/>
                    <a:pt x="278" y="6983"/>
                    <a:pt x="278" y="6632"/>
                  </a:cubicBezTo>
                  <a:cubicBezTo>
                    <a:pt x="278" y="6295"/>
                    <a:pt x="293" y="5870"/>
                    <a:pt x="337" y="5387"/>
                  </a:cubicBezTo>
                  <a:cubicBezTo>
                    <a:pt x="366" y="4919"/>
                    <a:pt x="439" y="4407"/>
                    <a:pt x="498" y="3850"/>
                  </a:cubicBezTo>
                  <a:cubicBezTo>
                    <a:pt x="556" y="3309"/>
                    <a:pt x="586" y="2796"/>
                    <a:pt x="571" y="2313"/>
                  </a:cubicBezTo>
                  <a:cubicBezTo>
                    <a:pt x="556" y="1859"/>
                    <a:pt x="513" y="1420"/>
                    <a:pt x="425" y="1069"/>
                  </a:cubicBezTo>
                  <a:cubicBezTo>
                    <a:pt x="337" y="732"/>
                    <a:pt x="234" y="454"/>
                    <a:pt x="147" y="264"/>
                  </a:cubicBezTo>
                  <a:cubicBezTo>
                    <a:pt x="117" y="176"/>
                    <a:pt x="59" y="117"/>
                    <a:pt x="44" y="73"/>
                  </a:cubicBezTo>
                  <a:cubicBezTo>
                    <a:pt x="29" y="15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FFFFF">
                <a:alpha val="1757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506" name="Google Shape;506;p31"/>
            <p:cNvSpPr/>
            <p:nvPr/>
          </p:nvSpPr>
          <p:spPr>
            <a:xfrm>
              <a:off x="1617656" y="2606582"/>
              <a:ext cx="62470" cy="87062"/>
            </a:xfrm>
            <a:custGeom>
              <a:avLst/>
              <a:gdLst/>
              <a:ahLst/>
              <a:cxnLst/>
              <a:rect l="l" t="t" r="r" b="b"/>
              <a:pathLst>
                <a:path w="1011" h="1409" extrusionOk="0">
                  <a:moveTo>
                    <a:pt x="992" y="1"/>
                  </a:moveTo>
                  <a:cubicBezTo>
                    <a:pt x="954" y="1"/>
                    <a:pt x="690" y="271"/>
                    <a:pt x="425" y="662"/>
                  </a:cubicBezTo>
                  <a:cubicBezTo>
                    <a:pt x="176" y="1042"/>
                    <a:pt x="0" y="1394"/>
                    <a:pt x="30" y="1408"/>
                  </a:cubicBezTo>
                  <a:cubicBezTo>
                    <a:pt x="30" y="1409"/>
                    <a:pt x="31" y="1409"/>
                    <a:pt x="32" y="1409"/>
                  </a:cubicBezTo>
                  <a:cubicBezTo>
                    <a:pt x="68" y="1409"/>
                    <a:pt x="269" y="1092"/>
                    <a:pt x="513" y="706"/>
                  </a:cubicBezTo>
                  <a:cubicBezTo>
                    <a:pt x="791" y="325"/>
                    <a:pt x="1010" y="17"/>
                    <a:pt x="996" y="3"/>
                  </a:cubicBezTo>
                  <a:cubicBezTo>
                    <a:pt x="995" y="1"/>
                    <a:pt x="994" y="1"/>
                    <a:pt x="992" y="1"/>
                  </a:cubicBezTo>
                  <a:close/>
                </a:path>
              </a:pathLst>
            </a:custGeom>
            <a:solidFill>
              <a:srgbClr val="FFFFFF">
                <a:alpha val="1757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507" name="Google Shape;507;p31"/>
            <p:cNvSpPr/>
            <p:nvPr/>
          </p:nvSpPr>
          <p:spPr>
            <a:xfrm>
              <a:off x="1652940" y="2613008"/>
              <a:ext cx="19958" cy="72480"/>
            </a:xfrm>
            <a:custGeom>
              <a:avLst/>
              <a:gdLst/>
              <a:ahLst/>
              <a:cxnLst/>
              <a:rect l="l" t="t" r="r" b="b"/>
              <a:pathLst>
                <a:path w="323" h="1173" extrusionOk="0">
                  <a:moveTo>
                    <a:pt x="306" y="1"/>
                  </a:moveTo>
                  <a:cubicBezTo>
                    <a:pt x="287" y="1"/>
                    <a:pt x="188" y="245"/>
                    <a:pt x="88" y="572"/>
                  </a:cubicBezTo>
                  <a:cubicBezTo>
                    <a:pt x="15" y="894"/>
                    <a:pt x="0" y="1172"/>
                    <a:pt x="15" y="1172"/>
                  </a:cubicBezTo>
                  <a:cubicBezTo>
                    <a:pt x="44" y="1172"/>
                    <a:pt x="88" y="924"/>
                    <a:pt x="191" y="587"/>
                  </a:cubicBezTo>
                  <a:cubicBezTo>
                    <a:pt x="249" y="279"/>
                    <a:pt x="322" y="16"/>
                    <a:pt x="308" y="1"/>
                  </a:cubicBezTo>
                  <a:cubicBezTo>
                    <a:pt x="307" y="1"/>
                    <a:pt x="307" y="1"/>
                    <a:pt x="306" y="1"/>
                  </a:cubicBezTo>
                  <a:close/>
                </a:path>
              </a:pathLst>
            </a:custGeom>
            <a:solidFill>
              <a:srgbClr val="FFFFFF">
                <a:alpha val="1757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grpSp>
        <p:nvGrpSpPr>
          <p:cNvPr id="508" name="Google Shape;508;p31"/>
          <p:cNvGrpSpPr/>
          <p:nvPr/>
        </p:nvGrpSpPr>
        <p:grpSpPr>
          <a:xfrm>
            <a:off x="234734" y="3228933"/>
            <a:ext cx="1921481" cy="2881423"/>
            <a:chOff x="176050" y="2421699"/>
            <a:chExt cx="1441111" cy="2161067"/>
          </a:xfrm>
        </p:grpSpPr>
        <p:sp>
          <p:nvSpPr>
            <p:cNvPr id="509" name="Google Shape;509;p31"/>
            <p:cNvSpPr/>
            <p:nvPr/>
          </p:nvSpPr>
          <p:spPr>
            <a:xfrm>
              <a:off x="1286893" y="4431304"/>
              <a:ext cx="330268" cy="102262"/>
            </a:xfrm>
            <a:custGeom>
              <a:avLst/>
              <a:gdLst/>
              <a:ahLst/>
              <a:cxnLst/>
              <a:rect l="l" t="t" r="r" b="b"/>
              <a:pathLst>
                <a:path w="5345" h="1655" extrusionOk="0">
                  <a:moveTo>
                    <a:pt x="294" y="1"/>
                  </a:moveTo>
                  <a:lnTo>
                    <a:pt x="1" y="1655"/>
                  </a:lnTo>
                  <a:lnTo>
                    <a:pt x="4642" y="1655"/>
                  </a:lnTo>
                  <a:cubicBezTo>
                    <a:pt x="5344" y="1655"/>
                    <a:pt x="4085" y="1025"/>
                    <a:pt x="4085" y="1025"/>
                  </a:cubicBezTo>
                  <a:lnTo>
                    <a:pt x="4305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510" name="Google Shape;510;p31"/>
            <p:cNvSpPr/>
            <p:nvPr/>
          </p:nvSpPr>
          <p:spPr>
            <a:xfrm>
              <a:off x="1126331" y="4480504"/>
              <a:ext cx="330268" cy="102262"/>
            </a:xfrm>
            <a:custGeom>
              <a:avLst/>
              <a:gdLst/>
              <a:ahLst/>
              <a:cxnLst/>
              <a:rect l="l" t="t" r="r" b="b"/>
              <a:pathLst>
                <a:path w="5345" h="1655" extrusionOk="0">
                  <a:moveTo>
                    <a:pt x="294" y="1"/>
                  </a:moveTo>
                  <a:lnTo>
                    <a:pt x="1" y="1655"/>
                  </a:lnTo>
                  <a:lnTo>
                    <a:pt x="4642" y="1655"/>
                  </a:lnTo>
                  <a:cubicBezTo>
                    <a:pt x="5344" y="1655"/>
                    <a:pt x="4085" y="1025"/>
                    <a:pt x="4085" y="1025"/>
                  </a:cubicBezTo>
                  <a:lnTo>
                    <a:pt x="4305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511" name="Google Shape;511;p31"/>
            <p:cNvSpPr/>
            <p:nvPr/>
          </p:nvSpPr>
          <p:spPr>
            <a:xfrm>
              <a:off x="1074327" y="3400982"/>
              <a:ext cx="123086" cy="314882"/>
            </a:xfrm>
            <a:custGeom>
              <a:avLst/>
              <a:gdLst/>
              <a:ahLst/>
              <a:cxnLst/>
              <a:rect l="l" t="t" r="r" b="b"/>
              <a:pathLst>
                <a:path w="1992" h="5096" extrusionOk="0">
                  <a:moveTo>
                    <a:pt x="16" y="0"/>
                  </a:moveTo>
                  <a:cubicBezTo>
                    <a:pt x="15" y="0"/>
                    <a:pt x="15" y="0"/>
                    <a:pt x="15" y="0"/>
                  </a:cubicBezTo>
                  <a:cubicBezTo>
                    <a:pt x="1" y="30"/>
                    <a:pt x="396" y="1157"/>
                    <a:pt x="952" y="2562"/>
                  </a:cubicBezTo>
                  <a:cubicBezTo>
                    <a:pt x="1490" y="3973"/>
                    <a:pt x="1942" y="5095"/>
                    <a:pt x="1976" y="5095"/>
                  </a:cubicBezTo>
                  <a:cubicBezTo>
                    <a:pt x="1977" y="5095"/>
                    <a:pt x="1977" y="5095"/>
                    <a:pt x="1977" y="5095"/>
                  </a:cubicBezTo>
                  <a:cubicBezTo>
                    <a:pt x="1992" y="5095"/>
                    <a:pt x="1567" y="3938"/>
                    <a:pt x="1040" y="2533"/>
                  </a:cubicBezTo>
                  <a:cubicBezTo>
                    <a:pt x="487" y="1136"/>
                    <a:pt x="36" y="0"/>
                    <a:pt x="16" y="0"/>
                  </a:cubicBezTo>
                  <a:close/>
                </a:path>
              </a:pathLst>
            </a:custGeom>
            <a:solidFill>
              <a:srgbClr val="00737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512" name="Google Shape;512;p31"/>
            <p:cNvSpPr/>
            <p:nvPr/>
          </p:nvSpPr>
          <p:spPr>
            <a:xfrm>
              <a:off x="1090640" y="3450724"/>
              <a:ext cx="38928" cy="218984"/>
            </a:xfrm>
            <a:custGeom>
              <a:avLst/>
              <a:gdLst/>
              <a:ahLst/>
              <a:cxnLst/>
              <a:rect l="l" t="t" r="r" b="b"/>
              <a:pathLst>
                <a:path w="630" h="3544" extrusionOk="0">
                  <a:moveTo>
                    <a:pt x="29" y="0"/>
                  </a:moveTo>
                  <a:cubicBezTo>
                    <a:pt x="0" y="0"/>
                    <a:pt x="44" y="205"/>
                    <a:pt x="117" y="513"/>
                  </a:cubicBezTo>
                  <a:cubicBezTo>
                    <a:pt x="176" y="835"/>
                    <a:pt x="264" y="1274"/>
                    <a:pt x="351" y="1757"/>
                  </a:cubicBezTo>
                  <a:cubicBezTo>
                    <a:pt x="425" y="2255"/>
                    <a:pt x="498" y="2694"/>
                    <a:pt x="542" y="3031"/>
                  </a:cubicBezTo>
                  <a:cubicBezTo>
                    <a:pt x="571" y="3338"/>
                    <a:pt x="586" y="3543"/>
                    <a:pt x="615" y="3543"/>
                  </a:cubicBezTo>
                  <a:cubicBezTo>
                    <a:pt x="630" y="3543"/>
                    <a:pt x="630" y="3338"/>
                    <a:pt x="630" y="3002"/>
                  </a:cubicBezTo>
                  <a:cubicBezTo>
                    <a:pt x="586" y="2680"/>
                    <a:pt x="556" y="2240"/>
                    <a:pt x="469" y="1743"/>
                  </a:cubicBezTo>
                  <a:cubicBezTo>
                    <a:pt x="366" y="1245"/>
                    <a:pt x="278" y="806"/>
                    <a:pt x="190" y="498"/>
                  </a:cubicBezTo>
                  <a:cubicBezTo>
                    <a:pt x="103" y="191"/>
                    <a:pt x="44" y="0"/>
                    <a:pt x="29" y="0"/>
                  </a:cubicBezTo>
                  <a:close/>
                </a:path>
              </a:pathLst>
            </a:custGeom>
            <a:solidFill>
              <a:srgbClr val="00737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513" name="Google Shape;513;p31"/>
            <p:cNvSpPr/>
            <p:nvPr/>
          </p:nvSpPr>
          <p:spPr>
            <a:xfrm>
              <a:off x="176050" y="2816613"/>
              <a:ext cx="380874" cy="1023119"/>
            </a:xfrm>
            <a:custGeom>
              <a:avLst/>
              <a:gdLst/>
              <a:ahLst/>
              <a:cxnLst/>
              <a:rect l="l" t="t" r="r" b="b"/>
              <a:pathLst>
                <a:path w="6164" h="16558" extrusionOk="0">
                  <a:moveTo>
                    <a:pt x="4392" y="0"/>
                  </a:moveTo>
                  <a:lnTo>
                    <a:pt x="1" y="161"/>
                  </a:lnTo>
                  <a:lnTo>
                    <a:pt x="2972" y="16557"/>
                  </a:lnTo>
                  <a:lnTo>
                    <a:pt x="6164" y="16074"/>
                  </a:lnTo>
                  <a:lnTo>
                    <a:pt x="4392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514" name="Google Shape;514;p31"/>
            <p:cNvSpPr/>
            <p:nvPr/>
          </p:nvSpPr>
          <p:spPr>
            <a:xfrm>
              <a:off x="1276079" y="3120507"/>
              <a:ext cx="201744" cy="252227"/>
            </a:xfrm>
            <a:custGeom>
              <a:avLst/>
              <a:gdLst/>
              <a:ahLst/>
              <a:cxnLst/>
              <a:rect l="l" t="t" r="r" b="b"/>
              <a:pathLst>
                <a:path w="3265" h="4082" extrusionOk="0">
                  <a:moveTo>
                    <a:pt x="1223" y="0"/>
                  </a:moveTo>
                  <a:cubicBezTo>
                    <a:pt x="1054" y="0"/>
                    <a:pt x="0" y="1538"/>
                    <a:pt x="0" y="1538"/>
                  </a:cubicBezTo>
                  <a:cubicBezTo>
                    <a:pt x="0" y="1538"/>
                    <a:pt x="585" y="4082"/>
                    <a:pt x="1060" y="4082"/>
                  </a:cubicBezTo>
                  <a:cubicBezTo>
                    <a:pt x="1078" y="4082"/>
                    <a:pt x="1095" y="4078"/>
                    <a:pt x="1113" y="4071"/>
                  </a:cubicBezTo>
                  <a:cubicBezTo>
                    <a:pt x="1113" y="4071"/>
                    <a:pt x="2913" y="3002"/>
                    <a:pt x="3001" y="2783"/>
                  </a:cubicBezTo>
                  <a:cubicBezTo>
                    <a:pt x="3040" y="2709"/>
                    <a:pt x="2961" y="2685"/>
                    <a:pt x="2837" y="2685"/>
                  </a:cubicBezTo>
                  <a:cubicBezTo>
                    <a:pt x="2590" y="2685"/>
                    <a:pt x="2167" y="2783"/>
                    <a:pt x="2167" y="2783"/>
                  </a:cubicBezTo>
                  <a:cubicBezTo>
                    <a:pt x="2167" y="2783"/>
                    <a:pt x="3089" y="2461"/>
                    <a:pt x="3192" y="2241"/>
                  </a:cubicBezTo>
                  <a:cubicBezTo>
                    <a:pt x="3221" y="2168"/>
                    <a:pt x="3088" y="2143"/>
                    <a:pt x="2897" y="2143"/>
                  </a:cubicBezTo>
                  <a:cubicBezTo>
                    <a:pt x="2515" y="2143"/>
                    <a:pt x="1903" y="2241"/>
                    <a:pt x="1903" y="2241"/>
                  </a:cubicBezTo>
                  <a:cubicBezTo>
                    <a:pt x="1903" y="2241"/>
                    <a:pt x="3265" y="1948"/>
                    <a:pt x="3206" y="1655"/>
                  </a:cubicBezTo>
                  <a:cubicBezTo>
                    <a:pt x="3178" y="1543"/>
                    <a:pt x="2938" y="1508"/>
                    <a:pt x="2653" y="1508"/>
                  </a:cubicBezTo>
                  <a:cubicBezTo>
                    <a:pt x="2196" y="1508"/>
                    <a:pt x="1625" y="1597"/>
                    <a:pt x="1625" y="1597"/>
                  </a:cubicBezTo>
                  <a:cubicBezTo>
                    <a:pt x="1625" y="1597"/>
                    <a:pt x="3162" y="1231"/>
                    <a:pt x="3148" y="909"/>
                  </a:cubicBezTo>
                  <a:cubicBezTo>
                    <a:pt x="3144" y="824"/>
                    <a:pt x="3011" y="792"/>
                    <a:pt x="2815" y="792"/>
                  </a:cubicBezTo>
                  <a:cubicBezTo>
                    <a:pt x="2234" y="792"/>
                    <a:pt x="1098" y="1070"/>
                    <a:pt x="1098" y="1070"/>
                  </a:cubicBezTo>
                  <a:cubicBezTo>
                    <a:pt x="1464" y="572"/>
                    <a:pt x="1376" y="60"/>
                    <a:pt x="1230" y="1"/>
                  </a:cubicBezTo>
                  <a:cubicBezTo>
                    <a:pt x="1228" y="0"/>
                    <a:pt x="1226" y="0"/>
                    <a:pt x="1223" y="0"/>
                  </a:cubicBezTo>
                  <a:close/>
                </a:path>
              </a:pathLst>
            </a:custGeom>
            <a:solidFill>
              <a:srgbClr val="AC503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515" name="Google Shape;515;p31"/>
            <p:cNvSpPr/>
            <p:nvPr/>
          </p:nvSpPr>
          <p:spPr>
            <a:xfrm>
              <a:off x="689854" y="2915172"/>
              <a:ext cx="655901" cy="585769"/>
            </a:xfrm>
            <a:custGeom>
              <a:avLst/>
              <a:gdLst/>
              <a:ahLst/>
              <a:cxnLst/>
              <a:rect l="l" t="t" r="r" b="b"/>
              <a:pathLst>
                <a:path w="10615" h="9480" extrusionOk="0">
                  <a:moveTo>
                    <a:pt x="338" y="1"/>
                  </a:moveTo>
                  <a:cubicBezTo>
                    <a:pt x="338" y="1"/>
                    <a:pt x="1" y="2636"/>
                    <a:pt x="747" y="6589"/>
                  </a:cubicBezTo>
                  <a:cubicBezTo>
                    <a:pt x="1188" y="8921"/>
                    <a:pt x="2607" y="9479"/>
                    <a:pt x="3886" y="9479"/>
                  </a:cubicBezTo>
                  <a:cubicBezTo>
                    <a:pt x="4774" y="9479"/>
                    <a:pt x="5596" y="9209"/>
                    <a:pt x="5974" y="9077"/>
                  </a:cubicBezTo>
                  <a:cubicBezTo>
                    <a:pt x="6911" y="8770"/>
                    <a:pt x="10614" y="7409"/>
                    <a:pt x="10614" y="7409"/>
                  </a:cubicBezTo>
                  <a:lnTo>
                    <a:pt x="9487" y="4861"/>
                  </a:lnTo>
                  <a:cubicBezTo>
                    <a:pt x="9487" y="4861"/>
                    <a:pt x="7218" y="5666"/>
                    <a:pt x="4656" y="6223"/>
                  </a:cubicBezTo>
                  <a:cubicBezTo>
                    <a:pt x="4632" y="6228"/>
                    <a:pt x="4608" y="6230"/>
                    <a:pt x="4585" y="6230"/>
                  </a:cubicBezTo>
                  <a:cubicBezTo>
                    <a:pt x="3484" y="6230"/>
                    <a:pt x="3470" y="616"/>
                    <a:pt x="3470" y="616"/>
                  </a:cubicBezTo>
                  <a:lnTo>
                    <a:pt x="33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516" name="Google Shape;516;p31"/>
            <p:cNvSpPr/>
            <p:nvPr/>
          </p:nvSpPr>
          <p:spPr>
            <a:xfrm>
              <a:off x="432056" y="3405493"/>
              <a:ext cx="1159675" cy="1055682"/>
            </a:xfrm>
            <a:custGeom>
              <a:avLst/>
              <a:gdLst/>
              <a:ahLst/>
              <a:cxnLst/>
              <a:rect l="l" t="t" r="r" b="b"/>
              <a:pathLst>
                <a:path w="18768" h="17085" extrusionOk="0">
                  <a:moveTo>
                    <a:pt x="16009" y="0"/>
                  </a:moveTo>
                  <a:cubicBezTo>
                    <a:pt x="16006" y="0"/>
                    <a:pt x="16004" y="0"/>
                    <a:pt x="16002" y="1"/>
                  </a:cubicBezTo>
                  <a:cubicBezTo>
                    <a:pt x="13850" y="59"/>
                    <a:pt x="967" y="776"/>
                    <a:pt x="967" y="776"/>
                  </a:cubicBezTo>
                  <a:cubicBezTo>
                    <a:pt x="967" y="776"/>
                    <a:pt x="1" y="4656"/>
                    <a:pt x="3778" y="5403"/>
                  </a:cubicBezTo>
                  <a:cubicBezTo>
                    <a:pt x="4534" y="5557"/>
                    <a:pt x="5376" y="5615"/>
                    <a:pt x="6241" y="5615"/>
                  </a:cubicBezTo>
                  <a:cubicBezTo>
                    <a:pt x="8748" y="5615"/>
                    <a:pt x="11443" y="5132"/>
                    <a:pt x="12757" y="5132"/>
                  </a:cubicBezTo>
                  <a:cubicBezTo>
                    <a:pt x="13263" y="5132"/>
                    <a:pt x="13565" y="5204"/>
                    <a:pt x="13571" y="5403"/>
                  </a:cubicBezTo>
                  <a:cubicBezTo>
                    <a:pt x="13615" y="6296"/>
                    <a:pt x="13850" y="17085"/>
                    <a:pt x="13850" y="17085"/>
                  </a:cubicBezTo>
                  <a:lnTo>
                    <a:pt x="18256" y="17085"/>
                  </a:lnTo>
                  <a:cubicBezTo>
                    <a:pt x="18256" y="17085"/>
                    <a:pt x="18768" y="0"/>
                    <a:pt x="1600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517" name="Google Shape;517;p31"/>
            <p:cNvSpPr/>
            <p:nvPr/>
          </p:nvSpPr>
          <p:spPr>
            <a:xfrm>
              <a:off x="307235" y="2763843"/>
              <a:ext cx="570816" cy="774538"/>
            </a:xfrm>
            <a:custGeom>
              <a:avLst/>
              <a:gdLst/>
              <a:ahLst/>
              <a:cxnLst/>
              <a:rect l="l" t="t" r="r" b="b"/>
              <a:pathLst>
                <a:path w="9238" h="12535" extrusionOk="0">
                  <a:moveTo>
                    <a:pt x="5453" y="1"/>
                  </a:moveTo>
                  <a:cubicBezTo>
                    <a:pt x="3946" y="1"/>
                    <a:pt x="1974" y="118"/>
                    <a:pt x="1391" y="561"/>
                  </a:cubicBezTo>
                  <a:cubicBezTo>
                    <a:pt x="1391" y="561"/>
                    <a:pt x="147" y="986"/>
                    <a:pt x="74" y="3079"/>
                  </a:cubicBezTo>
                  <a:cubicBezTo>
                    <a:pt x="0" y="5217"/>
                    <a:pt x="308" y="6988"/>
                    <a:pt x="308" y="6988"/>
                  </a:cubicBezTo>
                  <a:lnTo>
                    <a:pt x="425" y="11512"/>
                  </a:lnTo>
                  <a:cubicBezTo>
                    <a:pt x="425" y="11512"/>
                    <a:pt x="1856" y="12535"/>
                    <a:pt x="4313" y="12535"/>
                  </a:cubicBezTo>
                  <a:cubicBezTo>
                    <a:pt x="5666" y="12535"/>
                    <a:pt x="7330" y="12225"/>
                    <a:pt x="9238" y="11263"/>
                  </a:cubicBezTo>
                  <a:lnTo>
                    <a:pt x="8111" y="6915"/>
                  </a:lnTo>
                  <a:lnTo>
                    <a:pt x="7847" y="1820"/>
                  </a:lnTo>
                  <a:cubicBezTo>
                    <a:pt x="7847" y="1820"/>
                    <a:pt x="7759" y="195"/>
                    <a:pt x="7247" y="78"/>
                  </a:cubicBezTo>
                  <a:cubicBezTo>
                    <a:pt x="7053" y="41"/>
                    <a:pt x="6332" y="1"/>
                    <a:pt x="545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518" name="Google Shape;518;p31"/>
            <p:cNvSpPr/>
            <p:nvPr/>
          </p:nvSpPr>
          <p:spPr>
            <a:xfrm>
              <a:off x="273744" y="3427182"/>
              <a:ext cx="1159675" cy="1054817"/>
            </a:xfrm>
            <a:custGeom>
              <a:avLst/>
              <a:gdLst/>
              <a:ahLst/>
              <a:cxnLst/>
              <a:rect l="l" t="t" r="r" b="b"/>
              <a:pathLst>
                <a:path w="18768" h="17071" extrusionOk="0">
                  <a:moveTo>
                    <a:pt x="16009" y="1"/>
                  </a:moveTo>
                  <a:cubicBezTo>
                    <a:pt x="16006" y="1"/>
                    <a:pt x="16004" y="1"/>
                    <a:pt x="16002" y="1"/>
                  </a:cubicBezTo>
                  <a:cubicBezTo>
                    <a:pt x="13850" y="59"/>
                    <a:pt x="967" y="777"/>
                    <a:pt x="967" y="777"/>
                  </a:cubicBezTo>
                  <a:cubicBezTo>
                    <a:pt x="967" y="777"/>
                    <a:pt x="1" y="4642"/>
                    <a:pt x="3778" y="5403"/>
                  </a:cubicBezTo>
                  <a:cubicBezTo>
                    <a:pt x="4527" y="5553"/>
                    <a:pt x="5362" y="5609"/>
                    <a:pt x="6219" y="5609"/>
                  </a:cubicBezTo>
                  <a:cubicBezTo>
                    <a:pt x="8723" y="5609"/>
                    <a:pt x="11417" y="5130"/>
                    <a:pt x="12740" y="5130"/>
                  </a:cubicBezTo>
                  <a:cubicBezTo>
                    <a:pt x="13254" y="5130"/>
                    <a:pt x="13562" y="5203"/>
                    <a:pt x="13571" y="5403"/>
                  </a:cubicBezTo>
                  <a:cubicBezTo>
                    <a:pt x="13615" y="6296"/>
                    <a:pt x="13850" y="17071"/>
                    <a:pt x="13850" y="17071"/>
                  </a:cubicBezTo>
                  <a:lnTo>
                    <a:pt x="18256" y="17071"/>
                  </a:lnTo>
                  <a:cubicBezTo>
                    <a:pt x="18256" y="17071"/>
                    <a:pt x="18768" y="1"/>
                    <a:pt x="1600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519" name="Google Shape;519;p31"/>
            <p:cNvSpPr/>
            <p:nvPr/>
          </p:nvSpPr>
          <p:spPr>
            <a:xfrm>
              <a:off x="714324" y="2768663"/>
              <a:ext cx="190004" cy="207182"/>
            </a:xfrm>
            <a:custGeom>
              <a:avLst/>
              <a:gdLst/>
              <a:ahLst/>
              <a:cxnLst/>
              <a:rect l="l" t="t" r="r" b="b"/>
              <a:pathLst>
                <a:path w="3075" h="3353" extrusionOk="0">
                  <a:moveTo>
                    <a:pt x="304" y="0"/>
                  </a:moveTo>
                  <a:cubicBezTo>
                    <a:pt x="116" y="0"/>
                    <a:pt x="0" y="15"/>
                    <a:pt x="0" y="15"/>
                  </a:cubicBezTo>
                  <a:lnTo>
                    <a:pt x="600" y="3353"/>
                  </a:lnTo>
                  <a:lnTo>
                    <a:pt x="3074" y="3206"/>
                  </a:lnTo>
                  <a:lnTo>
                    <a:pt x="3060" y="2211"/>
                  </a:lnTo>
                  <a:cubicBezTo>
                    <a:pt x="2724" y="210"/>
                    <a:pt x="1010" y="0"/>
                    <a:pt x="30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520" name="Google Shape;520;p31"/>
            <p:cNvSpPr/>
            <p:nvPr/>
          </p:nvSpPr>
          <p:spPr>
            <a:xfrm>
              <a:off x="879866" y="3147634"/>
              <a:ext cx="200879" cy="252289"/>
            </a:xfrm>
            <a:custGeom>
              <a:avLst/>
              <a:gdLst/>
              <a:ahLst/>
              <a:cxnLst/>
              <a:rect l="l" t="t" r="r" b="b"/>
              <a:pathLst>
                <a:path w="3251" h="4083" extrusionOk="0">
                  <a:moveTo>
                    <a:pt x="1209" y="0"/>
                  </a:moveTo>
                  <a:cubicBezTo>
                    <a:pt x="1040" y="0"/>
                    <a:pt x="0" y="1538"/>
                    <a:pt x="0" y="1538"/>
                  </a:cubicBezTo>
                  <a:cubicBezTo>
                    <a:pt x="0" y="1538"/>
                    <a:pt x="571" y="4082"/>
                    <a:pt x="1058" y="4082"/>
                  </a:cubicBezTo>
                  <a:cubicBezTo>
                    <a:pt x="1077" y="4082"/>
                    <a:pt x="1095" y="4078"/>
                    <a:pt x="1113" y="4071"/>
                  </a:cubicBezTo>
                  <a:cubicBezTo>
                    <a:pt x="1113" y="4071"/>
                    <a:pt x="2899" y="3002"/>
                    <a:pt x="3001" y="2783"/>
                  </a:cubicBezTo>
                  <a:cubicBezTo>
                    <a:pt x="3035" y="2710"/>
                    <a:pt x="2952" y="2685"/>
                    <a:pt x="2827" y="2685"/>
                  </a:cubicBezTo>
                  <a:cubicBezTo>
                    <a:pt x="2575" y="2685"/>
                    <a:pt x="2152" y="2783"/>
                    <a:pt x="2152" y="2783"/>
                  </a:cubicBezTo>
                  <a:cubicBezTo>
                    <a:pt x="2152" y="2783"/>
                    <a:pt x="3089" y="2461"/>
                    <a:pt x="3177" y="2241"/>
                  </a:cubicBezTo>
                  <a:cubicBezTo>
                    <a:pt x="3206" y="2168"/>
                    <a:pt x="3074" y="2144"/>
                    <a:pt x="2886" y="2144"/>
                  </a:cubicBezTo>
                  <a:cubicBezTo>
                    <a:pt x="2508" y="2144"/>
                    <a:pt x="1903" y="2241"/>
                    <a:pt x="1903" y="2241"/>
                  </a:cubicBezTo>
                  <a:cubicBezTo>
                    <a:pt x="1903" y="2241"/>
                    <a:pt x="3250" y="1948"/>
                    <a:pt x="3192" y="1656"/>
                  </a:cubicBezTo>
                  <a:cubicBezTo>
                    <a:pt x="3163" y="1543"/>
                    <a:pt x="2925" y="1508"/>
                    <a:pt x="2643" y="1508"/>
                  </a:cubicBezTo>
                  <a:cubicBezTo>
                    <a:pt x="2191" y="1508"/>
                    <a:pt x="1625" y="1597"/>
                    <a:pt x="1625" y="1597"/>
                  </a:cubicBezTo>
                  <a:cubicBezTo>
                    <a:pt x="1625" y="1597"/>
                    <a:pt x="3162" y="1231"/>
                    <a:pt x="3148" y="909"/>
                  </a:cubicBezTo>
                  <a:cubicBezTo>
                    <a:pt x="3140" y="824"/>
                    <a:pt x="3006" y="792"/>
                    <a:pt x="2809" y="792"/>
                  </a:cubicBezTo>
                  <a:cubicBezTo>
                    <a:pt x="2226" y="792"/>
                    <a:pt x="1098" y="1070"/>
                    <a:pt x="1098" y="1070"/>
                  </a:cubicBezTo>
                  <a:cubicBezTo>
                    <a:pt x="1464" y="572"/>
                    <a:pt x="1362" y="60"/>
                    <a:pt x="1215" y="1"/>
                  </a:cubicBezTo>
                  <a:cubicBezTo>
                    <a:pt x="1213" y="1"/>
                    <a:pt x="1211" y="0"/>
                    <a:pt x="1209" y="0"/>
                  </a:cubicBezTo>
                  <a:close/>
                </a:path>
              </a:pathLst>
            </a:custGeom>
            <a:solidFill>
              <a:srgbClr val="AC503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521" name="Google Shape;521;p31"/>
            <p:cNvSpPr/>
            <p:nvPr/>
          </p:nvSpPr>
          <p:spPr>
            <a:xfrm>
              <a:off x="346103" y="3753753"/>
              <a:ext cx="597077" cy="86012"/>
            </a:xfrm>
            <a:custGeom>
              <a:avLst/>
              <a:gdLst/>
              <a:ahLst/>
              <a:cxnLst/>
              <a:rect l="l" t="t" r="r" b="b"/>
              <a:pathLst>
                <a:path w="9663" h="1392" extrusionOk="0">
                  <a:moveTo>
                    <a:pt x="9663" y="1"/>
                  </a:moveTo>
                  <a:lnTo>
                    <a:pt x="1" y="425"/>
                  </a:lnTo>
                  <a:lnTo>
                    <a:pt x="220" y="1391"/>
                  </a:lnTo>
                  <a:lnTo>
                    <a:pt x="9473" y="908"/>
                  </a:lnTo>
                  <a:lnTo>
                    <a:pt x="9663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522" name="Google Shape;522;p31"/>
            <p:cNvSpPr/>
            <p:nvPr/>
          </p:nvSpPr>
          <p:spPr>
            <a:xfrm>
              <a:off x="379594" y="3819809"/>
              <a:ext cx="57959" cy="705642"/>
            </a:xfrm>
            <a:custGeom>
              <a:avLst/>
              <a:gdLst/>
              <a:ahLst/>
              <a:cxnLst/>
              <a:rect l="l" t="t" r="r" b="b"/>
              <a:pathLst>
                <a:path w="938" h="11420" extrusionOk="0">
                  <a:moveTo>
                    <a:pt x="484" y="0"/>
                  </a:moveTo>
                  <a:lnTo>
                    <a:pt x="1" y="30"/>
                  </a:lnTo>
                  <a:lnTo>
                    <a:pt x="630" y="11419"/>
                  </a:lnTo>
                  <a:lnTo>
                    <a:pt x="937" y="11419"/>
                  </a:lnTo>
                  <a:lnTo>
                    <a:pt x="48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523" name="Google Shape;523;p31"/>
            <p:cNvSpPr/>
            <p:nvPr/>
          </p:nvSpPr>
          <p:spPr>
            <a:xfrm>
              <a:off x="895252" y="3798985"/>
              <a:ext cx="28053" cy="706569"/>
            </a:xfrm>
            <a:custGeom>
              <a:avLst/>
              <a:gdLst/>
              <a:ahLst/>
              <a:cxnLst/>
              <a:rect l="l" t="t" r="r" b="b"/>
              <a:pathLst>
                <a:path w="454" h="11435" extrusionOk="0">
                  <a:moveTo>
                    <a:pt x="454" y="1"/>
                  </a:moveTo>
                  <a:lnTo>
                    <a:pt x="0" y="30"/>
                  </a:lnTo>
                  <a:lnTo>
                    <a:pt x="44" y="11420"/>
                  </a:lnTo>
                  <a:lnTo>
                    <a:pt x="366" y="11434"/>
                  </a:lnTo>
                  <a:lnTo>
                    <a:pt x="454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524" name="Google Shape;524;p31"/>
            <p:cNvSpPr/>
            <p:nvPr/>
          </p:nvSpPr>
          <p:spPr>
            <a:xfrm>
              <a:off x="409440" y="3800777"/>
              <a:ext cx="500314" cy="450573"/>
            </a:xfrm>
            <a:custGeom>
              <a:avLst/>
              <a:gdLst/>
              <a:ahLst/>
              <a:cxnLst/>
              <a:rect l="l" t="t" r="r" b="b"/>
              <a:pathLst>
                <a:path w="8097" h="7292" extrusionOk="0">
                  <a:moveTo>
                    <a:pt x="7847" y="1"/>
                  </a:moveTo>
                  <a:lnTo>
                    <a:pt x="1" y="6808"/>
                  </a:lnTo>
                  <a:lnTo>
                    <a:pt x="1" y="7291"/>
                  </a:lnTo>
                  <a:lnTo>
                    <a:pt x="8096" y="191"/>
                  </a:lnTo>
                  <a:lnTo>
                    <a:pt x="7847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525" name="Google Shape;525;p31"/>
            <p:cNvSpPr/>
            <p:nvPr/>
          </p:nvSpPr>
          <p:spPr>
            <a:xfrm>
              <a:off x="402210" y="3819809"/>
              <a:ext cx="518356" cy="431541"/>
            </a:xfrm>
            <a:custGeom>
              <a:avLst/>
              <a:gdLst/>
              <a:ahLst/>
              <a:cxnLst/>
              <a:rect l="l" t="t" r="r" b="b"/>
              <a:pathLst>
                <a:path w="8389" h="6984" extrusionOk="0">
                  <a:moveTo>
                    <a:pt x="235" y="0"/>
                  </a:moveTo>
                  <a:lnTo>
                    <a:pt x="0" y="220"/>
                  </a:lnTo>
                  <a:lnTo>
                    <a:pt x="8316" y="6983"/>
                  </a:lnTo>
                  <a:lnTo>
                    <a:pt x="8389" y="6705"/>
                  </a:lnTo>
                  <a:lnTo>
                    <a:pt x="23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526" name="Google Shape;526;p31"/>
            <p:cNvSpPr/>
            <p:nvPr/>
          </p:nvSpPr>
          <p:spPr>
            <a:xfrm>
              <a:off x="531542" y="2759888"/>
              <a:ext cx="182528" cy="297395"/>
            </a:xfrm>
            <a:custGeom>
              <a:avLst/>
              <a:gdLst/>
              <a:ahLst/>
              <a:cxnLst/>
              <a:rect l="l" t="t" r="r" b="b"/>
              <a:pathLst>
                <a:path w="2954" h="4813" extrusionOk="0">
                  <a:moveTo>
                    <a:pt x="1619" y="1"/>
                  </a:moveTo>
                  <a:cubicBezTo>
                    <a:pt x="1182" y="1"/>
                    <a:pt x="640" y="40"/>
                    <a:pt x="1" y="157"/>
                  </a:cubicBezTo>
                  <a:lnTo>
                    <a:pt x="2197" y="4812"/>
                  </a:lnTo>
                  <a:lnTo>
                    <a:pt x="2943" y="157"/>
                  </a:lnTo>
                  <a:cubicBezTo>
                    <a:pt x="2953" y="157"/>
                    <a:pt x="2495" y="1"/>
                    <a:pt x="161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527" name="Google Shape;527;p31"/>
            <p:cNvSpPr/>
            <p:nvPr/>
          </p:nvSpPr>
          <p:spPr>
            <a:xfrm>
              <a:off x="518009" y="2433007"/>
              <a:ext cx="310309" cy="393417"/>
            </a:xfrm>
            <a:custGeom>
              <a:avLst/>
              <a:gdLst/>
              <a:ahLst/>
              <a:cxnLst/>
              <a:rect l="l" t="t" r="r" b="b"/>
              <a:pathLst>
                <a:path w="5022" h="6367" extrusionOk="0">
                  <a:moveTo>
                    <a:pt x="2647" y="1"/>
                  </a:moveTo>
                  <a:cubicBezTo>
                    <a:pt x="1375" y="1"/>
                    <a:pt x="1333" y="587"/>
                    <a:pt x="1333" y="587"/>
                  </a:cubicBezTo>
                  <a:lnTo>
                    <a:pt x="1333" y="1597"/>
                  </a:lnTo>
                  <a:cubicBezTo>
                    <a:pt x="1333" y="1597"/>
                    <a:pt x="997" y="1358"/>
                    <a:pt x="679" y="1358"/>
                  </a:cubicBezTo>
                  <a:cubicBezTo>
                    <a:pt x="445" y="1358"/>
                    <a:pt x="221" y="1487"/>
                    <a:pt x="147" y="1933"/>
                  </a:cubicBezTo>
                  <a:cubicBezTo>
                    <a:pt x="0" y="2739"/>
                    <a:pt x="776" y="2900"/>
                    <a:pt x="776" y="2900"/>
                  </a:cubicBezTo>
                  <a:lnTo>
                    <a:pt x="601" y="5257"/>
                  </a:lnTo>
                  <a:cubicBezTo>
                    <a:pt x="586" y="5564"/>
                    <a:pt x="674" y="5886"/>
                    <a:pt x="893" y="6106"/>
                  </a:cubicBezTo>
                  <a:cubicBezTo>
                    <a:pt x="1096" y="6297"/>
                    <a:pt x="1326" y="6366"/>
                    <a:pt x="1555" y="6366"/>
                  </a:cubicBezTo>
                  <a:cubicBezTo>
                    <a:pt x="1904" y="6366"/>
                    <a:pt x="2250" y="6203"/>
                    <a:pt x="2489" y="6062"/>
                  </a:cubicBezTo>
                  <a:cubicBezTo>
                    <a:pt x="2665" y="5930"/>
                    <a:pt x="2782" y="5754"/>
                    <a:pt x="2782" y="5535"/>
                  </a:cubicBezTo>
                  <a:lnTo>
                    <a:pt x="2782" y="4905"/>
                  </a:lnTo>
                  <a:lnTo>
                    <a:pt x="3631" y="4905"/>
                  </a:lnTo>
                  <a:cubicBezTo>
                    <a:pt x="5022" y="4832"/>
                    <a:pt x="4787" y="396"/>
                    <a:pt x="4787" y="396"/>
                  </a:cubicBezTo>
                  <a:cubicBezTo>
                    <a:pt x="4787" y="57"/>
                    <a:pt x="4135" y="45"/>
                    <a:pt x="4038" y="45"/>
                  </a:cubicBezTo>
                  <a:cubicBezTo>
                    <a:pt x="4030" y="45"/>
                    <a:pt x="4026" y="45"/>
                    <a:pt x="4026" y="45"/>
                  </a:cubicBezTo>
                  <a:lnTo>
                    <a:pt x="2694" y="1"/>
                  </a:lnTo>
                  <a:cubicBezTo>
                    <a:pt x="2678" y="1"/>
                    <a:pt x="2662" y="1"/>
                    <a:pt x="2647" y="1"/>
                  </a:cubicBezTo>
                  <a:close/>
                </a:path>
              </a:pathLst>
            </a:custGeom>
            <a:solidFill>
              <a:srgbClr val="AC503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528" name="Google Shape;528;p31"/>
            <p:cNvSpPr/>
            <p:nvPr/>
          </p:nvSpPr>
          <p:spPr>
            <a:xfrm>
              <a:off x="749608" y="2562400"/>
              <a:ext cx="15386" cy="81501"/>
            </a:xfrm>
            <a:custGeom>
              <a:avLst/>
              <a:gdLst/>
              <a:ahLst/>
              <a:cxnLst/>
              <a:rect l="l" t="t" r="r" b="b"/>
              <a:pathLst>
                <a:path w="249" h="1319" extrusionOk="0">
                  <a:moveTo>
                    <a:pt x="205" y="0"/>
                  </a:moveTo>
                  <a:cubicBezTo>
                    <a:pt x="161" y="0"/>
                    <a:pt x="146" y="308"/>
                    <a:pt x="161" y="732"/>
                  </a:cubicBezTo>
                  <a:cubicBezTo>
                    <a:pt x="161" y="908"/>
                    <a:pt x="205" y="1113"/>
                    <a:pt x="146" y="1201"/>
                  </a:cubicBezTo>
                  <a:cubicBezTo>
                    <a:pt x="132" y="1245"/>
                    <a:pt x="88" y="1274"/>
                    <a:pt x="59" y="1274"/>
                  </a:cubicBezTo>
                  <a:cubicBezTo>
                    <a:pt x="15" y="1303"/>
                    <a:pt x="0" y="1303"/>
                    <a:pt x="0" y="1303"/>
                  </a:cubicBezTo>
                  <a:cubicBezTo>
                    <a:pt x="0" y="1303"/>
                    <a:pt x="15" y="1318"/>
                    <a:pt x="59" y="1318"/>
                  </a:cubicBezTo>
                  <a:cubicBezTo>
                    <a:pt x="88" y="1318"/>
                    <a:pt x="146" y="1274"/>
                    <a:pt x="205" y="1230"/>
                  </a:cubicBezTo>
                  <a:cubicBezTo>
                    <a:pt x="234" y="1172"/>
                    <a:pt x="249" y="1084"/>
                    <a:pt x="249" y="981"/>
                  </a:cubicBezTo>
                  <a:lnTo>
                    <a:pt x="249" y="718"/>
                  </a:lnTo>
                  <a:cubicBezTo>
                    <a:pt x="249" y="323"/>
                    <a:pt x="220" y="0"/>
                    <a:pt x="20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529" name="Google Shape;529;p31"/>
            <p:cNvSpPr/>
            <p:nvPr/>
          </p:nvSpPr>
          <p:spPr>
            <a:xfrm>
              <a:off x="700730" y="2564192"/>
              <a:ext cx="5499" cy="20885"/>
            </a:xfrm>
            <a:custGeom>
              <a:avLst/>
              <a:gdLst/>
              <a:ahLst/>
              <a:cxnLst/>
              <a:rect l="l" t="t" r="r" b="b"/>
              <a:pathLst>
                <a:path w="89" h="338" extrusionOk="0">
                  <a:moveTo>
                    <a:pt x="44" y="1"/>
                  </a:moveTo>
                  <a:cubicBezTo>
                    <a:pt x="15" y="1"/>
                    <a:pt x="1" y="74"/>
                    <a:pt x="1" y="176"/>
                  </a:cubicBezTo>
                  <a:cubicBezTo>
                    <a:pt x="1" y="264"/>
                    <a:pt x="44" y="337"/>
                    <a:pt x="59" y="337"/>
                  </a:cubicBezTo>
                  <a:cubicBezTo>
                    <a:pt x="74" y="337"/>
                    <a:pt x="88" y="264"/>
                    <a:pt x="88" y="176"/>
                  </a:cubicBezTo>
                  <a:cubicBezTo>
                    <a:pt x="88" y="74"/>
                    <a:pt x="59" y="1"/>
                    <a:pt x="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530" name="Google Shape;530;p31"/>
            <p:cNvSpPr/>
            <p:nvPr/>
          </p:nvSpPr>
          <p:spPr>
            <a:xfrm>
              <a:off x="789402" y="2562400"/>
              <a:ext cx="5499" cy="19958"/>
            </a:xfrm>
            <a:custGeom>
              <a:avLst/>
              <a:gdLst/>
              <a:ahLst/>
              <a:cxnLst/>
              <a:rect l="l" t="t" r="r" b="b"/>
              <a:pathLst>
                <a:path w="89" h="323" extrusionOk="0">
                  <a:moveTo>
                    <a:pt x="29" y="0"/>
                  </a:moveTo>
                  <a:cubicBezTo>
                    <a:pt x="15" y="0"/>
                    <a:pt x="0" y="74"/>
                    <a:pt x="0" y="162"/>
                  </a:cubicBezTo>
                  <a:cubicBezTo>
                    <a:pt x="0" y="249"/>
                    <a:pt x="29" y="323"/>
                    <a:pt x="44" y="323"/>
                  </a:cubicBezTo>
                  <a:cubicBezTo>
                    <a:pt x="73" y="323"/>
                    <a:pt x="88" y="249"/>
                    <a:pt x="88" y="162"/>
                  </a:cubicBezTo>
                  <a:cubicBezTo>
                    <a:pt x="88" y="74"/>
                    <a:pt x="44" y="0"/>
                    <a:pt x="2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531" name="Google Shape;531;p31"/>
            <p:cNvSpPr/>
            <p:nvPr/>
          </p:nvSpPr>
          <p:spPr>
            <a:xfrm>
              <a:off x="554158" y="2541576"/>
              <a:ext cx="40781" cy="54375"/>
            </a:xfrm>
            <a:custGeom>
              <a:avLst/>
              <a:gdLst/>
              <a:ahLst/>
              <a:cxnLst/>
              <a:rect l="l" t="t" r="r" b="b"/>
              <a:pathLst>
                <a:path w="660" h="880" extrusionOk="0">
                  <a:moveTo>
                    <a:pt x="74" y="1"/>
                  </a:moveTo>
                  <a:cubicBezTo>
                    <a:pt x="74" y="15"/>
                    <a:pt x="118" y="45"/>
                    <a:pt x="221" y="89"/>
                  </a:cubicBezTo>
                  <a:cubicBezTo>
                    <a:pt x="281" y="129"/>
                    <a:pt x="348" y="182"/>
                    <a:pt x="407" y="269"/>
                  </a:cubicBezTo>
                  <a:lnTo>
                    <a:pt x="407" y="269"/>
                  </a:lnTo>
                  <a:cubicBezTo>
                    <a:pt x="387" y="260"/>
                    <a:pt x="364" y="253"/>
                    <a:pt x="338" y="250"/>
                  </a:cubicBezTo>
                  <a:cubicBezTo>
                    <a:pt x="316" y="241"/>
                    <a:pt x="295" y="238"/>
                    <a:pt x="274" y="238"/>
                  </a:cubicBezTo>
                  <a:cubicBezTo>
                    <a:pt x="224" y="238"/>
                    <a:pt x="178" y="258"/>
                    <a:pt x="147" y="279"/>
                  </a:cubicBezTo>
                  <a:cubicBezTo>
                    <a:pt x="89" y="323"/>
                    <a:pt x="45" y="367"/>
                    <a:pt x="30" y="425"/>
                  </a:cubicBezTo>
                  <a:cubicBezTo>
                    <a:pt x="1" y="542"/>
                    <a:pt x="30" y="645"/>
                    <a:pt x="89" y="718"/>
                  </a:cubicBezTo>
                  <a:cubicBezTo>
                    <a:pt x="177" y="865"/>
                    <a:pt x="294" y="879"/>
                    <a:pt x="294" y="879"/>
                  </a:cubicBezTo>
                  <a:cubicBezTo>
                    <a:pt x="294" y="865"/>
                    <a:pt x="191" y="806"/>
                    <a:pt x="147" y="703"/>
                  </a:cubicBezTo>
                  <a:cubicBezTo>
                    <a:pt x="103" y="630"/>
                    <a:pt x="89" y="557"/>
                    <a:pt x="118" y="455"/>
                  </a:cubicBezTo>
                  <a:cubicBezTo>
                    <a:pt x="144" y="378"/>
                    <a:pt x="214" y="335"/>
                    <a:pt x="290" y="335"/>
                  </a:cubicBezTo>
                  <a:cubicBezTo>
                    <a:pt x="301" y="335"/>
                    <a:pt x="312" y="336"/>
                    <a:pt x="323" y="337"/>
                  </a:cubicBezTo>
                  <a:cubicBezTo>
                    <a:pt x="383" y="349"/>
                    <a:pt x="432" y="371"/>
                    <a:pt x="480" y="402"/>
                  </a:cubicBezTo>
                  <a:lnTo>
                    <a:pt x="480" y="402"/>
                  </a:lnTo>
                  <a:cubicBezTo>
                    <a:pt x="482" y="405"/>
                    <a:pt x="483" y="408"/>
                    <a:pt x="484" y="411"/>
                  </a:cubicBezTo>
                  <a:lnTo>
                    <a:pt x="488" y="407"/>
                  </a:lnTo>
                  <a:lnTo>
                    <a:pt x="488" y="407"/>
                  </a:lnTo>
                  <a:cubicBezTo>
                    <a:pt x="497" y="413"/>
                    <a:pt x="505" y="419"/>
                    <a:pt x="513" y="425"/>
                  </a:cubicBezTo>
                  <a:lnTo>
                    <a:pt x="660" y="513"/>
                  </a:lnTo>
                  <a:lnTo>
                    <a:pt x="587" y="367"/>
                  </a:lnTo>
                  <a:cubicBezTo>
                    <a:pt x="484" y="191"/>
                    <a:pt x="367" y="89"/>
                    <a:pt x="250" y="45"/>
                  </a:cubicBezTo>
                  <a:cubicBezTo>
                    <a:pt x="147" y="1"/>
                    <a:pt x="74" y="1"/>
                    <a:pt x="7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532" name="Google Shape;532;p31"/>
            <p:cNvSpPr/>
            <p:nvPr/>
          </p:nvSpPr>
          <p:spPr>
            <a:xfrm>
              <a:off x="592160" y="2421699"/>
              <a:ext cx="245245" cy="111963"/>
            </a:xfrm>
            <a:custGeom>
              <a:avLst/>
              <a:gdLst/>
              <a:ahLst/>
              <a:cxnLst/>
              <a:rect l="l" t="t" r="r" b="b"/>
              <a:pathLst>
                <a:path w="3969" h="1812" extrusionOk="0">
                  <a:moveTo>
                    <a:pt x="2068" y="0"/>
                  </a:moveTo>
                  <a:cubicBezTo>
                    <a:pt x="1112" y="0"/>
                    <a:pt x="374" y="160"/>
                    <a:pt x="133" y="389"/>
                  </a:cubicBezTo>
                  <a:cubicBezTo>
                    <a:pt x="1" y="521"/>
                    <a:pt x="74" y="1794"/>
                    <a:pt x="74" y="1794"/>
                  </a:cubicBezTo>
                  <a:cubicBezTo>
                    <a:pt x="112" y="1806"/>
                    <a:pt x="159" y="1811"/>
                    <a:pt x="213" y="1811"/>
                  </a:cubicBezTo>
                  <a:cubicBezTo>
                    <a:pt x="491" y="1811"/>
                    <a:pt x="923" y="1677"/>
                    <a:pt x="923" y="1677"/>
                  </a:cubicBezTo>
                  <a:cubicBezTo>
                    <a:pt x="1187" y="1560"/>
                    <a:pt x="1392" y="1267"/>
                    <a:pt x="1377" y="975"/>
                  </a:cubicBezTo>
                  <a:lnTo>
                    <a:pt x="1377" y="975"/>
                  </a:lnTo>
                  <a:cubicBezTo>
                    <a:pt x="1405" y="1294"/>
                    <a:pt x="1696" y="1548"/>
                    <a:pt x="2001" y="1548"/>
                  </a:cubicBezTo>
                  <a:cubicBezTo>
                    <a:pt x="2017" y="1548"/>
                    <a:pt x="2034" y="1547"/>
                    <a:pt x="2050" y="1546"/>
                  </a:cubicBezTo>
                  <a:cubicBezTo>
                    <a:pt x="2387" y="1502"/>
                    <a:pt x="2651" y="1194"/>
                    <a:pt x="2621" y="872"/>
                  </a:cubicBezTo>
                  <a:lnTo>
                    <a:pt x="2621" y="872"/>
                  </a:lnTo>
                  <a:cubicBezTo>
                    <a:pt x="2709" y="1062"/>
                    <a:pt x="2826" y="1311"/>
                    <a:pt x="3046" y="1399"/>
                  </a:cubicBezTo>
                  <a:cubicBezTo>
                    <a:pt x="3093" y="1417"/>
                    <a:pt x="3143" y="1425"/>
                    <a:pt x="3193" y="1425"/>
                  </a:cubicBezTo>
                  <a:cubicBezTo>
                    <a:pt x="3391" y="1425"/>
                    <a:pt x="3599" y="1296"/>
                    <a:pt x="3705" y="1121"/>
                  </a:cubicBezTo>
                  <a:cubicBezTo>
                    <a:pt x="3822" y="916"/>
                    <a:pt x="3851" y="653"/>
                    <a:pt x="3807" y="389"/>
                  </a:cubicBezTo>
                  <a:cubicBezTo>
                    <a:pt x="3807" y="389"/>
                    <a:pt x="3968" y="111"/>
                    <a:pt x="2709" y="23"/>
                  </a:cubicBezTo>
                  <a:cubicBezTo>
                    <a:pt x="2487" y="8"/>
                    <a:pt x="2273" y="0"/>
                    <a:pt x="206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533" name="Google Shape;533;p31"/>
            <p:cNvSpPr/>
            <p:nvPr/>
          </p:nvSpPr>
          <p:spPr>
            <a:xfrm>
              <a:off x="692573" y="2640938"/>
              <a:ext cx="101397" cy="27373"/>
            </a:xfrm>
            <a:custGeom>
              <a:avLst/>
              <a:gdLst/>
              <a:ahLst/>
              <a:cxnLst/>
              <a:rect l="l" t="t" r="r" b="b"/>
              <a:pathLst>
                <a:path w="1641" h="443" extrusionOk="0">
                  <a:moveTo>
                    <a:pt x="1078" y="1"/>
                  </a:moveTo>
                  <a:cubicBezTo>
                    <a:pt x="851" y="1"/>
                    <a:pt x="606" y="55"/>
                    <a:pt x="396" y="120"/>
                  </a:cubicBezTo>
                  <a:lnTo>
                    <a:pt x="479" y="116"/>
                  </a:lnTo>
                  <a:lnTo>
                    <a:pt x="479" y="116"/>
                  </a:lnTo>
                  <a:cubicBezTo>
                    <a:pt x="284" y="156"/>
                    <a:pt x="107" y="272"/>
                    <a:pt x="1" y="442"/>
                  </a:cubicBezTo>
                  <a:cubicBezTo>
                    <a:pt x="557" y="442"/>
                    <a:pt x="1084" y="413"/>
                    <a:pt x="1640" y="340"/>
                  </a:cubicBezTo>
                  <a:cubicBezTo>
                    <a:pt x="1640" y="223"/>
                    <a:pt x="1567" y="135"/>
                    <a:pt x="1465" y="76"/>
                  </a:cubicBezTo>
                  <a:cubicBezTo>
                    <a:pt x="1377" y="32"/>
                    <a:pt x="1274" y="3"/>
                    <a:pt x="1157" y="3"/>
                  </a:cubicBezTo>
                  <a:cubicBezTo>
                    <a:pt x="1131" y="2"/>
                    <a:pt x="1105" y="1"/>
                    <a:pt x="107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534" name="Google Shape;534;p31"/>
            <p:cNvSpPr/>
            <p:nvPr/>
          </p:nvSpPr>
          <p:spPr>
            <a:xfrm>
              <a:off x="713397" y="2672390"/>
              <a:ext cx="32625" cy="7786"/>
            </a:xfrm>
            <a:custGeom>
              <a:avLst/>
              <a:gdLst/>
              <a:ahLst/>
              <a:cxnLst/>
              <a:rect l="l" t="t" r="r" b="b"/>
              <a:pathLst>
                <a:path w="528" h="126" extrusionOk="0">
                  <a:moveTo>
                    <a:pt x="47" y="1"/>
                  </a:moveTo>
                  <a:cubicBezTo>
                    <a:pt x="30" y="1"/>
                    <a:pt x="19" y="3"/>
                    <a:pt x="15" y="7"/>
                  </a:cubicBezTo>
                  <a:cubicBezTo>
                    <a:pt x="0" y="36"/>
                    <a:pt x="103" y="109"/>
                    <a:pt x="279" y="124"/>
                  </a:cubicBezTo>
                  <a:cubicBezTo>
                    <a:pt x="295" y="125"/>
                    <a:pt x="310" y="126"/>
                    <a:pt x="325" y="126"/>
                  </a:cubicBezTo>
                  <a:cubicBezTo>
                    <a:pt x="446" y="126"/>
                    <a:pt x="527" y="78"/>
                    <a:pt x="527" y="65"/>
                  </a:cubicBezTo>
                  <a:cubicBezTo>
                    <a:pt x="513" y="50"/>
                    <a:pt x="396" y="50"/>
                    <a:pt x="279" y="36"/>
                  </a:cubicBezTo>
                  <a:cubicBezTo>
                    <a:pt x="182" y="14"/>
                    <a:pt x="94" y="1"/>
                    <a:pt x="4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535" name="Google Shape;535;p31"/>
            <p:cNvSpPr/>
            <p:nvPr/>
          </p:nvSpPr>
          <p:spPr>
            <a:xfrm>
              <a:off x="669957" y="2539537"/>
              <a:ext cx="67042" cy="67660"/>
            </a:xfrm>
            <a:custGeom>
              <a:avLst/>
              <a:gdLst/>
              <a:ahLst/>
              <a:cxnLst/>
              <a:rect l="l" t="t" r="r" b="b"/>
              <a:pathLst>
                <a:path w="1085" h="1095" extrusionOk="0">
                  <a:moveTo>
                    <a:pt x="1084" y="575"/>
                  </a:moveTo>
                  <a:cubicBezTo>
                    <a:pt x="1084" y="576"/>
                    <a:pt x="1084" y="605"/>
                    <a:pt x="1069" y="693"/>
                  </a:cubicBezTo>
                  <a:cubicBezTo>
                    <a:pt x="1084" y="620"/>
                    <a:pt x="1084" y="576"/>
                    <a:pt x="1084" y="575"/>
                  </a:cubicBezTo>
                  <a:close/>
                  <a:moveTo>
                    <a:pt x="558" y="1"/>
                  </a:moveTo>
                  <a:cubicBezTo>
                    <a:pt x="497" y="1"/>
                    <a:pt x="432" y="11"/>
                    <a:pt x="367" y="34"/>
                  </a:cubicBezTo>
                  <a:cubicBezTo>
                    <a:pt x="176" y="92"/>
                    <a:pt x="1" y="312"/>
                    <a:pt x="1" y="546"/>
                  </a:cubicBezTo>
                  <a:cubicBezTo>
                    <a:pt x="1" y="795"/>
                    <a:pt x="176" y="985"/>
                    <a:pt x="367" y="1059"/>
                  </a:cubicBezTo>
                  <a:cubicBezTo>
                    <a:pt x="437" y="1084"/>
                    <a:pt x="507" y="1095"/>
                    <a:pt x="573" y="1095"/>
                  </a:cubicBezTo>
                  <a:cubicBezTo>
                    <a:pt x="700" y="1095"/>
                    <a:pt x="812" y="1053"/>
                    <a:pt x="879" y="985"/>
                  </a:cubicBezTo>
                  <a:cubicBezTo>
                    <a:pt x="996" y="898"/>
                    <a:pt x="1055" y="766"/>
                    <a:pt x="1069" y="693"/>
                  </a:cubicBezTo>
                  <a:lnTo>
                    <a:pt x="1069" y="693"/>
                  </a:lnTo>
                  <a:cubicBezTo>
                    <a:pt x="1026" y="766"/>
                    <a:pt x="982" y="883"/>
                    <a:pt x="865" y="971"/>
                  </a:cubicBezTo>
                  <a:cubicBezTo>
                    <a:pt x="774" y="1031"/>
                    <a:pt x="664" y="1077"/>
                    <a:pt x="542" y="1077"/>
                  </a:cubicBezTo>
                  <a:cubicBezTo>
                    <a:pt x="486" y="1077"/>
                    <a:pt x="427" y="1067"/>
                    <a:pt x="367" y="1044"/>
                  </a:cubicBezTo>
                  <a:cubicBezTo>
                    <a:pt x="191" y="985"/>
                    <a:pt x="45" y="780"/>
                    <a:pt x="45" y="561"/>
                  </a:cubicBezTo>
                  <a:cubicBezTo>
                    <a:pt x="30" y="356"/>
                    <a:pt x="191" y="151"/>
                    <a:pt x="367" y="92"/>
                  </a:cubicBezTo>
                  <a:cubicBezTo>
                    <a:pt x="427" y="69"/>
                    <a:pt x="489" y="59"/>
                    <a:pt x="548" y="59"/>
                  </a:cubicBezTo>
                  <a:cubicBezTo>
                    <a:pt x="677" y="59"/>
                    <a:pt x="794" y="106"/>
                    <a:pt x="865" y="166"/>
                  </a:cubicBezTo>
                  <a:cubicBezTo>
                    <a:pt x="996" y="239"/>
                    <a:pt x="1055" y="370"/>
                    <a:pt x="1069" y="444"/>
                  </a:cubicBezTo>
                  <a:cubicBezTo>
                    <a:pt x="1084" y="516"/>
                    <a:pt x="1084" y="575"/>
                    <a:pt x="1084" y="575"/>
                  </a:cubicBezTo>
                  <a:lnTo>
                    <a:pt x="1084" y="575"/>
                  </a:lnTo>
                  <a:cubicBezTo>
                    <a:pt x="1084" y="575"/>
                    <a:pt x="1084" y="516"/>
                    <a:pt x="1069" y="400"/>
                  </a:cubicBezTo>
                  <a:cubicBezTo>
                    <a:pt x="1069" y="327"/>
                    <a:pt x="1011" y="209"/>
                    <a:pt x="879" y="107"/>
                  </a:cubicBezTo>
                  <a:cubicBezTo>
                    <a:pt x="809" y="47"/>
                    <a:pt x="691" y="1"/>
                    <a:pt x="55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536" name="Google Shape;536;p31"/>
            <p:cNvSpPr/>
            <p:nvPr/>
          </p:nvSpPr>
          <p:spPr>
            <a:xfrm>
              <a:off x="767651" y="2537745"/>
              <a:ext cx="67042" cy="67475"/>
            </a:xfrm>
            <a:custGeom>
              <a:avLst/>
              <a:gdLst/>
              <a:ahLst/>
              <a:cxnLst/>
              <a:rect l="l" t="t" r="r" b="b"/>
              <a:pathLst>
                <a:path w="1085" h="1092" extrusionOk="0">
                  <a:moveTo>
                    <a:pt x="1072" y="480"/>
                  </a:moveTo>
                  <a:lnTo>
                    <a:pt x="1072" y="480"/>
                  </a:lnTo>
                  <a:cubicBezTo>
                    <a:pt x="1084" y="544"/>
                    <a:pt x="1084" y="561"/>
                    <a:pt x="1084" y="561"/>
                  </a:cubicBezTo>
                  <a:cubicBezTo>
                    <a:pt x="1084" y="561"/>
                    <a:pt x="1084" y="528"/>
                    <a:pt x="1072" y="480"/>
                  </a:cubicBezTo>
                  <a:close/>
                  <a:moveTo>
                    <a:pt x="555" y="0"/>
                  </a:moveTo>
                  <a:cubicBezTo>
                    <a:pt x="495" y="0"/>
                    <a:pt x="432" y="10"/>
                    <a:pt x="367" y="34"/>
                  </a:cubicBezTo>
                  <a:cubicBezTo>
                    <a:pt x="162" y="92"/>
                    <a:pt x="1" y="312"/>
                    <a:pt x="1" y="546"/>
                  </a:cubicBezTo>
                  <a:cubicBezTo>
                    <a:pt x="1" y="780"/>
                    <a:pt x="162" y="985"/>
                    <a:pt x="367" y="1058"/>
                  </a:cubicBezTo>
                  <a:cubicBezTo>
                    <a:pt x="432" y="1081"/>
                    <a:pt x="495" y="1091"/>
                    <a:pt x="555" y="1091"/>
                  </a:cubicBezTo>
                  <a:cubicBezTo>
                    <a:pt x="685" y="1091"/>
                    <a:pt x="799" y="1045"/>
                    <a:pt x="879" y="985"/>
                  </a:cubicBezTo>
                  <a:cubicBezTo>
                    <a:pt x="982" y="897"/>
                    <a:pt x="1040" y="765"/>
                    <a:pt x="1055" y="692"/>
                  </a:cubicBezTo>
                  <a:lnTo>
                    <a:pt x="1055" y="692"/>
                  </a:lnTo>
                  <a:cubicBezTo>
                    <a:pt x="1026" y="765"/>
                    <a:pt x="967" y="868"/>
                    <a:pt x="865" y="956"/>
                  </a:cubicBezTo>
                  <a:cubicBezTo>
                    <a:pt x="778" y="1023"/>
                    <a:pt x="665" y="1072"/>
                    <a:pt x="549" y="1072"/>
                  </a:cubicBezTo>
                  <a:cubicBezTo>
                    <a:pt x="488" y="1072"/>
                    <a:pt x="427" y="1059"/>
                    <a:pt x="367" y="1029"/>
                  </a:cubicBezTo>
                  <a:cubicBezTo>
                    <a:pt x="177" y="985"/>
                    <a:pt x="30" y="780"/>
                    <a:pt x="30" y="561"/>
                  </a:cubicBezTo>
                  <a:cubicBezTo>
                    <a:pt x="15" y="341"/>
                    <a:pt x="177" y="136"/>
                    <a:pt x="367" y="92"/>
                  </a:cubicBezTo>
                  <a:cubicBezTo>
                    <a:pt x="427" y="67"/>
                    <a:pt x="490" y="56"/>
                    <a:pt x="552" y="56"/>
                  </a:cubicBezTo>
                  <a:cubicBezTo>
                    <a:pt x="672" y="56"/>
                    <a:pt x="787" y="98"/>
                    <a:pt x="865" y="165"/>
                  </a:cubicBezTo>
                  <a:cubicBezTo>
                    <a:pt x="982" y="238"/>
                    <a:pt x="1040" y="356"/>
                    <a:pt x="1055" y="429"/>
                  </a:cubicBezTo>
                  <a:cubicBezTo>
                    <a:pt x="1062" y="447"/>
                    <a:pt x="1068" y="464"/>
                    <a:pt x="1072" y="480"/>
                  </a:cubicBezTo>
                  <a:lnTo>
                    <a:pt x="1072" y="480"/>
                  </a:lnTo>
                  <a:cubicBezTo>
                    <a:pt x="1068" y="459"/>
                    <a:pt x="1062" y="432"/>
                    <a:pt x="1055" y="399"/>
                  </a:cubicBezTo>
                  <a:cubicBezTo>
                    <a:pt x="1055" y="326"/>
                    <a:pt x="1011" y="195"/>
                    <a:pt x="879" y="107"/>
                  </a:cubicBezTo>
                  <a:cubicBezTo>
                    <a:pt x="799" y="47"/>
                    <a:pt x="685" y="0"/>
                    <a:pt x="55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537" name="Google Shape;537;p31"/>
            <p:cNvSpPr/>
            <p:nvPr/>
          </p:nvSpPr>
          <p:spPr>
            <a:xfrm>
              <a:off x="736940" y="2573276"/>
              <a:ext cx="31698" cy="2781"/>
            </a:xfrm>
            <a:custGeom>
              <a:avLst/>
              <a:gdLst/>
              <a:ahLst/>
              <a:cxnLst/>
              <a:rect l="l" t="t" r="r" b="b"/>
              <a:pathLst>
                <a:path w="513" h="45" extrusionOk="0">
                  <a:moveTo>
                    <a:pt x="249" y="0"/>
                  </a:moveTo>
                  <a:cubicBezTo>
                    <a:pt x="103" y="0"/>
                    <a:pt x="0" y="0"/>
                    <a:pt x="0" y="29"/>
                  </a:cubicBezTo>
                  <a:cubicBezTo>
                    <a:pt x="0" y="44"/>
                    <a:pt x="117" y="44"/>
                    <a:pt x="249" y="44"/>
                  </a:cubicBezTo>
                  <a:cubicBezTo>
                    <a:pt x="410" y="44"/>
                    <a:pt x="512" y="44"/>
                    <a:pt x="512" y="29"/>
                  </a:cubicBezTo>
                  <a:cubicBezTo>
                    <a:pt x="512" y="0"/>
                    <a:pt x="381" y="0"/>
                    <a:pt x="24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538" name="Google Shape;538;p31"/>
            <p:cNvSpPr/>
            <p:nvPr/>
          </p:nvSpPr>
          <p:spPr>
            <a:xfrm>
              <a:off x="596671" y="2529836"/>
              <a:ext cx="76990" cy="31698"/>
            </a:xfrm>
            <a:custGeom>
              <a:avLst/>
              <a:gdLst/>
              <a:ahLst/>
              <a:cxnLst/>
              <a:rect l="l" t="t" r="r" b="b"/>
              <a:pathLst>
                <a:path w="1246" h="513" extrusionOk="0">
                  <a:moveTo>
                    <a:pt x="1" y="0"/>
                  </a:moveTo>
                  <a:cubicBezTo>
                    <a:pt x="1" y="15"/>
                    <a:pt x="74" y="30"/>
                    <a:pt x="177" y="88"/>
                  </a:cubicBezTo>
                  <a:cubicBezTo>
                    <a:pt x="294" y="147"/>
                    <a:pt x="455" y="191"/>
                    <a:pt x="616" y="264"/>
                  </a:cubicBezTo>
                  <a:cubicBezTo>
                    <a:pt x="792" y="337"/>
                    <a:pt x="953" y="410"/>
                    <a:pt x="1055" y="454"/>
                  </a:cubicBezTo>
                  <a:cubicBezTo>
                    <a:pt x="1172" y="484"/>
                    <a:pt x="1245" y="513"/>
                    <a:pt x="1245" y="513"/>
                  </a:cubicBezTo>
                  <a:cubicBezTo>
                    <a:pt x="1245" y="513"/>
                    <a:pt x="1187" y="469"/>
                    <a:pt x="1055" y="410"/>
                  </a:cubicBezTo>
                  <a:cubicBezTo>
                    <a:pt x="953" y="366"/>
                    <a:pt x="792" y="308"/>
                    <a:pt x="616" y="235"/>
                  </a:cubicBezTo>
                  <a:cubicBezTo>
                    <a:pt x="455" y="162"/>
                    <a:pt x="294" y="88"/>
                    <a:pt x="177" y="44"/>
                  </a:cubicBezTo>
                  <a:cubicBezTo>
                    <a:pt x="74" y="15"/>
                    <a:pt x="1" y="0"/>
                    <a:pt x="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539" name="Google Shape;539;p31"/>
            <p:cNvSpPr/>
            <p:nvPr/>
          </p:nvSpPr>
          <p:spPr>
            <a:xfrm>
              <a:off x="663654" y="3056305"/>
              <a:ext cx="36209" cy="227140"/>
            </a:xfrm>
            <a:custGeom>
              <a:avLst/>
              <a:gdLst/>
              <a:ahLst/>
              <a:cxnLst/>
              <a:rect l="l" t="t" r="r" b="b"/>
              <a:pathLst>
                <a:path w="586" h="3676" extrusionOk="0">
                  <a:moveTo>
                    <a:pt x="15" y="1"/>
                  </a:moveTo>
                  <a:cubicBezTo>
                    <a:pt x="0" y="1"/>
                    <a:pt x="88" y="850"/>
                    <a:pt x="235" y="1845"/>
                  </a:cubicBezTo>
                  <a:cubicBezTo>
                    <a:pt x="381" y="2855"/>
                    <a:pt x="527" y="3675"/>
                    <a:pt x="542" y="3675"/>
                  </a:cubicBezTo>
                  <a:cubicBezTo>
                    <a:pt x="586" y="3675"/>
                    <a:pt x="469" y="2855"/>
                    <a:pt x="322" y="1831"/>
                  </a:cubicBezTo>
                  <a:cubicBezTo>
                    <a:pt x="176" y="820"/>
                    <a:pt x="30" y="1"/>
                    <a:pt x="15" y="1"/>
                  </a:cubicBezTo>
                  <a:close/>
                </a:path>
              </a:pathLst>
            </a:custGeom>
            <a:solidFill>
              <a:srgbClr val="FFFFFF">
                <a:alpha val="1757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540" name="Google Shape;540;p31"/>
            <p:cNvSpPr/>
            <p:nvPr/>
          </p:nvSpPr>
          <p:spPr>
            <a:xfrm>
              <a:off x="697084" y="3128664"/>
              <a:ext cx="31760" cy="31513"/>
            </a:xfrm>
            <a:custGeom>
              <a:avLst/>
              <a:gdLst/>
              <a:ahLst/>
              <a:cxnLst/>
              <a:rect l="l" t="t" r="r" b="b"/>
              <a:pathLst>
                <a:path w="514" h="510" extrusionOk="0">
                  <a:moveTo>
                    <a:pt x="202" y="82"/>
                  </a:moveTo>
                  <a:cubicBezTo>
                    <a:pt x="221" y="82"/>
                    <a:pt x="242" y="84"/>
                    <a:pt x="264" y="89"/>
                  </a:cubicBezTo>
                  <a:cubicBezTo>
                    <a:pt x="308" y="118"/>
                    <a:pt x="396" y="133"/>
                    <a:pt x="411" y="206"/>
                  </a:cubicBezTo>
                  <a:cubicBezTo>
                    <a:pt x="440" y="264"/>
                    <a:pt x="426" y="352"/>
                    <a:pt x="367" y="411"/>
                  </a:cubicBezTo>
                  <a:cubicBezTo>
                    <a:pt x="338" y="425"/>
                    <a:pt x="301" y="433"/>
                    <a:pt x="264" y="433"/>
                  </a:cubicBezTo>
                  <a:cubicBezTo>
                    <a:pt x="228" y="433"/>
                    <a:pt x="191" y="425"/>
                    <a:pt x="162" y="411"/>
                  </a:cubicBezTo>
                  <a:cubicBezTo>
                    <a:pt x="89" y="367"/>
                    <a:pt x="74" y="294"/>
                    <a:pt x="89" y="235"/>
                  </a:cubicBezTo>
                  <a:cubicBezTo>
                    <a:pt x="126" y="125"/>
                    <a:pt x="183" y="96"/>
                    <a:pt x="201" y="82"/>
                  </a:cubicBezTo>
                  <a:lnTo>
                    <a:pt x="201" y="82"/>
                  </a:lnTo>
                  <a:cubicBezTo>
                    <a:pt x="201" y="82"/>
                    <a:pt x="201" y="82"/>
                    <a:pt x="202" y="82"/>
                  </a:cubicBezTo>
                  <a:close/>
                  <a:moveTo>
                    <a:pt x="264" y="1"/>
                  </a:moveTo>
                  <a:cubicBezTo>
                    <a:pt x="103" y="1"/>
                    <a:pt x="45" y="103"/>
                    <a:pt x="60" y="103"/>
                  </a:cubicBezTo>
                  <a:cubicBezTo>
                    <a:pt x="60" y="108"/>
                    <a:pt x="62" y="110"/>
                    <a:pt x="66" y="110"/>
                  </a:cubicBezTo>
                  <a:cubicBezTo>
                    <a:pt x="79" y="110"/>
                    <a:pt x="110" y="92"/>
                    <a:pt x="159" y="85"/>
                  </a:cubicBezTo>
                  <a:lnTo>
                    <a:pt x="159" y="85"/>
                  </a:lnTo>
                  <a:cubicBezTo>
                    <a:pt x="155" y="86"/>
                    <a:pt x="151" y="87"/>
                    <a:pt x="147" y="89"/>
                  </a:cubicBezTo>
                  <a:cubicBezTo>
                    <a:pt x="118" y="103"/>
                    <a:pt x="60" y="147"/>
                    <a:pt x="45" y="220"/>
                  </a:cubicBezTo>
                  <a:cubicBezTo>
                    <a:pt x="1" y="279"/>
                    <a:pt x="30" y="396"/>
                    <a:pt x="118" y="455"/>
                  </a:cubicBezTo>
                  <a:cubicBezTo>
                    <a:pt x="155" y="491"/>
                    <a:pt x="206" y="510"/>
                    <a:pt x="261" y="510"/>
                  </a:cubicBezTo>
                  <a:cubicBezTo>
                    <a:pt x="316" y="510"/>
                    <a:pt x="374" y="491"/>
                    <a:pt x="426" y="455"/>
                  </a:cubicBezTo>
                  <a:cubicBezTo>
                    <a:pt x="513" y="367"/>
                    <a:pt x="513" y="235"/>
                    <a:pt x="484" y="147"/>
                  </a:cubicBezTo>
                  <a:cubicBezTo>
                    <a:pt x="440" y="30"/>
                    <a:pt x="338" y="1"/>
                    <a:pt x="264" y="1"/>
                  </a:cubicBezTo>
                  <a:close/>
                </a:path>
              </a:pathLst>
            </a:custGeom>
            <a:solidFill>
              <a:srgbClr val="FFFFFF">
                <a:alpha val="1757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541" name="Google Shape;541;p31"/>
            <p:cNvSpPr/>
            <p:nvPr/>
          </p:nvSpPr>
          <p:spPr>
            <a:xfrm>
              <a:off x="819248" y="2982154"/>
              <a:ext cx="45292" cy="258777"/>
            </a:xfrm>
            <a:custGeom>
              <a:avLst/>
              <a:gdLst/>
              <a:ahLst/>
              <a:cxnLst/>
              <a:rect l="l" t="t" r="r" b="b"/>
              <a:pathLst>
                <a:path w="733" h="4188" extrusionOk="0">
                  <a:moveTo>
                    <a:pt x="44" y="0"/>
                  </a:moveTo>
                  <a:cubicBezTo>
                    <a:pt x="0" y="0"/>
                    <a:pt x="147" y="937"/>
                    <a:pt x="337" y="2094"/>
                  </a:cubicBezTo>
                  <a:cubicBezTo>
                    <a:pt x="513" y="3250"/>
                    <a:pt x="703" y="4187"/>
                    <a:pt x="718" y="4187"/>
                  </a:cubicBezTo>
                  <a:cubicBezTo>
                    <a:pt x="732" y="4187"/>
                    <a:pt x="615" y="3236"/>
                    <a:pt x="425" y="2079"/>
                  </a:cubicBezTo>
                  <a:cubicBezTo>
                    <a:pt x="249" y="923"/>
                    <a:pt x="59" y="0"/>
                    <a:pt x="44" y="0"/>
                  </a:cubicBezTo>
                  <a:close/>
                </a:path>
              </a:pathLst>
            </a:custGeom>
            <a:solidFill>
              <a:srgbClr val="FFFFFF">
                <a:alpha val="1757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542" name="Google Shape;542;p31"/>
            <p:cNvSpPr/>
            <p:nvPr/>
          </p:nvSpPr>
          <p:spPr>
            <a:xfrm>
              <a:off x="273756" y="3427182"/>
              <a:ext cx="1159675" cy="1054817"/>
            </a:xfrm>
            <a:custGeom>
              <a:avLst/>
              <a:gdLst/>
              <a:ahLst/>
              <a:cxnLst/>
              <a:rect l="l" t="t" r="r" b="b"/>
              <a:pathLst>
                <a:path w="18768" h="17071" extrusionOk="0">
                  <a:moveTo>
                    <a:pt x="16009" y="1"/>
                  </a:moveTo>
                  <a:cubicBezTo>
                    <a:pt x="16006" y="1"/>
                    <a:pt x="16004" y="1"/>
                    <a:pt x="16002" y="1"/>
                  </a:cubicBezTo>
                  <a:cubicBezTo>
                    <a:pt x="13850" y="59"/>
                    <a:pt x="967" y="777"/>
                    <a:pt x="967" y="777"/>
                  </a:cubicBezTo>
                  <a:cubicBezTo>
                    <a:pt x="967" y="777"/>
                    <a:pt x="1" y="4642"/>
                    <a:pt x="3778" y="5403"/>
                  </a:cubicBezTo>
                  <a:cubicBezTo>
                    <a:pt x="4527" y="5553"/>
                    <a:pt x="5362" y="5609"/>
                    <a:pt x="6219" y="5609"/>
                  </a:cubicBezTo>
                  <a:cubicBezTo>
                    <a:pt x="8723" y="5609"/>
                    <a:pt x="11417" y="5130"/>
                    <a:pt x="12740" y="5130"/>
                  </a:cubicBezTo>
                  <a:cubicBezTo>
                    <a:pt x="13254" y="5130"/>
                    <a:pt x="13562" y="5203"/>
                    <a:pt x="13571" y="5403"/>
                  </a:cubicBezTo>
                  <a:cubicBezTo>
                    <a:pt x="13615" y="6296"/>
                    <a:pt x="13850" y="17071"/>
                    <a:pt x="13850" y="17071"/>
                  </a:cubicBezTo>
                  <a:lnTo>
                    <a:pt x="18256" y="17071"/>
                  </a:lnTo>
                  <a:cubicBezTo>
                    <a:pt x="18256" y="17071"/>
                    <a:pt x="18768" y="1"/>
                    <a:pt x="16009" y="1"/>
                  </a:cubicBezTo>
                  <a:close/>
                </a:path>
              </a:pathLst>
            </a:custGeom>
            <a:solidFill>
              <a:srgbClr val="FFFFFF">
                <a:alpha val="581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543" name="Google Shape;543;p31"/>
            <p:cNvSpPr/>
            <p:nvPr/>
          </p:nvSpPr>
          <p:spPr>
            <a:xfrm>
              <a:off x="356978" y="3476059"/>
              <a:ext cx="810561" cy="1000504"/>
            </a:xfrm>
            <a:custGeom>
              <a:avLst/>
              <a:gdLst/>
              <a:ahLst/>
              <a:cxnLst/>
              <a:rect l="l" t="t" r="r" b="b"/>
              <a:pathLst>
                <a:path w="13118" h="16192" extrusionOk="0">
                  <a:moveTo>
                    <a:pt x="132" y="0"/>
                  </a:moveTo>
                  <a:lnTo>
                    <a:pt x="132" y="0"/>
                  </a:lnTo>
                  <a:cubicBezTo>
                    <a:pt x="132" y="0"/>
                    <a:pt x="88" y="74"/>
                    <a:pt x="59" y="249"/>
                  </a:cubicBezTo>
                  <a:cubicBezTo>
                    <a:pt x="15" y="440"/>
                    <a:pt x="1" y="703"/>
                    <a:pt x="74" y="1040"/>
                  </a:cubicBezTo>
                  <a:cubicBezTo>
                    <a:pt x="147" y="1391"/>
                    <a:pt x="308" y="1772"/>
                    <a:pt x="630" y="2152"/>
                  </a:cubicBezTo>
                  <a:cubicBezTo>
                    <a:pt x="791" y="2357"/>
                    <a:pt x="967" y="2533"/>
                    <a:pt x="1186" y="2709"/>
                  </a:cubicBezTo>
                  <a:cubicBezTo>
                    <a:pt x="1435" y="2870"/>
                    <a:pt x="1684" y="3002"/>
                    <a:pt x="1962" y="3119"/>
                  </a:cubicBezTo>
                  <a:cubicBezTo>
                    <a:pt x="2533" y="3367"/>
                    <a:pt x="3192" y="3514"/>
                    <a:pt x="3895" y="3587"/>
                  </a:cubicBezTo>
                  <a:cubicBezTo>
                    <a:pt x="4612" y="3660"/>
                    <a:pt x="5388" y="3719"/>
                    <a:pt x="6193" y="3748"/>
                  </a:cubicBezTo>
                  <a:cubicBezTo>
                    <a:pt x="6823" y="3777"/>
                    <a:pt x="7480" y="3792"/>
                    <a:pt x="8156" y="3792"/>
                  </a:cubicBezTo>
                  <a:cubicBezTo>
                    <a:pt x="9210" y="3792"/>
                    <a:pt x="10311" y="3755"/>
                    <a:pt x="11434" y="3675"/>
                  </a:cubicBezTo>
                  <a:cubicBezTo>
                    <a:pt x="11493" y="3671"/>
                    <a:pt x="11550" y="3670"/>
                    <a:pt x="11606" y="3670"/>
                  </a:cubicBezTo>
                  <a:cubicBezTo>
                    <a:pt x="11786" y="3670"/>
                    <a:pt x="11954" y="3689"/>
                    <a:pt x="12122" y="3733"/>
                  </a:cubicBezTo>
                  <a:cubicBezTo>
                    <a:pt x="12312" y="3807"/>
                    <a:pt x="12503" y="3938"/>
                    <a:pt x="12590" y="4129"/>
                  </a:cubicBezTo>
                  <a:cubicBezTo>
                    <a:pt x="12678" y="4334"/>
                    <a:pt x="12708" y="4553"/>
                    <a:pt x="12722" y="4773"/>
                  </a:cubicBezTo>
                  <a:cubicBezTo>
                    <a:pt x="12722" y="4992"/>
                    <a:pt x="12737" y="5212"/>
                    <a:pt x="12737" y="5432"/>
                  </a:cubicBezTo>
                  <a:cubicBezTo>
                    <a:pt x="12752" y="6310"/>
                    <a:pt x="12795" y="7144"/>
                    <a:pt x="12810" y="7964"/>
                  </a:cubicBezTo>
                  <a:cubicBezTo>
                    <a:pt x="12869" y="9575"/>
                    <a:pt x="12927" y="11009"/>
                    <a:pt x="12956" y="12239"/>
                  </a:cubicBezTo>
                  <a:cubicBezTo>
                    <a:pt x="13015" y="13469"/>
                    <a:pt x="13044" y="14435"/>
                    <a:pt x="13074" y="15138"/>
                  </a:cubicBezTo>
                  <a:cubicBezTo>
                    <a:pt x="13044" y="14435"/>
                    <a:pt x="13030" y="13454"/>
                    <a:pt x="13000" y="12239"/>
                  </a:cubicBezTo>
                  <a:cubicBezTo>
                    <a:pt x="12956" y="11009"/>
                    <a:pt x="12927" y="9575"/>
                    <a:pt x="12869" y="7964"/>
                  </a:cubicBezTo>
                  <a:cubicBezTo>
                    <a:pt x="12854" y="7144"/>
                    <a:pt x="12810" y="6310"/>
                    <a:pt x="12795" y="5432"/>
                  </a:cubicBezTo>
                  <a:cubicBezTo>
                    <a:pt x="12795" y="5212"/>
                    <a:pt x="12781" y="4992"/>
                    <a:pt x="12781" y="4773"/>
                  </a:cubicBezTo>
                  <a:cubicBezTo>
                    <a:pt x="12781" y="4553"/>
                    <a:pt x="12752" y="4319"/>
                    <a:pt x="12649" y="4099"/>
                  </a:cubicBezTo>
                  <a:cubicBezTo>
                    <a:pt x="12561" y="3880"/>
                    <a:pt x="12356" y="3733"/>
                    <a:pt x="12122" y="3660"/>
                  </a:cubicBezTo>
                  <a:cubicBezTo>
                    <a:pt x="11954" y="3616"/>
                    <a:pt x="11769" y="3596"/>
                    <a:pt x="11587" y="3596"/>
                  </a:cubicBezTo>
                  <a:cubicBezTo>
                    <a:pt x="11531" y="3596"/>
                    <a:pt x="11475" y="3598"/>
                    <a:pt x="11419" y="3602"/>
                  </a:cubicBezTo>
                  <a:cubicBezTo>
                    <a:pt x="10296" y="3682"/>
                    <a:pt x="9200" y="3719"/>
                    <a:pt x="8151" y="3719"/>
                  </a:cubicBezTo>
                  <a:cubicBezTo>
                    <a:pt x="7477" y="3719"/>
                    <a:pt x="6823" y="3704"/>
                    <a:pt x="6193" y="3675"/>
                  </a:cubicBezTo>
                  <a:cubicBezTo>
                    <a:pt x="5388" y="3631"/>
                    <a:pt x="4612" y="3587"/>
                    <a:pt x="3895" y="3514"/>
                  </a:cubicBezTo>
                  <a:cubicBezTo>
                    <a:pt x="3192" y="3441"/>
                    <a:pt x="2548" y="3309"/>
                    <a:pt x="1977" y="3075"/>
                  </a:cubicBezTo>
                  <a:cubicBezTo>
                    <a:pt x="1699" y="2943"/>
                    <a:pt x="1450" y="2811"/>
                    <a:pt x="1230" y="2650"/>
                  </a:cubicBezTo>
                  <a:cubicBezTo>
                    <a:pt x="1011" y="2489"/>
                    <a:pt x="820" y="2299"/>
                    <a:pt x="674" y="2123"/>
                  </a:cubicBezTo>
                  <a:cubicBezTo>
                    <a:pt x="367" y="1757"/>
                    <a:pt x="191" y="1362"/>
                    <a:pt x="118" y="1040"/>
                  </a:cubicBezTo>
                  <a:cubicBezTo>
                    <a:pt x="44" y="703"/>
                    <a:pt x="44" y="454"/>
                    <a:pt x="74" y="264"/>
                  </a:cubicBezTo>
                  <a:lnTo>
                    <a:pt x="132" y="0"/>
                  </a:lnTo>
                  <a:close/>
                  <a:moveTo>
                    <a:pt x="13074" y="15138"/>
                  </a:moveTo>
                  <a:cubicBezTo>
                    <a:pt x="13074" y="15460"/>
                    <a:pt x="13088" y="15738"/>
                    <a:pt x="13088" y="15914"/>
                  </a:cubicBezTo>
                  <a:lnTo>
                    <a:pt x="13088" y="16119"/>
                  </a:lnTo>
                  <a:cubicBezTo>
                    <a:pt x="13117" y="16177"/>
                    <a:pt x="13117" y="16192"/>
                    <a:pt x="13117" y="16192"/>
                  </a:cubicBezTo>
                  <a:lnTo>
                    <a:pt x="13117" y="16119"/>
                  </a:lnTo>
                  <a:cubicBezTo>
                    <a:pt x="13117" y="16060"/>
                    <a:pt x="13117" y="16016"/>
                    <a:pt x="13103" y="15914"/>
                  </a:cubicBezTo>
                  <a:cubicBezTo>
                    <a:pt x="13103" y="15738"/>
                    <a:pt x="13088" y="15474"/>
                    <a:pt x="13074" y="15138"/>
                  </a:cubicBezTo>
                  <a:close/>
                </a:path>
              </a:pathLst>
            </a:custGeom>
            <a:solidFill>
              <a:srgbClr val="FFFFFF">
                <a:alpha val="1757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544" name="Google Shape;544;p31"/>
            <p:cNvSpPr/>
            <p:nvPr/>
          </p:nvSpPr>
          <p:spPr>
            <a:xfrm>
              <a:off x="293641" y="2933277"/>
              <a:ext cx="655901" cy="594791"/>
            </a:xfrm>
            <a:custGeom>
              <a:avLst/>
              <a:gdLst/>
              <a:ahLst/>
              <a:cxnLst/>
              <a:rect l="l" t="t" r="r" b="b"/>
              <a:pathLst>
                <a:path w="10615" h="9626" extrusionOk="0">
                  <a:moveTo>
                    <a:pt x="3456" y="1"/>
                  </a:moveTo>
                  <a:lnTo>
                    <a:pt x="352" y="147"/>
                  </a:lnTo>
                  <a:cubicBezTo>
                    <a:pt x="352" y="147"/>
                    <a:pt x="1" y="2782"/>
                    <a:pt x="747" y="6735"/>
                  </a:cubicBezTo>
                  <a:cubicBezTo>
                    <a:pt x="1196" y="9067"/>
                    <a:pt x="2614" y="9626"/>
                    <a:pt x="3893" y="9626"/>
                  </a:cubicBezTo>
                  <a:cubicBezTo>
                    <a:pt x="4782" y="9626"/>
                    <a:pt x="5604" y="9356"/>
                    <a:pt x="5988" y="9224"/>
                  </a:cubicBezTo>
                  <a:cubicBezTo>
                    <a:pt x="6925" y="8916"/>
                    <a:pt x="10614" y="7555"/>
                    <a:pt x="10614" y="7555"/>
                  </a:cubicBezTo>
                  <a:lnTo>
                    <a:pt x="9502" y="5007"/>
                  </a:lnTo>
                  <a:cubicBezTo>
                    <a:pt x="9502" y="5007"/>
                    <a:pt x="7233" y="5813"/>
                    <a:pt x="4671" y="6369"/>
                  </a:cubicBezTo>
                  <a:cubicBezTo>
                    <a:pt x="4649" y="6373"/>
                    <a:pt x="4628" y="6376"/>
                    <a:pt x="4607" y="6376"/>
                  </a:cubicBezTo>
                  <a:cubicBezTo>
                    <a:pt x="3498" y="6376"/>
                    <a:pt x="3456" y="1"/>
                    <a:pt x="3456" y="1"/>
                  </a:cubicBezTo>
                  <a:close/>
                </a:path>
              </a:pathLst>
            </a:custGeom>
            <a:solidFill>
              <a:srgbClr val="151F2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545" name="Google Shape;545;p31"/>
            <p:cNvSpPr/>
            <p:nvPr/>
          </p:nvSpPr>
          <p:spPr>
            <a:xfrm>
              <a:off x="351541" y="2832308"/>
              <a:ext cx="517491" cy="482765"/>
            </a:xfrm>
            <a:custGeom>
              <a:avLst/>
              <a:gdLst/>
              <a:ahLst/>
              <a:cxnLst/>
              <a:rect l="l" t="t" r="r" b="b"/>
              <a:pathLst>
                <a:path w="8375" h="7813" extrusionOk="0">
                  <a:moveTo>
                    <a:pt x="772" y="0"/>
                  </a:moveTo>
                  <a:cubicBezTo>
                    <a:pt x="647" y="0"/>
                    <a:pt x="532" y="23"/>
                    <a:pt x="440" y="54"/>
                  </a:cubicBezTo>
                  <a:cubicBezTo>
                    <a:pt x="250" y="112"/>
                    <a:pt x="132" y="229"/>
                    <a:pt x="74" y="303"/>
                  </a:cubicBezTo>
                  <a:cubicBezTo>
                    <a:pt x="15" y="361"/>
                    <a:pt x="1" y="420"/>
                    <a:pt x="1" y="420"/>
                  </a:cubicBezTo>
                  <a:cubicBezTo>
                    <a:pt x="1" y="422"/>
                    <a:pt x="1" y="422"/>
                    <a:pt x="2" y="422"/>
                  </a:cubicBezTo>
                  <a:cubicBezTo>
                    <a:pt x="5" y="422"/>
                    <a:pt x="25" y="381"/>
                    <a:pt x="89" y="317"/>
                  </a:cubicBezTo>
                  <a:cubicBezTo>
                    <a:pt x="162" y="244"/>
                    <a:pt x="279" y="156"/>
                    <a:pt x="455" y="98"/>
                  </a:cubicBezTo>
                  <a:cubicBezTo>
                    <a:pt x="550" y="68"/>
                    <a:pt x="656" y="50"/>
                    <a:pt x="767" y="50"/>
                  </a:cubicBezTo>
                  <a:cubicBezTo>
                    <a:pt x="879" y="50"/>
                    <a:pt x="996" y="68"/>
                    <a:pt x="1113" y="112"/>
                  </a:cubicBezTo>
                  <a:cubicBezTo>
                    <a:pt x="1377" y="200"/>
                    <a:pt x="1596" y="420"/>
                    <a:pt x="1757" y="712"/>
                  </a:cubicBezTo>
                  <a:cubicBezTo>
                    <a:pt x="1918" y="1005"/>
                    <a:pt x="1992" y="1371"/>
                    <a:pt x="2006" y="1766"/>
                  </a:cubicBezTo>
                  <a:cubicBezTo>
                    <a:pt x="2036" y="2147"/>
                    <a:pt x="2006" y="2586"/>
                    <a:pt x="2036" y="3025"/>
                  </a:cubicBezTo>
                  <a:cubicBezTo>
                    <a:pt x="2065" y="3918"/>
                    <a:pt x="2153" y="4885"/>
                    <a:pt x="2343" y="5909"/>
                  </a:cubicBezTo>
                  <a:cubicBezTo>
                    <a:pt x="2372" y="6173"/>
                    <a:pt x="2431" y="6422"/>
                    <a:pt x="2489" y="6671"/>
                  </a:cubicBezTo>
                  <a:cubicBezTo>
                    <a:pt x="2563" y="6920"/>
                    <a:pt x="2592" y="7154"/>
                    <a:pt x="2694" y="7403"/>
                  </a:cubicBezTo>
                  <a:cubicBezTo>
                    <a:pt x="2724" y="7520"/>
                    <a:pt x="2797" y="7637"/>
                    <a:pt x="2914" y="7710"/>
                  </a:cubicBezTo>
                  <a:cubicBezTo>
                    <a:pt x="3016" y="7798"/>
                    <a:pt x="3148" y="7813"/>
                    <a:pt x="3280" y="7813"/>
                  </a:cubicBezTo>
                  <a:cubicBezTo>
                    <a:pt x="3397" y="7813"/>
                    <a:pt x="3514" y="7783"/>
                    <a:pt x="3617" y="7769"/>
                  </a:cubicBezTo>
                  <a:cubicBezTo>
                    <a:pt x="3734" y="7739"/>
                    <a:pt x="3836" y="7710"/>
                    <a:pt x="3953" y="7681"/>
                  </a:cubicBezTo>
                  <a:cubicBezTo>
                    <a:pt x="4817" y="7476"/>
                    <a:pt x="5593" y="7286"/>
                    <a:pt x="6252" y="7125"/>
                  </a:cubicBezTo>
                  <a:cubicBezTo>
                    <a:pt x="6911" y="6949"/>
                    <a:pt x="7423" y="6832"/>
                    <a:pt x="7818" y="6744"/>
                  </a:cubicBezTo>
                  <a:cubicBezTo>
                    <a:pt x="7994" y="6700"/>
                    <a:pt x="8126" y="6671"/>
                    <a:pt x="8228" y="6627"/>
                  </a:cubicBezTo>
                  <a:cubicBezTo>
                    <a:pt x="8331" y="6612"/>
                    <a:pt x="8374" y="6597"/>
                    <a:pt x="8374" y="6597"/>
                  </a:cubicBezTo>
                  <a:cubicBezTo>
                    <a:pt x="8374" y="6589"/>
                    <a:pt x="8371" y="6585"/>
                    <a:pt x="8362" y="6585"/>
                  </a:cubicBezTo>
                  <a:cubicBezTo>
                    <a:pt x="8342" y="6585"/>
                    <a:pt x="8296" y="6606"/>
                    <a:pt x="8213" y="6627"/>
                  </a:cubicBezTo>
                  <a:cubicBezTo>
                    <a:pt x="8111" y="6641"/>
                    <a:pt x="7979" y="6685"/>
                    <a:pt x="7789" y="6715"/>
                  </a:cubicBezTo>
                  <a:cubicBezTo>
                    <a:pt x="7423" y="6817"/>
                    <a:pt x="6896" y="6934"/>
                    <a:pt x="6237" y="7081"/>
                  </a:cubicBezTo>
                  <a:cubicBezTo>
                    <a:pt x="5578" y="7256"/>
                    <a:pt x="4788" y="7432"/>
                    <a:pt x="3939" y="7637"/>
                  </a:cubicBezTo>
                  <a:cubicBezTo>
                    <a:pt x="3822" y="7652"/>
                    <a:pt x="3719" y="7695"/>
                    <a:pt x="3602" y="7710"/>
                  </a:cubicBezTo>
                  <a:cubicBezTo>
                    <a:pt x="3500" y="7725"/>
                    <a:pt x="3382" y="7769"/>
                    <a:pt x="3280" y="7769"/>
                  </a:cubicBezTo>
                  <a:cubicBezTo>
                    <a:pt x="3163" y="7769"/>
                    <a:pt x="3060" y="7739"/>
                    <a:pt x="2958" y="7666"/>
                  </a:cubicBezTo>
                  <a:cubicBezTo>
                    <a:pt x="2870" y="7593"/>
                    <a:pt x="2797" y="7505"/>
                    <a:pt x="2768" y="7403"/>
                  </a:cubicBezTo>
                  <a:cubicBezTo>
                    <a:pt x="2665" y="7183"/>
                    <a:pt x="2636" y="6920"/>
                    <a:pt x="2577" y="6685"/>
                  </a:cubicBezTo>
                  <a:cubicBezTo>
                    <a:pt x="2519" y="6422"/>
                    <a:pt x="2489" y="6188"/>
                    <a:pt x="2431" y="5939"/>
                  </a:cubicBezTo>
                  <a:cubicBezTo>
                    <a:pt x="2255" y="4899"/>
                    <a:pt x="2153" y="3933"/>
                    <a:pt x="2123" y="3040"/>
                  </a:cubicBezTo>
                  <a:cubicBezTo>
                    <a:pt x="2109" y="2601"/>
                    <a:pt x="2109" y="2176"/>
                    <a:pt x="2079" y="1781"/>
                  </a:cubicBezTo>
                  <a:cubicBezTo>
                    <a:pt x="2065" y="1371"/>
                    <a:pt x="1977" y="991"/>
                    <a:pt x="1816" y="698"/>
                  </a:cubicBezTo>
                  <a:cubicBezTo>
                    <a:pt x="1640" y="405"/>
                    <a:pt x="1391" y="171"/>
                    <a:pt x="1128" y="68"/>
                  </a:cubicBezTo>
                  <a:cubicBezTo>
                    <a:pt x="1009" y="19"/>
                    <a:pt x="887" y="0"/>
                    <a:pt x="772" y="0"/>
                  </a:cubicBezTo>
                  <a:close/>
                </a:path>
              </a:pathLst>
            </a:custGeom>
            <a:solidFill>
              <a:srgbClr val="FFFFFF">
                <a:alpha val="1757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546" name="Google Shape;546;p31"/>
            <p:cNvSpPr/>
            <p:nvPr/>
          </p:nvSpPr>
          <p:spPr>
            <a:xfrm>
              <a:off x="518009" y="3314040"/>
              <a:ext cx="28980" cy="48999"/>
            </a:xfrm>
            <a:custGeom>
              <a:avLst/>
              <a:gdLst/>
              <a:ahLst/>
              <a:cxnLst/>
              <a:rect l="l" t="t" r="r" b="b"/>
              <a:pathLst>
                <a:path w="469" h="793" extrusionOk="0">
                  <a:moveTo>
                    <a:pt x="451" y="1"/>
                  </a:moveTo>
                  <a:cubicBezTo>
                    <a:pt x="426" y="1"/>
                    <a:pt x="287" y="144"/>
                    <a:pt x="161" y="353"/>
                  </a:cubicBezTo>
                  <a:cubicBezTo>
                    <a:pt x="30" y="573"/>
                    <a:pt x="0" y="792"/>
                    <a:pt x="15" y="792"/>
                  </a:cubicBezTo>
                  <a:cubicBezTo>
                    <a:pt x="44" y="792"/>
                    <a:pt x="117" y="602"/>
                    <a:pt x="235" y="412"/>
                  </a:cubicBezTo>
                  <a:cubicBezTo>
                    <a:pt x="366" y="192"/>
                    <a:pt x="469" y="17"/>
                    <a:pt x="454" y="2"/>
                  </a:cubicBezTo>
                  <a:cubicBezTo>
                    <a:pt x="453" y="1"/>
                    <a:pt x="453" y="1"/>
                    <a:pt x="451" y="1"/>
                  </a:cubicBezTo>
                  <a:close/>
                </a:path>
              </a:pathLst>
            </a:custGeom>
            <a:solidFill>
              <a:srgbClr val="FFFFFF">
                <a:alpha val="1757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547" name="Google Shape;547;p31"/>
            <p:cNvSpPr/>
            <p:nvPr/>
          </p:nvSpPr>
          <p:spPr>
            <a:xfrm>
              <a:off x="537907" y="3321208"/>
              <a:ext cx="20885" cy="57218"/>
            </a:xfrm>
            <a:custGeom>
              <a:avLst/>
              <a:gdLst/>
              <a:ahLst/>
              <a:cxnLst/>
              <a:rect l="l" t="t" r="r" b="b"/>
              <a:pathLst>
                <a:path w="338" h="926" extrusionOk="0">
                  <a:moveTo>
                    <a:pt x="303" y="0"/>
                  </a:moveTo>
                  <a:cubicBezTo>
                    <a:pt x="274" y="0"/>
                    <a:pt x="142" y="183"/>
                    <a:pt x="74" y="442"/>
                  </a:cubicBezTo>
                  <a:cubicBezTo>
                    <a:pt x="0" y="706"/>
                    <a:pt x="59" y="925"/>
                    <a:pt x="74" y="925"/>
                  </a:cubicBezTo>
                  <a:cubicBezTo>
                    <a:pt x="118" y="925"/>
                    <a:pt x="118" y="706"/>
                    <a:pt x="161" y="457"/>
                  </a:cubicBezTo>
                  <a:cubicBezTo>
                    <a:pt x="220" y="193"/>
                    <a:pt x="337" y="18"/>
                    <a:pt x="308" y="3"/>
                  </a:cubicBezTo>
                  <a:cubicBezTo>
                    <a:pt x="307" y="1"/>
                    <a:pt x="305" y="0"/>
                    <a:pt x="303" y="0"/>
                  </a:cubicBezTo>
                  <a:close/>
                </a:path>
              </a:pathLst>
            </a:custGeom>
            <a:solidFill>
              <a:srgbClr val="FFFFFF">
                <a:alpha val="1757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548" name="Google Shape;548;p31"/>
            <p:cNvSpPr/>
            <p:nvPr/>
          </p:nvSpPr>
          <p:spPr>
            <a:xfrm>
              <a:off x="798424" y="3258057"/>
              <a:ext cx="86012" cy="163805"/>
            </a:xfrm>
            <a:custGeom>
              <a:avLst/>
              <a:gdLst/>
              <a:ahLst/>
              <a:cxnLst/>
              <a:rect l="l" t="t" r="r" b="b"/>
              <a:pathLst>
                <a:path w="1392" h="2651" extrusionOk="0">
                  <a:moveTo>
                    <a:pt x="1" y="0"/>
                  </a:moveTo>
                  <a:cubicBezTo>
                    <a:pt x="1" y="0"/>
                    <a:pt x="45" y="147"/>
                    <a:pt x="162" y="396"/>
                  </a:cubicBezTo>
                  <a:cubicBezTo>
                    <a:pt x="264" y="630"/>
                    <a:pt x="440" y="981"/>
                    <a:pt x="615" y="1347"/>
                  </a:cubicBezTo>
                  <a:cubicBezTo>
                    <a:pt x="820" y="1713"/>
                    <a:pt x="981" y="2050"/>
                    <a:pt x="1128" y="2284"/>
                  </a:cubicBezTo>
                  <a:cubicBezTo>
                    <a:pt x="1260" y="2518"/>
                    <a:pt x="1347" y="2650"/>
                    <a:pt x="1362" y="2650"/>
                  </a:cubicBezTo>
                  <a:cubicBezTo>
                    <a:pt x="1391" y="2635"/>
                    <a:pt x="1318" y="2489"/>
                    <a:pt x="1157" y="2240"/>
                  </a:cubicBezTo>
                  <a:cubicBezTo>
                    <a:pt x="1040" y="1977"/>
                    <a:pt x="879" y="1655"/>
                    <a:pt x="689" y="1318"/>
                  </a:cubicBezTo>
                  <a:cubicBezTo>
                    <a:pt x="513" y="966"/>
                    <a:pt x="367" y="659"/>
                    <a:pt x="220" y="381"/>
                  </a:cubicBezTo>
                  <a:cubicBezTo>
                    <a:pt x="88" y="147"/>
                    <a:pt x="15" y="0"/>
                    <a:pt x="1" y="0"/>
                  </a:cubicBezTo>
                  <a:close/>
                </a:path>
              </a:pathLst>
            </a:custGeom>
            <a:solidFill>
              <a:srgbClr val="FFFFFF">
                <a:alpha val="1757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549" name="Google Shape;549;p31"/>
            <p:cNvSpPr/>
            <p:nvPr/>
          </p:nvSpPr>
          <p:spPr>
            <a:xfrm>
              <a:off x="839145" y="3263680"/>
              <a:ext cx="25396" cy="25210"/>
            </a:xfrm>
            <a:custGeom>
              <a:avLst/>
              <a:gdLst/>
              <a:ahLst/>
              <a:cxnLst/>
              <a:rect l="l" t="t" r="r" b="b"/>
              <a:pathLst>
                <a:path w="411" h="408" extrusionOk="0">
                  <a:moveTo>
                    <a:pt x="210" y="0"/>
                  </a:moveTo>
                  <a:cubicBezTo>
                    <a:pt x="166" y="0"/>
                    <a:pt x="147" y="26"/>
                    <a:pt x="147" y="26"/>
                  </a:cubicBezTo>
                  <a:cubicBezTo>
                    <a:pt x="147" y="56"/>
                    <a:pt x="191" y="26"/>
                    <a:pt x="249" y="70"/>
                  </a:cubicBezTo>
                  <a:cubicBezTo>
                    <a:pt x="264" y="100"/>
                    <a:pt x="308" y="144"/>
                    <a:pt x="308" y="173"/>
                  </a:cubicBezTo>
                  <a:cubicBezTo>
                    <a:pt x="308" y="217"/>
                    <a:pt x="293" y="275"/>
                    <a:pt x="235" y="290"/>
                  </a:cubicBezTo>
                  <a:cubicBezTo>
                    <a:pt x="210" y="302"/>
                    <a:pt x="185" y="307"/>
                    <a:pt x="164" y="307"/>
                  </a:cubicBezTo>
                  <a:cubicBezTo>
                    <a:pt x="134" y="307"/>
                    <a:pt x="111" y="298"/>
                    <a:pt x="103" y="290"/>
                  </a:cubicBezTo>
                  <a:cubicBezTo>
                    <a:pt x="74" y="246"/>
                    <a:pt x="74" y="217"/>
                    <a:pt x="74" y="173"/>
                  </a:cubicBezTo>
                  <a:cubicBezTo>
                    <a:pt x="74" y="100"/>
                    <a:pt x="117" y="85"/>
                    <a:pt x="117" y="70"/>
                  </a:cubicBezTo>
                  <a:cubicBezTo>
                    <a:pt x="117" y="70"/>
                    <a:pt x="117" y="64"/>
                    <a:pt x="109" y="64"/>
                  </a:cubicBezTo>
                  <a:cubicBezTo>
                    <a:pt x="104" y="64"/>
                    <a:pt x="98" y="65"/>
                    <a:pt x="88" y="70"/>
                  </a:cubicBezTo>
                  <a:cubicBezTo>
                    <a:pt x="74" y="85"/>
                    <a:pt x="30" y="100"/>
                    <a:pt x="15" y="158"/>
                  </a:cubicBezTo>
                  <a:cubicBezTo>
                    <a:pt x="0" y="217"/>
                    <a:pt x="0" y="290"/>
                    <a:pt x="44" y="348"/>
                  </a:cubicBezTo>
                  <a:cubicBezTo>
                    <a:pt x="77" y="390"/>
                    <a:pt x="129" y="408"/>
                    <a:pt x="181" y="408"/>
                  </a:cubicBezTo>
                  <a:cubicBezTo>
                    <a:pt x="221" y="408"/>
                    <a:pt x="261" y="397"/>
                    <a:pt x="293" y="378"/>
                  </a:cubicBezTo>
                  <a:cubicBezTo>
                    <a:pt x="352" y="348"/>
                    <a:pt x="410" y="246"/>
                    <a:pt x="396" y="173"/>
                  </a:cubicBezTo>
                  <a:cubicBezTo>
                    <a:pt x="381" y="100"/>
                    <a:pt x="322" y="56"/>
                    <a:pt x="293" y="26"/>
                  </a:cubicBezTo>
                  <a:cubicBezTo>
                    <a:pt x="259" y="7"/>
                    <a:pt x="231" y="0"/>
                    <a:pt x="210" y="0"/>
                  </a:cubicBezTo>
                  <a:close/>
                </a:path>
              </a:pathLst>
            </a:custGeom>
            <a:solidFill>
              <a:srgbClr val="FFFFFF">
                <a:alpha val="1757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550" name="Google Shape;550;p31"/>
            <p:cNvSpPr/>
            <p:nvPr/>
          </p:nvSpPr>
          <p:spPr>
            <a:xfrm>
              <a:off x="329851" y="3292413"/>
              <a:ext cx="614254" cy="231156"/>
            </a:xfrm>
            <a:custGeom>
              <a:avLst/>
              <a:gdLst/>
              <a:ahLst/>
              <a:cxnLst/>
              <a:rect l="l" t="t" r="r" b="b"/>
              <a:pathLst>
                <a:path w="9941" h="3741" extrusionOk="0">
                  <a:moveTo>
                    <a:pt x="0" y="1"/>
                  </a:moveTo>
                  <a:cubicBezTo>
                    <a:pt x="0" y="1"/>
                    <a:pt x="0" y="59"/>
                    <a:pt x="15" y="132"/>
                  </a:cubicBezTo>
                  <a:cubicBezTo>
                    <a:pt x="44" y="220"/>
                    <a:pt x="74" y="337"/>
                    <a:pt x="117" y="484"/>
                  </a:cubicBezTo>
                  <a:cubicBezTo>
                    <a:pt x="205" y="776"/>
                    <a:pt x="308" y="1216"/>
                    <a:pt x="527" y="1728"/>
                  </a:cubicBezTo>
                  <a:cubicBezTo>
                    <a:pt x="747" y="2240"/>
                    <a:pt x="1113" y="2841"/>
                    <a:pt x="1728" y="3280"/>
                  </a:cubicBezTo>
                  <a:cubicBezTo>
                    <a:pt x="2035" y="3499"/>
                    <a:pt x="2401" y="3660"/>
                    <a:pt x="2796" y="3719"/>
                  </a:cubicBezTo>
                  <a:cubicBezTo>
                    <a:pt x="2899" y="3734"/>
                    <a:pt x="3002" y="3740"/>
                    <a:pt x="3106" y="3740"/>
                  </a:cubicBezTo>
                  <a:cubicBezTo>
                    <a:pt x="3418" y="3740"/>
                    <a:pt x="3733" y="3682"/>
                    <a:pt x="4041" y="3617"/>
                  </a:cubicBezTo>
                  <a:cubicBezTo>
                    <a:pt x="5666" y="3148"/>
                    <a:pt x="7159" y="2709"/>
                    <a:pt x="8213" y="2401"/>
                  </a:cubicBezTo>
                  <a:cubicBezTo>
                    <a:pt x="8755" y="2240"/>
                    <a:pt x="9165" y="2109"/>
                    <a:pt x="9487" y="2021"/>
                  </a:cubicBezTo>
                  <a:cubicBezTo>
                    <a:pt x="9633" y="1962"/>
                    <a:pt x="9736" y="1933"/>
                    <a:pt x="9823" y="1904"/>
                  </a:cubicBezTo>
                  <a:cubicBezTo>
                    <a:pt x="9897" y="1889"/>
                    <a:pt x="9941" y="1874"/>
                    <a:pt x="9941" y="1874"/>
                  </a:cubicBezTo>
                  <a:lnTo>
                    <a:pt x="9941" y="1874"/>
                  </a:lnTo>
                  <a:cubicBezTo>
                    <a:pt x="9941" y="1874"/>
                    <a:pt x="9882" y="1889"/>
                    <a:pt x="9794" y="1889"/>
                  </a:cubicBezTo>
                  <a:cubicBezTo>
                    <a:pt x="9706" y="1904"/>
                    <a:pt x="9589" y="1948"/>
                    <a:pt x="9443" y="1977"/>
                  </a:cubicBezTo>
                  <a:cubicBezTo>
                    <a:pt x="9135" y="2065"/>
                    <a:pt x="8711" y="2182"/>
                    <a:pt x="8184" y="2328"/>
                  </a:cubicBezTo>
                  <a:cubicBezTo>
                    <a:pt x="7100" y="2621"/>
                    <a:pt x="5637" y="3046"/>
                    <a:pt x="4012" y="3499"/>
                  </a:cubicBezTo>
                  <a:cubicBezTo>
                    <a:pt x="3714" y="3574"/>
                    <a:pt x="3416" y="3625"/>
                    <a:pt x="3124" y="3625"/>
                  </a:cubicBezTo>
                  <a:cubicBezTo>
                    <a:pt x="3014" y="3625"/>
                    <a:pt x="2905" y="3618"/>
                    <a:pt x="2796" y="3602"/>
                  </a:cubicBezTo>
                  <a:cubicBezTo>
                    <a:pt x="2401" y="3558"/>
                    <a:pt x="2050" y="3382"/>
                    <a:pt x="1757" y="3192"/>
                  </a:cubicBezTo>
                  <a:cubicBezTo>
                    <a:pt x="1171" y="2767"/>
                    <a:pt x="806" y="2182"/>
                    <a:pt x="586" y="1684"/>
                  </a:cubicBezTo>
                  <a:cubicBezTo>
                    <a:pt x="366" y="1186"/>
                    <a:pt x="235" y="747"/>
                    <a:pt x="147" y="454"/>
                  </a:cubicBezTo>
                  <a:cubicBezTo>
                    <a:pt x="88" y="308"/>
                    <a:pt x="59" y="206"/>
                    <a:pt x="44" y="118"/>
                  </a:cubicBezTo>
                  <a:cubicBezTo>
                    <a:pt x="15" y="45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FFFFFF">
                <a:alpha val="1757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grpSp>
        <p:nvGrpSpPr>
          <p:cNvPr id="551" name="Google Shape;551;p31"/>
          <p:cNvGrpSpPr/>
          <p:nvPr/>
        </p:nvGrpSpPr>
        <p:grpSpPr>
          <a:xfrm>
            <a:off x="9282524" y="-12965"/>
            <a:ext cx="1090000" cy="1083600"/>
            <a:chOff x="6961893" y="-9724"/>
            <a:chExt cx="817500" cy="812700"/>
          </a:xfrm>
        </p:grpSpPr>
        <p:sp>
          <p:nvSpPr>
            <p:cNvPr id="552" name="Google Shape;552;p31"/>
            <p:cNvSpPr/>
            <p:nvPr/>
          </p:nvSpPr>
          <p:spPr>
            <a:xfrm rot="2515456">
              <a:off x="7066219" y="123855"/>
              <a:ext cx="608847" cy="545541"/>
            </a:xfrm>
            <a:prstGeom prst="wedgeEllipseCallout">
              <a:avLst>
                <a:gd name="adj1" fmla="val -20833"/>
                <a:gd name="adj2" fmla="val 62500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553" name="Google Shape;553;p31"/>
            <p:cNvSpPr/>
            <p:nvPr/>
          </p:nvSpPr>
          <p:spPr>
            <a:xfrm rot="1928159">
              <a:off x="7287991" y="249965"/>
              <a:ext cx="219096" cy="293318"/>
            </a:xfrm>
            <a:custGeom>
              <a:avLst/>
              <a:gdLst/>
              <a:ahLst/>
              <a:cxnLst/>
              <a:rect l="l" t="t" r="r" b="b"/>
              <a:pathLst>
                <a:path w="1172" h="1569" extrusionOk="0">
                  <a:moveTo>
                    <a:pt x="481" y="1"/>
                  </a:moveTo>
                  <a:cubicBezTo>
                    <a:pt x="473" y="1"/>
                    <a:pt x="469" y="2"/>
                    <a:pt x="469" y="2"/>
                  </a:cubicBezTo>
                  <a:lnTo>
                    <a:pt x="469" y="250"/>
                  </a:lnTo>
                  <a:lnTo>
                    <a:pt x="161" y="660"/>
                  </a:lnTo>
                  <a:lnTo>
                    <a:pt x="0" y="660"/>
                  </a:lnTo>
                  <a:lnTo>
                    <a:pt x="0" y="1480"/>
                  </a:lnTo>
                  <a:lnTo>
                    <a:pt x="249" y="1480"/>
                  </a:lnTo>
                  <a:cubicBezTo>
                    <a:pt x="249" y="1480"/>
                    <a:pt x="835" y="1568"/>
                    <a:pt x="937" y="1568"/>
                  </a:cubicBezTo>
                  <a:lnTo>
                    <a:pt x="996" y="1568"/>
                  </a:lnTo>
                  <a:cubicBezTo>
                    <a:pt x="1098" y="1539"/>
                    <a:pt x="1172" y="1422"/>
                    <a:pt x="1172" y="1319"/>
                  </a:cubicBezTo>
                  <a:cubicBezTo>
                    <a:pt x="1172" y="1070"/>
                    <a:pt x="1157" y="660"/>
                    <a:pt x="1142" y="616"/>
                  </a:cubicBezTo>
                  <a:cubicBezTo>
                    <a:pt x="1098" y="587"/>
                    <a:pt x="645" y="587"/>
                    <a:pt x="645" y="587"/>
                  </a:cubicBezTo>
                  <a:cubicBezTo>
                    <a:pt x="645" y="587"/>
                    <a:pt x="643" y="597"/>
                    <a:pt x="641" y="597"/>
                  </a:cubicBezTo>
                  <a:cubicBezTo>
                    <a:pt x="638" y="597"/>
                    <a:pt x="635" y="558"/>
                    <a:pt x="645" y="324"/>
                  </a:cubicBezTo>
                  <a:cubicBezTo>
                    <a:pt x="682" y="23"/>
                    <a:pt x="526" y="1"/>
                    <a:pt x="48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554" name="Google Shape;554;p31"/>
            <p:cNvSpPr/>
            <p:nvPr/>
          </p:nvSpPr>
          <p:spPr>
            <a:xfrm rot="1928159">
              <a:off x="7212611" y="271762"/>
              <a:ext cx="62999" cy="167130"/>
            </a:xfrm>
            <a:custGeom>
              <a:avLst/>
              <a:gdLst/>
              <a:ahLst/>
              <a:cxnLst/>
              <a:rect l="l" t="t" r="r" b="b"/>
              <a:pathLst>
                <a:path w="337" h="894" extrusionOk="0">
                  <a:moveTo>
                    <a:pt x="0" y="0"/>
                  </a:moveTo>
                  <a:lnTo>
                    <a:pt x="88" y="893"/>
                  </a:lnTo>
                  <a:lnTo>
                    <a:pt x="337" y="893"/>
                  </a:lnTo>
                  <a:lnTo>
                    <a:pt x="337" y="1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sp>
        <p:nvSpPr>
          <p:cNvPr id="555" name="Google Shape;555;p31"/>
          <p:cNvSpPr/>
          <p:nvPr/>
        </p:nvSpPr>
        <p:spPr>
          <a:xfrm rot="-2700000">
            <a:off x="11568891" y="1538462"/>
            <a:ext cx="389757" cy="349028"/>
          </a:xfrm>
          <a:prstGeom prst="wedgeEllipseCallout">
            <a:avLst>
              <a:gd name="adj1" fmla="val -20833"/>
              <a:gd name="adj2" fmla="val 62500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556" name="Google Shape;556;p31"/>
          <p:cNvSpPr/>
          <p:nvPr/>
        </p:nvSpPr>
        <p:spPr>
          <a:xfrm rot="2452909">
            <a:off x="10597371" y="6246417"/>
            <a:ext cx="389916" cy="349088"/>
          </a:xfrm>
          <a:prstGeom prst="wedgeEllipseCallout">
            <a:avLst>
              <a:gd name="adj1" fmla="val -20833"/>
              <a:gd name="adj2" fmla="val 62500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D9F2017-46ED-C7BE-A0C3-62B9E92391D0}"/>
              </a:ext>
            </a:extLst>
          </p:cNvPr>
          <p:cNvSpPr txBox="1"/>
          <p:nvPr/>
        </p:nvSpPr>
        <p:spPr>
          <a:xfrm>
            <a:off x="7006215" y="4105674"/>
            <a:ext cx="34758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Студентка 3 курса</a:t>
            </a:r>
          </a:p>
          <a:p>
            <a:pPr algn="ctr"/>
            <a:r>
              <a:rPr lang="ru-RU" dirty="0"/>
              <a:t>Баранова Анастасия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7" name="Google Shape;627;p34"/>
          <p:cNvGrpSpPr/>
          <p:nvPr/>
        </p:nvGrpSpPr>
        <p:grpSpPr>
          <a:xfrm>
            <a:off x="7282600" y="696318"/>
            <a:ext cx="3001107" cy="4881529"/>
            <a:chOff x="5401837" y="470183"/>
            <a:chExt cx="2068777" cy="3107670"/>
          </a:xfrm>
        </p:grpSpPr>
        <p:sp>
          <p:nvSpPr>
            <p:cNvPr id="628" name="Google Shape;628;p34"/>
            <p:cNvSpPr/>
            <p:nvPr/>
          </p:nvSpPr>
          <p:spPr>
            <a:xfrm>
              <a:off x="5434958" y="504094"/>
              <a:ext cx="2024567" cy="3020998"/>
            </a:xfrm>
            <a:custGeom>
              <a:avLst/>
              <a:gdLst/>
              <a:ahLst/>
              <a:cxnLst/>
              <a:rect l="l" t="t" r="r" b="b"/>
              <a:pathLst>
                <a:path w="26835" h="46950" extrusionOk="0">
                  <a:moveTo>
                    <a:pt x="1" y="0"/>
                  </a:moveTo>
                  <a:lnTo>
                    <a:pt x="1" y="46949"/>
                  </a:lnTo>
                  <a:lnTo>
                    <a:pt x="26835" y="46949"/>
                  </a:lnTo>
                  <a:lnTo>
                    <a:pt x="26835" y="0"/>
                  </a:lnTo>
                  <a:close/>
                </a:path>
              </a:pathLst>
            </a:custGeom>
            <a:solidFill>
              <a:srgbClr val="FFFFFF">
                <a:alpha val="6224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29" name="Google Shape;629;p34"/>
            <p:cNvSpPr/>
            <p:nvPr/>
          </p:nvSpPr>
          <p:spPr>
            <a:xfrm>
              <a:off x="5401837" y="470183"/>
              <a:ext cx="2068777" cy="3107670"/>
            </a:xfrm>
            <a:custGeom>
              <a:avLst/>
              <a:gdLst/>
              <a:ahLst/>
              <a:cxnLst/>
              <a:rect l="l" t="t" r="r" b="b"/>
              <a:pathLst>
                <a:path w="27421" h="48297" extrusionOk="0">
                  <a:moveTo>
                    <a:pt x="13381" y="11800"/>
                  </a:moveTo>
                  <a:lnTo>
                    <a:pt x="13381" y="24009"/>
                  </a:lnTo>
                  <a:lnTo>
                    <a:pt x="6369" y="24009"/>
                  </a:lnTo>
                  <a:lnTo>
                    <a:pt x="6369" y="11800"/>
                  </a:lnTo>
                  <a:close/>
                  <a:moveTo>
                    <a:pt x="20891" y="11829"/>
                  </a:moveTo>
                  <a:lnTo>
                    <a:pt x="20891" y="24009"/>
                  </a:lnTo>
                  <a:lnTo>
                    <a:pt x="14245" y="24009"/>
                  </a:lnTo>
                  <a:lnTo>
                    <a:pt x="14245" y="11829"/>
                  </a:lnTo>
                  <a:close/>
                  <a:moveTo>
                    <a:pt x="13381" y="24858"/>
                  </a:moveTo>
                  <a:lnTo>
                    <a:pt x="13381" y="36643"/>
                  </a:lnTo>
                  <a:lnTo>
                    <a:pt x="6369" y="36643"/>
                  </a:lnTo>
                  <a:lnTo>
                    <a:pt x="6369" y="24858"/>
                  </a:lnTo>
                  <a:close/>
                  <a:moveTo>
                    <a:pt x="20891" y="24858"/>
                  </a:moveTo>
                  <a:lnTo>
                    <a:pt x="20891" y="36643"/>
                  </a:lnTo>
                  <a:lnTo>
                    <a:pt x="14245" y="36643"/>
                  </a:lnTo>
                  <a:lnTo>
                    <a:pt x="14245" y="24858"/>
                  </a:lnTo>
                  <a:close/>
                  <a:moveTo>
                    <a:pt x="13381" y="0"/>
                  </a:moveTo>
                  <a:lnTo>
                    <a:pt x="13381" y="11580"/>
                  </a:lnTo>
                  <a:lnTo>
                    <a:pt x="6369" y="11580"/>
                  </a:lnTo>
                  <a:lnTo>
                    <a:pt x="6369" y="776"/>
                  </a:lnTo>
                  <a:lnTo>
                    <a:pt x="6134" y="776"/>
                  </a:lnTo>
                  <a:lnTo>
                    <a:pt x="6134" y="11580"/>
                  </a:lnTo>
                  <a:lnTo>
                    <a:pt x="0" y="11580"/>
                  </a:lnTo>
                  <a:lnTo>
                    <a:pt x="0" y="11800"/>
                  </a:lnTo>
                  <a:lnTo>
                    <a:pt x="6134" y="11800"/>
                  </a:lnTo>
                  <a:lnTo>
                    <a:pt x="6134" y="24009"/>
                  </a:lnTo>
                  <a:lnTo>
                    <a:pt x="0" y="24009"/>
                  </a:lnTo>
                  <a:lnTo>
                    <a:pt x="0" y="24873"/>
                  </a:lnTo>
                  <a:lnTo>
                    <a:pt x="6134" y="24873"/>
                  </a:lnTo>
                  <a:lnTo>
                    <a:pt x="6134" y="36643"/>
                  </a:lnTo>
                  <a:lnTo>
                    <a:pt x="0" y="36643"/>
                  </a:lnTo>
                  <a:lnTo>
                    <a:pt x="0" y="36863"/>
                  </a:lnTo>
                  <a:lnTo>
                    <a:pt x="6134" y="36863"/>
                  </a:lnTo>
                  <a:lnTo>
                    <a:pt x="6134" y="48296"/>
                  </a:lnTo>
                  <a:lnTo>
                    <a:pt x="6369" y="48296"/>
                  </a:lnTo>
                  <a:lnTo>
                    <a:pt x="6369" y="36863"/>
                  </a:lnTo>
                  <a:lnTo>
                    <a:pt x="13381" y="36863"/>
                  </a:lnTo>
                  <a:lnTo>
                    <a:pt x="13381" y="47520"/>
                  </a:lnTo>
                  <a:lnTo>
                    <a:pt x="14245" y="47520"/>
                  </a:lnTo>
                  <a:lnTo>
                    <a:pt x="14245" y="36863"/>
                  </a:lnTo>
                  <a:lnTo>
                    <a:pt x="20891" y="36863"/>
                  </a:lnTo>
                  <a:lnTo>
                    <a:pt x="20891" y="48296"/>
                  </a:lnTo>
                  <a:lnTo>
                    <a:pt x="21125" y="48296"/>
                  </a:lnTo>
                  <a:lnTo>
                    <a:pt x="21125" y="36863"/>
                  </a:lnTo>
                  <a:lnTo>
                    <a:pt x="27420" y="36863"/>
                  </a:lnTo>
                  <a:lnTo>
                    <a:pt x="27420" y="36643"/>
                  </a:lnTo>
                  <a:lnTo>
                    <a:pt x="21125" y="36643"/>
                  </a:lnTo>
                  <a:lnTo>
                    <a:pt x="21125" y="24858"/>
                  </a:lnTo>
                  <a:lnTo>
                    <a:pt x="27420" y="24858"/>
                  </a:lnTo>
                  <a:lnTo>
                    <a:pt x="27420" y="24009"/>
                  </a:lnTo>
                  <a:lnTo>
                    <a:pt x="21125" y="24009"/>
                  </a:lnTo>
                  <a:lnTo>
                    <a:pt x="21125" y="11829"/>
                  </a:lnTo>
                  <a:lnTo>
                    <a:pt x="27420" y="11829"/>
                  </a:lnTo>
                  <a:lnTo>
                    <a:pt x="27420" y="11800"/>
                  </a:lnTo>
                  <a:lnTo>
                    <a:pt x="27420" y="11580"/>
                  </a:lnTo>
                  <a:lnTo>
                    <a:pt x="21125" y="11580"/>
                  </a:lnTo>
                  <a:lnTo>
                    <a:pt x="21125" y="776"/>
                  </a:lnTo>
                  <a:lnTo>
                    <a:pt x="20891" y="776"/>
                  </a:lnTo>
                  <a:lnTo>
                    <a:pt x="20891" y="11580"/>
                  </a:lnTo>
                  <a:lnTo>
                    <a:pt x="14245" y="11580"/>
                  </a:lnTo>
                  <a:lnTo>
                    <a:pt x="1424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sp>
        <p:nvSpPr>
          <p:cNvPr id="624" name="Google Shape;624;p34"/>
          <p:cNvSpPr txBox="1">
            <a:spLocks noGrp="1"/>
          </p:cNvSpPr>
          <p:nvPr>
            <p:ph type="title"/>
          </p:nvPr>
        </p:nvSpPr>
        <p:spPr>
          <a:xfrm>
            <a:off x="2363034" y="988901"/>
            <a:ext cx="6520056" cy="972837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algn="ctr"/>
            <a:r>
              <a:rPr lang="ru-RU" b="1" u="sng" dirty="0"/>
              <a:t>Основная проблема</a:t>
            </a:r>
            <a:endParaRPr b="1" u="sng" dirty="0"/>
          </a:p>
        </p:txBody>
      </p:sp>
      <p:sp>
        <p:nvSpPr>
          <p:cNvPr id="625" name="Google Shape;625;p34"/>
          <p:cNvSpPr txBox="1">
            <a:spLocks noGrp="1"/>
          </p:cNvSpPr>
          <p:nvPr>
            <p:ph type="subTitle" idx="1"/>
          </p:nvPr>
        </p:nvSpPr>
        <p:spPr>
          <a:xfrm>
            <a:off x="1365823" y="2187632"/>
            <a:ext cx="5366712" cy="3307338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marL="0" indent="0" algn="ctr">
              <a:buClr>
                <a:srgbClr val="000000"/>
              </a:buClr>
              <a:buSzPts val="770"/>
            </a:pP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 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2023 году </a:t>
            </a:r>
            <a:r>
              <a:rPr lang="ru-RU" sz="2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наблюдается рост малого бизнеса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поэтому предпринимателем будет  необходим сервис, на котором можно будет </a:t>
            </a:r>
            <a:r>
              <a:rPr lang="ru-RU" sz="2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грамотно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разработать все основные разделы бизнес-плана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просчитать риски, оценить возможности, провести сравнительный анализ конкурентов, рассчитать затраты и возможные доходы</a:t>
            </a:r>
            <a:r>
              <a:rPr lang="ru-RU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endParaRPr sz="2800" dirty="0"/>
          </a:p>
        </p:txBody>
      </p:sp>
      <p:grpSp>
        <p:nvGrpSpPr>
          <p:cNvPr id="630" name="Google Shape;630;p34"/>
          <p:cNvGrpSpPr/>
          <p:nvPr/>
        </p:nvGrpSpPr>
        <p:grpSpPr>
          <a:xfrm>
            <a:off x="191908" y="4336335"/>
            <a:ext cx="1090000" cy="1083600"/>
            <a:chOff x="143931" y="3252251"/>
            <a:chExt cx="817500" cy="812700"/>
          </a:xfrm>
        </p:grpSpPr>
        <p:sp>
          <p:nvSpPr>
            <p:cNvPr id="631" name="Google Shape;631;p34"/>
            <p:cNvSpPr/>
            <p:nvPr/>
          </p:nvSpPr>
          <p:spPr>
            <a:xfrm rot="2515456">
              <a:off x="248257" y="3385830"/>
              <a:ext cx="608847" cy="545541"/>
            </a:xfrm>
            <a:prstGeom prst="wedgeEllipseCallout">
              <a:avLst>
                <a:gd name="adj1" fmla="val -20833"/>
                <a:gd name="adj2" fmla="val 62500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32" name="Google Shape;632;p34"/>
            <p:cNvSpPr/>
            <p:nvPr/>
          </p:nvSpPr>
          <p:spPr>
            <a:xfrm rot="1928159">
              <a:off x="470029" y="3511940"/>
              <a:ext cx="219096" cy="293318"/>
            </a:xfrm>
            <a:custGeom>
              <a:avLst/>
              <a:gdLst/>
              <a:ahLst/>
              <a:cxnLst/>
              <a:rect l="l" t="t" r="r" b="b"/>
              <a:pathLst>
                <a:path w="1172" h="1569" extrusionOk="0">
                  <a:moveTo>
                    <a:pt x="481" y="1"/>
                  </a:moveTo>
                  <a:cubicBezTo>
                    <a:pt x="473" y="1"/>
                    <a:pt x="469" y="2"/>
                    <a:pt x="469" y="2"/>
                  </a:cubicBezTo>
                  <a:lnTo>
                    <a:pt x="469" y="250"/>
                  </a:lnTo>
                  <a:lnTo>
                    <a:pt x="161" y="660"/>
                  </a:lnTo>
                  <a:lnTo>
                    <a:pt x="0" y="660"/>
                  </a:lnTo>
                  <a:lnTo>
                    <a:pt x="0" y="1480"/>
                  </a:lnTo>
                  <a:lnTo>
                    <a:pt x="249" y="1480"/>
                  </a:lnTo>
                  <a:cubicBezTo>
                    <a:pt x="249" y="1480"/>
                    <a:pt x="835" y="1568"/>
                    <a:pt x="937" y="1568"/>
                  </a:cubicBezTo>
                  <a:lnTo>
                    <a:pt x="996" y="1568"/>
                  </a:lnTo>
                  <a:cubicBezTo>
                    <a:pt x="1098" y="1539"/>
                    <a:pt x="1172" y="1422"/>
                    <a:pt x="1172" y="1319"/>
                  </a:cubicBezTo>
                  <a:cubicBezTo>
                    <a:pt x="1172" y="1070"/>
                    <a:pt x="1157" y="660"/>
                    <a:pt x="1142" y="616"/>
                  </a:cubicBezTo>
                  <a:cubicBezTo>
                    <a:pt x="1098" y="587"/>
                    <a:pt x="645" y="587"/>
                    <a:pt x="645" y="587"/>
                  </a:cubicBezTo>
                  <a:cubicBezTo>
                    <a:pt x="645" y="587"/>
                    <a:pt x="643" y="597"/>
                    <a:pt x="641" y="597"/>
                  </a:cubicBezTo>
                  <a:cubicBezTo>
                    <a:pt x="638" y="597"/>
                    <a:pt x="635" y="558"/>
                    <a:pt x="645" y="324"/>
                  </a:cubicBezTo>
                  <a:cubicBezTo>
                    <a:pt x="682" y="23"/>
                    <a:pt x="526" y="1"/>
                    <a:pt x="48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grpSp>
        <p:nvGrpSpPr>
          <p:cNvPr id="633" name="Google Shape;633;p34"/>
          <p:cNvGrpSpPr/>
          <p:nvPr/>
        </p:nvGrpSpPr>
        <p:grpSpPr>
          <a:xfrm>
            <a:off x="7171969" y="1595294"/>
            <a:ext cx="3222356" cy="4918252"/>
            <a:chOff x="8936226" y="1196470"/>
            <a:chExt cx="2416767" cy="3688689"/>
          </a:xfrm>
        </p:grpSpPr>
        <p:sp>
          <p:nvSpPr>
            <p:cNvPr id="634" name="Google Shape;634;p34"/>
            <p:cNvSpPr/>
            <p:nvPr/>
          </p:nvSpPr>
          <p:spPr>
            <a:xfrm flipH="1">
              <a:off x="9621961" y="1803301"/>
              <a:ext cx="785363" cy="776526"/>
            </a:xfrm>
            <a:custGeom>
              <a:avLst/>
              <a:gdLst/>
              <a:ahLst/>
              <a:cxnLst/>
              <a:rect l="l" t="t" r="r" b="b"/>
              <a:pathLst>
                <a:path w="10043" h="9930" extrusionOk="0">
                  <a:moveTo>
                    <a:pt x="8464" y="0"/>
                  </a:moveTo>
                  <a:cubicBezTo>
                    <a:pt x="8007" y="0"/>
                    <a:pt x="7162" y="139"/>
                    <a:pt x="6427" y="1025"/>
                  </a:cubicBezTo>
                  <a:cubicBezTo>
                    <a:pt x="5358" y="2298"/>
                    <a:pt x="2430" y="5651"/>
                    <a:pt x="2167" y="6031"/>
                  </a:cubicBezTo>
                  <a:cubicBezTo>
                    <a:pt x="1918" y="6412"/>
                    <a:pt x="0" y="9149"/>
                    <a:pt x="1318" y="9852"/>
                  </a:cubicBezTo>
                  <a:cubicBezTo>
                    <a:pt x="1417" y="9905"/>
                    <a:pt x="1531" y="9930"/>
                    <a:pt x="1655" y="9930"/>
                  </a:cubicBezTo>
                  <a:cubicBezTo>
                    <a:pt x="3168" y="9930"/>
                    <a:pt x="6295" y="6265"/>
                    <a:pt x="6295" y="6265"/>
                  </a:cubicBezTo>
                  <a:lnTo>
                    <a:pt x="9809" y="1918"/>
                  </a:lnTo>
                  <a:cubicBezTo>
                    <a:pt x="9955" y="1727"/>
                    <a:pt x="10043" y="1493"/>
                    <a:pt x="10043" y="1259"/>
                  </a:cubicBezTo>
                  <a:cubicBezTo>
                    <a:pt x="10043" y="1039"/>
                    <a:pt x="9955" y="790"/>
                    <a:pt x="9677" y="615"/>
                  </a:cubicBezTo>
                  <a:cubicBezTo>
                    <a:pt x="9208" y="307"/>
                    <a:pt x="8798" y="29"/>
                    <a:pt x="8798" y="29"/>
                  </a:cubicBezTo>
                  <a:cubicBezTo>
                    <a:pt x="8798" y="29"/>
                    <a:pt x="8671" y="0"/>
                    <a:pt x="8464" y="0"/>
                  </a:cubicBezTo>
                  <a:close/>
                </a:path>
              </a:pathLst>
            </a:custGeom>
            <a:solidFill>
              <a:srgbClr val="BA613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35" name="Google Shape;635;p34"/>
            <p:cNvSpPr/>
            <p:nvPr/>
          </p:nvSpPr>
          <p:spPr>
            <a:xfrm flipH="1">
              <a:off x="9719244" y="1815813"/>
              <a:ext cx="99705" cy="194327"/>
            </a:xfrm>
            <a:custGeom>
              <a:avLst/>
              <a:gdLst/>
              <a:ahLst/>
              <a:cxnLst/>
              <a:rect l="l" t="t" r="r" b="b"/>
              <a:pathLst>
                <a:path w="1275" h="2485" extrusionOk="0">
                  <a:moveTo>
                    <a:pt x="1245" y="1"/>
                  </a:moveTo>
                  <a:cubicBezTo>
                    <a:pt x="1245" y="1"/>
                    <a:pt x="1216" y="74"/>
                    <a:pt x="1245" y="206"/>
                  </a:cubicBezTo>
                  <a:cubicBezTo>
                    <a:pt x="1245" y="323"/>
                    <a:pt x="1216" y="513"/>
                    <a:pt x="1216" y="733"/>
                  </a:cubicBezTo>
                  <a:cubicBezTo>
                    <a:pt x="1216" y="967"/>
                    <a:pt x="1201" y="1230"/>
                    <a:pt x="1201" y="1523"/>
                  </a:cubicBezTo>
                  <a:lnTo>
                    <a:pt x="1201" y="1977"/>
                  </a:lnTo>
                  <a:cubicBezTo>
                    <a:pt x="1187" y="2124"/>
                    <a:pt x="1143" y="2299"/>
                    <a:pt x="1026" y="2358"/>
                  </a:cubicBezTo>
                  <a:cubicBezTo>
                    <a:pt x="988" y="2378"/>
                    <a:pt x="949" y="2387"/>
                    <a:pt x="909" y="2387"/>
                  </a:cubicBezTo>
                  <a:cubicBezTo>
                    <a:pt x="808" y="2387"/>
                    <a:pt x="704" y="2329"/>
                    <a:pt x="630" y="2255"/>
                  </a:cubicBezTo>
                  <a:cubicBezTo>
                    <a:pt x="542" y="2138"/>
                    <a:pt x="484" y="1992"/>
                    <a:pt x="455" y="1845"/>
                  </a:cubicBezTo>
                  <a:cubicBezTo>
                    <a:pt x="381" y="1567"/>
                    <a:pt x="367" y="1304"/>
                    <a:pt x="308" y="1084"/>
                  </a:cubicBezTo>
                  <a:cubicBezTo>
                    <a:pt x="250" y="865"/>
                    <a:pt x="191" y="689"/>
                    <a:pt x="118" y="586"/>
                  </a:cubicBezTo>
                  <a:cubicBezTo>
                    <a:pt x="89" y="528"/>
                    <a:pt x="45" y="499"/>
                    <a:pt x="30" y="469"/>
                  </a:cubicBezTo>
                  <a:lnTo>
                    <a:pt x="1" y="440"/>
                  </a:lnTo>
                  <a:lnTo>
                    <a:pt x="1" y="440"/>
                  </a:lnTo>
                  <a:cubicBezTo>
                    <a:pt x="1" y="440"/>
                    <a:pt x="30" y="499"/>
                    <a:pt x="89" y="601"/>
                  </a:cubicBezTo>
                  <a:cubicBezTo>
                    <a:pt x="133" y="718"/>
                    <a:pt x="191" y="879"/>
                    <a:pt x="235" y="1099"/>
                  </a:cubicBezTo>
                  <a:cubicBezTo>
                    <a:pt x="264" y="1318"/>
                    <a:pt x="294" y="1567"/>
                    <a:pt x="367" y="1860"/>
                  </a:cubicBezTo>
                  <a:cubicBezTo>
                    <a:pt x="396" y="2006"/>
                    <a:pt x="455" y="2182"/>
                    <a:pt x="557" y="2299"/>
                  </a:cubicBezTo>
                  <a:cubicBezTo>
                    <a:pt x="643" y="2396"/>
                    <a:pt x="776" y="2485"/>
                    <a:pt x="910" y="2485"/>
                  </a:cubicBezTo>
                  <a:cubicBezTo>
                    <a:pt x="959" y="2485"/>
                    <a:pt x="1008" y="2473"/>
                    <a:pt x="1055" y="2446"/>
                  </a:cubicBezTo>
                  <a:cubicBezTo>
                    <a:pt x="1143" y="2402"/>
                    <a:pt x="1201" y="2328"/>
                    <a:pt x="1245" y="2226"/>
                  </a:cubicBezTo>
                  <a:cubicBezTo>
                    <a:pt x="1260" y="2138"/>
                    <a:pt x="1274" y="2050"/>
                    <a:pt x="1274" y="1977"/>
                  </a:cubicBezTo>
                  <a:lnTo>
                    <a:pt x="1274" y="1523"/>
                  </a:lnTo>
                  <a:lnTo>
                    <a:pt x="1274" y="733"/>
                  </a:lnTo>
                  <a:cubicBezTo>
                    <a:pt x="1260" y="513"/>
                    <a:pt x="1260" y="323"/>
                    <a:pt x="1260" y="206"/>
                  </a:cubicBezTo>
                  <a:cubicBezTo>
                    <a:pt x="1260" y="74"/>
                    <a:pt x="1245" y="1"/>
                    <a:pt x="124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36" name="Google Shape;636;p34"/>
            <p:cNvSpPr/>
            <p:nvPr/>
          </p:nvSpPr>
          <p:spPr>
            <a:xfrm flipH="1">
              <a:off x="9672324" y="1848891"/>
              <a:ext cx="55053" cy="118317"/>
            </a:xfrm>
            <a:custGeom>
              <a:avLst/>
              <a:gdLst/>
              <a:ahLst/>
              <a:cxnLst/>
              <a:rect l="l" t="t" r="r" b="b"/>
              <a:pathLst>
                <a:path w="704" h="1513" extrusionOk="0">
                  <a:moveTo>
                    <a:pt x="685" y="1"/>
                  </a:moveTo>
                  <a:cubicBezTo>
                    <a:pt x="652" y="1"/>
                    <a:pt x="550" y="354"/>
                    <a:pt x="367" y="749"/>
                  </a:cubicBezTo>
                  <a:cubicBezTo>
                    <a:pt x="177" y="1188"/>
                    <a:pt x="1" y="1496"/>
                    <a:pt x="16" y="1510"/>
                  </a:cubicBezTo>
                  <a:cubicBezTo>
                    <a:pt x="16" y="1512"/>
                    <a:pt x="17" y="1512"/>
                    <a:pt x="19" y="1512"/>
                  </a:cubicBezTo>
                  <a:cubicBezTo>
                    <a:pt x="52" y="1512"/>
                    <a:pt x="273" y="1226"/>
                    <a:pt x="455" y="807"/>
                  </a:cubicBezTo>
                  <a:cubicBezTo>
                    <a:pt x="660" y="383"/>
                    <a:pt x="704" y="2"/>
                    <a:pt x="689" y="2"/>
                  </a:cubicBezTo>
                  <a:cubicBezTo>
                    <a:pt x="688" y="1"/>
                    <a:pt x="687" y="1"/>
                    <a:pt x="68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37" name="Google Shape;637;p34"/>
            <p:cNvSpPr/>
            <p:nvPr/>
          </p:nvSpPr>
          <p:spPr>
            <a:xfrm flipH="1">
              <a:off x="9618523" y="1885645"/>
              <a:ext cx="105414" cy="98297"/>
            </a:xfrm>
            <a:custGeom>
              <a:avLst/>
              <a:gdLst/>
              <a:ahLst/>
              <a:cxnLst/>
              <a:rect l="l" t="t" r="r" b="b"/>
              <a:pathLst>
                <a:path w="1348" h="1257" extrusionOk="0">
                  <a:moveTo>
                    <a:pt x="1317" y="0"/>
                  </a:moveTo>
                  <a:cubicBezTo>
                    <a:pt x="1293" y="0"/>
                    <a:pt x="1004" y="376"/>
                    <a:pt x="660" y="835"/>
                  </a:cubicBezTo>
                  <a:cubicBezTo>
                    <a:pt x="586" y="952"/>
                    <a:pt x="499" y="1084"/>
                    <a:pt x="411" y="1128"/>
                  </a:cubicBezTo>
                  <a:cubicBezTo>
                    <a:pt x="358" y="1163"/>
                    <a:pt x="294" y="1183"/>
                    <a:pt x="235" y="1183"/>
                  </a:cubicBezTo>
                  <a:cubicBezTo>
                    <a:pt x="197" y="1183"/>
                    <a:pt x="162" y="1175"/>
                    <a:pt x="133" y="1157"/>
                  </a:cubicBezTo>
                  <a:cubicBezTo>
                    <a:pt x="74" y="1113"/>
                    <a:pt x="59" y="1026"/>
                    <a:pt x="74" y="982"/>
                  </a:cubicBezTo>
                  <a:cubicBezTo>
                    <a:pt x="103" y="938"/>
                    <a:pt x="118" y="908"/>
                    <a:pt x="118" y="908"/>
                  </a:cubicBezTo>
                  <a:lnTo>
                    <a:pt x="118" y="908"/>
                  </a:lnTo>
                  <a:cubicBezTo>
                    <a:pt x="118" y="908"/>
                    <a:pt x="74" y="908"/>
                    <a:pt x="45" y="967"/>
                  </a:cubicBezTo>
                  <a:cubicBezTo>
                    <a:pt x="30" y="1026"/>
                    <a:pt x="1" y="1113"/>
                    <a:pt x="103" y="1201"/>
                  </a:cubicBezTo>
                  <a:cubicBezTo>
                    <a:pt x="147" y="1238"/>
                    <a:pt x="206" y="1256"/>
                    <a:pt x="270" y="1256"/>
                  </a:cubicBezTo>
                  <a:cubicBezTo>
                    <a:pt x="334" y="1256"/>
                    <a:pt x="403" y="1238"/>
                    <a:pt x="469" y="1201"/>
                  </a:cubicBezTo>
                  <a:cubicBezTo>
                    <a:pt x="586" y="1143"/>
                    <a:pt x="660" y="1011"/>
                    <a:pt x="762" y="894"/>
                  </a:cubicBezTo>
                  <a:cubicBezTo>
                    <a:pt x="1084" y="425"/>
                    <a:pt x="1348" y="15"/>
                    <a:pt x="1318" y="1"/>
                  </a:cubicBezTo>
                  <a:cubicBezTo>
                    <a:pt x="1318" y="1"/>
                    <a:pt x="1318" y="0"/>
                    <a:pt x="131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38" name="Google Shape;638;p34"/>
            <p:cNvSpPr/>
            <p:nvPr/>
          </p:nvSpPr>
          <p:spPr>
            <a:xfrm flipH="1">
              <a:off x="9793768" y="1895889"/>
              <a:ext cx="73273" cy="143419"/>
            </a:xfrm>
            <a:custGeom>
              <a:avLst/>
              <a:gdLst/>
              <a:ahLst/>
              <a:cxnLst/>
              <a:rect l="l" t="t" r="r" b="b"/>
              <a:pathLst>
                <a:path w="937" h="1834" extrusionOk="0">
                  <a:moveTo>
                    <a:pt x="922" y="1"/>
                  </a:moveTo>
                  <a:cubicBezTo>
                    <a:pt x="902" y="1"/>
                    <a:pt x="622" y="174"/>
                    <a:pt x="247" y="427"/>
                  </a:cubicBezTo>
                  <a:lnTo>
                    <a:pt x="247" y="427"/>
                  </a:lnTo>
                  <a:cubicBezTo>
                    <a:pt x="227" y="433"/>
                    <a:pt x="209" y="442"/>
                    <a:pt x="191" y="455"/>
                  </a:cubicBezTo>
                  <a:lnTo>
                    <a:pt x="250" y="529"/>
                  </a:lnTo>
                  <a:cubicBezTo>
                    <a:pt x="253" y="526"/>
                    <a:pt x="256" y="524"/>
                    <a:pt x="259" y="522"/>
                  </a:cubicBezTo>
                  <a:lnTo>
                    <a:pt x="259" y="522"/>
                  </a:lnTo>
                  <a:lnTo>
                    <a:pt x="264" y="529"/>
                  </a:lnTo>
                  <a:cubicBezTo>
                    <a:pt x="277" y="522"/>
                    <a:pt x="294" y="519"/>
                    <a:pt x="314" y="519"/>
                  </a:cubicBezTo>
                  <a:cubicBezTo>
                    <a:pt x="342" y="519"/>
                    <a:pt x="377" y="526"/>
                    <a:pt x="411" y="543"/>
                  </a:cubicBezTo>
                  <a:cubicBezTo>
                    <a:pt x="440" y="587"/>
                    <a:pt x="484" y="646"/>
                    <a:pt x="499" y="719"/>
                  </a:cubicBezTo>
                  <a:cubicBezTo>
                    <a:pt x="557" y="1056"/>
                    <a:pt x="411" y="1378"/>
                    <a:pt x="279" y="1553"/>
                  </a:cubicBezTo>
                  <a:cubicBezTo>
                    <a:pt x="133" y="1744"/>
                    <a:pt x="1" y="1817"/>
                    <a:pt x="30" y="1831"/>
                  </a:cubicBezTo>
                  <a:cubicBezTo>
                    <a:pt x="30" y="1833"/>
                    <a:pt x="31" y="1833"/>
                    <a:pt x="33" y="1833"/>
                  </a:cubicBezTo>
                  <a:cubicBezTo>
                    <a:pt x="54" y="1833"/>
                    <a:pt x="190" y="1756"/>
                    <a:pt x="338" y="1568"/>
                  </a:cubicBezTo>
                  <a:cubicBezTo>
                    <a:pt x="499" y="1392"/>
                    <a:pt x="645" y="1056"/>
                    <a:pt x="587" y="675"/>
                  </a:cubicBezTo>
                  <a:cubicBezTo>
                    <a:pt x="572" y="602"/>
                    <a:pt x="513" y="514"/>
                    <a:pt x="440" y="455"/>
                  </a:cubicBezTo>
                  <a:cubicBezTo>
                    <a:pt x="421" y="448"/>
                    <a:pt x="400" y="440"/>
                    <a:pt x="377" y="434"/>
                  </a:cubicBezTo>
                  <a:lnTo>
                    <a:pt x="377" y="434"/>
                  </a:lnTo>
                  <a:cubicBezTo>
                    <a:pt x="706" y="190"/>
                    <a:pt x="936" y="15"/>
                    <a:pt x="923" y="2"/>
                  </a:cubicBezTo>
                  <a:cubicBezTo>
                    <a:pt x="923" y="1"/>
                    <a:pt x="923" y="1"/>
                    <a:pt x="92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39" name="Google Shape;639;p34"/>
            <p:cNvSpPr/>
            <p:nvPr/>
          </p:nvSpPr>
          <p:spPr>
            <a:xfrm flipH="1">
              <a:off x="10646536" y="2905683"/>
              <a:ext cx="213017" cy="1979477"/>
            </a:xfrm>
            <a:custGeom>
              <a:avLst/>
              <a:gdLst/>
              <a:ahLst/>
              <a:cxnLst/>
              <a:rect l="l" t="t" r="r" b="b"/>
              <a:pathLst>
                <a:path w="2724" h="25313" extrusionOk="0">
                  <a:moveTo>
                    <a:pt x="2723" y="1"/>
                  </a:moveTo>
                  <a:lnTo>
                    <a:pt x="1860" y="249"/>
                  </a:lnTo>
                  <a:lnTo>
                    <a:pt x="1" y="25312"/>
                  </a:lnTo>
                  <a:lnTo>
                    <a:pt x="528" y="25312"/>
                  </a:lnTo>
                  <a:lnTo>
                    <a:pt x="272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40" name="Google Shape;640;p34"/>
            <p:cNvSpPr/>
            <p:nvPr/>
          </p:nvSpPr>
          <p:spPr>
            <a:xfrm flipH="1">
              <a:off x="10276727" y="2783222"/>
              <a:ext cx="873572" cy="115658"/>
            </a:xfrm>
            <a:custGeom>
              <a:avLst/>
              <a:gdLst/>
              <a:ahLst/>
              <a:cxnLst/>
              <a:rect l="l" t="t" r="r" b="b"/>
              <a:pathLst>
                <a:path w="11171" h="1479" extrusionOk="0">
                  <a:moveTo>
                    <a:pt x="4655" y="0"/>
                  </a:moveTo>
                  <a:cubicBezTo>
                    <a:pt x="0" y="0"/>
                    <a:pt x="220" y="1479"/>
                    <a:pt x="220" y="1479"/>
                  </a:cubicBezTo>
                  <a:lnTo>
                    <a:pt x="10950" y="1479"/>
                  </a:lnTo>
                  <a:cubicBezTo>
                    <a:pt x="11170" y="308"/>
                    <a:pt x="9282" y="0"/>
                    <a:pt x="465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41" name="Google Shape;641;p34"/>
            <p:cNvSpPr/>
            <p:nvPr/>
          </p:nvSpPr>
          <p:spPr>
            <a:xfrm flipH="1">
              <a:off x="10293931" y="2887384"/>
              <a:ext cx="839242" cy="37849"/>
            </a:xfrm>
            <a:custGeom>
              <a:avLst/>
              <a:gdLst/>
              <a:ahLst/>
              <a:cxnLst/>
              <a:rect l="l" t="t" r="r" b="b"/>
              <a:pathLst>
                <a:path w="10732" h="484" extrusionOk="0">
                  <a:moveTo>
                    <a:pt x="1" y="0"/>
                  </a:moveTo>
                  <a:lnTo>
                    <a:pt x="1" y="483"/>
                  </a:lnTo>
                  <a:lnTo>
                    <a:pt x="10731" y="483"/>
                  </a:lnTo>
                  <a:lnTo>
                    <a:pt x="10731" y="147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42" name="Google Shape;642;p34"/>
            <p:cNvSpPr/>
            <p:nvPr/>
          </p:nvSpPr>
          <p:spPr>
            <a:xfrm flipH="1">
              <a:off x="10351175" y="2925155"/>
              <a:ext cx="269086" cy="1949682"/>
            </a:xfrm>
            <a:custGeom>
              <a:avLst/>
              <a:gdLst/>
              <a:ahLst/>
              <a:cxnLst/>
              <a:rect l="l" t="t" r="r" b="b"/>
              <a:pathLst>
                <a:path w="3441" h="24932" extrusionOk="0">
                  <a:moveTo>
                    <a:pt x="0" y="0"/>
                  </a:moveTo>
                  <a:lnTo>
                    <a:pt x="3074" y="24932"/>
                  </a:lnTo>
                  <a:lnTo>
                    <a:pt x="3440" y="24932"/>
                  </a:lnTo>
                  <a:lnTo>
                    <a:pt x="922" y="0"/>
                  </a:lnTo>
                  <a:close/>
                </a:path>
              </a:pathLst>
            </a:custGeom>
            <a:solidFill>
              <a:srgbClr val="7C4C3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43" name="Google Shape;643;p34"/>
            <p:cNvSpPr/>
            <p:nvPr/>
          </p:nvSpPr>
          <p:spPr>
            <a:xfrm flipH="1">
              <a:off x="10795349" y="2905683"/>
              <a:ext cx="557644" cy="1969154"/>
            </a:xfrm>
            <a:custGeom>
              <a:avLst/>
              <a:gdLst/>
              <a:ahLst/>
              <a:cxnLst/>
              <a:rect l="l" t="t" r="r" b="b"/>
              <a:pathLst>
                <a:path w="7131" h="25181" extrusionOk="0">
                  <a:moveTo>
                    <a:pt x="6237" y="1"/>
                  </a:moveTo>
                  <a:lnTo>
                    <a:pt x="1" y="25181"/>
                  </a:lnTo>
                  <a:lnTo>
                    <a:pt x="411" y="25181"/>
                  </a:lnTo>
                  <a:lnTo>
                    <a:pt x="7130" y="249"/>
                  </a:lnTo>
                  <a:lnTo>
                    <a:pt x="6237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44" name="Google Shape;644;p34"/>
            <p:cNvSpPr/>
            <p:nvPr/>
          </p:nvSpPr>
          <p:spPr>
            <a:xfrm flipH="1">
              <a:off x="10522901" y="3686429"/>
              <a:ext cx="488906" cy="36754"/>
            </a:xfrm>
            <a:custGeom>
              <a:avLst/>
              <a:gdLst/>
              <a:ahLst/>
              <a:cxnLst/>
              <a:rect l="l" t="t" r="r" b="b"/>
              <a:pathLst>
                <a:path w="6252" h="470" extrusionOk="0">
                  <a:moveTo>
                    <a:pt x="6193" y="1"/>
                  </a:moveTo>
                  <a:lnTo>
                    <a:pt x="0" y="147"/>
                  </a:lnTo>
                  <a:lnTo>
                    <a:pt x="0" y="469"/>
                  </a:lnTo>
                  <a:lnTo>
                    <a:pt x="6252" y="337"/>
                  </a:lnTo>
                  <a:lnTo>
                    <a:pt x="6193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45" name="Google Shape;645;p34"/>
            <p:cNvSpPr/>
            <p:nvPr/>
          </p:nvSpPr>
          <p:spPr>
            <a:xfrm flipH="1">
              <a:off x="10395825" y="4683555"/>
              <a:ext cx="880454" cy="67643"/>
            </a:xfrm>
            <a:custGeom>
              <a:avLst/>
              <a:gdLst/>
              <a:ahLst/>
              <a:cxnLst/>
              <a:rect l="l" t="t" r="r" b="b"/>
              <a:pathLst>
                <a:path w="11259" h="865" extrusionOk="0">
                  <a:moveTo>
                    <a:pt x="89" y="1"/>
                  </a:moveTo>
                  <a:lnTo>
                    <a:pt x="1" y="308"/>
                  </a:lnTo>
                  <a:lnTo>
                    <a:pt x="11259" y="864"/>
                  </a:lnTo>
                  <a:lnTo>
                    <a:pt x="11259" y="425"/>
                  </a:lnTo>
                  <a:lnTo>
                    <a:pt x="89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46" name="Google Shape;646;p34"/>
            <p:cNvSpPr/>
            <p:nvPr/>
          </p:nvSpPr>
          <p:spPr>
            <a:xfrm flipH="1">
              <a:off x="9784540" y="4225617"/>
              <a:ext cx="296534" cy="435183"/>
            </a:xfrm>
            <a:custGeom>
              <a:avLst/>
              <a:gdLst/>
              <a:ahLst/>
              <a:cxnLst/>
              <a:rect l="l" t="t" r="r" b="b"/>
              <a:pathLst>
                <a:path w="3792" h="5565" extrusionOk="0">
                  <a:moveTo>
                    <a:pt x="937" y="1"/>
                  </a:moveTo>
                  <a:lnTo>
                    <a:pt x="0" y="1641"/>
                  </a:lnTo>
                  <a:cubicBezTo>
                    <a:pt x="0" y="1641"/>
                    <a:pt x="2782" y="4891"/>
                    <a:pt x="3236" y="5432"/>
                  </a:cubicBezTo>
                  <a:cubicBezTo>
                    <a:pt x="3317" y="5525"/>
                    <a:pt x="3375" y="5564"/>
                    <a:pt x="3416" y="5564"/>
                  </a:cubicBezTo>
                  <a:cubicBezTo>
                    <a:pt x="3624" y="5564"/>
                    <a:pt x="3367" y="4539"/>
                    <a:pt x="3367" y="4539"/>
                  </a:cubicBezTo>
                  <a:lnTo>
                    <a:pt x="3792" y="3324"/>
                  </a:lnTo>
                  <a:lnTo>
                    <a:pt x="937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47" name="Google Shape;647;p34"/>
            <p:cNvSpPr/>
            <p:nvPr/>
          </p:nvSpPr>
          <p:spPr>
            <a:xfrm flipH="1">
              <a:off x="9404408" y="2659588"/>
              <a:ext cx="1304063" cy="1874063"/>
            </a:xfrm>
            <a:custGeom>
              <a:avLst/>
              <a:gdLst/>
              <a:ahLst/>
              <a:cxnLst/>
              <a:rect l="l" t="t" r="r" b="b"/>
              <a:pathLst>
                <a:path w="16676" h="23965" extrusionOk="0">
                  <a:moveTo>
                    <a:pt x="7145" y="0"/>
                  </a:moveTo>
                  <a:lnTo>
                    <a:pt x="1" y="835"/>
                  </a:lnTo>
                  <a:lnTo>
                    <a:pt x="11024" y="10160"/>
                  </a:lnTo>
                  <a:lnTo>
                    <a:pt x="6647" y="22223"/>
                  </a:lnTo>
                  <a:lnTo>
                    <a:pt x="11991" y="23965"/>
                  </a:lnTo>
                  <a:cubicBezTo>
                    <a:pt x="11991" y="23965"/>
                    <a:pt x="16675" y="10160"/>
                    <a:pt x="16675" y="8593"/>
                  </a:cubicBezTo>
                  <a:cubicBezTo>
                    <a:pt x="16661" y="6705"/>
                    <a:pt x="7145" y="0"/>
                    <a:pt x="714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48" name="Google Shape;648;p34"/>
            <p:cNvSpPr/>
            <p:nvPr/>
          </p:nvSpPr>
          <p:spPr>
            <a:xfrm flipH="1">
              <a:off x="9814099" y="4685901"/>
              <a:ext cx="495944" cy="145608"/>
            </a:xfrm>
            <a:custGeom>
              <a:avLst/>
              <a:gdLst/>
              <a:ahLst/>
              <a:cxnLst/>
              <a:rect l="l" t="t" r="r" b="b"/>
              <a:pathLst>
                <a:path w="6342" h="1862" extrusionOk="0">
                  <a:moveTo>
                    <a:pt x="0" y="0"/>
                  </a:moveTo>
                  <a:lnTo>
                    <a:pt x="601" y="1801"/>
                  </a:lnTo>
                  <a:cubicBezTo>
                    <a:pt x="601" y="1801"/>
                    <a:pt x="4146" y="1861"/>
                    <a:pt x="5340" y="1861"/>
                  </a:cubicBezTo>
                  <a:cubicBezTo>
                    <a:pt x="5460" y="1861"/>
                    <a:pt x="5555" y="1861"/>
                    <a:pt x="5622" y="1859"/>
                  </a:cubicBezTo>
                  <a:cubicBezTo>
                    <a:pt x="5630" y="1859"/>
                    <a:pt x="5637" y="1859"/>
                    <a:pt x="5644" y="1859"/>
                  </a:cubicBezTo>
                  <a:cubicBezTo>
                    <a:pt x="6341" y="1859"/>
                    <a:pt x="5036" y="1171"/>
                    <a:pt x="5036" y="1171"/>
                  </a:cubicBezTo>
                  <a:lnTo>
                    <a:pt x="4392" y="5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49" name="Google Shape;649;p34"/>
            <p:cNvSpPr/>
            <p:nvPr/>
          </p:nvSpPr>
          <p:spPr>
            <a:xfrm flipH="1">
              <a:off x="10133700" y="1657927"/>
              <a:ext cx="803661" cy="996424"/>
            </a:xfrm>
            <a:custGeom>
              <a:avLst/>
              <a:gdLst/>
              <a:ahLst/>
              <a:cxnLst/>
              <a:rect l="l" t="t" r="r" b="b"/>
              <a:pathLst>
                <a:path w="10277" h="12742" extrusionOk="0">
                  <a:moveTo>
                    <a:pt x="4954" y="0"/>
                  </a:moveTo>
                  <a:cubicBezTo>
                    <a:pt x="3960" y="0"/>
                    <a:pt x="3002" y="114"/>
                    <a:pt x="2386" y="351"/>
                  </a:cubicBezTo>
                  <a:cubicBezTo>
                    <a:pt x="2386" y="351"/>
                    <a:pt x="220" y="1273"/>
                    <a:pt x="0" y="3220"/>
                  </a:cubicBezTo>
                  <a:lnTo>
                    <a:pt x="0" y="8168"/>
                  </a:lnTo>
                  <a:lnTo>
                    <a:pt x="29" y="10233"/>
                  </a:lnTo>
                  <a:cubicBezTo>
                    <a:pt x="29" y="10233"/>
                    <a:pt x="5271" y="12742"/>
                    <a:pt x="8414" y="12742"/>
                  </a:cubicBezTo>
                  <a:cubicBezTo>
                    <a:pt x="9209" y="12742"/>
                    <a:pt x="9869" y="12581"/>
                    <a:pt x="10277" y="12180"/>
                  </a:cubicBezTo>
                  <a:lnTo>
                    <a:pt x="9867" y="5621"/>
                  </a:lnTo>
                  <a:cubicBezTo>
                    <a:pt x="9838" y="4216"/>
                    <a:pt x="10013" y="1961"/>
                    <a:pt x="8974" y="1024"/>
                  </a:cubicBezTo>
                  <a:cubicBezTo>
                    <a:pt x="8769" y="849"/>
                    <a:pt x="8549" y="658"/>
                    <a:pt x="8315" y="541"/>
                  </a:cubicBezTo>
                  <a:cubicBezTo>
                    <a:pt x="7566" y="187"/>
                    <a:pt x="6230" y="0"/>
                    <a:pt x="495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50" name="Google Shape;650;p34"/>
            <p:cNvSpPr/>
            <p:nvPr/>
          </p:nvSpPr>
          <p:spPr>
            <a:xfrm flipH="1">
              <a:off x="10224100" y="1207809"/>
              <a:ext cx="422515" cy="538642"/>
            </a:xfrm>
            <a:custGeom>
              <a:avLst/>
              <a:gdLst/>
              <a:ahLst/>
              <a:cxnLst/>
              <a:rect l="l" t="t" r="r" b="b"/>
              <a:pathLst>
                <a:path w="5403" h="6888" extrusionOk="0">
                  <a:moveTo>
                    <a:pt x="2796" y="0"/>
                  </a:moveTo>
                  <a:cubicBezTo>
                    <a:pt x="1518" y="0"/>
                    <a:pt x="1450" y="617"/>
                    <a:pt x="1450" y="617"/>
                  </a:cubicBezTo>
                  <a:lnTo>
                    <a:pt x="1450" y="1700"/>
                  </a:lnTo>
                  <a:cubicBezTo>
                    <a:pt x="1450" y="1700"/>
                    <a:pt x="1090" y="1443"/>
                    <a:pt x="746" y="1443"/>
                  </a:cubicBezTo>
                  <a:cubicBezTo>
                    <a:pt x="493" y="1443"/>
                    <a:pt x="248" y="1582"/>
                    <a:pt x="161" y="2066"/>
                  </a:cubicBezTo>
                  <a:cubicBezTo>
                    <a:pt x="0" y="2959"/>
                    <a:pt x="864" y="3120"/>
                    <a:pt x="864" y="3120"/>
                  </a:cubicBezTo>
                  <a:lnTo>
                    <a:pt x="659" y="5682"/>
                  </a:lnTo>
                  <a:cubicBezTo>
                    <a:pt x="630" y="6034"/>
                    <a:pt x="732" y="6370"/>
                    <a:pt x="967" y="6605"/>
                  </a:cubicBezTo>
                  <a:cubicBezTo>
                    <a:pt x="1185" y="6812"/>
                    <a:pt x="1431" y="6888"/>
                    <a:pt x="1674" y="6888"/>
                  </a:cubicBezTo>
                  <a:cubicBezTo>
                    <a:pt x="2051" y="6888"/>
                    <a:pt x="2422" y="6706"/>
                    <a:pt x="2679" y="6546"/>
                  </a:cubicBezTo>
                  <a:cubicBezTo>
                    <a:pt x="2870" y="6414"/>
                    <a:pt x="2987" y="6224"/>
                    <a:pt x="2987" y="5975"/>
                  </a:cubicBezTo>
                  <a:lnTo>
                    <a:pt x="2987" y="5302"/>
                  </a:lnTo>
                  <a:lnTo>
                    <a:pt x="3895" y="5302"/>
                  </a:lnTo>
                  <a:cubicBezTo>
                    <a:pt x="5402" y="5228"/>
                    <a:pt x="5139" y="441"/>
                    <a:pt x="5139" y="441"/>
                  </a:cubicBezTo>
                  <a:cubicBezTo>
                    <a:pt x="5139" y="31"/>
                    <a:pt x="4334" y="31"/>
                    <a:pt x="4334" y="31"/>
                  </a:cubicBezTo>
                  <a:lnTo>
                    <a:pt x="2928" y="2"/>
                  </a:lnTo>
                  <a:cubicBezTo>
                    <a:pt x="2883" y="1"/>
                    <a:pt x="2839" y="0"/>
                    <a:pt x="2796" y="0"/>
                  </a:cubicBezTo>
                  <a:close/>
                </a:path>
              </a:pathLst>
            </a:custGeom>
            <a:solidFill>
              <a:srgbClr val="BA613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51" name="Google Shape;651;p34"/>
            <p:cNvSpPr/>
            <p:nvPr/>
          </p:nvSpPr>
          <p:spPr>
            <a:xfrm flipH="1">
              <a:off x="10311138" y="1383133"/>
              <a:ext cx="22913" cy="112217"/>
            </a:xfrm>
            <a:custGeom>
              <a:avLst/>
              <a:gdLst/>
              <a:ahLst/>
              <a:cxnLst/>
              <a:rect l="l" t="t" r="r" b="b"/>
              <a:pathLst>
                <a:path w="293" h="1435" extrusionOk="0">
                  <a:moveTo>
                    <a:pt x="234" y="0"/>
                  </a:moveTo>
                  <a:cubicBezTo>
                    <a:pt x="220" y="29"/>
                    <a:pt x="190" y="366"/>
                    <a:pt x="190" y="776"/>
                  </a:cubicBezTo>
                  <a:cubicBezTo>
                    <a:pt x="190" y="996"/>
                    <a:pt x="234" y="1186"/>
                    <a:pt x="176" y="1303"/>
                  </a:cubicBezTo>
                  <a:cubicBezTo>
                    <a:pt x="146" y="1362"/>
                    <a:pt x="103" y="1391"/>
                    <a:pt x="73" y="1391"/>
                  </a:cubicBezTo>
                  <a:cubicBezTo>
                    <a:pt x="29" y="1405"/>
                    <a:pt x="15" y="1405"/>
                    <a:pt x="15" y="1405"/>
                  </a:cubicBezTo>
                  <a:cubicBezTo>
                    <a:pt x="0" y="1405"/>
                    <a:pt x="15" y="1435"/>
                    <a:pt x="73" y="1435"/>
                  </a:cubicBezTo>
                  <a:cubicBezTo>
                    <a:pt x="117" y="1435"/>
                    <a:pt x="176" y="1405"/>
                    <a:pt x="234" y="1347"/>
                  </a:cubicBezTo>
                  <a:cubicBezTo>
                    <a:pt x="264" y="1274"/>
                    <a:pt x="293" y="1171"/>
                    <a:pt x="293" y="1083"/>
                  </a:cubicBezTo>
                  <a:lnTo>
                    <a:pt x="293" y="776"/>
                  </a:lnTo>
                  <a:cubicBezTo>
                    <a:pt x="293" y="351"/>
                    <a:pt x="249" y="0"/>
                    <a:pt x="23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52" name="Google Shape;652;p34"/>
            <p:cNvSpPr/>
            <p:nvPr/>
          </p:nvSpPr>
          <p:spPr>
            <a:xfrm flipH="1">
              <a:off x="10390120" y="1387669"/>
              <a:ext cx="9228" cy="27526"/>
            </a:xfrm>
            <a:custGeom>
              <a:avLst/>
              <a:gdLst/>
              <a:ahLst/>
              <a:cxnLst/>
              <a:rect l="l" t="t" r="r" b="b"/>
              <a:pathLst>
                <a:path w="118" h="352" extrusionOk="0">
                  <a:moveTo>
                    <a:pt x="59" y="1"/>
                  </a:moveTo>
                  <a:cubicBezTo>
                    <a:pt x="30" y="1"/>
                    <a:pt x="1" y="74"/>
                    <a:pt x="30" y="191"/>
                  </a:cubicBezTo>
                  <a:cubicBezTo>
                    <a:pt x="30" y="279"/>
                    <a:pt x="59" y="352"/>
                    <a:pt x="74" y="352"/>
                  </a:cubicBezTo>
                  <a:cubicBezTo>
                    <a:pt x="103" y="352"/>
                    <a:pt x="118" y="264"/>
                    <a:pt x="118" y="162"/>
                  </a:cubicBezTo>
                  <a:cubicBezTo>
                    <a:pt x="118" y="74"/>
                    <a:pt x="74" y="1"/>
                    <a:pt x="5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53" name="Google Shape;653;p34"/>
            <p:cNvSpPr/>
            <p:nvPr/>
          </p:nvSpPr>
          <p:spPr>
            <a:xfrm flipH="1">
              <a:off x="10269927" y="1385401"/>
              <a:ext cx="6882" cy="26432"/>
            </a:xfrm>
            <a:custGeom>
              <a:avLst/>
              <a:gdLst/>
              <a:ahLst/>
              <a:cxnLst/>
              <a:rect l="l" t="t" r="r" b="b"/>
              <a:pathLst>
                <a:path w="88" h="338" extrusionOk="0">
                  <a:moveTo>
                    <a:pt x="29" y="0"/>
                  </a:moveTo>
                  <a:cubicBezTo>
                    <a:pt x="15" y="0"/>
                    <a:pt x="0" y="88"/>
                    <a:pt x="0" y="176"/>
                  </a:cubicBezTo>
                  <a:cubicBezTo>
                    <a:pt x="0" y="264"/>
                    <a:pt x="29" y="337"/>
                    <a:pt x="44" y="337"/>
                  </a:cubicBezTo>
                  <a:cubicBezTo>
                    <a:pt x="73" y="337"/>
                    <a:pt x="88" y="249"/>
                    <a:pt x="88" y="161"/>
                  </a:cubicBezTo>
                  <a:cubicBezTo>
                    <a:pt x="88" y="59"/>
                    <a:pt x="44" y="0"/>
                    <a:pt x="2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54" name="Google Shape;654;p34"/>
            <p:cNvSpPr/>
            <p:nvPr/>
          </p:nvSpPr>
          <p:spPr>
            <a:xfrm flipH="1">
              <a:off x="10410686" y="1581135"/>
              <a:ext cx="66470" cy="119177"/>
            </a:xfrm>
            <a:custGeom>
              <a:avLst/>
              <a:gdLst/>
              <a:ahLst/>
              <a:cxnLst/>
              <a:rect l="l" t="t" r="r" b="b"/>
              <a:pathLst>
                <a:path w="850" h="1524" extrusionOk="0">
                  <a:moveTo>
                    <a:pt x="15" y="1"/>
                  </a:moveTo>
                  <a:lnTo>
                    <a:pt x="15" y="1"/>
                  </a:lnTo>
                  <a:cubicBezTo>
                    <a:pt x="0" y="250"/>
                    <a:pt x="0" y="528"/>
                    <a:pt x="73" y="791"/>
                  </a:cubicBezTo>
                  <a:cubicBezTo>
                    <a:pt x="147" y="1040"/>
                    <a:pt x="308" y="1260"/>
                    <a:pt x="527" y="1406"/>
                  </a:cubicBezTo>
                  <a:cubicBezTo>
                    <a:pt x="600" y="1465"/>
                    <a:pt x="747" y="1523"/>
                    <a:pt x="747" y="1523"/>
                  </a:cubicBezTo>
                  <a:cubicBezTo>
                    <a:pt x="747" y="1494"/>
                    <a:pt x="776" y="1333"/>
                    <a:pt x="805" y="1318"/>
                  </a:cubicBezTo>
                  <a:cubicBezTo>
                    <a:pt x="849" y="1040"/>
                    <a:pt x="835" y="820"/>
                    <a:pt x="805" y="513"/>
                  </a:cubicBezTo>
                  <a:cubicBezTo>
                    <a:pt x="483" y="440"/>
                    <a:pt x="220" y="235"/>
                    <a:pt x="15" y="1"/>
                  </a:cubicBezTo>
                  <a:close/>
                </a:path>
              </a:pathLst>
            </a:custGeom>
            <a:solidFill>
              <a:srgbClr val="151F29">
                <a:alpha val="1867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55" name="Google Shape;655;p34"/>
            <p:cNvSpPr/>
            <p:nvPr/>
          </p:nvSpPr>
          <p:spPr>
            <a:xfrm flipH="1">
              <a:off x="10545815" y="1356780"/>
              <a:ext cx="53880" cy="74446"/>
            </a:xfrm>
            <a:custGeom>
              <a:avLst/>
              <a:gdLst/>
              <a:ahLst/>
              <a:cxnLst/>
              <a:rect l="l" t="t" r="r" b="b"/>
              <a:pathLst>
                <a:path w="689" h="952" extrusionOk="0">
                  <a:moveTo>
                    <a:pt x="59" y="0"/>
                  </a:moveTo>
                  <a:cubicBezTo>
                    <a:pt x="59" y="0"/>
                    <a:pt x="132" y="30"/>
                    <a:pt x="220" y="88"/>
                  </a:cubicBezTo>
                  <a:cubicBezTo>
                    <a:pt x="281" y="131"/>
                    <a:pt x="346" y="185"/>
                    <a:pt x="405" y="257"/>
                  </a:cubicBezTo>
                  <a:lnTo>
                    <a:pt x="405" y="257"/>
                  </a:lnTo>
                  <a:cubicBezTo>
                    <a:pt x="392" y="254"/>
                    <a:pt x="380" y="251"/>
                    <a:pt x="367" y="249"/>
                  </a:cubicBezTo>
                  <a:cubicBezTo>
                    <a:pt x="348" y="246"/>
                    <a:pt x="329" y="244"/>
                    <a:pt x="310" y="244"/>
                  </a:cubicBezTo>
                  <a:cubicBezTo>
                    <a:pt x="251" y="244"/>
                    <a:pt x="191" y="260"/>
                    <a:pt x="147" y="293"/>
                  </a:cubicBezTo>
                  <a:cubicBezTo>
                    <a:pt x="103" y="322"/>
                    <a:pt x="59" y="396"/>
                    <a:pt x="45" y="454"/>
                  </a:cubicBezTo>
                  <a:cubicBezTo>
                    <a:pt x="1" y="586"/>
                    <a:pt x="45" y="688"/>
                    <a:pt x="103" y="762"/>
                  </a:cubicBezTo>
                  <a:cubicBezTo>
                    <a:pt x="206" y="923"/>
                    <a:pt x="323" y="952"/>
                    <a:pt x="323" y="952"/>
                  </a:cubicBezTo>
                  <a:cubicBezTo>
                    <a:pt x="337" y="923"/>
                    <a:pt x="250" y="879"/>
                    <a:pt x="132" y="703"/>
                  </a:cubicBezTo>
                  <a:cubicBezTo>
                    <a:pt x="103" y="630"/>
                    <a:pt x="74" y="542"/>
                    <a:pt x="118" y="454"/>
                  </a:cubicBezTo>
                  <a:cubicBezTo>
                    <a:pt x="130" y="380"/>
                    <a:pt x="195" y="316"/>
                    <a:pt x="286" y="316"/>
                  </a:cubicBezTo>
                  <a:cubicBezTo>
                    <a:pt x="302" y="316"/>
                    <a:pt x="319" y="318"/>
                    <a:pt x="337" y="322"/>
                  </a:cubicBezTo>
                  <a:cubicBezTo>
                    <a:pt x="393" y="334"/>
                    <a:pt x="449" y="370"/>
                    <a:pt x="498" y="407"/>
                  </a:cubicBezTo>
                  <a:lnTo>
                    <a:pt x="498" y="407"/>
                  </a:lnTo>
                  <a:cubicBezTo>
                    <a:pt x="503" y="417"/>
                    <a:pt x="508" y="428"/>
                    <a:pt x="513" y="440"/>
                  </a:cubicBezTo>
                  <a:lnTo>
                    <a:pt x="527" y="428"/>
                  </a:lnTo>
                  <a:lnTo>
                    <a:pt x="527" y="428"/>
                  </a:lnTo>
                  <a:cubicBezTo>
                    <a:pt x="532" y="432"/>
                    <a:pt x="537" y="436"/>
                    <a:pt x="542" y="440"/>
                  </a:cubicBezTo>
                  <a:lnTo>
                    <a:pt x="689" y="542"/>
                  </a:lnTo>
                  <a:lnTo>
                    <a:pt x="616" y="381"/>
                  </a:lnTo>
                  <a:cubicBezTo>
                    <a:pt x="513" y="191"/>
                    <a:pt x="367" y="88"/>
                    <a:pt x="264" y="30"/>
                  </a:cubicBezTo>
                  <a:cubicBezTo>
                    <a:pt x="132" y="0"/>
                    <a:pt x="59" y="0"/>
                    <a:pt x="5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56" name="Google Shape;656;p34"/>
            <p:cNvSpPr/>
            <p:nvPr/>
          </p:nvSpPr>
          <p:spPr>
            <a:xfrm flipH="1">
              <a:off x="10337413" y="1536014"/>
              <a:ext cx="42463" cy="9931"/>
            </a:xfrm>
            <a:custGeom>
              <a:avLst/>
              <a:gdLst/>
              <a:ahLst/>
              <a:cxnLst/>
              <a:rect l="l" t="t" r="r" b="b"/>
              <a:pathLst>
                <a:path w="543" h="127" extrusionOk="0">
                  <a:moveTo>
                    <a:pt x="35" y="1"/>
                  </a:moveTo>
                  <a:cubicBezTo>
                    <a:pt x="17" y="1"/>
                    <a:pt x="5" y="2"/>
                    <a:pt x="0" y="7"/>
                  </a:cubicBezTo>
                  <a:cubicBezTo>
                    <a:pt x="0" y="21"/>
                    <a:pt x="103" y="95"/>
                    <a:pt x="264" y="124"/>
                  </a:cubicBezTo>
                  <a:cubicBezTo>
                    <a:pt x="280" y="125"/>
                    <a:pt x="296" y="126"/>
                    <a:pt x="311" y="126"/>
                  </a:cubicBezTo>
                  <a:cubicBezTo>
                    <a:pt x="438" y="126"/>
                    <a:pt x="542" y="78"/>
                    <a:pt x="542" y="65"/>
                  </a:cubicBezTo>
                  <a:cubicBezTo>
                    <a:pt x="527" y="51"/>
                    <a:pt x="410" y="51"/>
                    <a:pt x="264" y="21"/>
                  </a:cubicBezTo>
                  <a:cubicBezTo>
                    <a:pt x="160" y="11"/>
                    <a:pt x="79" y="1"/>
                    <a:pt x="3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57" name="Google Shape;657;p34"/>
            <p:cNvSpPr/>
            <p:nvPr/>
          </p:nvSpPr>
          <p:spPr>
            <a:xfrm flipH="1">
              <a:off x="10234423" y="1196470"/>
              <a:ext cx="321793" cy="145687"/>
            </a:xfrm>
            <a:custGeom>
              <a:avLst/>
              <a:gdLst/>
              <a:ahLst/>
              <a:cxnLst/>
              <a:rect l="l" t="t" r="r" b="b"/>
              <a:pathLst>
                <a:path w="4115" h="1863" extrusionOk="0">
                  <a:moveTo>
                    <a:pt x="1216" y="1"/>
                  </a:moveTo>
                  <a:cubicBezTo>
                    <a:pt x="923" y="1"/>
                    <a:pt x="587" y="15"/>
                    <a:pt x="367" y="235"/>
                  </a:cubicBezTo>
                  <a:cubicBezTo>
                    <a:pt x="118" y="469"/>
                    <a:pt x="74" y="835"/>
                    <a:pt x="89" y="1172"/>
                  </a:cubicBezTo>
                  <a:cubicBezTo>
                    <a:pt x="89" y="1348"/>
                    <a:pt x="1" y="1655"/>
                    <a:pt x="147" y="1787"/>
                  </a:cubicBezTo>
                  <a:cubicBezTo>
                    <a:pt x="178" y="1812"/>
                    <a:pt x="233" y="1820"/>
                    <a:pt x="296" y="1820"/>
                  </a:cubicBezTo>
                  <a:cubicBezTo>
                    <a:pt x="397" y="1820"/>
                    <a:pt x="521" y="1799"/>
                    <a:pt x="596" y="1799"/>
                  </a:cubicBezTo>
                  <a:cubicBezTo>
                    <a:pt x="609" y="1799"/>
                    <a:pt x="621" y="1800"/>
                    <a:pt x="630" y="1801"/>
                  </a:cubicBezTo>
                  <a:cubicBezTo>
                    <a:pt x="796" y="1835"/>
                    <a:pt x="971" y="1863"/>
                    <a:pt x="1139" y="1863"/>
                  </a:cubicBezTo>
                  <a:cubicBezTo>
                    <a:pt x="1268" y="1863"/>
                    <a:pt x="1394" y="1846"/>
                    <a:pt x="1509" y="1801"/>
                  </a:cubicBezTo>
                  <a:cubicBezTo>
                    <a:pt x="1792" y="1731"/>
                    <a:pt x="2048" y="1510"/>
                    <a:pt x="2091" y="1230"/>
                  </a:cubicBezTo>
                  <a:lnTo>
                    <a:pt x="2091" y="1230"/>
                  </a:lnTo>
                  <a:cubicBezTo>
                    <a:pt x="2065" y="1440"/>
                    <a:pt x="2068" y="1649"/>
                    <a:pt x="2124" y="1845"/>
                  </a:cubicBezTo>
                  <a:cubicBezTo>
                    <a:pt x="2266" y="1638"/>
                    <a:pt x="2397" y="1420"/>
                    <a:pt x="2537" y="1210"/>
                  </a:cubicBezTo>
                  <a:lnTo>
                    <a:pt x="2537" y="1210"/>
                  </a:lnTo>
                  <a:cubicBezTo>
                    <a:pt x="2462" y="1365"/>
                    <a:pt x="2513" y="1561"/>
                    <a:pt x="2636" y="1684"/>
                  </a:cubicBezTo>
                  <a:cubicBezTo>
                    <a:pt x="2755" y="1790"/>
                    <a:pt x="2932" y="1848"/>
                    <a:pt x="3116" y="1848"/>
                  </a:cubicBezTo>
                  <a:cubicBezTo>
                    <a:pt x="3136" y="1848"/>
                    <a:pt x="3157" y="1847"/>
                    <a:pt x="3178" y="1845"/>
                  </a:cubicBezTo>
                  <a:cubicBezTo>
                    <a:pt x="3383" y="1831"/>
                    <a:pt x="3939" y="1684"/>
                    <a:pt x="4115" y="1611"/>
                  </a:cubicBezTo>
                  <a:lnTo>
                    <a:pt x="4115" y="879"/>
                  </a:lnTo>
                  <a:cubicBezTo>
                    <a:pt x="4115" y="528"/>
                    <a:pt x="3880" y="235"/>
                    <a:pt x="3544" y="162"/>
                  </a:cubicBezTo>
                  <a:cubicBezTo>
                    <a:pt x="3441" y="118"/>
                    <a:pt x="3324" y="118"/>
                    <a:pt x="3222" y="103"/>
                  </a:cubicBezTo>
                  <a:cubicBezTo>
                    <a:pt x="2563" y="30"/>
                    <a:pt x="1904" y="1"/>
                    <a:pt x="121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58" name="Google Shape;658;p34"/>
            <p:cNvSpPr/>
            <p:nvPr/>
          </p:nvSpPr>
          <p:spPr>
            <a:xfrm flipH="1">
              <a:off x="9995679" y="2350230"/>
              <a:ext cx="274326" cy="332585"/>
            </a:xfrm>
            <a:custGeom>
              <a:avLst/>
              <a:gdLst/>
              <a:ahLst/>
              <a:cxnLst/>
              <a:rect l="l" t="t" r="r" b="b"/>
              <a:pathLst>
                <a:path w="3508" h="4253" extrusionOk="0">
                  <a:moveTo>
                    <a:pt x="1627" y="1"/>
                  </a:moveTo>
                  <a:cubicBezTo>
                    <a:pt x="1421" y="1"/>
                    <a:pt x="1" y="1365"/>
                    <a:pt x="1" y="1365"/>
                  </a:cubicBezTo>
                  <a:cubicBezTo>
                    <a:pt x="1" y="1365"/>
                    <a:pt x="57" y="4252"/>
                    <a:pt x="584" y="4252"/>
                  </a:cubicBezTo>
                  <a:cubicBezTo>
                    <a:pt x="595" y="4252"/>
                    <a:pt x="605" y="4251"/>
                    <a:pt x="616" y="4249"/>
                  </a:cubicBezTo>
                  <a:cubicBezTo>
                    <a:pt x="616" y="4249"/>
                    <a:pt x="2753" y="3517"/>
                    <a:pt x="2899" y="3327"/>
                  </a:cubicBezTo>
                  <a:cubicBezTo>
                    <a:pt x="3028" y="3147"/>
                    <a:pt x="2248" y="3136"/>
                    <a:pt x="2051" y="3136"/>
                  </a:cubicBezTo>
                  <a:cubicBezTo>
                    <a:pt x="2023" y="3136"/>
                    <a:pt x="2006" y="3136"/>
                    <a:pt x="2006" y="3136"/>
                  </a:cubicBezTo>
                  <a:cubicBezTo>
                    <a:pt x="2006" y="3136"/>
                    <a:pt x="3046" y="2975"/>
                    <a:pt x="3192" y="2770"/>
                  </a:cubicBezTo>
                  <a:cubicBezTo>
                    <a:pt x="3368" y="2565"/>
                    <a:pt x="1860" y="2492"/>
                    <a:pt x="1860" y="2492"/>
                  </a:cubicBezTo>
                  <a:cubicBezTo>
                    <a:pt x="1860" y="2492"/>
                    <a:pt x="3339" y="2492"/>
                    <a:pt x="3339" y="2170"/>
                  </a:cubicBezTo>
                  <a:cubicBezTo>
                    <a:pt x="3339" y="1833"/>
                    <a:pt x="1699" y="1746"/>
                    <a:pt x="1699" y="1746"/>
                  </a:cubicBezTo>
                  <a:cubicBezTo>
                    <a:pt x="1699" y="1746"/>
                    <a:pt x="3397" y="1716"/>
                    <a:pt x="3456" y="1365"/>
                  </a:cubicBezTo>
                  <a:cubicBezTo>
                    <a:pt x="3507" y="1117"/>
                    <a:pt x="2392" y="1080"/>
                    <a:pt x="1731" y="1080"/>
                  </a:cubicBezTo>
                  <a:cubicBezTo>
                    <a:pt x="1456" y="1080"/>
                    <a:pt x="1260" y="1087"/>
                    <a:pt x="1260" y="1087"/>
                  </a:cubicBezTo>
                  <a:cubicBezTo>
                    <a:pt x="1772" y="662"/>
                    <a:pt x="1787" y="106"/>
                    <a:pt x="1640" y="3"/>
                  </a:cubicBezTo>
                  <a:cubicBezTo>
                    <a:pt x="1637" y="2"/>
                    <a:pt x="1632" y="1"/>
                    <a:pt x="1627" y="1"/>
                  </a:cubicBezTo>
                  <a:close/>
                </a:path>
              </a:pathLst>
            </a:custGeom>
            <a:solidFill>
              <a:srgbClr val="BA613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59" name="Google Shape;659;p34"/>
            <p:cNvSpPr/>
            <p:nvPr/>
          </p:nvSpPr>
          <p:spPr>
            <a:xfrm flipH="1">
              <a:off x="10221831" y="1894794"/>
              <a:ext cx="805851" cy="852615"/>
            </a:xfrm>
            <a:custGeom>
              <a:avLst/>
              <a:gdLst/>
              <a:ahLst/>
              <a:cxnLst/>
              <a:rect l="l" t="t" r="r" b="b"/>
              <a:pathLst>
                <a:path w="10305" h="10903" extrusionOk="0">
                  <a:moveTo>
                    <a:pt x="1111" y="1"/>
                  </a:moveTo>
                  <a:cubicBezTo>
                    <a:pt x="1111" y="1"/>
                    <a:pt x="130" y="2709"/>
                    <a:pt x="57" y="7043"/>
                  </a:cubicBezTo>
                  <a:cubicBezTo>
                    <a:pt x="0" y="10403"/>
                    <a:pt x="2392" y="10902"/>
                    <a:pt x="3960" y="10902"/>
                  </a:cubicBezTo>
                  <a:cubicBezTo>
                    <a:pt x="4413" y="10902"/>
                    <a:pt x="4798" y="10860"/>
                    <a:pt x="5034" y="10834"/>
                  </a:cubicBezTo>
                  <a:cubicBezTo>
                    <a:pt x="6103" y="10702"/>
                    <a:pt x="10305" y="10102"/>
                    <a:pt x="10305" y="10102"/>
                  </a:cubicBezTo>
                  <a:lnTo>
                    <a:pt x="9704" y="7174"/>
                  </a:lnTo>
                  <a:cubicBezTo>
                    <a:pt x="9704" y="7174"/>
                    <a:pt x="7128" y="7540"/>
                    <a:pt x="4303" y="7540"/>
                  </a:cubicBezTo>
                  <a:cubicBezTo>
                    <a:pt x="3014" y="7540"/>
                    <a:pt x="4449" y="543"/>
                    <a:pt x="4449" y="543"/>
                  </a:cubicBezTo>
                  <a:lnTo>
                    <a:pt x="1111" y="1"/>
                  </a:lnTo>
                  <a:close/>
                </a:path>
              </a:pathLst>
            </a:custGeom>
            <a:solidFill>
              <a:srgbClr val="BA613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60" name="Google Shape;660;p34"/>
            <p:cNvSpPr/>
            <p:nvPr/>
          </p:nvSpPr>
          <p:spPr>
            <a:xfrm flipH="1">
              <a:off x="9839434" y="2696186"/>
              <a:ext cx="941137" cy="2037814"/>
            </a:xfrm>
            <a:custGeom>
              <a:avLst/>
              <a:gdLst/>
              <a:ahLst/>
              <a:cxnLst/>
              <a:rect l="l" t="t" r="r" b="b"/>
              <a:pathLst>
                <a:path w="12035" h="26059" extrusionOk="0">
                  <a:moveTo>
                    <a:pt x="5739" y="1"/>
                  </a:moveTo>
                  <a:lnTo>
                    <a:pt x="1" y="630"/>
                  </a:lnTo>
                  <a:lnTo>
                    <a:pt x="5285" y="26059"/>
                  </a:lnTo>
                  <a:lnTo>
                    <a:pt x="12034" y="26059"/>
                  </a:lnTo>
                  <a:lnTo>
                    <a:pt x="573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61" name="Google Shape;661;p34"/>
            <p:cNvSpPr/>
            <p:nvPr/>
          </p:nvSpPr>
          <p:spPr>
            <a:xfrm flipH="1">
              <a:off x="10099294" y="2659588"/>
              <a:ext cx="256574" cy="237024"/>
            </a:xfrm>
            <a:custGeom>
              <a:avLst/>
              <a:gdLst/>
              <a:ahLst/>
              <a:cxnLst/>
              <a:rect l="l" t="t" r="r" b="b"/>
              <a:pathLst>
                <a:path w="3281" h="3031" extrusionOk="0">
                  <a:moveTo>
                    <a:pt x="2548" y="0"/>
                  </a:moveTo>
                  <a:lnTo>
                    <a:pt x="1" y="469"/>
                  </a:lnTo>
                  <a:lnTo>
                    <a:pt x="586" y="3030"/>
                  </a:lnTo>
                  <a:lnTo>
                    <a:pt x="3280" y="469"/>
                  </a:lnTo>
                  <a:lnTo>
                    <a:pt x="254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62" name="Google Shape;662;p34"/>
            <p:cNvSpPr/>
            <p:nvPr/>
          </p:nvSpPr>
          <p:spPr>
            <a:xfrm flipH="1">
              <a:off x="10256163" y="2681328"/>
              <a:ext cx="41290" cy="232489"/>
            </a:xfrm>
            <a:custGeom>
              <a:avLst/>
              <a:gdLst/>
              <a:ahLst/>
              <a:cxnLst/>
              <a:rect l="l" t="t" r="r" b="b"/>
              <a:pathLst>
                <a:path w="528" h="2973" extrusionOk="0">
                  <a:moveTo>
                    <a:pt x="15" y="0"/>
                  </a:moveTo>
                  <a:cubicBezTo>
                    <a:pt x="1" y="0"/>
                    <a:pt x="15" y="191"/>
                    <a:pt x="74" y="454"/>
                  </a:cubicBezTo>
                  <a:cubicBezTo>
                    <a:pt x="132" y="732"/>
                    <a:pt x="191" y="1113"/>
                    <a:pt x="279" y="1537"/>
                  </a:cubicBezTo>
                  <a:cubicBezTo>
                    <a:pt x="337" y="1742"/>
                    <a:pt x="366" y="1947"/>
                    <a:pt x="410" y="2123"/>
                  </a:cubicBezTo>
                  <a:cubicBezTo>
                    <a:pt x="440" y="2313"/>
                    <a:pt x="454" y="2474"/>
                    <a:pt x="440" y="2606"/>
                  </a:cubicBezTo>
                  <a:cubicBezTo>
                    <a:pt x="410" y="2752"/>
                    <a:pt x="381" y="2855"/>
                    <a:pt x="337" y="2899"/>
                  </a:cubicBezTo>
                  <a:cubicBezTo>
                    <a:pt x="279" y="2928"/>
                    <a:pt x="220" y="2914"/>
                    <a:pt x="220" y="2928"/>
                  </a:cubicBezTo>
                  <a:cubicBezTo>
                    <a:pt x="220" y="2943"/>
                    <a:pt x="235" y="2943"/>
                    <a:pt x="264" y="2972"/>
                  </a:cubicBezTo>
                  <a:cubicBezTo>
                    <a:pt x="279" y="2972"/>
                    <a:pt x="308" y="2972"/>
                    <a:pt x="352" y="2943"/>
                  </a:cubicBezTo>
                  <a:cubicBezTo>
                    <a:pt x="440" y="2884"/>
                    <a:pt x="454" y="2767"/>
                    <a:pt x="498" y="2635"/>
                  </a:cubicBezTo>
                  <a:cubicBezTo>
                    <a:pt x="528" y="2489"/>
                    <a:pt x="513" y="2313"/>
                    <a:pt x="484" y="2123"/>
                  </a:cubicBezTo>
                  <a:lnTo>
                    <a:pt x="366" y="1523"/>
                  </a:lnTo>
                  <a:cubicBezTo>
                    <a:pt x="293" y="1098"/>
                    <a:pt x="205" y="718"/>
                    <a:pt x="147" y="439"/>
                  </a:cubicBezTo>
                  <a:cubicBezTo>
                    <a:pt x="74" y="161"/>
                    <a:pt x="44" y="0"/>
                    <a:pt x="15" y="0"/>
                  </a:cubicBezTo>
                  <a:close/>
                </a:path>
              </a:pathLst>
            </a:custGeom>
            <a:solidFill>
              <a:srgbClr val="FFFFFF">
                <a:alpha val="1757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63" name="Google Shape;663;p34"/>
            <p:cNvSpPr/>
            <p:nvPr/>
          </p:nvSpPr>
          <p:spPr>
            <a:xfrm flipH="1">
              <a:off x="10213779" y="2692745"/>
              <a:ext cx="137476" cy="485466"/>
            </a:xfrm>
            <a:custGeom>
              <a:avLst/>
              <a:gdLst/>
              <a:ahLst/>
              <a:cxnLst/>
              <a:rect l="l" t="t" r="r" b="b"/>
              <a:pathLst>
                <a:path w="1758" h="6208" extrusionOk="0">
                  <a:moveTo>
                    <a:pt x="0" y="1"/>
                  </a:moveTo>
                  <a:cubicBezTo>
                    <a:pt x="0" y="15"/>
                    <a:pt x="15" y="88"/>
                    <a:pt x="44" y="250"/>
                  </a:cubicBezTo>
                  <a:cubicBezTo>
                    <a:pt x="88" y="425"/>
                    <a:pt x="161" y="645"/>
                    <a:pt x="235" y="908"/>
                  </a:cubicBezTo>
                  <a:cubicBezTo>
                    <a:pt x="396" y="1494"/>
                    <a:pt x="615" y="2270"/>
                    <a:pt x="850" y="3104"/>
                  </a:cubicBezTo>
                  <a:cubicBezTo>
                    <a:pt x="1098" y="3953"/>
                    <a:pt x="1318" y="4729"/>
                    <a:pt x="1479" y="5300"/>
                  </a:cubicBezTo>
                  <a:cubicBezTo>
                    <a:pt x="1552" y="5564"/>
                    <a:pt x="1611" y="5783"/>
                    <a:pt x="1655" y="5974"/>
                  </a:cubicBezTo>
                  <a:cubicBezTo>
                    <a:pt x="1699" y="6120"/>
                    <a:pt x="1728" y="6208"/>
                    <a:pt x="1728" y="6208"/>
                  </a:cubicBezTo>
                  <a:cubicBezTo>
                    <a:pt x="1757" y="6208"/>
                    <a:pt x="1728" y="6120"/>
                    <a:pt x="1713" y="5988"/>
                  </a:cubicBezTo>
                  <a:cubicBezTo>
                    <a:pt x="1684" y="5827"/>
                    <a:pt x="1625" y="5608"/>
                    <a:pt x="1552" y="5315"/>
                  </a:cubicBezTo>
                  <a:cubicBezTo>
                    <a:pt x="1406" y="4744"/>
                    <a:pt x="1201" y="3953"/>
                    <a:pt x="967" y="3090"/>
                  </a:cubicBezTo>
                  <a:cubicBezTo>
                    <a:pt x="732" y="2240"/>
                    <a:pt x="484" y="1450"/>
                    <a:pt x="308" y="894"/>
                  </a:cubicBezTo>
                  <a:cubicBezTo>
                    <a:pt x="220" y="630"/>
                    <a:pt x="147" y="381"/>
                    <a:pt x="88" y="235"/>
                  </a:cubicBezTo>
                  <a:cubicBezTo>
                    <a:pt x="30" y="89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FFFFFF">
                <a:alpha val="1757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64" name="Google Shape;664;p34"/>
            <p:cNvSpPr/>
            <p:nvPr/>
          </p:nvSpPr>
          <p:spPr>
            <a:xfrm flipH="1">
              <a:off x="10313404" y="2748814"/>
              <a:ext cx="400775" cy="1977209"/>
            </a:xfrm>
            <a:custGeom>
              <a:avLst/>
              <a:gdLst/>
              <a:ahLst/>
              <a:cxnLst/>
              <a:rect l="l" t="t" r="r" b="b"/>
              <a:pathLst>
                <a:path w="5125" h="25284" extrusionOk="0">
                  <a:moveTo>
                    <a:pt x="1" y="1"/>
                  </a:moveTo>
                  <a:lnTo>
                    <a:pt x="1" y="74"/>
                  </a:lnTo>
                  <a:cubicBezTo>
                    <a:pt x="30" y="118"/>
                    <a:pt x="30" y="191"/>
                    <a:pt x="45" y="264"/>
                  </a:cubicBezTo>
                  <a:cubicBezTo>
                    <a:pt x="74" y="455"/>
                    <a:pt x="118" y="718"/>
                    <a:pt x="176" y="1026"/>
                  </a:cubicBezTo>
                  <a:cubicBezTo>
                    <a:pt x="279" y="1655"/>
                    <a:pt x="440" y="2592"/>
                    <a:pt x="645" y="3749"/>
                  </a:cubicBezTo>
                  <a:cubicBezTo>
                    <a:pt x="1055" y="6047"/>
                    <a:pt x="1655" y="9224"/>
                    <a:pt x="2343" y="12708"/>
                  </a:cubicBezTo>
                  <a:cubicBezTo>
                    <a:pt x="3060" y="16192"/>
                    <a:pt x="3734" y="19354"/>
                    <a:pt x="4246" y="21624"/>
                  </a:cubicBezTo>
                  <a:cubicBezTo>
                    <a:pt x="4510" y="22765"/>
                    <a:pt x="4729" y="23673"/>
                    <a:pt x="4876" y="24317"/>
                  </a:cubicBezTo>
                  <a:cubicBezTo>
                    <a:pt x="4883" y="24344"/>
                    <a:pt x="4891" y="24371"/>
                    <a:pt x="4898" y="24398"/>
                  </a:cubicBezTo>
                  <a:lnTo>
                    <a:pt x="4898" y="24398"/>
                  </a:lnTo>
                  <a:cubicBezTo>
                    <a:pt x="4891" y="24367"/>
                    <a:pt x="4883" y="24335"/>
                    <a:pt x="4876" y="24303"/>
                  </a:cubicBezTo>
                  <a:cubicBezTo>
                    <a:pt x="4744" y="23644"/>
                    <a:pt x="4539" y="22722"/>
                    <a:pt x="4290" y="21594"/>
                  </a:cubicBezTo>
                  <a:cubicBezTo>
                    <a:pt x="3792" y="19296"/>
                    <a:pt x="3119" y="16148"/>
                    <a:pt x="2416" y="12664"/>
                  </a:cubicBezTo>
                  <a:cubicBezTo>
                    <a:pt x="1728" y="9180"/>
                    <a:pt x="1128" y="6003"/>
                    <a:pt x="703" y="3705"/>
                  </a:cubicBezTo>
                  <a:cubicBezTo>
                    <a:pt x="498" y="2563"/>
                    <a:pt x="323" y="1626"/>
                    <a:pt x="206" y="982"/>
                  </a:cubicBezTo>
                  <a:cubicBezTo>
                    <a:pt x="132" y="674"/>
                    <a:pt x="103" y="440"/>
                    <a:pt x="59" y="250"/>
                  </a:cubicBezTo>
                  <a:cubicBezTo>
                    <a:pt x="45" y="177"/>
                    <a:pt x="45" y="118"/>
                    <a:pt x="30" y="74"/>
                  </a:cubicBezTo>
                  <a:cubicBezTo>
                    <a:pt x="1" y="16"/>
                    <a:pt x="1" y="1"/>
                    <a:pt x="1" y="1"/>
                  </a:cubicBezTo>
                  <a:close/>
                  <a:moveTo>
                    <a:pt x="4898" y="24398"/>
                  </a:moveTo>
                  <a:lnTo>
                    <a:pt x="4898" y="24398"/>
                  </a:lnTo>
                  <a:cubicBezTo>
                    <a:pt x="4961" y="24662"/>
                    <a:pt x="5011" y="24877"/>
                    <a:pt x="5037" y="25035"/>
                  </a:cubicBezTo>
                  <a:cubicBezTo>
                    <a:pt x="5051" y="25108"/>
                    <a:pt x="5081" y="25181"/>
                    <a:pt x="5081" y="25210"/>
                  </a:cubicBezTo>
                  <a:cubicBezTo>
                    <a:pt x="5125" y="25254"/>
                    <a:pt x="5125" y="25283"/>
                    <a:pt x="5125" y="25283"/>
                  </a:cubicBezTo>
                  <a:lnTo>
                    <a:pt x="5125" y="25283"/>
                  </a:lnTo>
                  <a:cubicBezTo>
                    <a:pt x="5125" y="25283"/>
                    <a:pt x="5125" y="25269"/>
                    <a:pt x="5110" y="25239"/>
                  </a:cubicBezTo>
                  <a:cubicBezTo>
                    <a:pt x="5095" y="25181"/>
                    <a:pt x="5066" y="25122"/>
                    <a:pt x="5051" y="25049"/>
                  </a:cubicBezTo>
                  <a:cubicBezTo>
                    <a:pt x="5025" y="24902"/>
                    <a:pt x="4974" y="24670"/>
                    <a:pt x="4898" y="24398"/>
                  </a:cubicBezTo>
                  <a:close/>
                </a:path>
              </a:pathLst>
            </a:custGeom>
            <a:solidFill>
              <a:srgbClr val="FFFFFF">
                <a:alpha val="1757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65" name="Google Shape;665;p34"/>
            <p:cNvSpPr/>
            <p:nvPr/>
          </p:nvSpPr>
          <p:spPr>
            <a:xfrm flipH="1">
              <a:off x="9904734" y="3923453"/>
              <a:ext cx="128248" cy="596510"/>
            </a:xfrm>
            <a:custGeom>
              <a:avLst/>
              <a:gdLst/>
              <a:ahLst/>
              <a:cxnLst/>
              <a:rect l="l" t="t" r="r" b="b"/>
              <a:pathLst>
                <a:path w="1640" h="7628" extrusionOk="0">
                  <a:moveTo>
                    <a:pt x="30" y="0"/>
                  </a:moveTo>
                  <a:lnTo>
                    <a:pt x="30" y="0"/>
                  </a:lnTo>
                  <a:cubicBezTo>
                    <a:pt x="0" y="15"/>
                    <a:pt x="337" y="1728"/>
                    <a:pt x="776" y="3821"/>
                  </a:cubicBezTo>
                  <a:cubicBezTo>
                    <a:pt x="1215" y="5929"/>
                    <a:pt x="1596" y="7627"/>
                    <a:pt x="1611" y="7627"/>
                  </a:cubicBezTo>
                  <a:cubicBezTo>
                    <a:pt x="1640" y="7627"/>
                    <a:pt x="1303" y="5929"/>
                    <a:pt x="864" y="3806"/>
                  </a:cubicBezTo>
                  <a:cubicBezTo>
                    <a:pt x="425" y="1698"/>
                    <a:pt x="44" y="0"/>
                    <a:pt x="30" y="0"/>
                  </a:cubicBezTo>
                  <a:close/>
                </a:path>
              </a:pathLst>
            </a:custGeom>
            <a:solidFill>
              <a:srgbClr val="2D6A7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66" name="Google Shape;666;p34"/>
            <p:cNvSpPr/>
            <p:nvPr/>
          </p:nvSpPr>
          <p:spPr>
            <a:xfrm flipH="1">
              <a:off x="9786807" y="3069433"/>
              <a:ext cx="454577" cy="974294"/>
            </a:xfrm>
            <a:custGeom>
              <a:avLst/>
              <a:gdLst/>
              <a:ahLst/>
              <a:cxnLst/>
              <a:rect l="l" t="t" r="r" b="b"/>
              <a:pathLst>
                <a:path w="5813" h="12459" extrusionOk="0">
                  <a:moveTo>
                    <a:pt x="1" y="0"/>
                  </a:moveTo>
                  <a:lnTo>
                    <a:pt x="103" y="103"/>
                  </a:lnTo>
                  <a:cubicBezTo>
                    <a:pt x="206" y="176"/>
                    <a:pt x="323" y="264"/>
                    <a:pt x="469" y="381"/>
                  </a:cubicBezTo>
                  <a:cubicBezTo>
                    <a:pt x="806" y="615"/>
                    <a:pt x="1260" y="966"/>
                    <a:pt x="1831" y="1391"/>
                  </a:cubicBezTo>
                  <a:cubicBezTo>
                    <a:pt x="2416" y="1801"/>
                    <a:pt x="3090" y="2298"/>
                    <a:pt x="3836" y="2869"/>
                  </a:cubicBezTo>
                  <a:cubicBezTo>
                    <a:pt x="4041" y="3001"/>
                    <a:pt x="4232" y="3148"/>
                    <a:pt x="4422" y="3294"/>
                  </a:cubicBezTo>
                  <a:cubicBezTo>
                    <a:pt x="4612" y="3440"/>
                    <a:pt x="4832" y="3587"/>
                    <a:pt x="5008" y="3748"/>
                  </a:cubicBezTo>
                  <a:cubicBezTo>
                    <a:pt x="5212" y="3909"/>
                    <a:pt x="5403" y="4099"/>
                    <a:pt x="5520" y="4319"/>
                  </a:cubicBezTo>
                  <a:cubicBezTo>
                    <a:pt x="5652" y="4538"/>
                    <a:pt x="5725" y="4787"/>
                    <a:pt x="5725" y="5051"/>
                  </a:cubicBezTo>
                  <a:cubicBezTo>
                    <a:pt x="5725" y="5578"/>
                    <a:pt x="5505" y="6075"/>
                    <a:pt x="5344" y="6544"/>
                  </a:cubicBezTo>
                  <a:cubicBezTo>
                    <a:pt x="5154" y="7042"/>
                    <a:pt x="4993" y="7495"/>
                    <a:pt x="4832" y="7935"/>
                  </a:cubicBezTo>
                  <a:cubicBezTo>
                    <a:pt x="4495" y="8813"/>
                    <a:pt x="4202" y="9604"/>
                    <a:pt x="3968" y="10277"/>
                  </a:cubicBezTo>
                  <a:cubicBezTo>
                    <a:pt x="3734" y="10965"/>
                    <a:pt x="3529" y="11492"/>
                    <a:pt x="3397" y="11873"/>
                  </a:cubicBezTo>
                  <a:cubicBezTo>
                    <a:pt x="3353" y="12063"/>
                    <a:pt x="3295" y="12195"/>
                    <a:pt x="3251" y="12312"/>
                  </a:cubicBezTo>
                  <a:cubicBezTo>
                    <a:pt x="3222" y="12400"/>
                    <a:pt x="3207" y="12458"/>
                    <a:pt x="3207" y="12458"/>
                  </a:cubicBezTo>
                  <a:cubicBezTo>
                    <a:pt x="3222" y="12458"/>
                    <a:pt x="3236" y="12400"/>
                    <a:pt x="3280" y="12312"/>
                  </a:cubicBezTo>
                  <a:cubicBezTo>
                    <a:pt x="3309" y="12224"/>
                    <a:pt x="3368" y="12078"/>
                    <a:pt x="3441" y="11887"/>
                  </a:cubicBezTo>
                  <a:cubicBezTo>
                    <a:pt x="3588" y="11507"/>
                    <a:pt x="3792" y="10980"/>
                    <a:pt x="4041" y="10321"/>
                  </a:cubicBezTo>
                  <a:cubicBezTo>
                    <a:pt x="4305" y="9647"/>
                    <a:pt x="4598" y="8857"/>
                    <a:pt x="4920" y="7979"/>
                  </a:cubicBezTo>
                  <a:cubicBezTo>
                    <a:pt x="5081" y="7525"/>
                    <a:pt x="5256" y="7056"/>
                    <a:pt x="5432" y="6588"/>
                  </a:cubicBezTo>
                  <a:cubicBezTo>
                    <a:pt x="5593" y="6105"/>
                    <a:pt x="5813" y="5622"/>
                    <a:pt x="5813" y="5051"/>
                  </a:cubicBezTo>
                  <a:cubicBezTo>
                    <a:pt x="5813" y="4773"/>
                    <a:pt x="5740" y="4494"/>
                    <a:pt x="5593" y="4260"/>
                  </a:cubicBezTo>
                  <a:cubicBezTo>
                    <a:pt x="5447" y="4041"/>
                    <a:pt x="5271" y="3836"/>
                    <a:pt x="5066" y="3675"/>
                  </a:cubicBezTo>
                  <a:cubicBezTo>
                    <a:pt x="4861" y="3514"/>
                    <a:pt x="4671" y="3367"/>
                    <a:pt x="4466" y="3221"/>
                  </a:cubicBezTo>
                  <a:cubicBezTo>
                    <a:pt x="4261" y="3074"/>
                    <a:pt x="4056" y="2943"/>
                    <a:pt x="3880" y="2796"/>
                  </a:cubicBezTo>
                  <a:cubicBezTo>
                    <a:pt x="3134" y="2255"/>
                    <a:pt x="2446" y="1757"/>
                    <a:pt x="1860" y="1332"/>
                  </a:cubicBezTo>
                  <a:cubicBezTo>
                    <a:pt x="1274" y="908"/>
                    <a:pt x="821" y="586"/>
                    <a:pt x="499" y="351"/>
                  </a:cubicBezTo>
                  <a:cubicBezTo>
                    <a:pt x="352" y="234"/>
                    <a:pt x="220" y="161"/>
                    <a:pt x="133" y="88"/>
                  </a:cubicBezTo>
                  <a:cubicBezTo>
                    <a:pt x="45" y="15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FFFFFF">
                <a:alpha val="1757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67" name="Google Shape;667;p34"/>
            <p:cNvSpPr/>
            <p:nvPr/>
          </p:nvSpPr>
          <p:spPr>
            <a:xfrm flipH="1">
              <a:off x="8936226" y="2352732"/>
              <a:ext cx="1159706" cy="95091"/>
            </a:xfrm>
            <a:custGeom>
              <a:avLst/>
              <a:gdLst/>
              <a:ahLst/>
              <a:cxnLst/>
              <a:rect l="l" t="t" r="r" b="b"/>
              <a:pathLst>
                <a:path w="14830" h="1216" extrusionOk="0">
                  <a:moveTo>
                    <a:pt x="0" y="1"/>
                  </a:moveTo>
                  <a:lnTo>
                    <a:pt x="0" y="1216"/>
                  </a:lnTo>
                  <a:lnTo>
                    <a:pt x="14830" y="1216"/>
                  </a:lnTo>
                  <a:lnTo>
                    <a:pt x="1483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68" name="Google Shape;668;p34"/>
            <p:cNvSpPr/>
            <p:nvPr/>
          </p:nvSpPr>
          <p:spPr>
            <a:xfrm flipH="1">
              <a:off x="9106784" y="2440863"/>
              <a:ext cx="90477" cy="2433975"/>
            </a:xfrm>
            <a:custGeom>
              <a:avLst/>
              <a:gdLst/>
              <a:ahLst/>
              <a:cxnLst/>
              <a:rect l="l" t="t" r="r" b="b"/>
              <a:pathLst>
                <a:path w="1157" h="31125" extrusionOk="0">
                  <a:moveTo>
                    <a:pt x="0" y="1"/>
                  </a:moveTo>
                  <a:lnTo>
                    <a:pt x="0" y="31125"/>
                  </a:lnTo>
                  <a:lnTo>
                    <a:pt x="556" y="31125"/>
                  </a:lnTo>
                  <a:lnTo>
                    <a:pt x="1157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69" name="Google Shape;669;p34"/>
            <p:cNvSpPr/>
            <p:nvPr/>
          </p:nvSpPr>
          <p:spPr>
            <a:xfrm flipH="1">
              <a:off x="9817697" y="2432887"/>
              <a:ext cx="90556" cy="2451101"/>
            </a:xfrm>
            <a:custGeom>
              <a:avLst/>
              <a:gdLst/>
              <a:ahLst/>
              <a:cxnLst/>
              <a:rect l="l" t="t" r="r" b="b"/>
              <a:pathLst>
                <a:path w="1158" h="31344" extrusionOk="0">
                  <a:moveTo>
                    <a:pt x="1" y="0"/>
                  </a:moveTo>
                  <a:lnTo>
                    <a:pt x="1" y="31344"/>
                  </a:lnTo>
                  <a:lnTo>
                    <a:pt x="557" y="31344"/>
                  </a:lnTo>
                  <a:lnTo>
                    <a:pt x="1157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70" name="Google Shape;670;p34"/>
            <p:cNvSpPr/>
            <p:nvPr/>
          </p:nvSpPr>
          <p:spPr>
            <a:xfrm flipH="1">
              <a:off x="9197181" y="3357912"/>
              <a:ext cx="640067" cy="51534"/>
            </a:xfrm>
            <a:custGeom>
              <a:avLst/>
              <a:gdLst/>
              <a:ahLst/>
              <a:cxnLst/>
              <a:rect l="l" t="t" r="r" b="b"/>
              <a:pathLst>
                <a:path w="8185" h="659" extrusionOk="0">
                  <a:moveTo>
                    <a:pt x="1" y="0"/>
                  </a:moveTo>
                  <a:lnTo>
                    <a:pt x="1" y="659"/>
                  </a:lnTo>
                  <a:lnTo>
                    <a:pt x="8184" y="659"/>
                  </a:lnTo>
                  <a:lnTo>
                    <a:pt x="8184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71" name="Google Shape;671;p34"/>
            <p:cNvSpPr/>
            <p:nvPr/>
          </p:nvSpPr>
          <p:spPr>
            <a:xfrm flipH="1">
              <a:off x="10337412" y="1455233"/>
              <a:ext cx="281755" cy="419152"/>
            </a:xfrm>
            <a:custGeom>
              <a:avLst/>
              <a:gdLst/>
              <a:ahLst/>
              <a:cxnLst/>
              <a:rect l="l" t="t" r="r" b="b"/>
              <a:pathLst>
                <a:path w="3603" h="5360" extrusionOk="0">
                  <a:moveTo>
                    <a:pt x="294" y="0"/>
                  </a:moveTo>
                  <a:cubicBezTo>
                    <a:pt x="294" y="0"/>
                    <a:pt x="294" y="30"/>
                    <a:pt x="279" y="103"/>
                  </a:cubicBezTo>
                  <a:cubicBezTo>
                    <a:pt x="250" y="176"/>
                    <a:pt x="235" y="278"/>
                    <a:pt x="220" y="396"/>
                  </a:cubicBezTo>
                  <a:cubicBezTo>
                    <a:pt x="176" y="659"/>
                    <a:pt x="103" y="1040"/>
                    <a:pt x="74" y="1494"/>
                  </a:cubicBezTo>
                  <a:cubicBezTo>
                    <a:pt x="30" y="1977"/>
                    <a:pt x="1" y="2518"/>
                    <a:pt x="74" y="3148"/>
                  </a:cubicBezTo>
                  <a:cubicBezTo>
                    <a:pt x="103" y="3455"/>
                    <a:pt x="162" y="3763"/>
                    <a:pt x="279" y="4099"/>
                  </a:cubicBezTo>
                  <a:cubicBezTo>
                    <a:pt x="367" y="4407"/>
                    <a:pt x="528" y="4744"/>
                    <a:pt x="806" y="4992"/>
                  </a:cubicBezTo>
                  <a:cubicBezTo>
                    <a:pt x="1069" y="5241"/>
                    <a:pt x="1410" y="5360"/>
                    <a:pt x="1731" y="5360"/>
                  </a:cubicBezTo>
                  <a:cubicBezTo>
                    <a:pt x="1749" y="5360"/>
                    <a:pt x="1768" y="5359"/>
                    <a:pt x="1787" y="5358"/>
                  </a:cubicBezTo>
                  <a:cubicBezTo>
                    <a:pt x="2138" y="5344"/>
                    <a:pt x="2446" y="5227"/>
                    <a:pt x="2724" y="5066"/>
                  </a:cubicBezTo>
                  <a:cubicBezTo>
                    <a:pt x="3002" y="4905"/>
                    <a:pt x="3207" y="4656"/>
                    <a:pt x="3324" y="4407"/>
                  </a:cubicBezTo>
                  <a:cubicBezTo>
                    <a:pt x="3456" y="4173"/>
                    <a:pt x="3529" y="3909"/>
                    <a:pt x="3544" y="3675"/>
                  </a:cubicBezTo>
                  <a:cubicBezTo>
                    <a:pt x="3602" y="3192"/>
                    <a:pt x="3514" y="2811"/>
                    <a:pt x="3426" y="2577"/>
                  </a:cubicBezTo>
                  <a:cubicBezTo>
                    <a:pt x="3383" y="2445"/>
                    <a:pt x="3353" y="2357"/>
                    <a:pt x="3309" y="2299"/>
                  </a:cubicBezTo>
                  <a:cubicBezTo>
                    <a:pt x="3280" y="2255"/>
                    <a:pt x="3251" y="2211"/>
                    <a:pt x="3251" y="2211"/>
                  </a:cubicBezTo>
                  <a:lnTo>
                    <a:pt x="3251" y="2211"/>
                  </a:lnTo>
                  <a:cubicBezTo>
                    <a:pt x="3236" y="2211"/>
                    <a:pt x="3309" y="2343"/>
                    <a:pt x="3397" y="2577"/>
                  </a:cubicBezTo>
                  <a:cubicBezTo>
                    <a:pt x="3470" y="2811"/>
                    <a:pt x="3544" y="3206"/>
                    <a:pt x="3485" y="3660"/>
                  </a:cubicBezTo>
                  <a:cubicBezTo>
                    <a:pt x="3441" y="4114"/>
                    <a:pt x="3192" y="4670"/>
                    <a:pt x="2680" y="4992"/>
                  </a:cubicBezTo>
                  <a:cubicBezTo>
                    <a:pt x="2431" y="5153"/>
                    <a:pt x="2124" y="5271"/>
                    <a:pt x="1787" y="5271"/>
                  </a:cubicBezTo>
                  <a:cubicBezTo>
                    <a:pt x="1465" y="5271"/>
                    <a:pt x="1128" y="5153"/>
                    <a:pt x="879" y="4919"/>
                  </a:cubicBezTo>
                  <a:cubicBezTo>
                    <a:pt x="616" y="4685"/>
                    <a:pt x="469" y="4378"/>
                    <a:pt x="367" y="4055"/>
                  </a:cubicBezTo>
                  <a:cubicBezTo>
                    <a:pt x="279" y="3748"/>
                    <a:pt x="206" y="3441"/>
                    <a:pt x="162" y="3133"/>
                  </a:cubicBezTo>
                  <a:cubicBezTo>
                    <a:pt x="89" y="2518"/>
                    <a:pt x="103" y="1962"/>
                    <a:pt x="147" y="1494"/>
                  </a:cubicBezTo>
                  <a:cubicBezTo>
                    <a:pt x="176" y="1040"/>
                    <a:pt x="220" y="659"/>
                    <a:pt x="250" y="396"/>
                  </a:cubicBezTo>
                  <a:cubicBezTo>
                    <a:pt x="279" y="293"/>
                    <a:pt x="279" y="176"/>
                    <a:pt x="294" y="103"/>
                  </a:cubicBezTo>
                  <a:lnTo>
                    <a:pt x="29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72" name="Google Shape;672;p34"/>
            <p:cNvSpPr/>
            <p:nvPr/>
          </p:nvSpPr>
          <p:spPr>
            <a:xfrm flipH="1">
              <a:off x="10073018" y="1863905"/>
              <a:ext cx="389280" cy="504546"/>
            </a:xfrm>
            <a:custGeom>
              <a:avLst/>
              <a:gdLst/>
              <a:ahLst/>
              <a:cxnLst/>
              <a:rect l="l" t="t" r="r" b="b"/>
              <a:pathLst>
                <a:path w="4978" h="6452" extrusionOk="0">
                  <a:moveTo>
                    <a:pt x="516" y="2734"/>
                  </a:moveTo>
                  <a:cubicBezTo>
                    <a:pt x="535" y="2734"/>
                    <a:pt x="553" y="2735"/>
                    <a:pt x="571" y="2738"/>
                  </a:cubicBezTo>
                  <a:cubicBezTo>
                    <a:pt x="626" y="2742"/>
                    <a:pt x="678" y="2757"/>
                    <a:pt x="727" y="2781"/>
                  </a:cubicBezTo>
                  <a:lnTo>
                    <a:pt x="727" y="2781"/>
                  </a:lnTo>
                  <a:cubicBezTo>
                    <a:pt x="729" y="2894"/>
                    <a:pt x="723" y="3010"/>
                    <a:pt x="703" y="3119"/>
                  </a:cubicBezTo>
                  <a:cubicBezTo>
                    <a:pt x="688" y="3192"/>
                    <a:pt x="645" y="3265"/>
                    <a:pt x="586" y="3324"/>
                  </a:cubicBezTo>
                  <a:cubicBezTo>
                    <a:pt x="530" y="3346"/>
                    <a:pt x="474" y="3377"/>
                    <a:pt x="417" y="3377"/>
                  </a:cubicBezTo>
                  <a:cubicBezTo>
                    <a:pt x="400" y="3377"/>
                    <a:pt x="383" y="3375"/>
                    <a:pt x="366" y="3368"/>
                  </a:cubicBezTo>
                  <a:cubicBezTo>
                    <a:pt x="220" y="3338"/>
                    <a:pt x="103" y="3148"/>
                    <a:pt x="147" y="2987"/>
                  </a:cubicBezTo>
                  <a:cubicBezTo>
                    <a:pt x="199" y="2843"/>
                    <a:pt x="358" y="2734"/>
                    <a:pt x="516" y="2734"/>
                  </a:cubicBezTo>
                  <a:close/>
                  <a:moveTo>
                    <a:pt x="147" y="1"/>
                  </a:moveTo>
                  <a:cubicBezTo>
                    <a:pt x="147" y="30"/>
                    <a:pt x="176" y="59"/>
                    <a:pt x="191" y="132"/>
                  </a:cubicBezTo>
                  <a:cubicBezTo>
                    <a:pt x="205" y="206"/>
                    <a:pt x="249" y="323"/>
                    <a:pt x="293" y="469"/>
                  </a:cubicBezTo>
                  <a:cubicBezTo>
                    <a:pt x="396" y="762"/>
                    <a:pt x="513" y="1172"/>
                    <a:pt x="615" y="1728"/>
                  </a:cubicBezTo>
                  <a:cubicBezTo>
                    <a:pt x="659" y="2006"/>
                    <a:pt x="703" y="2299"/>
                    <a:pt x="718" y="2621"/>
                  </a:cubicBezTo>
                  <a:cubicBezTo>
                    <a:pt x="720" y="2647"/>
                    <a:pt x="722" y="2673"/>
                    <a:pt x="724" y="2699"/>
                  </a:cubicBezTo>
                  <a:lnTo>
                    <a:pt x="724" y="2699"/>
                  </a:lnTo>
                  <a:cubicBezTo>
                    <a:pt x="675" y="2680"/>
                    <a:pt x="624" y="2669"/>
                    <a:pt x="571" y="2665"/>
                  </a:cubicBezTo>
                  <a:cubicBezTo>
                    <a:pt x="551" y="2662"/>
                    <a:pt x="529" y="2661"/>
                    <a:pt x="508" y="2661"/>
                  </a:cubicBezTo>
                  <a:cubicBezTo>
                    <a:pt x="320" y="2661"/>
                    <a:pt x="125" y="2775"/>
                    <a:pt x="59" y="2972"/>
                  </a:cubicBezTo>
                  <a:cubicBezTo>
                    <a:pt x="0" y="3192"/>
                    <a:pt x="147" y="3412"/>
                    <a:pt x="352" y="3470"/>
                  </a:cubicBezTo>
                  <a:cubicBezTo>
                    <a:pt x="367" y="3472"/>
                    <a:pt x="382" y="3473"/>
                    <a:pt x="396" y="3473"/>
                  </a:cubicBezTo>
                  <a:cubicBezTo>
                    <a:pt x="495" y="3473"/>
                    <a:pt x="581" y="3431"/>
                    <a:pt x="645" y="3368"/>
                  </a:cubicBezTo>
                  <a:cubicBezTo>
                    <a:pt x="718" y="3295"/>
                    <a:pt x="762" y="3207"/>
                    <a:pt x="776" y="3119"/>
                  </a:cubicBezTo>
                  <a:cubicBezTo>
                    <a:pt x="808" y="3016"/>
                    <a:pt x="814" y="2921"/>
                    <a:pt x="810" y="2830"/>
                  </a:cubicBezTo>
                  <a:lnTo>
                    <a:pt x="810" y="2830"/>
                  </a:lnTo>
                  <a:cubicBezTo>
                    <a:pt x="894" y="2890"/>
                    <a:pt x="963" y="2973"/>
                    <a:pt x="1011" y="3060"/>
                  </a:cubicBezTo>
                  <a:cubicBezTo>
                    <a:pt x="1098" y="3251"/>
                    <a:pt x="1128" y="3441"/>
                    <a:pt x="1098" y="3646"/>
                  </a:cubicBezTo>
                  <a:cubicBezTo>
                    <a:pt x="1069" y="4056"/>
                    <a:pt x="879" y="4451"/>
                    <a:pt x="923" y="4876"/>
                  </a:cubicBezTo>
                  <a:cubicBezTo>
                    <a:pt x="937" y="5300"/>
                    <a:pt x="1142" y="5666"/>
                    <a:pt x="1391" y="5930"/>
                  </a:cubicBezTo>
                  <a:cubicBezTo>
                    <a:pt x="1669" y="6208"/>
                    <a:pt x="2006" y="6398"/>
                    <a:pt x="2328" y="6427"/>
                  </a:cubicBezTo>
                  <a:cubicBezTo>
                    <a:pt x="2424" y="6444"/>
                    <a:pt x="2518" y="6451"/>
                    <a:pt x="2610" y="6451"/>
                  </a:cubicBezTo>
                  <a:cubicBezTo>
                    <a:pt x="2838" y="6451"/>
                    <a:pt x="3052" y="6406"/>
                    <a:pt x="3250" y="6354"/>
                  </a:cubicBezTo>
                  <a:cubicBezTo>
                    <a:pt x="3499" y="6281"/>
                    <a:pt x="3733" y="6193"/>
                    <a:pt x="3953" y="6135"/>
                  </a:cubicBezTo>
                  <a:cubicBezTo>
                    <a:pt x="4173" y="6076"/>
                    <a:pt x="4363" y="6032"/>
                    <a:pt x="4509" y="6003"/>
                  </a:cubicBezTo>
                  <a:cubicBezTo>
                    <a:pt x="4623" y="5992"/>
                    <a:pt x="4717" y="5989"/>
                    <a:pt x="4789" y="5989"/>
                  </a:cubicBezTo>
                  <a:cubicBezTo>
                    <a:pt x="4869" y="5989"/>
                    <a:pt x="4924" y="5993"/>
                    <a:pt x="4953" y="5993"/>
                  </a:cubicBezTo>
                  <a:cubicBezTo>
                    <a:pt x="4970" y="5993"/>
                    <a:pt x="4978" y="5992"/>
                    <a:pt x="4978" y="5988"/>
                  </a:cubicBezTo>
                  <a:cubicBezTo>
                    <a:pt x="4978" y="5988"/>
                    <a:pt x="4865" y="5969"/>
                    <a:pt x="4641" y="5969"/>
                  </a:cubicBezTo>
                  <a:cubicBezTo>
                    <a:pt x="4584" y="5969"/>
                    <a:pt x="4521" y="5971"/>
                    <a:pt x="4451" y="5974"/>
                  </a:cubicBezTo>
                  <a:cubicBezTo>
                    <a:pt x="4304" y="5988"/>
                    <a:pt x="4114" y="6032"/>
                    <a:pt x="3895" y="6076"/>
                  </a:cubicBezTo>
                  <a:cubicBezTo>
                    <a:pt x="3704" y="6135"/>
                    <a:pt x="3455" y="6208"/>
                    <a:pt x="3192" y="6281"/>
                  </a:cubicBezTo>
                  <a:cubicBezTo>
                    <a:pt x="3004" y="6333"/>
                    <a:pt x="2793" y="6378"/>
                    <a:pt x="2576" y="6378"/>
                  </a:cubicBezTo>
                  <a:cubicBezTo>
                    <a:pt x="2489" y="6378"/>
                    <a:pt x="2401" y="6371"/>
                    <a:pt x="2313" y="6354"/>
                  </a:cubicBezTo>
                  <a:cubicBezTo>
                    <a:pt x="1991" y="6296"/>
                    <a:pt x="1684" y="6135"/>
                    <a:pt x="1435" y="5886"/>
                  </a:cubicBezTo>
                  <a:cubicBezTo>
                    <a:pt x="1172" y="5622"/>
                    <a:pt x="996" y="5256"/>
                    <a:pt x="967" y="4876"/>
                  </a:cubicBezTo>
                  <a:cubicBezTo>
                    <a:pt x="952" y="4495"/>
                    <a:pt x="1142" y="4100"/>
                    <a:pt x="1172" y="3661"/>
                  </a:cubicBezTo>
                  <a:cubicBezTo>
                    <a:pt x="1215" y="3441"/>
                    <a:pt x="1186" y="3221"/>
                    <a:pt x="1084" y="3031"/>
                  </a:cubicBezTo>
                  <a:cubicBezTo>
                    <a:pt x="1020" y="2912"/>
                    <a:pt x="922" y="2805"/>
                    <a:pt x="804" y="2738"/>
                  </a:cubicBezTo>
                  <a:lnTo>
                    <a:pt x="804" y="2738"/>
                  </a:lnTo>
                  <a:cubicBezTo>
                    <a:pt x="800" y="2694"/>
                    <a:pt x="795" y="2650"/>
                    <a:pt x="791" y="2606"/>
                  </a:cubicBezTo>
                  <a:cubicBezTo>
                    <a:pt x="776" y="2270"/>
                    <a:pt x="732" y="1977"/>
                    <a:pt x="688" y="1713"/>
                  </a:cubicBezTo>
                  <a:cubicBezTo>
                    <a:pt x="571" y="1172"/>
                    <a:pt x="440" y="733"/>
                    <a:pt x="337" y="440"/>
                  </a:cubicBezTo>
                  <a:cubicBezTo>
                    <a:pt x="279" y="293"/>
                    <a:pt x="249" y="191"/>
                    <a:pt x="205" y="118"/>
                  </a:cubicBezTo>
                  <a:lnTo>
                    <a:pt x="14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73" name="Google Shape;673;p34"/>
            <p:cNvSpPr/>
            <p:nvPr/>
          </p:nvSpPr>
          <p:spPr>
            <a:xfrm flipH="1">
              <a:off x="9017477" y="1850142"/>
              <a:ext cx="720144" cy="496961"/>
            </a:xfrm>
            <a:custGeom>
              <a:avLst/>
              <a:gdLst/>
              <a:ahLst/>
              <a:cxnLst/>
              <a:rect l="l" t="t" r="r" b="b"/>
              <a:pathLst>
                <a:path w="9209" h="6355" extrusionOk="0">
                  <a:moveTo>
                    <a:pt x="1025" y="1"/>
                  </a:moveTo>
                  <a:lnTo>
                    <a:pt x="0" y="6355"/>
                  </a:lnTo>
                  <a:lnTo>
                    <a:pt x="7993" y="6355"/>
                  </a:lnTo>
                  <a:lnTo>
                    <a:pt x="9208" y="1026"/>
                  </a:lnTo>
                  <a:lnTo>
                    <a:pt x="102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74" name="Google Shape;674;p34"/>
            <p:cNvSpPr/>
            <p:nvPr/>
          </p:nvSpPr>
          <p:spPr>
            <a:xfrm flipH="1">
              <a:off x="9101072" y="2335606"/>
              <a:ext cx="1029268" cy="34408"/>
            </a:xfrm>
            <a:custGeom>
              <a:avLst/>
              <a:gdLst/>
              <a:ahLst/>
              <a:cxnLst/>
              <a:rect l="l" t="t" r="r" b="b"/>
              <a:pathLst>
                <a:path w="13162" h="440" extrusionOk="0">
                  <a:moveTo>
                    <a:pt x="5008" y="0"/>
                  </a:moveTo>
                  <a:lnTo>
                    <a:pt x="30" y="117"/>
                  </a:lnTo>
                  <a:lnTo>
                    <a:pt x="1" y="308"/>
                  </a:lnTo>
                  <a:lnTo>
                    <a:pt x="13103" y="439"/>
                  </a:lnTo>
                  <a:lnTo>
                    <a:pt x="13162" y="147"/>
                  </a:lnTo>
                  <a:lnTo>
                    <a:pt x="5008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75" name="Google Shape;675;p34"/>
            <p:cNvSpPr/>
            <p:nvPr/>
          </p:nvSpPr>
          <p:spPr>
            <a:xfrm flipH="1">
              <a:off x="9309399" y="2062924"/>
              <a:ext cx="74525" cy="102364"/>
            </a:xfrm>
            <a:custGeom>
              <a:avLst/>
              <a:gdLst/>
              <a:ahLst/>
              <a:cxnLst/>
              <a:rect l="l" t="t" r="r" b="b"/>
              <a:pathLst>
                <a:path w="953" h="1309" extrusionOk="0">
                  <a:moveTo>
                    <a:pt x="561" y="0"/>
                  </a:moveTo>
                  <a:cubicBezTo>
                    <a:pt x="339" y="0"/>
                    <a:pt x="115" y="228"/>
                    <a:pt x="74" y="574"/>
                  </a:cubicBezTo>
                  <a:cubicBezTo>
                    <a:pt x="1" y="940"/>
                    <a:pt x="118" y="1247"/>
                    <a:pt x="338" y="1306"/>
                  </a:cubicBezTo>
                  <a:cubicBezTo>
                    <a:pt x="349" y="1307"/>
                    <a:pt x="361" y="1308"/>
                    <a:pt x="373" y="1308"/>
                  </a:cubicBezTo>
                  <a:cubicBezTo>
                    <a:pt x="583" y="1308"/>
                    <a:pt x="810" y="1067"/>
                    <a:pt x="879" y="735"/>
                  </a:cubicBezTo>
                  <a:cubicBezTo>
                    <a:pt x="952" y="369"/>
                    <a:pt x="821" y="61"/>
                    <a:pt x="601" y="3"/>
                  </a:cubicBezTo>
                  <a:cubicBezTo>
                    <a:pt x="588" y="1"/>
                    <a:pt x="575" y="0"/>
                    <a:pt x="561" y="0"/>
                  </a:cubicBez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76" name="Google Shape;676;p34"/>
            <p:cNvSpPr/>
            <p:nvPr/>
          </p:nvSpPr>
          <p:spPr>
            <a:xfrm flipH="1">
              <a:off x="9291100" y="2037196"/>
              <a:ext cx="113390" cy="153741"/>
            </a:xfrm>
            <a:custGeom>
              <a:avLst/>
              <a:gdLst/>
              <a:ahLst/>
              <a:cxnLst/>
              <a:rect l="l" t="t" r="r" b="b"/>
              <a:pathLst>
                <a:path w="1450" h="1966" extrusionOk="0">
                  <a:moveTo>
                    <a:pt x="838" y="1"/>
                  </a:moveTo>
                  <a:cubicBezTo>
                    <a:pt x="527" y="1"/>
                    <a:pt x="211" y="362"/>
                    <a:pt x="117" y="859"/>
                  </a:cubicBezTo>
                  <a:cubicBezTo>
                    <a:pt x="0" y="1415"/>
                    <a:pt x="205" y="1913"/>
                    <a:pt x="527" y="1957"/>
                  </a:cubicBezTo>
                  <a:cubicBezTo>
                    <a:pt x="554" y="1963"/>
                    <a:pt x="582" y="1966"/>
                    <a:pt x="609" y="1966"/>
                  </a:cubicBezTo>
                  <a:cubicBezTo>
                    <a:pt x="921" y="1966"/>
                    <a:pt x="1238" y="1592"/>
                    <a:pt x="1332" y="1108"/>
                  </a:cubicBezTo>
                  <a:cubicBezTo>
                    <a:pt x="1450" y="551"/>
                    <a:pt x="1245" y="54"/>
                    <a:pt x="923" y="10"/>
                  </a:cubicBezTo>
                  <a:cubicBezTo>
                    <a:pt x="895" y="4"/>
                    <a:pt x="867" y="1"/>
                    <a:pt x="83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77" name="Google Shape;677;p34"/>
            <p:cNvSpPr/>
            <p:nvPr/>
          </p:nvSpPr>
          <p:spPr>
            <a:xfrm flipH="1">
              <a:off x="10577877" y="1410581"/>
              <a:ext cx="18377" cy="44730"/>
            </a:xfrm>
            <a:custGeom>
              <a:avLst/>
              <a:gdLst/>
              <a:ahLst/>
              <a:cxnLst/>
              <a:rect l="l" t="t" r="r" b="b"/>
              <a:pathLst>
                <a:path w="235" h="572" extrusionOk="0">
                  <a:moveTo>
                    <a:pt x="220" y="0"/>
                  </a:moveTo>
                  <a:cubicBezTo>
                    <a:pt x="206" y="0"/>
                    <a:pt x="132" y="118"/>
                    <a:pt x="74" y="279"/>
                  </a:cubicBezTo>
                  <a:cubicBezTo>
                    <a:pt x="15" y="425"/>
                    <a:pt x="1" y="557"/>
                    <a:pt x="15" y="571"/>
                  </a:cubicBezTo>
                  <a:cubicBezTo>
                    <a:pt x="30" y="571"/>
                    <a:pt x="103" y="440"/>
                    <a:pt x="162" y="293"/>
                  </a:cubicBezTo>
                  <a:cubicBezTo>
                    <a:pt x="220" y="147"/>
                    <a:pt x="235" y="0"/>
                    <a:pt x="2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grpSp>
        <p:nvGrpSpPr>
          <p:cNvPr id="678" name="Google Shape;678;p34"/>
          <p:cNvGrpSpPr/>
          <p:nvPr/>
        </p:nvGrpSpPr>
        <p:grpSpPr>
          <a:xfrm>
            <a:off x="10433834" y="3263047"/>
            <a:ext cx="1047169" cy="3228211"/>
            <a:chOff x="7825375" y="2447285"/>
            <a:chExt cx="785377" cy="2421158"/>
          </a:xfrm>
        </p:grpSpPr>
        <p:sp>
          <p:nvSpPr>
            <p:cNvPr id="679" name="Google Shape;679;p34"/>
            <p:cNvSpPr/>
            <p:nvPr/>
          </p:nvSpPr>
          <p:spPr>
            <a:xfrm>
              <a:off x="7825375" y="2447285"/>
              <a:ext cx="785377" cy="1597032"/>
            </a:xfrm>
            <a:custGeom>
              <a:avLst/>
              <a:gdLst/>
              <a:ahLst/>
              <a:cxnLst/>
              <a:rect l="l" t="t" r="r" b="b"/>
              <a:pathLst>
                <a:path w="9912" h="20155" extrusionOk="0">
                  <a:moveTo>
                    <a:pt x="4109" y="1"/>
                  </a:moveTo>
                  <a:cubicBezTo>
                    <a:pt x="4004" y="1"/>
                    <a:pt x="3898" y="12"/>
                    <a:pt x="3792" y="35"/>
                  </a:cubicBezTo>
                  <a:cubicBezTo>
                    <a:pt x="2841" y="254"/>
                    <a:pt x="2343" y="1294"/>
                    <a:pt x="2006" y="2216"/>
                  </a:cubicBezTo>
                  <a:cubicBezTo>
                    <a:pt x="1758" y="2816"/>
                    <a:pt x="1538" y="3416"/>
                    <a:pt x="1304" y="4031"/>
                  </a:cubicBezTo>
                  <a:cubicBezTo>
                    <a:pt x="660" y="5715"/>
                    <a:pt x="1" y="7515"/>
                    <a:pt x="440" y="9272"/>
                  </a:cubicBezTo>
                  <a:cubicBezTo>
                    <a:pt x="791" y="10692"/>
                    <a:pt x="1787" y="11834"/>
                    <a:pt x="2621" y="13034"/>
                  </a:cubicBezTo>
                  <a:cubicBezTo>
                    <a:pt x="2782" y="13254"/>
                    <a:pt x="2929" y="13503"/>
                    <a:pt x="2914" y="13781"/>
                  </a:cubicBezTo>
                  <a:cubicBezTo>
                    <a:pt x="2885" y="14206"/>
                    <a:pt x="2446" y="14469"/>
                    <a:pt x="2021" y="14572"/>
                  </a:cubicBezTo>
                  <a:cubicBezTo>
                    <a:pt x="1597" y="14659"/>
                    <a:pt x="1157" y="14659"/>
                    <a:pt x="791" y="14879"/>
                  </a:cubicBezTo>
                  <a:cubicBezTo>
                    <a:pt x="352" y="15157"/>
                    <a:pt x="147" y="15699"/>
                    <a:pt x="191" y="16211"/>
                  </a:cubicBezTo>
                  <a:cubicBezTo>
                    <a:pt x="220" y="16724"/>
                    <a:pt x="469" y="17207"/>
                    <a:pt x="777" y="17617"/>
                  </a:cubicBezTo>
                  <a:cubicBezTo>
                    <a:pt x="777" y="17661"/>
                    <a:pt x="2138" y="19359"/>
                    <a:pt x="3690" y="19886"/>
                  </a:cubicBezTo>
                  <a:cubicBezTo>
                    <a:pt x="4186" y="20060"/>
                    <a:pt x="4718" y="20154"/>
                    <a:pt x="5244" y="20154"/>
                  </a:cubicBezTo>
                  <a:cubicBezTo>
                    <a:pt x="6177" y="20154"/>
                    <a:pt x="7090" y="19857"/>
                    <a:pt x="7745" y="19183"/>
                  </a:cubicBezTo>
                  <a:cubicBezTo>
                    <a:pt x="8770" y="18114"/>
                    <a:pt x="9033" y="16402"/>
                    <a:pt x="8345" y="15099"/>
                  </a:cubicBezTo>
                  <a:cubicBezTo>
                    <a:pt x="8023" y="14454"/>
                    <a:pt x="7496" y="13869"/>
                    <a:pt x="7511" y="13152"/>
                  </a:cubicBezTo>
                  <a:cubicBezTo>
                    <a:pt x="7526" y="12771"/>
                    <a:pt x="7716" y="12420"/>
                    <a:pt x="7935" y="12098"/>
                  </a:cubicBezTo>
                  <a:cubicBezTo>
                    <a:pt x="8345" y="11468"/>
                    <a:pt x="8902" y="10956"/>
                    <a:pt x="9282" y="10326"/>
                  </a:cubicBezTo>
                  <a:cubicBezTo>
                    <a:pt x="9663" y="9682"/>
                    <a:pt x="9912" y="8877"/>
                    <a:pt x="9590" y="8203"/>
                  </a:cubicBezTo>
                  <a:cubicBezTo>
                    <a:pt x="9004" y="6857"/>
                    <a:pt x="6925" y="6813"/>
                    <a:pt x="6296" y="5510"/>
                  </a:cubicBezTo>
                  <a:cubicBezTo>
                    <a:pt x="6003" y="4880"/>
                    <a:pt x="6120" y="4178"/>
                    <a:pt x="6193" y="3489"/>
                  </a:cubicBezTo>
                  <a:cubicBezTo>
                    <a:pt x="6267" y="2670"/>
                    <a:pt x="6223" y="1806"/>
                    <a:pt x="5827" y="1103"/>
                  </a:cubicBezTo>
                  <a:cubicBezTo>
                    <a:pt x="5471" y="480"/>
                    <a:pt x="4806" y="1"/>
                    <a:pt x="410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80" name="Google Shape;680;p34"/>
            <p:cNvSpPr/>
            <p:nvPr/>
          </p:nvSpPr>
          <p:spPr>
            <a:xfrm>
              <a:off x="8200084" y="3039275"/>
              <a:ext cx="7052" cy="1260986"/>
            </a:xfrm>
            <a:custGeom>
              <a:avLst/>
              <a:gdLst/>
              <a:ahLst/>
              <a:cxnLst/>
              <a:rect l="l" t="t" r="r" b="b"/>
              <a:pathLst>
                <a:path w="89" h="15914" extrusionOk="0">
                  <a:moveTo>
                    <a:pt x="30" y="0"/>
                  </a:moveTo>
                  <a:cubicBezTo>
                    <a:pt x="15" y="0"/>
                    <a:pt x="0" y="3543"/>
                    <a:pt x="0" y="7950"/>
                  </a:cubicBezTo>
                  <a:cubicBezTo>
                    <a:pt x="0" y="12342"/>
                    <a:pt x="15" y="15914"/>
                    <a:pt x="30" y="15914"/>
                  </a:cubicBezTo>
                  <a:cubicBezTo>
                    <a:pt x="74" y="15914"/>
                    <a:pt x="88" y="12342"/>
                    <a:pt x="74" y="7950"/>
                  </a:cubicBezTo>
                  <a:cubicBezTo>
                    <a:pt x="74" y="3558"/>
                    <a:pt x="59" y="0"/>
                    <a:pt x="30" y="0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81" name="Google Shape;681;p34"/>
            <p:cNvSpPr/>
            <p:nvPr/>
          </p:nvSpPr>
          <p:spPr>
            <a:xfrm>
              <a:off x="8196598" y="3199337"/>
              <a:ext cx="213538" cy="270358"/>
            </a:xfrm>
            <a:custGeom>
              <a:avLst/>
              <a:gdLst/>
              <a:ahLst/>
              <a:cxnLst/>
              <a:rect l="l" t="t" r="r" b="b"/>
              <a:pathLst>
                <a:path w="2695" h="3412" extrusionOk="0">
                  <a:moveTo>
                    <a:pt x="2694" y="1"/>
                  </a:moveTo>
                  <a:cubicBezTo>
                    <a:pt x="2694" y="1"/>
                    <a:pt x="2636" y="45"/>
                    <a:pt x="2548" y="103"/>
                  </a:cubicBezTo>
                  <a:cubicBezTo>
                    <a:pt x="2475" y="176"/>
                    <a:pt x="2372" y="293"/>
                    <a:pt x="2240" y="440"/>
                  </a:cubicBezTo>
                  <a:cubicBezTo>
                    <a:pt x="1977" y="733"/>
                    <a:pt x="1655" y="1172"/>
                    <a:pt x="1289" y="1655"/>
                  </a:cubicBezTo>
                  <a:cubicBezTo>
                    <a:pt x="981" y="2094"/>
                    <a:pt x="659" y="2475"/>
                    <a:pt x="366" y="2885"/>
                  </a:cubicBezTo>
                  <a:lnTo>
                    <a:pt x="103" y="3265"/>
                  </a:lnTo>
                  <a:cubicBezTo>
                    <a:pt x="44" y="3353"/>
                    <a:pt x="0" y="3412"/>
                    <a:pt x="0" y="3412"/>
                  </a:cubicBezTo>
                  <a:cubicBezTo>
                    <a:pt x="0" y="3412"/>
                    <a:pt x="44" y="3368"/>
                    <a:pt x="118" y="3280"/>
                  </a:cubicBezTo>
                  <a:cubicBezTo>
                    <a:pt x="205" y="3148"/>
                    <a:pt x="323" y="3046"/>
                    <a:pt x="410" y="2914"/>
                  </a:cubicBezTo>
                  <a:cubicBezTo>
                    <a:pt x="718" y="2533"/>
                    <a:pt x="1025" y="2123"/>
                    <a:pt x="1362" y="1714"/>
                  </a:cubicBezTo>
                  <a:cubicBezTo>
                    <a:pt x="1684" y="1274"/>
                    <a:pt x="2006" y="879"/>
                    <a:pt x="2299" y="484"/>
                  </a:cubicBezTo>
                  <a:cubicBezTo>
                    <a:pt x="2401" y="337"/>
                    <a:pt x="2518" y="206"/>
                    <a:pt x="2592" y="132"/>
                  </a:cubicBezTo>
                  <a:cubicBezTo>
                    <a:pt x="2665" y="59"/>
                    <a:pt x="2694" y="1"/>
                    <a:pt x="2694" y="1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82" name="Google Shape;682;p34"/>
            <p:cNvSpPr/>
            <p:nvPr/>
          </p:nvSpPr>
          <p:spPr>
            <a:xfrm>
              <a:off x="8042324" y="3706304"/>
              <a:ext cx="160134" cy="187951"/>
            </a:xfrm>
            <a:custGeom>
              <a:avLst/>
              <a:gdLst/>
              <a:ahLst/>
              <a:cxnLst/>
              <a:rect l="l" t="t" r="r" b="b"/>
              <a:pathLst>
                <a:path w="2021" h="2372" extrusionOk="0">
                  <a:moveTo>
                    <a:pt x="0" y="0"/>
                  </a:moveTo>
                  <a:cubicBezTo>
                    <a:pt x="0" y="15"/>
                    <a:pt x="103" y="132"/>
                    <a:pt x="308" y="337"/>
                  </a:cubicBezTo>
                  <a:cubicBezTo>
                    <a:pt x="498" y="542"/>
                    <a:pt x="762" y="820"/>
                    <a:pt x="1054" y="1142"/>
                  </a:cubicBezTo>
                  <a:cubicBezTo>
                    <a:pt x="1347" y="1479"/>
                    <a:pt x="1596" y="1772"/>
                    <a:pt x="1786" y="1991"/>
                  </a:cubicBezTo>
                  <a:cubicBezTo>
                    <a:pt x="1874" y="2094"/>
                    <a:pt x="1933" y="2196"/>
                    <a:pt x="1962" y="2269"/>
                  </a:cubicBezTo>
                  <a:cubicBezTo>
                    <a:pt x="1991" y="2328"/>
                    <a:pt x="2006" y="2372"/>
                    <a:pt x="2006" y="2372"/>
                  </a:cubicBezTo>
                  <a:cubicBezTo>
                    <a:pt x="2021" y="2372"/>
                    <a:pt x="2021" y="2167"/>
                    <a:pt x="1830" y="1933"/>
                  </a:cubicBezTo>
                  <a:cubicBezTo>
                    <a:pt x="1640" y="1698"/>
                    <a:pt x="1406" y="1406"/>
                    <a:pt x="1113" y="1069"/>
                  </a:cubicBezTo>
                  <a:cubicBezTo>
                    <a:pt x="820" y="761"/>
                    <a:pt x="542" y="483"/>
                    <a:pt x="337" y="293"/>
                  </a:cubicBezTo>
                  <a:cubicBezTo>
                    <a:pt x="132" y="103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83" name="Google Shape;683;p34"/>
            <p:cNvSpPr/>
            <p:nvPr/>
          </p:nvSpPr>
          <p:spPr>
            <a:xfrm>
              <a:off x="7993008" y="4381211"/>
              <a:ext cx="464000" cy="487231"/>
            </a:xfrm>
            <a:custGeom>
              <a:avLst/>
              <a:gdLst/>
              <a:ahLst/>
              <a:cxnLst/>
              <a:rect l="l" t="t" r="r" b="b"/>
              <a:pathLst>
                <a:path w="5856" h="6149" extrusionOk="0">
                  <a:moveTo>
                    <a:pt x="5856" y="0"/>
                  </a:moveTo>
                  <a:lnTo>
                    <a:pt x="0" y="908"/>
                  </a:lnTo>
                  <a:cubicBezTo>
                    <a:pt x="44" y="908"/>
                    <a:pt x="732" y="6149"/>
                    <a:pt x="732" y="6149"/>
                  </a:cubicBezTo>
                  <a:lnTo>
                    <a:pt x="4670" y="6149"/>
                  </a:lnTo>
                  <a:lnTo>
                    <a:pt x="5856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84" name="Google Shape;684;p34"/>
            <p:cNvSpPr/>
            <p:nvPr/>
          </p:nvSpPr>
          <p:spPr>
            <a:xfrm>
              <a:off x="7938493" y="4310451"/>
              <a:ext cx="581189" cy="142707"/>
            </a:xfrm>
            <a:custGeom>
              <a:avLst/>
              <a:gdLst/>
              <a:ahLst/>
              <a:cxnLst/>
              <a:rect l="l" t="t" r="r" b="b"/>
              <a:pathLst>
                <a:path w="7335" h="1801" extrusionOk="0">
                  <a:moveTo>
                    <a:pt x="7334" y="0"/>
                  </a:moveTo>
                  <a:lnTo>
                    <a:pt x="0" y="600"/>
                  </a:lnTo>
                  <a:lnTo>
                    <a:pt x="0" y="1801"/>
                  </a:lnTo>
                  <a:lnTo>
                    <a:pt x="7334" y="1801"/>
                  </a:lnTo>
                  <a:lnTo>
                    <a:pt x="7334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85" name="Google Shape;685;p34"/>
            <p:cNvSpPr/>
            <p:nvPr/>
          </p:nvSpPr>
          <p:spPr>
            <a:xfrm>
              <a:off x="7993008" y="4453080"/>
              <a:ext cx="450134" cy="72027"/>
            </a:xfrm>
            <a:custGeom>
              <a:avLst/>
              <a:gdLst/>
              <a:ahLst/>
              <a:cxnLst/>
              <a:rect l="l" t="t" r="r" b="b"/>
              <a:pathLst>
                <a:path w="5681" h="909" extrusionOk="0">
                  <a:moveTo>
                    <a:pt x="0" y="1"/>
                  </a:moveTo>
                  <a:lnTo>
                    <a:pt x="88" y="543"/>
                  </a:lnTo>
                  <a:lnTo>
                    <a:pt x="5490" y="909"/>
                  </a:lnTo>
                  <a:lnTo>
                    <a:pt x="568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75" name="Google Shape;1275;p48"/>
          <p:cNvGrpSpPr/>
          <p:nvPr/>
        </p:nvGrpSpPr>
        <p:grpSpPr>
          <a:xfrm>
            <a:off x="6587141" y="509879"/>
            <a:ext cx="2478761" cy="5894960"/>
            <a:chOff x="4940355" y="382409"/>
            <a:chExt cx="1859071" cy="4421220"/>
          </a:xfrm>
        </p:grpSpPr>
        <p:sp>
          <p:nvSpPr>
            <p:cNvPr id="1276" name="Google Shape;1276;p48"/>
            <p:cNvSpPr/>
            <p:nvPr/>
          </p:nvSpPr>
          <p:spPr>
            <a:xfrm rot="-2105364">
              <a:off x="5497165" y="504762"/>
              <a:ext cx="592846" cy="530494"/>
            </a:xfrm>
            <a:prstGeom prst="wedgeEllipseCallout">
              <a:avLst>
                <a:gd name="adj1" fmla="val -20833"/>
                <a:gd name="adj2" fmla="val 62500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277" name="Google Shape;1277;p48"/>
            <p:cNvSpPr/>
            <p:nvPr/>
          </p:nvSpPr>
          <p:spPr>
            <a:xfrm flipH="1">
              <a:off x="5123375" y="1558855"/>
              <a:ext cx="912921" cy="827410"/>
            </a:xfrm>
            <a:custGeom>
              <a:avLst/>
              <a:gdLst/>
              <a:ahLst/>
              <a:cxnLst/>
              <a:rect l="l" t="t" r="r" b="b"/>
              <a:pathLst>
                <a:path w="12854" h="11650" extrusionOk="0">
                  <a:moveTo>
                    <a:pt x="3148" y="1"/>
                  </a:moveTo>
                  <a:lnTo>
                    <a:pt x="425" y="206"/>
                  </a:lnTo>
                  <a:cubicBezTo>
                    <a:pt x="425" y="206"/>
                    <a:pt x="0" y="3397"/>
                    <a:pt x="908" y="8170"/>
                  </a:cubicBezTo>
                  <a:cubicBezTo>
                    <a:pt x="1453" y="10979"/>
                    <a:pt x="3171" y="11650"/>
                    <a:pt x="4719" y="11650"/>
                  </a:cubicBezTo>
                  <a:cubicBezTo>
                    <a:pt x="5793" y="11650"/>
                    <a:pt x="6785" y="11327"/>
                    <a:pt x="7247" y="11171"/>
                  </a:cubicBezTo>
                  <a:cubicBezTo>
                    <a:pt x="8360" y="10761"/>
                    <a:pt x="12854" y="9136"/>
                    <a:pt x="12854" y="9136"/>
                  </a:cubicBezTo>
                  <a:lnTo>
                    <a:pt x="11507" y="6062"/>
                  </a:lnTo>
                  <a:cubicBezTo>
                    <a:pt x="11507" y="6062"/>
                    <a:pt x="8769" y="7057"/>
                    <a:pt x="5681" y="7716"/>
                  </a:cubicBezTo>
                  <a:cubicBezTo>
                    <a:pt x="5655" y="7721"/>
                    <a:pt x="5630" y="7724"/>
                    <a:pt x="5604" y="7724"/>
                  </a:cubicBezTo>
                  <a:cubicBezTo>
                    <a:pt x="4221" y="7724"/>
                    <a:pt x="3148" y="1"/>
                    <a:pt x="314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278" name="Google Shape;1278;p48"/>
            <p:cNvSpPr/>
            <p:nvPr/>
          </p:nvSpPr>
          <p:spPr>
            <a:xfrm flipH="1">
              <a:off x="5697290" y="2536257"/>
              <a:ext cx="1031458" cy="2181381"/>
            </a:xfrm>
            <a:custGeom>
              <a:avLst/>
              <a:gdLst/>
              <a:ahLst/>
              <a:cxnLst/>
              <a:rect l="l" t="t" r="r" b="b"/>
              <a:pathLst>
                <a:path w="14523" h="30714" extrusionOk="0">
                  <a:moveTo>
                    <a:pt x="14523" y="0"/>
                  </a:moveTo>
                  <a:lnTo>
                    <a:pt x="9838" y="878"/>
                  </a:lnTo>
                  <a:cubicBezTo>
                    <a:pt x="7232" y="12912"/>
                    <a:pt x="1" y="28254"/>
                    <a:pt x="1" y="28254"/>
                  </a:cubicBezTo>
                  <a:lnTo>
                    <a:pt x="4012" y="30714"/>
                  </a:lnTo>
                  <a:cubicBezTo>
                    <a:pt x="13308" y="12341"/>
                    <a:pt x="14523" y="0"/>
                    <a:pt x="1452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279" name="Google Shape;1279;p48"/>
            <p:cNvSpPr/>
            <p:nvPr/>
          </p:nvSpPr>
          <p:spPr>
            <a:xfrm flipH="1">
              <a:off x="5666054" y="1058436"/>
              <a:ext cx="770522" cy="832382"/>
            </a:xfrm>
            <a:custGeom>
              <a:avLst/>
              <a:gdLst/>
              <a:ahLst/>
              <a:cxnLst/>
              <a:rect l="l" t="t" r="r" b="b"/>
              <a:pathLst>
                <a:path w="10849" h="11720" extrusionOk="0">
                  <a:moveTo>
                    <a:pt x="2775" y="1"/>
                  </a:moveTo>
                  <a:cubicBezTo>
                    <a:pt x="2313" y="1"/>
                    <a:pt x="1872" y="147"/>
                    <a:pt x="1479" y="591"/>
                  </a:cubicBezTo>
                  <a:cubicBezTo>
                    <a:pt x="1478" y="591"/>
                    <a:pt x="1478" y="590"/>
                    <a:pt x="1477" y="590"/>
                  </a:cubicBezTo>
                  <a:cubicBezTo>
                    <a:pt x="1432" y="590"/>
                    <a:pt x="821" y="867"/>
                    <a:pt x="849" y="1338"/>
                  </a:cubicBezTo>
                  <a:cubicBezTo>
                    <a:pt x="893" y="2948"/>
                    <a:pt x="1171" y="4046"/>
                    <a:pt x="498" y="5510"/>
                  </a:cubicBezTo>
                  <a:cubicBezTo>
                    <a:pt x="278" y="6008"/>
                    <a:pt x="0" y="6535"/>
                    <a:pt x="88" y="7062"/>
                  </a:cubicBezTo>
                  <a:cubicBezTo>
                    <a:pt x="191" y="7545"/>
                    <a:pt x="586" y="7925"/>
                    <a:pt x="1025" y="8145"/>
                  </a:cubicBezTo>
                  <a:cubicBezTo>
                    <a:pt x="1464" y="8365"/>
                    <a:pt x="1962" y="8482"/>
                    <a:pt x="2430" y="8628"/>
                  </a:cubicBezTo>
                  <a:cubicBezTo>
                    <a:pt x="2913" y="8774"/>
                    <a:pt x="3382" y="8994"/>
                    <a:pt x="3675" y="9375"/>
                  </a:cubicBezTo>
                  <a:cubicBezTo>
                    <a:pt x="4026" y="9814"/>
                    <a:pt x="4099" y="10399"/>
                    <a:pt x="4465" y="10824"/>
                  </a:cubicBezTo>
                  <a:cubicBezTo>
                    <a:pt x="4846" y="11278"/>
                    <a:pt x="5475" y="11439"/>
                    <a:pt x="6076" y="11527"/>
                  </a:cubicBezTo>
                  <a:cubicBezTo>
                    <a:pt x="6841" y="11659"/>
                    <a:pt x="7594" y="11719"/>
                    <a:pt x="8367" y="11719"/>
                  </a:cubicBezTo>
                  <a:cubicBezTo>
                    <a:pt x="8452" y="11719"/>
                    <a:pt x="8537" y="11718"/>
                    <a:pt x="8623" y="11717"/>
                  </a:cubicBezTo>
                  <a:cubicBezTo>
                    <a:pt x="9135" y="11702"/>
                    <a:pt x="9677" y="11644"/>
                    <a:pt x="10101" y="11351"/>
                  </a:cubicBezTo>
                  <a:cubicBezTo>
                    <a:pt x="10746" y="10868"/>
                    <a:pt x="10848" y="9828"/>
                    <a:pt x="10321" y="9243"/>
                  </a:cubicBezTo>
                  <a:cubicBezTo>
                    <a:pt x="9940" y="8818"/>
                    <a:pt x="9355" y="8672"/>
                    <a:pt x="8842" y="8408"/>
                  </a:cubicBezTo>
                  <a:cubicBezTo>
                    <a:pt x="7964" y="7940"/>
                    <a:pt x="7320" y="7091"/>
                    <a:pt x="7144" y="6110"/>
                  </a:cubicBezTo>
                  <a:cubicBezTo>
                    <a:pt x="6998" y="5276"/>
                    <a:pt x="7174" y="4397"/>
                    <a:pt x="7247" y="3533"/>
                  </a:cubicBezTo>
                  <a:cubicBezTo>
                    <a:pt x="7305" y="2670"/>
                    <a:pt x="7188" y="1718"/>
                    <a:pt x="6573" y="1133"/>
                  </a:cubicBezTo>
                  <a:cubicBezTo>
                    <a:pt x="6163" y="752"/>
                    <a:pt x="5607" y="591"/>
                    <a:pt x="5051" y="503"/>
                  </a:cubicBezTo>
                  <a:cubicBezTo>
                    <a:pt x="4311" y="377"/>
                    <a:pt x="3516" y="1"/>
                    <a:pt x="277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280" name="Google Shape;1280;p48"/>
            <p:cNvSpPr/>
            <p:nvPr/>
          </p:nvSpPr>
          <p:spPr>
            <a:xfrm flipH="1">
              <a:off x="5697302" y="2536257"/>
              <a:ext cx="1031458" cy="2181381"/>
            </a:xfrm>
            <a:custGeom>
              <a:avLst/>
              <a:gdLst/>
              <a:ahLst/>
              <a:cxnLst/>
              <a:rect l="l" t="t" r="r" b="b"/>
              <a:pathLst>
                <a:path w="14523" h="30714" extrusionOk="0">
                  <a:moveTo>
                    <a:pt x="14523" y="0"/>
                  </a:moveTo>
                  <a:lnTo>
                    <a:pt x="9838" y="878"/>
                  </a:lnTo>
                  <a:cubicBezTo>
                    <a:pt x="7232" y="12912"/>
                    <a:pt x="1" y="28254"/>
                    <a:pt x="1" y="28254"/>
                  </a:cubicBezTo>
                  <a:lnTo>
                    <a:pt x="4012" y="30714"/>
                  </a:lnTo>
                  <a:cubicBezTo>
                    <a:pt x="13308" y="12341"/>
                    <a:pt x="14523" y="0"/>
                    <a:pt x="14523" y="0"/>
                  </a:cubicBezTo>
                  <a:close/>
                </a:path>
              </a:pathLst>
            </a:custGeom>
            <a:solidFill>
              <a:srgbClr val="151F29">
                <a:alpha val="3289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281" name="Google Shape;1281;p48"/>
            <p:cNvSpPr/>
            <p:nvPr/>
          </p:nvSpPr>
          <p:spPr>
            <a:xfrm flipH="1">
              <a:off x="6390764" y="4531472"/>
              <a:ext cx="339061" cy="272158"/>
            </a:xfrm>
            <a:custGeom>
              <a:avLst/>
              <a:gdLst/>
              <a:ahLst/>
              <a:cxnLst/>
              <a:rect l="l" t="t" r="r" b="b"/>
              <a:pathLst>
                <a:path w="4774" h="3832" extrusionOk="0">
                  <a:moveTo>
                    <a:pt x="1" y="0"/>
                  </a:moveTo>
                  <a:lnTo>
                    <a:pt x="16" y="161"/>
                  </a:lnTo>
                  <a:cubicBezTo>
                    <a:pt x="16" y="161"/>
                    <a:pt x="4167" y="3832"/>
                    <a:pt x="4618" y="3832"/>
                  </a:cubicBezTo>
                  <a:cubicBezTo>
                    <a:pt x="4639" y="3832"/>
                    <a:pt x="4652" y="3824"/>
                    <a:pt x="4656" y="3807"/>
                  </a:cubicBezTo>
                  <a:cubicBezTo>
                    <a:pt x="4773" y="3426"/>
                    <a:pt x="3997" y="2621"/>
                    <a:pt x="3997" y="2621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282" name="Google Shape;1282;p48"/>
            <p:cNvSpPr/>
            <p:nvPr/>
          </p:nvSpPr>
          <p:spPr>
            <a:xfrm flipH="1">
              <a:off x="6532169" y="3030498"/>
              <a:ext cx="267257" cy="303194"/>
            </a:xfrm>
            <a:custGeom>
              <a:avLst/>
              <a:gdLst/>
              <a:ahLst/>
              <a:cxnLst/>
              <a:rect l="l" t="t" r="r" b="b"/>
              <a:pathLst>
                <a:path w="3763" h="4269" extrusionOk="0">
                  <a:moveTo>
                    <a:pt x="1007" y="0"/>
                  </a:moveTo>
                  <a:cubicBezTo>
                    <a:pt x="912" y="0"/>
                    <a:pt x="842" y="30"/>
                    <a:pt x="805" y="97"/>
                  </a:cubicBezTo>
                  <a:cubicBezTo>
                    <a:pt x="805" y="97"/>
                    <a:pt x="0" y="2264"/>
                    <a:pt x="73" y="2528"/>
                  </a:cubicBezTo>
                  <a:cubicBezTo>
                    <a:pt x="83" y="2566"/>
                    <a:pt x="105" y="2583"/>
                    <a:pt x="134" y="2583"/>
                  </a:cubicBezTo>
                  <a:cubicBezTo>
                    <a:pt x="316" y="2583"/>
                    <a:pt x="805" y="1942"/>
                    <a:pt x="805" y="1942"/>
                  </a:cubicBezTo>
                  <a:lnTo>
                    <a:pt x="805" y="1942"/>
                  </a:lnTo>
                  <a:cubicBezTo>
                    <a:pt x="805" y="1942"/>
                    <a:pt x="264" y="2879"/>
                    <a:pt x="337" y="3128"/>
                  </a:cubicBezTo>
                  <a:cubicBezTo>
                    <a:pt x="344" y="3155"/>
                    <a:pt x="362" y="3167"/>
                    <a:pt x="387" y="3167"/>
                  </a:cubicBezTo>
                  <a:cubicBezTo>
                    <a:pt x="609" y="3167"/>
                    <a:pt x="1434" y="2235"/>
                    <a:pt x="1435" y="2235"/>
                  </a:cubicBezTo>
                  <a:lnTo>
                    <a:pt x="1435" y="2235"/>
                  </a:lnTo>
                  <a:cubicBezTo>
                    <a:pt x="1434" y="2235"/>
                    <a:pt x="483" y="3435"/>
                    <a:pt x="732" y="3640"/>
                  </a:cubicBezTo>
                  <a:cubicBezTo>
                    <a:pt x="752" y="3656"/>
                    <a:pt x="777" y="3663"/>
                    <a:pt x="805" y="3663"/>
                  </a:cubicBezTo>
                  <a:cubicBezTo>
                    <a:pt x="1159" y="3663"/>
                    <a:pt x="2123" y="2586"/>
                    <a:pt x="2123" y="2586"/>
                  </a:cubicBezTo>
                  <a:lnTo>
                    <a:pt x="2123" y="2586"/>
                  </a:lnTo>
                  <a:cubicBezTo>
                    <a:pt x="2123" y="2586"/>
                    <a:pt x="1069" y="3977"/>
                    <a:pt x="1303" y="4240"/>
                  </a:cubicBezTo>
                  <a:cubicBezTo>
                    <a:pt x="1319" y="4260"/>
                    <a:pt x="1341" y="4269"/>
                    <a:pt x="1368" y="4269"/>
                  </a:cubicBezTo>
                  <a:cubicBezTo>
                    <a:pt x="1728" y="4269"/>
                    <a:pt x="2957" y="2659"/>
                    <a:pt x="2957" y="2659"/>
                  </a:cubicBezTo>
                  <a:cubicBezTo>
                    <a:pt x="2984" y="3291"/>
                    <a:pt x="3357" y="3664"/>
                    <a:pt x="3542" y="3664"/>
                  </a:cubicBezTo>
                  <a:cubicBezTo>
                    <a:pt x="3559" y="3664"/>
                    <a:pt x="3574" y="3661"/>
                    <a:pt x="3587" y="3655"/>
                  </a:cubicBezTo>
                  <a:cubicBezTo>
                    <a:pt x="3762" y="3582"/>
                    <a:pt x="3557" y="1459"/>
                    <a:pt x="3557" y="1459"/>
                  </a:cubicBezTo>
                  <a:cubicBezTo>
                    <a:pt x="3557" y="1459"/>
                    <a:pt x="1673" y="0"/>
                    <a:pt x="1007" y="0"/>
                  </a:cubicBezTo>
                  <a:close/>
                </a:path>
              </a:pathLst>
            </a:custGeom>
            <a:solidFill>
              <a:srgbClr val="CF886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283" name="Google Shape;1283;p48"/>
            <p:cNvSpPr/>
            <p:nvPr/>
          </p:nvSpPr>
          <p:spPr>
            <a:xfrm flipH="1">
              <a:off x="5302207" y="2508133"/>
              <a:ext cx="1096940" cy="2262559"/>
            </a:xfrm>
            <a:custGeom>
              <a:avLst/>
              <a:gdLst/>
              <a:ahLst/>
              <a:cxnLst/>
              <a:rect l="l" t="t" r="r" b="b"/>
              <a:pathLst>
                <a:path w="15445" h="31857" extrusionOk="0">
                  <a:moveTo>
                    <a:pt x="6251" y="1"/>
                  </a:moveTo>
                  <a:lnTo>
                    <a:pt x="0" y="2124"/>
                  </a:lnTo>
                  <a:cubicBezTo>
                    <a:pt x="0" y="2124"/>
                    <a:pt x="3470" y="18154"/>
                    <a:pt x="11844" y="31856"/>
                  </a:cubicBezTo>
                  <a:lnTo>
                    <a:pt x="15445" y="29895"/>
                  </a:lnTo>
                  <a:cubicBezTo>
                    <a:pt x="15445" y="29895"/>
                    <a:pt x="5929" y="9956"/>
                    <a:pt x="625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284" name="Google Shape;1284;p48"/>
            <p:cNvSpPr/>
            <p:nvPr/>
          </p:nvSpPr>
          <p:spPr>
            <a:xfrm flipH="1">
              <a:off x="6141265" y="2320990"/>
              <a:ext cx="166405" cy="180326"/>
            </a:xfrm>
            <a:custGeom>
              <a:avLst/>
              <a:gdLst/>
              <a:ahLst/>
              <a:cxnLst/>
              <a:rect l="l" t="t" r="r" b="b"/>
              <a:pathLst>
                <a:path w="2343" h="2539" extrusionOk="0">
                  <a:moveTo>
                    <a:pt x="162" y="1"/>
                  </a:moveTo>
                  <a:cubicBezTo>
                    <a:pt x="162" y="1"/>
                    <a:pt x="279" y="15"/>
                    <a:pt x="469" y="30"/>
                  </a:cubicBezTo>
                  <a:cubicBezTo>
                    <a:pt x="689" y="59"/>
                    <a:pt x="981" y="74"/>
                    <a:pt x="1333" y="103"/>
                  </a:cubicBezTo>
                  <a:cubicBezTo>
                    <a:pt x="1523" y="132"/>
                    <a:pt x="1713" y="147"/>
                    <a:pt x="1933" y="162"/>
                  </a:cubicBezTo>
                  <a:cubicBezTo>
                    <a:pt x="2050" y="176"/>
                    <a:pt x="2153" y="176"/>
                    <a:pt x="2211" y="250"/>
                  </a:cubicBezTo>
                  <a:cubicBezTo>
                    <a:pt x="2270" y="323"/>
                    <a:pt x="2270" y="440"/>
                    <a:pt x="2270" y="572"/>
                  </a:cubicBezTo>
                  <a:cubicBezTo>
                    <a:pt x="2270" y="806"/>
                    <a:pt x="2270" y="1055"/>
                    <a:pt x="2211" y="1318"/>
                  </a:cubicBezTo>
                  <a:cubicBezTo>
                    <a:pt x="2153" y="1567"/>
                    <a:pt x="2050" y="1831"/>
                    <a:pt x="1860" y="2006"/>
                  </a:cubicBezTo>
                  <a:cubicBezTo>
                    <a:pt x="1684" y="2197"/>
                    <a:pt x="1421" y="2328"/>
                    <a:pt x="1186" y="2372"/>
                  </a:cubicBezTo>
                  <a:cubicBezTo>
                    <a:pt x="1062" y="2402"/>
                    <a:pt x="934" y="2420"/>
                    <a:pt x="811" y="2420"/>
                  </a:cubicBezTo>
                  <a:cubicBezTo>
                    <a:pt x="689" y="2420"/>
                    <a:pt x="571" y="2402"/>
                    <a:pt x="469" y="2358"/>
                  </a:cubicBezTo>
                  <a:cubicBezTo>
                    <a:pt x="279" y="2255"/>
                    <a:pt x="176" y="2036"/>
                    <a:pt x="147" y="1831"/>
                  </a:cubicBezTo>
                  <a:cubicBezTo>
                    <a:pt x="103" y="1626"/>
                    <a:pt x="132" y="1421"/>
                    <a:pt x="132" y="1245"/>
                  </a:cubicBezTo>
                  <a:cubicBezTo>
                    <a:pt x="147" y="879"/>
                    <a:pt x="205" y="586"/>
                    <a:pt x="235" y="381"/>
                  </a:cubicBezTo>
                  <a:cubicBezTo>
                    <a:pt x="293" y="176"/>
                    <a:pt x="308" y="74"/>
                    <a:pt x="308" y="74"/>
                  </a:cubicBezTo>
                  <a:lnTo>
                    <a:pt x="308" y="74"/>
                  </a:lnTo>
                  <a:cubicBezTo>
                    <a:pt x="308" y="74"/>
                    <a:pt x="293" y="89"/>
                    <a:pt x="249" y="176"/>
                  </a:cubicBezTo>
                  <a:cubicBezTo>
                    <a:pt x="235" y="220"/>
                    <a:pt x="220" y="308"/>
                    <a:pt x="176" y="396"/>
                  </a:cubicBezTo>
                  <a:cubicBezTo>
                    <a:pt x="118" y="601"/>
                    <a:pt x="74" y="894"/>
                    <a:pt x="30" y="1260"/>
                  </a:cubicBezTo>
                  <a:cubicBezTo>
                    <a:pt x="15" y="1450"/>
                    <a:pt x="1" y="1640"/>
                    <a:pt x="30" y="1860"/>
                  </a:cubicBezTo>
                  <a:cubicBezTo>
                    <a:pt x="44" y="1977"/>
                    <a:pt x="88" y="2080"/>
                    <a:pt x="147" y="2197"/>
                  </a:cubicBezTo>
                  <a:cubicBezTo>
                    <a:pt x="220" y="2284"/>
                    <a:pt x="308" y="2402"/>
                    <a:pt x="410" y="2446"/>
                  </a:cubicBezTo>
                  <a:cubicBezTo>
                    <a:pt x="540" y="2514"/>
                    <a:pt x="673" y="2539"/>
                    <a:pt x="808" y="2539"/>
                  </a:cubicBezTo>
                  <a:cubicBezTo>
                    <a:pt x="933" y="2539"/>
                    <a:pt x="1060" y="2518"/>
                    <a:pt x="1186" y="2489"/>
                  </a:cubicBezTo>
                  <a:cubicBezTo>
                    <a:pt x="1435" y="2416"/>
                    <a:pt x="1713" y="2284"/>
                    <a:pt x="1918" y="2080"/>
                  </a:cubicBezTo>
                  <a:cubicBezTo>
                    <a:pt x="2123" y="1860"/>
                    <a:pt x="2226" y="1596"/>
                    <a:pt x="2284" y="1333"/>
                  </a:cubicBezTo>
                  <a:cubicBezTo>
                    <a:pt x="2343" y="1055"/>
                    <a:pt x="2343" y="806"/>
                    <a:pt x="2343" y="572"/>
                  </a:cubicBezTo>
                  <a:cubicBezTo>
                    <a:pt x="2343" y="455"/>
                    <a:pt x="2343" y="308"/>
                    <a:pt x="2270" y="206"/>
                  </a:cubicBezTo>
                  <a:cubicBezTo>
                    <a:pt x="2226" y="132"/>
                    <a:pt x="2153" y="103"/>
                    <a:pt x="2109" y="89"/>
                  </a:cubicBezTo>
                  <a:cubicBezTo>
                    <a:pt x="2050" y="74"/>
                    <a:pt x="1991" y="74"/>
                    <a:pt x="1933" y="74"/>
                  </a:cubicBezTo>
                  <a:cubicBezTo>
                    <a:pt x="1713" y="59"/>
                    <a:pt x="1523" y="59"/>
                    <a:pt x="1333" y="30"/>
                  </a:cubicBezTo>
                  <a:cubicBezTo>
                    <a:pt x="981" y="15"/>
                    <a:pt x="689" y="15"/>
                    <a:pt x="469" y="1"/>
                  </a:cubicBezTo>
                  <a:close/>
                </a:path>
              </a:pathLst>
            </a:custGeom>
            <a:solidFill>
              <a:srgbClr val="00737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285" name="Google Shape;1285;p48"/>
            <p:cNvSpPr/>
            <p:nvPr/>
          </p:nvSpPr>
          <p:spPr>
            <a:xfrm flipH="1">
              <a:off x="5166985" y="4623445"/>
              <a:ext cx="391049" cy="147229"/>
            </a:xfrm>
            <a:custGeom>
              <a:avLst/>
              <a:gdLst/>
              <a:ahLst/>
              <a:cxnLst/>
              <a:rect l="l" t="t" r="r" b="b"/>
              <a:pathLst>
                <a:path w="5506" h="2073" extrusionOk="0">
                  <a:moveTo>
                    <a:pt x="4908" y="0"/>
                  </a:moveTo>
                  <a:cubicBezTo>
                    <a:pt x="4370" y="0"/>
                    <a:pt x="3602" y="111"/>
                    <a:pt x="3602" y="111"/>
                  </a:cubicBezTo>
                  <a:lnTo>
                    <a:pt x="1" y="2072"/>
                  </a:lnTo>
                  <a:cubicBezTo>
                    <a:pt x="1" y="2072"/>
                    <a:pt x="5505" y="374"/>
                    <a:pt x="5417" y="111"/>
                  </a:cubicBezTo>
                  <a:cubicBezTo>
                    <a:pt x="5388" y="28"/>
                    <a:pt x="5176" y="0"/>
                    <a:pt x="490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286" name="Google Shape;1286;p48"/>
            <p:cNvSpPr/>
            <p:nvPr/>
          </p:nvSpPr>
          <p:spPr>
            <a:xfrm flipH="1">
              <a:off x="5123375" y="1558855"/>
              <a:ext cx="912921" cy="827410"/>
            </a:xfrm>
            <a:custGeom>
              <a:avLst/>
              <a:gdLst/>
              <a:ahLst/>
              <a:cxnLst/>
              <a:rect l="l" t="t" r="r" b="b"/>
              <a:pathLst>
                <a:path w="12854" h="11650" extrusionOk="0">
                  <a:moveTo>
                    <a:pt x="3148" y="1"/>
                  </a:moveTo>
                  <a:lnTo>
                    <a:pt x="425" y="206"/>
                  </a:lnTo>
                  <a:cubicBezTo>
                    <a:pt x="425" y="206"/>
                    <a:pt x="0" y="3397"/>
                    <a:pt x="908" y="8170"/>
                  </a:cubicBezTo>
                  <a:cubicBezTo>
                    <a:pt x="1453" y="10979"/>
                    <a:pt x="3171" y="11650"/>
                    <a:pt x="4719" y="11650"/>
                  </a:cubicBezTo>
                  <a:cubicBezTo>
                    <a:pt x="5793" y="11650"/>
                    <a:pt x="6785" y="11327"/>
                    <a:pt x="7247" y="11171"/>
                  </a:cubicBezTo>
                  <a:cubicBezTo>
                    <a:pt x="8360" y="10761"/>
                    <a:pt x="12854" y="9136"/>
                    <a:pt x="12854" y="9136"/>
                  </a:cubicBezTo>
                  <a:lnTo>
                    <a:pt x="11507" y="6062"/>
                  </a:lnTo>
                  <a:cubicBezTo>
                    <a:pt x="11507" y="6062"/>
                    <a:pt x="8769" y="7057"/>
                    <a:pt x="5681" y="7716"/>
                  </a:cubicBezTo>
                  <a:cubicBezTo>
                    <a:pt x="5655" y="7721"/>
                    <a:pt x="5630" y="7724"/>
                    <a:pt x="5604" y="7724"/>
                  </a:cubicBezTo>
                  <a:cubicBezTo>
                    <a:pt x="4221" y="7724"/>
                    <a:pt x="3148" y="1"/>
                    <a:pt x="3148" y="1"/>
                  </a:cubicBezTo>
                  <a:close/>
                </a:path>
              </a:pathLst>
            </a:custGeom>
            <a:solidFill>
              <a:srgbClr val="151F29">
                <a:alpha val="3289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287" name="Google Shape;1287;p48"/>
            <p:cNvSpPr/>
            <p:nvPr/>
          </p:nvSpPr>
          <p:spPr>
            <a:xfrm flipH="1">
              <a:off x="5646309" y="1543799"/>
              <a:ext cx="831885" cy="1160647"/>
            </a:xfrm>
            <a:custGeom>
              <a:avLst/>
              <a:gdLst/>
              <a:ahLst/>
              <a:cxnLst/>
              <a:rect l="l" t="t" r="r" b="b"/>
              <a:pathLst>
                <a:path w="11713" h="16342" extrusionOk="0">
                  <a:moveTo>
                    <a:pt x="6680" y="0"/>
                  </a:moveTo>
                  <a:cubicBezTo>
                    <a:pt x="5073" y="0"/>
                    <a:pt x="3107" y="146"/>
                    <a:pt x="2050" y="725"/>
                  </a:cubicBezTo>
                  <a:cubicBezTo>
                    <a:pt x="2050" y="725"/>
                    <a:pt x="308" y="1501"/>
                    <a:pt x="1" y="2526"/>
                  </a:cubicBezTo>
                  <a:lnTo>
                    <a:pt x="1143" y="10607"/>
                  </a:lnTo>
                  <a:lnTo>
                    <a:pt x="850" y="15702"/>
                  </a:lnTo>
                  <a:cubicBezTo>
                    <a:pt x="850" y="15702"/>
                    <a:pt x="2405" y="16341"/>
                    <a:pt x="4371" y="16341"/>
                  </a:cubicBezTo>
                  <a:cubicBezTo>
                    <a:pt x="5608" y="16341"/>
                    <a:pt x="7009" y="16088"/>
                    <a:pt x="8287" y="15262"/>
                  </a:cubicBezTo>
                  <a:cubicBezTo>
                    <a:pt x="8287" y="15262"/>
                    <a:pt x="9946" y="15816"/>
                    <a:pt x="11017" y="15816"/>
                  </a:cubicBezTo>
                  <a:cubicBezTo>
                    <a:pt x="11307" y="15816"/>
                    <a:pt x="11553" y="15775"/>
                    <a:pt x="11712" y="15672"/>
                  </a:cubicBezTo>
                  <a:lnTo>
                    <a:pt x="10600" y="9319"/>
                  </a:lnTo>
                  <a:cubicBezTo>
                    <a:pt x="10283" y="7334"/>
                    <a:pt x="10023" y="191"/>
                    <a:pt x="9417" y="191"/>
                  </a:cubicBezTo>
                  <a:cubicBezTo>
                    <a:pt x="9407" y="191"/>
                    <a:pt x="9396" y="194"/>
                    <a:pt x="9385" y="198"/>
                  </a:cubicBezTo>
                  <a:cubicBezTo>
                    <a:pt x="9372" y="206"/>
                    <a:pt x="9359" y="209"/>
                    <a:pt x="9346" y="209"/>
                  </a:cubicBezTo>
                  <a:cubicBezTo>
                    <a:pt x="9285" y="209"/>
                    <a:pt x="9223" y="137"/>
                    <a:pt x="9150" y="125"/>
                  </a:cubicBezTo>
                  <a:cubicBezTo>
                    <a:pt x="8875" y="81"/>
                    <a:pt x="7877" y="0"/>
                    <a:pt x="668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288" name="Google Shape;1288;p48"/>
            <p:cNvSpPr/>
            <p:nvPr/>
          </p:nvSpPr>
          <p:spPr>
            <a:xfrm flipH="1">
              <a:off x="5949932" y="1542307"/>
              <a:ext cx="270382" cy="536503"/>
            </a:xfrm>
            <a:custGeom>
              <a:avLst/>
              <a:gdLst/>
              <a:ahLst/>
              <a:cxnLst/>
              <a:rect l="l" t="t" r="r" b="b"/>
              <a:pathLst>
                <a:path w="3807" h="7554" extrusionOk="0">
                  <a:moveTo>
                    <a:pt x="2867" y="0"/>
                  </a:moveTo>
                  <a:cubicBezTo>
                    <a:pt x="1934" y="0"/>
                    <a:pt x="564" y="41"/>
                    <a:pt x="0" y="263"/>
                  </a:cubicBezTo>
                  <a:lnTo>
                    <a:pt x="3806" y="7554"/>
                  </a:lnTo>
                  <a:lnTo>
                    <a:pt x="3806" y="14"/>
                  </a:lnTo>
                  <a:cubicBezTo>
                    <a:pt x="3806" y="14"/>
                    <a:pt x="3411" y="0"/>
                    <a:pt x="286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289" name="Google Shape;1289;p48"/>
            <p:cNvSpPr/>
            <p:nvPr/>
          </p:nvSpPr>
          <p:spPr>
            <a:xfrm flipH="1">
              <a:off x="5920812" y="1097285"/>
              <a:ext cx="431532" cy="548790"/>
            </a:xfrm>
            <a:custGeom>
              <a:avLst/>
              <a:gdLst/>
              <a:ahLst/>
              <a:cxnLst/>
              <a:rect l="l" t="t" r="r" b="b"/>
              <a:pathLst>
                <a:path w="6076" h="7727" extrusionOk="0">
                  <a:moveTo>
                    <a:pt x="2782" y="0"/>
                  </a:moveTo>
                  <a:lnTo>
                    <a:pt x="1200" y="44"/>
                  </a:lnTo>
                  <a:cubicBezTo>
                    <a:pt x="1200" y="44"/>
                    <a:pt x="293" y="59"/>
                    <a:pt x="293" y="498"/>
                  </a:cubicBezTo>
                  <a:cubicBezTo>
                    <a:pt x="293" y="498"/>
                    <a:pt x="0" y="5885"/>
                    <a:pt x="1713" y="5958"/>
                  </a:cubicBezTo>
                  <a:lnTo>
                    <a:pt x="2738" y="5958"/>
                  </a:lnTo>
                  <a:lnTo>
                    <a:pt x="2738" y="6720"/>
                  </a:lnTo>
                  <a:cubicBezTo>
                    <a:pt x="2738" y="6983"/>
                    <a:pt x="2855" y="7217"/>
                    <a:pt x="3074" y="7349"/>
                  </a:cubicBezTo>
                  <a:cubicBezTo>
                    <a:pt x="3364" y="7521"/>
                    <a:pt x="3783" y="7727"/>
                    <a:pt x="4206" y="7727"/>
                  </a:cubicBezTo>
                  <a:cubicBezTo>
                    <a:pt x="4466" y="7727"/>
                    <a:pt x="4728" y="7649"/>
                    <a:pt x="4963" y="7437"/>
                  </a:cubicBezTo>
                  <a:cubicBezTo>
                    <a:pt x="5256" y="7188"/>
                    <a:pt x="5387" y="6778"/>
                    <a:pt x="5343" y="6397"/>
                  </a:cubicBezTo>
                  <a:lnTo>
                    <a:pt x="5124" y="3513"/>
                  </a:lnTo>
                  <a:cubicBezTo>
                    <a:pt x="5124" y="3513"/>
                    <a:pt x="6075" y="3323"/>
                    <a:pt x="5900" y="2328"/>
                  </a:cubicBezTo>
                  <a:cubicBezTo>
                    <a:pt x="5801" y="1797"/>
                    <a:pt x="5528" y="1643"/>
                    <a:pt x="5245" y="1643"/>
                  </a:cubicBezTo>
                  <a:cubicBezTo>
                    <a:pt x="4857" y="1643"/>
                    <a:pt x="4450" y="1932"/>
                    <a:pt x="4450" y="1932"/>
                  </a:cubicBezTo>
                  <a:lnTo>
                    <a:pt x="4450" y="1610"/>
                  </a:lnTo>
                  <a:cubicBezTo>
                    <a:pt x="4450" y="717"/>
                    <a:pt x="3718" y="0"/>
                    <a:pt x="2840" y="0"/>
                  </a:cubicBezTo>
                  <a:close/>
                </a:path>
              </a:pathLst>
            </a:custGeom>
            <a:solidFill>
              <a:srgbClr val="CF886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290" name="Google Shape;1290;p48"/>
            <p:cNvSpPr/>
            <p:nvPr/>
          </p:nvSpPr>
          <p:spPr>
            <a:xfrm flipH="1">
              <a:off x="6239987" y="1278177"/>
              <a:ext cx="24006" cy="114417"/>
            </a:xfrm>
            <a:custGeom>
              <a:avLst/>
              <a:gdLst/>
              <a:ahLst/>
              <a:cxnLst/>
              <a:rect l="l" t="t" r="r" b="b"/>
              <a:pathLst>
                <a:path w="338" h="1611" extrusionOk="0">
                  <a:moveTo>
                    <a:pt x="74" y="0"/>
                  </a:moveTo>
                  <a:cubicBezTo>
                    <a:pt x="59" y="0"/>
                    <a:pt x="30" y="396"/>
                    <a:pt x="0" y="879"/>
                  </a:cubicBezTo>
                  <a:lnTo>
                    <a:pt x="0" y="1230"/>
                  </a:lnTo>
                  <a:cubicBezTo>
                    <a:pt x="0" y="1347"/>
                    <a:pt x="30" y="1450"/>
                    <a:pt x="74" y="1523"/>
                  </a:cubicBezTo>
                  <a:cubicBezTo>
                    <a:pt x="132" y="1596"/>
                    <a:pt x="205" y="1611"/>
                    <a:pt x="264" y="1611"/>
                  </a:cubicBezTo>
                  <a:cubicBezTo>
                    <a:pt x="308" y="1596"/>
                    <a:pt x="337" y="1581"/>
                    <a:pt x="337" y="1581"/>
                  </a:cubicBezTo>
                  <a:cubicBezTo>
                    <a:pt x="330" y="1574"/>
                    <a:pt x="319" y="1574"/>
                    <a:pt x="306" y="1574"/>
                  </a:cubicBezTo>
                  <a:cubicBezTo>
                    <a:pt x="293" y="1574"/>
                    <a:pt x="279" y="1574"/>
                    <a:pt x="264" y="1567"/>
                  </a:cubicBezTo>
                  <a:cubicBezTo>
                    <a:pt x="220" y="1567"/>
                    <a:pt x="176" y="1523"/>
                    <a:pt x="132" y="1464"/>
                  </a:cubicBezTo>
                  <a:cubicBezTo>
                    <a:pt x="74" y="1362"/>
                    <a:pt x="117" y="1113"/>
                    <a:pt x="117" y="879"/>
                  </a:cubicBezTo>
                  <a:cubicBezTo>
                    <a:pt x="117" y="396"/>
                    <a:pt x="117" y="0"/>
                    <a:pt x="7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291" name="Google Shape;1291;p48"/>
            <p:cNvSpPr/>
            <p:nvPr/>
          </p:nvSpPr>
          <p:spPr>
            <a:xfrm flipH="1">
              <a:off x="6172445" y="1281302"/>
              <a:ext cx="9446" cy="28125"/>
            </a:xfrm>
            <a:custGeom>
              <a:avLst/>
              <a:gdLst/>
              <a:ahLst/>
              <a:cxnLst/>
              <a:rect l="l" t="t" r="r" b="b"/>
              <a:pathLst>
                <a:path w="133" h="396" extrusionOk="0">
                  <a:moveTo>
                    <a:pt x="74" y="0"/>
                  </a:moveTo>
                  <a:cubicBezTo>
                    <a:pt x="45" y="0"/>
                    <a:pt x="16" y="88"/>
                    <a:pt x="16" y="205"/>
                  </a:cubicBezTo>
                  <a:cubicBezTo>
                    <a:pt x="1" y="308"/>
                    <a:pt x="16" y="395"/>
                    <a:pt x="59" y="395"/>
                  </a:cubicBezTo>
                  <a:cubicBezTo>
                    <a:pt x="74" y="395"/>
                    <a:pt x="118" y="308"/>
                    <a:pt x="118" y="205"/>
                  </a:cubicBezTo>
                  <a:cubicBezTo>
                    <a:pt x="133" y="88"/>
                    <a:pt x="118" y="0"/>
                    <a:pt x="7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292" name="Google Shape;1292;p48"/>
            <p:cNvSpPr/>
            <p:nvPr/>
          </p:nvSpPr>
          <p:spPr>
            <a:xfrm flipH="1">
              <a:off x="6296165" y="1280237"/>
              <a:ext cx="9446" cy="28125"/>
            </a:xfrm>
            <a:custGeom>
              <a:avLst/>
              <a:gdLst/>
              <a:ahLst/>
              <a:cxnLst/>
              <a:rect l="l" t="t" r="r" b="b"/>
              <a:pathLst>
                <a:path w="133" h="396" extrusionOk="0">
                  <a:moveTo>
                    <a:pt x="74" y="1"/>
                  </a:moveTo>
                  <a:cubicBezTo>
                    <a:pt x="45" y="1"/>
                    <a:pt x="30" y="74"/>
                    <a:pt x="30" y="191"/>
                  </a:cubicBezTo>
                  <a:cubicBezTo>
                    <a:pt x="1" y="308"/>
                    <a:pt x="30" y="396"/>
                    <a:pt x="59" y="396"/>
                  </a:cubicBezTo>
                  <a:cubicBezTo>
                    <a:pt x="74" y="396"/>
                    <a:pt x="118" y="308"/>
                    <a:pt x="118" y="191"/>
                  </a:cubicBezTo>
                  <a:cubicBezTo>
                    <a:pt x="133" y="88"/>
                    <a:pt x="118" y="1"/>
                    <a:pt x="7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293" name="Google Shape;1293;p48"/>
            <p:cNvSpPr/>
            <p:nvPr/>
          </p:nvSpPr>
          <p:spPr>
            <a:xfrm flipH="1">
              <a:off x="6094462" y="1478814"/>
              <a:ext cx="67613" cy="119673"/>
            </a:xfrm>
            <a:custGeom>
              <a:avLst/>
              <a:gdLst/>
              <a:ahLst/>
              <a:cxnLst/>
              <a:rect l="l" t="t" r="r" b="b"/>
              <a:pathLst>
                <a:path w="952" h="1685" extrusionOk="0">
                  <a:moveTo>
                    <a:pt x="937" y="1"/>
                  </a:moveTo>
                  <a:lnTo>
                    <a:pt x="937" y="1"/>
                  </a:lnTo>
                  <a:cubicBezTo>
                    <a:pt x="717" y="293"/>
                    <a:pt x="395" y="498"/>
                    <a:pt x="59" y="586"/>
                  </a:cubicBezTo>
                  <a:lnTo>
                    <a:pt x="29" y="586"/>
                  </a:lnTo>
                  <a:cubicBezTo>
                    <a:pt x="15" y="923"/>
                    <a:pt x="0" y="1143"/>
                    <a:pt x="59" y="1465"/>
                  </a:cubicBezTo>
                  <a:cubicBezTo>
                    <a:pt x="59" y="1479"/>
                    <a:pt x="103" y="1655"/>
                    <a:pt x="103" y="1684"/>
                  </a:cubicBezTo>
                  <a:cubicBezTo>
                    <a:pt x="103" y="1684"/>
                    <a:pt x="249" y="1626"/>
                    <a:pt x="351" y="1567"/>
                  </a:cubicBezTo>
                  <a:cubicBezTo>
                    <a:pt x="600" y="1421"/>
                    <a:pt x="791" y="1172"/>
                    <a:pt x="864" y="879"/>
                  </a:cubicBezTo>
                  <a:cubicBezTo>
                    <a:pt x="952" y="601"/>
                    <a:pt x="952" y="293"/>
                    <a:pt x="937" y="1"/>
                  </a:cubicBezTo>
                  <a:close/>
                </a:path>
              </a:pathLst>
            </a:custGeom>
            <a:solidFill>
              <a:srgbClr val="151F29">
                <a:alpha val="3289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294" name="Google Shape;1294;p48"/>
            <p:cNvSpPr/>
            <p:nvPr/>
          </p:nvSpPr>
          <p:spPr>
            <a:xfrm flipH="1">
              <a:off x="5967617" y="1250124"/>
              <a:ext cx="57244" cy="75497"/>
            </a:xfrm>
            <a:custGeom>
              <a:avLst/>
              <a:gdLst/>
              <a:ahLst/>
              <a:cxnLst/>
              <a:rect l="l" t="t" r="r" b="b"/>
              <a:pathLst>
                <a:path w="806" h="1063" extrusionOk="0">
                  <a:moveTo>
                    <a:pt x="718" y="0"/>
                  </a:moveTo>
                  <a:cubicBezTo>
                    <a:pt x="718" y="0"/>
                    <a:pt x="630" y="0"/>
                    <a:pt x="498" y="59"/>
                  </a:cubicBezTo>
                  <a:cubicBezTo>
                    <a:pt x="366" y="102"/>
                    <a:pt x="205" y="234"/>
                    <a:pt x="103" y="454"/>
                  </a:cubicBezTo>
                  <a:lnTo>
                    <a:pt x="0" y="615"/>
                  </a:lnTo>
                  <a:lnTo>
                    <a:pt x="0" y="615"/>
                  </a:lnTo>
                  <a:lnTo>
                    <a:pt x="176" y="512"/>
                  </a:lnTo>
                  <a:cubicBezTo>
                    <a:pt x="185" y="507"/>
                    <a:pt x="194" y="502"/>
                    <a:pt x="203" y="496"/>
                  </a:cubicBezTo>
                  <a:lnTo>
                    <a:pt x="203" y="496"/>
                  </a:lnTo>
                  <a:lnTo>
                    <a:pt x="205" y="498"/>
                  </a:lnTo>
                  <a:cubicBezTo>
                    <a:pt x="206" y="497"/>
                    <a:pt x="206" y="495"/>
                    <a:pt x="207" y="494"/>
                  </a:cubicBezTo>
                  <a:lnTo>
                    <a:pt x="207" y="494"/>
                  </a:lnTo>
                  <a:cubicBezTo>
                    <a:pt x="270" y="456"/>
                    <a:pt x="333" y="420"/>
                    <a:pt x="396" y="395"/>
                  </a:cubicBezTo>
                  <a:cubicBezTo>
                    <a:pt x="413" y="391"/>
                    <a:pt x="431" y="389"/>
                    <a:pt x="448" y="389"/>
                  </a:cubicBezTo>
                  <a:cubicBezTo>
                    <a:pt x="542" y="389"/>
                    <a:pt x="620" y="455"/>
                    <a:pt x="645" y="542"/>
                  </a:cubicBezTo>
                  <a:cubicBezTo>
                    <a:pt x="689" y="644"/>
                    <a:pt x="645" y="747"/>
                    <a:pt x="615" y="820"/>
                  </a:cubicBezTo>
                  <a:cubicBezTo>
                    <a:pt x="513" y="981"/>
                    <a:pt x="410" y="1039"/>
                    <a:pt x="425" y="1054"/>
                  </a:cubicBezTo>
                  <a:cubicBezTo>
                    <a:pt x="425" y="1060"/>
                    <a:pt x="430" y="1063"/>
                    <a:pt x="438" y="1063"/>
                  </a:cubicBezTo>
                  <a:cubicBezTo>
                    <a:pt x="475" y="1063"/>
                    <a:pt x="584" y="1009"/>
                    <a:pt x="703" y="878"/>
                  </a:cubicBezTo>
                  <a:cubicBezTo>
                    <a:pt x="762" y="805"/>
                    <a:pt x="806" y="659"/>
                    <a:pt x="762" y="527"/>
                  </a:cubicBezTo>
                  <a:cubicBezTo>
                    <a:pt x="732" y="454"/>
                    <a:pt x="703" y="395"/>
                    <a:pt x="630" y="351"/>
                  </a:cubicBezTo>
                  <a:cubicBezTo>
                    <a:pt x="575" y="318"/>
                    <a:pt x="512" y="302"/>
                    <a:pt x="453" y="302"/>
                  </a:cubicBezTo>
                  <a:cubicBezTo>
                    <a:pt x="433" y="302"/>
                    <a:pt x="414" y="304"/>
                    <a:pt x="396" y="307"/>
                  </a:cubicBezTo>
                  <a:cubicBezTo>
                    <a:pt x="358" y="312"/>
                    <a:pt x="324" y="322"/>
                    <a:pt x="294" y="334"/>
                  </a:cubicBezTo>
                  <a:lnTo>
                    <a:pt x="294" y="334"/>
                  </a:lnTo>
                  <a:cubicBezTo>
                    <a:pt x="369" y="230"/>
                    <a:pt x="462" y="152"/>
                    <a:pt x="542" y="102"/>
                  </a:cubicBezTo>
                  <a:cubicBezTo>
                    <a:pt x="645" y="29"/>
                    <a:pt x="718" y="15"/>
                    <a:pt x="7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295" name="Google Shape;1295;p48"/>
            <p:cNvSpPr/>
            <p:nvPr/>
          </p:nvSpPr>
          <p:spPr>
            <a:xfrm flipH="1">
              <a:off x="6185939" y="1384213"/>
              <a:ext cx="64559" cy="52272"/>
            </a:xfrm>
            <a:custGeom>
              <a:avLst/>
              <a:gdLst/>
              <a:ahLst/>
              <a:cxnLst/>
              <a:rect l="l" t="t" r="r" b="b"/>
              <a:pathLst>
                <a:path w="909" h="736" extrusionOk="0">
                  <a:moveTo>
                    <a:pt x="879" y="1"/>
                  </a:moveTo>
                  <a:cubicBezTo>
                    <a:pt x="864" y="1"/>
                    <a:pt x="864" y="74"/>
                    <a:pt x="820" y="176"/>
                  </a:cubicBezTo>
                  <a:cubicBezTo>
                    <a:pt x="806" y="293"/>
                    <a:pt x="718" y="410"/>
                    <a:pt x="586" y="528"/>
                  </a:cubicBezTo>
                  <a:cubicBezTo>
                    <a:pt x="455" y="630"/>
                    <a:pt x="293" y="674"/>
                    <a:pt x="176" y="674"/>
                  </a:cubicBezTo>
                  <a:cubicBezTo>
                    <a:pt x="108" y="674"/>
                    <a:pt x="53" y="667"/>
                    <a:pt x="23" y="667"/>
                  </a:cubicBezTo>
                  <a:cubicBezTo>
                    <a:pt x="9" y="667"/>
                    <a:pt x="1" y="669"/>
                    <a:pt x="1" y="674"/>
                  </a:cubicBezTo>
                  <a:cubicBezTo>
                    <a:pt x="1" y="689"/>
                    <a:pt x="59" y="732"/>
                    <a:pt x="176" y="732"/>
                  </a:cubicBezTo>
                  <a:cubicBezTo>
                    <a:pt x="191" y="734"/>
                    <a:pt x="207" y="735"/>
                    <a:pt x="223" y="735"/>
                  </a:cubicBezTo>
                  <a:cubicBezTo>
                    <a:pt x="337" y="735"/>
                    <a:pt x="491" y="690"/>
                    <a:pt x="645" y="601"/>
                  </a:cubicBezTo>
                  <a:cubicBezTo>
                    <a:pt x="806" y="484"/>
                    <a:pt x="879" y="323"/>
                    <a:pt x="894" y="191"/>
                  </a:cubicBezTo>
                  <a:cubicBezTo>
                    <a:pt x="908" y="74"/>
                    <a:pt x="894" y="1"/>
                    <a:pt x="87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296" name="Google Shape;1296;p48"/>
            <p:cNvSpPr/>
            <p:nvPr/>
          </p:nvSpPr>
          <p:spPr>
            <a:xfrm flipH="1">
              <a:off x="6168254" y="1378176"/>
              <a:ext cx="34375" cy="21733"/>
            </a:xfrm>
            <a:custGeom>
              <a:avLst/>
              <a:gdLst/>
              <a:ahLst/>
              <a:cxnLst/>
              <a:rect l="l" t="t" r="r" b="b"/>
              <a:pathLst>
                <a:path w="484" h="306" extrusionOk="0">
                  <a:moveTo>
                    <a:pt x="146" y="0"/>
                  </a:moveTo>
                  <a:cubicBezTo>
                    <a:pt x="125" y="0"/>
                    <a:pt x="105" y="4"/>
                    <a:pt x="88" y="12"/>
                  </a:cubicBezTo>
                  <a:cubicBezTo>
                    <a:pt x="15" y="27"/>
                    <a:pt x="0" y="42"/>
                    <a:pt x="0" y="56"/>
                  </a:cubicBezTo>
                  <a:cubicBezTo>
                    <a:pt x="0" y="86"/>
                    <a:pt x="132" y="56"/>
                    <a:pt x="264" y="115"/>
                  </a:cubicBezTo>
                  <a:cubicBezTo>
                    <a:pt x="381" y="188"/>
                    <a:pt x="425" y="305"/>
                    <a:pt x="454" y="305"/>
                  </a:cubicBezTo>
                  <a:cubicBezTo>
                    <a:pt x="483" y="305"/>
                    <a:pt x="483" y="261"/>
                    <a:pt x="454" y="203"/>
                  </a:cubicBezTo>
                  <a:cubicBezTo>
                    <a:pt x="439" y="159"/>
                    <a:pt x="381" y="86"/>
                    <a:pt x="308" y="42"/>
                  </a:cubicBezTo>
                  <a:cubicBezTo>
                    <a:pt x="256" y="21"/>
                    <a:pt x="197" y="0"/>
                    <a:pt x="14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297" name="Google Shape;1297;p48"/>
            <p:cNvSpPr/>
            <p:nvPr/>
          </p:nvSpPr>
          <p:spPr>
            <a:xfrm flipH="1">
              <a:off x="5637006" y="2610757"/>
              <a:ext cx="780891" cy="84375"/>
            </a:xfrm>
            <a:custGeom>
              <a:avLst/>
              <a:gdLst/>
              <a:ahLst/>
              <a:cxnLst/>
              <a:rect l="l" t="t" r="r" b="b"/>
              <a:pathLst>
                <a:path w="10995" h="1188" extrusionOk="0">
                  <a:moveTo>
                    <a:pt x="7423" y="0"/>
                  </a:moveTo>
                  <a:lnTo>
                    <a:pt x="7408" y="30"/>
                  </a:lnTo>
                  <a:cubicBezTo>
                    <a:pt x="6969" y="440"/>
                    <a:pt x="6325" y="732"/>
                    <a:pt x="5637" y="908"/>
                  </a:cubicBezTo>
                  <a:cubicBezTo>
                    <a:pt x="5027" y="1035"/>
                    <a:pt x="4427" y="1098"/>
                    <a:pt x="3864" y="1098"/>
                  </a:cubicBezTo>
                  <a:cubicBezTo>
                    <a:pt x="3710" y="1098"/>
                    <a:pt x="3559" y="1093"/>
                    <a:pt x="3412" y="1084"/>
                  </a:cubicBezTo>
                  <a:cubicBezTo>
                    <a:pt x="2738" y="1055"/>
                    <a:pt x="2138" y="923"/>
                    <a:pt x="1626" y="806"/>
                  </a:cubicBezTo>
                  <a:cubicBezTo>
                    <a:pt x="1113" y="703"/>
                    <a:pt x="703" y="571"/>
                    <a:pt x="440" y="498"/>
                  </a:cubicBezTo>
                  <a:cubicBezTo>
                    <a:pt x="294" y="469"/>
                    <a:pt x="191" y="425"/>
                    <a:pt x="103" y="410"/>
                  </a:cubicBezTo>
                  <a:cubicBezTo>
                    <a:pt x="30" y="396"/>
                    <a:pt x="1" y="396"/>
                    <a:pt x="1" y="396"/>
                  </a:cubicBezTo>
                  <a:lnTo>
                    <a:pt x="1" y="396"/>
                  </a:lnTo>
                  <a:cubicBezTo>
                    <a:pt x="1" y="396"/>
                    <a:pt x="30" y="410"/>
                    <a:pt x="103" y="425"/>
                  </a:cubicBezTo>
                  <a:cubicBezTo>
                    <a:pt x="176" y="469"/>
                    <a:pt x="294" y="498"/>
                    <a:pt x="411" y="542"/>
                  </a:cubicBezTo>
                  <a:cubicBezTo>
                    <a:pt x="689" y="630"/>
                    <a:pt x="1099" y="762"/>
                    <a:pt x="1611" y="879"/>
                  </a:cubicBezTo>
                  <a:cubicBezTo>
                    <a:pt x="2123" y="1011"/>
                    <a:pt x="2724" y="1142"/>
                    <a:pt x="3412" y="1172"/>
                  </a:cubicBezTo>
                  <a:cubicBezTo>
                    <a:pt x="3574" y="1182"/>
                    <a:pt x="3741" y="1187"/>
                    <a:pt x="3911" y="1187"/>
                  </a:cubicBezTo>
                  <a:cubicBezTo>
                    <a:pt x="4461" y="1187"/>
                    <a:pt x="5048" y="1130"/>
                    <a:pt x="5652" y="996"/>
                  </a:cubicBezTo>
                  <a:cubicBezTo>
                    <a:pt x="6320" y="811"/>
                    <a:pt x="6961" y="530"/>
                    <a:pt x="7426" y="111"/>
                  </a:cubicBezTo>
                  <a:lnTo>
                    <a:pt x="7426" y="111"/>
                  </a:lnTo>
                  <a:cubicBezTo>
                    <a:pt x="8318" y="522"/>
                    <a:pt x="9173" y="738"/>
                    <a:pt x="9825" y="738"/>
                  </a:cubicBezTo>
                  <a:cubicBezTo>
                    <a:pt x="9885" y="738"/>
                    <a:pt x="9943" y="736"/>
                    <a:pt x="9999" y="732"/>
                  </a:cubicBezTo>
                  <a:cubicBezTo>
                    <a:pt x="10351" y="718"/>
                    <a:pt x="10585" y="586"/>
                    <a:pt x="10761" y="513"/>
                  </a:cubicBezTo>
                  <a:cubicBezTo>
                    <a:pt x="10849" y="484"/>
                    <a:pt x="10907" y="440"/>
                    <a:pt x="10936" y="425"/>
                  </a:cubicBezTo>
                  <a:cubicBezTo>
                    <a:pt x="10980" y="410"/>
                    <a:pt x="10995" y="396"/>
                    <a:pt x="10995" y="396"/>
                  </a:cubicBezTo>
                  <a:cubicBezTo>
                    <a:pt x="10995" y="390"/>
                    <a:pt x="10992" y="388"/>
                    <a:pt x="10987" y="388"/>
                  </a:cubicBezTo>
                  <a:cubicBezTo>
                    <a:pt x="10961" y="388"/>
                    <a:pt x="10881" y="438"/>
                    <a:pt x="10761" y="498"/>
                  </a:cubicBezTo>
                  <a:cubicBezTo>
                    <a:pt x="10585" y="557"/>
                    <a:pt x="10351" y="659"/>
                    <a:pt x="10029" y="689"/>
                  </a:cubicBezTo>
                  <a:cubicBezTo>
                    <a:pt x="10008" y="689"/>
                    <a:pt x="9987" y="689"/>
                    <a:pt x="9966" y="689"/>
                  </a:cubicBezTo>
                  <a:cubicBezTo>
                    <a:pt x="9312" y="689"/>
                    <a:pt x="8417" y="469"/>
                    <a:pt x="7467" y="30"/>
                  </a:cubicBezTo>
                  <a:lnTo>
                    <a:pt x="7423" y="0"/>
                  </a:lnTo>
                  <a:close/>
                </a:path>
              </a:pathLst>
            </a:custGeom>
            <a:solidFill>
              <a:srgbClr val="151F29">
                <a:alpha val="3289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298" name="Google Shape;1298;p48"/>
            <p:cNvSpPr/>
            <p:nvPr/>
          </p:nvSpPr>
          <p:spPr>
            <a:xfrm flipH="1">
              <a:off x="5889635" y="2064175"/>
              <a:ext cx="59304" cy="564628"/>
            </a:xfrm>
            <a:custGeom>
              <a:avLst/>
              <a:gdLst/>
              <a:ahLst/>
              <a:cxnLst/>
              <a:rect l="l" t="t" r="r" b="b"/>
              <a:pathLst>
                <a:path w="835" h="7950" extrusionOk="0">
                  <a:moveTo>
                    <a:pt x="15" y="1"/>
                  </a:moveTo>
                  <a:cubicBezTo>
                    <a:pt x="0" y="1"/>
                    <a:pt x="15" y="118"/>
                    <a:pt x="29" y="323"/>
                  </a:cubicBezTo>
                  <a:cubicBezTo>
                    <a:pt x="59" y="528"/>
                    <a:pt x="88" y="821"/>
                    <a:pt x="132" y="1157"/>
                  </a:cubicBezTo>
                  <a:cubicBezTo>
                    <a:pt x="205" y="1875"/>
                    <a:pt x="322" y="2855"/>
                    <a:pt x="439" y="3953"/>
                  </a:cubicBezTo>
                  <a:cubicBezTo>
                    <a:pt x="542" y="5051"/>
                    <a:pt x="644" y="6062"/>
                    <a:pt x="717" y="6779"/>
                  </a:cubicBezTo>
                  <a:cubicBezTo>
                    <a:pt x="732" y="7130"/>
                    <a:pt x="761" y="7423"/>
                    <a:pt x="791" y="7643"/>
                  </a:cubicBezTo>
                  <a:cubicBezTo>
                    <a:pt x="805" y="7848"/>
                    <a:pt x="820" y="7950"/>
                    <a:pt x="820" y="7950"/>
                  </a:cubicBezTo>
                  <a:cubicBezTo>
                    <a:pt x="835" y="7950"/>
                    <a:pt x="835" y="7848"/>
                    <a:pt x="835" y="7643"/>
                  </a:cubicBezTo>
                  <a:cubicBezTo>
                    <a:pt x="820" y="7438"/>
                    <a:pt x="805" y="7145"/>
                    <a:pt x="791" y="6779"/>
                  </a:cubicBezTo>
                  <a:cubicBezTo>
                    <a:pt x="747" y="6047"/>
                    <a:pt x="659" y="5051"/>
                    <a:pt x="542" y="3953"/>
                  </a:cubicBezTo>
                  <a:cubicBezTo>
                    <a:pt x="439" y="2855"/>
                    <a:pt x="308" y="1875"/>
                    <a:pt x="205" y="1157"/>
                  </a:cubicBezTo>
                  <a:cubicBezTo>
                    <a:pt x="147" y="821"/>
                    <a:pt x="103" y="528"/>
                    <a:pt x="73" y="323"/>
                  </a:cubicBezTo>
                  <a:cubicBezTo>
                    <a:pt x="59" y="118"/>
                    <a:pt x="15" y="1"/>
                    <a:pt x="15" y="1"/>
                  </a:cubicBezTo>
                  <a:close/>
                </a:path>
              </a:pathLst>
            </a:custGeom>
            <a:solidFill>
              <a:srgbClr val="151F29">
                <a:alpha val="3289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299" name="Google Shape;1299;p48"/>
            <p:cNvSpPr/>
            <p:nvPr/>
          </p:nvSpPr>
          <p:spPr>
            <a:xfrm flipH="1">
              <a:off x="5865701" y="1543302"/>
              <a:ext cx="84304" cy="431532"/>
            </a:xfrm>
            <a:custGeom>
              <a:avLst/>
              <a:gdLst/>
              <a:ahLst/>
              <a:cxnLst/>
              <a:rect l="l" t="t" r="r" b="b"/>
              <a:pathLst>
                <a:path w="1187" h="6076" extrusionOk="0">
                  <a:moveTo>
                    <a:pt x="0" y="0"/>
                  </a:moveTo>
                  <a:lnTo>
                    <a:pt x="0" y="6076"/>
                  </a:lnTo>
                  <a:cubicBezTo>
                    <a:pt x="0" y="6076"/>
                    <a:pt x="1186" y="2518"/>
                    <a:pt x="923" y="1874"/>
                  </a:cubicBezTo>
                  <a:cubicBezTo>
                    <a:pt x="689" y="1245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151F29">
                <a:alpha val="3289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00" name="Google Shape;1300;p48"/>
            <p:cNvSpPr/>
            <p:nvPr/>
          </p:nvSpPr>
          <p:spPr>
            <a:xfrm flipH="1">
              <a:off x="5996735" y="1560986"/>
              <a:ext cx="272442" cy="431532"/>
            </a:xfrm>
            <a:custGeom>
              <a:avLst/>
              <a:gdLst/>
              <a:ahLst/>
              <a:cxnLst/>
              <a:rect l="l" t="t" r="r" b="b"/>
              <a:pathLst>
                <a:path w="3836" h="6076" extrusionOk="0">
                  <a:moveTo>
                    <a:pt x="688" y="0"/>
                  </a:moveTo>
                  <a:cubicBezTo>
                    <a:pt x="542" y="30"/>
                    <a:pt x="0" y="2167"/>
                    <a:pt x="556" y="2811"/>
                  </a:cubicBezTo>
                  <a:cubicBezTo>
                    <a:pt x="1171" y="3528"/>
                    <a:pt x="3836" y="6076"/>
                    <a:pt x="3836" y="6076"/>
                  </a:cubicBezTo>
                  <a:lnTo>
                    <a:pt x="688" y="0"/>
                  </a:lnTo>
                  <a:close/>
                </a:path>
              </a:pathLst>
            </a:custGeom>
            <a:solidFill>
              <a:srgbClr val="151F29">
                <a:alpha val="3289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01" name="Google Shape;1301;p48"/>
            <p:cNvSpPr/>
            <p:nvPr/>
          </p:nvSpPr>
          <p:spPr>
            <a:xfrm flipH="1">
              <a:off x="6130825" y="2746126"/>
              <a:ext cx="175780" cy="125994"/>
            </a:xfrm>
            <a:custGeom>
              <a:avLst/>
              <a:gdLst/>
              <a:ahLst/>
              <a:cxnLst/>
              <a:rect l="l" t="t" r="r" b="b"/>
              <a:pathLst>
                <a:path w="2475" h="1774" extrusionOk="0">
                  <a:moveTo>
                    <a:pt x="2455" y="0"/>
                  </a:moveTo>
                  <a:cubicBezTo>
                    <a:pt x="2404" y="0"/>
                    <a:pt x="2040" y="576"/>
                    <a:pt x="1376" y="1056"/>
                  </a:cubicBezTo>
                  <a:cubicBezTo>
                    <a:pt x="674" y="1569"/>
                    <a:pt x="0" y="1730"/>
                    <a:pt x="15" y="1774"/>
                  </a:cubicBezTo>
                  <a:cubicBezTo>
                    <a:pt x="15" y="1774"/>
                    <a:pt x="205" y="1759"/>
                    <a:pt x="454" y="1657"/>
                  </a:cubicBezTo>
                  <a:cubicBezTo>
                    <a:pt x="732" y="1569"/>
                    <a:pt x="1083" y="1408"/>
                    <a:pt x="1420" y="1144"/>
                  </a:cubicBezTo>
                  <a:cubicBezTo>
                    <a:pt x="1772" y="895"/>
                    <a:pt x="2050" y="602"/>
                    <a:pt x="2211" y="383"/>
                  </a:cubicBezTo>
                  <a:cubicBezTo>
                    <a:pt x="2386" y="163"/>
                    <a:pt x="2474" y="2"/>
                    <a:pt x="2460" y="2"/>
                  </a:cubicBezTo>
                  <a:cubicBezTo>
                    <a:pt x="2459" y="1"/>
                    <a:pt x="2457" y="0"/>
                    <a:pt x="2455" y="0"/>
                  </a:cubicBezTo>
                  <a:close/>
                </a:path>
              </a:pathLst>
            </a:custGeom>
            <a:solidFill>
              <a:srgbClr val="151F29">
                <a:alpha val="3289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02" name="Google Shape;1302;p48"/>
            <p:cNvSpPr/>
            <p:nvPr/>
          </p:nvSpPr>
          <p:spPr>
            <a:xfrm flipH="1">
              <a:off x="5465417" y="2832560"/>
              <a:ext cx="754897" cy="1900700"/>
            </a:xfrm>
            <a:custGeom>
              <a:avLst/>
              <a:gdLst/>
              <a:ahLst/>
              <a:cxnLst/>
              <a:rect l="l" t="t" r="r" b="b"/>
              <a:pathLst>
                <a:path w="10629" h="26762" extrusionOk="0">
                  <a:moveTo>
                    <a:pt x="0" y="0"/>
                  </a:moveTo>
                  <a:lnTo>
                    <a:pt x="0" y="74"/>
                  </a:lnTo>
                  <a:cubicBezTo>
                    <a:pt x="15" y="132"/>
                    <a:pt x="15" y="205"/>
                    <a:pt x="30" y="293"/>
                  </a:cubicBezTo>
                  <a:cubicBezTo>
                    <a:pt x="73" y="498"/>
                    <a:pt x="103" y="776"/>
                    <a:pt x="161" y="1142"/>
                  </a:cubicBezTo>
                  <a:cubicBezTo>
                    <a:pt x="176" y="1318"/>
                    <a:pt x="220" y="1523"/>
                    <a:pt x="249" y="1742"/>
                  </a:cubicBezTo>
                  <a:cubicBezTo>
                    <a:pt x="293" y="1962"/>
                    <a:pt x="337" y="2196"/>
                    <a:pt x="395" y="2460"/>
                  </a:cubicBezTo>
                  <a:cubicBezTo>
                    <a:pt x="483" y="2958"/>
                    <a:pt x="600" y="3543"/>
                    <a:pt x="761" y="4173"/>
                  </a:cubicBezTo>
                  <a:cubicBezTo>
                    <a:pt x="835" y="4509"/>
                    <a:pt x="908" y="4831"/>
                    <a:pt x="996" y="5183"/>
                  </a:cubicBezTo>
                  <a:cubicBezTo>
                    <a:pt x="1098" y="5534"/>
                    <a:pt x="1186" y="5900"/>
                    <a:pt x="1289" y="6266"/>
                  </a:cubicBezTo>
                  <a:cubicBezTo>
                    <a:pt x="1493" y="7013"/>
                    <a:pt x="1757" y="7803"/>
                    <a:pt x="2006" y="8623"/>
                  </a:cubicBezTo>
                  <a:cubicBezTo>
                    <a:pt x="2562" y="10277"/>
                    <a:pt x="3221" y="12049"/>
                    <a:pt x="3997" y="13893"/>
                  </a:cubicBezTo>
                  <a:cubicBezTo>
                    <a:pt x="4787" y="15723"/>
                    <a:pt x="5607" y="17451"/>
                    <a:pt x="6383" y="19002"/>
                  </a:cubicBezTo>
                  <a:cubicBezTo>
                    <a:pt x="7144" y="20554"/>
                    <a:pt x="7876" y="21930"/>
                    <a:pt x="8520" y="23087"/>
                  </a:cubicBezTo>
                  <a:cubicBezTo>
                    <a:pt x="9150" y="24229"/>
                    <a:pt x="9677" y="25151"/>
                    <a:pt x="10043" y="25795"/>
                  </a:cubicBezTo>
                  <a:cubicBezTo>
                    <a:pt x="10219" y="26103"/>
                    <a:pt x="10365" y="26351"/>
                    <a:pt x="10467" y="26527"/>
                  </a:cubicBezTo>
                  <a:cubicBezTo>
                    <a:pt x="10497" y="26600"/>
                    <a:pt x="10541" y="26644"/>
                    <a:pt x="10570" y="26703"/>
                  </a:cubicBezTo>
                  <a:cubicBezTo>
                    <a:pt x="10585" y="26747"/>
                    <a:pt x="10614" y="26761"/>
                    <a:pt x="10614" y="26761"/>
                  </a:cubicBezTo>
                  <a:cubicBezTo>
                    <a:pt x="10614" y="26761"/>
                    <a:pt x="10585" y="26747"/>
                    <a:pt x="10628" y="26688"/>
                  </a:cubicBezTo>
                  <a:cubicBezTo>
                    <a:pt x="10585" y="26630"/>
                    <a:pt x="10555" y="26556"/>
                    <a:pt x="10511" y="26483"/>
                  </a:cubicBezTo>
                  <a:cubicBezTo>
                    <a:pt x="10424" y="26322"/>
                    <a:pt x="10292" y="26059"/>
                    <a:pt x="10116" y="25751"/>
                  </a:cubicBezTo>
                  <a:cubicBezTo>
                    <a:pt x="9765" y="25107"/>
                    <a:pt x="9252" y="24185"/>
                    <a:pt x="8638" y="23028"/>
                  </a:cubicBezTo>
                  <a:cubicBezTo>
                    <a:pt x="8008" y="21872"/>
                    <a:pt x="7276" y="20496"/>
                    <a:pt x="6515" y="18944"/>
                  </a:cubicBezTo>
                  <a:cubicBezTo>
                    <a:pt x="5739" y="17392"/>
                    <a:pt x="4919" y="15665"/>
                    <a:pt x="4129" y="13835"/>
                  </a:cubicBezTo>
                  <a:cubicBezTo>
                    <a:pt x="3338" y="11990"/>
                    <a:pt x="2665" y="10219"/>
                    <a:pt x="2123" y="8564"/>
                  </a:cubicBezTo>
                  <a:cubicBezTo>
                    <a:pt x="1845" y="7745"/>
                    <a:pt x="1581" y="6983"/>
                    <a:pt x="1391" y="6222"/>
                  </a:cubicBezTo>
                  <a:cubicBezTo>
                    <a:pt x="1289" y="5842"/>
                    <a:pt x="1186" y="5490"/>
                    <a:pt x="1098" y="5153"/>
                  </a:cubicBezTo>
                  <a:cubicBezTo>
                    <a:pt x="996" y="4817"/>
                    <a:pt x="908" y="4465"/>
                    <a:pt x="835" y="4158"/>
                  </a:cubicBezTo>
                  <a:cubicBezTo>
                    <a:pt x="674" y="3543"/>
                    <a:pt x="557" y="2958"/>
                    <a:pt x="454" y="2445"/>
                  </a:cubicBezTo>
                  <a:cubicBezTo>
                    <a:pt x="395" y="2182"/>
                    <a:pt x="337" y="1947"/>
                    <a:pt x="308" y="1728"/>
                  </a:cubicBezTo>
                  <a:cubicBezTo>
                    <a:pt x="264" y="1508"/>
                    <a:pt x="234" y="1303"/>
                    <a:pt x="191" y="1128"/>
                  </a:cubicBezTo>
                  <a:cubicBezTo>
                    <a:pt x="147" y="776"/>
                    <a:pt x="88" y="498"/>
                    <a:pt x="44" y="293"/>
                  </a:cubicBezTo>
                  <a:cubicBezTo>
                    <a:pt x="30" y="205"/>
                    <a:pt x="30" y="132"/>
                    <a:pt x="15" y="74"/>
                  </a:cubicBezTo>
                  <a:cubicBezTo>
                    <a:pt x="0" y="3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151F29">
                <a:alpha val="3289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03" name="Google Shape;1303;p48"/>
            <p:cNvSpPr/>
            <p:nvPr/>
          </p:nvSpPr>
          <p:spPr>
            <a:xfrm flipH="1">
              <a:off x="6258733" y="1720075"/>
              <a:ext cx="502270" cy="1441115"/>
            </a:xfrm>
            <a:custGeom>
              <a:avLst/>
              <a:gdLst/>
              <a:ahLst/>
              <a:cxnLst/>
              <a:rect l="l" t="t" r="r" b="b"/>
              <a:pathLst>
                <a:path w="7072" h="20291" extrusionOk="0">
                  <a:moveTo>
                    <a:pt x="3953" y="0"/>
                  </a:moveTo>
                  <a:cubicBezTo>
                    <a:pt x="3953" y="0"/>
                    <a:pt x="1948" y="5768"/>
                    <a:pt x="1172" y="9150"/>
                  </a:cubicBezTo>
                  <a:cubicBezTo>
                    <a:pt x="264" y="13117"/>
                    <a:pt x="1" y="18519"/>
                    <a:pt x="1" y="18519"/>
                  </a:cubicBezTo>
                  <a:lnTo>
                    <a:pt x="3046" y="20290"/>
                  </a:lnTo>
                  <a:cubicBezTo>
                    <a:pt x="3046" y="20290"/>
                    <a:pt x="4393" y="11638"/>
                    <a:pt x="4715" y="10453"/>
                  </a:cubicBezTo>
                  <a:cubicBezTo>
                    <a:pt x="4978" y="9486"/>
                    <a:pt x="5783" y="6807"/>
                    <a:pt x="6471" y="4538"/>
                  </a:cubicBezTo>
                  <a:cubicBezTo>
                    <a:pt x="7072" y="2591"/>
                    <a:pt x="5930" y="512"/>
                    <a:pt x="395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04" name="Google Shape;1304;p48"/>
            <p:cNvSpPr/>
            <p:nvPr/>
          </p:nvSpPr>
          <p:spPr>
            <a:xfrm flipH="1">
              <a:off x="6305619" y="1714109"/>
              <a:ext cx="183096" cy="705749"/>
            </a:xfrm>
            <a:custGeom>
              <a:avLst/>
              <a:gdLst/>
              <a:ahLst/>
              <a:cxnLst/>
              <a:rect l="l" t="t" r="r" b="b"/>
              <a:pathLst>
                <a:path w="2578" h="9937" extrusionOk="0">
                  <a:moveTo>
                    <a:pt x="651" y="0"/>
                  </a:moveTo>
                  <a:cubicBezTo>
                    <a:pt x="574" y="0"/>
                    <a:pt x="503" y="5"/>
                    <a:pt x="440" y="11"/>
                  </a:cubicBezTo>
                  <a:cubicBezTo>
                    <a:pt x="147" y="55"/>
                    <a:pt x="1" y="143"/>
                    <a:pt x="1" y="143"/>
                  </a:cubicBezTo>
                  <a:cubicBezTo>
                    <a:pt x="2" y="144"/>
                    <a:pt x="4" y="145"/>
                    <a:pt x="8" y="145"/>
                  </a:cubicBezTo>
                  <a:cubicBezTo>
                    <a:pt x="43" y="145"/>
                    <a:pt x="188" y="81"/>
                    <a:pt x="455" y="55"/>
                  </a:cubicBezTo>
                  <a:cubicBezTo>
                    <a:pt x="492" y="53"/>
                    <a:pt x="532" y="52"/>
                    <a:pt x="574" y="52"/>
                  </a:cubicBezTo>
                  <a:cubicBezTo>
                    <a:pt x="860" y="52"/>
                    <a:pt x="1245" y="105"/>
                    <a:pt x="1640" y="348"/>
                  </a:cubicBezTo>
                  <a:cubicBezTo>
                    <a:pt x="1860" y="479"/>
                    <a:pt x="2080" y="670"/>
                    <a:pt x="2241" y="933"/>
                  </a:cubicBezTo>
                  <a:cubicBezTo>
                    <a:pt x="2416" y="1182"/>
                    <a:pt x="2504" y="1519"/>
                    <a:pt x="2504" y="1870"/>
                  </a:cubicBezTo>
                  <a:cubicBezTo>
                    <a:pt x="2519" y="2207"/>
                    <a:pt x="2446" y="2558"/>
                    <a:pt x="2372" y="2939"/>
                  </a:cubicBezTo>
                  <a:cubicBezTo>
                    <a:pt x="2299" y="3334"/>
                    <a:pt x="2226" y="3715"/>
                    <a:pt x="2153" y="4110"/>
                  </a:cubicBezTo>
                  <a:cubicBezTo>
                    <a:pt x="1845" y="5706"/>
                    <a:pt x="1567" y="7155"/>
                    <a:pt x="1362" y="8209"/>
                  </a:cubicBezTo>
                  <a:cubicBezTo>
                    <a:pt x="1274" y="8721"/>
                    <a:pt x="1201" y="9146"/>
                    <a:pt x="1143" y="9453"/>
                  </a:cubicBezTo>
                  <a:cubicBezTo>
                    <a:pt x="1133" y="9548"/>
                    <a:pt x="1124" y="9631"/>
                    <a:pt x="1114" y="9701"/>
                  </a:cubicBezTo>
                  <a:lnTo>
                    <a:pt x="1114" y="9701"/>
                  </a:lnTo>
                  <a:cubicBezTo>
                    <a:pt x="1126" y="9630"/>
                    <a:pt x="1142" y="9542"/>
                    <a:pt x="1172" y="9453"/>
                  </a:cubicBezTo>
                  <a:cubicBezTo>
                    <a:pt x="1216" y="9146"/>
                    <a:pt x="1318" y="8721"/>
                    <a:pt x="1421" y="8209"/>
                  </a:cubicBezTo>
                  <a:cubicBezTo>
                    <a:pt x="1626" y="7170"/>
                    <a:pt x="1919" y="5720"/>
                    <a:pt x="2226" y="4125"/>
                  </a:cubicBezTo>
                  <a:cubicBezTo>
                    <a:pt x="2299" y="3729"/>
                    <a:pt x="2372" y="3349"/>
                    <a:pt x="2446" y="2953"/>
                  </a:cubicBezTo>
                  <a:cubicBezTo>
                    <a:pt x="2519" y="2573"/>
                    <a:pt x="2577" y="2207"/>
                    <a:pt x="2577" y="1841"/>
                  </a:cubicBezTo>
                  <a:cubicBezTo>
                    <a:pt x="2577" y="1489"/>
                    <a:pt x="2489" y="1153"/>
                    <a:pt x="2299" y="875"/>
                  </a:cubicBezTo>
                  <a:cubicBezTo>
                    <a:pt x="2123" y="626"/>
                    <a:pt x="1904" y="421"/>
                    <a:pt x="1655" y="274"/>
                  </a:cubicBezTo>
                  <a:cubicBezTo>
                    <a:pt x="1288" y="56"/>
                    <a:pt x="930" y="0"/>
                    <a:pt x="651" y="0"/>
                  </a:cubicBezTo>
                  <a:close/>
                  <a:moveTo>
                    <a:pt x="1114" y="9701"/>
                  </a:moveTo>
                  <a:cubicBezTo>
                    <a:pt x="1108" y="9736"/>
                    <a:pt x="1104" y="9766"/>
                    <a:pt x="1099" y="9790"/>
                  </a:cubicBezTo>
                  <a:cubicBezTo>
                    <a:pt x="1099" y="9795"/>
                    <a:pt x="1099" y="9800"/>
                    <a:pt x="1099" y="9805"/>
                  </a:cubicBezTo>
                  <a:lnTo>
                    <a:pt x="1099" y="9805"/>
                  </a:lnTo>
                  <a:cubicBezTo>
                    <a:pt x="1099" y="9805"/>
                    <a:pt x="1099" y="9805"/>
                    <a:pt x="1099" y="9805"/>
                  </a:cubicBezTo>
                  <a:cubicBezTo>
                    <a:pt x="1104" y="9774"/>
                    <a:pt x="1109" y="9739"/>
                    <a:pt x="1114" y="9701"/>
                  </a:cubicBezTo>
                  <a:close/>
                  <a:moveTo>
                    <a:pt x="1099" y="9805"/>
                  </a:moveTo>
                  <a:lnTo>
                    <a:pt x="1099" y="9805"/>
                  </a:lnTo>
                  <a:cubicBezTo>
                    <a:pt x="1069" y="9893"/>
                    <a:pt x="1069" y="9936"/>
                    <a:pt x="1069" y="9936"/>
                  </a:cubicBezTo>
                  <a:cubicBezTo>
                    <a:pt x="1069" y="9936"/>
                    <a:pt x="1096" y="9897"/>
                    <a:pt x="1099" y="9805"/>
                  </a:cubicBezTo>
                  <a:close/>
                </a:path>
              </a:pathLst>
            </a:custGeom>
            <a:solidFill>
              <a:srgbClr val="151F29">
                <a:alpha val="3289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05" name="Google Shape;1305;p48"/>
            <p:cNvSpPr/>
            <p:nvPr/>
          </p:nvSpPr>
          <p:spPr>
            <a:xfrm flipH="1">
              <a:off x="6129831" y="2465875"/>
              <a:ext cx="202769" cy="7457"/>
            </a:xfrm>
            <a:custGeom>
              <a:avLst/>
              <a:gdLst/>
              <a:ahLst/>
              <a:cxnLst/>
              <a:rect l="l" t="t" r="r" b="b"/>
              <a:pathLst>
                <a:path w="2855" h="105" extrusionOk="0">
                  <a:moveTo>
                    <a:pt x="2295" y="1"/>
                  </a:moveTo>
                  <a:cubicBezTo>
                    <a:pt x="2055" y="1"/>
                    <a:pt x="1756" y="4"/>
                    <a:pt x="1435" y="10"/>
                  </a:cubicBezTo>
                  <a:cubicBezTo>
                    <a:pt x="644" y="25"/>
                    <a:pt x="0" y="40"/>
                    <a:pt x="0" y="83"/>
                  </a:cubicBezTo>
                  <a:cubicBezTo>
                    <a:pt x="0" y="94"/>
                    <a:pt x="322" y="104"/>
                    <a:pt x="790" y="104"/>
                  </a:cubicBezTo>
                  <a:cubicBezTo>
                    <a:pt x="984" y="104"/>
                    <a:pt x="1203" y="102"/>
                    <a:pt x="1435" y="98"/>
                  </a:cubicBezTo>
                  <a:cubicBezTo>
                    <a:pt x="2211" y="83"/>
                    <a:pt x="2855" y="69"/>
                    <a:pt x="2855" y="25"/>
                  </a:cubicBezTo>
                  <a:cubicBezTo>
                    <a:pt x="2855" y="8"/>
                    <a:pt x="2634" y="1"/>
                    <a:pt x="2295" y="1"/>
                  </a:cubicBezTo>
                  <a:close/>
                </a:path>
              </a:pathLst>
            </a:custGeom>
            <a:solidFill>
              <a:srgbClr val="151F29">
                <a:alpha val="3289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06" name="Google Shape;1306;p48"/>
            <p:cNvSpPr/>
            <p:nvPr/>
          </p:nvSpPr>
          <p:spPr>
            <a:xfrm flipH="1">
              <a:off x="6015413" y="1069941"/>
              <a:ext cx="328620" cy="182527"/>
            </a:xfrm>
            <a:custGeom>
              <a:avLst/>
              <a:gdLst/>
              <a:ahLst/>
              <a:cxnLst/>
              <a:rect l="l" t="t" r="r" b="b"/>
              <a:pathLst>
                <a:path w="4627" h="2570" extrusionOk="0">
                  <a:moveTo>
                    <a:pt x="1851" y="0"/>
                  </a:moveTo>
                  <a:cubicBezTo>
                    <a:pt x="1795" y="0"/>
                    <a:pt x="1739" y="2"/>
                    <a:pt x="1684" y="4"/>
                  </a:cubicBezTo>
                  <a:cubicBezTo>
                    <a:pt x="1083" y="48"/>
                    <a:pt x="469" y="268"/>
                    <a:pt x="0" y="634"/>
                  </a:cubicBezTo>
                  <a:lnTo>
                    <a:pt x="59" y="692"/>
                  </a:lnTo>
                  <a:cubicBezTo>
                    <a:pt x="937" y="1717"/>
                    <a:pt x="2181" y="2391"/>
                    <a:pt x="3514" y="2552"/>
                  </a:cubicBezTo>
                  <a:cubicBezTo>
                    <a:pt x="3623" y="2559"/>
                    <a:pt x="3733" y="2570"/>
                    <a:pt x="3838" y="2570"/>
                  </a:cubicBezTo>
                  <a:cubicBezTo>
                    <a:pt x="3942" y="2570"/>
                    <a:pt x="4041" y="2559"/>
                    <a:pt x="4128" y="2522"/>
                  </a:cubicBezTo>
                  <a:cubicBezTo>
                    <a:pt x="4451" y="2391"/>
                    <a:pt x="4626" y="2083"/>
                    <a:pt x="4626" y="1746"/>
                  </a:cubicBezTo>
                  <a:cubicBezTo>
                    <a:pt x="4626" y="1424"/>
                    <a:pt x="4480" y="1102"/>
                    <a:pt x="4260" y="868"/>
                  </a:cubicBezTo>
                  <a:cubicBezTo>
                    <a:pt x="4041" y="634"/>
                    <a:pt x="3748" y="473"/>
                    <a:pt x="3455" y="341"/>
                  </a:cubicBezTo>
                  <a:cubicBezTo>
                    <a:pt x="2963" y="129"/>
                    <a:pt x="2400" y="0"/>
                    <a:pt x="185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07" name="Google Shape;1307;p48"/>
            <p:cNvSpPr/>
            <p:nvPr/>
          </p:nvSpPr>
          <p:spPr>
            <a:xfrm flipH="1">
              <a:off x="4940355" y="1858212"/>
              <a:ext cx="278692" cy="350353"/>
            </a:xfrm>
            <a:custGeom>
              <a:avLst/>
              <a:gdLst/>
              <a:ahLst/>
              <a:cxnLst/>
              <a:rect l="l" t="t" r="r" b="b"/>
              <a:pathLst>
                <a:path w="3924" h="4933" extrusionOk="0">
                  <a:moveTo>
                    <a:pt x="1484" y="1"/>
                  </a:moveTo>
                  <a:cubicBezTo>
                    <a:pt x="1264" y="1"/>
                    <a:pt x="0" y="1861"/>
                    <a:pt x="0" y="1861"/>
                  </a:cubicBezTo>
                  <a:cubicBezTo>
                    <a:pt x="0" y="1861"/>
                    <a:pt x="710" y="4933"/>
                    <a:pt x="1286" y="4933"/>
                  </a:cubicBezTo>
                  <a:cubicBezTo>
                    <a:pt x="1306" y="4933"/>
                    <a:pt x="1327" y="4929"/>
                    <a:pt x="1347" y="4921"/>
                  </a:cubicBezTo>
                  <a:cubicBezTo>
                    <a:pt x="1347" y="4921"/>
                    <a:pt x="3499" y="3647"/>
                    <a:pt x="3631" y="3384"/>
                  </a:cubicBezTo>
                  <a:cubicBezTo>
                    <a:pt x="3665" y="3301"/>
                    <a:pt x="3562" y="3273"/>
                    <a:pt x="3411" y="3273"/>
                  </a:cubicBezTo>
                  <a:cubicBezTo>
                    <a:pt x="3107" y="3273"/>
                    <a:pt x="2606" y="3384"/>
                    <a:pt x="2606" y="3384"/>
                  </a:cubicBezTo>
                  <a:cubicBezTo>
                    <a:pt x="2606" y="3384"/>
                    <a:pt x="3704" y="2959"/>
                    <a:pt x="3821" y="2710"/>
                  </a:cubicBezTo>
                  <a:cubicBezTo>
                    <a:pt x="3865" y="2618"/>
                    <a:pt x="3710" y="2587"/>
                    <a:pt x="3485" y="2587"/>
                  </a:cubicBezTo>
                  <a:cubicBezTo>
                    <a:pt x="3034" y="2587"/>
                    <a:pt x="2298" y="2710"/>
                    <a:pt x="2298" y="2710"/>
                  </a:cubicBezTo>
                  <a:cubicBezTo>
                    <a:pt x="2298" y="2710"/>
                    <a:pt x="3923" y="2344"/>
                    <a:pt x="3850" y="1993"/>
                  </a:cubicBezTo>
                  <a:cubicBezTo>
                    <a:pt x="3822" y="1857"/>
                    <a:pt x="3530" y="1815"/>
                    <a:pt x="3184" y="1815"/>
                  </a:cubicBezTo>
                  <a:cubicBezTo>
                    <a:pt x="2635" y="1815"/>
                    <a:pt x="1947" y="1920"/>
                    <a:pt x="1947" y="1920"/>
                  </a:cubicBezTo>
                  <a:cubicBezTo>
                    <a:pt x="1947" y="1920"/>
                    <a:pt x="3806" y="1481"/>
                    <a:pt x="3792" y="1085"/>
                  </a:cubicBezTo>
                  <a:cubicBezTo>
                    <a:pt x="3792" y="981"/>
                    <a:pt x="3631" y="942"/>
                    <a:pt x="3392" y="942"/>
                  </a:cubicBezTo>
                  <a:cubicBezTo>
                    <a:pt x="2692" y="942"/>
                    <a:pt x="1318" y="1276"/>
                    <a:pt x="1318" y="1276"/>
                  </a:cubicBezTo>
                  <a:cubicBezTo>
                    <a:pt x="1786" y="676"/>
                    <a:pt x="1669" y="61"/>
                    <a:pt x="1493" y="2"/>
                  </a:cubicBezTo>
                  <a:cubicBezTo>
                    <a:pt x="1490" y="1"/>
                    <a:pt x="1487" y="1"/>
                    <a:pt x="1484" y="1"/>
                  </a:cubicBezTo>
                  <a:close/>
                </a:path>
              </a:pathLst>
            </a:custGeom>
            <a:solidFill>
              <a:srgbClr val="CF886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08" name="Google Shape;1308;p48"/>
            <p:cNvSpPr/>
            <p:nvPr/>
          </p:nvSpPr>
          <p:spPr>
            <a:xfrm flipH="1">
              <a:off x="4975725" y="1579665"/>
              <a:ext cx="194459" cy="373365"/>
            </a:xfrm>
            <a:custGeom>
              <a:avLst/>
              <a:gdLst/>
              <a:ahLst/>
              <a:cxnLst/>
              <a:rect l="l" t="t" r="r" b="b"/>
              <a:pathLst>
                <a:path w="2738" h="5257" extrusionOk="0">
                  <a:moveTo>
                    <a:pt x="2211" y="1"/>
                  </a:moveTo>
                  <a:lnTo>
                    <a:pt x="2211" y="1"/>
                  </a:lnTo>
                  <a:cubicBezTo>
                    <a:pt x="1493" y="59"/>
                    <a:pt x="922" y="367"/>
                    <a:pt x="674" y="703"/>
                  </a:cubicBezTo>
                  <a:cubicBezTo>
                    <a:pt x="410" y="1026"/>
                    <a:pt x="161" y="1435"/>
                    <a:pt x="293" y="1831"/>
                  </a:cubicBezTo>
                  <a:cubicBezTo>
                    <a:pt x="439" y="2211"/>
                    <a:pt x="908" y="2460"/>
                    <a:pt x="952" y="2855"/>
                  </a:cubicBezTo>
                  <a:cubicBezTo>
                    <a:pt x="981" y="3324"/>
                    <a:pt x="483" y="3587"/>
                    <a:pt x="249" y="3953"/>
                  </a:cubicBezTo>
                  <a:cubicBezTo>
                    <a:pt x="0" y="4363"/>
                    <a:pt x="44" y="4934"/>
                    <a:pt x="381" y="5256"/>
                  </a:cubicBezTo>
                  <a:lnTo>
                    <a:pt x="2738" y="5256"/>
                  </a:lnTo>
                  <a:cubicBezTo>
                    <a:pt x="2533" y="5154"/>
                    <a:pt x="1991" y="4788"/>
                    <a:pt x="1815" y="4598"/>
                  </a:cubicBezTo>
                  <a:cubicBezTo>
                    <a:pt x="1654" y="4422"/>
                    <a:pt x="1567" y="4144"/>
                    <a:pt x="1654" y="3924"/>
                  </a:cubicBezTo>
                  <a:cubicBezTo>
                    <a:pt x="1742" y="3705"/>
                    <a:pt x="1991" y="3558"/>
                    <a:pt x="2167" y="3382"/>
                  </a:cubicBezTo>
                  <a:cubicBezTo>
                    <a:pt x="2621" y="2958"/>
                    <a:pt x="2679" y="2109"/>
                    <a:pt x="2196" y="1728"/>
                  </a:cubicBezTo>
                  <a:cubicBezTo>
                    <a:pt x="2006" y="1553"/>
                    <a:pt x="1757" y="1479"/>
                    <a:pt x="1567" y="1333"/>
                  </a:cubicBezTo>
                  <a:cubicBezTo>
                    <a:pt x="1069" y="952"/>
                    <a:pt x="1508" y="264"/>
                    <a:pt x="221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09" name="Google Shape;1309;p48"/>
            <p:cNvSpPr/>
            <p:nvPr/>
          </p:nvSpPr>
          <p:spPr>
            <a:xfrm flipH="1">
              <a:off x="4962231" y="1942515"/>
              <a:ext cx="199644" cy="233024"/>
            </a:xfrm>
            <a:custGeom>
              <a:avLst/>
              <a:gdLst/>
              <a:ahLst/>
              <a:cxnLst/>
              <a:rect l="l" t="t" r="r" b="b"/>
              <a:pathLst>
                <a:path w="2811" h="3281" extrusionOk="0">
                  <a:moveTo>
                    <a:pt x="0" y="1"/>
                  </a:moveTo>
                  <a:lnTo>
                    <a:pt x="498" y="3280"/>
                  </a:lnTo>
                  <a:lnTo>
                    <a:pt x="2343" y="3280"/>
                  </a:lnTo>
                  <a:cubicBezTo>
                    <a:pt x="2225" y="3280"/>
                    <a:pt x="2811" y="1"/>
                    <a:pt x="281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10" name="Google Shape;1310;p48"/>
            <p:cNvSpPr/>
            <p:nvPr/>
          </p:nvSpPr>
          <p:spPr>
            <a:xfrm rot="-2004018">
              <a:off x="5670007" y="762306"/>
              <a:ext cx="66833" cy="167944"/>
            </a:xfrm>
            <a:custGeom>
              <a:avLst/>
              <a:gdLst/>
              <a:ahLst/>
              <a:cxnLst/>
              <a:rect l="l" t="t" r="r" b="b"/>
              <a:pathLst>
                <a:path w="542" h="1362" extrusionOk="0">
                  <a:moveTo>
                    <a:pt x="0" y="1"/>
                  </a:moveTo>
                  <a:cubicBezTo>
                    <a:pt x="15" y="469"/>
                    <a:pt x="30" y="923"/>
                    <a:pt x="44" y="1362"/>
                  </a:cubicBezTo>
                  <a:cubicBezTo>
                    <a:pt x="205" y="1318"/>
                    <a:pt x="381" y="1289"/>
                    <a:pt x="542" y="1289"/>
                  </a:cubicBezTo>
                  <a:cubicBezTo>
                    <a:pt x="527" y="835"/>
                    <a:pt x="498" y="484"/>
                    <a:pt x="469" y="30"/>
                  </a:cubicBezTo>
                  <a:cubicBezTo>
                    <a:pt x="322" y="1"/>
                    <a:pt x="132" y="1"/>
                    <a:pt x="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11" name="Google Shape;1311;p48"/>
            <p:cNvSpPr/>
            <p:nvPr/>
          </p:nvSpPr>
          <p:spPr>
            <a:xfrm rot="-2004018">
              <a:off x="5727508" y="663832"/>
              <a:ext cx="84960" cy="205923"/>
            </a:xfrm>
            <a:custGeom>
              <a:avLst/>
              <a:gdLst/>
              <a:ahLst/>
              <a:cxnLst/>
              <a:rect l="l" t="t" r="r" b="b"/>
              <a:pathLst>
                <a:path w="689" h="1670" extrusionOk="0">
                  <a:moveTo>
                    <a:pt x="0" y="0"/>
                  </a:moveTo>
                  <a:lnTo>
                    <a:pt x="0" y="1611"/>
                  </a:lnTo>
                  <a:lnTo>
                    <a:pt x="688" y="1669"/>
                  </a:lnTo>
                  <a:lnTo>
                    <a:pt x="586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12" name="Google Shape;1312;p48"/>
            <p:cNvSpPr/>
            <p:nvPr/>
          </p:nvSpPr>
          <p:spPr>
            <a:xfrm rot="-2004018">
              <a:off x="5790777" y="533046"/>
              <a:ext cx="112088" cy="270906"/>
            </a:xfrm>
            <a:custGeom>
              <a:avLst/>
              <a:gdLst/>
              <a:ahLst/>
              <a:cxnLst/>
              <a:rect l="l" t="t" r="r" b="b"/>
              <a:pathLst>
                <a:path w="909" h="2197" extrusionOk="0">
                  <a:moveTo>
                    <a:pt x="703" y="1"/>
                  </a:moveTo>
                  <a:lnTo>
                    <a:pt x="0" y="103"/>
                  </a:lnTo>
                  <a:lnTo>
                    <a:pt x="117" y="2197"/>
                  </a:lnTo>
                  <a:lnTo>
                    <a:pt x="908" y="2197"/>
                  </a:lnTo>
                  <a:lnTo>
                    <a:pt x="703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sp>
        <p:nvSpPr>
          <p:cNvPr id="1313" name="Google Shape;1313;p48"/>
          <p:cNvSpPr txBox="1">
            <a:spLocks noGrp="1"/>
          </p:cNvSpPr>
          <p:nvPr>
            <p:ph type="title"/>
          </p:nvPr>
        </p:nvSpPr>
        <p:spPr>
          <a:xfrm>
            <a:off x="1602097" y="927476"/>
            <a:ext cx="59552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algn="ctr"/>
            <a:r>
              <a:rPr lang="ru-RU" sz="4800" b="1" u="sng" dirty="0"/>
              <a:t>Целевая аудитория</a:t>
            </a:r>
            <a:endParaRPr sz="4800" b="1" u="sng" dirty="0"/>
          </a:p>
        </p:txBody>
      </p:sp>
      <p:grpSp>
        <p:nvGrpSpPr>
          <p:cNvPr id="1315" name="Google Shape;1315;p48"/>
          <p:cNvGrpSpPr/>
          <p:nvPr/>
        </p:nvGrpSpPr>
        <p:grpSpPr>
          <a:xfrm>
            <a:off x="8437707" y="1467898"/>
            <a:ext cx="2436727" cy="4993700"/>
            <a:chOff x="6436355" y="780398"/>
            <a:chExt cx="1827545" cy="3745275"/>
          </a:xfrm>
        </p:grpSpPr>
        <p:sp>
          <p:nvSpPr>
            <p:cNvPr id="1316" name="Google Shape;1316;p48"/>
            <p:cNvSpPr/>
            <p:nvPr/>
          </p:nvSpPr>
          <p:spPr>
            <a:xfrm flipH="1">
              <a:off x="7042725" y="797754"/>
              <a:ext cx="836365" cy="758661"/>
            </a:xfrm>
            <a:custGeom>
              <a:avLst/>
              <a:gdLst/>
              <a:ahLst/>
              <a:cxnLst/>
              <a:rect l="l" t="t" r="r" b="b"/>
              <a:pathLst>
                <a:path w="11517" h="10447" extrusionOk="0">
                  <a:moveTo>
                    <a:pt x="6630" y="1"/>
                  </a:moveTo>
                  <a:cubicBezTo>
                    <a:pt x="6265" y="1"/>
                    <a:pt x="5860" y="174"/>
                    <a:pt x="5564" y="409"/>
                  </a:cubicBezTo>
                  <a:cubicBezTo>
                    <a:pt x="5081" y="789"/>
                    <a:pt x="4627" y="1316"/>
                    <a:pt x="4012" y="1433"/>
                  </a:cubicBezTo>
                  <a:cubicBezTo>
                    <a:pt x="3937" y="1444"/>
                    <a:pt x="3861" y="1448"/>
                    <a:pt x="3784" y="1448"/>
                  </a:cubicBezTo>
                  <a:cubicBezTo>
                    <a:pt x="3599" y="1448"/>
                    <a:pt x="3409" y="1426"/>
                    <a:pt x="3225" y="1426"/>
                  </a:cubicBezTo>
                  <a:cubicBezTo>
                    <a:pt x="3170" y="1426"/>
                    <a:pt x="3115" y="1428"/>
                    <a:pt x="3061" y="1433"/>
                  </a:cubicBezTo>
                  <a:cubicBezTo>
                    <a:pt x="2372" y="1448"/>
                    <a:pt x="1684" y="1829"/>
                    <a:pt x="1318" y="2414"/>
                  </a:cubicBezTo>
                  <a:cubicBezTo>
                    <a:pt x="952" y="3000"/>
                    <a:pt x="909" y="3790"/>
                    <a:pt x="1201" y="4405"/>
                  </a:cubicBezTo>
                  <a:cubicBezTo>
                    <a:pt x="425" y="4669"/>
                    <a:pt x="1" y="5635"/>
                    <a:pt x="250" y="6396"/>
                  </a:cubicBezTo>
                  <a:cubicBezTo>
                    <a:pt x="484" y="7187"/>
                    <a:pt x="1245" y="7743"/>
                    <a:pt x="2080" y="7831"/>
                  </a:cubicBezTo>
                  <a:cubicBezTo>
                    <a:pt x="2563" y="7889"/>
                    <a:pt x="3104" y="7816"/>
                    <a:pt x="3558" y="8006"/>
                  </a:cubicBezTo>
                  <a:cubicBezTo>
                    <a:pt x="4158" y="8285"/>
                    <a:pt x="4451" y="8943"/>
                    <a:pt x="4890" y="9441"/>
                  </a:cubicBezTo>
                  <a:cubicBezTo>
                    <a:pt x="5461" y="10103"/>
                    <a:pt x="6340" y="10447"/>
                    <a:pt x="7213" y="10447"/>
                  </a:cubicBezTo>
                  <a:cubicBezTo>
                    <a:pt x="7885" y="10447"/>
                    <a:pt x="8555" y="10242"/>
                    <a:pt x="9077" y="9822"/>
                  </a:cubicBezTo>
                  <a:cubicBezTo>
                    <a:pt x="9443" y="9529"/>
                    <a:pt x="9736" y="9148"/>
                    <a:pt x="9839" y="8695"/>
                  </a:cubicBezTo>
                  <a:cubicBezTo>
                    <a:pt x="9926" y="8226"/>
                    <a:pt x="9780" y="7714"/>
                    <a:pt x="9399" y="7465"/>
                  </a:cubicBezTo>
                  <a:lnTo>
                    <a:pt x="9399" y="7465"/>
                  </a:lnTo>
                  <a:cubicBezTo>
                    <a:pt x="9530" y="7504"/>
                    <a:pt x="9663" y="7522"/>
                    <a:pt x="9795" y="7522"/>
                  </a:cubicBezTo>
                  <a:cubicBezTo>
                    <a:pt x="10662" y="7522"/>
                    <a:pt x="11516" y="6743"/>
                    <a:pt x="11478" y="5854"/>
                  </a:cubicBezTo>
                  <a:cubicBezTo>
                    <a:pt x="11464" y="5254"/>
                    <a:pt x="11098" y="4698"/>
                    <a:pt x="10688" y="4244"/>
                  </a:cubicBezTo>
                  <a:cubicBezTo>
                    <a:pt x="10292" y="3790"/>
                    <a:pt x="9839" y="3366"/>
                    <a:pt x="9517" y="2839"/>
                  </a:cubicBezTo>
                  <a:cubicBezTo>
                    <a:pt x="9224" y="2297"/>
                    <a:pt x="9107" y="1609"/>
                    <a:pt x="9429" y="1097"/>
                  </a:cubicBezTo>
                  <a:lnTo>
                    <a:pt x="7277" y="277"/>
                  </a:lnTo>
                  <a:cubicBezTo>
                    <a:pt x="7111" y="81"/>
                    <a:pt x="6879" y="1"/>
                    <a:pt x="663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17" name="Google Shape;1317;p48"/>
            <p:cNvSpPr/>
            <p:nvPr/>
          </p:nvSpPr>
          <p:spPr>
            <a:xfrm flipH="1">
              <a:off x="6436355" y="2242880"/>
              <a:ext cx="271163" cy="192298"/>
            </a:xfrm>
            <a:custGeom>
              <a:avLst/>
              <a:gdLst/>
              <a:ahLst/>
              <a:cxnLst/>
              <a:rect l="l" t="t" r="r" b="b"/>
              <a:pathLst>
                <a:path w="3734" h="2648" extrusionOk="0">
                  <a:moveTo>
                    <a:pt x="2666" y="0"/>
                  </a:moveTo>
                  <a:cubicBezTo>
                    <a:pt x="2180" y="0"/>
                    <a:pt x="1465" y="52"/>
                    <a:pt x="1465" y="52"/>
                  </a:cubicBezTo>
                  <a:cubicBezTo>
                    <a:pt x="1465" y="52"/>
                    <a:pt x="1" y="1853"/>
                    <a:pt x="367" y="2058"/>
                  </a:cubicBezTo>
                  <a:cubicBezTo>
                    <a:pt x="367" y="2058"/>
                    <a:pt x="1827" y="2647"/>
                    <a:pt x="2133" y="2647"/>
                  </a:cubicBezTo>
                  <a:cubicBezTo>
                    <a:pt x="2147" y="2647"/>
                    <a:pt x="2158" y="2646"/>
                    <a:pt x="2167" y="2644"/>
                  </a:cubicBezTo>
                  <a:cubicBezTo>
                    <a:pt x="2372" y="2600"/>
                    <a:pt x="1728" y="2087"/>
                    <a:pt x="1728" y="2087"/>
                  </a:cubicBezTo>
                  <a:lnTo>
                    <a:pt x="1728" y="2087"/>
                  </a:lnTo>
                  <a:cubicBezTo>
                    <a:pt x="1728" y="2087"/>
                    <a:pt x="2365" y="2486"/>
                    <a:pt x="2603" y="2486"/>
                  </a:cubicBezTo>
                  <a:cubicBezTo>
                    <a:pt x="2615" y="2486"/>
                    <a:pt x="2626" y="2485"/>
                    <a:pt x="2636" y="2482"/>
                  </a:cubicBezTo>
                  <a:cubicBezTo>
                    <a:pt x="2826" y="2424"/>
                    <a:pt x="1963" y="1634"/>
                    <a:pt x="1962" y="1633"/>
                  </a:cubicBezTo>
                  <a:lnTo>
                    <a:pt x="1962" y="1633"/>
                  </a:lnTo>
                  <a:cubicBezTo>
                    <a:pt x="1963" y="1634"/>
                    <a:pt x="2686" y="2217"/>
                    <a:pt x="2956" y="2217"/>
                  </a:cubicBezTo>
                  <a:cubicBezTo>
                    <a:pt x="2988" y="2217"/>
                    <a:pt x="3014" y="2209"/>
                    <a:pt x="3031" y="2190"/>
                  </a:cubicBezTo>
                  <a:cubicBezTo>
                    <a:pt x="3192" y="1999"/>
                    <a:pt x="2270" y="1121"/>
                    <a:pt x="2270" y="1121"/>
                  </a:cubicBezTo>
                  <a:lnTo>
                    <a:pt x="2270" y="1121"/>
                  </a:lnTo>
                  <a:cubicBezTo>
                    <a:pt x="2270" y="1121"/>
                    <a:pt x="3107" y="1793"/>
                    <a:pt x="3427" y="1793"/>
                  </a:cubicBezTo>
                  <a:cubicBezTo>
                    <a:pt x="3463" y="1793"/>
                    <a:pt x="3493" y="1785"/>
                    <a:pt x="3514" y="1765"/>
                  </a:cubicBezTo>
                  <a:cubicBezTo>
                    <a:pt x="3734" y="1589"/>
                    <a:pt x="2343" y="506"/>
                    <a:pt x="2343" y="506"/>
                  </a:cubicBezTo>
                  <a:cubicBezTo>
                    <a:pt x="2870" y="506"/>
                    <a:pt x="3163" y="169"/>
                    <a:pt x="3104" y="52"/>
                  </a:cubicBezTo>
                  <a:cubicBezTo>
                    <a:pt x="3094" y="13"/>
                    <a:pt x="2909" y="0"/>
                    <a:pt x="2666" y="0"/>
                  </a:cubicBezTo>
                  <a:close/>
                </a:path>
              </a:pathLst>
            </a:custGeom>
            <a:solidFill>
              <a:srgbClr val="BA613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18" name="Google Shape;1318;p48"/>
            <p:cNvSpPr/>
            <p:nvPr/>
          </p:nvSpPr>
          <p:spPr>
            <a:xfrm flipH="1">
              <a:off x="6529887" y="1292002"/>
              <a:ext cx="607103" cy="1115225"/>
            </a:xfrm>
            <a:custGeom>
              <a:avLst/>
              <a:gdLst/>
              <a:ahLst/>
              <a:cxnLst/>
              <a:rect l="l" t="t" r="r" b="b"/>
              <a:pathLst>
                <a:path w="8360" h="15357" extrusionOk="0">
                  <a:moveTo>
                    <a:pt x="0" y="0"/>
                  </a:moveTo>
                  <a:lnTo>
                    <a:pt x="88" y="7159"/>
                  </a:lnTo>
                  <a:cubicBezTo>
                    <a:pt x="88" y="7159"/>
                    <a:pt x="103" y="9560"/>
                    <a:pt x="395" y="10189"/>
                  </a:cubicBezTo>
                  <a:cubicBezTo>
                    <a:pt x="688" y="10833"/>
                    <a:pt x="6588" y="15357"/>
                    <a:pt x="6588" y="15357"/>
                  </a:cubicBezTo>
                  <a:lnTo>
                    <a:pt x="8359" y="13102"/>
                  </a:lnTo>
                  <a:cubicBezTo>
                    <a:pt x="8359" y="13102"/>
                    <a:pt x="3470" y="8901"/>
                    <a:pt x="2870" y="8432"/>
                  </a:cubicBezTo>
                  <a:cubicBezTo>
                    <a:pt x="2269" y="7979"/>
                    <a:pt x="0" y="1"/>
                    <a:pt x="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19" name="Google Shape;1319;p48"/>
            <p:cNvSpPr/>
            <p:nvPr/>
          </p:nvSpPr>
          <p:spPr>
            <a:xfrm flipH="1">
              <a:off x="6932856" y="1888353"/>
              <a:ext cx="84021" cy="121348"/>
            </a:xfrm>
            <a:custGeom>
              <a:avLst/>
              <a:gdLst/>
              <a:ahLst/>
              <a:cxnLst/>
              <a:rect l="l" t="t" r="r" b="b"/>
              <a:pathLst>
                <a:path w="1157" h="1671" extrusionOk="0">
                  <a:moveTo>
                    <a:pt x="1141" y="0"/>
                  </a:moveTo>
                  <a:cubicBezTo>
                    <a:pt x="1115" y="0"/>
                    <a:pt x="814" y="346"/>
                    <a:pt x="498" y="777"/>
                  </a:cubicBezTo>
                  <a:cubicBezTo>
                    <a:pt x="191" y="1245"/>
                    <a:pt x="0" y="1655"/>
                    <a:pt x="30" y="1670"/>
                  </a:cubicBezTo>
                  <a:cubicBezTo>
                    <a:pt x="30" y="1670"/>
                    <a:pt x="30" y="1670"/>
                    <a:pt x="31" y="1670"/>
                  </a:cubicBezTo>
                  <a:cubicBezTo>
                    <a:pt x="53" y="1670"/>
                    <a:pt x="285" y="1295"/>
                    <a:pt x="601" y="850"/>
                  </a:cubicBezTo>
                  <a:cubicBezTo>
                    <a:pt x="908" y="396"/>
                    <a:pt x="1157" y="30"/>
                    <a:pt x="1142" y="1"/>
                  </a:cubicBezTo>
                  <a:cubicBezTo>
                    <a:pt x="1142" y="1"/>
                    <a:pt x="1142" y="0"/>
                    <a:pt x="1141" y="0"/>
                  </a:cubicBezTo>
                  <a:close/>
                </a:path>
              </a:pathLst>
            </a:custGeom>
            <a:solidFill>
              <a:srgbClr val="151F29">
                <a:alpha val="3289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20" name="Google Shape;1320;p48"/>
            <p:cNvSpPr/>
            <p:nvPr/>
          </p:nvSpPr>
          <p:spPr>
            <a:xfrm flipH="1">
              <a:off x="6939174" y="1898955"/>
              <a:ext cx="30936" cy="101087"/>
            </a:xfrm>
            <a:custGeom>
              <a:avLst/>
              <a:gdLst/>
              <a:ahLst/>
              <a:cxnLst/>
              <a:rect l="l" t="t" r="r" b="b"/>
              <a:pathLst>
                <a:path w="426" h="1392" extrusionOk="0">
                  <a:moveTo>
                    <a:pt x="394" y="1"/>
                  </a:moveTo>
                  <a:cubicBezTo>
                    <a:pt x="360" y="1"/>
                    <a:pt x="218" y="289"/>
                    <a:pt x="118" y="689"/>
                  </a:cubicBezTo>
                  <a:cubicBezTo>
                    <a:pt x="30" y="1070"/>
                    <a:pt x="1" y="1392"/>
                    <a:pt x="30" y="1392"/>
                  </a:cubicBezTo>
                  <a:cubicBezTo>
                    <a:pt x="59" y="1392"/>
                    <a:pt x="132" y="1085"/>
                    <a:pt x="220" y="704"/>
                  </a:cubicBezTo>
                  <a:cubicBezTo>
                    <a:pt x="337" y="323"/>
                    <a:pt x="425" y="30"/>
                    <a:pt x="396" y="1"/>
                  </a:cubicBezTo>
                  <a:cubicBezTo>
                    <a:pt x="395" y="1"/>
                    <a:pt x="394" y="1"/>
                    <a:pt x="394" y="1"/>
                  </a:cubicBezTo>
                  <a:close/>
                </a:path>
              </a:pathLst>
            </a:custGeom>
            <a:solidFill>
              <a:srgbClr val="151F29">
                <a:alpha val="3289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21" name="Google Shape;1321;p48"/>
            <p:cNvSpPr/>
            <p:nvPr/>
          </p:nvSpPr>
          <p:spPr>
            <a:xfrm flipH="1">
              <a:off x="6971122" y="1275517"/>
              <a:ext cx="830337" cy="1161412"/>
            </a:xfrm>
            <a:custGeom>
              <a:avLst/>
              <a:gdLst/>
              <a:ahLst/>
              <a:cxnLst/>
              <a:rect l="l" t="t" r="r" b="b"/>
              <a:pathLst>
                <a:path w="11434" h="15993" extrusionOk="0">
                  <a:moveTo>
                    <a:pt x="6543" y="1"/>
                  </a:moveTo>
                  <a:cubicBezTo>
                    <a:pt x="4970" y="1"/>
                    <a:pt x="3042" y="152"/>
                    <a:pt x="2006" y="725"/>
                  </a:cubicBezTo>
                  <a:cubicBezTo>
                    <a:pt x="2006" y="725"/>
                    <a:pt x="308" y="1471"/>
                    <a:pt x="1" y="2482"/>
                  </a:cubicBezTo>
                  <a:lnTo>
                    <a:pt x="3324" y="9684"/>
                  </a:lnTo>
                  <a:cubicBezTo>
                    <a:pt x="2255" y="11368"/>
                    <a:pt x="1464" y="13271"/>
                    <a:pt x="820" y="15320"/>
                  </a:cubicBezTo>
                  <a:cubicBezTo>
                    <a:pt x="820" y="15320"/>
                    <a:pt x="4415" y="15993"/>
                    <a:pt x="7553" y="15993"/>
                  </a:cubicBezTo>
                  <a:cubicBezTo>
                    <a:pt x="9136" y="15993"/>
                    <a:pt x="10604" y="15821"/>
                    <a:pt x="11434" y="15306"/>
                  </a:cubicBezTo>
                  <a:lnTo>
                    <a:pt x="9487" y="9245"/>
                  </a:lnTo>
                  <a:cubicBezTo>
                    <a:pt x="10395" y="3316"/>
                    <a:pt x="10614" y="4721"/>
                    <a:pt x="9165" y="212"/>
                  </a:cubicBezTo>
                  <a:cubicBezTo>
                    <a:pt x="9150" y="139"/>
                    <a:pt x="9018" y="154"/>
                    <a:pt x="8945" y="139"/>
                  </a:cubicBezTo>
                  <a:cubicBezTo>
                    <a:pt x="8672" y="83"/>
                    <a:pt x="7704" y="1"/>
                    <a:pt x="654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22" name="Google Shape;1322;p48"/>
            <p:cNvSpPr/>
            <p:nvPr/>
          </p:nvSpPr>
          <p:spPr>
            <a:xfrm flipH="1">
              <a:off x="7274094" y="1274283"/>
              <a:ext cx="270074" cy="536589"/>
            </a:xfrm>
            <a:custGeom>
              <a:avLst/>
              <a:gdLst/>
              <a:ahLst/>
              <a:cxnLst/>
              <a:rect l="l" t="t" r="r" b="b"/>
              <a:pathLst>
                <a:path w="3719" h="7389" extrusionOk="0">
                  <a:moveTo>
                    <a:pt x="2527" y="0"/>
                  </a:moveTo>
                  <a:cubicBezTo>
                    <a:pt x="1638" y="0"/>
                    <a:pt x="494" y="43"/>
                    <a:pt x="0" y="244"/>
                  </a:cubicBezTo>
                  <a:lnTo>
                    <a:pt x="3719" y="7388"/>
                  </a:lnTo>
                  <a:lnTo>
                    <a:pt x="3719" y="24"/>
                  </a:lnTo>
                  <a:cubicBezTo>
                    <a:pt x="3719" y="24"/>
                    <a:pt x="3194" y="0"/>
                    <a:pt x="252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23" name="Google Shape;1323;p48"/>
            <p:cNvSpPr/>
            <p:nvPr/>
          </p:nvSpPr>
          <p:spPr>
            <a:xfrm flipH="1">
              <a:off x="7021083" y="2264739"/>
              <a:ext cx="1029171" cy="2175187"/>
            </a:xfrm>
            <a:custGeom>
              <a:avLst/>
              <a:gdLst/>
              <a:ahLst/>
              <a:cxnLst/>
              <a:rect l="l" t="t" r="r" b="b"/>
              <a:pathLst>
                <a:path w="14172" h="29953" extrusionOk="0">
                  <a:moveTo>
                    <a:pt x="14172" y="0"/>
                  </a:moveTo>
                  <a:lnTo>
                    <a:pt x="9604" y="864"/>
                  </a:lnTo>
                  <a:cubicBezTo>
                    <a:pt x="7043" y="12590"/>
                    <a:pt x="1" y="27581"/>
                    <a:pt x="1" y="27581"/>
                  </a:cubicBezTo>
                  <a:lnTo>
                    <a:pt x="3895" y="29953"/>
                  </a:lnTo>
                  <a:cubicBezTo>
                    <a:pt x="12971" y="12019"/>
                    <a:pt x="14172" y="0"/>
                    <a:pt x="14172" y="0"/>
                  </a:cubicBezTo>
                  <a:close/>
                </a:path>
              </a:pathLst>
            </a:custGeom>
            <a:solidFill>
              <a:srgbClr val="BA613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24" name="Google Shape;1324;p48"/>
            <p:cNvSpPr/>
            <p:nvPr/>
          </p:nvSpPr>
          <p:spPr>
            <a:xfrm flipH="1">
              <a:off x="6626613" y="2238160"/>
              <a:ext cx="1094020" cy="2254924"/>
            </a:xfrm>
            <a:custGeom>
              <a:avLst/>
              <a:gdLst/>
              <a:ahLst/>
              <a:cxnLst/>
              <a:rect l="l" t="t" r="r" b="b"/>
              <a:pathLst>
                <a:path w="15065" h="31051" extrusionOk="0">
                  <a:moveTo>
                    <a:pt x="6076" y="0"/>
                  </a:moveTo>
                  <a:lnTo>
                    <a:pt x="0" y="2050"/>
                  </a:lnTo>
                  <a:cubicBezTo>
                    <a:pt x="0" y="2050"/>
                    <a:pt x="3367" y="17699"/>
                    <a:pt x="11551" y="31051"/>
                  </a:cubicBezTo>
                  <a:lnTo>
                    <a:pt x="15064" y="29147"/>
                  </a:lnTo>
                  <a:cubicBezTo>
                    <a:pt x="15064" y="29147"/>
                    <a:pt x="5783" y="9706"/>
                    <a:pt x="6076" y="0"/>
                  </a:cubicBezTo>
                  <a:close/>
                </a:path>
              </a:pathLst>
            </a:custGeom>
            <a:solidFill>
              <a:srgbClr val="BA613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25" name="Google Shape;1325;p48"/>
            <p:cNvSpPr/>
            <p:nvPr/>
          </p:nvSpPr>
          <p:spPr>
            <a:xfrm flipH="1">
              <a:off x="7114621" y="817652"/>
              <a:ext cx="431653" cy="546030"/>
            </a:xfrm>
            <a:custGeom>
              <a:avLst/>
              <a:gdLst/>
              <a:ahLst/>
              <a:cxnLst/>
              <a:rect l="l" t="t" r="r" b="b"/>
              <a:pathLst>
                <a:path w="5944" h="7519" extrusionOk="0">
                  <a:moveTo>
                    <a:pt x="3086" y="1"/>
                  </a:moveTo>
                  <a:cubicBezTo>
                    <a:pt x="1665" y="1"/>
                    <a:pt x="1596" y="676"/>
                    <a:pt x="1596" y="676"/>
                  </a:cubicBezTo>
                  <a:lnTo>
                    <a:pt x="1596" y="1862"/>
                  </a:lnTo>
                  <a:cubicBezTo>
                    <a:pt x="1596" y="1862"/>
                    <a:pt x="1204" y="1594"/>
                    <a:pt x="827" y="1594"/>
                  </a:cubicBezTo>
                  <a:cubicBezTo>
                    <a:pt x="544" y="1594"/>
                    <a:pt x="270" y="1745"/>
                    <a:pt x="176" y="2272"/>
                  </a:cubicBezTo>
                  <a:cubicBezTo>
                    <a:pt x="0" y="3238"/>
                    <a:pt x="937" y="3428"/>
                    <a:pt x="937" y="3428"/>
                  </a:cubicBezTo>
                  <a:lnTo>
                    <a:pt x="717" y="6225"/>
                  </a:lnTo>
                  <a:cubicBezTo>
                    <a:pt x="673" y="6591"/>
                    <a:pt x="805" y="6957"/>
                    <a:pt x="1054" y="7205"/>
                  </a:cubicBezTo>
                  <a:cubicBezTo>
                    <a:pt x="1296" y="7436"/>
                    <a:pt x="1567" y="7519"/>
                    <a:pt x="1835" y="7519"/>
                  </a:cubicBezTo>
                  <a:cubicBezTo>
                    <a:pt x="2248" y="7519"/>
                    <a:pt x="2653" y="7321"/>
                    <a:pt x="2928" y="7162"/>
                  </a:cubicBezTo>
                  <a:cubicBezTo>
                    <a:pt x="3148" y="7015"/>
                    <a:pt x="3279" y="6796"/>
                    <a:pt x="3279" y="6532"/>
                  </a:cubicBezTo>
                  <a:lnTo>
                    <a:pt x="3279" y="5785"/>
                  </a:lnTo>
                  <a:lnTo>
                    <a:pt x="4275" y="5785"/>
                  </a:lnTo>
                  <a:cubicBezTo>
                    <a:pt x="5944" y="5712"/>
                    <a:pt x="5651" y="457"/>
                    <a:pt x="5651" y="457"/>
                  </a:cubicBezTo>
                  <a:cubicBezTo>
                    <a:pt x="5651" y="32"/>
                    <a:pt x="4772" y="32"/>
                    <a:pt x="4772" y="32"/>
                  </a:cubicBezTo>
                  <a:lnTo>
                    <a:pt x="3221" y="3"/>
                  </a:lnTo>
                  <a:cubicBezTo>
                    <a:pt x="3175" y="2"/>
                    <a:pt x="3130" y="1"/>
                    <a:pt x="3086" y="1"/>
                  </a:cubicBezTo>
                  <a:close/>
                </a:path>
              </a:pathLst>
            </a:custGeom>
            <a:solidFill>
              <a:srgbClr val="BA613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26" name="Google Shape;1326;p48"/>
            <p:cNvSpPr/>
            <p:nvPr/>
          </p:nvSpPr>
          <p:spPr>
            <a:xfrm flipH="1">
              <a:off x="7203945" y="995352"/>
              <a:ext cx="23456" cy="111690"/>
            </a:xfrm>
            <a:custGeom>
              <a:avLst/>
              <a:gdLst/>
              <a:ahLst/>
              <a:cxnLst/>
              <a:rect l="l" t="t" r="r" b="b"/>
              <a:pathLst>
                <a:path w="323" h="1538" extrusionOk="0">
                  <a:moveTo>
                    <a:pt x="250" y="1"/>
                  </a:moveTo>
                  <a:cubicBezTo>
                    <a:pt x="235" y="1"/>
                    <a:pt x="220" y="381"/>
                    <a:pt x="177" y="820"/>
                  </a:cubicBezTo>
                  <a:cubicBezTo>
                    <a:pt x="177" y="1055"/>
                    <a:pt x="220" y="1289"/>
                    <a:pt x="162" y="1391"/>
                  </a:cubicBezTo>
                  <a:cubicBezTo>
                    <a:pt x="147" y="1450"/>
                    <a:pt x="89" y="1465"/>
                    <a:pt x="59" y="1479"/>
                  </a:cubicBezTo>
                  <a:cubicBezTo>
                    <a:pt x="16" y="1508"/>
                    <a:pt x="1" y="1508"/>
                    <a:pt x="1" y="1508"/>
                  </a:cubicBezTo>
                  <a:cubicBezTo>
                    <a:pt x="1" y="1523"/>
                    <a:pt x="16" y="1538"/>
                    <a:pt x="74" y="1538"/>
                  </a:cubicBezTo>
                  <a:cubicBezTo>
                    <a:pt x="133" y="1538"/>
                    <a:pt x="206" y="1523"/>
                    <a:pt x="250" y="1450"/>
                  </a:cubicBezTo>
                  <a:cubicBezTo>
                    <a:pt x="308" y="1377"/>
                    <a:pt x="323" y="1289"/>
                    <a:pt x="323" y="1172"/>
                  </a:cubicBezTo>
                  <a:lnTo>
                    <a:pt x="323" y="850"/>
                  </a:lnTo>
                  <a:cubicBezTo>
                    <a:pt x="308" y="396"/>
                    <a:pt x="294" y="1"/>
                    <a:pt x="25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27" name="Google Shape;1327;p48"/>
            <p:cNvSpPr/>
            <p:nvPr/>
          </p:nvSpPr>
          <p:spPr>
            <a:xfrm flipH="1">
              <a:off x="7285788" y="999636"/>
              <a:ext cx="6463" cy="27668"/>
            </a:xfrm>
            <a:custGeom>
              <a:avLst/>
              <a:gdLst/>
              <a:ahLst/>
              <a:cxnLst/>
              <a:rect l="l" t="t" r="r" b="b"/>
              <a:pathLst>
                <a:path w="89" h="381" extrusionOk="0">
                  <a:moveTo>
                    <a:pt x="30" y="0"/>
                  </a:moveTo>
                  <a:cubicBezTo>
                    <a:pt x="16" y="0"/>
                    <a:pt x="1" y="88"/>
                    <a:pt x="1" y="205"/>
                  </a:cubicBezTo>
                  <a:cubicBezTo>
                    <a:pt x="1" y="293"/>
                    <a:pt x="16" y="381"/>
                    <a:pt x="45" y="381"/>
                  </a:cubicBezTo>
                  <a:cubicBezTo>
                    <a:pt x="59" y="366"/>
                    <a:pt x="89" y="293"/>
                    <a:pt x="89" y="191"/>
                  </a:cubicBezTo>
                  <a:cubicBezTo>
                    <a:pt x="89" y="88"/>
                    <a:pt x="59" y="0"/>
                    <a:pt x="3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28" name="Google Shape;1328;p48"/>
            <p:cNvSpPr/>
            <p:nvPr/>
          </p:nvSpPr>
          <p:spPr>
            <a:xfrm flipH="1">
              <a:off x="7162480" y="996441"/>
              <a:ext cx="8569" cy="28758"/>
            </a:xfrm>
            <a:custGeom>
              <a:avLst/>
              <a:gdLst/>
              <a:ahLst/>
              <a:cxnLst/>
              <a:rect l="l" t="t" r="r" b="b"/>
              <a:pathLst>
                <a:path w="118" h="396" extrusionOk="0">
                  <a:moveTo>
                    <a:pt x="59" y="0"/>
                  </a:moveTo>
                  <a:cubicBezTo>
                    <a:pt x="30" y="0"/>
                    <a:pt x="1" y="103"/>
                    <a:pt x="30" y="205"/>
                  </a:cubicBezTo>
                  <a:cubicBezTo>
                    <a:pt x="30" y="308"/>
                    <a:pt x="45" y="396"/>
                    <a:pt x="89" y="396"/>
                  </a:cubicBezTo>
                  <a:cubicBezTo>
                    <a:pt x="103" y="366"/>
                    <a:pt x="118" y="308"/>
                    <a:pt x="118" y="191"/>
                  </a:cubicBezTo>
                  <a:cubicBezTo>
                    <a:pt x="118" y="103"/>
                    <a:pt x="103" y="0"/>
                    <a:pt x="5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29" name="Google Shape;1329;p48"/>
            <p:cNvSpPr/>
            <p:nvPr/>
          </p:nvSpPr>
          <p:spPr>
            <a:xfrm flipH="1">
              <a:off x="7302780" y="1196290"/>
              <a:ext cx="69207" cy="120186"/>
            </a:xfrm>
            <a:custGeom>
              <a:avLst/>
              <a:gdLst/>
              <a:ahLst/>
              <a:cxnLst/>
              <a:rect l="l" t="t" r="r" b="b"/>
              <a:pathLst>
                <a:path w="953" h="1655" extrusionOk="0">
                  <a:moveTo>
                    <a:pt x="16" y="0"/>
                  </a:moveTo>
                  <a:cubicBezTo>
                    <a:pt x="1" y="293"/>
                    <a:pt x="1" y="586"/>
                    <a:pt x="89" y="864"/>
                  </a:cubicBezTo>
                  <a:cubicBezTo>
                    <a:pt x="162" y="1142"/>
                    <a:pt x="338" y="1391"/>
                    <a:pt x="601" y="1538"/>
                  </a:cubicBezTo>
                  <a:cubicBezTo>
                    <a:pt x="689" y="1596"/>
                    <a:pt x="835" y="1655"/>
                    <a:pt x="835" y="1655"/>
                  </a:cubicBezTo>
                  <a:cubicBezTo>
                    <a:pt x="835" y="1625"/>
                    <a:pt x="894" y="1450"/>
                    <a:pt x="894" y="1435"/>
                  </a:cubicBezTo>
                  <a:cubicBezTo>
                    <a:pt x="952" y="1113"/>
                    <a:pt x="923" y="894"/>
                    <a:pt x="909" y="586"/>
                  </a:cubicBezTo>
                  <a:lnTo>
                    <a:pt x="879" y="571"/>
                  </a:lnTo>
                  <a:cubicBezTo>
                    <a:pt x="528" y="484"/>
                    <a:pt x="235" y="279"/>
                    <a:pt x="16" y="0"/>
                  </a:cubicBezTo>
                  <a:close/>
                </a:path>
              </a:pathLst>
            </a:custGeom>
            <a:solidFill>
              <a:srgbClr val="151F29">
                <a:alpha val="3289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30" name="Google Shape;1330;p48"/>
            <p:cNvSpPr/>
            <p:nvPr/>
          </p:nvSpPr>
          <p:spPr>
            <a:xfrm flipH="1">
              <a:off x="7439958" y="967321"/>
              <a:ext cx="56353" cy="75961"/>
            </a:xfrm>
            <a:custGeom>
              <a:avLst/>
              <a:gdLst/>
              <a:ahLst/>
              <a:cxnLst/>
              <a:rect l="l" t="t" r="r" b="b"/>
              <a:pathLst>
                <a:path w="776" h="1046" extrusionOk="0">
                  <a:moveTo>
                    <a:pt x="87" y="1"/>
                  </a:moveTo>
                  <a:cubicBezTo>
                    <a:pt x="78" y="1"/>
                    <a:pt x="73" y="3"/>
                    <a:pt x="73" y="6"/>
                  </a:cubicBezTo>
                  <a:cubicBezTo>
                    <a:pt x="73" y="21"/>
                    <a:pt x="146" y="35"/>
                    <a:pt x="264" y="108"/>
                  </a:cubicBezTo>
                  <a:cubicBezTo>
                    <a:pt x="334" y="149"/>
                    <a:pt x="419" y="224"/>
                    <a:pt x="494" y="325"/>
                  </a:cubicBezTo>
                  <a:lnTo>
                    <a:pt x="494" y="325"/>
                  </a:lnTo>
                  <a:cubicBezTo>
                    <a:pt x="468" y="312"/>
                    <a:pt x="440" y="303"/>
                    <a:pt x="410" y="299"/>
                  </a:cubicBezTo>
                  <a:cubicBezTo>
                    <a:pt x="386" y="294"/>
                    <a:pt x="358" y="291"/>
                    <a:pt x="329" y="291"/>
                  </a:cubicBezTo>
                  <a:cubicBezTo>
                    <a:pt x="272" y="291"/>
                    <a:pt x="210" y="304"/>
                    <a:pt x="161" y="343"/>
                  </a:cubicBezTo>
                  <a:cubicBezTo>
                    <a:pt x="88" y="387"/>
                    <a:pt x="59" y="445"/>
                    <a:pt x="44" y="518"/>
                  </a:cubicBezTo>
                  <a:cubicBezTo>
                    <a:pt x="0" y="665"/>
                    <a:pt x="44" y="797"/>
                    <a:pt x="88" y="870"/>
                  </a:cubicBezTo>
                  <a:cubicBezTo>
                    <a:pt x="205" y="1016"/>
                    <a:pt x="337" y="1045"/>
                    <a:pt x="337" y="1045"/>
                  </a:cubicBezTo>
                  <a:cubicBezTo>
                    <a:pt x="351" y="1031"/>
                    <a:pt x="249" y="972"/>
                    <a:pt x="146" y="811"/>
                  </a:cubicBezTo>
                  <a:cubicBezTo>
                    <a:pt x="117" y="738"/>
                    <a:pt x="103" y="621"/>
                    <a:pt x="132" y="533"/>
                  </a:cubicBezTo>
                  <a:cubicBezTo>
                    <a:pt x="170" y="457"/>
                    <a:pt x="252" y="381"/>
                    <a:pt x="349" y="381"/>
                  </a:cubicBezTo>
                  <a:cubicBezTo>
                    <a:pt x="364" y="381"/>
                    <a:pt x="380" y="383"/>
                    <a:pt x="395" y="387"/>
                  </a:cubicBezTo>
                  <a:cubicBezTo>
                    <a:pt x="454" y="401"/>
                    <a:pt x="542" y="445"/>
                    <a:pt x="615" y="504"/>
                  </a:cubicBezTo>
                  <a:lnTo>
                    <a:pt x="776" y="606"/>
                  </a:lnTo>
                  <a:lnTo>
                    <a:pt x="673" y="445"/>
                  </a:lnTo>
                  <a:cubicBezTo>
                    <a:pt x="586" y="240"/>
                    <a:pt x="425" y="108"/>
                    <a:pt x="293" y="65"/>
                  </a:cubicBezTo>
                  <a:cubicBezTo>
                    <a:pt x="192" y="20"/>
                    <a:pt x="117" y="1"/>
                    <a:pt x="8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31" name="Google Shape;1331;p48"/>
            <p:cNvSpPr/>
            <p:nvPr/>
          </p:nvSpPr>
          <p:spPr>
            <a:xfrm flipH="1">
              <a:off x="7215637" y="1101666"/>
              <a:ext cx="65939" cy="53521"/>
            </a:xfrm>
            <a:custGeom>
              <a:avLst/>
              <a:gdLst/>
              <a:ahLst/>
              <a:cxnLst/>
              <a:rect l="l" t="t" r="r" b="b"/>
              <a:pathLst>
                <a:path w="908" h="737" extrusionOk="0">
                  <a:moveTo>
                    <a:pt x="30" y="1"/>
                  </a:moveTo>
                  <a:cubicBezTo>
                    <a:pt x="15" y="1"/>
                    <a:pt x="0" y="74"/>
                    <a:pt x="15" y="206"/>
                  </a:cubicBezTo>
                  <a:cubicBezTo>
                    <a:pt x="30" y="337"/>
                    <a:pt x="117" y="498"/>
                    <a:pt x="264" y="601"/>
                  </a:cubicBezTo>
                  <a:cubicBezTo>
                    <a:pt x="400" y="700"/>
                    <a:pt x="546" y="736"/>
                    <a:pt x="668" y="736"/>
                  </a:cubicBezTo>
                  <a:cubicBezTo>
                    <a:pt x="690" y="736"/>
                    <a:pt x="712" y="735"/>
                    <a:pt x="732" y="733"/>
                  </a:cubicBezTo>
                  <a:cubicBezTo>
                    <a:pt x="849" y="718"/>
                    <a:pt x="908" y="689"/>
                    <a:pt x="908" y="659"/>
                  </a:cubicBezTo>
                  <a:cubicBezTo>
                    <a:pt x="901" y="652"/>
                    <a:pt x="879" y="652"/>
                    <a:pt x="844" y="652"/>
                  </a:cubicBezTo>
                  <a:cubicBezTo>
                    <a:pt x="809" y="652"/>
                    <a:pt x="762" y="652"/>
                    <a:pt x="703" y="645"/>
                  </a:cubicBezTo>
                  <a:cubicBezTo>
                    <a:pt x="600" y="645"/>
                    <a:pt x="454" y="601"/>
                    <a:pt x="322" y="513"/>
                  </a:cubicBezTo>
                  <a:cubicBezTo>
                    <a:pt x="191" y="425"/>
                    <a:pt x="117" y="293"/>
                    <a:pt x="88" y="191"/>
                  </a:cubicBezTo>
                  <a:cubicBezTo>
                    <a:pt x="44" y="74"/>
                    <a:pt x="44" y="1"/>
                    <a:pt x="3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32" name="Google Shape;1332;p48"/>
            <p:cNvSpPr/>
            <p:nvPr/>
          </p:nvSpPr>
          <p:spPr>
            <a:xfrm flipH="1">
              <a:off x="7263421" y="1095930"/>
              <a:ext cx="35148" cy="22076"/>
            </a:xfrm>
            <a:custGeom>
              <a:avLst/>
              <a:gdLst/>
              <a:ahLst/>
              <a:cxnLst/>
              <a:rect l="l" t="t" r="r" b="b"/>
              <a:pathLst>
                <a:path w="484" h="304" extrusionOk="0">
                  <a:moveTo>
                    <a:pt x="347" y="1"/>
                  </a:moveTo>
                  <a:cubicBezTo>
                    <a:pt x="294" y="1"/>
                    <a:pt x="231" y="17"/>
                    <a:pt x="176" y="50"/>
                  </a:cubicBezTo>
                  <a:cubicBezTo>
                    <a:pt x="103" y="80"/>
                    <a:pt x="44" y="153"/>
                    <a:pt x="29" y="211"/>
                  </a:cubicBezTo>
                  <a:cubicBezTo>
                    <a:pt x="0" y="270"/>
                    <a:pt x="0" y="299"/>
                    <a:pt x="29" y="299"/>
                  </a:cubicBezTo>
                  <a:cubicBezTo>
                    <a:pt x="32" y="302"/>
                    <a:pt x="36" y="304"/>
                    <a:pt x="39" y="304"/>
                  </a:cubicBezTo>
                  <a:cubicBezTo>
                    <a:pt x="69" y="304"/>
                    <a:pt x="117" y="203"/>
                    <a:pt x="234" y="138"/>
                  </a:cubicBezTo>
                  <a:cubicBezTo>
                    <a:pt x="351" y="65"/>
                    <a:pt x="483" y="80"/>
                    <a:pt x="483" y="50"/>
                  </a:cubicBezTo>
                  <a:cubicBezTo>
                    <a:pt x="483" y="36"/>
                    <a:pt x="454" y="6"/>
                    <a:pt x="395" y="6"/>
                  </a:cubicBezTo>
                  <a:cubicBezTo>
                    <a:pt x="381" y="3"/>
                    <a:pt x="364" y="1"/>
                    <a:pt x="34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33" name="Google Shape;1333;p48"/>
            <p:cNvSpPr/>
            <p:nvPr/>
          </p:nvSpPr>
          <p:spPr>
            <a:xfrm flipH="1">
              <a:off x="6977440" y="2071208"/>
              <a:ext cx="764471" cy="1453925"/>
            </a:xfrm>
            <a:custGeom>
              <a:avLst/>
              <a:gdLst/>
              <a:ahLst/>
              <a:cxnLst/>
              <a:rect l="l" t="t" r="r" b="b"/>
              <a:pathLst>
                <a:path w="10527" h="20021" extrusionOk="0">
                  <a:moveTo>
                    <a:pt x="9209" y="1"/>
                  </a:moveTo>
                  <a:lnTo>
                    <a:pt x="0" y="4188"/>
                  </a:lnTo>
                  <a:cubicBezTo>
                    <a:pt x="0" y="4188"/>
                    <a:pt x="937" y="7584"/>
                    <a:pt x="2328" y="11830"/>
                  </a:cubicBezTo>
                  <a:cubicBezTo>
                    <a:pt x="2474" y="14260"/>
                    <a:pt x="1479" y="16500"/>
                    <a:pt x="293" y="18695"/>
                  </a:cubicBezTo>
                  <a:lnTo>
                    <a:pt x="1816" y="19281"/>
                  </a:lnTo>
                  <a:cubicBezTo>
                    <a:pt x="3093" y="19772"/>
                    <a:pt x="4444" y="20021"/>
                    <a:pt x="5797" y="20021"/>
                  </a:cubicBezTo>
                  <a:cubicBezTo>
                    <a:pt x="7189" y="20021"/>
                    <a:pt x="8583" y="19757"/>
                    <a:pt x="9897" y="19223"/>
                  </a:cubicBezTo>
                  <a:cubicBezTo>
                    <a:pt x="10292" y="19076"/>
                    <a:pt x="10526" y="18959"/>
                    <a:pt x="10497" y="18900"/>
                  </a:cubicBezTo>
                  <a:cubicBezTo>
                    <a:pt x="10438" y="18695"/>
                    <a:pt x="10482" y="10248"/>
                    <a:pt x="10307" y="3953"/>
                  </a:cubicBezTo>
                  <a:cubicBezTo>
                    <a:pt x="10263" y="2826"/>
                    <a:pt x="9267" y="894"/>
                    <a:pt x="920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34" name="Google Shape;1334;p48"/>
            <p:cNvSpPr/>
            <p:nvPr/>
          </p:nvSpPr>
          <p:spPr>
            <a:xfrm flipH="1">
              <a:off x="6961536" y="2352971"/>
              <a:ext cx="780375" cy="84094"/>
            </a:xfrm>
            <a:custGeom>
              <a:avLst/>
              <a:gdLst/>
              <a:ahLst/>
              <a:cxnLst/>
              <a:rect l="l" t="t" r="r" b="b"/>
              <a:pathLst>
                <a:path w="10746" h="1158" extrusionOk="0">
                  <a:moveTo>
                    <a:pt x="7262" y="0"/>
                  </a:moveTo>
                  <a:lnTo>
                    <a:pt x="7247" y="15"/>
                  </a:lnTo>
                  <a:cubicBezTo>
                    <a:pt x="6808" y="439"/>
                    <a:pt x="6193" y="703"/>
                    <a:pt x="5505" y="879"/>
                  </a:cubicBezTo>
                  <a:cubicBezTo>
                    <a:pt x="4918" y="1005"/>
                    <a:pt x="4332" y="1068"/>
                    <a:pt x="3788" y="1068"/>
                  </a:cubicBezTo>
                  <a:cubicBezTo>
                    <a:pt x="3639" y="1068"/>
                    <a:pt x="3494" y="1064"/>
                    <a:pt x="3353" y="1054"/>
                  </a:cubicBezTo>
                  <a:cubicBezTo>
                    <a:pt x="2679" y="1025"/>
                    <a:pt x="2094" y="908"/>
                    <a:pt x="1596" y="805"/>
                  </a:cubicBezTo>
                  <a:cubicBezTo>
                    <a:pt x="1098" y="674"/>
                    <a:pt x="703" y="557"/>
                    <a:pt x="425" y="483"/>
                  </a:cubicBezTo>
                  <a:cubicBezTo>
                    <a:pt x="293" y="454"/>
                    <a:pt x="205" y="410"/>
                    <a:pt x="117" y="396"/>
                  </a:cubicBezTo>
                  <a:cubicBezTo>
                    <a:pt x="44" y="381"/>
                    <a:pt x="0" y="381"/>
                    <a:pt x="0" y="381"/>
                  </a:cubicBezTo>
                  <a:lnTo>
                    <a:pt x="0" y="381"/>
                  </a:lnTo>
                  <a:cubicBezTo>
                    <a:pt x="0" y="381"/>
                    <a:pt x="44" y="396"/>
                    <a:pt x="117" y="410"/>
                  </a:cubicBezTo>
                  <a:cubicBezTo>
                    <a:pt x="205" y="454"/>
                    <a:pt x="293" y="483"/>
                    <a:pt x="425" y="527"/>
                  </a:cubicBezTo>
                  <a:cubicBezTo>
                    <a:pt x="703" y="615"/>
                    <a:pt x="1084" y="732"/>
                    <a:pt x="1581" y="849"/>
                  </a:cubicBezTo>
                  <a:cubicBezTo>
                    <a:pt x="2065" y="981"/>
                    <a:pt x="2679" y="1113"/>
                    <a:pt x="3353" y="1142"/>
                  </a:cubicBezTo>
                  <a:cubicBezTo>
                    <a:pt x="3508" y="1153"/>
                    <a:pt x="3669" y="1158"/>
                    <a:pt x="3833" y="1158"/>
                  </a:cubicBezTo>
                  <a:cubicBezTo>
                    <a:pt x="4366" y="1158"/>
                    <a:pt x="4941" y="1101"/>
                    <a:pt x="5534" y="966"/>
                  </a:cubicBezTo>
                  <a:cubicBezTo>
                    <a:pt x="6193" y="809"/>
                    <a:pt x="6824" y="539"/>
                    <a:pt x="7276" y="116"/>
                  </a:cubicBezTo>
                  <a:lnTo>
                    <a:pt x="7276" y="116"/>
                  </a:lnTo>
                  <a:cubicBezTo>
                    <a:pt x="8174" y="521"/>
                    <a:pt x="9020" y="735"/>
                    <a:pt x="9660" y="735"/>
                  </a:cubicBezTo>
                  <a:cubicBezTo>
                    <a:pt x="9701" y="735"/>
                    <a:pt x="9741" y="734"/>
                    <a:pt x="9780" y="732"/>
                  </a:cubicBezTo>
                  <a:cubicBezTo>
                    <a:pt x="10102" y="688"/>
                    <a:pt x="10336" y="586"/>
                    <a:pt x="10512" y="513"/>
                  </a:cubicBezTo>
                  <a:cubicBezTo>
                    <a:pt x="10599" y="469"/>
                    <a:pt x="10658" y="439"/>
                    <a:pt x="10687" y="410"/>
                  </a:cubicBezTo>
                  <a:cubicBezTo>
                    <a:pt x="10731" y="396"/>
                    <a:pt x="10746" y="381"/>
                    <a:pt x="10746" y="381"/>
                  </a:cubicBezTo>
                  <a:lnTo>
                    <a:pt x="10746" y="381"/>
                  </a:lnTo>
                  <a:cubicBezTo>
                    <a:pt x="10746" y="381"/>
                    <a:pt x="10658" y="410"/>
                    <a:pt x="10512" y="469"/>
                  </a:cubicBezTo>
                  <a:cubicBezTo>
                    <a:pt x="10336" y="542"/>
                    <a:pt x="10102" y="630"/>
                    <a:pt x="9794" y="659"/>
                  </a:cubicBezTo>
                  <a:cubicBezTo>
                    <a:pt x="9758" y="661"/>
                    <a:pt x="9721" y="662"/>
                    <a:pt x="9684" y="662"/>
                  </a:cubicBezTo>
                  <a:cubicBezTo>
                    <a:pt x="9052" y="662"/>
                    <a:pt x="8218" y="430"/>
                    <a:pt x="7305" y="15"/>
                  </a:cubicBezTo>
                  <a:lnTo>
                    <a:pt x="7262" y="0"/>
                  </a:lnTo>
                  <a:close/>
                </a:path>
              </a:pathLst>
            </a:custGeom>
            <a:solidFill>
              <a:srgbClr val="151F29">
                <a:alpha val="3289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35" name="Google Shape;1335;p48"/>
            <p:cNvSpPr/>
            <p:nvPr/>
          </p:nvSpPr>
          <p:spPr>
            <a:xfrm flipH="1">
              <a:off x="7214547" y="1794819"/>
              <a:ext cx="59621" cy="563531"/>
            </a:xfrm>
            <a:custGeom>
              <a:avLst/>
              <a:gdLst/>
              <a:ahLst/>
              <a:cxnLst/>
              <a:rect l="l" t="t" r="r" b="b"/>
              <a:pathLst>
                <a:path w="821" h="7760" extrusionOk="0">
                  <a:moveTo>
                    <a:pt x="15" y="1"/>
                  </a:moveTo>
                  <a:cubicBezTo>
                    <a:pt x="1" y="1"/>
                    <a:pt x="15" y="103"/>
                    <a:pt x="45" y="308"/>
                  </a:cubicBezTo>
                  <a:cubicBezTo>
                    <a:pt x="59" y="513"/>
                    <a:pt x="89" y="806"/>
                    <a:pt x="132" y="1128"/>
                  </a:cubicBezTo>
                  <a:cubicBezTo>
                    <a:pt x="220" y="1845"/>
                    <a:pt x="337" y="2811"/>
                    <a:pt x="440" y="3880"/>
                  </a:cubicBezTo>
                  <a:cubicBezTo>
                    <a:pt x="572" y="4949"/>
                    <a:pt x="660" y="5930"/>
                    <a:pt x="718" y="6618"/>
                  </a:cubicBezTo>
                  <a:cubicBezTo>
                    <a:pt x="733" y="6954"/>
                    <a:pt x="777" y="7218"/>
                    <a:pt x="791" y="7437"/>
                  </a:cubicBezTo>
                  <a:cubicBezTo>
                    <a:pt x="806" y="7642"/>
                    <a:pt x="821" y="7759"/>
                    <a:pt x="821" y="7759"/>
                  </a:cubicBezTo>
                  <a:lnTo>
                    <a:pt x="821" y="7437"/>
                  </a:lnTo>
                  <a:cubicBezTo>
                    <a:pt x="821" y="7247"/>
                    <a:pt x="806" y="6954"/>
                    <a:pt x="791" y="6603"/>
                  </a:cubicBezTo>
                  <a:cubicBezTo>
                    <a:pt x="733" y="5900"/>
                    <a:pt x="660" y="4934"/>
                    <a:pt x="557" y="3851"/>
                  </a:cubicBezTo>
                  <a:cubicBezTo>
                    <a:pt x="425" y="2782"/>
                    <a:pt x="308" y="1801"/>
                    <a:pt x="206" y="1113"/>
                  </a:cubicBezTo>
                  <a:cubicBezTo>
                    <a:pt x="147" y="762"/>
                    <a:pt x="118" y="484"/>
                    <a:pt x="74" y="293"/>
                  </a:cubicBezTo>
                  <a:cubicBezTo>
                    <a:pt x="59" y="103"/>
                    <a:pt x="15" y="1"/>
                    <a:pt x="15" y="1"/>
                  </a:cubicBezTo>
                  <a:close/>
                </a:path>
              </a:pathLst>
            </a:custGeom>
            <a:solidFill>
              <a:srgbClr val="151F29">
                <a:alpha val="3289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36" name="Google Shape;1336;p48"/>
            <p:cNvSpPr/>
            <p:nvPr/>
          </p:nvSpPr>
          <p:spPr>
            <a:xfrm flipH="1">
              <a:off x="7453755" y="2090380"/>
              <a:ext cx="164847" cy="179589"/>
            </a:xfrm>
            <a:custGeom>
              <a:avLst/>
              <a:gdLst/>
              <a:ahLst/>
              <a:cxnLst/>
              <a:rect l="l" t="t" r="r" b="b"/>
              <a:pathLst>
                <a:path w="2270" h="2473" extrusionOk="0">
                  <a:moveTo>
                    <a:pt x="132" y="0"/>
                  </a:moveTo>
                  <a:cubicBezTo>
                    <a:pt x="132" y="0"/>
                    <a:pt x="249" y="30"/>
                    <a:pt x="440" y="44"/>
                  </a:cubicBezTo>
                  <a:cubicBezTo>
                    <a:pt x="659" y="59"/>
                    <a:pt x="937" y="74"/>
                    <a:pt x="1289" y="117"/>
                  </a:cubicBezTo>
                  <a:cubicBezTo>
                    <a:pt x="1464" y="132"/>
                    <a:pt x="1669" y="147"/>
                    <a:pt x="1874" y="176"/>
                  </a:cubicBezTo>
                  <a:cubicBezTo>
                    <a:pt x="1962" y="191"/>
                    <a:pt x="2079" y="191"/>
                    <a:pt x="2123" y="264"/>
                  </a:cubicBezTo>
                  <a:cubicBezTo>
                    <a:pt x="2182" y="337"/>
                    <a:pt x="2182" y="469"/>
                    <a:pt x="2182" y="571"/>
                  </a:cubicBezTo>
                  <a:cubicBezTo>
                    <a:pt x="2182" y="806"/>
                    <a:pt x="2182" y="1069"/>
                    <a:pt x="2123" y="1303"/>
                  </a:cubicBezTo>
                  <a:cubicBezTo>
                    <a:pt x="2094" y="1567"/>
                    <a:pt x="1977" y="1801"/>
                    <a:pt x="1801" y="1977"/>
                  </a:cubicBezTo>
                  <a:cubicBezTo>
                    <a:pt x="1611" y="2167"/>
                    <a:pt x="1377" y="2299"/>
                    <a:pt x="1142" y="2343"/>
                  </a:cubicBezTo>
                  <a:cubicBezTo>
                    <a:pt x="1025" y="2372"/>
                    <a:pt x="901" y="2390"/>
                    <a:pt x="780" y="2390"/>
                  </a:cubicBezTo>
                  <a:cubicBezTo>
                    <a:pt x="659" y="2390"/>
                    <a:pt x="542" y="2372"/>
                    <a:pt x="440" y="2328"/>
                  </a:cubicBezTo>
                  <a:cubicBezTo>
                    <a:pt x="264" y="2240"/>
                    <a:pt x="176" y="2021"/>
                    <a:pt x="132" y="1816"/>
                  </a:cubicBezTo>
                  <a:cubicBezTo>
                    <a:pt x="103" y="1611"/>
                    <a:pt x="118" y="1435"/>
                    <a:pt x="118" y="1245"/>
                  </a:cubicBezTo>
                  <a:cubicBezTo>
                    <a:pt x="132" y="908"/>
                    <a:pt x="191" y="630"/>
                    <a:pt x="220" y="425"/>
                  </a:cubicBezTo>
                  <a:cubicBezTo>
                    <a:pt x="279" y="220"/>
                    <a:pt x="293" y="117"/>
                    <a:pt x="293" y="117"/>
                  </a:cubicBezTo>
                  <a:lnTo>
                    <a:pt x="293" y="117"/>
                  </a:lnTo>
                  <a:lnTo>
                    <a:pt x="264" y="147"/>
                  </a:lnTo>
                  <a:cubicBezTo>
                    <a:pt x="249" y="205"/>
                    <a:pt x="205" y="278"/>
                    <a:pt x="191" y="366"/>
                  </a:cubicBezTo>
                  <a:cubicBezTo>
                    <a:pt x="132" y="571"/>
                    <a:pt x="74" y="849"/>
                    <a:pt x="44" y="1215"/>
                  </a:cubicBezTo>
                  <a:cubicBezTo>
                    <a:pt x="30" y="1376"/>
                    <a:pt x="1" y="1581"/>
                    <a:pt x="44" y="1801"/>
                  </a:cubicBezTo>
                  <a:cubicBezTo>
                    <a:pt x="44" y="1903"/>
                    <a:pt x="74" y="2021"/>
                    <a:pt x="132" y="2123"/>
                  </a:cubicBezTo>
                  <a:cubicBezTo>
                    <a:pt x="191" y="2240"/>
                    <a:pt x="279" y="2328"/>
                    <a:pt x="396" y="2387"/>
                  </a:cubicBezTo>
                  <a:cubicBezTo>
                    <a:pt x="501" y="2450"/>
                    <a:pt x="617" y="2473"/>
                    <a:pt x="738" y="2473"/>
                  </a:cubicBezTo>
                  <a:cubicBezTo>
                    <a:pt x="869" y="2473"/>
                    <a:pt x="1006" y="2446"/>
                    <a:pt x="1142" y="2416"/>
                  </a:cubicBezTo>
                  <a:cubicBezTo>
                    <a:pt x="1391" y="2372"/>
                    <a:pt x="1655" y="2240"/>
                    <a:pt x="1860" y="2035"/>
                  </a:cubicBezTo>
                  <a:cubicBezTo>
                    <a:pt x="2050" y="1830"/>
                    <a:pt x="2167" y="1567"/>
                    <a:pt x="2226" y="1303"/>
                  </a:cubicBezTo>
                  <a:cubicBezTo>
                    <a:pt x="2270" y="1054"/>
                    <a:pt x="2270" y="791"/>
                    <a:pt x="2270" y="557"/>
                  </a:cubicBezTo>
                  <a:cubicBezTo>
                    <a:pt x="2270" y="425"/>
                    <a:pt x="2270" y="293"/>
                    <a:pt x="2196" y="191"/>
                  </a:cubicBezTo>
                  <a:cubicBezTo>
                    <a:pt x="2167" y="132"/>
                    <a:pt x="2094" y="117"/>
                    <a:pt x="2035" y="103"/>
                  </a:cubicBezTo>
                  <a:cubicBezTo>
                    <a:pt x="1977" y="74"/>
                    <a:pt x="1933" y="74"/>
                    <a:pt x="1874" y="74"/>
                  </a:cubicBezTo>
                  <a:cubicBezTo>
                    <a:pt x="1655" y="59"/>
                    <a:pt x="1464" y="59"/>
                    <a:pt x="1289" y="44"/>
                  </a:cubicBezTo>
                  <a:cubicBezTo>
                    <a:pt x="937" y="30"/>
                    <a:pt x="659" y="30"/>
                    <a:pt x="440" y="0"/>
                  </a:cubicBezTo>
                  <a:close/>
                </a:path>
              </a:pathLst>
            </a:custGeom>
            <a:solidFill>
              <a:srgbClr val="151F29">
                <a:alpha val="3289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37" name="Google Shape;1337;p48"/>
            <p:cNvSpPr/>
            <p:nvPr/>
          </p:nvSpPr>
          <p:spPr>
            <a:xfrm flipH="1">
              <a:off x="7190074" y="1276026"/>
              <a:ext cx="84094" cy="430637"/>
            </a:xfrm>
            <a:custGeom>
              <a:avLst/>
              <a:gdLst/>
              <a:ahLst/>
              <a:cxnLst/>
              <a:rect l="l" t="t" r="r" b="b"/>
              <a:pathLst>
                <a:path w="1158" h="5930" extrusionOk="0">
                  <a:moveTo>
                    <a:pt x="1" y="0"/>
                  </a:moveTo>
                  <a:lnTo>
                    <a:pt x="1" y="5929"/>
                  </a:lnTo>
                  <a:cubicBezTo>
                    <a:pt x="1" y="5929"/>
                    <a:pt x="1157" y="2460"/>
                    <a:pt x="923" y="1830"/>
                  </a:cubicBezTo>
                  <a:cubicBezTo>
                    <a:pt x="674" y="1216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151F29">
                <a:alpha val="3289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38" name="Google Shape;1338;p48"/>
            <p:cNvSpPr/>
            <p:nvPr/>
          </p:nvSpPr>
          <p:spPr>
            <a:xfrm flipH="1">
              <a:off x="7384622" y="2990788"/>
              <a:ext cx="171238" cy="436010"/>
            </a:xfrm>
            <a:custGeom>
              <a:avLst/>
              <a:gdLst/>
              <a:ahLst/>
              <a:cxnLst/>
              <a:rect l="l" t="t" r="r" b="b"/>
              <a:pathLst>
                <a:path w="2358" h="6004" extrusionOk="0">
                  <a:moveTo>
                    <a:pt x="31" y="1"/>
                  </a:moveTo>
                  <a:cubicBezTo>
                    <a:pt x="30" y="1"/>
                    <a:pt x="30" y="1"/>
                    <a:pt x="30" y="1"/>
                  </a:cubicBezTo>
                  <a:cubicBezTo>
                    <a:pt x="0" y="16"/>
                    <a:pt x="498" y="1362"/>
                    <a:pt x="1128" y="3017"/>
                  </a:cubicBezTo>
                  <a:cubicBezTo>
                    <a:pt x="1768" y="4677"/>
                    <a:pt x="2322" y="6003"/>
                    <a:pt x="2342" y="6003"/>
                  </a:cubicBezTo>
                  <a:cubicBezTo>
                    <a:pt x="2342" y="6003"/>
                    <a:pt x="2343" y="6003"/>
                    <a:pt x="2343" y="6003"/>
                  </a:cubicBezTo>
                  <a:cubicBezTo>
                    <a:pt x="2357" y="6003"/>
                    <a:pt x="1874" y="4642"/>
                    <a:pt x="1245" y="2973"/>
                  </a:cubicBezTo>
                  <a:cubicBezTo>
                    <a:pt x="607" y="1336"/>
                    <a:pt x="70" y="1"/>
                    <a:pt x="31" y="1"/>
                  </a:cubicBezTo>
                  <a:close/>
                </a:path>
              </a:pathLst>
            </a:custGeom>
            <a:solidFill>
              <a:srgbClr val="151F29">
                <a:alpha val="3289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39" name="Google Shape;1339;p48"/>
            <p:cNvSpPr/>
            <p:nvPr/>
          </p:nvSpPr>
          <p:spPr>
            <a:xfrm flipH="1">
              <a:off x="7478229" y="3059921"/>
              <a:ext cx="53230" cy="303043"/>
            </a:xfrm>
            <a:custGeom>
              <a:avLst/>
              <a:gdLst/>
              <a:ahLst/>
              <a:cxnLst/>
              <a:rect l="l" t="t" r="r" b="b"/>
              <a:pathLst>
                <a:path w="733" h="4173" extrusionOk="0">
                  <a:moveTo>
                    <a:pt x="1" y="1"/>
                  </a:moveTo>
                  <a:cubicBezTo>
                    <a:pt x="1" y="1"/>
                    <a:pt x="45" y="235"/>
                    <a:pt x="118" y="601"/>
                  </a:cubicBezTo>
                  <a:cubicBezTo>
                    <a:pt x="206" y="967"/>
                    <a:pt x="323" y="1494"/>
                    <a:pt x="411" y="2065"/>
                  </a:cubicBezTo>
                  <a:cubicBezTo>
                    <a:pt x="513" y="2650"/>
                    <a:pt x="572" y="3163"/>
                    <a:pt x="630" y="3543"/>
                  </a:cubicBezTo>
                  <a:cubicBezTo>
                    <a:pt x="689" y="3924"/>
                    <a:pt x="704" y="4173"/>
                    <a:pt x="733" y="4173"/>
                  </a:cubicBezTo>
                  <a:cubicBezTo>
                    <a:pt x="733" y="4173"/>
                    <a:pt x="733" y="3924"/>
                    <a:pt x="689" y="3529"/>
                  </a:cubicBezTo>
                  <a:cubicBezTo>
                    <a:pt x="674" y="3148"/>
                    <a:pt x="601" y="2636"/>
                    <a:pt x="513" y="2050"/>
                  </a:cubicBezTo>
                  <a:cubicBezTo>
                    <a:pt x="396" y="1479"/>
                    <a:pt x="294" y="952"/>
                    <a:pt x="177" y="586"/>
                  </a:cubicBezTo>
                  <a:cubicBezTo>
                    <a:pt x="89" y="220"/>
                    <a:pt x="16" y="1"/>
                    <a:pt x="1" y="1"/>
                  </a:cubicBezTo>
                  <a:close/>
                </a:path>
              </a:pathLst>
            </a:custGeom>
            <a:solidFill>
              <a:srgbClr val="151F29">
                <a:alpha val="3289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40" name="Google Shape;1340;p48"/>
            <p:cNvSpPr/>
            <p:nvPr/>
          </p:nvSpPr>
          <p:spPr>
            <a:xfrm flipH="1">
              <a:off x="6496620" y="4346308"/>
              <a:ext cx="389171" cy="146765"/>
            </a:xfrm>
            <a:custGeom>
              <a:avLst/>
              <a:gdLst/>
              <a:ahLst/>
              <a:cxnLst/>
              <a:rect l="l" t="t" r="r" b="b"/>
              <a:pathLst>
                <a:path w="5359" h="2021" extrusionOk="0">
                  <a:moveTo>
                    <a:pt x="4791" y="1"/>
                  </a:moveTo>
                  <a:cubicBezTo>
                    <a:pt x="4271" y="1"/>
                    <a:pt x="3529" y="118"/>
                    <a:pt x="3529" y="118"/>
                  </a:cubicBezTo>
                  <a:lnTo>
                    <a:pt x="1" y="2021"/>
                  </a:lnTo>
                  <a:cubicBezTo>
                    <a:pt x="1" y="2021"/>
                    <a:pt x="5359" y="352"/>
                    <a:pt x="5286" y="118"/>
                  </a:cubicBezTo>
                  <a:cubicBezTo>
                    <a:pt x="5256" y="30"/>
                    <a:pt x="5051" y="1"/>
                    <a:pt x="479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41" name="Google Shape;1341;p48"/>
            <p:cNvSpPr/>
            <p:nvPr/>
          </p:nvSpPr>
          <p:spPr>
            <a:xfrm flipH="1">
              <a:off x="7712062" y="4255963"/>
              <a:ext cx="338191" cy="269711"/>
            </a:xfrm>
            <a:custGeom>
              <a:avLst/>
              <a:gdLst/>
              <a:ahLst/>
              <a:cxnLst/>
              <a:rect l="l" t="t" r="r" b="b"/>
              <a:pathLst>
                <a:path w="4657" h="3714" extrusionOk="0">
                  <a:moveTo>
                    <a:pt x="1" y="0"/>
                  </a:moveTo>
                  <a:lnTo>
                    <a:pt x="1" y="146"/>
                  </a:lnTo>
                  <a:cubicBezTo>
                    <a:pt x="1" y="146"/>
                    <a:pt x="4035" y="3713"/>
                    <a:pt x="4498" y="3713"/>
                  </a:cubicBezTo>
                  <a:cubicBezTo>
                    <a:pt x="4520" y="3713"/>
                    <a:pt x="4534" y="3706"/>
                    <a:pt x="4539" y="3689"/>
                  </a:cubicBezTo>
                  <a:cubicBezTo>
                    <a:pt x="4656" y="3323"/>
                    <a:pt x="3895" y="2518"/>
                    <a:pt x="3895" y="2518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42" name="Google Shape;1342;p48"/>
            <p:cNvSpPr/>
            <p:nvPr/>
          </p:nvSpPr>
          <p:spPr>
            <a:xfrm flipH="1">
              <a:off x="7103946" y="780398"/>
              <a:ext cx="351989" cy="187069"/>
            </a:xfrm>
            <a:custGeom>
              <a:avLst/>
              <a:gdLst/>
              <a:ahLst/>
              <a:cxnLst/>
              <a:rect l="l" t="t" r="r" b="b"/>
              <a:pathLst>
                <a:path w="4847" h="2576" extrusionOk="0">
                  <a:moveTo>
                    <a:pt x="2637" y="1"/>
                  </a:moveTo>
                  <a:cubicBezTo>
                    <a:pt x="2578" y="1"/>
                    <a:pt x="2519" y="2"/>
                    <a:pt x="2460" y="3"/>
                  </a:cubicBezTo>
                  <a:cubicBezTo>
                    <a:pt x="2035" y="3"/>
                    <a:pt x="1567" y="33"/>
                    <a:pt x="1172" y="179"/>
                  </a:cubicBezTo>
                  <a:cubicBezTo>
                    <a:pt x="747" y="326"/>
                    <a:pt x="381" y="618"/>
                    <a:pt x="176" y="1028"/>
                  </a:cubicBezTo>
                  <a:cubicBezTo>
                    <a:pt x="0" y="1423"/>
                    <a:pt x="30" y="1936"/>
                    <a:pt x="322" y="2273"/>
                  </a:cubicBezTo>
                  <a:lnTo>
                    <a:pt x="308" y="2331"/>
                  </a:lnTo>
                  <a:cubicBezTo>
                    <a:pt x="425" y="2419"/>
                    <a:pt x="527" y="2521"/>
                    <a:pt x="659" y="2565"/>
                  </a:cubicBezTo>
                  <a:cubicBezTo>
                    <a:pt x="693" y="2572"/>
                    <a:pt x="727" y="2576"/>
                    <a:pt x="761" y="2576"/>
                  </a:cubicBezTo>
                  <a:cubicBezTo>
                    <a:pt x="875" y="2576"/>
                    <a:pt x="983" y="2535"/>
                    <a:pt x="1040" y="2434"/>
                  </a:cubicBezTo>
                  <a:cubicBezTo>
                    <a:pt x="1098" y="2302"/>
                    <a:pt x="1040" y="2155"/>
                    <a:pt x="981" y="2009"/>
                  </a:cubicBezTo>
                  <a:cubicBezTo>
                    <a:pt x="908" y="1775"/>
                    <a:pt x="908" y="1497"/>
                    <a:pt x="1011" y="1262"/>
                  </a:cubicBezTo>
                  <a:cubicBezTo>
                    <a:pt x="1259" y="1570"/>
                    <a:pt x="1596" y="1833"/>
                    <a:pt x="1991" y="1907"/>
                  </a:cubicBezTo>
                  <a:cubicBezTo>
                    <a:pt x="2056" y="1918"/>
                    <a:pt x="2122" y="1924"/>
                    <a:pt x="2187" y="1924"/>
                  </a:cubicBezTo>
                  <a:cubicBezTo>
                    <a:pt x="2534" y="1924"/>
                    <a:pt x="2871" y="1763"/>
                    <a:pt x="3031" y="1467"/>
                  </a:cubicBezTo>
                  <a:cubicBezTo>
                    <a:pt x="3075" y="1833"/>
                    <a:pt x="3397" y="2082"/>
                    <a:pt x="3748" y="2199"/>
                  </a:cubicBezTo>
                  <a:cubicBezTo>
                    <a:pt x="3866" y="2230"/>
                    <a:pt x="3989" y="2251"/>
                    <a:pt x="4108" y="2251"/>
                  </a:cubicBezTo>
                  <a:cubicBezTo>
                    <a:pt x="4271" y="2251"/>
                    <a:pt x="4427" y="2213"/>
                    <a:pt x="4553" y="2112"/>
                  </a:cubicBezTo>
                  <a:cubicBezTo>
                    <a:pt x="4758" y="1965"/>
                    <a:pt x="4846" y="1687"/>
                    <a:pt x="4831" y="1423"/>
                  </a:cubicBezTo>
                  <a:cubicBezTo>
                    <a:pt x="4802" y="911"/>
                    <a:pt x="4422" y="472"/>
                    <a:pt x="3968" y="252"/>
                  </a:cubicBezTo>
                  <a:cubicBezTo>
                    <a:pt x="3565" y="57"/>
                    <a:pt x="3104" y="1"/>
                    <a:pt x="263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43" name="Google Shape;1343;p48"/>
            <p:cNvSpPr/>
            <p:nvPr/>
          </p:nvSpPr>
          <p:spPr>
            <a:xfrm flipH="1">
              <a:off x="7469660" y="1043208"/>
              <a:ext cx="46913" cy="55772"/>
            </a:xfrm>
            <a:custGeom>
              <a:avLst/>
              <a:gdLst/>
              <a:ahLst/>
              <a:cxnLst/>
              <a:rect l="l" t="t" r="r" b="b"/>
              <a:pathLst>
                <a:path w="646" h="768" extrusionOk="0">
                  <a:moveTo>
                    <a:pt x="425" y="0"/>
                  </a:moveTo>
                  <a:cubicBezTo>
                    <a:pt x="382" y="0"/>
                    <a:pt x="352" y="30"/>
                    <a:pt x="352" y="30"/>
                  </a:cubicBezTo>
                  <a:cubicBezTo>
                    <a:pt x="352" y="44"/>
                    <a:pt x="469" y="30"/>
                    <a:pt x="543" y="147"/>
                  </a:cubicBezTo>
                  <a:cubicBezTo>
                    <a:pt x="557" y="205"/>
                    <a:pt x="557" y="293"/>
                    <a:pt x="543" y="396"/>
                  </a:cubicBezTo>
                  <a:cubicBezTo>
                    <a:pt x="513" y="484"/>
                    <a:pt x="469" y="586"/>
                    <a:pt x="396" y="645"/>
                  </a:cubicBezTo>
                  <a:cubicBezTo>
                    <a:pt x="363" y="663"/>
                    <a:pt x="332" y="672"/>
                    <a:pt x="302" y="672"/>
                  </a:cubicBezTo>
                  <a:cubicBezTo>
                    <a:pt x="240" y="672"/>
                    <a:pt x="187" y="636"/>
                    <a:pt x="147" y="586"/>
                  </a:cubicBezTo>
                  <a:cubicBezTo>
                    <a:pt x="103" y="513"/>
                    <a:pt x="74" y="425"/>
                    <a:pt x="74" y="352"/>
                  </a:cubicBezTo>
                  <a:cubicBezTo>
                    <a:pt x="74" y="205"/>
                    <a:pt x="118" y="103"/>
                    <a:pt x="103" y="103"/>
                  </a:cubicBezTo>
                  <a:cubicBezTo>
                    <a:pt x="74" y="103"/>
                    <a:pt x="45" y="191"/>
                    <a:pt x="1" y="352"/>
                  </a:cubicBezTo>
                  <a:cubicBezTo>
                    <a:pt x="1" y="425"/>
                    <a:pt x="1" y="557"/>
                    <a:pt x="74" y="645"/>
                  </a:cubicBezTo>
                  <a:cubicBezTo>
                    <a:pt x="118" y="688"/>
                    <a:pt x="162" y="732"/>
                    <a:pt x="221" y="762"/>
                  </a:cubicBezTo>
                  <a:cubicBezTo>
                    <a:pt x="239" y="765"/>
                    <a:pt x="259" y="767"/>
                    <a:pt x="280" y="767"/>
                  </a:cubicBezTo>
                  <a:cubicBezTo>
                    <a:pt x="341" y="767"/>
                    <a:pt x="407" y="751"/>
                    <a:pt x="440" y="718"/>
                  </a:cubicBezTo>
                  <a:cubicBezTo>
                    <a:pt x="557" y="645"/>
                    <a:pt x="616" y="513"/>
                    <a:pt x="630" y="410"/>
                  </a:cubicBezTo>
                  <a:cubicBezTo>
                    <a:pt x="645" y="293"/>
                    <a:pt x="645" y="191"/>
                    <a:pt x="587" y="118"/>
                  </a:cubicBezTo>
                  <a:cubicBezTo>
                    <a:pt x="557" y="44"/>
                    <a:pt x="484" y="0"/>
                    <a:pt x="42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44" name="Google Shape;1344;p48"/>
            <p:cNvSpPr/>
            <p:nvPr/>
          </p:nvSpPr>
          <p:spPr>
            <a:xfrm flipH="1">
              <a:off x="7318755" y="1292002"/>
              <a:ext cx="273269" cy="430637"/>
            </a:xfrm>
            <a:custGeom>
              <a:avLst/>
              <a:gdLst/>
              <a:ahLst/>
              <a:cxnLst/>
              <a:rect l="l" t="t" r="r" b="b"/>
              <a:pathLst>
                <a:path w="3763" h="5930" extrusionOk="0">
                  <a:moveTo>
                    <a:pt x="659" y="0"/>
                  </a:moveTo>
                  <a:cubicBezTo>
                    <a:pt x="542" y="15"/>
                    <a:pt x="1" y="2123"/>
                    <a:pt x="557" y="2752"/>
                  </a:cubicBezTo>
                  <a:cubicBezTo>
                    <a:pt x="1157" y="3440"/>
                    <a:pt x="3763" y="5929"/>
                    <a:pt x="3763" y="5929"/>
                  </a:cubicBezTo>
                  <a:lnTo>
                    <a:pt x="659" y="0"/>
                  </a:lnTo>
                  <a:close/>
                </a:path>
              </a:pathLst>
            </a:custGeom>
            <a:solidFill>
              <a:srgbClr val="151F29">
                <a:alpha val="3289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45" name="Google Shape;1345;p48"/>
            <p:cNvSpPr/>
            <p:nvPr/>
          </p:nvSpPr>
          <p:spPr>
            <a:xfrm flipH="1">
              <a:off x="7547289" y="1976585"/>
              <a:ext cx="191426" cy="398756"/>
            </a:xfrm>
            <a:custGeom>
              <a:avLst/>
              <a:gdLst/>
              <a:ahLst/>
              <a:cxnLst/>
              <a:rect l="l" t="t" r="r" b="b"/>
              <a:pathLst>
                <a:path w="2636" h="5491" extrusionOk="0">
                  <a:moveTo>
                    <a:pt x="2635" y="1"/>
                  </a:moveTo>
                  <a:cubicBezTo>
                    <a:pt x="2606" y="1"/>
                    <a:pt x="2562" y="74"/>
                    <a:pt x="2489" y="133"/>
                  </a:cubicBezTo>
                  <a:cubicBezTo>
                    <a:pt x="2372" y="250"/>
                    <a:pt x="2240" y="440"/>
                    <a:pt x="2094" y="674"/>
                  </a:cubicBezTo>
                  <a:cubicBezTo>
                    <a:pt x="1786" y="1157"/>
                    <a:pt x="1406" y="1816"/>
                    <a:pt x="1040" y="2577"/>
                  </a:cubicBezTo>
                  <a:cubicBezTo>
                    <a:pt x="674" y="3353"/>
                    <a:pt x="396" y="4085"/>
                    <a:pt x="235" y="4612"/>
                  </a:cubicBezTo>
                  <a:cubicBezTo>
                    <a:pt x="147" y="4891"/>
                    <a:pt x="88" y="5110"/>
                    <a:pt x="44" y="5256"/>
                  </a:cubicBezTo>
                  <a:cubicBezTo>
                    <a:pt x="15" y="5403"/>
                    <a:pt x="0" y="5491"/>
                    <a:pt x="0" y="5491"/>
                  </a:cubicBezTo>
                  <a:cubicBezTo>
                    <a:pt x="15" y="5491"/>
                    <a:pt x="30" y="5418"/>
                    <a:pt x="88" y="5271"/>
                  </a:cubicBezTo>
                  <a:cubicBezTo>
                    <a:pt x="147" y="5125"/>
                    <a:pt x="220" y="4905"/>
                    <a:pt x="308" y="4642"/>
                  </a:cubicBezTo>
                  <a:cubicBezTo>
                    <a:pt x="483" y="4129"/>
                    <a:pt x="762" y="3427"/>
                    <a:pt x="1128" y="2651"/>
                  </a:cubicBezTo>
                  <a:cubicBezTo>
                    <a:pt x="1479" y="1889"/>
                    <a:pt x="1859" y="1231"/>
                    <a:pt x="2152" y="748"/>
                  </a:cubicBezTo>
                  <a:cubicBezTo>
                    <a:pt x="2299" y="528"/>
                    <a:pt x="2416" y="323"/>
                    <a:pt x="2504" y="206"/>
                  </a:cubicBezTo>
                  <a:cubicBezTo>
                    <a:pt x="2591" y="74"/>
                    <a:pt x="2635" y="1"/>
                    <a:pt x="2635" y="1"/>
                  </a:cubicBezTo>
                  <a:close/>
                </a:path>
              </a:pathLst>
            </a:custGeom>
            <a:solidFill>
              <a:srgbClr val="151F29">
                <a:alpha val="3289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46" name="Google Shape;1346;p48"/>
            <p:cNvSpPr/>
            <p:nvPr/>
          </p:nvSpPr>
          <p:spPr>
            <a:xfrm flipH="1">
              <a:off x="7230522" y="2207805"/>
              <a:ext cx="321126" cy="245746"/>
            </a:xfrm>
            <a:custGeom>
              <a:avLst/>
              <a:gdLst/>
              <a:ahLst/>
              <a:cxnLst/>
              <a:rect l="l" t="t" r="r" b="b"/>
              <a:pathLst>
                <a:path w="4422" h="3384" extrusionOk="0">
                  <a:moveTo>
                    <a:pt x="3225" y="1"/>
                  </a:moveTo>
                  <a:cubicBezTo>
                    <a:pt x="2820" y="1"/>
                    <a:pt x="1348" y="389"/>
                    <a:pt x="1348" y="389"/>
                  </a:cubicBezTo>
                  <a:cubicBezTo>
                    <a:pt x="1348" y="389"/>
                    <a:pt x="1" y="2892"/>
                    <a:pt x="528" y="3097"/>
                  </a:cubicBezTo>
                  <a:cubicBezTo>
                    <a:pt x="528" y="3097"/>
                    <a:pt x="2100" y="3383"/>
                    <a:pt x="2663" y="3383"/>
                  </a:cubicBezTo>
                  <a:cubicBezTo>
                    <a:pt x="2749" y="3383"/>
                    <a:pt x="2812" y="3376"/>
                    <a:pt x="2841" y="3361"/>
                  </a:cubicBezTo>
                  <a:cubicBezTo>
                    <a:pt x="3075" y="3258"/>
                    <a:pt x="2197" y="2805"/>
                    <a:pt x="2197" y="2804"/>
                  </a:cubicBezTo>
                  <a:lnTo>
                    <a:pt x="2197" y="2804"/>
                  </a:lnTo>
                  <a:cubicBezTo>
                    <a:pt x="2197" y="2805"/>
                    <a:pt x="2893" y="3076"/>
                    <a:pt x="3226" y="3076"/>
                  </a:cubicBezTo>
                  <a:cubicBezTo>
                    <a:pt x="3279" y="3076"/>
                    <a:pt x="3323" y="3069"/>
                    <a:pt x="3353" y="3053"/>
                  </a:cubicBezTo>
                  <a:cubicBezTo>
                    <a:pt x="3573" y="2966"/>
                    <a:pt x="2358" y="2204"/>
                    <a:pt x="2358" y="2204"/>
                  </a:cubicBezTo>
                  <a:lnTo>
                    <a:pt x="2358" y="2204"/>
                  </a:lnTo>
                  <a:cubicBezTo>
                    <a:pt x="2358" y="2204"/>
                    <a:pt x="3219" y="2680"/>
                    <a:pt x="3593" y="2680"/>
                  </a:cubicBezTo>
                  <a:cubicBezTo>
                    <a:pt x="3668" y="2680"/>
                    <a:pt x="3724" y="2661"/>
                    <a:pt x="3749" y="2614"/>
                  </a:cubicBezTo>
                  <a:cubicBezTo>
                    <a:pt x="3895" y="2336"/>
                    <a:pt x="2578" y="1516"/>
                    <a:pt x="2577" y="1516"/>
                  </a:cubicBezTo>
                  <a:lnTo>
                    <a:pt x="2577" y="1516"/>
                  </a:lnTo>
                  <a:cubicBezTo>
                    <a:pt x="2578" y="1516"/>
                    <a:pt x="3625" y="2051"/>
                    <a:pt x="4049" y="2051"/>
                  </a:cubicBezTo>
                  <a:cubicBezTo>
                    <a:pt x="4121" y="2051"/>
                    <a:pt x="4175" y="2035"/>
                    <a:pt x="4202" y="1999"/>
                  </a:cubicBezTo>
                  <a:cubicBezTo>
                    <a:pt x="4422" y="1721"/>
                    <a:pt x="2519" y="755"/>
                    <a:pt x="2519" y="755"/>
                  </a:cubicBezTo>
                  <a:cubicBezTo>
                    <a:pt x="3148" y="623"/>
                    <a:pt x="3426" y="140"/>
                    <a:pt x="3324" y="23"/>
                  </a:cubicBezTo>
                  <a:cubicBezTo>
                    <a:pt x="3314" y="8"/>
                    <a:pt x="3279" y="1"/>
                    <a:pt x="3225" y="1"/>
                  </a:cubicBezTo>
                  <a:close/>
                </a:path>
              </a:pathLst>
            </a:custGeom>
            <a:solidFill>
              <a:srgbClr val="BA613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47" name="Google Shape;1347;p48"/>
            <p:cNvSpPr/>
            <p:nvPr/>
          </p:nvSpPr>
          <p:spPr>
            <a:xfrm flipH="1">
              <a:off x="7428189" y="1383430"/>
              <a:ext cx="835711" cy="1055750"/>
            </a:xfrm>
            <a:custGeom>
              <a:avLst/>
              <a:gdLst/>
              <a:ahLst/>
              <a:cxnLst/>
              <a:rect l="l" t="t" r="r" b="b"/>
              <a:pathLst>
                <a:path w="11508" h="14538" extrusionOk="0">
                  <a:moveTo>
                    <a:pt x="7101" y="0"/>
                  </a:moveTo>
                  <a:cubicBezTo>
                    <a:pt x="7101" y="0"/>
                    <a:pt x="4758" y="2079"/>
                    <a:pt x="2372" y="6193"/>
                  </a:cubicBezTo>
                  <a:cubicBezTo>
                    <a:pt x="0" y="10292"/>
                    <a:pt x="4041" y="12034"/>
                    <a:pt x="5124" y="12444"/>
                  </a:cubicBezTo>
                  <a:cubicBezTo>
                    <a:pt x="6208" y="12883"/>
                    <a:pt x="10541" y="14537"/>
                    <a:pt x="10541" y="14537"/>
                  </a:cubicBezTo>
                  <a:lnTo>
                    <a:pt x="11507" y="11404"/>
                  </a:lnTo>
                  <a:cubicBezTo>
                    <a:pt x="11507" y="11404"/>
                    <a:pt x="8872" y="10379"/>
                    <a:pt x="6164" y="8886"/>
                  </a:cubicBezTo>
                  <a:cubicBezTo>
                    <a:pt x="4934" y="8184"/>
                    <a:pt x="9282" y="3177"/>
                    <a:pt x="9282" y="3177"/>
                  </a:cubicBezTo>
                  <a:lnTo>
                    <a:pt x="710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48" name="Google Shape;1348;p48"/>
            <p:cNvSpPr/>
            <p:nvPr/>
          </p:nvSpPr>
          <p:spPr>
            <a:xfrm flipH="1">
              <a:off x="7598341" y="1408701"/>
              <a:ext cx="186125" cy="320254"/>
            </a:xfrm>
            <a:custGeom>
              <a:avLst/>
              <a:gdLst/>
              <a:ahLst/>
              <a:cxnLst/>
              <a:rect l="l" t="t" r="r" b="b"/>
              <a:pathLst>
                <a:path w="2563" h="4410" extrusionOk="0">
                  <a:moveTo>
                    <a:pt x="793" y="1"/>
                  </a:moveTo>
                  <a:cubicBezTo>
                    <a:pt x="542" y="1"/>
                    <a:pt x="348" y="42"/>
                    <a:pt x="220" y="106"/>
                  </a:cubicBezTo>
                  <a:cubicBezTo>
                    <a:pt x="147" y="150"/>
                    <a:pt x="89" y="179"/>
                    <a:pt x="59" y="208"/>
                  </a:cubicBezTo>
                  <a:cubicBezTo>
                    <a:pt x="15" y="223"/>
                    <a:pt x="1" y="238"/>
                    <a:pt x="1" y="238"/>
                  </a:cubicBezTo>
                  <a:cubicBezTo>
                    <a:pt x="3" y="240"/>
                    <a:pt x="6" y="240"/>
                    <a:pt x="10" y="240"/>
                  </a:cubicBezTo>
                  <a:cubicBezTo>
                    <a:pt x="36" y="240"/>
                    <a:pt x="108" y="201"/>
                    <a:pt x="235" y="150"/>
                  </a:cubicBezTo>
                  <a:cubicBezTo>
                    <a:pt x="346" y="106"/>
                    <a:pt x="507" y="61"/>
                    <a:pt x="699" y="61"/>
                  </a:cubicBezTo>
                  <a:cubicBezTo>
                    <a:pt x="761" y="61"/>
                    <a:pt x="826" y="66"/>
                    <a:pt x="894" y="77"/>
                  </a:cubicBezTo>
                  <a:cubicBezTo>
                    <a:pt x="1187" y="106"/>
                    <a:pt x="1523" y="223"/>
                    <a:pt x="1787" y="472"/>
                  </a:cubicBezTo>
                  <a:cubicBezTo>
                    <a:pt x="2065" y="721"/>
                    <a:pt x="2270" y="1101"/>
                    <a:pt x="2358" y="1526"/>
                  </a:cubicBezTo>
                  <a:cubicBezTo>
                    <a:pt x="2446" y="1950"/>
                    <a:pt x="2416" y="2360"/>
                    <a:pt x="2299" y="2726"/>
                  </a:cubicBezTo>
                  <a:cubicBezTo>
                    <a:pt x="2197" y="3092"/>
                    <a:pt x="2050" y="3385"/>
                    <a:pt x="1904" y="3649"/>
                  </a:cubicBezTo>
                  <a:cubicBezTo>
                    <a:pt x="1596" y="4146"/>
                    <a:pt x="1348" y="4395"/>
                    <a:pt x="1377" y="4410"/>
                  </a:cubicBezTo>
                  <a:cubicBezTo>
                    <a:pt x="1377" y="4410"/>
                    <a:pt x="1450" y="4366"/>
                    <a:pt x="1553" y="4249"/>
                  </a:cubicBezTo>
                  <a:cubicBezTo>
                    <a:pt x="1655" y="4132"/>
                    <a:pt x="1801" y="3941"/>
                    <a:pt x="1962" y="3693"/>
                  </a:cubicBezTo>
                  <a:cubicBezTo>
                    <a:pt x="2124" y="3458"/>
                    <a:pt x="2285" y="3136"/>
                    <a:pt x="2402" y="2770"/>
                  </a:cubicBezTo>
                  <a:cubicBezTo>
                    <a:pt x="2519" y="2375"/>
                    <a:pt x="2563" y="1936"/>
                    <a:pt x="2475" y="1497"/>
                  </a:cubicBezTo>
                  <a:cubicBezTo>
                    <a:pt x="2372" y="1057"/>
                    <a:pt x="2182" y="662"/>
                    <a:pt x="1860" y="399"/>
                  </a:cubicBezTo>
                  <a:cubicBezTo>
                    <a:pt x="1553" y="150"/>
                    <a:pt x="1201" y="18"/>
                    <a:pt x="908" y="3"/>
                  </a:cubicBezTo>
                  <a:cubicBezTo>
                    <a:pt x="869" y="2"/>
                    <a:pt x="830" y="1"/>
                    <a:pt x="793" y="1"/>
                  </a:cubicBezTo>
                  <a:close/>
                </a:path>
              </a:pathLst>
            </a:custGeom>
            <a:solidFill>
              <a:srgbClr val="151F29">
                <a:alpha val="3289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49" name="Google Shape;1349;p48"/>
            <p:cNvSpPr/>
            <p:nvPr/>
          </p:nvSpPr>
          <p:spPr>
            <a:xfrm flipH="1">
              <a:off x="7823680" y="2003019"/>
              <a:ext cx="72402" cy="23601"/>
            </a:xfrm>
            <a:custGeom>
              <a:avLst/>
              <a:gdLst/>
              <a:ahLst/>
              <a:cxnLst/>
              <a:rect l="l" t="t" r="r" b="b"/>
              <a:pathLst>
                <a:path w="997" h="325" extrusionOk="0">
                  <a:moveTo>
                    <a:pt x="975" y="0"/>
                  </a:moveTo>
                  <a:cubicBezTo>
                    <a:pt x="906" y="0"/>
                    <a:pt x="700" y="42"/>
                    <a:pt x="484" y="105"/>
                  </a:cubicBezTo>
                  <a:cubicBezTo>
                    <a:pt x="295" y="159"/>
                    <a:pt x="156" y="226"/>
                    <a:pt x="67" y="270"/>
                  </a:cubicBezTo>
                  <a:lnTo>
                    <a:pt x="67" y="270"/>
                  </a:lnTo>
                  <a:cubicBezTo>
                    <a:pt x="54" y="233"/>
                    <a:pt x="40" y="222"/>
                    <a:pt x="15" y="222"/>
                  </a:cubicBezTo>
                  <a:cubicBezTo>
                    <a:pt x="1" y="222"/>
                    <a:pt x="1" y="252"/>
                    <a:pt x="15" y="310"/>
                  </a:cubicBezTo>
                  <a:lnTo>
                    <a:pt x="15" y="325"/>
                  </a:lnTo>
                  <a:lnTo>
                    <a:pt x="59" y="325"/>
                  </a:lnTo>
                  <a:cubicBezTo>
                    <a:pt x="147" y="325"/>
                    <a:pt x="308" y="281"/>
                    <a:pt x="498" y="222"/>
                  </a:cubicBezTo>
                  <a:cubicBezTo>
                    <a:pt x="777" y="135"/>
                    <a:pt x="996" y="18"/>
                    <a:pt x="996" y="3"/>
                  </a:cubicBezTo>
                  <a:cubicBezTo>
                    <a:pt x="992" y="1"/>
                    <a:pt x="985" y="0"/>
                    <a:pt x="975" y="0"/>
                  </a:cubicBezTo>
                  <a:close/>
                </a:path>
              </a:pathLst>
            </a:custGeom>
            <a:solidFill>
              <a:srgbClr val="151F29">
                <a:alpha val="3289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50" name="Google Shape;1350;p48"/>
            <p:cNvSpPr/>
            <p:nvPr/>
          </p:nvSpPr>
          <p:spPr>
            <a:xfrm flipH="1">
              <a:off x="7818379" y="2015872"/>
              <a:ext cx="71313" cy="53594"/>
            </a:xfrm>
            <a:custGeom>
              <a:avLst/>
              <a:gdLst/>
              <a:ahLst/>
              <a:cxnLst/>
              <a:rect l="l" t="t" r="r" b="b"/>
              <a:pathLst>
                <a:path w="982" h="738" extrusionOk="0">
                  <a:moveTo>
                    <a:pt x="949" y="1"/>
                  </a:moveTo>
                  <a:cubicBezTo>
                    <a:pt x="917" y="1"/>
                    <a:pt x="706" y="143"/>
                    <a:pt x="469" y="338"/>
                  </a:cubicBezTo>
                  <a:cubicBezTo>
                    <a:pt x="205" y="543"/>
                    <a:pt x="0" y="719"/>
                    <a:pt x="30" y="734"/>
                  </a:cubicBezTo>
                  <a:cubicBezTo>
                    <a:pt x="31" y="736"/>
                    <a:pt x="34" y="737"/>
                    <a:pt x="38" y="737"/>
                  </a:cubicBezTo>
                  <a:cubicBezTo>
                    <a:pt x="82" y="737"/>
                    <a:pt x="285" y="599"/>
                    <a:pt x="513" y="411"/>
                  </a:cubicBezTo>
                  <a:cubicBezTo>
                    <a:pt x="776" y="207"/>
                    <a:pt x="981" y="31"/>
                    <a:pt x="952" y="2"/>
                  </a:cubicBezTo>
                  <a:cubicBezTo>
                    <a:pt x="951" y="1"/>
                    <a:pt x="950" y="1"/>
                    <a:pt x="949" y="1"/>
                  </a:cubicBezTo>
                  <a:close/>
                </a:path>
              </a:pathLst>
            </a:custGeom>
            <a:solidFill>
              <a:srgbClr val="151F29">
                <a:alpha val="3289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51" name="Google Shape;1351;p48"/>
            <p:cNvSpPr/>
            <p:nvPr/>
          </p:nvSpPr>
          <p:spPr>
            <a:xfrm flipH="1">
              <a:off x="7406988" y="2115724"/>
              <a:ext cx="244584" cy="115175"/>
            </a:xfrm>
            <a:custGeom>
              <a:avLst/>
              <a:gdLst/>
              <a:ahLst/>
              <a:cxnLst/>
              <a:rect l="l" t="t" r="r" b="b"/>
              <a:pathLst>
                <a:path w="3368" h="1586" extrusionOk="0">
                  <a:moveTo>
                    <a:pt x="5" y="1"/>
                  </a:moveTo>
                  <a:cubicBezTo>
                    <a:pt x="2" y="1"/>
                    <a:pt x="1" y="1"/>
                    <a:pt x="1" y="3"/>
                  </a:cubicBezTo>
                  <a:cubicBezTo>
                    <a:pt x="1" y="3"/>
                    <a:pt x="191" y="120"/>
                    <a:pt x="484" y="266"/>
                  </a:cubicBezTo>
                  <a:cubicBezTo>
                    <a:pt x="762" y="413"/>
                    <a:pt x="1187" y="603"/>
                    <a:pt x="1655" y="822"/>
                  </a:cubicBezTo>
                  <a:cubicBezTo>
                    <a:pt x="2109" y="1042"/>
                    <a:pt x="2533" y="1247"/>
                    <a:pt x="2841" y="1379"/>
                  </a:cubicBezTo>
                  <a:cubicBezTo>
                    <a:pt x="3122" y="1513"/>
                    <a:pt x="3318" y="1586"/>
                    <a:pt x="3349" y="1586"/>
                  </a:cubicBezTo>
                  <a:cubicBezTo>
                    <a:pt x="3352" y="1586"/>
                    <a:pt x="3353" y="1585"/>
                    <a:pt x="3353" y="1584"/>
                  </a:cubicBezTo>
                  <a:cubicBezTo>
                    <a:pt x="3368" y="1554"/>
                    <a:pt x="3192" y="1467"/>
                    <a:pt x="2870" y="1320"/>
                  </a:cubicBezTo>
                  <a:cubicBezTo>
                    <a:pt x="2577" y="1174"/>
                    <a:pt x="2167" y="969"/>
                    <a:pt x="1699" y="749"/>
                  </a:cubicBezTo>
                  <a:cubicBezTo>
                    <a:pt x="1245" y="530"/>
                    <a:pt x="821" y="339"/>
                    <a:pt x="513" y="208"/>
                  </a:cubicBezTo>
                  <a:cubicBezTo>
                    <a:pt x="231" y="74"/>
                    <a:pt x="36" y="1"/>
                    <a:pt x="5" y="1"/>
                  </a:cubicBezTo>
                  <a:close/>
                </a:path>
              </a:pathLst>
            </a:custGeom>
            <a:solidFill>
              <a:srgbClr val="151F29">
                <a:alpha val="3289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grpSp>
        <p:nvGrpSpPr>
          <p:cNvPr id="1352" name="Google Shape;1352;p48"/>
          <p:cNvGrpSpPr/>
          <p:nvPr/>
        </p:nvGrpSpPr>
        <p:grpSpPr>
          <a:xfrm>
            <a:off x="10701234" y="4180510"/>
            <a:ext cx="970047" cy="2281092"/>
            <a:chOff x="8416475" y="3483007"/>
            <a:chExt cx="727535" cy="1710819"/>
          </a:xfrm>
        </p:grpSpPr>
        <p:sp>
          <p:nvSpPr>
            <p:cNvPr id="1353" name="Google Shape;1353;p48"/>
            <p:cNvSpPr/>
            <p:nvPr/>
          </p:nvSpPr>
          <p:spPr>
            <a:xfrm>
              <a:off x="8578364" y="4845112"/>
              <a:ext cx="328014" cy="348714"/>
            </a:xfrm>
            <a:custGeom>
              <a:avLst/>
              <a:gdLst/>
              <a:ahLst/>
              <a:cxnLst/>
              <a:rect l="l" t="t" r="r" b="b"/>
              <a:pathLst>
                <a:path w="5578" h="5930" extrusionOk="0">
                  <a:moveTo>
                    <a:pt x="0" y="1"/>
                  </a:moveTo>
                  <a:lnTo>
                    <a:pt x="542" y="5930"/>
                  </a:lnTo>
                  <a:lnTo>
                    <a:pt x="4831" y="5930"/>
                  </a:lnTo>
                  <a:lnTo>
                    <a:pt x="5578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54" name="Google Shape;1354;p48"/>
            <p:cNvSpPr/>
            <p:nvPr/>
          </p:nvSpPr>
          <p:spPr>
            <a:xfrm>
              <a:off x="8416475" y="3483007"/>
              <a:ext cx="727535" cy="1362159"/>
            </a:xfrm>
            <a:custGeom>
              <a:avLst/>
              <a:gdLst/>
              <a:ahLst/>
              <a:cxnLst/>
              <a:rect l="l" t="t" r="r" b="b"/>
              <a:pathLst>
                <a:path w="12372" h="23164" extrusionOk="0">
                  <a:moveTo>
                    <a:pt x="7704" y="1"/>
                  </a:moveTo>
                  <a:cubicBezTo>
                    <a:pt x="7204" y="1"/>
                    <a:pt x="6325" y="15375"/>
                    <a:pt x="6325" y="15375"/>
                  </a:cubicBezTo>
                  <a:cubicBezTo>
                    <a:pt x="6325" y="15375"/>
                    <a:pt x="6369" y="3268"/>
                    <a:pt x="5827" y="3107"/>
                  </a:cubicBezTo>
                  <a:cubicBezTo>
                    <a:pt x="5825" y="3107"/>
                    <a:pt x="5823" y="3107"/>
                    <a:pt x="5820" y="3107"/>
                  </a:cubicBezTo>
                  <a:cubicBezTo>
                    <a:pt x="5277" y="3107"/>
                    <a:pt x="5930" y="19958"/>
                    <a:pt x="5827" y="20119"/>
                  </a:cubicBezTo>
                  <a:cubicBezTo>
                    <a:pt x="5827" y="20120"/>
                    <a:pt x="5826" y="20120"/>
                    <a:pt x="5825" y="20120"/>
                  </a:cubicBezTo>
                  <a:cubicBezTo>
                    <a:pt x="5705" y="20120"/>
                    <a:pt x="5312" y="10295"/>
                    <a:pt x="4934" y="10295"/>
                  </a:cubicBezTo>
                  <a:cubicBezTo>
                    <a:pt x="4525" y="10295"/>
                    <a:pt x="4832" y="17776"/>
                    <a:pt x="4832" y="17776"/>
                  </a:cubicBezTo>
                  <a:cubicBezTo>
                    <a:pt x="4832" y="17776"/>
                    <a:pt x="3046" y="4308"/>
                    <a:pt x="2446" y="4249"/>
                  </a:cubicBezTo>
                  <a:cubicBezTo>
                    <a:pt x="2444" y="4249"/>
                    <a:pt x="2443" y="4249"/>
                    <a:pt x="2442" y="4249"/>
                  </a:cubicBezTo>
                  <a:cubicBezTo>
                    <a:pt x="1845" y="4249"/>
                    <a:pt x="3553" y="13446"/>
                    <a:pt x="3545" y="13446"/>
                  </a:cubicBezTo>
                  <a:cubicBezTo>
                    <a:pt x="3544" y="13446"/>
                    <a:pt x="3544" y="13445"/>
                    <a:pt x="3544" y="13443"/>
                  </a:cubicBezTo>
                  <a:cubicBezTo>
                    <a:pt x="3485" y="13238"/>
                    <a:pt x="1494" y="5699"/>
                    <a:pt x="1055" y="5699"/>
                  </a:cubicBezTo>
                  <a:cubicBezTo>
                    <a:pt x="587" y="5699"/>
                    <a:pt x="4290" y="20324"/>
                    <a:pt x="4290" y="20324"/>
                  </a:cubicBezTo>
                  <a:cubicBezTo>
                    <a:pt x="4290" y="20324"/>
                    <a:pt x="1282" y="8493"/>
                    <a:pt x="656" y="8493"/>
                  </a:cubicBezTo>
                  <a:cubicBezTo>
                    <a:pt x="652" y="8493"/>
                    <a:pt x="649" y="8494"/>
                    <a:pt x="645" y="8495"/>
                  </a:cubicBezTo>
                  <a:cubicBezTo>
                    <a:pt x="305" y="8578"/>
                    <a:pt x="1217" y="12355"/>
                    <a:pt x="2071" y="15608"/>
                  </a:cubicBezTo>
                  <a:lnTo>
                    <a:pt x="2071" y="15608"/>
                  </a:lnTo>
                  <a:cubicBezTo>
                    <a:pt x="1411" y="13463"/>
                    <a:pt x="625" y="11386"/>
                    <a:pt x="59" y="11386"/>
                  </a:cubicBezTo>
                  <a:cubicBezTo>
                    <a:pt x="39" y="11386"/>
                    <a:pt x="20" y="11388"/>
                    <a:pt x="1" y="11393"/>
                  </a:cubicBezTo>
                  <a:lnTo>
                    <a:pt x="3251" y="23164"/>
                  </a:lnTo>
                  <a:lnTo>
                    <a:pt x="7584" y="23164"/>
                  </a:lnTo>
                  <a:cubicBezTo>
                    <a:pt x="7584" y="23164"/>
                    <a:pt x="12371" y="5904"/>
                    <a:pt x="11478" y="5347"/>
                  </a:cubicBezTo>
                  <a:lnTo>
                    <a:pt x="11478" y="5347"/>
                  </a:lnTo>
                  <a:lnTo>
                    <a:pt x="7189" y="22607"/>
                  </a:lnTo>
                  <a:cubicBezTo>
                    <a:pt x="7189" y="22607"/>
                    <a:pt x="9590" y="7499"/>
                    <a:pt x="9385" y="6943"/>
                  </a:cubicBezTo>
                  <a:cubicBezTo>
                    <a:pt x="9381" y="6932"/>
                    <a:pt x="9376" y="6926"/>
                    <a:pt x="9370" y="6926"/>
                  </a:cubicBezTo>
                  <a:cubicBezTo>
                    <a:pt x="9100" y="6926"/>
                    <a:pt x="6911" y="19065"/>
                    <a:pt x="6911" y="19065"/>
                  </a:cubicBezTo>
                  <a:cubicBezTo>
                    <a:pt x="6911" y="19065"/>
                    <a:pt x="8199" y="253"/>
                    <a:pt x="7716" y="4"/>
                  </a:cubicBezTo>
                  <a:cubicBezTo>
                    <a:pt x="7712" y="2"/>
                    <a:pt x="7708" y="1"/>
                    <a:pt x="770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55" name="Google Shape;1355;p48"/>
            <p:cNvSpPr/>
            <p:nvPr/>
          </p:nvSpPr>
          <p:spPr>
            <a:xfrm>
              <a:off x="8578364" y="4845112"/>
              <a:ext cx="221283" cy="348714"/>
            </a:xfrm>
            <a:custGeom>
              <a:avLst/>
              <a:gdLst/>
              <a:ahLst/>
              <a:cxnLst/>
              <a:rect l="l" t="t" r="r" b="b"/>
              <a:pathLst>
                <a:path w="3763" h="5930" extrusionOk="0">
                  <a:moveTo>
                    <a:pt x="0" y="1"/>
                  </a:moveTo>
                  <a:lnTo>
                    <a:pt x="542" y="5930"/>
                  </a:lnTo>
                  <a:lnTo>
                    <a:pt x="3763" y="5930"/>
                  </a:lnTo>
                  <a:lnTo>
                    <a:pt x="513" y="1"/>
                  </a:lnTo>
                  <a:close/>
                </a:path>
              </a:pathLst>
            </a:custGeom>
            <a:solidFill>
              <a:srgbClr val="BA6136">
                <a:alpha val="64709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grpSp>
        <p:nvGrpSpPr>
          <p:cNvPr id="1356" name="Google Shape;1356;p48"/>
          <p:cNvGrpSpPr/>
          <p:nvPr/>
        </p:nvGrpSpPr>
        <p:grpSpPr>
          <a:xfrm>
            <a:off x="5" y="1222069"/>
            <a:ext cx="830400" cy="826000"/>
            <a:chOff x="-43146" y="1139477"/>
            <a:chExt cx="622800" cy="619500"/>
          </a:xfrm>
        </p:grpSpPr>
        <p:sp>
          <p:nvSpPr>
            <p:cNvPr id="1357" name="Google Shape;1357;p48"/>
            <p:cNvSpPr/>
            <p:nvPr/>
          </p:nvSpPr>
          <p:spPr>
            <a:xfrm rot="2517580">
              <a:off x="36280" y="1241357"/>
              <a:ext cx="463949" cy="415739"/>
            </a:xfrm>
            <a:prstGeom prst="wedgeEllipseCallout">
              <a:avLst>
                <a:gd name="adj1" fmla="val -20833"/>
                <a:gd name="adj2" fmla="val 62500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58" name="Google Shape;1358;p48"/>
            <p:cNvSpPr/>
            <p:nvPr/>
          </p:nvSpPr>
          <p:spPr>
            <a:xfrm rot="1928195">
              <a:off x="205388" y="1337374"/>
              <a:ext cx="166963" cy="223526"/>
            </a:xfrm>
            <a:custGeom>
              <a:avLst/>
              <a:gdLst/>
              <a:ahLst/>
              <a:cxnLst/>
              <a:rect l="l" t="t" r="r" b="b"/>
              <a:pathLst>
                <a:path w="1172" h="1569" extrusionOk="0">
                  <a:moveTo>
                    <a:pt x="481" y="1"/>
                  </a:moveTo>
                  <a:cubicBezTo>
                    <a:pt x="473" y="1"/>
                    <a:pt x="469" y="2"/>
                    <a:pt x="469" y="2"/>
                  </a:cubicBezTo>
                  <a:lnTo>
                    <a:pt x="469" y="250"/>
                  </a:lnTo>
                  <a:lnTo>
                    <a:pt x="161" y="660"/>
                  </a:lnTo>
                  <a:lnTo>
                    <a:pt x="0" y="660"/>
                  </a:lnTo>
                  <a:lnTo>
                    <a:pt x="0" y="1480"/>
                  </a:lnTo>
                  <a:lnTo>
                    <a:pt x="249" y="1480"/>
                  </a:lnTo>
                  <a:cubicBezTo>
                    <a:pt x="249" y="1480"/>
                    <a:pt x="835" y="1568"/>
                    <a:pt x="937" y="1568"/>
                  </a:cubicBezTo>
                  <a:lnTo>
                    <a:pt x="996" y="1568"/>
                  </a:lnTo>
                  <a:cubicBezTo>
                    <a:pt x="1098" y="1539"/>
                    <a:pt x="1172" y="1422"/>
                    <a:pt x="1172" y="1319"/>
                  </a:cubicBezTo>
                  <a:cubicBezTo>
                    <a:pt x="1172" y="1070"/>
                    <a:pt x="1157" y="660"/>
                    <a:pt x="1142" y="616"/>
                  </a:cubicBezTo>
                  <a:cubicBezTo>
                    <a:pt x="1098" y="587"/>
                    <a:pt x="645" y="587"/>
                    <a:pt x="645" y="587"/>
                  </a:cubicBezTo>
                  <a:cubicBezTo>
                    <a:pt x="645" y="587"/>
                    <a:pt x="643" y="597"/>
                    <a:pt x="641" y="597"/>
                  </a:cubicBezTo>
                  <a:cubicBezTo>
                    <a:pt x="638" y="597"/>
                    <a:pt x="635" y="558"/>
                    <a:pt x="645" y="324"/>
                  </a:cubicBezTo>
                  <a:cubicBezTo>
                    <a:pt x="682" y="23"/>
                    <a:pt x="526" y="1"/>
                    <a:pt x="48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id="{9296E91F-AC8F-4D9B-B96B-1CE699D62C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5843" y="1986280"/>
            <a:ext cx="5656911" cy="2935425"/>
          </a:xfrm>
        </p:spPr>
        <p:txBody>
          <a:bodyPr/>
          <a:lstStyle/>
          <a:p>
            <a:pPr marL="203195" indent="0" algn="ctr">
              <a:buNone/>
            </a:pPr>
            <a:r>
              <a:rPr lang="ru-RU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  предприниматели</a:t>
            </a:r>
            <a:br>
              <a:rPr lang="ru-RU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ru-RU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 студенты, разрабатывающие стартап</a:t>
            </a:r>
            <a:br>
              <a:rPr lang="ru-RU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ru-RU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 студенты и преподаватели, изучающие дисциплины «Проектная деятельность», «Управление проектами»</a:t>
            </a:r>
            <a:br>
              <a:rPr lang="ru-RU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ru-RU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 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бухгалтеры</a:t>
            </a:r>
            <a:endParaRPr lang="ru-RU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4B437B1E-21DD-4282-9C0D-370B9390EB2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606" t="23328" r="4146" b="26262"/>
          <a:stretch/>
        </p:blipFill>
        <p:spPr>
          <a:xfrm>
            <a:off x="530612" y="1091475"/>
            <a:ext cx="10476352" cy="3151877"/>
          </a:xfrm>
          <a:prstGeom prst="rect">
            <a:avLst/>
          </a:prstGeom>
        </p:spPr>
      </p:pic>
      <p:grpSp>
        <p:nvGrpSpPr>
          <p:cNvPr id="599" name="Google Shape;599;p33"/>
          <p:cNvGrpSpPr/>
          <p:nvPr/>
        </p:nvGrpSpPr>
        <p:grpSpPr>
          <a:xfrm>
            <a:off x="10751835" y="4717995"/>
            <a:ext cx="1244436" cy="2203383"/>
            <a:chOff x="8063876" y="3538496"/>
            <a:chExt cx="933327" cy="1652537"/>
          </a:xfrm>
        </p:grpSpPr>
        <p:sp>
          <p:nvSpPr>
            <p:cNvPr id="600" name="Google Shape;600;p33"/>
            <p:cNvSpPr/>
            <p:nvPr/>
          </p:nvSpPr>
          <p:spPr>
            <a:xfrm>
              <a:off x="8587840" y="4226804"/>
              <a:ext cx="102797" cy="964229"/>
            </a:xfrm>
            <a:custGeom>
              <a:avLst/>
              <a:gdLst/>
              <a:ahLst/>
              <a:cxnLst/>
              <a:rect l="l" t="t" r="r" b="b"/>
              <a:pathLst>
                <a:path w="2636" h="24727" extrusionOk="0">
                  <a:moveTo>
                    <a:pt x="1" y="1"/>
                  </a:moveTo>
                  <a:lnTo>
                    <a:pt x="2138" y="24727"/>
                  </a:lnTo>
                  <a:lnTo>
                    <a:pt x="2636" y="24727"/>
                  </a:lnTo>
                  <a:lnTo>
                    <a:pt x="820" y="22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01" name="Google Shape;601;p33"/>
            <p:cNvSpPr/>
            <p:nvPr/>
          </p:nvSpPr>
          <p:spPr>
            <a:xfrm>
              <a:off x="8443401" y="4235383"/>
              <a:ext cx="131929" cy="950542"/>
            </a:xfrm>
            <a:custGeom>
              <a:avLst/>
              <a:gdLst/>
              <a:ahLst/>
              <a:cxnLst/>
              <a:rect l="l" t="t" r="r" b="b"/>
              <a:pathLst>
                <a:path w="3383" h="24376" extrusionOk="0">
                  <a:moveTo>
                    <a:pt x="2460" y="0"/>
                  </a:moveTo>
                  <a:lnTo>
                    <a:pt x="1" y="24375"/>
                  </a:lnTo>
                  <a:lnTo>
                    <a:pt x="367" y="24375"/>
                  </a:lnTo>
                  <a:lnTo>
                    <a:pt x="338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02" name="Google Shape;602;p33"/>
            <p:cNvSpPr/>
            <p:nvPr/>
          </p:nvSpPr>
          <p:spPr>
            <a:xfrm>
              <a:off x="8659787" y="4226804"/>
              <a:ext cx="272359" cy="959121"/>
            </a:xfrm>
            <a:custGeom>
              <a:avLst/>
              <a:gdLst/>
              <a:ahLst/>
              <a:cxnLst/>
              <a:rect l="l" t="t" r="r" b="b"/>
              <a:pathLst>
                <a:path w="6984" h="24596" extrusionOk="0">
                  <a:moveTo>
                    <a:pt x="879" y="1"/>
                  </a:moveTo>
                  <a:lnTo>
                    <a:pt x="0" y="220"/>
                  </a:lnTo>
                  <a:lnTo>
                    <a:pt x="6573" y="24595"/>
                  </a:lnTo>
                  <a:lnTo>
                    <a:pt x="6983" y="24595"/>
                  </a:lnTo>
                  <a:lnTo>
                    <a:pt x="879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03" name="Google Shape;603;p33"/>
            <p:cNvSpPr/>
            <p:nvPr/>
          </p:nvSpPr>
          <p:spPr>
            <a:xfrm>
              <a:off x="8527904" y="4606463"/>
              <a:ext cx="236949" cy="18874"/>
            </a:xfrm>
            <a:custGeom>
              <a:avLst/>
              <a:gdLst/>
              <a:ahLst/>
              <a:cxnLst/>
              <a:rect l="l" t="t" r="r" b="b"/>
              <a:pathLst>
                <a:path w="6076" h="484" extrusionOk="0">
                  <a:moveTo>
                    <a:pt x="30" y="0"/>
                  </a:moveTo>
                  <a:lnTo>
                    <a:pt x="0" y="351"/>
                  </a:lnTo>
                  <a:lnTo>
                    <a:pt x="6076" y="483"/>
                  </a:lnTo>
                  <a:lnTo>
                    <a:pt x="6076" y="132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04" name="Google Shape;604;p33"/>
            <p:cNvSpPr/>
            <p:nvPr/>
          </p:nvSpPr>
          <p:spPr>
            <a:xfrm>
              <a:off x="8063876" y="3538496"/>
              <a:ext cx="933327" cy="726048"/>
            </a:xfrm>
            <a:custGeom>
              <a:avLst/>
              <a:gdLst/>
              <a:ahLst/>
              <a:cxnLst/>
              <a:rect l="l" t="t" r="r" b="b"/>
              <a:pathLst>
                <a:path w="23933" h="18619" extrusionOk="0">
                  <a:moveTo>
                    <a:pt x="19221" y="0"/>
                  </a:moveTo>
                  <a:cubicBezTo>
                    <a:pt x="12943" y="0"/>
                    <a:pt x="13307" y="8596"/>
                    <a:pt x="11791" y="12581"/>
                  </a:cubicBezTo>
                  <a:cubicBezTo>
                    <a:pt x="10536" y="15880"/>
                    <a:pt x="7143" y="16183"/>
                    <a:pt x="5526" y="16183"/>
                  </a:cubicBezTo>
                  <a:cubicBezTo>
                    <a:pt x="5163" y="16183"/>
                    <a:pt x="4889" y="16167"/>
                    <a:pt x="4749" y="16167"/>
                  </a:cubicBezTo>
                  <a:cubicBezTo>
                    <a:pt x="4679" y="16167"/>
                    <a:pt x="4583" y="16167"/>
                    <a:pt x="4465" y="16167"/>
                  </a:cubicBezTo>
                  <a:cubicBezTo>
                    <a:pt x="3280" y="16167"/>
                    <a:pt x="1" y="16227"/>
                    <a:pt x="1280" y="17573"/>
                  </a:cubicBezTo>
                  <a:cubicBezTo>
                    <a:pt x="1932" y="18266"/>
                    <a:pt x="5904" y="18618"/>
                    <a:pt x="10139" y="18618"/>
                  </a:cubicBezTo>
                  <a:cubicBezTo>
                    <a:pt x="15027" y="18618"/>
                    <a:pt x="20266" y="18149"/>
                    <a:pt x="21160" y="17192"/>
                  </a:cubicBezTo>
                  <a:cubicBezTo>
                    <a:pt x="22814" y="15406"/>
                    <a:pt x="23078" y="10150"/>
                    <a:pt x="23532" y="4953"/>
                  </a:cubicBezTo>
                  <a:cubicBezTo>
                    <a:pt x="23933" y="211"/>
                    <a:pt x="20237" y="3"/>
                    <a:pt x="19588" y="3"/>
                  </a:cubicBezTo>
                  <a:cubicBezTo>
                    <a:pt x="19526" y="3"/>
                    <a:pt x="19491" y="5"/>
                    <a:pt x="19491" y="5"/>
                  </a:cubicBezTo>
                  <a:cubicBezTo>
                    <a:pt x="19400" y="2"/>
                    <a:pt x="19310" y="0"/>
                    <a:pt x="1922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05" name="Google Shape;605;p33"/>
            <p:cNvSpPr/>
            <p:nvPr/>
          </p:nvSpPr>
          <p:spPr>
            <a:xfrm>
              <a:off x="8095501" y="3538691"/>
              <a:ext cx="890079" cy="726477"/>
            </a:xfrm>
            <a:custGeom>
              <a:avLst/>
              <a:gdLst/>
              <a:ahLst/>
              <a:cxnLst/>
              <a:rect l="l" t="t" r="r" b="b"/>
              <a:pathLst>
                <a:path w="22824" h="18630" extrusionOk="0">
                  <a:moveTo>
                    <a:pt x="18958" y="0"/>
                  </a:moveTo>
                  <a:cubicBezTo>
                    <a:pt x="18959" y="0"/>
                    <a:pt x="22384" y="703"/>
                    <a:pt x="22062" y="4304"/>
                  </a:cubicBezTo>
                  <a:cubicBezTo>
                    <a:pt x="21740" y="7891"/>
                    <a:pt x="20847" y="14171"/>
                    <a:pt x="19178" y="15782"/>
                  </a:cubicBezTo>
                  <a:cubicBezTo>
                    <a:pt x="17800" y="17112"/>
                    <a:pt x="13106" y="17583"/>
                    <a:pt x="9525" y="17583"/>
                  </a:cubicBezTo>
                  <a:cubicBezTo>
                    <a:pt x="8771" y="17583"/>
                    <a:pt x="8066" y="17562"/>
                    <a:pt x="7452" y="17524"/>
                  </a:cubicBezTo>
                  <a:cubicBezTo>
                    <a:pt x="3353" y="17260"/>
                    <a:pt x="747" y="16470"/>
                    <a:pt x="747" y="16470"/>
                  </a:cubicBezTo>
                  <a:cubicBezTo>
                    <a:pt x="747" y="16470"/>
                    <a:pt x="0" y="16953"/>
                    <a:pt x="220" y="17260"/>
                  </a:cubicBezTo>
                  <a:cubicBezTo>
                    <a:pt x="423" y="17544"/>
                    <a:pt x="2153" y="18630"/>
                    <a:pt x="10085" y="18630"/>
                  </a:cubicBezTo>
                  <a:cubicBezTo>
                    <a:pt x="10731" y="18630"/>
                    <a:pt x="11419" y="18623"/>
                    <a:pt x="12151" y="18607"/>
                  </a:cubicBezTo>
                  <a:cubicBezTo>
                    <a:pt x="21842" y="18417"/>
                    <a:pt x="21169" y="16967"/>
                    <a:pt x="21579" y="15416"/>
                  </a:cubicBezTo>
                  <a:cubicBezTo>
                    <a:pt x="21974" y="13849"/>
                    <a:pt x="22823" y="5505"/>
                    <a:pt x="22706" y="3675"/>
                  </a:cubicBezTo>
                  <a:cubicBezTo>
                    <a:pt x="22604" y="1859"/>
                    <a:pt x="21681" y="337"/>
                    <a:pt x="1895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06" name="Google Shape;606;p33"/>
            <p:cNvSpPr/>
            <p:nvPr/>
          </p:nvSpPr>
          <p:spPr>
            <a:xfrm>
              <a:off x="8725163" y="3792707"/>
              <a:ext cx="28585" cy="37162"/>
            </a:xfrm>
            <a:custGeom>
              <a:avLst/>
              <a:gdLst/>
              <a:ahLst/>
              <a:cxnLst/>
              <a:rect l="l" t="t" r="r" b="b"/>
              <a:pathLst>
                <a:path w="733" h="953" extrusionOk="0">
                  <a:moveTo>
                    <a:pt x="367" y="1"/>
                  </a:moveTo>
                  <a:cubicBezTo>
                    <a:pt x="176" y="1"/>
                    <a:pt x="1" y="220"/>
                    <a:pt x="1" y="484"/>
                  </a:cubicBezTo>
                  <a:cubicBezTo>
                    <a:pt x="1" y="733"/>
                    <a:pt x="176" y="952"/>
                    <a:pt x="367" y="952"/>
                  </a:cubicBezTo>
                  <a:cubicBezTo>
                    <a:pt x="572" y="952"/>
                    <a:pt x="733" y="733"/>
                    <a:pt x="733" y="484"/>
                  </a:cubicBezTo>
                  <a:cubicBezTo>
                    <a:pt x="733" y="220"/>
                    <a:pt x="572" y="1"/>
                    <a:pt x="36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07" name="Google Shape;607;p33"/>
            <p:cNvSpPr/>
            <p:nvPr/>
          </p:nvSpPr>
          <p:spPr>
            <a:xfrm>
              <a:off x="8726294" y="3729340"/>
              <a:ext cx="44028" cy="173021"/>
            </a:xfrm>
            <a:custGeom>
              <a:avLst/>
              <a:gdLst/>
              <a:ahLst/>
              <a:cxnLst/>
              <a:rect l="l" t="t" r="r" b="b"/>
              <a:pathLst>
                <a:path w="1129" h="4437" extrusionOk="0">
                  <a:moveTo>
                    <a:pt x="235" y="1"/>
                  </a:moveTo>
                  <a:cubicBezTo>
                    <a:pt x="221" y="1"/>
                    <a:pt x="177" y="59"/>
                    <a:pt x="147" y="162"/>
                  </a:cubicBezTo>
                  <a:cubicBezTo>
                    <a:pt x="89" y="279"/>
                    <a:pt x="30" y="455"/>
                    <a:pt x="16" y="674"/>
                  </a:cubicBezTo>
                  <a:cubicBezTo>
                    <a:pt x="1" y="909"/>
                    <a:pt x="30" y="1187"/>
                    <a:pt x="162" y="1465"/>
                  </a:cubicBezTo>
                  <a:cubicBezTo>
                    <a:pt x="221" y="1611"/>
                    <a:pt x="308" y="1743"/>
                    <a:pt x="425" y="1860"/>
                  </a:cubicBezTo>
                  <a:cubicBezTo>
                    <a:pt x="543" y="1992"/>
                    <a:pt x="660" y="2080"/>
                    <a:pt x="616" y="2226"/>
                  </a:cubicBezTo>
                  <a:cubicBezTo>
                    <a:pt x="587" y="2372"/>
                    <a:pt x="484" y="2504"/>
                    <a:pt x="440" y="2665"/>
                  </a:cubicBezTo>
                  <a:cubicBezTo>
                    <a:pt x="382" y="2841"/>
                    <a:pt x="382" y="3002"/>
                    <a:pt x="382" y="3148"/>
                  </a:cubicBezTo>
                  <a:cubicBezTo>
                    <a:pt x="382" y="3456"/>
                    <a:pt x="499" y="3719"/>
                    <a:pt x="601" y="3910"/>
                  </a:cubicBezTo>
                  <a:cubicBezTo>
                    <a:pt x="718" y="4115"/>
                    <a:pt x="865" y="4246"/>
                    <a:pt x="953" y="4320"/>
                  </a:cubicBezTo>
                  <a:cubicBezTo>
                    <a:pt x="1040" y="4407"/>
                    <a:pt x="1114" y="4437"/>
                    <a:pt x="1114" y="4437"/>
                  </a:cubicBezTo>
                  <a:cubicBezTo>
                    <a:pt x="1128" y="4407"/>
                    <a:pt x="879" y="4261"/>
                    <a:pt x="674" y="3880"/>
                  </a:cubicBezTo>
                  <a:cubicBezTo>
                    <a:pt x="587" y="3705"/>
                    <a:pt x="499" y="3441"/>
                    <a:pt x="499" y="3163"/>
                  </a:cubicBezTo>
                  <a:cubicBezTo>
                    <a:pt x="499" y="3017"/>
                    <a:pt x="513" y="2856"/>
                    <a:pt x="543" y="2724"/>
                  </a:cubicBezTo>
                  <a:cubicBezTo>
                    <a:pt x="587" y="2607"/>
                    <a:pt x="689" y="2460"/>
                    <a:pt x="733" y="2270"/>
                  </a:cubicBezTo>
                  <a:cubicBezTo>
                    <a:pt x="762" y="2167"/>
                    <a:pt x="733" y="2050"/>
                    <a:pt x="674" y="1977"/>
                  </a:cubicBezTo>
                  <a:cubicBezTo>
                    <a:pt x="616" y="1904"/>
                    <a:pt x="572" y="1845"/>
                    <a:pt x="513" y="1802"/>
                  </a:cubicBezTo>
                  <a:cubicBezTo>
                    <a:pt x="425" y="1684"/>
                    <a:pt x="323" y="1553"/>
                    <a:pt x="279" y="1436"/>
                  </a:cubicBezTo>
                  <a:cubicBezTo>
                    <a:pt x="147" y="1172"/>
                    <a:pt x="103" y="923"/>
                    <a:pt x="103" y="704"/>
                  </a:cubicBezTo>
                  <a:cubicBezTo>
                    <a:pt x="103" y="264"/>
                    <a:pt x="250" y="1"/>
                    <a:pt x="23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08" name="Google Shape;608;p33"/>
            <p:cNvSpPr/>
            <p:nvPr/>
          </p:nvSpPr>
          <p:spPr>
            <a:xfrm>
              <a:off x="8692641" y="3787014"/>
              <a:ext cx="53700" cy="42856"/>
            </a:xfrm>
            <a:custGeom>
              <a:avLst/>
              <a:gdLst/>
              <a:ahLst/>
              <a:cxnLst/>
              <a:rect l="l" t="t" r="r" b="b"/>
              <a:pathLst>
                <a:path w="1377" h="1099" extrusionOk="0">
                  <a:moveTo>
                    <a:pt x="73" y="0"/>
                  </a:moveTo>
                  <a:cubicBezTo>
                    <a:pt x="59" y="0"/>
                    <a:pt x="0" y="118"/>
                    <a:pt x="15" y="323"/>
                  </a:cubicBezTo>
                  <a:cubicBezTo>
                    <a:pt x="44" y="498"/>
                    <a:pt x="161" y="732"/>
                    <a:pt x="410" y="908"/>
                  </a:cubicBezTo>
                  <a:cubicBezTo>
                    <a:pt x="644" y="1069"/>
                    <a:pt x="893" y="1098"/>
                    <a:pt x="1084" y="1098"/>
                  </a:cubicBezTo>
                  <a:cubicBezTo>
                    <a:pt x="1259" y="1098"/>
                    <a:pt x="1376" y="1084"/>
                    <a:pt x="1376" y="1069"/>
                  </a:cubicBezTo>
                  <a:cubicBezTo>
                    <a:pt x="1376" y="1054"/>
                    <a:pt x="1259" y="1025"/>
                    <a:pt x="1098" y="1011"/>
                  </a:cubicBezTo>
                  <a:cubicBezTo>
                    <a:pt x="937" y="996"/>
                    <a:pt x="703" y="937"/>
                    <a:pt x="498" y="791"/>
                  </a:cubicBezTo>
                  <a:cubicBezTo>
                    <a:pt x="293" y="645"/>
                    <a:pt x="161" y="440"/>
                    <a:pt x="132" y="279"/>
                  </a:cubicBezTo>
                  <a:cubicBezTo>
                    <a:pt x="73" y="118"/>
                    <a:pt x="88" y="0"/>
                    <a:pt x="7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sp>
        <p:nvSpPr>
          <p:cNvPr id="609" name="Google Shape;609;p33"/>
          <p:cNvSpPr/>
          <p:nvPr/>
        </p:nvSpPr>
        <p:spPr>
          <a:xfrm flipH="1">
            <a:off x="530612" y="5494778"/>
            <a:ext cx="400243" cy="30159"/>
          </a:xfrm>
          <a:custGeom>
            <a:avLst/>
            <a:gdLst/>
            <a:ahLst/>
            <a:cxnLst/>
            <a:rect l="l" t="t" r="r" b="b"/>
            <a:pathLst>
              <a:path w="6808" h="513" extrusionOk="0">
                <a:moveTo>
                  <a:pt x="59" y="0"/>
                </a:moveTo>
                <a:lnTo>
                  <a:pt x="0" y="366"/>
                </a:lnTo>
                <a:lnTo>
                  <a:pt x="6808" y="513"/>
                </a:lnTo>
                <a:lnTo>
                  <a:pt x="6808" y="147"/>
                </a:lnTo>
                <a:lnTo>
                  <a:pt x="59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grpSp>
        <p:nvGrpSpPr>
          <p:cNvPr id="610" name="Google Shape;610;p33"/>
          <p:cNvGrpSpPr/>
          <p:nvPr/>
        </p:nvGrpSpPr>
        <p:grpSpPr>
          <a:xfrm>
            <a:off x="169145" y="5004700"/>
            <a:ext cx="982271" cy="1916744"/>
            <a:chOff x="126858" y="3753525"/>
            <a:chExt cx="736703" cy="1437558"/>
          </a:xfrm>
        </p:grpSpPr>
        <p:sp>
          <p:nvSpPr>
            <p:cNvPr id="611" name="Google Shape;611;p33"/>
            <p:cNvSpPr/>
            <p:nvPr/>
          </p:nvSpPr>
          <p:spPr>
            <a:xfrm flipH="1">
              <a:off x="465818" y="3837371"/>
              <a:ext cx="144787" cy="1353712"/>
            </a:xfrm>
            <a:custGeom>
              <a:avLst/>
              <a:gdLst/>
              <a:ahLst/>
              <a:cxnLst/>
              <a:rect l="l" t="t" r="r" b="b"/>
              <a:pathLst>
                <a:path w="2958" h="27655" extrusionOk="0">
                  <a:moveTo>
                    <a:pt x="1" y="1"/>
                  </a:moveTo>
                  <a:lnTo>
                    <a:pt x="2402" y="27655"/>
                  </a:lnTo>
                  <a:lnTo>
                    <a:pt x="2958" y="27655"/>
                  </a:lnTo>
                  <a:lnTo>
                    <a:pt x="938" y="264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12" name="Google Shape;612;p33"/>
            <p:cNvSpPr/>
            <p:nvPr/>
          </p:nvSpPr>
          <p:spPr>
            <a:xfrm flipH="1">
              <a:off x="266597" y="3753525"/>
              <a:ext cx="596964" cy="78907"/>
            </a:xfrm>
            <a:custGeom>
              <a:avLst/>
              <a:gdLst/>
              <a:ahLst/>
              <a:cxnLst/>
              <a:rect l="l" t="t" r="r" b="b"/>
              <a:pathLst>
                <a:path w="12196" h="1612" extrusionOk="0">
                  <a:moveTo>
                    <a:pt x="7130" y="1"/>
                  </a:moveTo>
                  <a:cubicBezTo>
                    <a:pt x="2050" y="1"/>
                    <a:pt x="1" y="323"/>
                    <a:pt x="250" y="1611"/>
                  </a:cubicBezTo>
                  <a:lnTo>
                    <a:pt x="11961" y="1611"/>
                  </a:lnTo>
                  <a:cubicBezTo>
                    <a:pt x="11961" y="1611"/>
                    <a:pt x="12196" y="1"/>
                    <a:pt x="713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13" name="Google Shape;613;p33"/>
            <p:cNvSpPr/>
            <p:nvPr/>
          </p:nvSpPr>
          <p:spPr>
            <a:xfrm flipH="1">
              <a:off x="278051" y="3825183"/>
              <a:ext cx="573322" cy="25160"/>
            </a:xfrm>
            <a:custGeom>
              <a:avLst/>
              <a:gdLst/>
              <a:ahLst/>
              <a:cxnLst/>
              <a:rect l="l" t="t" r="r" b="b"/>
              <a:pathLst>
                <a:path w="11713" h="514" extrusionOk="0">
                  <a:moveTo>
                    <a:pt x="11712" y="1"/>
                  </a:moveTo>
                  <a:lnTo>
                    <a:pt x="1" y="147"/>
                  </a:lnTo>
                  <a:lnTo>
                    <a:pt x="1" y="513"/>
                  </a:lnTo>
                  <a:lnTo>
                    <a:pt x="11712" y="513"/>
                  </a:lnTo>
                  <a:lnTo>
                    <a:pt x="11712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14" name="Google Shape;614;p33"/>
            <p:cNvSpPr/>
            <p:nvPr/>
          </p:nvSpPr>
          <p:spPr>
            <a:xfrm flipH="1">
              <a:off x="628467" y="3850293"/>
              <a:ext cx="183504" cy="1333643"/>
            </a:xfrm>
            <a:custGeom>
              <a:avLst/>
              <a:gdLst/>
              <a:ahLst/>
              <a:cxnLst/>
              <a:rect l="l" t="t" r="r" b="b"/>
              <a:pathLst>
                <a:path w="3749" h="27245" extrusionOk="0">
                  <a:moveTo>
                    <a:pt x="2724" y="0"/>
                  </a:moveTo>
                  <a:lnTo>
                    <a:pt x="1" y="27244"/>
                  </a:lnTo>
                  <a:lnTo>
                    <a:pt x="396" y="27244"/>
                  </a:lnTo>
                  <a:lnTo>
                    <a:pt x="374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15" name="Google Shape;615;p33"/>
            <p:cNvSpPr/>
            <p:nvPr/>
          </p:nvSpPr>
          <p:spPr>
            <a:xfrm flipH="1">
              <a:off x="126858" y="3837371"/>
              <a:ext cx="381986" cy="1346566"/>
            </a:xfrm>
            <a:custGeom>
              <a:avLst/>
              <a:gdLst/>
              <a:ahLst/>
              <a:cxnLst/>
              <a:rect l="l" t="t" r="r" b="b"/>
              <a:pathLst>
                <a:path w="7804" h="27509" extrusionOk="0">
                  <a:moveTo>
                    <a:pt x="981" y="1"/>
                  </a:moveTo>
                  <a:lnTo>
                    <a:pt x="0" y="264"/>
                  </a:lnTo>
                  <a:lnTo>
                    <a:pt x="7349" y="27508"/>
                  </a:lnTo>
                  <a:lnTo>
                    <a:pt x="7803" y="27508"/>
                  </a:lnTo>
                  <a:lnTo>
                    <a:pt x="98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16" name="Google Shape;616;p33"/>
            <p:cNvSpPr/>
            <p:nvPr/>
          </p:nvSpPr>
          <p:spPr>
            <a:xfrm flipH="1">
              <a:off x="179913" y="5053401"/>
              <a:ext cx="601956" cy="45181"/>
            </a:xfrm>
            <a:custGeom>
              <a:avLst/>
              <a:gdLst/>
              <a:ahLst/>
              <a:cxnLst/>
              <a:rect l="l" t="t" r="r" b="b"/>
              <a:pathLst>
                <a:path w="12298" h="923" extrusionOk="0">
                  <a:moveTo>
                    <a:pt x="12196" y="0"/>
                  </a:moveTo>
                  <a:lnTo>
                    <a:pt x="1" y="454"/>
                  </a:lnTo>
                  <a:lnTo>
                    <a:pt x="1" y="922"/>
                  </a:lnTo>
                  <a:lnTo>
                    <a:pt x="12298" y="337"/>
                  </a:lnTo>
                  <a:lnTo>
                    <a:pt x="12196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sp>
        <p:nvSpPr>
          <p:cNvPr id="617" name="Google Shape;617;p33"/>
          <p:cNvSpPr/>
          <p:nvPr/>
        </p:nvSpPr>
        <p:spPr>
          <a:xfrm rot="2515456">
            <a:off x="9421626" y="165141"/>
            <a:ext cx="811796" cy="727388"/>
          </a:xfrm>
          <a:prstGeom prst="wedgeEllipseCallout">
            <a:avLst>
              <a:gd name="adj1" fmla="val -20833"/>
              <a:gd name="adj2" fmla="val 62500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618" name="Google Shape;618;p33"/>
          <p:cNvSpPr/>
          <p:nvPr/>
        </p:nvSpPr>
        <p:spPr>
          <a:xfrm rot="-2700000">
            <a:off x="1631624" y="6248062"/>
            <a:ext cx="389757" cy="349028"/>
          </a:xfrm>
          <a:prstGeom prst="wedgeEllipseCallout">
            <a:avLst>
              <a:gd name="adj1" fmla="val -20833"/>
              <a:gd name="adj2" fmla="val 62500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619" name="Google Shape;619;p33"/>
          <p:cNvSpPr/>
          <p:nvPr/>
        </p:nvSpPr>
        <p:spPr>
          <a:xfrm rot="-1701150">
            <a:off x="11618831" y="1017716"/>
            <a:ext cx="389981" cy="349181"/>
          </a:xfrm>
          <a:prstGeom prst="wedgeEllipseCallout">
            <a:avLst>
              <a:gd name="adj1" fmla="val -20833"/>
              <a:gd name="adj2" fmla="val 62500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15" name="Заголовок 14">
            <a:extLst>
              <a:ext uri="{FF2B5EF4-FFF2-40B4-BE49-F238E27FC236}">
                <a16:creationId xmlns:a16="http://schemas.microsoft.com/office/drawing/2014/main" id="{9D5CF8D2-9CFE-4B53-BF68-D1F7E43FAA0B}"/>
              </a:ext>
            </a:extLst>
          </p:cNvPr>
          <p:cNvSpPr>
            <a:spLocks noGrp="1"/>
          </p:cNvSpPr>
          <p:nvPr>
            <p:ph type="title" idx="14"/>
          </p:nvPr>
        </p:nvSpPr>
        <p:spPr>
          <a:xfrm>
            <a:off x="814141" y="59891"/>
            <a:ext cx="10262000" cy="763600"/>
          </a:xfrm>
        </p:spPr>
        <p:txBody>
          <a:bodyPr/>
          <a:lstStyle/>
          <a:p>
            <a:r>
              <a:rPr lang="ru-RU" b="1" u="sng" dirty="0"/>
              <a:t>Анализ спроса</a:t>
            </a:r>
          </a:p>
        </p:txBody>
      </p:sp>
      <p:pic>
        <p:nvPicPr>
          <p:cNvPr id="62" name="Рисунок 61">
            <a:extLst>
              <a:ext uri="{FF2B5EF4-FFF2-40B4-BE49-F238E27FC236}">
                <a16:creationId xmlns:a16="http://schemas.microsoft.com/office/drawing/2014/main" id="{649E4F0D-C73B-4FDB-942D-5737A02B783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4222" t="51976" r="10551" b="39623"/>
          <a:stretch/>
        </p:blipFill>
        <p:spPr>
          <a:xfrm>
            <a:off x="4891046" y="4426898"/>
            <a:ext cx="5955493" cy="184825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A3DAB7C-A90E-37C7-EDE6-9B82D75457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1761836A-D5E3-F5D9-78AA-1C6C469996F2}"/>
              </a:ext>
            </a:extLst>
          </p:cNvPr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FEC070B6-61BD-8474-435F-390A4ABDDB0B}"/>
              </a:ext>
            </a:extLst>
          </p:cNvPr>
          <p:cNvSpPr>
            <a:spLocks noGrp="1"/>
          </p:cNvSpPr>
          <p:nvPr>
            <p:ph type="title" idx="3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C7753B53-BD99-38DC-E278-027E33D79912}"/>
              </a:ext>
            </a:extLst>
          </p:cNvPr>
          <p:cNvSpPr>
            <a:spLocks noGrp="1"/>
          </p:cNvSpPr>
          <p:nvPr>
            <p:ph type="title" idx="4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358F9E77-691E-A8EA-7B18-7C045D72B82B}"/>
              </a:ext>
            </a:extLst>
          </p:cNvPr>
          <p:cNvSpPr>
            <a:spLocks noGrp="1"/>
          </p:cNvSpPr>
          <p:nvPr>
            <p:ph type="title" idx="5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Заголовок 6">
            <a:extLst>
              <a:ext uri="{FF2B5EF4-FFF2-40B4-BE49-F238E27FC236}">
                <a16:creationId xmlns:a16="http://schemas.microsoft.com/office/drawing/2014/main" id="{38822B3A-3FFC-6D23-55DD-317A0641D8C9}"/>
              </a:ext>
            </a:extLst>
          </p:cNvPr>
          <p:cNvSpPr>
            <a:spLocks noGrp="1"/>
          </p:cNvSpPr>
          <p:nvPr>
            <p:ph type="title" idx="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Заголовок 7">
            <a:extLst>
              <a:ext uri="{FF2B5EF4-FFF2-40B4-BE49-F238E27FC236}">
                <a16:creationId xmlns:a16="http://schemas.microsoft.com/office/drawing/2014/main" id="{553E5FFC-9C12-5869-A6F1-99C5A8A54E4E}"/>
              </a:ext>
            </a:extLst>
          </p:cNvPr>
          <p:cNvSpPr>
            <a:spLocks noGrp="1"/>
          </p:cNvSpPr>
          <p:nvPr>
            <p:ph type="title" idx="7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Заголовок 8">
            <a:extLst>
              <a:ext uri="{FF2B5EF4-FFF2-40B4-BE49-F238E27FC236}">
                <a16:creationId xmlns:a16="http://schemas.microsoft.com/office/drawing/2014/main" id="{197DB0B0-829B-7540-8DB2-96308279C256}"/>
              </a:ext>
            </a:extLst>
          </p:cNvPr>
          <p:cNvSpPr>
            <a:spLocks noGrp="1"/>
          </p:cNvSpPr>
          <p:nvPr>
            <p:ph type="title" idx="8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1E715EE4-AC1C-C106-E24E-65341EFD039E}"/>
              </a:ext>
            </a:extLst>
          </p:cNvPr>
          <p:cNvSpPr>
            <a:spLocks noGrp="1"/>
          </p:cNvSpPr>
          <p:nvPr>
            <p:ph type="title" idx="9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Заголовок 10">
            <a:extLst>
              <a:ext uri="{FF2B5EF4-FFF2-40B4-BE49-F238E27FC236}">
                <a16:creationId xmlns:a16="http://schemas.microsoft.com/office/drawing/2014/main" id="{7934B86A-3B85-5E0F-28A0-050ECEE4DC9F}"/>
              </a:ext>
            </a:extLst>
          </p:cNvPr>
          <p:cNvSpPr>
            <a:spLocks noGrp="1"/>
          </p:cNvSpPr>
          <p:nvPr>
            <p:ph type="title" idx="13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2" name="Заголовок 11">
            <a:extLst>
              <a:ext uri="{FF2B5EF4-FFF2-40B4-BE49-F238E27FC236}">
                <a16:creationId xmlns:a16="http://schemas.microsoft.com/office/drawing/2014/main" id="{AF157A4D-F377-5FC5-BE17-B412C119B05B}"/>
              </a:ext>
            </a:extLst>
          </p:cNvPr>
          <p:cNvSpPr>
            <a:spLocks noGrp="1"/>
          </p:cNvSpPr>
          <p:nvPr>
            <p:ph type="title" idx="14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3" name="Заголовок 12">
            <a:extLst>
              <a:ext uri="{FF2B5EF4-FFF2-40B4-BE49-F238E27FC236}">
                <a16:creationId xmlns:a16="http://schemas.microsoft.com/office/drawing/2014/main" id="{5CD463FB-7D3F-DECF-DCC0-E1541E50FFB0}"/>
              </a:ext>
            </a:extLst>
          </p:cNvPr>
          <p:cNvSpPr>
            <a:spLocks noGrp="1"/>
          </p:cNvSpPr>
          <p:nvPr>
            <p:ph type="title" idx="15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4" name="Заголовок 13">
            <a:extLst>
              <a:ext uri="{FF2B5EF4-FFF2-40B4-BE49-F238E27FC236}">
                <a16:creationId xmlns:a16="http://schemas.microsoft.com/office/drawing/2014/main" id="{D83DECD6-B4FC-0B96-4196-9F896FEFA0B5}"/>
              </a:ext>
            </a:extLst>
          </p:cNvPr>
          <p:cNvSpPr>
            <a:spLocks noGrp="1"/>
          </p:cNvSpPr>
          <p:nvPr>
            <p:ph type="title" idx="16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56ED38BE-1C70-ACFA-AA72-E4303C39875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56" t="11915" r="9841" b="10071"/>
          <a:stretch/>
        </p:blipFill>
        <p:spPr>
          <a:xfrm>
            <a:off x="960000" y="593367"/>
            <a:ext cx="10022255" cy="535021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5363389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F37C034-A146-8E88-C9A2-DBAF0240B4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5B054996-0F0B-3D09-7186-9629CE6C23F8}"/>
              </a:ext>
            </a:extLst>
          </p:cNvPr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48687CDA-F2EB-68DD-C5B3-87AFD9C45A26}"/>
              </a:ext>
            </a:extLst>
          </p:cNvPr>
          <p:cNvSpPr>
            <a:spLocks noGrp="1"/>
          </p:cNvSpPr>
          <p:nvPr>
            <p:ph type="title" idx="3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84D0E875-E52D-6234-0767-C45DF10B5304}"/>
              </a:ext>
            </a:extLst>
          </p:cNvPr>
          <p:cNvSpPr>
            <a:spLocks noGrp="1"/>
          </p:cNvSpPr>
          <p:nvPr>
            <p:ph type="title" idx="4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518004DD-71C2-D525-18AB-79C6B3FDA2DC}"/>
              </a:ext>
            </a:extLst>
          </p:cNvPr>
          <p:cNvSpPr>
            <a:spLocks noGrp="1"/>
          </p:cNvSpPr>
          <p:nvPr>
            <p:ph type="title" idx="5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Заголовок 6">
            <a:extLst>
              <a:ext uri="{FF2B5EF4-FFF2-40B4-BE49-F238E27FC236}">
                <a16:creationId xmlns:a16="http://schemas.microsoft.com/office/drawing/2014/main" id="{126D33FE-FD10-6AFB-56A7-18796A130DB8}"/>
              </a:ext>
            </a:extLst>
          </p:cNvPr>
          <p:cNvSpPr>
            <a:spLocks noGrp="1"/>
          </p:cNvSpPr>
          <p:nvPr>
            <p:ph type="title" idx="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Заголовок 7">
            <a:extLst>
              <a:ext uri="{FF2B5EF4-FFF2-40B4-BE49-F238E27FC236}">
                <a16:creationId xmlns:a16="http://schemas.microsoft.com/office/drawing/2014/main" id="{DEAA746D-DE4E-C78A-D87F-EE88B39E0CFE}"/>
              </a:ext>
            </a:extLst>
          </p:cNvPr>
          <p:cNvSpPr>
            <a:spLocks noGrp="1"/>
          </p:cNvSpPr>
          <p:nvPr>
            <p:ph type="title" idx="7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Заголовок 8">
            <a:extLst>
              <a:ext uri="{FF2B5EF4-FFF2-40B4-BE49-F238E27FC236}">
                <a16:creationId xmlns:a16="http://schemas.microsoft.com/office/drawing/2014/main" id="{4AB19F66-C9E6-EBC6-487A-A0B68028DEDD}"/>
              </a:ext>
            </a:extLst>
          </p:cNvPr>
          <p:cNvSpPr>
            <a:spLocks noGrp="1"/>
          </p:cNvSpPr>
          <p:nvPr>
            <p:ph type="title" idx="8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694BA5B4-528C-5577-AED5-F51E0227386E}"/>
              </a:ext>
            </a:extLst>
          </p:cNvPr>
          <p:cNvSpPr>
            <a:spLocks noGrp="1"/>
          </p:cNvSpPr>
          <p:nvPr>
            <p:ph type="title" idx="9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Заголовок 10">
            <a:extLst>
              <a:ext uri="{FF2B5EF4-FFF2-40B4-BE49-F238E27FC236}">
                <a16:creationId xmlns:a16="http://schemas.microsoft.com/office/drawing/2014/main" id="{BDC73336-4360-207A-0BFC-73458CF2FFB5}"/>
              </a:ext>
            </a:extLst>
          </p:cNvPr>
          <p:cNvSpPr>
            <a:spLocks noGrp="1"/>
          </p:cNvSpPr>
          <p:nvPr>
            <p:ph type="title" idx="13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Заголовок 11">
            <a:extLst>
              <a:ext uri="{FF2B5EF4-FFF2-40B4-BE49-F238E27FC236}">
                <a16:creationId xmlns:a16="http://schemas.microsoft.com/office/drawing/2014/main" id="{1F96D432-E31D-536C-4E3F-E405321156F5}"/>
              </a:ext>
            </a:extLst>
          </p:cNvPr>
          <p:cNvSpPr>
            <a:spLocks noGrp="1"/>
          </p:cNvSpPr>
          <p:nvPr>
            <p:ph type="title" idx="14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3" name="Заголовок 12">
            <a:extLst>
              <a:ext uri="{FF2B5EF4-FFF2-40B4-BE49-F238E27FC236}">
                <a16:creationId xmlns:a16="http://schemas.microsoft.com/office/drawing/2014/main" id="{841FEB3D-E858-4467-470E-58E087713153}"/>
              </a:ext>
            </a:extLst>
          </p:cNvPr>
          <p:cNvSpPr>
            <a:spLocks noGrp="1"/>
          </p:cNvSpPr>
          <p:nvPr>
            <p:ph type="title" idx="15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4" name="Заголовок 13">
            <a:extLst>
              <a:ext uri="{FF2B5EF4-FFF2-40B4-BE49-F238E27FC236}">
                <a16:creationId xmlns:a16="http://schemas.microsoft.com/office/drawing/2014/main" id="{658686F2-239F-855C-6A6A-9CAD9B733089}"/>
              </a:ext>
            </a:extLst>
          </p:cNvPr>
          <p:cNvSpPr>
            <a:spLocks noGrp="1"/>
          </p:cNvSpPr>
          <p:nvPr>
            <p:ph type="title" idx="16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4977BF3D-1078-94E3-F874-1DA75375166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94" t="13050" r="11508" b="12625"/>
          <a:stretch/>
        </p:blipFill>
        <p:spPr>
          <a:xfrm>
            <a:off x="918646" y="768485"/>
            <a:ext cx="10237860" cy="541830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5296906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7" name="Google Shape;847;p39"/>
          <p:cNvSpPr txBox="1">
            <a:spLocks noGrp="1"/>
          </p:cNvSpPr>
          <p:nvPr>
            <p:ph type="title"/>
          </p:nvPr>
        </p:nvSpPr>
        <p:spPr>
          <a:xfrm>
            <a:off x="960000" y="277656"/>
            <a:ext cx="102620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ru-RU" b="1" dirty="0"/>
              <a:t>Конкуренты</a:t>
            </a:r>
            <a:endParaRPr b="1" dirty="0"/>
          </a:p>
        </p:txBody>
      </p:sp>
      <p:graphicFrame>
        <p:nvGraphicFramePr>
          <p:cNvPr id="848" name="Google Shape;848;p39"/>
          <p:cNvGraphicFramePr/>
          <p:nvPr>
            <p:extLst>
              <p:ext uri="{D42A27DB-BD31-4B8C-83A1-F6EECF244321}">
                <p14:modId xmlns:p14="http://schemas.microsoft.com/office/powerpoint/2010/main" val="3554087750"/>
              </p:ext>
            </p:extLst>
          </p:nvPr>
        </p:nvGraphicFramePr>
        <p:xfrm>
          <a:off x="950000" y="1227195"/>
          <a:ext cx="10481972" cy="4883179"/>
        </p:xfrm>
        <a:graphic>
          <a:graphicData uri="http://schemas.openxmlformats.org/drawingml/2006/table">
            <a:tbl>
              <a:tblPr>
                <a:tableStyleId>{9DCAF9ED-07DC-4A11-8D7F-57B35C25682E}</a:tableStyleId>
              </a:tblPr>
              <a:tblGrid>
                <a:gridCol w="37759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88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258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2576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97532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b="1" dirty="0">
                          <a:solidFill>
                            <a:schemeClr val="tx1"/>
                          </a:solidFill>
                        </a:rPr>
                        <a:t>Название</a:t>
                      </a:r>
                      <a:endParaRPr sz="2000" b="1" dirty="0">
                        <a:solidFill>
                          <a:schemeClr val="tx1"/>
                        </a:solidFill>
                      </a:endParaRPr>
                    </a:p>
                  </a:txBody>
                  <a:tcPr marL="121900" marR="121900" marT="121900" marB="12190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sym typeface="Archivo Black"/>
                        </a:rPr>
                        <a:t>Раздел теории</a:t>
                      </a:r>
                      <a:endParaRPr sz="1400" b="1" dirty="0">
                        <a:solidFill>
                          <a:schemeClr val="tx1"/>
                        </a:solidFill>
                        <a:latin typeface="Archivo Black"/>
                        <a:ea typeface="Archivo Black"/>
                        <a:cs typeface="Archivo Black"/>
                        <a:sym typeface="Archivo Black"/>
                      </a:endParaRPr>
                    </a:p>
                  </a:txBody>
                  <a:tcPr marL="121900" marR="121900" marT="121900" marB="12190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sym typeface="Archivo Black"/>
                        </a:rPr>
                        <a:t>Создание и использование шаблонов</a:t>
                      </a:r>
                      <a:endParaRPr sz="1400" b="1" dirty="0">
                        <a:solidFill>
                          <a:schemeClr val="tx1"/>
                        </a:solidFill>
                        <a:latin typeface="Archivo Black"/>
                        <a:ea typeface="Archivo Black"/>
                        <a:cs typeface="Archivo Black"/>
                        <a:sym typeface="Archivo Black"/>
                      </a:endParaRPr>
                    </a:p>
                  </a:txBody>
                  <a:tcPr marL="121900" marR="121900" marT="121900" marB="12190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sym typeface="Archivo Black"/>
                        </a:rPr>
                        <a:t>Расчет показателей</a:t>
                      </a:r>
                      <a:endParaRPr sz="1600" b="1" dirty="0">
                        <a:solidFill>
                          <a:schemeClr val="tx1"/>
                        </a:solidFill>
                        <a:latin typeface="Archivo Black"/>
                        <a:ea typeface="Archivo Black"/>
                        <a:cs typeface="Archivo Black"/>
                        <a:sym typeface="Archivo Black"/>
                      </a:endParaRPr>
                    </a:p>
                  </a:txBody>
                  <a:tcPr marL="121900" marR="121900" marT="121900" marB="12190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sym typeface="Archivo Black"/>
                        </a:rPr>
                        <a:t>Доступ после подписки</a:t>
                      </a:r>
                      <a:endParaRPr sz="1600" b="1" dirty="0">
                        <a:solidFill>
                          <a:schemeClr val="tx1"/>
                        </a:solidFill>
                        <a:latin typeface="Archivo Black"/>
                        <a:ea typeface="Archivo Black"/>
                        <a:cs typeface="Archivo Black"/>
                        <a:sym typeface="Archivo Black"/>
                      </a:endParaRPr>
                    </a:p>
                  </a:txBody>
                  <a:tcPr marL="121900" marR="121900" marT="121900" marB="121900" anchor="ctr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68533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kern="1200" dirty="0" err="1">
                          <a:solidFill>
                            <a:schemeClr val="tx1"/>
                          </a:solidFill>
                          <a:effectLst/>
                        </a:rPr>
                        <a:t>Visme</a:t>
                      </a: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endParaRPr sz="2400" dirty="0">
                        <a:solidFill>
                          <a:schemeClr val="tx1"/>
                        </a:solidFill>
                        <a:latin typeface="Archivo Black"/>
                        <a:ea typeface="Archivo Black"/>
                        <a:cs typeface="Archivo Black"/>
                        <a:sym typeface="Archivo Black"/>
                      </a:endParaRPr>
                    </a:p>
                  </a:txBody>
                  <a:tcPr marL="121900" marR="121900" marT="121900" marB="121900" anchor="ctr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 dirty="0">
                        <a:solidFill>
                          <a:schemeClr val="tx1"/>
                        </a:solidFill>
                      </a:endParaRPr>
                    </a:p>
                  </a:txBody>
                  <a:tcPr marL="121900" marR="121900" marT="121900" marB="1219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 dirty="0">
                        <a:solidFill>
                          <a:schemeClr val="tx1"/>
                        </a:solidFill>
                      </a:endParaRPr>
                    </a:p>
                  </a:txBody>
                  <a:tcPr marL="121900" marR="121900" marT="121900" marB="1219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 dirty="0">
                        <a:solidFill>
                          <a:schemeClr val="tx1"/>
                        </a:solidFill>
                      </a:endParaRPr>
                    </a:p>
                  </a:txBody>
                  <a:tcPr marL="121900" marR="121900" marT="121900" marB="1219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 dirty="0">
                        <a:solidFill>
                          <a:schemeClr val="tx1"/>
                        </a:solidFill>
                      </a:endParaRPr>
                    </a:p>
                  </a:txBody>
                  <a:tcPr marL="121900" marR="121900" marT="121900" marB="12190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63933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</a:rPr>
                        <a:t>Портал бизнес-навигатора МСП </a:t>
                      </a:r>
                      <a:endParaRPr sz="2400" dirty="0">
                        <a:solidFill>
                          <a:schemeClr val="tx1"/>
                        </a:solidFill>
                        <a:latin typeface="Archivo Black"/>
                        <a:ea typeface="Archivo Black"/>
                        <a:cs typeface="Archivo Black"/>
                        <a:sym typeface="Archivo Black"/>
                      </a:endParaRPr>
                    </a:p>
                  </a:txBody>
                  <a:tcPr marL="121900" marR="121900" marT="121900" marB="12190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 dirty="0">
                        <a:solidFill>
                          <a:schemeClr val="tx1"/>
                        </a:solidFill>
                      </a:endParaRPr>
                    </a:p>
                  </a:txBody>
                  <a:tcPr marL="121900" marR="121900" marT="121900" marB="12190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 dirty="0">
                        <a:solidFill>
                          <a:schemeClr val="tx1"/>
                        </a:solidFill>
                      </a:endParaRPr>
                    </a:p>
                  </a:txBody>
                  <a:tcPr marL="121900" marR="121900" marT="121900" marB="12190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 dirty="0">
                        <a:solidFill>
                          <a:schemeClr val="tx1"/>
                        </a:solidFill>
                      </a:endParaRPr>
                    </a:p>
                  </a:txBody>
                  <a:tcPr marL="121900" marR="121900" marT="121900" marB="12190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 dirty="0">
                        <a:solidFill>
                          <a:schemeClr val="tx1"/>
                        </a:solidFill>
                      </a:endParaRPr>
                    </a:p>
                  </a:txBody>
                  <a:tcPr marL="121900" marR="121900" marT="121900" marB="12190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63933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</a:rPr>
                        <a:t>IGOTMONEY </a:t>
                      </a:r>
                      <a:endParaRPr sz="2400" dirty="0">
                        <a:solidFill>
                          <a:schemeClr val="tx1"/>
                        </a:solidFill>
                        <a:latin typeface="Archivo Black"/>
                        <a:ea typeface="Archivo Black"/>
                        <a:cs typeface="Archivo Black"/>
                        <a:sym typeface="Archivo Black"/>
                      </a:endParaRPr>
                    </a:p>
                  </a:txBody>
                  <a:tcPr marL="121900" marR="121900" marT="121900" marB="121900" anchor="ctr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>
                        <a:solidFill>
                          <a:schemeClr val="tx1"/>
                        </a:solidFill>
                      </a:endParaRPr>
                    </a:p>
                  </a:txBody>
                  <a:tcPr marL="121900" marR="121900" marT="121900" marB="1219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>
                        <a:solidFill>
                          <a:schemeClr val="tx1"/>
                        </a:solidFill>
                      </a:endParaRPr>
                    </a:p>
                  </a:txBody>
                  <a:tcPr marL="121900" marR="121900" marT="121900" marB="1219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>
                        <a:solidFill>
                          <a:schemeClr val="tx1"/>
                        </a:solidFill>
                      </a:endParaRPr>
                    </a:p>
                  </a:txBody>
                  <a:tcPr marL="121900" marR="121900" marT="121900" marB="1219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 dirty="0">
                        <a:solidFill>
                          <a:schemeClr val="tx1"/>
                        </a:solidFill>
                      </a:endParaRPr>
                    </a:p>
                  </a:txBody>
                  <a:tcPr marL="121900" marR="121900" marT="121900" marB="12190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4752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</a:rPr>
                        <a:t>Енютин и Партнёры </a:t>
                      </a: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00" marR="121900" marT="121900" marB="12190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>
                        <a:solidFill>
                          <a:schemeClr val="tx1"/>
                        </a:solidFill>
                      </a:endParaRPr>
                    </a:p>
                  </a:txBody>
                  <a:tcPr marL="121900" marR="121900" marT="121900" marB="12190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>
                        <a:solidFill>
                          <a:schemeClr val="tx1"/>
                        </a:solidFill>
                      </a:endParaRPr>
                    </a:p>
                  </a:txBody>
                  <a:tcPr marL="121900" marR="121900" marT="121900" marB="12190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>
                        <a:solidFill>
                          <a:schemeClr val="tx1"/>
                        </a:solidFill>
                      </a:endParaRPr>
                    </a:p>
                  </a:txBody>
                  <a:tcPr marL="121900" marR="121900" marT="121900" marB="12190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 dirty="0">
                        <a:solidFill>
                          <a:schemeClr val="tx1"/>
                        </a:solidFill>
                      </a:endParaRPr>
                    </a:p>
                  </a:txBody>
                  <a:tcPr marL="121900" marR="121900" marT="121900" marB="12190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25015"/>
                  </a:ext>
                </a:extLst>
              </a:tr>
              <a:tr h="763933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b="1" kern="1200" dirty="0">
                          <a:solidFill>
                            <a:schemeClr val="tx1"/>
                          </a:solidFill>
                          <a:effectLst/>
                          <a:sym typeface="Archivo Black"/>
                        </a:rPr>
                        <a:t>Онлайн-сервис «Мой бизнес-план»</a:t>
                      </a:r>
                      <a:endParaRPr sz="2000" b="1" dirty="0">
                        <a:solidFill>
                          <a:schemeClr val="tx1"/>
                        </a:solidFill>
                        <a:latin typeface="Archivo Black"/>
                        <a:ea typeface="Archivo Black"/>
                        <a:cs typeface="Archivo Black"/>
                        <a:sym typeface="Archivo Black"/>
                      </a:endParaRPr>
                    </a:p>
                  </a:txBody>
                  <a:tcPr marL="121900" marR="121900" marT="121900" marB="121900" anchor="ctr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 dirty="0">
                        <a:solidFill>
                          <a:schemeClr val="tx1"/>
                        </a:solidFill>
                      </a:endParaRPr>
                    </a:p>
                  </a:txBody>
                  <a:tcPr marL="121900" marR="121900" marT="121900" marB="1219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>
                        <a:solidFill>
                          <a:schemeClr val="tx1"/>
                        </a:solidFill>
                      </a:endParaRPr>
                    </a:p>
                  </a:txBody>
                  <a:tcPr marL="121900" marR="121900" marT="121900" marB="1219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 dirty="0">
                        <a:solidFill>
                          <a:schemeClr val="tx1"/>
                        </a:solidFill>
                      </a:endParaRPr>
                    </a:p>
                  </a:txBody>
                  <a:tcPr marL="121900" marR="121900" marT="121900" marB="1219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 dirty="0">
                        <a:solidFill>
                          <a:schemeClr val="tx1"/>
                        </a:solidFill>
                      </a:endParaRPr>
                    </a:p>
                  </a:txBody>
                  <a:tcPr marL="121900" marR="121900" marT="121900" marB="12190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853" name="Google Shape;853;p39"/>
          <p:cNvSpPr/>
          <p:nvPr/>
        </p:nvSpPr>
        <p:spPr>
          <a:xfrm>
            <a:off x="7037066" y="2453986"/>
            <a:ext cx="407501" cy="300637"/>
          </a:xfrm>
          <a:custGeom>
            <a:avLst/>
            <a:gdLst/>
            <a:ahLst/>
            <a:cxnLst/>
            <a:rect l="l" t="t" r="r" b="b"/>
            <a:pathLst>
              <a:path w="14151" h="10440" extrusionOk="0">
                <a:moveTo>
                  <a:pt x="11972" y="1"/>
                </a:moveTo>
                <a:lnTo>
                  <a:pt x="5563" y="6410"/>
                </a:lnTo>
                <a:cubicBezTo>
                  <a:pt x="5477" y="6497"/>
                  <a:pt x="5364" y="6540"/>
                  <a:pt x="5251" y="6540"/>
                </a:cubicBezTo>
                <a:cubicBezTo>
                  <a:pt x="5138" y="6540"/>
                  <a:pt x="5026" y="6497"/>
                  <a:pt x="4939" y="6410"/>
                </a:cubicBezTo>
                <a:lnTo>
                  <a:pt x="2178" y="3649"/>
                </a:lnTo>
                <a:lnTo>
                  <a:pt x="0" y="5827"/>
                </a:lnTo>
                <a:lnTo>
                  <a:pt x="4162" y="9989"/>
                </a:lnTo>
                <a:cubicBezTo>
                  <a:pt x="4453" y="10280"/>
                  <a:pt x="4842" y="10440"/>
                  <a:pt x="5251" y="10440"/>
                </a:cubicBezTo>
                <a:cubicBezTo>
                  <a:pt x="5660" y="10440"/>
                  <a:pt x="6056" y="10280"/>
                  <a:pt x="6340" y="9989"/>
                </a:cubicBezTo>
                <a:lnTo>
                  <a:pt x="14150" y="2179"/>
                </a:lnTo>
                <a:lnTo>
                  <a:pt x="11972" y="1"/>
                </a:ln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 dirty="0"/>
          </a:p>
        </p:txBody>
      </p:sp>
      <p:sp>
        <p:nvSpPr>
          <p:cNvPr id="863" name="Google Shape;863;p39"/>
          <p:cNvSpPr/>
          <p:nvPr/>
        </p:nvSpPr>
        <p:spPr>
          <a:xfrm>
            <a:off x="8659461" y="2476001"/>
            <a:ext cx="320017" cy="316821"/>
          </a:xfrm>
          <a:custGeom>
            <a:avLst/>
            <a:gdLst/>
            <a:ahLst/>
            <a:cxnLst/>
            <a:rect l="l" t="t" r="r" b="b"/>
            <a:pathLst>
              <a:path w="11113" h="11002" extrusionOk="0">
                <a:moveTo>
                  <a:pt x="2619" y="0"/>
                </a:moveTo>
                <a:cubicBezTo>
                  <a:pt x="2492" y="0"/>
                  <a:pt x="2366" y="49"/>
                  <a:pt x="2268" y="146"/>
                </a:cubicBezTo>
                <a:lnTo>
                  <a:pt x="201" y="2213"/>
                </a:lnTo>
                <a:cubicBezTo>
                  <a:pt x="7" y="2407"/>
                  <a:pt x="7" y="2719"/>
                  <a:pt x="201" y="2914"/>
                </a:cubicBezTo>
                <a:lnTo>
                  <a:pt x="2782" y="5501"/>
                </a:lnTo>
                <a:lnTo>
                  <a:pt x="195" y="8081"/>
                </a:lnTo>
                <a:cubicBezTo>
                  <a:pt x="0" y="8275"/>
                  <a:pt x="0" y="8587"/>
                  <a:pt x="195" y="8782"/>
                </a:cubicBezTo>
                <a:lnTo>
                  <a:pt x="2268" y="10856"/>
                </a:lnTo>
                <a:cubicBezTo>
                  <a:pt x="2366" y="10953"/>
                  <a:pt x="2492" y="11001"/>
                  <a:pt x="2619" y="11001"/>
                </a:cubicBezTo>
                <a:cubicBezTo>
                  <a:pt x="2745" y="11001"/>
                  <a:pt x="2872" y="10953"/>
                  <a:pt x="2969" y="10856"/>
                </a:cubicBezTo>
                <a:lnTo>
                  <a:pt x="5556" y="8268"/>
                </a:lnTo>
                <a:lnTo>
                  <a:pt x="8143" y="10856"/>
                </a:lnTo>
                <a:cubicBezTo>
                  <a:pt x="8241" y="10953"/>
                  <a:pt x="8367" y="11001"/>
                  <a:pt x="8494" y="11001"/>
                </a:cubicBezTo>
                <a:cubicBezTo>
                  <a:pt x="8620" y="11001"/>
                  <a:pt x="8747" y="10953"/>
                  <a:pt x="8844" y="10856"/>
                </a:cubicBezTo>
                <a:lnTo>
                  <a:pt x="10911" y="8789"/>
                </a:lnTo>
                <a:cubicBezTo>
                  <a:pt x="11105" y="8594"/>
                  <a:pt x="11105" y="8275"/>
                  <a:pt x="10911" y="8081"/>
                </a:cubicBezTo>
                <a:lnTo>
                  <a:pt x="8331" y="5501"/>
                </a:lnTo>
                <a:lnTo>
                  <a:pt x="10918" y="2914"/>
                </a:lnTo>
                <a:cubicBezTo>
                  <a:pt x="11112" y="2719"/>
                  <a:pt x="11112" y="2407"/>
                  <a:pt x="10918" y="2213"/>
                </a:cubicBezTo>
                <a:lnTo>
                  <a:pt x="8844" y="146"/>
                </a:lnTo>
                <a:cubicBezTo>
                  <a:pt x="8747" y="49"/>
                  <a:pt x="8620" y="0"/>
                  <a:pt x="8494" y="0"/>
                </a:cubicBezTo>
                <a:cubicBezTo>
                  <a:pt x="8367" y="0"/>
                  <a:pt x="8241" y="49"/>
                  <a:pt x="8143" y="146"/>
                </a:cubicBezTo>
                <a:lnTo>
                  <a:pt x="5556" y="2726"/>
                </a:lnTo>
                <a:lnTo>
                  <a:pt x="2969" y="146"/>
                </a:lnTo>
                <a:cubicBezTo>
                  <a:pt x="2872" y="49"/>
                  <a:pt x="2745" y="0"/>
                  <a:pt x="2619" y="0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 dirty="0"/>
          </a:p>
        </p:txBody>
      </p:sp>
      <p:sp>
        <p:nvSpPr>
          <p:cNvPr id="21" name="Google Shape;853;p39">
            <a:extLst>
              <a:ext uri="{FF2B5EF4-FFF2-40B4-BE49-F238E27FC236}">
                <a16:creationId xmlns:a16="http://schemas.microsoft.com/office/drawing/2014/main" id="{DD4A0570-474E-4CA9-B0D5-EE2C9B24C975}"/>
              </a:ext>
            </a:extLst>
          </p:cNvPr>
          <p:cNvSpPr/>
          <p:nvPr/>
        </p:nvSpPr>
        <p:spPr>
          <a:xfrm>
            <a:off x="5369996" y="5694437"/>
            <a:ext cx="407501" cy="300637"/>
          </a:xfrm>
          <a:custGeom>
            <a:avLst/>
            <a:gdLst/>
            <a:ahLst/>
            <a:cxnLst/>
            <a:rect l="l" t="t" r="r" b="b"/>
            <a:pathLst>
              <a:path w="14151" h="10440" extrusionOk="0">
                <a:moveTo>
                  <a:pt x="11972" y="1"/>
                </a:moveTo>
                <a:lnTo>
                  <a:pt x="5563" y="6410"/>
                </a:lnTo>
                <a:cubicBezTo>
                  <a:pt x="5477" y="6497"/>
                  <a:pt x="5364" y="6540"/>
                  <a:pt x="5251" y="6540"/>
                </a:cubicBezTo>
                <a:cubicBezTo>
                  <a:pt x="5138" y="6540"/>
                  <a:pt x="5026" y="6497"/>
                  <a:pt x="4939" y="6410"/>
                </a:cubicBezTo>
                <a:lnTo>
                  <a:pt x="2178" y="3649"/>
                </a:lnTo>
                <a:lnTo>
                  <a:pt x="0" y="5827"/>
                </a:lnTo>
                <a:lnTo>
                  <a:pt x="4162" y="9989"/>
                </a:lnTo>
                <a:cubicBezTo>
                  <a:pt x="4453" y="10280"/>
                  <a:pt x="4842" y="10440"/>
                  <a:pt x="5251" y="10440"/>
                </a:cubicBezTo>
                <a:cubicBezTo>
                  <a:pt x="5660" y="10440"/>
                  <a:pt x="6056" y="10280"/>
                  <a:pt x="6340" y="9989"/>
                </a:cubicBezTo>
                <a:lnTo>
                  <a:pt x="14150" y="2179"/>
                </a:lnTo>
                <a:lnTo>
                  <a:pt x="11972" y="1"/>
                </a:ln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 dirty="0"/>
          </a:p>
        </p:txBody>
      </p:sp>
      <p:sp>
        <p:nvSpPr>
          <p:cNvPr id="22" name="Google Shape;853;p39">
            <a:extLst>
              <a:ext uri="{FF2B5EF4-FFF2-40B4-BE49-F238E27FC236}">
                <a16:creationId xmlns:a16="http://schemas.microsoft.com/office/drawing/2014/main" id="{A51C5DDA-6CBF-4FC9-8743-437D35139874}"/>
              </a:ext>
            </a:extLst>
          </p:cNvPr>
          <p:cNvSpPr/>
          <p:nvPr/>
        </p:nvSpPr>
        <p:spPr>
          <a:xfrm>
            <a:off x="6979821" y="5694437"/>
            <a:ext cx="407501" cy="300637"/>
          </a:xfrm>
          <a:custGeom>
            <a:avLst/>
            <a:gdLst/>
            <a:ahLst/>
            <a:cxnLst/>
            <a:rect l="l" t="t" r="r" b="b"/>
            <a:pathLst>
              <a:path w="14151" h="10440" extrusionOk="0">
                <a:moveTo>
                  <a:pt x="11972" y="1"/>
                </a:moveTo>
                <a:lnTo>
                  <a:pt x="5563" y="6410"/>
                </a:lnTo>
                <a:cubicBezTo>
                  <a:pt x="5477" y="6497"/>
                  <a:pt x="5364" y="6540"/>
                  <a:pt x="5251" y="6540"/>
                </a:cubicBezTo>
                <a:cubicBezTo>
                  <a:pt x="5138" y="6540"/>
                  <a:pt x="5026" y="6497"/>
                  <a:pt x="4939" y="6410"/>
                </a:cubicBezTo>
                <a:lnTo>
                  <a:pt x="2178" y="3649"/>
                </a:lnTo>
                <a:lnTo>
                  <a:pt x="0" y="5827"/>
                </a:lnTo>
                <a:lnTo>
                  <a:pt x="4162" y="9989"/>
                </a:lnTo>
                <a:cubicBezTo>
                  <a:pt x="4453" y="10280"/>
                  <a:pt x="4842" y="10440"/>
                  <a:pt x="5251" y="10440"/>
                </a:cubicBezTo>
                <a:cubicBezTo>
                  <a:pt x="5660" y="10440"/>
                  <a:pt x="6056" y="10280"/>
                  <a:pt x="6340" y="9989"/>
                </a:cubicBezTo>
                <a:lnTo>
                  <a:pt x="14150" y="2179"/>
                </a:lnTo>
                <a:lnTo>
                  <a:pt x="11972" y="1"/>
                </a:ln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 dirty="0"/>
          </a:p>
        </p:txBody>
      </p:sp>
      <p:sp>
        <p:nvSpPr>
          <p:cNvPr id="23" name="Google Shape;853;p39">
            <a:extLst>
              <a:ext uri="{FF2B5EF4-FFF2-40B4-BE49-F238E27FC236}">
                <a16:creationId xmlns:a16="http://schemas.microsoft.com/office/drawing/2014/main" id="{44F90D1D-6578-480C-B13E-2BA4694FE9A2}"/>
              </a:ext>
            </a:extLst>
          </p:cNvPr>
          <p:cNvSpPr/>
          <p:nvPr/>
        </p:nvSpPr>
        <p:spPr>
          <a:xfrm>
            <a:off x="8775727" y="5694437"/>
            <a:ext cx="407501" cy="300637"/>
          </a:xfrm>
          <a:custGeom>
            <a:avLst/>
            <a:gdLst/>
            <a:ahLst/>
            <a:cxnLst/>
            <a:rect l="l" t="t" r="r" b="b"/>
            <a:pathLst>
              <a:path w="14151" h="10440" extrusionOk="0">
                <a:moveTo>
                  <a:pt x="11972" y="1"/>
                </a:moveTo>
                <a:lnTo>
                  <a:pt x="5563" y="6410"/>
                </a:lnTo>
                <a:cubicBezTo>
                  <a:pt x="5477" y="6497"/>
                  <a:pt x="5364" y="6540"/>
                  <a:pt x="5251" y="6540"/>
                </a:cubicBezTo>
                <a:cubicBezTo>
                  <a:pt x="5138" y="6540"/>
                  <a:pt x="5026" y="6497"/>
                  <a:pt x="4939" y="6410"/>
                </a:cubicBezTo>
                <a:lnTo>
                  <a:pt x="2178" y="3649"/>
                </a:lnTo>
                <a:lnTo>
                  <a:pt x="0" y="5827"/>
                </a:lnTo>
                <a:lnTo>
                  <a:pt x="4162" y="9989"/>
                </a:lnTo>
                <a:cubicBezTo>
                  <a:pt x="4453" y="10280"/>
                  <a:pt x="4842" y="10440"/>
                  <a:pt x="5251" y="10440"/>
                </a:cubicBezTo>
                <a:cubicBezTo>
                  <a:pt x="5660" y="10440"/>
                  <a:pt x="6056" y="10280"/>
                  <a:pt x="6340" y="9989"/>
                </a:cubicBezTo>
                <a:lnTo>
                  <a:pt x="14150" y="2179"/>
                </a:lnTo>
                <a:lnTo>
                  <a:pt x="11972" y="1"/>
                </a:ln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 dirty="0"/>
          </a:p>
        </p:txBody>
      </p:sp>
      <p:sp>
        <p:nvSpPr>
          <p:cNvPr id="24" name="Google Shape;853;p39">
            <a:extLst>
              <a:ext uri="{FF2B5EF4-FFF2-40B4-BE49-F238E27FC236}">
                <a16:creationId xmlns:a16="http://schemas.microsoft.com/office/drawing/2014/main" id="{7F285375-E82D-4657-80A0-606B6A20AEBF}"/>
              </a:ext>
            </a:extLst>
          </p:cNvPr>
          <p:cNvSpPr/>
          <p:nvPr/>
        </p:nvSpPr>
        <p:spPr>
          <a:xfrm>
            <a:off x="10410408" y="5661560"/>
            <a:ext cx="407501" cy="300637"/>
          </a:xfrm>
          <a:custGeom>
            <a:avLst/>
            <a:gdLst/>
            <a:ahLst/>
            <a:cxnLst/>
            <a:rect l="l" t="t" r="r" b="b"/>
            <a:pathLst>
              <a:path w="14151" h="10440" extrusionOk="0">
                <a:moveTo>
                  <a:pt x="11972" y="1"/>
                </a:moveTo>
                <a:lnTo>
                  <a:pt x="5563" y="6410"/>
                </a:lnTo>
                <a:cubicBezTo>
                  <a:pt x="5477" y="6497"/>
                  <a:pt x="5364" y="6540"/>
                  <a:pt x="5251" y="6540"/>
                </a:cubicBezTo>
                <a:cubicBezTo>
                  <a:pt x="5138" y="6540"/>
                  <a:pt x="5026" y="6497"/>
                  <a:pt x="4939" y="6410"/>
                </a:cubicBezTo>
                <a:lnTo>
                  <a:pt x="2178" y="3649"/>
                </a:lnTo>
                <a:lnTo>
                  <a:pt x="0" y="5827"/>
                </a:lnTo>
                <a:lnTo>
                  <a:pt x="4162" y="9989"/>
                </a:lnTo>
                <a:cubicBezTo>
                  <a:pt x="4453" y="10280"/>
                  <a:pt x="4842" y="10440"/>
                  <a:pt x="5251" y="10440"/>
                </a:cubicBezTo>
                <a:cubicBezTo>
                  <a:pt x="5660" y="10440"/>
                  <a:pt x="6056" y="10280"/>
                  <a:pt x="6340" y="9989"/>
                </a:cubicBezTo>
                <a:lnTo>
                  <a:pt x="14150" y="2179"/>
                </a:lnTo>
                <a:lnTo>
                  <a:pt x="11972" y="1"/>
                </a:ln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 dirty="0"/>
          </a:p>
        </p:txBody>
      </p:sp>
      <p:sp>
        <p:nvSpPr>
          <p:cNvPr id="25" name="Google Shape;863;p39">
            <a:extLst>
              <a:ext uri="{FF2B5EF4-FFF2-40B4-BE49-F238E27FC236}">
                <a16:creationId xmlns:a16="http://schemas.microsoft.com/office/drawing/2014/main" id="{1BC26C05-471D-4307-BAD8-3A8FAD745569}"/>
              </a:ext>
            </a:extLst>
          </p:cNvPr>
          <p:cNvSpPr/>
          <p:nvPr/>
        </p:nvSpPr>
        <p:spPr>
          <a:xfrm>
            <a:off x="5253729" y="2438294"/>
            <a:ext cx="320017" cy="316821"/>
          </a:xfrm>
          <a:custGeom>
            <a:avLst/>
            <a:gdLst/>
            <a:ahLst/>
            <a:cxnLst/>
            <a:rect l="l" t="t" r="r" b="b"/>
            <a:pathLst>
              <a:path w="11113" h="11002" extrusionOk="0">
                <a:moveTo>
                  <a:pt x="2619" y="0"/>
                </a:moveTo>
                <a:cubicBezTo>
                  <a:pt x="2492" y="0"/>
                  <a:pt x="2366" y="49"/>
                  <a:pt x="2268" y="146"/>
                </a:cubicBezTo>
                <a:lnTo>
                  <a:pt x="201" y="2213"/>
                </a:lnTo>
                <a:cubicBezTo>
                  <a:pt x="7" y="2407"/>
                  <a:pt x="7" y="2719"/>
                  <a:pt x="201" y="2914"/>
                </a:cubicBezTo>
                <a:lnTo>
                  <a:pt x="2782" y="5501"/>
                </a:lnTo>
                <a:lnTo>
                  <a:pt x="195" y="8081"/>
                </a:lnTo>
                <a:cubicBezTo>
                  <a:pt x="0" y="8275"/>
                  <a:pt x="0" y="8587"/>
                  <a:pt x="195" y="8782"/>
                </a:cubicBezTo>
                <a:lnTo>
                  <a:pt x="2268" y="10856"/>
                </a:lnTo>
                <a:cubicBezTo>
                  <a:pt x="2366" y="10953"/>
                  <a:pt x="2492" y="11001"/>
                  <a:pt x="2619" y="11001"/>
                </a:cubicBezTo>
                <a:cubicBezTo>
                  <a:pt x="2745" y="11001"/>
                  <a:pt x="2872" y="10953"/>
                  <a:pt x="2969" y="10856"/>
                </a:cubicBezTo>
                <a:lnTo>
                  <a:pt x="5556" y="8268"/>
                </a:lnTo>
                <a:lnTo>
                  <a:pt x="8143" y="10856"/>
                </a:lnTo>
                <a:cubicBezTo>
                  <a:pt x="8241" y="10953"/>
                  <a:pt x="8367" y="11001"/>
                  <a:pt x="8494" y="11001"/>
                </a:cubicBezTo>
                <a:cubicBezTo>
                  <a:pt x="8620" y="11001"/>
                  <a:pt x="8747" y="10953"/>
                  <a:pt x="8844" y="10856"/>
                </a:cubicBezTo>
                <a:lnTo>
                  <a:pt x="10911" y="8789"/>
                </a:lnTo>
                <a:cubicBezTo>
                  <a:pt x="11105" y="8594"/>
                  <a:pt x="11105" y="8275"/>
                  <a:pt x="10911" y="8081"/>
                </a:cubicBezTo>
                <a:lnTo>
                  <a:pt x="8331" y="5501"/>
                </a:lnTo>
                <a:lnTo>
                  <a:pt x="10918" y="2914"/>
                </a:lnTo>
                <a:cubicBezTo>
                  <a:pt x="11112" y="2719"/>
                  <a:pt x="11112" y="2407"/>
                  <a:pt x="10918" y="2213"/>
                </a:cubicBezTo>
                <a:lnTo>
                  <a:pt x="8844" y="146"/>
                </a:lnTo>
                <a:cubicBezTo>
                  <a:pt x="8747" y="49"/>
                  <a:pt x="8620" y="0"/>
                  <a:pt x="8494" y="0"/>
                </a:cubicBezTo>
                <a:cubicBezTo>
                  <a:pt x="8367" y="0"/>
                  <a:pt x="8241" y="49"/>
                  <a:pt x="8143" y="146"/>
                </a:cubicBezTo>
                <a:lnTo>
                  <a:pt x="5556" y="2726"/>
                </a:lnTo>
                <a:lnTo>
                  <a:pt x="2969" y="146"/>
                </a:lnTo>
                <a:cubicBezTo>
                  <a:pt x="2872" y="49"/>
                  <a:pt x="2745" y="0"/>
                  <a:pt x="2619" y="0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 dirty="0"/>
          </a:p>
        </p:txBody>
      </p:sp>
      <p:sp>
        <p:nvSpPr>
          <p:cNvPr id="26" name="Google Shape;863;p39">
            <a:extLst>
              <a:ext uri="{FF2B5EF4-FFF2-40B4-BE49-F238E27FC236}">
                <a16:creationId xmlns:a16="http://schemas.microsoft.com/office/drawing/2014/main" id="{33A02C00-A8E3-492B-AF5E-F0BDBABDBE23}"/>
              </a:ext>
            </a:extLst>
          </p:cNvPr>
          <p:cNvSpPr/>
          <p:nvPr/>
        </p:nvSpPr>
        <p:spPr>
          <a:xfrm>
            <a:off x="7089394" y="3268052"/>
            <a:ext cx="320017" cy="316821"/>
          </a:xfrm>
          <a:custGeom>
            <a:avLst/>
            <a:gdLst/>
            <a:ahLst/>
            <a:cxnLst/>
            <a:rect l="l" t="t" r="r" b="b"/>
            <a:pathLst>
              <a:path w="11113" h="11002" extrusionOk="0">
                <a:moveTo>
                  <a:pt x="2619" y="0"/>
                </a:moveTo>
                <a:cubicBezTo>
                  <a:pt x="2492" y="0"/>
                  <a:pt x="2366" y="49"/>
                  <a:pt x="2268" y="146"/>
                </a:cubicBezTo>
                <a:lnTo>
                  <a:pt x="201" y="2213"/>
                </a:lnTo>
                <a:cubicBezTo>
                  <a:pt x="7" y="2407"/>
                  <a:pt x="7" y="2719"/>
                  <a:pt x="201" y="2914"/>
                </a:cubicBezTo>
                <a:lnTo>
                  <a:pt x="2782" y="5501"/>
                </a:lnTo>
                <a:lnTo>
                  <a:pt x="195" y="8081"/>
                </a:lnTo>
                <a:cubicBezTo>
                  <a:pt x="0" y="8275"/>
                  <a:pt x="0" y="8587"/>
                  <a:pt x="195" y="8782"/>
                </a:cubicBezTo>
                <a:lnTo>
                  <a:pt x="2268" y="10856"/>
                </a:lnTo>
                <a:cubicBezTo>
                  <a:pt x="2366" y="10953"/>
                  <a:pt x="2492" y="11001"/>
                  <a:pt x="2619" y="11001"/>
                </a:cubicBezTo>
                <a:cubicBezTo>
                  <a:pt x="2745" y="11001"/>
                  <a:pt x="2872" y="10953"/>
                  <a:pt x="2969" y="10856"/>
                </a:cubicBezTo>
                <a:lnTo>
                  <a:pt x="5556" y="8268"/>
                </a:lnTo>
                <a:lnTo>
                  <a:pt x="8143" y="10856"/>
                </a:lnTo>
                <a:cubicBezTo>
                  <a:pt x="8241" y="10953"/>
                  <a:pt x="8367" y="11001"/>
                  <a:pt x="8494" y="11001"/>
                </a:cubicBezTo>
                <a:cubicBezTo>
                  <a:pt x="8620" y="11001"/>
                  <a:pt x="8747" y="10953"/>
                  <a:pt x="8844" y="10856"/>
                </a:cubicBezTo>
                <a:lnTo>
                  <a:pt x="10911" y="8789"/>
                </a:lnTo>
                <a:cubicBezTo>
                  <a:pt x="11105" y="8594"/>
                  <a:pt x="11105" y="8275"/>
                  <a:pt x="10911" y="8081"/>
                </a:cubicBezTo>
                <a:lnTo>
                  <a:pt x="8331" y="5501"/>
                </a:lnTo>
                <a:lnTo>
                  <a:pt x="10918" y="2914"/>
                </a:lnTo>
                <a:cubicBezTo>
                  <a:pt x="11112" y="2719"/>
                  <a:pt x="11112" y="2407"/>
                  <a:pt x="10918" y="2213"/>
                </a:cubicBezTo>
                <a:lnTo>
                  <a:pt x="8844" y="146"/>
                </a:lnTo>
                <a:cubicBezTo>
                  <a:pt x="8747" y="49"/>
                  <a:pt x="8620" y="0"/>
                  <a:pt x="8494" y="0"/>
                </a:cubicBezTo>
                <a:cubicBezTo>
                  <a:pt x="8367" y="0"/>
                  <a:pt x="8241" y="49"/>
                  <a:pt x="8143" y="146"/>
                </a:cubicBezTo>
                <a:lnTo>
                  <a:pt x="5556" y="2726"/>
                </a:lnTo>
                <a:lnTo>
                  <a:pt x="2969" y="146"/>
                </a:lnTo>
                <a:cubicBezTo>
                  <a:pt x="2872" y="49"/>
                  <a:pt x="2745" y="0"/>
                  <a:pt x="2619" y="0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 dirty="0"/>
          </a:p>
        </p:txBody>
      </p:sp>
      <p:sp>
        <p:nvSpPr>
          <p:cNvPr id="27" name="Google Shape;863;p39">
            <a:extLst>
              <a:ext uri="{FF2B5EF4-FFF2-40B4-BE49-F238E27FC236}">
                <a16:creationId xmlns:a16="http://schemas.microsoft.com/office/drawing/2014/main" id="{ABE17A11-C81A-4F39-A444-404455457B7E}"/>
              </a:ext>
            </a:extLst>
          </p:cNvPr>
          <p:cNvSpPr/>
          <p:nvPr/>
        </p:nvSpPr>
        <p:spPr>
          <a:xfrm>
            <a:off x="5253729" y="3268051"/>
            <a:ext cx="320017" cy="316821"/>
          </a:xfrm>
          <a:custGeom>
            <a:avLst/>
            <a:gdLst/>
            <a:ahLst/>
            <a:cxnLst/>
            <a:rect l="l" t="t" r="r" b="b"/>
            <a:pathLst>
              <a:path w="11113" h="11002" extrusionOk="0">
                <a:moveTo>
                  <a:pt x="2619" y="0"/>
                </a:moveTo>
                <a:cubicBezTo>
                  <a:pt x="2492" y="0"/>
                  <a:pt x="2366" y="49"/>
                  <a:pt x="2268" y="146"/>
                </a:cubicBezTo>
                <a:lnTo>
                  <a:pt x="201" y="2213"/>
                </a:lnTo>
                <a:cubicBezTo>
                  <a:pt x="7" y="2407"/>
                  <a:pt x="7" y="2719"/>
                  <a:pt x="201" y="2914"/>
                </a:cubicBezTo>
                <a:lnTo>
                  <a:pt x="2782" y="5501"/>
                </a:lnTo>
                <a:lnTo>
                  <a:pt x="195" y="8081"/>
                </a:lnTo>
                <a:cubicBezTo>
                  <a:pt x="0" y="8275"/>
                  <a:pt x="0" y="8587"/>
                  <a:pt x="195" y="8782"/>
                </a:cubicBezTo>
                <a:lnTo>
                  <a:pt x="2268" y="10856"/>
                </a:lnTo>
                <a:cubicBezTo>
                  <a:pt x="2366" y="10953"/>
                  <a:pt x="2492" y="11001"/>
                  <a:pt x="2619" y="11001"/>
                </a:cubicBezTo>
                <a:cubicBezTo>
                  <a:pt x="2745" y="11001"/>
                  <a:pt x="2872" y="10953"/>
                  <a:pt x="2969" y="10856"/>
                </a:cubicBezTo>
                <a:lnTo>
                  <a:pt x="5556" y="8268"/>
                </a:lnTo>
                <a:lnTo>
                  <a:pt x="8143" y="10856"/>
                </a:lnTo>
                <a:cubicBezTo>
                  <a:pt x="8241" y="10953"/>
                  <a:pt x="8367" y="11001"/>
                  <a:pt x="8494" y="11001"/>
                </a:cubicBezTo>
                <a:cubicBezTo>
                  <a:pt x="8620" y="11001"/>
                  <a:pt x="8747" y="10953"/>
                  <a:pt x="8844" y="10856"/>
                </a:cubicBezTo>
                <a:lnTo>
                  <a:pt x="10911" y="8789"/>
                </a:lnTo>
                <a:cubicBezTo>
                  <a:pt x="11105" y="8594"/>
                  <a:pt x="11105" y="8275"/>
                  <a:pt x="10911" y="8081"/>
                </a:cubicBezTo>
                <a:lnTo>
                  <a:pt x="8331" y="5501"/>
                </a:lnTo>
                <a:lnTo>
                  <a:pt x="10918" y="2914"/>
                </a:lnTo>
                <a:cubicBezTo>
                  <a:pt x="11112" y="2719"/>
                  <a:pt x="11112" y="2407"/>
                  <a:pt x="10918" y="2213"/>
                </a:cubicBezTo>
                <a:lnTo>
                  <a:pt x="8844" y="146"/>
                </a:lnTo>
                <a:cubicBezTo>
                  <a:pt x="8747" y="49"/>
                  <a:pt x="8620" y="0"/>
                  <a:pt x="8494" y="0"/>
                </a:cubicBezTo>
                <a:cubicBezTo>
                  <a:pt x="8367" y="0"/>
                  <a:pt x="8241" y="49"/>
                  <a:pt x="8143" y="146"/>
                </a:cubicBezTo>
                <a:lnTo>
                  <a:pt x="5556" y="2726"/>
                </a:lnTo>
                <a:lnTo>
                  <a:pt x="2969" y="146"/>
                </a:lnTo>
                <a:cubicBezTo>
                  <a:pt x="2872" y="49"/>
                  <a:pt x="2745" y="0"/>
                  <a:pt x="2619" y="0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 dirty="0"/>
          </a:p>
        </p:txBody>
      </p:sp>
      <p:sp>
        <p:nvSpPr>
          <p:cNvPr id="28" name="Google Shape;853;p39">
            <a:extLst>
              <a:ext uri="{FF2B5EF4-FFF2-40B4-BE49-F238E27FC236}">
                <a16:creationId xmlns:a16="http://schemas.microsoft.com/office/drawing/2014/main" id="{B77928FD-3C6C-49FD-AA34-25255555CE7D}"/>
              </a:ext>
            </a:extLst>
          </p:cNvPr>
          <p:cNvSpPr/>
          <p:nvPr/>
        </p:nvSpPr>
        <p:spPr>
          <a:xfrm>
            <a:off x="8615718" y="3252359"/>
            <a:ext cx="407501" cy="300637"/>
          </a:xfrm>
          <a:custGeom>
            <a:avLst/>
            <a:gdLst/>
            <a:ahLst/>
            <a:cxnLst/>
            <a:rect l="l" t="t" r="r" b="b"/>
            <a:pathLst>
              <a:path w="14151" h="10440" extrusionOk="0">
                <a:moveTo>
                  <a:pt x="11972" y="1"/>
                </a:moveTo>
                <a:lnTo>
                  <a:pt x="5563" y="6410"/>
                </a:lnTo>
                <a:cubicBezTo>
                  <a:pt x="5477" y="6497"/>
                  <a:pt x="5364" y="6540"/>
                  <a:pt x="5251" y="6540"/>
                </a:cubicBezTo>
                <a:cubicBezTo>
                  <a:pt x="5138" y="6540"/>
                  <a:pt x="5026" y="6497"/>
                  <a:pt x="4939" y="6410"/>
                </a:cubicBezTo>
                <a:lnTo>
                  <a:pt x="2178" y="3649"/>
                </a:lnTo>
                <a:lnTo>
                  <a:pt x="0" y="5827"/>
                </a:lnTo>
                <a:lnTo>
                  <a:pt x="4162" y="9989"/>
                </a:lnTo>
                <a:cubicBezTo>
                  <a:pt x="4453" y="10280"/>
                  <a:pt x="4842" y="10440"/>
                  <a:pt x="5251" y="10440"/>
                </a:cubicBezTo>
                <a:cubicBezTo>
                  <a:pt x="5660" y="10440"/>
                  <a:pt x="6056" y="10280"/>
                  <a:pt x="6340" y="9989"/>
                </a:cubicBezTo>
                <a:lnTo>
                  <a:pt x="14150" y="2179"/>
                </a:lnTo>
                <a:lnTo>
                  <a:pt x="11972" y="1"/>
                </a:ln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 dirty="0"/>
          </a:p>
        </p:txBody>
      </p:sp>
      <p:sp>
        <p:nvSpPr>
          <p:cNvPr id="29" name="Google Shape;853;p39">
            <a:extLst>
              <a:ext uri="{FF2B5EF4-FFF2-40B4-BE49-F238E27FC236}">
                <a16:creationId xmlns:a16="http://schemas.microsoft.com/office/drawing/2014/main" id="{96C97BE7-A686-41E2-8207-AA6FE70694E2}"/>
              </a:ext>
            </a:extLst>
          </p:cNvPr>
          <p:cNvSpPr/>
          <p:nvPr/>
        </p:nvSpPr>
        <p:spPr>
          <a:xfrm>
            <a:off x="10294142" y="3245121"/>
            <a:ext cx="407501" cy="300637"/>
          </a:xfrm>
          <a:custGeom>
            <a:avLst/>
            <a:gdLst/>
            <a:ahLst/>
            <a:cxnLst/>
            <a:rect l="l" t="t" r="r" b="b"/>
            <a:pathLst>
              <a:path w="14151" h="10440" extrusionOk="0">
                <a:moveTo>
                  <a:pt x="11972" y="1"/>
                </a:moveTo>
                <a:lnTo>
                  <a:pt x="5563" y="6410"/>
                </a:lnTo>
                <a:cubicBezTo>
                  <a:pt x="5477" y="6497"/>
                  <a:pt x="5364" y="6540"/>
                  <a:pt x="5251" y="6540"/>
                </a:cubicBezTo>
                <a:cubicBezTo>
                  <a:pt x="5138" y="6540"/>
                  <a:pt x="5026" y="6497"/>
                  <a:pt x="4939" y="6410"/>
                </a:cubicBezTo>
                <a:lnTo>
                  <a:pt x="2178" y="3649"/>
                </a:lnTo>
                <a:lnTo>
                  <a:pt x="0" y="5827"/>
                </a:lnTo>
                <a:lnTo>
                  <a:pt x="4162" y="9989"/>
                </a:lnTo>
                <a:cubicBezTo>
                  <a:pt x="4453" y="10280"/>
                  <a:pt x="4842" y="10440"/>
                  <a:pt x="5251" y="10440"/>
                </a:cubicBezTo>
                <a:cubicBezTo>
                  <a:pt x="5660" y="10440"/>
                  <a:pt x="6056" y="10280"/>
                  <a:pt x="6340" y="9989"/>
                </a:cubicBezTo>
                <a:lnTo>
                  <a:pt x="14150" y="2179"/>
                </a:lnTo>
                <a:lnTo>
                  <a:pt x="11972" y="1"/>
                </a:ln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 dirty="0"/>
          </a:p>
        </p:txBody>
      </p:sp>
      <p:sp>
        <p:nvSpPr>
          <p:cNvPr id="30" name="Google Shape;853;p39">
            <a:extLst>
              <a:ext uri="{FF2B5EF4-FFF2-40B4-BE49-F238E27FC236}">
                <a16:creationId xmlns:a16="http://schemas.microsoft.com/office/drawing/2014/main" id="{4610B987-7C24-4E96-94BB-54521C696895}"/>
              </a:ext>
            </a:extLst>
          </p:cNvPr>
          <p:cNvSpPr/>
          <p:nvPr/>
        </p:nvSpPr>
        <p:spPr>
          <a:xfrm>
            <a:off x="5209986" y="3980578"/>
            <a:ext cx="407501" cy="300637"/>
          </a:xfrm>
          <a:custGeom>
            <a:avLst/>
            <a:gdLst/>
            <a:ahLst/>
            <a:cxnLst/>
            <a:rect l="l" t="t" r="r" b="b"/>
            <a:pathLst>
              <a:path w="14151" h="10440" extrusionOk="0">
                <a:moveTo>
                  <a:pt x="11972" y="1"/>
                </a:moveTo>
                <a:lnTo>
                  <a:pt x="5563" y="6410"/>
                </a:lnTo>
                <a:cubicBezTo>
                  <a:pt x="5477" y="6497"/>
                  <a:pt x="5364" y="6540"/>
                  <a:pt x="5251" y="6540"/>
                </a:cubicBezTo>
                <a:cubicBezTo>
                  <a:pt x="5138" y="6540"/>
                  <a:pt x="5026" y="6497"/>
                  <a:pt x="4939" y="6410"/>
                </a:cubicBezTo>
                <a:lnTo>
                  <a:pt x="2178" y="3649"/>
                </a:lnTo>
                <a:lnTo>
                  <a:pt x="0" y="5827"/>
                </a:lnTo>
                <a:lnTo>
                  <a:pt x="4162" y="9989"/>
                </a:lnTo>
                <a:cubicBezTo>
                  <a:pt x="4453" y="10280"/>
                  <a:pt x="4842" y="10440"/>
                  <a:pt x="5251" y="10440"/>
                </a:cubicBezTo>
                <a:cubicBezTo>
                  <a:pt x="5660" y="10440"/>
                  <a:pt x="6056" y="10280"/>
                  <a:pt x="6340" y="9989"/>
                </a:cubicBezTo>
                <a:lnTo>
                  <a:pt x="14150" y="2179"/>
                </a:lnTo>
                <a:lnTo>
                  <a:pt x="11972" y="1"/>
                </a:ln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 dirty="0"/>
          </a:p>
        </p:txBody>
      </p:sp>
      <p:sp>
        <p:nvSpPr>
          <p:cNvPr id="31" name="Google Shape;853;p39">
            <a:extLst>
              <a:ext uri="{FF2B5EF4-FFF2-40B4-BE49-F238E27FC236}">
                <a16:creationId xmlns:a16="http://schemas.microsoft.com/office/drawing/2014/main" id="{DE884C94-5476-4497-AB4E-710B90D3B85D}"/>
              </a:ext>
            </a:extLst>
          </p:cNvPr>
          <p:cNvSpPr/>
          <p:nvPr/>
        </p:nvSpPr>
        <p:spPr>
          <a:xfrm>
            <a:off x="7083491" y="3923892"/>
            <a:ext cx="407501" cy="300637"/>
          </a:xfrm>
          <a:custGeom>
            <a:avLst/>
            <a:gdLst/>
            <a:ahLst/>
            <a:cxnLst/>
            <a:rect l="l" t="t" r="r" b="b"/>
            <a:pathLst>
              <a:path w="14151" h="10440" extrusionOk="0">
                <a:moveTo>
                  <a:pt x="11972" y="1"/>
                </a:moveTo>
                <a:lnTo>
                  <a:pt x="5563" y="6410"/>
                </a:lnTo>
                <a:cubicBezTo>
                  <a:pt x="5477" y="6497"/>
                  <a:pt x="5364" y="6540"/>
                  <a:pt x="5251" y="6540"/>
                </a:cubicBezTo>
                <a:cubicBezTo>
                  <a:pt x="5138" y="6540"/>
                  <a:pt x="5026" y="6497"/>
                  <a:pt x="4939" y="6410"/>
                </a:cubicBezTo>
                <a:lnTo>
                  <a:pt x="2178" y="3649"/>
                </a:lnTo>
                <a:lnTo>
                  <a:pt x="0" y="5827"/>
                </a:lnTo>
                <a:lnTo>
                  <a:pt x="4162" y="9989"/>
                </a:lnTo>
                <a:cubicBezTo>
                  <a:pt x="4453" y="10280"/>
                  <a:pt x="4842" y="10440"/>
                  <a:pt x="5251" y="10440"/>
                </a:cubicBezTo>
                <a:cubicBezTo>
                  <a:pt x="5660" y="10440"/>
                  <a:pt x="6056" y="10280"/>
                  <a:pt x="6340" y="9989"/>
                </a:cubicBezTo>
                <a:lnTo>
                  <a:pt x="14150" y="2179"/>
                </a:lnTo>
                <a:lnTo>
                  <a:pt x="11972" y="1"/>
                </a:ln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 dirty="0"/>
          </a:p>
        </p:txBody>
      </p:sp>
      <p:sp>
        <p:nvSpPr>
          <p:cNvPr id="33" name="Google Shape;863;p39">
            <a:extLst>
              <a:ext uri="{FF2B5EF4-FFF2-40B4-BE49-F238E27FC236}">
                <a16:creationId xmlns:a16="http://schemas.microsoft.com/office/drawing/2014/main" id="{723E0A04-AE03-4803-B8D9-403BADF701F8}"/>
              </a:ext>
            </a:extLst>
          </p:cNvPr>
          <p:cNvSpPr/>
          <p:nvPr/>
        </p:nvSpPr>
        <p:spPr>
          <a:xfrm>
            <a:off x="10336977" y="3961453"/>
            <a:ext cx="320017" cy="316821"/>
          </a:xfrm>
          <a:custGeom>
            <a:avLst/>
            <a:gdLst/>
            <a:ahLst/>
            <a:cxnLst/>
            <a:rect l="l" t="t" r="r" b="b"/>
            <a:pathLst>
              <a:path w="11113" h="11002" extrusionOk="0">
                <a:moveTo>
                  <a:pt x="2619" y="0"/>
                </a:moveTo>
                <a:cubicBezTo>
                  <a:pt x="2492" y="0"/>
                  <a:pt x="2366" y="49"/>
                  <a:pt x="2268" y="146"/>
                </a:cubicBezTo>
                <a:lnTo>
                  <a:pt x="201" y="2213"/>
                </a:lnTo>
                <a:cubicBezTo>
                  <a:pt x="7" y="2407"/>
                  <a:pt x="7" y="2719"/>
                  <a:pt x="201" y="2914"/>
                </a:cubicBezTo>
                <a:lnTo>
                  <a:pt x="2782" y="5501"/>
                </a:lnTo>
                <a:lnTo>
                  <a:pt x="195" y="8081"/>
                </a:lnTo>
                <a:cubicBezTo>
                  <a:pt x="0" y="8275"/>
                  <a:pt x="0" y="8587"/>
                  <a:pt x="195" y="8782"/>
                </a:cubicBezTo>
                <a:lnTo>
                  <a:pt x="2268" y="10856"/>
                </a:lnTo>
                <a:cubicBezTo>
                  <a:pt x="2366" y="10953"/>
                  <a:pt x="2492" y="11001"/>
                  <a:pt x="2619" y="11001"/>
                </a:cubicBezTo>
                <a:cubicBezTo>
                  <a:pt x="2745" y="11001"/>
                  <a:pt x="2872" y="10953"/>
                  <a:pt x="2969" y="10856"/>
                </a:cubicBezTo>
                <a:lnTo>
                  <a:pt x="5556" y="8268"/>
                </a:lnTo>
                <a:lnTo>
                  <a:pt x="8143" y="10856"/>
                </a:lnTo>
                <a:cubicBezTo>
                  <a:pt x="8241" y="10953"/>
                  <a:pt x="8367" y="11001"/>
                  <a:pt x="8494" y="11001"/>
                </a:cubicBezTo>
                <a:cubicBezTo>
                  <a:pt x="8620" y="11001"/>
                  <a:pt x="8747" y="10953"/>
                  <a:pt x="8844" y="10856"/>
                </a:cubicBezTo>
                <a:lnTo>
                  <a:pt x="10911" y="8789"/>
                </a:lnTo>
                <a:cubicBezTo>
                  <a:pt x="11105" y="8594"/>
                  <a:pt x="11105" y="8275"/>
                  <a:pt x="10911" y="8081"/>
                </a:cubicBezTo>
                <a:lnTo>
                  <a:pt x="8331" y="5501"/>
                </a:lnTo>
                <a:lnTo>
                  <a:pt x="10918" y="2914"/>
                </a:lnTo>
                <a:cubicBezTo>
                  <a:pt x="11112" y="2719"/>
                  <a:pt x="11112" y="2407"/>
                  <a:pt x="10918" y="2213"/>
                </a:cubicBezTo>
                <a:lnTo>
                  <a:pt x="8844" y="146"/>
                </a:lnTo>
                <a:cubicBezTo>
                  <a:pt x="8747" y="49"/>
                  <a:pt x="8620" y="0"/>
                  <a:pt x="8494" y="0"/>
                </a:cubicBezTo>
                <a:cubicBezTo>
                  <a:pt x="8367" y="0"/>
                  <a:pt x="8241" y="49"/>
                  <a:pt x="8143" y="146"/>
                </a:cubicBezTo>
                <a:lnTo>
                  <a:pt x="5556" y="2726"/>
                </a:lnTo>
                <a:lnTo>
                  <a:pt x="2969" y="146"/>
                </a:lnTo>
                <a:cubicBezTo>
                  <a:pt x="2872" y="49"/>
                  <a:pt x="2745" y="0"/>
                  <a:pt x="2619" y="0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 dirty="0"/>
          </a:p>
        </p:txBody>
      </p:sp>
      <p:sp>
        <p:nvSpPr>
          <p:cNvPr id="35" name="Google Shape;863;p39">
            <a:extLst>
              <a:ext uri="{FF2B5EF4-FFF2-40B4-BE49-F238E27FC236}">
                <a16:creationId xmlns:a16="http://schemas.microsoft.com/office/drawing/2014/main" id="{773E7C9E-3AA2-4180-B6C6-7C007C909AAE}"/>
              </a:ext>
            </a:extLst>
          </p:cNvPr>
          <p:cNvSpPr/>
          <p:nvPr/>
        </p:nvSpPr>
        <p:spPr>
          <a:xfrm>
            <a:off x="10336979" y="4693969"/>
            <a:ext cx="320017" cy="316821"/>
          </a:xfrm>
          <a:custGeom>
            <a:avLst/>
            <a:gdLst/>
            <a:ahLst/>
            <a:cxnLst/>
            <a:rect l="l" t="t" r="r" b="b"/>
            <a:pathLst>
              <a:path w="11113" h="11002" extrusionOk="0">
                <a:moveTo>
                  <a:pt x="2619" y="0"/>
                </a:moveTo>
                <a:cubicBezTo>
                  <a:pt x="2492" y="0"/>
                  <a:pt x="2366" y="49"/>
                  <a:pt x="2268" y="146"/>
                </a:cubicBezTo>
                <a:lnTo>
                  <a:pt x="201" y="2213"/>
                </a:lnTo>
                <a:cubicBezTo>
                  <a:pt x="7" y="2407"/>
                  <a:pt x="7" y="2719"/>
                  <a:pt x="201" y="2914"/>
                </a:cubicBezTo>
                <a:lnTo>
                  <a:pt x="2782" y="5501"/>
                </a:lnTo>
                <a:lnTo>
                  <a:pt x="195" y="8081"/>
                </a:lnTo>
                <a:cubicBezTo>
                  <a:pt x="0" y="8275"/>
                  <a:pt x="0" y="8587"/>
                  <a:pt x="195" y="8782"/>
                </a:cubicBezTo>
                <a:lnTo>
                  <a:pt x="2268" y="10856"/>
                </a:lnTo>
                <a:cubicBezTo>
                  <a:pt x="2366" y="10953"/>
                  <a:pt x="2492" y="11001"/>
                  <a:pt x="2619" y="11001"/>
                </a:cubicBezTo>
                <a:cubicBezTo>
                  <a:pt x="2745" y="11001"/>
                  <a:pt x="2872" y="10953"/>
                  <a:pt x="2969" y="10856"/>
                </a:cubicBezTo>
                <a:lnTo>
                  <a:pt x="5556" y="8268"/>
                </a:lnTo>
                <a:lnTo>
                  <a:pt x="8143" y="10856"/>
                </a:lnTo>
                <a:cubicBezTo>
                  <a:pt x="8241" y="10953"/>
                  <a:pt x="8367" y="11001"/>
                  <a:pt x="8494" y="11001"/>
                </a:cubicBezTo>
                <a:cubicBezTo>
                  <a:pt x="8620" y="11001"/>
                  <a:pt x="8747" y="10953"/>
                  <a:pt x="8844" y="10856"/>
                </a:cubicBezTo>
                <a:lnTo>
                  <a:pt x="10911" y="8789"/>
                </a:lnTo>
                <a:cubicBezTo>
                  <a:pt x="11105" y="8594"/>
                  <a:pt x="11105" y="8275"/>
                  <a:pt x="10911" y="8081"/>
                </a:cubicBezTo>
                <a:lnTo>
                  <a:pt x="8331" y="5501"/>
                </a:lnTo>
                <a:lnTo>
                  <a:pt x="10918" y="2914"/>
                </a:lnTo>
                <a:cubicBezTo>
                  <a:pt x="11112" y="2719"/>
                  <a:pt x="11112" y="2407"/>
                  <a:pt x="10918" y="2213"/>
                </a:cubicBezTo>
                <a:lnTo>
                  <a:pt x="8844" y="146"/>
                </a:lnTo>
                <a:cubicBezTo>
                  <a:pt x="8747" y="49"/>
                  <a:pt x="8620" y="0"/>
                  <a:pt x="8494" y="0"/>
                </a:cubicBezTo>
                <a:cubicBezTo>
                  <a:pt x="8367" y="0"/>
                  <a:pt x="8241" y="49"/>
                  <a:pt x="8143" y="146"/>
                </a:cubicBezTo>
                <a:lnTo>
                  <a:pt x="5556" y="2726"/>
                </a:lnTo>
                <a:lnTo>
                  <a:pt x="2969" y="146"/>
                </a:lnTo>
                <a:cubicBezTo>
                  <a:pt x="2872" y="49"/>
                  <a:pt x="2745" y="0"/>
                  <a:pt x="2619" y="0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 dirty="0"/>
          </a:p>
        </p:txBody>
      </p:sp>
      <p:sp>
        <p:nvSpPr>
          <p:cNvPr id="37" name="Google Shape;863;p39">
            <a:extLst>
              <a:ext uri="{FF2B5EF4-FFF2-40B4-BE49-F238E27FC236}">
                <a16:creationId xmlns:a16="http://schemas.microsoft.com/office/drawing/2014/main" id="{C60226EA-6E72-4504-858F-B28AD12177EA}"/>
              </a:ext>
            </a:extLst>
          </p:cNvPr>
          <p:cNvSpPr/>
          <p:nvPr/>
        </p:nvSpPr>
        <p:spPr>
          <a:xfrm>
            <a:off x="5275761" y="4670812"/>
            <a:ext cx="320017" cy="316821"/>
          </a:xfrm>
          <a:custGeom>
            <a:avLst/>
            <a:gdLst/>
            <a:ahLst/>
            <a:cxnLst/>
            <a:rect l="l" t="t" r="r" b="b"/>
            <a:pathLst>
              <a:path w="11113" h="11002" extrusionOk="0">
                <a:moveTo>
                  <a:pt x="2619" y="0"/>
                </a:moveTo>
                <a:cubicBezTo>
                  <a:pt x="2492" y="0"/>
                  <a:pt x="2366" y="49"/>
                  <a:pt x="2268" y="146"/>
                </a:cubicBezTo>
                <a:lnTo>
                  <a:pt x="201" y="2213"/>
                </a:lnTo>
                <a:cubicBezTo>
                  <a:pt x="7" y="2407"/>
                  <a:pt x="7" y="2719"/>
                  <a:pt x="201" y="2914"/>
                </a:cubicBezTo>
                <a:lnTo>
                  <a:pt x="2782" y="5501"/>
                </a:lnTo>
                <a:lnTo>
                  <a:pt x="195" y="8081"/>
                </a:lnTo>
                <a:cubicBezTo>
                  <a:pt x="0" y="8275"/>
                  <a:pt x="0" y="8587"/>
                  <a:pt x="195" y="8782"/>
                </a:cubicBezTo>
                <a:lnTo>
                  <a:pt x="2268" y="10856"/>
                </a:lnTo>
                <a:cubicBezTo>
                  <a:pt x="2366" y="10953"/>
                  <a:pt x="2492" y="11001"/>
                  <a:pt x="2619" y="11001"/>
                </a:cubicBezTo>
                <a:cubicBezTo>
                  <a:pt x="2745" y="11001"/>
                  <a:pt x="2872" y="10953"/>
                  <a:pt x="2969" y="10856"/>
                </a:cubicBezTo>
                <a:lnTo>
                  <a:pt x="5556" y="8268"/>
                </a:lnTo>
                <a:lnTo>
                  <a:pt x="8143" y="10856"/>
                </a:lnTo>
                <a:cubicBezTo>
                  <a:pt x="8241" y="10953"/>
                  <a:pt x="8367" y="11001"/>
                  <a:pt x="8494" y="11001"/>
                </a:cubicBezTo>
                <a:cubicBezTo>
                  <a:pt x="8620" y="11001"/>
                  <a:pt x="8747" y="10953"/>
                  <a:pt x="8844" y="10856"/>
                </a:cubicBezTo>
                <a:lnTo>
                  <a:pt x="10911" y="8789"/>
                </a:lnTo>
                <a:cubicBezTo>
                  <a:pt x="11105" y="8594"/>
                  <a:pt x="11105" y="8275"/>
                  <a:pt x="10911" y="8081"/>
                </a:cubicBezTo>
                <a:lnTo>
                  <a:pt x="8331" y="5501"/>
                </a:lnTo>
                <a:lnTo>
                  <a:pt x="10918" y="2914"/>
                </a:lnTo>
                <a:cubicBezTo>
                  <a:pt x="11112" y="2719"/>
                  <a:pt x="11112" y="2407"/>
                  <a:pt x="10918" y="2213"/>
                </a:cubicBezTo>
                <a:lnTo>
                  <a:pt x="8844" y="146"/>
                </a:lnTo>
                <a:cubicBezTo>
                  <a:pt x="8747" y="49"/>
                  <a:pt x="8620" y="0"/>
                  <a:pt x="8494" y="0"/>
                </a:cubicBezTo>
                <a:cubicBezTo>
                  <a:pt x="8367" y="0"/>
                  <a:pt x="8241" y="49"/>
                  <a:pt x="8143" y="146"/>
                </a:cubicBezTo>
                <a:lnTo>
                  <a:pt x="5556" y="2726"/>
                </a:lnTo>
                <a:lnTo>
                  <a:pt x="2969" y="146"/>
                </a:lnTo>
                <a:cubicBezTo>
                  <a:pt x="2872" y="49"/>
                  <a:pt x="2745" y="0"/>
                  <a:pt x="2619" y="0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 dirty="0"/>
          </a:p>
        </p:txBody>
      </p:sp>
      <p:sp>
        <p:nvSpPr>
          <p:cNvPr id="38" name="Google Shape;863;p39">
            <a:extLst>
              <a:ext uri="{FF2B5EF4-FFF2-40B4-BE49-F238E27FC236}">
                <a16:creationId xmlns:a16="http://schemas.microsoft.com/office/drawing/2014/main" id="{1B34EA3C-1B38-4F68-8848-CC1BD09D179B}"/>
              </a:ext>
            </a:extLst>
          </p:cNvPr>
          <p:cNvSpPr/>
          <p:nvPr/>
        </p:nvSpPr>
        <p:spPr>
          <a:xfrm>
            <a:off x="8681492" y="4693969"/>
            <a:ext cx="320017" cy="316821"/>
          </a:xfrm>
          <a:custGeom>
            <a:avLst/>
            <a:gdLst/>
            <a:ahLst/>
            <a:cxnLst/>
            <a:rect l="l" t="t" r="r" b="b"/>
            <a:pathLst>
              <a:path w="11113" h="11002" extrusionOk="0">
                <a:moveTo>
                  <a:pt x="2619" y="0"/>
                </a:moveTo>
                <a:cubicBezTo>
                  <a:pt x="2492" y="0"/>
                  <a:pt x="2366" y="49"/>
                  <a:pt x="2268" y="146"/>
                </a:cubicBezTo>
                <a:lnTo>
                  <a:pt x="201" y="2213"/>
                </a:lnTo>
                <a:cubicBezTo>
                  <a:pt x="7" y="2407"/>
                  <a:pt x="7" y="2719"/>
                  <a:pt x="201" y="2914"/>
                </a:cubicBezTo>
                <a:lnTo>
                  <a:pt x="2782" y="5501"/>
                </a:lnTo>
                <a:lnTo>
                  <a:pt x="195" y="8081"/>
                </a:lnTo>
                <a:cubicBezTo>
                  <a:pt x="0" y="8275"/>
                  <a:pt x="0" y="8587"/>
                  <a:pt x="195" y="8782"/>
                </a:cubicBezTo>
                <a:lnTo>
                  <a:pt x="2268" y="10856"/>
                </a:lnTo>
                <a:cubicBezTo>
                  <a:pt x="2366" y="10953"/>
                  <a:pt x="2492" y="11001"/>
                  <a:pt x="2619" y="11001"/>
                </a:cubicBezTo>
                <a:cubicBezTo>
                  <a:pt x="2745" y="11001"/>
                  <a:pt x="2872" y="10953"/>
                  <a:pt x="2969" y="10856"/>
                </a:cubicBezTo>
                <a:lnTo>
                  <a:pt x="5556" y="8268"/>
                </a:lnTo>
                <a:lnTo>
                  <a:pt x="8143" y="10856"/>
                </a:lnTo>
                <a:cubicBezTo>
                  <a:pt x="8241" y="10953"/>
                  <a:pt x="8367" y="11001"/>
                  <a:pt x="8494" y="11001"/>
                </a:cubicBezTo>
                <a:cubicBezTo>
                  <a:pt x="8620" y="11001"/>
                  <a:pt x="8747" y="10953"/>
                  <a:pt x="8844" y="10856"/>
                </a:cubicBezTo>
                <a:lnTo>
                  <a:pt x="10911" y="8789"/>
                </a:lnTo>
                <a:cubicBezTo>
                  <a:pt x="11105" y="8594"/>
                  <a:pt x="11105" y="8275"/>
                  <a:pt x="10911" y="8081"/>
                </a:cubicBezTo>
                <a:lnTo>
                  <a:pt x="8331" y="5501"/>
                </a:lnTo>
                <a:lnTo>
                  <a:pt x="10918" y="2914"/>
                </a:lnTo>
                <a:cubicBezTo>
                  <a:pt x="11112" y="2719"/>
                  <a:pt x="11112" y="2407"/>
                  <a:pt x="10918" y="2213"/>
                </a:cubicBezTo>
                <a:lnTo>
                  <a:pt x="8844" y="146"/>
                </a:lnTo>
                <a:cubicBezTo>
                  <a:pt x="8747" y="49"/>
                  <a:pt x="8620" y="0"/>
                  <a:pt x="8494" y="0"/>
                </a:cubicBezTo>
                <a:cubicBezTo>
                  <a:pt x="8367" y="0"/>
                  <a:pt x="8241" y="49"/>
                  <a:pt x="8143" y="146"/>
                </a:cubicBezTo>
                <a:lnTo>
                  <a:pt x="5556" y="2726"/>
                </a:lnTo>
                <a:lnTo>
                  <a:pt x="2969" y="146"/>
                </a:lnTo>
                <a:cubicBezTo>
                  <a:pt x="2872" y="49"/>
                  <a:pt x="2745" y="0"/>
                  <a:pt x="2619" y="0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 dirty="0"/>
          </a:p>
        </p:txBody>
      </p:sp>
      <p:sp>
        <p:nvSpPr>
          <p:cNvPr id="39" name="Google Shape;863;p39">
            <a:extLst>
              <a:ext uri="{FF2B5EF4-FFF2-40B4-BE49-F238E27FC236}">
                <a16:creationId xmlns:a16="http://schemas.microsoft.com/office/drawing/2014/main" id="{C11371CC-CFF8-4B70-941C-A0851213C9C9}"/>
              </a:ext>
            </a:extLst>
          </p:cNvPr>
          <p:cNvSpPr/>
          <p:nvPr/>
        </p:nvSpPr>
        <p:spPr>
          <a:xfrm>
            <a:off x="7124550" y="4754142"/>
            <a:ext cx="320017" cy="316821"/>
          </a:xfrm>
          <a:custGeom>
            <a:avLst/>
            <a:gdLst/>
            <a:ahLst/>
            <a:cxnLst/>
            <a:rect l="l" t="t" r="r" b="b"/>
            <a:pathLst>
              <a:path w="11113" h="11002" extrusionOk="0">
                <a:moveTo>
                  <a:pt x="2619" y="0"/>
                </a:moveTo>
                <a:cubicBezTo>
                  <a:pt x="2492" y="0"/>
                  <a:pt x="2366" y="49"/>
                  <a:pt x="2268" y="146"/>
                </a:cubicBezTo>
                <a:lnTo>
                  <a:pt x="201" y="2213"/>
                </a:lnTo>
                <a:cubicBezTo>
                  <a:pt x="7" y="2407"/>
                  <a:pt x="7" y="2719"/>
                  <a:pt x="201" y="2914"/>
                </a:cubicBezTo>
                <a:lnTo>
                  <a:pt x="2782" y="5501"/>
                </a:lnTo>
                <a:lnTo>
                  <a:pt x="195" y="8081"/>
                </a:lnTo>
                <a:cubicBezTo>
                  <a:pt x="0" y="8275"/>
                  <a:pt x="0" y="8587"/>
                  <a:pt x="195" y="8782"/>
                </a:cubicBezTo>
                <a:lnTo>
                  <a:pt x="2268" y="10856"/>
                </a:lnTo>
                <a:cubicBezTo>
                  <a:pt x="2366" y="10953"/>
                  <a:pt x="2492" y="11001"/>
                  <a:pt x="2619" y="11001"/>
                </a:cubicBezTo>
                <a:cubicBezTo>
                  <a:pt x="2745" y="11001"/>
                  <a:pt x="2872" y="10953"/>
                  <a:pt x="2969" y="10856"/>
                </a:cubicBezTo>
                <a:lnTo>
                  <a:pt x="5556" y="8268"/>
                </a:lnTo>
                <a:lnTo>
                  <a:pt x="8143" y="10856"/>
                </a:lnTo>
                <a:cubicBezTo>
                  <a:pt x="8241" y="10953"/>
                  <a:pt x="8367" y="11001"/>
                  <a:pt x="8494" y="11001"/>
                </a:cubicBezTo>
                <a:cubicBezTo>
                  <a:pt x="8620" y="11001"/>
                  <a:pt x="8747" y="10953"/>
                  <a:pt x="8844" y="10856"/>
                </a:cubicBezTo>
                <a:lnTo>
                  <a:pt x="10911" y="8789"/>
                </a:lnTo>
                <a:cubicBezTo>
                  <a:pt x="11105" y="8594"/>
                  <a:pt x="11105" y="8275"/>
                  <a:pt x="10911" y="8081"/>
                </a:cubicBezTo>
                <a:lnTo>
                  <a:pt x="8331" y="5501"/>
                </a:lnTo>
                <a:lnTo>
                  <a:pt x="10918" y="2914"/>
                </a:lnTo>
                <a:cubicBezTo>
                  <a:pt x="11112" y="2719"/>
                  <a:pt x="11112" y="2407"/>
                  <a:pt x="10918" y="2213"/>
                </a:cubicBezTo>
                <a:lnTo>
                  <a:pt x="8844" y="146"/>
                </a:lnTo>
                <a:cubicBezTo>
                  <a:pt x="8747" y="49"/>
                  <a:pt x="8620" y="0"/>
                  <a:pt x="8494" y="0"/>
                </a:cubicBezTo>
                <a:cubicBezTo>
                  <a:pt x="8367" y="0"/>
                  <a:pt x="8241" y="49"/>
                  <a:pt x="8143" y="146"/>
                </a:cubicBezTo>
                <a:lnTo>
                  <a:pt x="5556" y="2726"/>
                </a:lnTo>
                <a:lnTo>
                  <a:pt x="2969" y="146"/>
                </a:lnTo>
                <a:cubicBezTo>
                  <a:pt x="2872" y="49"/>
                  <a:pt x="2745" y="0"/>
                  <a:pt x="2619" y="0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 dirty="0"/>
          </a:p>
        </p:txBody>
      </p:sp>
      <p:sp>
        <p:nvSpPr>
          <p:cNvPr id="40" name="Google Shape;853;p39">
            <a:extLst>
              <a:ext uri="{FF2B5EF4-FFF2-40B4-BE49-F238E27FC236}">
                <a16:creationId xmlns:a16="http://schemas.microsoft.com/office/drawing/2014/main" id="{3DCD9A30-D3AD-413E-B384-948C5AF4C9BD}"/>
              </a:ext>
            </a:extLst>
          </p:cNvPr>
          <p:cNvSpPr/>
          <p:nvPr/>
        </p:nvSpPr>
        <p:spPr>
          <a:xfrm>
            <a:off x="7240816" y="4775697"/>
            <a:ext cx="407501" cy="300637"/>
          </a:xfrm>
          <a:custGeom>
            <a:avLst/>
            <a:gdLst/>
            <a:ahLst/>
            <a:cxnLst/>
            <a:rect l="l" t="t" r="r" b="b"/>
            <a:pathLst>
              <a:path w="14151" h="10440" extrusionOk="0">
                <a:moveTo>
                  <a:pt x="11972" y="1"/>
                </a:moveTo>
                <a:lnTo>
                  <a:pt x="5563" y="6410"/>
                </a:lnTo>
                <a:cubicBezTo>
                  <a:pt x="5477" y="6497"/>
                  <a:pt x="5364" y="6540"/>
                  <a:pt x="5251" y="6540"/>
                </a:cubicBezTo>
                <a:cubicBezTo>
                  <a:pt x="5138" y="6540"/>
                  <a:pt x="5026" y="6497"/>
                  <a:pt x="4939" y="6410"/>
                </a:cubicBezTo>
                <a:lnTo>
                  <a:pt x="2178" y="3649"/>
                </a:lnTo>
                <a:lnTo>
                  <a:pt x="0" y="5827"/>
                </a:lnTo>
                <a:lnTo>
                  <a:pt x="4162" y="9989"/>
                </a:lnTo>
                <a:cubicBezTo>
                  <a:pt x="4453" y="10280"/>
                  <a:pt x="4842" y="10440"/>
                  <a:pt x="5251" y="10440"/>
                </a:cubicBezTo>
                <a:cubicBezTo>
                  <a:pt x="5660" y="10440"/>
                  <a:pt x="6056" y="10280"/>
                  <a:pt x="6340" y="9989"/>
                </a:cubicBezTo>
                <a:lnTo>
                  <a:pt x="14150" y="2179"/>
                </a:lnTo>
                <a:lnTo>
                  <a:pt x="11972" y="1"/>
                </a:ln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 dirty="0"/>
          </a:p>
        </p:txBody>
      </p:sp>
      <p:sp>
        <p:nvSpPr>
          <p:cNvPr id="41" name="Google Shape;853;p39">
            <a:extLst>
              <a:ext uri="{FF2B5EF4-FFF2-40B4-BE49-F238E27FC236}">
                <a16:creationId xmlns:a16="http://schemas.microsoft.com/office/drawing/2014/main" id="{927502BC-8E13-4C37-AF0C-E3A0AD2E8C3C}"/>
              </a:ext>
            </a:extLst>
          </p:cNvPr>
          <p:cNvSpPr/>
          <p:nvPr/>
        </p:nvSpPr>
        <p:spPr>
          <a:xfrm>
            <a:off x="8797758" y="4738592"/>
            <a:ext cx="407501" cy="300637"/>
          </a:xfrm>
          <a:custGeom>
            <a:avLst/>
            <a:gdLst/>
            <a:ahLst/>
            <a:cxnLst/>
            <a:rect l="l" t="t" r="r" b="b"/>
            <a:pathLst>
              <a:path w="14151" h="10440" extrusionOk="0">
                <a:moveTo>
                  <a:pt x="11972" y="1"/>
                </a:moveTo>
                <a:lnTo>
                  <a:pt x="5563" y="6410"/>
                </a:lnTo>
                <a:cubicBezTo>
                  <a:pt x="5477" y="6497"/>
                  <a:pt x="5364" y="6540"/>
                  <a:pt x="5251" y="6540"/>
                </a:cubicBezTo>
                <a:cubicBezTo>
                  <a:pt x="5138" y="6540"/>
                  <a:pt x="5026" y="6497"/>
                  <a:pt x="4939" y="6410"/>
                </a:cubicBezTo>
                <a:lnTo>
                  <a:pt x="2178" y="3649"/>
                </a:lnTo>
                <a:lnTo>
                  <a:pt x="0" y="5827"/>
                </a:lnTo>
                <a:lnTo>
                  <a:pt x="4162" y="9989"/>
                </a:lnTo>
                <a:cubicBezTo>
                  <a:pt x="4453" y="10280"/>
                  <a:pt x="4842" y="10440"/>
                  <a:pt x="5251" y="10440"/>
                </a:cubicBezTo>
                <a:cubicBezTo>
                  <a:pt x="5660" y="10440"/>
                  <a:pt x="6056" y="10280"/>
                  <a:pt x="6340" y="9989"/>
                </a:cubicBezTo>
                <a:lnTo>
                  <a:pt x="14150" y="2179"/>
                </a:lnTo>
                <a:lnTo>
                  <a:pt x="11972" y="1"/>
                </a:ln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 dirty="0"/>
          </a:p>
        </p:txBody>
      </p:sp>
      <p:sp>
        <p:nvSpPr>
          <p:cNvPr id="43" name="Google Shape;863;p39">
            <a:extLst>
              <a:ext uri="{FF2B5EF4-FFF2-40B4-BE49-F238E27FC236}">
                <a16:creationId xmlns:a16="http://schemas.microsoft.com/office/drawing/2014/main" id="{27E17EC8-B369-48FB-BF45-3F0CA4F6FF4C}"/>
              </a:ext>
            </a:extLst>
          </p:cNvPr>
          <p:cNvSpPr/>
          <p:nvPr/>
        </p:nvSpPr>
        <p:spPr>
          <a:xfrm>
            <a:off x="8703202" y="3924973"/>
            <a:ext cx="320017" cy="316821"/>
          </a:xfrm>
          <a:custGeom>
            <a:avLst/>
            <a:gdLst/>
            <a:ahLst/>
            <a:cxnLst/>
            <a:rect l="l" t="t" r="r" b="b"/>
            <a:pathLst>
              <a:path w="11113" h="11002" extrusionOk="0">
                <a:moveTo>
                  <a:pt x="2619" y="0"/>
                </a:moveTo>
                <a:cubicBezTo>
                  <a:pt x="2492" y="0"/>
                  <a:pt x="2366" y="49"/>
                  <a:pt x="2268" y="146"/>
                </a:cubicBezTo>
                <a:lnTo>
                  <a:pt x="201" y="2213"/>
                </a:lnTo>
                <a:cubicBezTo>
                  <a:pt x="7" y="2407"/>
                  <a:pt x="7" y="2719"/>
                  <a:pt x="201" y="2914"/>
                </a:cubicBezTo>
                <a:lnTo>
                  <a:pt x="2782" y="5501"/>
                </a:lnTo>
                <a:lnTo>
                  <a:pt x="195" y="8081"/>
                </a:lnTo>
                <a:cubicBezTo>
                  <a:pt x="0" y="8275"/>
                  <a:pt x="0" y="8587"/>
                  <a:pt x="195" y="8782"/>
                </a:cubicBezTo>
                <a:lnTo>
                  <a:pt x="2268" y="10856"/>
                </a:lnTo>
                <a:cubicBezTo>
                  <a:pt x="2366" y="10953"/>
                  <a:pt x="2492" y="11001"/>
                  <a:pt x="2619" y="11001"/>
                </a:cubicBezTo>
                <a:cubicBezTo>
                  <a:pt x="2745" y="11001"/>
                  <a:pt x="2872" y="10953"/>
                  <a:pt x="2969" y="10856"/>
                </a:cubicBezTo>
                <a:lnTo>
                  <a:pt x="5556" y="8268"/>
                </a:lnTo>
                <a:lnTo>
                  <a:pt x="8143" y="10856"/>
                </a:lnTo>
                <a:cubicBezTo>
                  <a:pt x="8241" y="10953"/>
                  <a:pt x="8367" y="11001"/>
                  <a:pt x="8494" y="11001"/>
                </a:cubicBezTo>
                <a:cubicBezTo>
                  <a:pt x="8620" y="11001"/>
                  <a:pt x="8747" y="10953"/>
                  <a:pt x="8844" y="10856"/>
                </a:cubicBezTo>
                <a:lnTo>
                  <a:pt x="10911" y="8789"/>
                </a:lnTo>
                <a:cubicBezTo>
                  <a:pt x="11105" y="8594"/>
                  <a:pt x="11105" y="8275"/>
                  <a:pt x="10911" y="8081"/>
                </a:cubicBezTo>
                <a:lnTo>
                  <a:pt x="8331" y="5501"/>
                </a:lnTo>
                <a:lnTo>
                  <a:pt x="10918" y="2914"/>
                </a:lnTo>
                <a:cubicBezTo>
                  <a:pt x="11112" y="2719"/>
                  <a:pt x="11112" y="2407"/>
                  <a:pt x="10918" y="2213"/>
                </a:cubicBezTo>
                <a:lnTo>
                  <a:pt x="8844" y="146"/>
                </a:lnTo>
                <a:cubicBezTo>
                  <a:pt x="8747" y="49"/>
                  <a:pt x="8620" y="0"/>
                  <a:pt x="8494" y="0"/>
                </a:cubicBezTo>
                <a:cubicBezTo>
                  <a:pt x="8367" y="0"/>
                  <a:pt x="8241" y="49"/>
                  <a:pt x="8143" y="146"/>
                </a:cubicBezTo>
                <a:lnTo>
                  <a:pt x="5556" y="2726"/>
                </a:lnTo>
                <a:lnTo>
                  <a:pt x="2969" y="146"/>
                </a:lnTo>
                <a:cubicBezTo>
                  <a:pt x="2872" y="49"/>
                  <a:pt x="2745" y="0"/>
                  <a:pt x="2619" y="0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 dirty="0"/>
          </a:p>
        </p:txBody>
      </p:sp>
      <p:sp>
        <p:nvSpPr>
          <p:cNvPr id="44" name="Google Shape;853;p39">
            <a:extLst>
              <a:ext uri="{FF2B5EF4-FFF2-40B4-BE49-F238E27FC236}">
                <a16:creationId xmlns:a16="http://schemas.microsoft.com/office/drawing/2014/main" id="{8818DDF5-8AB3-416A-94C8-B3D121B53541}"/>
              </a:ext>
            </a:extLst>
          </p:cNvPr>
          <p:cNvSpPr/>
          <p:nvPr/>
        </p:nvSpPr>
        <p:spPr>
          <a:xfrm>
            <a:off x="8848112" y="3964009"/>
            <a:ext cx="407501" cy="300637"/>
          </a:xfrm>
          <a:custGeom>
            <a:avLst/>
            <a:gdLst/>
            <a:ahLst/>
            <a:cxnLst/>
            <a:rect l="l" t="t" r="r" b="b"/>
            <a:pathLst>
              <a:path w="14151" h="10440" extrusionOk="0">
                <a:moveTo>
                  <a:pt x="11972" y="1"/>
                </a:moveTo>
                <a:lnTo>
                  <a:pt x="5563" y="6410"/>
                </a:lnTo>
                <a:cubicBezTo>
                  <a:pt x="5477" y="6497"/>
                  <a:pt x="5364" y="6540"/>
                  <a:pt x="5251" y="6540"/>
                </a:cubicBezTo>
                <a:cubicBezTo>
                  <a:pt x="5138" y="6540"/>
                  <a:pt x="5026" y="6497"/>
                  <a:pt x="4939" y="6410"/>
                </a:cubicBezTo>
                <a:lnTo>
                  <a:pt x="2178" y="3649"/>
                </a:lnTo>
                <a:lnTo>
                  <a:pt x="0" y="5827"/>
                </a:lnTo>
                <a:lnTo>
                  <a:pt x="4162" y="9989"/>
                </a:lnTo>
                <a:cubicBezTo>
                  <a:pt x="4453" y="10280"/>
                  <a:pt x="4842" y="10440"/>
                  <a:pt x="5251" y="10440"/>
                </a:cubicBezTo>
                <a:cubicBezTo>
                  <a:pt x="5660" y="10440"/>
                  <a:pt x="6056" y="10280"/>
                  <a:pt x="6340" y="9989"/>
                </a:cubicBezTo>
                <a:lnTo>
                  <a:pt x="14150" y="2179"/>
                </a:lnTo>
                <a:lnTo>
                  <a:pt x="11972" y="1"/>
                </a:ln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 dirty="0"/>
          </a:p>
        </p:txBody>
      </p:sp>
      <p:sp>
        <p:nvSpPr>
          <p:cNvPr id="45" name="Google Shape;853;p39">
            <a:extLst>
              <a:ext uri="{FF2B5EF4-FFF2-40B4-BE49-F238E27FC236}">
                <a16:creationId xmlns:a16="http://schemas.microsoft.com/office/drawing/2014/main" id="{526BF34E-597F-4EB2-9FF8-D31ADF42DB30}"/>
              </a:ext>
            </a:extLst>
          </p:cNvPr>
          <p:cNvSpPr/>
          <p:nvPr/>
        </p:nvSpPr>
        <p:spPr>
          <a:xfrm>
            <a:off x="10293236" y="2455903"/>
            <a:ext cx="407501" cy="300637"/>
          </a:xfrm>
          <a:custGeom>
            <a:avLst/>
            <a:gdLst/>
            <a:ahLst/>
            <a:cxnLst/>
            <a:rect l="l" t="t" r="r" b="b"/>
            <a:pathLst>
              <a:path w="14151" h="10440" extrusionOk="0">
                <a:moveTo>
                  <a:pt x="11972" y="1"/>
                </a:moveTo>
                <a:lnTo>
                  <a:pt x="5563" y="6410"/>
                </a:lnTo>
                <a:cubicBezTo>
                  <a:pt x="5477" y="6497"/>
                  <a:pt x="5364" y="6540"/>
                  <a:pt x="5251" y="6540"/>
                </a:cubicBezTo>
                <a:cubicBezTo>
                  <a:pt x="5138" y="6540"/>
                  <a:pt x="5026" y="6497"/>
                  <a:pt x="4939" y="6410"/>
                </a:cubicBezTo>
                <a:lnTo>
                  <a:pt x="2178" y="3649"/>
                </a:lnTo>
                <a:lnTo>
                  <a:pt x="0" y="5827"/>
                </a:lnTo>
                <a:lnTo>
                  <a:pt x="4162" y="9989"/>
                </a:lnTo>
                <a:cubicBezTo>
                  <a:pt x="4453" y="10280"/>
                  <a:pt x="4842" y="10440"/>
                  <a:pt x="5251" y="10440"/>
                </a:cubicBezTo>
                <a:cubicBezTo>
                  <a:pt x="5660" y="10440"/>
                  <a:pt x="6056" y="10280"/>
                  <a:pt x="6340" y="9989"/>
                </a:cubicBezTo>
                <a:lnTo>
                  <a:pt x="14150" y="2179"/>
                </a:lnTo>
                <a:lnTo>
                  <a:pt x="11972" y="1"/>
                </a:ln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 dirty="0"/>
          </a:p>
        </p:txBody>
      </p:sp>
      <p:grpSp>
        <p:nvGrpSpPr>
          <p:cNvPr id="46" name="Google Shape;697;p35">
            <a:extLst>
              <a:ext uri="{FF2B5EF4-FFF2-40B4-BE49-F238E27FC236}">
                <a16:creationId xmlns:a16="http://schemas.microsoft.com/office/drawing/2014/main" id="{CEEF166C-9728-47CA-902D-20CF81A0A224}"/>
              </a:ext>
            </a:extLst>
          </p:cNvPr>
          <p:cNvGrpSpPr/>
          <p:nvPr/>
        </p:nvGrpSpPr>
        <p:grpSpPr>
          <a:xfrm>
            <a:off x="168428" y="88456"/>
            <a:ext cx="1183200" cy="1142000"/>
            <a:chOff x="118696" y="1017725"/>
            <a:chExt cx="887400" cy="856500"/>
          </a:xfrm>
        </p:grpSpPr>
        <p:sp>
          <p:nvSpPr>
            <p:cNvPr id="47" name="Google Shape;698;p35">
              <a:extLst>
                <a:ext uri="{FF2B5EF4-FFF2-40B4-BE49-F238E27FC236}">
                  <a16:creationId xmlns:a16="http://schemas.microsoft.com/office/drawing/2014/main" id="{909007ED-CD71-4080-921E-2E40ADFB0489}"/>
                </a:ext>
              </a:extLst>
            </p:cNvPr>
            <p:cNvSpPr/>
            <p:nvPr/>
          </p:nvSpPr>
          <p:spPr>
            <a:xfrm rot="1645945">
              <a:off x="221177" y="1140514"/>
              <a:ext cx="682437" cy="610923"/>
            </a:xfrm>
            <a:prstGeom prst="wedgeEllipseCallout">
              <a:avLst>
                <a:gd name="adj1" fmla="val -20833"/>
                <a:gd name="adj2" fmla="val 62500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grpSp>
          <p:nvGrpSpPr>
            <p:cNvPr id="48" name="Google Shape;699;p35">
              <a:extLst>
                <a:ext uri="{FF2B5EF4-FFF2-40B4-BE49-F238E27FC236}">
                  <a16:creationId xmlns:a16="http://schemas.microsoft.com/office/drawing/2014/main" id="{C676E269-C69E-47F5-8A44-7FB09B15317C}"/>
                </a:ext>
              </a:extLst>
            </p:cNvPr>
            <p:cNvGrpSpPr/>
            <p:nvPr/>
          </p:nvGrpSpPr>
          <p:grpSpPr>
            <a:xfrm>
              <a:off x="356001" y="1278355"/>
              <a:ext cx="470598" cy="335235"/>
              <a:chOff x="393289" y="3285780"/>
              <a:chExt cx="470598" cy="335235"/>
            </a:xfrm>
          </p:grpSpPr>
          <p:sp>
            <p:nvSpPr>
              <p:cNvPr id="49" name="Google Shape;700;p35">
                <a:extLst>
                  <a:ext uri="{FF2B5EF4-FFF2-40B4-BE49-F238E27FC236}">
                    <a16:creationId xmlns:a16="http://schemas.microsoft.com/office/drawing/2014/main" id="{B0C2ED94-DB2C-4E95-9C91-9EAEBB61C82E}"/>
                  </a:ext>
                </a:extLst>
              </p:cNvPr>
              <p:cNvSpPr/>
              <p:nvPr/>
            </p:nvSpPr>
            <p:spPr>
              <a:xfrm rot="1746505">
                <a:off x="435455" y="3304770"/>
                <a:ext cx="76936" cy="193330"/>
              </a:xfrm>
              <a:custGeom>
                <a:avLst/>
                <a:gdLst/>
                <a:ahLst/>
                <a:cxnLst/>
                <a:rect l="l" t="t" r="r" b="b"/>
                <a:pathLst>
                  <a:path w="542" h="1362" extrusionOk="0">
                    <a:moveTo>
                      <a:pt x="0" y="1"/>
                    </a:moveTo>
                    <a:cubicBezTo>
                      <a:pt x="15" y="469"/>
                      <a:pt x="30" y="923"/>
                      <a:pt x="44" y="1362"/>
                    </a:cubicBezTo>
                    <a:cubicBezTo>
                      <a:pt x="205" y="1318"/>
                      <a:pt x="381" y="1289"/>
                      <a:pt x="542" y="1289"/>
                    </a:cubicBezTo>
                    <a:cubicBezTo>
                      <a:pt x="527" y="835"/>
                      <a:pt x="498" y="484"/>
                      <a:pt x="469" y="30"/>
                    </a:cubicBezTo>
                    <a:cubicBezTo>
                      <a:pt x="322" y="1"/>
                      <a:pt x="132" y="1"/>
                      <a:pt x="0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50" name="Google Shape;701;p35">
                <a:extLst>
                  <a:ext uri="{FF2B5EF4-FFF2-40B4-BE49-F238E27FC236}">
                    <a16:creationId xmlns:a16="http://schemas.microsoft.com/office/drawing/2014/main" id="{4A3E8CCE-262A-4DC5-91D8-F2D172040340}"/>
                  </a:ext>
                </a:extLst>
              </p:cNvPr>
              <p:cNvSpPr/>
              <p:nvPr/>
            </p:nvSpPr>
            <p:spPr>
              <a:xfrm rot="1746505">
                <a:off x="541561" y="3308645"/>
                <a:ext cx="97802" cy="237049"/>
              </a:xfrm>
              <a:custGeom>
                <a:avLst/>
                <a:gdLst/>
                <a:ahLst/>
                <a:cxnLst/>
                <a:rect l="l" t="t" r="r" b="b"/>
                <a:pathLst>
                  <a:path w="689" h="1670" extrusionOk="0">
                    <a:moveTo>
                      <a:pt x="0" y="0"/>
                    </a:moveTo>
                    <a:lnTo>
                      <a:pt x="0" y="1611"/>
                    </a:lnTo>
                    <a:lnTo>
                      <a:pt x="688" y="1669"/>
                    </a:lnTo>
                    <a:lnTo>
                      <a:pt x="586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51" name="Google Shape;702;p35">
                <a:extLst>
                  <a:ext uri="{FF2B5EF4-FFF2-40B4-BE49-F238E27FC236}">
                    <a16:creationId xmlns:a16="http://schemas.microsoft.com/office/drawing/2014/main" id="{7A053008-7192-4762-856D-3C2A712C0307}"/>
                  </a:ext>
                </a:extLst>
              </p:cNvPr>
              <p:cNvSpPr/>
              <p:nvPr/>
            </p:nvSpPr>
            <p:spPr>
              <a:xfrm rot="1746505">
                <a:off x="667150" y="3297470"/>
                <a:ext cx="129031" cy="311855"/>
              </a:xfrm>
              <a:custGeom>
                <a:avLst/>
                <a:gdLst/>
                <a:ahLst/>
                <a:cxnLst/>
                <a:rect l="l" t="t" r="r" b="b"/>
                <a:pathLst>
                  <a:path w="909" h="2197" extrusionOk="0">
                    <a:moveTo>
                      <a:pt x="703" y="1"/>
                    </a:moveTo>
                    <a:lnTo>
                      <a:pt x="0" y="103"/>
                    </a:lnTo>
                    <a:lnTo>
                      <a:pt x="117" y="2197"/>
                    </a:lnTo>
                    <a:lnTo>
                      <a:pt x="908" y="2197"/>
                    </a:lnTo>
                    <a:lnTo>
                      <a:pt x="703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</p:grpSp>
      </p:grpSp>
      <p:grpSp>
        <p:nvGrpSpPr>
          <p:cNvPr id="52" name="Google Shape;396;p31">
            <a:extLst>
              <a:ext uri="{FF2B5EF4-FFF2-40B4-BE49-F238E27FC236}">
                <a16:creationId xmlns:a16="http://schemas.microsoft.com/office/drawing/2014/main" id="{59C33B91-5935-47AC-93A7-DCE04EA8A92B}"/>
              </a:ext>
            </a:extLst>
          </p:cNvPr>
          <p:cNvGrpSpPr/>
          <p:nvPr/>
        </p:nvGrpSpPr>
        <p:grpSpPr>
          <a:xfrm>
            <a:off x="11483573" y="3195410"/>
            <a:ext cx="729808" cy="700696"/>
            <a:chOff x="3522263" y="1128388"/>
            <a:chExt cx="547356" cy="525522"/>
          </a:xfrm>
        </p:grpSpPr>
        <p:sp>
          <p:nvSpPr>
            <p:cNvPr id="53" name="Google Shape;397;p31">
              <a:extLst>
                <a:ext uri="{FF2B5EF4-FFF2-40B4-BE49-F238E27FC236}">
                  <a16:creationId xmlns:a16="http://schemas.microsoft.com/office/drawing/2014/main" id="{C04CA9A5-0FD2-49D2-9B69-6FBE0B149F58}"/>
                </a:ext>
              </a:extLst>
            </p:cNvPr>
            <p:cNvSpPr/>
            <p:nvPr/>
          </p:nvSpPr>
          <p:spPr>
            <a:xfrm>
              <a:off x="3522263" y="1128388"/>
              <a:ext cx="547356" cy="482144"/>
            </a:xfrm>
            <a:custGeom>
              <a:avLst/>
              <a:gdLst/>
              <a:ahLst/>
              <a:cxnLst/>
              <a:rect l="l" t="t" r="r" b="b"/>
              <a:pathLst>
                <a:path w="5945" h="5237" extrusionOk="0">
                  <a:moveTo>
                    <a:pt x="2969" y="0"/>
                  </a:moveTo>
                  <a:cubicBezTo>
                    <a:pt x="2633" y="0"/>
                    <a:pt x="2291" y="65"/>
                    <a:pt x="1962" y="203"/>
                  </a:cubicBezTo>
                  <a:cubicBezTo>
                    <a:pt x="630" y="759"/>
                    <a:pt x="1" y="2296"/>
                    <a:pt x="557" y="3628"/>
                  </a:cubicBezTo>
                  <a:cubicBezTo>
                    <a:pt x="976" y="4632"/>
                    <a:pt x="1943" y="5236"/>
                    <a:pt x="2970" y="5236"/>
                  </a:cubicBezTo>
                  <a:cubicBezTo>
                    <a:pt x="3306" y="5236"/>
                    <a:pt x="3650" y="5171"/>
                    <a:pt x="3983" y="5034"/>
                  </a:cubicBezTo>
                  <a:cubicBezTo>
                    <a:pt x="5315" y="4477"/>
                    <a:pt x="5944" y="2940"/>
                    <a:pt x="5388" y="1608"/>
                  </a:cubicBezTo>
                  <a:cubicBezTo>
                    <a:pt x="4969" y="605"/>
                    <a:pt x="3994" y="0"/>
                    <a:pt x="296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54" name="Google Shape;398;p31">
              <a:extLst>
                <a:ext uri="{FF2B5EF4-FFF2-40B4-BE49-F238E27FC236}">
                  <a16:creationId xmlns:a16="http://schemas.microsoft.com/office/drawing/2014/main" id="{85675439-9FB4-4115-9CBC-6015E6B41857}"/>
                </a:ext>
              </a:extLst>
            </p:cNvPr>
            <p:cNvSpPr/>
            <p:nvPr/>
          </p:nvSpPr>
          <p:spPr>
            <a:xfrm>
              <a:off x="3592330" y="1544628"/>
              <a:ext cx="125491" cy="109281"/>
            </a:xfrm>
            <a:custGeom>
              <a:avLst/>
              <a:gdLst/>
              <a:ahLst/>
              <a:cxnLst/>
              <a:rect l="l" t="t" r="r" b="b"/>
              <a:pathLst>
                <a:path w="1363" h="1187" extrusionOk="0">
                  <a:moveTo>
                    <a:pt x="396" y="0"/>
                  </a:moveTo>
                  <a:lnTo>
                    <a:pt x="1" y="1186"/>
                  </a:lnTo>
                  <a:lnTo>
                    <a:pt x="1362" y="527"/>
                  </a:lnTo>
                  <a:lnTo>
                    <a:pt x="39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55" name="Google Shape;399;p31">
              <a:extLst>
                <a:ext uri="{FF2B5EF4-FFF2-40B4-BE49-F238E27FC236}">
                  <a16:creationId xmlns:a16="http://schemas.microsoft.com/office/drawing/2014/main" id="{9495295E-21E5-4780-A584-0FDAB78765DC}"/>
                </a:ext>
              </a:extLst>
            </p:cNvPr>
            <p:cNvSpPr/>
            <p:nvPr/>
          </p:nvSpPr>
          <p:spPr>
            <a:xfrm>
              <a:off x="3715861" y="1249930"/>
              <a:ext cx="152111" cy="239073"/>
            </a:xfrm>
            <a:custGeom>
              <a:avLst/>
              <a:gdLst/>
              <a:ahLst/>
              <a:cxnLst/>
              <a:rect l="l" t="t" r="r" b="b"/>
              <a:pathLst>
                <a:path w="1230" h="1933" extrusionOk="0">
                  <a:moveTo>
                    <a:pt x="542" y="483"/>
                  </a:moveTo>
                  <a:lnTo>
                    <a:pt x="542" y="791"/>
                  </a:lnTo>
                  <a:cubicBezTo>
                    <a:pt x="498" y="776"/>
                    <a:pt x="439" y="732"/>
                    <a:pt x="425" y="717"/>
                  </a:cubicBezTo>
                  <a:cubicBezTo>
                    <a:pt x="410" y="703"/>
                    <a:pt x="395" y="659"/>
                    <a:pt x="395" y="630"/>
                  </a:cubicBezTo>
                  <a:cubicBezTo>
                    <a:pt x="395" y="571"/>
                    <a:pt x="410" y="542"/>
                    <a:pt x="425" y="512"/>
                  </a:cubicBezTo>
                  <a:cubicBezTo>
                    <a:pt x="439" y="498"/>
                    <a:pt x="483" y="483"/>
                    <a:pt x="542" y="483"/>
                  </a:cubicBezTo>
                  <a:close/>
                  <a:moveTo>
                    <a:pt x="630" y="1157"/>
                  </a:moveTo>
                  <a:cubicBezTo>
                    <a:pt x="688" y="1171"/>
                    <a:pt x="717" y="1215"/>
                    <a:pt x="761" y="1230"/>
                  </a:cubicBezTo>
                  <a:cubicBezTo>
                    <a:pt x="776" y="1244"/>
                    <a:pt x="791" y="1288"/>
                    <a:pt x="791" y="1318"/>
                  </a:cubicBezTo>
                  <a:cubicBezTo>
                    <a:pt x="791" y="1376"/>
                    <a:pt x="791" y="1391"/>
                    <a:pt x="761" y="1435"/>
                  </a:cubicBezTo>
                  <a:cubicBezTo>
                    <a:pt x="732" y="1464"/>
                    <a:pt x="703" y="1493"/>
                    <a:pt x="630" y="1493"/>
                  </a:cubicBezTo>
                  <a:lnTo>
                    <a:pt x="630" y="1157"/>
                  </a:lnTo>
                  <a:close/>
                  <a:moveTo>
                    <a:pt x="556" y="0"/>
                  </a:moveTo>
                  <a:lnTo>
                    <a:pt x="556" y="190"/>
                  </a:lnTo>
                  <a:cubicBezTo>
                    <a:pt x="469" y="190"/>
                    <a:pt x="366" y="205"/>
                    <a:pt x="278" y="249"/>
                  </a:cubicBezTo>
                  <a:cubicBezTo>
                    <a:pt x="190" y="278"/>
                    <a:pt x="132" y="322"/>
                    <a:pt x="73" y="395"/>
                  </a:cubicBezTo>
                  <a:cubicBezTo>
                    <a:pt x="29" y="468"/>
                    <a:pt x="0" y="542"/>
                    <a:pt x="0" y="630"/>
                  </a:cubicBezTo>
                  <a:cubicBezTo>
                    <a:pt x="0" y="717"/>
                    <a:pt x="44" y="805"/>
                    <a:pt x="73" y="864"/>
                  </a:cubicBezTo>
                  <a:cubicBezTo>
                    <a:pt x="117" y="922"/>
                    <a:pt x="176" y="952"/>
                    <a:pt x="249" y="996"/>
                  </a:cubicBezTo>
                  <a:cubicBezTo>
                    <a:pt x="322" y="1025"/>
                    <a:pt x="395" y="1054"/>
                    <a:pt x="498" y="1083"/>
                  </a:cubicBezTo>
                  <a:cubicBezTo>
                    <a:pt x="512" y="1083"/>
                    <a:pt x="542" y="1098"/>
                    <a:pt x="556" y="1098"/>
                  </a:cubicBezTo>
                  <a:lnTo>
                    <a:pt x="556" y="1449"/>
                  </a:lnTo>
                  <a:cubicBezTo>
                    <a:pt x="498" y="1435"/>
                    <a:pt x="469" y="1420"/>
                    <a:pt x="439" y="1376"/>
                  </a:cubicBezTo>
                  <a:cubicBezTo>
                    <a:pt x="410" y="1361"/>
                    <a:pt x="395" y="1318"/>
                    <a:pt x="395" y="1274"/>
                  </a:cubicBezTo>
                  <a:lnTo>
                    <a:pt x="0" y="1274"/>
                  </a:lnTo>
                  <a:cubicBezTo>
                    <a:pt x="29" y="1420"/>
                    <a:pt x="73" y="1523"/>
                    <a:pt x="176" y="1596"/>
                  </a:cubicBezTo>
                  <a:cubicBezTo>
                    <a:pt x="278" y="1684"/>
                    <a:pt x="395" y="1727"/>
                    <a:pt x="556" y="1742"/>
                  </a:cubicBezTo>
                  <a:lnTo>
                    <a:pt x="556" y="1932"/>
                  </a:lnTo>
                  <a:lnTo>
                    <a:pt x="644" y="1932"/>
                  </a:lnTo>
                  <a:lnTo>
                    <a:pt x="644" y="1757"/>
                  </a:lnTo>
                  <a:cubicBezTo>
                    <a:pt x="776" y="1757"/>
                    <a:pt x="864" y="1742"/>
                    <a:pt x="952" y="1713"/>
                  </a:cubicBezTo>
                  <a:cubicBezTo>
                    <a:pt x="1025" y="1669"/>
                    <a:pt x="1098" y="1610"/>
                    <a:pt x="1142" y="1537"/>
                  </a:cubicBezTo>
                  <a:cubicBezTo>
                    <a:pt x="1171" y="1464"/>
                    <a:pt x="1201" y="1391"/>
                    <a:pt x="1230" y="1274"/>
                  </a:cubicBezTo>
                  <a:cubicBezTo>
                    <a:pt x="1230" y="1171"/>
                    <a:pt x="1215" y="1083"/>
                    <a:pt x="1157" y="1025"/>
                  </a:cubicBezTo>
                  <a:cubicBezTo>
                    <a:pt x="1127" y="981"/>
                    <a:pt x="1069" y="937"/>
                    <a:pt x="996" y="908"/>
                  </a:cubicBezTo>
                  <a:cubicBezTo>
                    <a:pt x="922" y="878"/>
                    <a:pt x="849" y="849"/>
                    <a:pt x="732" y="805"/>
                  </a:cubicBezTo>
                  <a:lnTo>
                    <a:pt x="659" y="791"/>
                  </a:lnTo>
                  <a:lnTo>
                    <a:pt x="659" y="468"/>
                  </a:lnTo>
                  <a:cubicBezTo>
                    <a:pt x="703" y="483"/>
                    <a:pt x="732" y="498"/>
                    <a:pt x="761" y="512"/>
                  </a:cubicBezTo>
                  <a:cubicBezTo>
                    <a:pt x="776" y="556"/>
                    <a:pt x="791" y="586"/>
                    <a:pt x="791" y="630"/>
                  </a:cubicBezTo>
                  <a:lnTo>
                    <a:pt x="1201" y="630"/>
                  </a:lnTo>
                  <a:cubicBezTo>
                    <a:pt x="1171" y="498"/>
                    <a:pt x="1127" y="395"/>
                    <a:pt x="1025" y="322"/>
                  </a:cubicBezTo>
                  <a:cubicBezTo>
                    <a:pt x="922" y="249"/>
                    <a:pt x="805" y="205"/>
                    <a:pt x="644" y="190"/>
                  </a:cubicBezTo>
                  <a:lnTo>
                    <a:pt x="64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grpSp>
        <p:nvGrpSpPr>
          <p:cNvPr id="56" name="Google Shape;783;p36">
            <a:extLst>
              <a:ext uri="{FF2B5EF4-FFF2-40B4-BE49-F238E27FC236}">
                <a16:creationId xmlns:a16="http://schemas.microsoft.com/office/drawing/2014/main" id="{72A7F8E7-8D1D-42F6-84EC-D024DABCE479}"/>
              </a:ext>
            </a:extLst>
          </p:cNvPr>
          <p:cNvGrpSpPr/>
          <p:nvPr/>
        </p:nvGrpSpPr>
        <p:grpSpPr>
          <a:xfrm>
            <a:off x="122245" y="4576908"/>
            <a:ext cx="970047" cy="2281092"/>
            <a:chOff x="363750" y="3432682"/>
            <a:chExt cx="727535" cy="1710819"/>
          </a:xfrm>
        </p:grpSpPr>
        <p:sp>
          <p:nvSpPr>
            <p:cNvPr id="57" name="Google Shape;784;p36">
              <a:extLst>
                <a:ext uri="{FF2B5EF4-FFF2-40B4-BE49-F238E27FC236}">
                  <a16:creationId xmlns:a16="http://schemas.microsoft.com/office/drawing/2014/main" id="{53419967-81C6-4BF2-931F-11A5BA8FC944}"/>
                </a:ext>
              </a:extLst>
            </p:cNvPr>
            <p:cNvSpPr/>
            <p:nvPr/>
          </p:nvSpPr>
          <p:spPr>
            <a:xfrm>
              <a:off x="525639" y="4794787"/>
              <a:ext cx="328014" cy="348714"/>
            </a:xfrm>
            <a:custGeom>
              <a:avLst/>
              <a:gdLst/>
              <a:ahLst/>
              <a:cxnLst/>
              <a:rect l="l" t="t" r="r" b="b"/>
              <a:pathLst>
                <a:path w="5578" h="5930" extrusionOk="0">
                  <a:moveTo>
                    <a:pt x="0" y="1"/>
                  </a:moveTo>
                  <a:lnTo>
                    <a:pt x="542" y="5930"/>
                  </a:lnTo>
                  <a:lnTo>
                    <a:pt x="4831" y="5930"/>
                  </a:lnTo>
                  <a:lnTo>
                    <a:pt x="5578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58" name="Google Shape;785;p36">
              <a:extLst>
                <a:ext uri="{FF2B5EF4-FFF2-40B4-BE49-F238E27FC236}">
                  <a16:creationId xmlns:a16="http://schemas.microsoft.com/office/drawing/2014/main" id="{0B161D88-99BB-4D96-8ECD-B47F82D9378D}"/>
                </a:ext>
              </a:extLst>
            </p:cNvPr>
            <p:cNvSpPr/>
            <p:nvPr/>
          </p:nvSpPr>
          <p:spPr>
            <a:xfrm>
              <a:off x="363750" y="3432682"/>
              <a:ext cx="727535" cy="1362159"/>
            </a:xfrm>
            <a:custGeom>
              <a:avLst/>
              <a:gdLst/>
              <a:ahLst/>
              <a:cxnLst/>
              <a:rect l="l" t="t" r="r" b="b"/>
              <a:pathLst>
                <a:path w="12372" h="23164" extrusionOk="0">
                  <a:moveTo>
                    <a:pt x="7704" y="1"/>
                  </a:moveTo>
                  <a:cubicBezTo>
                    <a:pt x="7204" y="1"/>
                    <a:pt x="6325" y="15375"/>
                    <a:pt x="6325" y="15375"/>
                  </a:cubicBezTo>
                  <a:cubicBezTo>
                    <a:pt x="6325" y="15375"/>
                    <a:pt x="6369" y="3268"/>
                    <a:pt x="5827" y="3107"/>
                  </a:cubicBezTo>
                  <a:cubicBezTo>
                    <a:pt x="5825" y="3107"/>
                    <a:pt x="5823" y="3107"/>
                    <a:pt x="5820" y="3107"/>
                  </a:cubicBezTo>
                  <a:cubicBezTo>
                    <a:pt x="5277" y="3107"/>
                    <a:pt x="5930" y="19958"/>
                    <a:pt x="5827" y="20119"/>
                  </a:cubicBezTo>
                  <a:cubicBezTo>
                    <a:pt x="5827" y="20120"/>
                    <a:pt x="5826" y="20120"/>
                    <a:pt x="5825" y="20120"/>
                  </a:cubicBezTo>
                  <a:cubicBezTo>
                    <a:pt x="5705" y="20120"/>
                    <a:pt x="5312" y="10295"/>
                    <a:pt x="4934" y="10295"/>
                  </a:cubicBezTo>
                  <a:cubicBezTo>
                    <a:pt x="4525" y="10295"/>
                    <a:pt x="4832" y="17776"/>
                    <a:pt x="4832" y="17776"/>
                  </a:cubicBezTo>
                  <a:cubicBezTo>
                    <a:pt x="4832" y="17776"/>
                    <a:pt x="3046" y="4308"/>
                    <a:pt x="2446" y="4249"/>
                  </a:cubicBezTo>
                  <a:cubicBezTo>
                    <a:pt x="2444" y="4249"/>
                    <a:pt x="2443" y="4249"/>
                    <a:pt x="2442" y="4249"/>
                  </a:cubicBezTo>
                  <a:cubicBezTo>
                    <a:pt x="1845" y="4249"/>
                    <a:pt x="3553" y="13446"/>
                    <a:pt x="3545" y="13446"/>
                  </a:cubicBezTo>
                  <a:cubicBezTo>
                    <a:pt x="3544" y="13446"/>
                    <a:pt x="3544" y="13445"/>
                    <a:pt x="3544" y="13443"/>
                  </a:cubicBezTo>
                  <a:cubicBezTo>
                    <a:pt x="3485" y="13238"/>
                    <a:pt x="1494" y="5699"/>
                    <a:pt x="1055" y="5699"/>
                  </a:cubicBezTo>
                  <a:cubicBezTo>
                    <a:pt x="587" y="5699"/>
                    <a:pt x="4290" y="20324"/>
                    <a:pt x="4290" y="20324"/>
                  </a:cubicBezTo>
                  <a:cubicBezTo>
                    <a:pt x="4290" y="20324"/>
                    <a:pt x="1282" y="8493"/>
                    <a:pt x="656" y="8493"/>
                  </a:cubicBezTo>
                  <a:cubicBezTo>
                    <a:pt x="652" y="8493"/>
                    <a:pt x="649" y="8494"/>
                    <a:pt x="645" y="8495"/>
                  </a:cubicBezTo>
                  <a:cubicBezTo>
                    <a:pt x="305" y="8578"/>
                    <a:pt x="1217" y="12355"/>
                    <a:pt x="2071" y="15608"/>
                  </a:cubicBezTo>
                  <a:lnTo>
                    <a:pt x="2071" y="15608"/>
                  </a:lnTo>
                  <a:cubicBezTo>
                    <a:pt x="1411" y="13463"/>
                    <a:pt x="625" y="11386"/>
                    <a:pt x="59" y="11386"/>
                  </a:cubicBezTo>
                  <a:cubicBezTo>
                    <a:pt x="39" y="11386"/>
                    <a:pt x="20" y="11388"/>
                    <a:pt x="1" y="11393"/>
                  </a:cubicBezTo>
                  <a:lnTo>
                    <a:pt x="3251" y="23164"/>
                  </a:lnTo>
                  <a:lnTo>
                    <a:pt x="7584" y="23164"/>
                  </a:lnTo>
                  <a:cubicBezTo>
                    <a:pt x="7584" y="23164"/>
                    <a:pt x="12371" y="5904"/>
                    <a:pt x="11478" y="5347"/>
                  </a:cubicBezTo>
                  <a:lnTo>
                    <a:pt x="11478" y="5347"/>
                  </a:lnTo>
                  <a:lnTo>
                    <a:pt x="7189" y="22607"/>
                  </a:lnTo>
                  <a:cubicBezTo>
                    <a:pt x="7189" y="22607"/>
                    <a:pt x="9590" y="7499"/>
                    <a:pt x="9385" y="6943"/>
                  </a:cubicBezTo>
                  <a:cubicBezTo>
                    <a:pt x="9381" y="6932"/>
                    <a:pt x="9376" y="6926"/>
                    <a:pt x="9370" y="6926"/>
                  </a:cubicBezTo>
                  <a:cubicBezTo>
                    <a:pt x="9100" y="6926"/>
                    <a:pt x="6911" y="19065"/>
                    <a:pt x="6911" y="19065"/>
                  </a:cubicBezTo>
                  <a:cubicBezTo>
                    <a:pt x="6911" y="19065"/>
                    <a:pt x="8199" y="253"/>
                    <a:pt x="7716" y="4"/>
                  </a:cubicBezTo>
                  <a:cubicBezTo>
                    <a:pt x="7712" y="2"/>
                    <a:pt x="7708" y="1"/>
                    <a:pt x="770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59" name="Google Shape;786;p36">
              <a:extLst>
                <a:ext uri="{FF2B5EF4-FFF2-40B4-BE49-F238E27FC236}">
                  <a16:creationId xmlns:a16="http://schemas.microsoft.com/office/drawing/2014/main" id="{D82D5888-034E-4838-A5ED-801E9CBDE398}"/>
                </a:ext>
              </a:extLst>
            </p:cNvPr>
            <p:cNvSpPr/>
            <p:nvPr/>
          </p:nvSpPr>
          <p:spPr>
            <a:xfrm>
              <a:off x="525639" y="4794787"/>
              <a:ext cx="221283" cy="348714"/>
            </a:xfrm>
            <a:custGeom>
              <a:avLst/>
              <a:gdLst/>
              <a:ahLst/>
              <a:cxnLst/>
              <a:rect l="l" t="t" r="r" b="b"/>
              <a:pathLst>
                <a:path w="3763" h="5930" extrusionOk="0">
                  <a:moveTo>
                    <a:pt x="0" y="1"/>
                  </a:moveTo>
                  <a:lnTo>
                    <a:pt x="542" y="5930"/>
                  </a:lnTo>
                  <a:lnTo>
                    <a:pt x="3763" y="5930"/>
                  </a:lnTo>
                  <a:lnTo>
                    <a:pt x="513" y="1"/>
                  </a:lnTo>
                  <a:close/>
                </a:path>
              </a:pathLst>
            </a:custGeom>
            <a:solidFill>
              <a:srgbClr val="BA6136">
                <a:alpha val="64709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8A4938D0-CA91-480F-A50D-79BF7BB222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ECB567-DA81-4A70-B6FA-8BAC732B3987}" type="slidenum">
              <a:rPr lang="ru-RU" smtClean="0"/>
              <a:t>7</a:t>
            </a:fld>
            <a:endParaRPr lang="ru-RU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Объект 3">
            <a:extLst>
              <a:ext uri="{FF2B5EF4-FFF2-40B4-BE49-F238E27FC236}">
                <a16:creationId xmlns:a16="http://schemas.microsoft.com/office/drawing/2014/main" id="{AA5F9012-5CB6-4C72-9987-85A28ED708D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71456773"/>
              </p:ext>
            </p:extLst>
          </p:nvPr>
        </p:nvGraphicFramePr>
        <p:xfrm>
          <a:off x="500975" y="1105282"/>
          <a:ext cx="11190050" cy="4935691"/>
        </p:xfrm>
        <a:graphic>
          <a:graphicData uri="http://schemas.openxmlformats.org/drawingml/2006/table">
            <a:tbl>
              <a:tblPr firstRow="1" bandRow="1">
                <a:tableStyleId>{9DCAF9ED-07DC-4A11-8D7F-57B35C25682E}</a:tableStyleId>
              </a:tblPr>
              <a:tblGrid>
                <a:gridCol w="5624421">
                  <a:extLst>
                    <a:ext uri="{9D8B030D-6E8A-4147-A177-3AD203B41FA5}">
                      <a16:colId xmlns:a16="http://schemas.microsoft.com/office/drawing/2014/main" val="2634676237"/>
                    </a:ext>
                  </a:extLst>
                </a:gridCol>
                <a:gridCol w="5565629">
                  <a:extLst>
                    <a:ext uri="{9D8B030D-6E8A-4147-A177-3AD203B41FA5}">
                      <a16:colId xmlns:a16="http://schemas.microsoft.com/office/drawing/2014/main" val="2597209495"/>
                    </a:ext>
                  </a:extLst>
                </a:gridCol>
              </a:tblGrid>
              <a:tr h="406717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400" b="1" kern="1200" dirty="0">
                          <a:solidFill>
                            <a:schemeClr val="tx1"/>
                          </a:solidFill>
                        </a:rPr>
                        <a:t>Вид разработки</a:t>
                      </a:r>
                      <a:endParaRPr lang="ru-RU" sz="2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400" b="1" kern="1200" dirty="0">
                          <a:solidFill>
                            <a:schemeClr val="tx1"/>
                          </a:solidFill>
                        </a:rPr>
                        <a:t>Цена</a:t>
                      </a:r>
                      <a:endParaRPr lang="ru-RU" sz="2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0766337"/>
                  </a:ext>
                </a:extLst>
              </a:tr>
              <a:tr h="941305">
                <a:tc>
                  <a:txBody>
                    <a:bodyPr/>
                    <a:lstStyle/>
                    <a:p>
                      <a:pPr algn="ctr"/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</a:rPr>
                        <a:t>Найм специалиста (экономиста) для сбора, обработки и распределение информации для материальной базы сайта</a:t>
                      </a:r>
                      <a:endParaRPr lang="ru-RU" sz="18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</a:rPr>
                        <a:t>100.000 рублей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0520948"/>
                  </a:ext>
                </a:extLst>
              </a:tr>
              <a:tr h="98929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</a:rPr>
                        <a:t>Сбор, обработка и распределение информации для материальной базы сайта</a:t>
                      </a:r>
                      <a:endParaRPr lang="ru-RU" sz="20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</a:rPr>
                        <a:t>100.000 рублей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9184963"/>
                  </a:ext>
                </a:extLst>
              </a:tr>
              <a:tr h="64969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</a:rPr>
                        <a:t>Найм специалиста по созданию сайта</a:t>
                      </a:r>
                    </a:p>
                    <a:p>
                      <a:pPr algn="ctr"/>
                      <a:endParaRPr lang="ru-RU" sz="18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solidFill>
                            <a:schemeClr val="tx1"/>
                          </a:solidFill>
                        </a:rPr>
                        <a:t>3000 рублей</a:t>
                      </a:r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/</a:t>
                      </a:r>
                      <a:r>
                        <a:rPr lang="ru-RU" sz="1800" b="1" dirty="0">
                          <a:solidFill>
                            <a:schemeClr val="tx1"/>
                          </a:solidFill>
                        </a:rPr>
                        <a:t>час </a:t>
                      </a:r>
                      <a:br>
                        <a:rPr lang="ru-RU" sz="1800" b="1" dirty="0">
                          <a:solidFill>
                            <a:schemeClr val="tx1"/>
                          </a:solidFill>
                        </a:rPr>
                      </a:br>
                      <a:r>
                        <a:rPr lang="ru-RU" sz="1800" b="1" dirty="0">
                          <a:solidFill>
                            <a:schemeClr val="tx1"/>
                          </a:solidFill>
                        </a:rPr>
                        <a:t>(срок создания сайта – 1-2 месяца)</a:t>
                      </a:r>
                      <a:br>
                        <a:rPr lang="ru-RU" sz="1800" b="1" dirty="0">
                          <a:solidFill>
                            <a:schemeClr val="tx1"/>
                          </a:solidFill>
                        </a:rPr>
                      </a:br>
                      <a:r>
                        <a:rPr lang="ru-RU" sz="1800" b="1" dirty="0">
                          <a:solidFill>
                            <a:schemeClr val="tx1"/>
                          </a:solidFill>
                        </a:rPr>
                        <a:t>300.000 рублей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1120978"/>
                  </a:ext>
                </a:extLst>
              </a:tr>
              <a:tr h="89662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</a:rPr>
                        <a:t>Создание рекламных кампаний и продвижение онлайн-сервиса</a:t>
                      </a:r>
                    </a:p>
                    <a:p>
                      <a:pPr algn="ctr"/>
                      <a:endParaRPr lang="ru-RU" sz="18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</a:rPr>
                        <a:t>100.000 рублей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2521689"/>
                  </a:ext>
                </a:extLst>
              </a:tr>
              <a:tr h="593596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>
                          <a:solidFill>
                            <a:schemeClr val="tx1"/>
                          </a:solidFill>
                        </a:rPr>
                        <a:t>Итого: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>
                          <a:solidFill>
                            <a:schemeClr val="tx1"/>
                          </a:solidFill>
                        </a:rPr>
                        <a:t>600.000 рублей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5209314"/>
                  </a:ext>
                </a:extLst>
              </a:tr>
            </a:tbl>
          </a:graphicData>
        </a:graphic>
      </p:graphicFrame>
      <p:sp>
        <p:nvSpPr>
          <p:cNvPr id="16" name="Заголовок 14">
            <a:extLst>
              <a:ext uri="{FF2B5EF4-FFF2-40B4-BE49-F238E27FC236}">
                <a16:creationId xmlns:a16="http://schemas.microsoft.com/office/drawing/2014/main" id="{A28459FF-F5A1-4A3E-880C-3960C8BA3D59}"/>
              </a:ext>
            </a:extLst>
          </p:cNvPr>
          <p:cNvSpPr txBox="1">
            <a:spLocks/>
          </p:cNvSpPr>
          <p:nvPr/>
        </p:nvSpPr>
        <p:spPr>
          <a:xfrm>
            <a:off x="965000" y="312384"/>
            <a:ext cx="10262000" cy="7636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>
            <a:lvl1pPr lvl="0" algn="ctr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4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ru-RU" b="1" u="sng" dirty="0"/>
              <a:t>Ориентировочные расходы</a:t>
            </a:r>
          </a:p>
        </p:txBody>
      </p:sp>
    </p:spTree>
    <p:extLst>
      <p:ext uri="{BB962C8B-B14F-4D97-AF65-F5344CB8AC3E}">
        <p14:creationId xmlns:p14="http://schemas.microsoft.com/office/powerpoint/2010/main" val="20181285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3" name="Google Shape;1363;p49"/>
          <p:cNvSpPr txBox="1">
            <a:spLocks noGrp="1"/>
          </p:cNvSpPr>
          <p:nvPr>
            <p:ph type="title"/>
          </p:nvPr>
        </p:nvSpPr>
        <p:spPr>
          <a:xfrm>
            <a:off x="1723329" y="2099947"/>
            <a:ext cx="8780800" cy="1719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r>
              <a:rPr lang="ru-RU" sz="6000" b="1" u="sng" dirty="0"/>
              <a:t>Подписка за 1699 рублей</a:t>
            </a:r>
            <a:endParaRPr sz="6000" b="1" u="sng" dirty="0"/>
          </a:p>
        </p:txBody>
      </p:sp>
      <p:sp>
        <p:nvSpPr>
          <p:cNvPr id="1365" name="Google Shape;1365;p49"/>
          <p:cNvSpPr/>
          <p:nvPr/>
        </p:nvSpPr>
        <p:spPr>
          <a:xfrm>
            <a:off x="7196065" y="6986983"/>
            <a:ext cx="482651" cy="4267"/>
          </a:xfrm>
          <a:custGeom>
            <a:avLst/>
            <a:gdLst/>
            <a:ahLst/>
            <a:cxnLst/>
            <a:rect l="l" t="t" r="r" b="b"/>
            <a:pathLst>
              <a:path w="4978" h="44" extrusionOk="0">
                <a:moveTo>
                  <a:pt x="2489" y="0"/>
                </a:moveTo>
                <a:cubicBezTo>
                  <a:pt x="1113" y="0"/>
                  <a:pt x="0" y="0"/>
                  <a:pt x="0" y="29"/>
                </a:cubicBezTo>
                <a:cubicBezTo>
                  <a:pt x="0" y="44"/>
                  <a:pt x="1113" y="44"/>
                  <a:pt x="2489" y="44"/>
                </a:cubicBezTo>
                <a:cubicBezTo>
                  <a:pt x="3865" y="44"/>
                  <a:pt x="4978" y="44"/>
                  <a:pt x="4978" y="29"/>
                </a:cubicBezTo>
                <a:cubicBezTo>
                  <a:pt x="4978" y="0"/>
                  <a:pt x="3865" y="0"/>
                  <a:pt x="2489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1366" name="Google Shape;1366;p49"/>
          <p:cNvSpPr/>
          <p:nvPr/>
        </p:nvSpPr>
        <p:spPr>
          <a:xfrm>
            <a:off x="7247163" y="6948103"/>
            <a:ext cx="41207" cy="16968"/>
          </a:xfrm>
          <a:custGeom>
            <a:avLst/>
            <a:gdLst/>
            <a:ahLst/>
            <a:cxnLst/>
            <a:rect l="l" t="t" r="r" b="b"/>
            <a:pathLst>
              <a:path w="425" h="175" extrusionOk="0">
                <a:moveTo>
                  <a:pt x="18" y="0"/>
                </a:moveTo>
                <a:cubicBezTo>
                  <a:pt x="7" y="0"/>
                  <a:pt x="0" y="2"/>
                  <a:pt x="0" y="6"/>
                </a:cubicBezTo>
                <a:cubicBezTo>
                  <a:pt x="0" y="20"/>
                  <a:pt x="88" y="50"/>
                  <a:pt x="205" y="94"/>
                </a:cubicBezTo>
                <a:cubicBezTo>
                  <a:pt x="312" y="129"/>
                  <a:pt x="390" y="175"/>
                  <a:pt x="416" y="175"/>
                </a:cubicBezTo>
                <a:cubicBezTo>
                  <a:pt x="422" y="175"/>
                  <a:pt x="425" y="172"/>
                  <a:pt x="425" y="167"/>
                </a:cubicBezTo>
                <a:cubicBezTo>
                  <a:pt x="425" y="152"/>
                  <a:pt x="337" y="94"/>
                  <a:pt x="220" y="64"/>
                </a:cubicBezTo>
                <a:cubicBezTo>
                  <a:pt x="141" y="20"/>
                  <a:pt x="55" y="0"/>
                  <a:pt x="18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1367" name="Google Shape;1367;p49"/>
          <p:cNvSpPr/>
          <p:nvPr/>
        </p:nvSpPr>
        <p:spPr>
          <a:xfrm>
            <a:off x="7234365" y="6959835"/>
            <a:ext cx="34129" cy="31413"/>
          </a:xfrm>
          <a:custGeom>
            <a:avLst/>
            <a:gdLst/>
            <a:ahLst/>
            <a:cxnLst/>
            <a:rect l="l" t="t" r="r" b="b"/>
            <a:pathLst>
              <a:path w="352" h="324" extrusionOk="0">
                <a:moveTo>
                  <a:pt x="38" y="0"/>
                </a:moveTo>
                <a:cubicBezTo>
                  <a:pt x="15" y="0"/>
                  <a:pt x="0" y="7"/>
                  <a:pt x="0" y="17"/>
                </a:cubicBezTo>
                <a:cubicBezTo>
                  <a:pt x="0" y="17"/>
                  <a:pt x="132" y="31"/>
                  <a:pt x="220" y="119"/>
                </a:cubicBezTo>
                <a:cubicBezTo>
                  <a:pt x="337" y="207"/>
                  <a:pt x="337" y="324"/>
                  <a:pt x="352" y="324"/>
                </a:cubicBezTo>
                <a:cubicBezTo>
                  <a:pt x="352" y="324"/>
                  <a:pt x="352" y="192"/>
                  <a:pt x="235" y="104"/>
                </a:cubicBezTo>
                <a:cubicBezTo>
                  <a:pt x="166" y="26"/>
                  <a:pt x="85" y="0"/>
                  <a:pt x="38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1368" name="Google Shape;1368;p49"/>
          <p:cNvSpPr/>
          <p:nvPr/>
        </p:nvSpPr>
        <p:spPr>
          <a:xfrm>
            <a:off x="7393377" y="6968464"/>
            <a:ext cx="95115" cy="2909"/>
          </a:xfrm>
          <a:custGeom>
            <a:avLst/>
            <a:gdLst/>
            <a:ahLst/>
            <a:cxnLst/>
            <a:rect l="l" t="t" r="r" b="b"/>
            <a:pathLst>
              <a:path w="981" h="30" extrusionOk="0">
                <a:moveTo>
                  <a:pt x="483" y="1"/>
                </a:moveTo>
                <a:cubicBezTo>
                  <a:pt x="220" y="1"/>
                  <a:pt x="0" y="1"/>
                  <a:pt x="0" y="15"/>
                </a:cubicBezTo>
                <a:cubicBezTo>
                  <a:pt x="0" y="30"/>
                  <a:pt x="220" y="30"/>
                  <a:pt x="483" y="30"/>
                </a:cubicBezTo>
                <a:cubicBezTo>
                  <a:pt x="761" y="30"/>
                  <a:pt x="981" y="30"/>
                  <a:pt x="981" y="15"/>
                </a:cubicBezTo>
                <a:cubicBezTo>
                  <a:pt x="981" y="15"/>
                  <a:pt x="761" y="1"/>
                  <a:pt x="483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1369" name="Google Shape;1369;p49"/>
          <p:cNvSpPr/>
          <p:nvPr/>
        </p:nvSpPr>
        <p:spPr>
          <a:xfrm>
            <a:off x="7445833" y="6986983"/>
            <a:ext cx="482747" cy="4267"/>
          </a:xfrm>
          <a:custGeom>
            <a:avLst/>
            <a:gdLst/>
            <a:ahLst/>
            <a:cxnLst/>
            <a:rect l="l" t="t" r="r" b="b"/>
            <a:pathLst>
              <a:path w="4979" h="44" extrusionOk="0">
                <a:moveTo>
                  <a:pt x="2489" y="0"/>
                </a:moveTo>
                <a:cubicBezTo>
                  <a:pt x="1113" y="0"/>
                  <a:pt x="1" y="0"/>
                  <a:pt x="1" y="29"/>
                </a:cubicBezTo>
                <a:cubicBezTo>
                  <a:pt x="1" y="44"/>
                  <a:pt x="1099" y="44"/>
                  <a:pt x="2489" y="44"/>
                </a:cubicBezTo>
                <a:cubicBezTo>
                  <a:pt x="3866" y="44"/>
                  <a:pt x="4978" y="44"/>
                  <a:pt x="4978" y="29"/>
                </a:cubicBezTo>
                <a:cubicBezTo>
                  <a:pt x="4978" y="0"/>
                  <a:pt x="3866" y="0"/>
                  <a:pt x="2489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1370" name="Google Shape;1370;p49"/>
          <p:cNvSpPr/>
          <p:nvPr/>
        </p:nvSpPr>
        <p:spPr>
          <a:xfrm>
            <a:off x="7641691" y="6968464"/>
            <a:ext cx="95212" cy="2909"/>
          </a:xfrm>
          <a:custGeom>
            <a:avLst/>
            <a:gdLst/>
            <a:ahLst/>
            <a:cxnLst/>
            <a:rect l="l" t="t" r="r" b="b"/>
            <a:pathLst>
              <a:path w="982" h="30" extrusionOk="0">
                <a:moveTo>
                  <a:pt x="484" y="1"/>
                </a:moveTo>
                <a:cubicBezTo>
                  <a:pt x="221" y="1"/>
                  <a:pt x="1" y="1"/>
                  <a:pt x="1" y="15"/>
                </a:cubicBezTo>
                <a:cubicBezTo>
                  <a:pt x="1" y="30"/>
                  <a:pt x="235" y="30"/>
                  <a:pt x="484" y="30"/>
                </a:cubicBezTo>
                <a:cubicBezTo>
                  <a:pt x="762" y="30"/>
                  <a:pt x="982" y="30"/>
                  <a:pt x="982" y="15"/>
                </a:cubicBezTo>
                <a:cubicBezTo>
                  <a:pt x="982" y="15"/>
                  <a:pt x="762" y="1"/>
                  <a:pt x="484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grpSp>
        <p:nvGrpSpPr>
          <p:cNvPr id="1371" name="Google Shape;1371;p49"/>
          <p:cNvGrpSpPr/>
          <p:nvPr/>
        </p:nvGrpSpPr>
        <p:grpSpPr>
          <a:xfrm>
            <a:off x="5108768" y="4275035"/>
            <a:ext cx="1987224" cy="2643848"/>
            <a:chOff x="3782089" y="3206276"/>
            <a:chExt cx="1490418" cy="1982886"/>
          </a:xfrm>
        </p:grpSpPr>
        <p:sp>
          <p:nvSpPr>
            <p:cNvPr id="1372" name="Google Shape;1372;p49"/>
            <p:cNvSpPr/>
            <p:nvPr/>
          </p:nvSpPr>
          <p:spPr>
            <a:xfrm>
              <a:off x="3782089" y="4131994"/>
              <a:ext cx="1490418" cy="67118"/>
            </a:xfrm>
            <a:custGeom>
              <a:avLst/>
              <a:gdLst/>
              <a:ahLst/>
              <a:cxnLst/>
              <a:rect l="l" t="t" r="r" b="b"/>
              <a:pathLst>
                <a:path w="20496" h="923" extrusionOk="0">
                  <a:moveTo>
                    <a:pt x="0" y="0"/>
                  </a:moveTo>
                  <a:lnTo>
                    <a:pt x="0" y="923"/>
                  </a:lnTo>
                  <a:lnTo>
                    <a:pt x="20495" y="923"/>
                  </a:lnTo>
                  <a:lnTo>
                    <a:pt x="2049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73" name="Google Shape;1373;p49"/>
            <p:cNvSpPr/>
            <p:nvPr/>
          </p:nvSpPr>
          <p:spPr>
            <a:xfrm>
              <a:off x="3870443" y="4199041"/>
              <a:ext cx="52211" cy="990121"/>
            </a:xfrm>
            <a:custGeom>
              <a:avLst/>
              <a:gdLst/>
              <a:ahLst/>
              <a:cxnLst/>
              <a:rect l="l" t="t" r="r" b="b"/>
              <a:pathLst>
                <a:path w="718" h="13616" extrusionOk="0">
                  <a:moveTo>
                    <a:pt x="0" y="1"/>
                  </a:moveTo>
                  <a:lnTo>
                    <a:pt x="0" y="13454"/>
                  </a:lnTo>
                  <a:lnTo>
                    <a:pt x="351" y="13615"/>
                  </a:lnTo>
                  <a:lnTo>
                    <a:pt x="717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74" name="Google Shape;1374;p49"/>
            <p:cNvSpPr/>
            <p:nvPr/>
          </p:nvSpPr>
          <p:spPr>
            <a:xfrm>
              <a:off x="5175617" y="4199041"/>
              <a:ext cx="52211" cy="990121"/>
            </a:xfrm>
            <a:custGeom>
              <a:avLst/>
              <a:gdLst/>
              <a:ahLst/>
              <a:cxnLst/>
              <a:rect l="l" t="t" r="r" b="b"/>
              <a:pathLst>
                <a:path w="718" h="13616" extrusionOk="0">
                  <a:moveTo>
                    <a:pt x="0" y="1"/>
                  </a:moveTo>
                  <a:lnTo>
                    <a:pt x="0" y="13454"/>
                  </a:lnTo>
                  <a:lnTo>
                    <a:pt x="366" y="13615"/>
                  </a:lnTo>
                  <a:lnTo>
                    <a:pt x="717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75" name="Google Shape;1375;p49"/>
            <p:cNvSpPr/>
            <p:nvPr/>
          </p:nvSpPr>
          <p:spPr>
            <a:xfrm>
              <a:off x="3895968" y="4591871"/>
              <a:ext cx="1279683" cy="39486"/>
            </a:xfrm>
            <a:custGeom>
              <a:avLst/>
              <a:gdLst/>
              <a:ahLst/>
              <a:cxnLst/>
              <a:rect l="l" t="t" r="r" b="b"/>
              <a:pathLst>
                <a:path w="17598" h="543" extrusionOk="0">
                  <a:moveTo>
                    <a:pt x="0" y="1"/>
                  </a:moveTo>
                  <a:lnTo>
                    <a:pt x="0" y="264"/>
                  </a:lnTo>
                  <a:lnTo>
                    <a:pt x="17597" y="542"/>
                  </a:lnTo>
                  <a:lnTo>
                    <a:pt x="17597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76" name="Google Shape;1376;p49"/>
            <p:cNvSpPr/>
            <p:nvPr/>
          </p:nvSpPr>
          <p:spPr>
            <a:xfrm>
              <a:off x="3895968" y="3887148"/>
              <a:ext cx="259529" cy="247021"/>
            </a:xfrm>
            <a:custGeom>
              <a:avLst/>
              <a:gdLst/>
              <a:ahLst/>
              <a:cxnLst/>
              <a:rect l="l" t="t" r="r" b="b"/>
              <a:pathLst>
                <a:path w="3569" h="3397" extrusionOk="0">
                  <a:moveTo>
                    <a:pt x="3058" y="1369"/>
                  </a:moveTo>
                  <a:cubicBezTo>
                    <a:pt x="3208" y="1369"/>
                    <a:pt x="3351" y="1459"/>
                    <a:pt x="3382" y="1728"/>
                  </a:cubicBezTo>
                  <a:cubicBezTo>
                    <a:pt x="3441" y="2196"/>
                    <a:pt x="2723" y="2328"/>
                    <a:pt x="2723" y="2328"/>
                  </a:cubicBezTo>
                  <a:lnTo>
                    <a:pt x="2723" y="1508"/>
                  </a:lnTo>
                  <a:cubicBezTo>
                    <a:pt x="2797" y="1434"/>
                    <a:pt x="2930" y="1369"/>
                    <a:pt x="3058" y="1369"/>
                  </a:cubicBezTo>
                  <a:close/>
                  <a:moveTo>
                    <a:pt x="0" y="0"/>
                  </a:moveTo>
                  <a:lnTo>
                    <a:pt x="162" y="3397"/>
                  </a:lnTo>
                  <a:lnTo>
                    <a:pt x="2738" y="3353"/>
                  </a:lnTo>
                  <a:lnTo>
                    <a:pt x="2723" y="2547"/>
                  </a:lnTo>
                  <a:lnTo>
                    <a:pt x="2723" y="2547"/>
                  </a:lnTo>
                  <a:cubicBezTo>
                    <a:pt x="2723" y="2547"/>
                    <a:pt x="2730" y="2548"/>
                    <a:pt x="2743" y="2548"/>
                  </a:cubicBezTo>
                  <a:cubicBezTo>
                    <a:pt x="2870" y="2548"/>
                    <a:pt x="3569" y="2512"/>
                    <a:pt x="3529" y="1713"/>
                  </a:cubicBezTo>
                  <a:cubicBezTo>
                    <a:pt x="3493" y="1186"/>
                    <a:pt x="3205" y="1081"/>
                    <a:pt x="2980" y="1081"/>
                  </a:cubicBezTo>
                  <a:cubicBezTo>
                    <a:pt x="2831" y="1081"/>
                    <a:pt x="2709" y="1127"/>
                    <a:pt x="2709" y="1127"/>
                  </a:cubicBezTo>
                  <a:lnTo>
                    <a:pt x="270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77" name="Google Shape;1377;p49"/>
            <p:cNvSpPr/>
            <p:nvPr/>
          </p:nvSpPr>
          <p:spPr>
            <a:xfrm>
              <a:off x="3892768" y="3206276"/>
              <a:ext cx="211899" cy="656784"/>
            </a:xfrm>
            <a:custGeom>
              <a:avLst/>
              <a:gdLst/>
              <a:ahLst/>
              <a:cxnLst/>
              <a:rect l="l" t="t" r="r" b="b"/>
              <a:pathLst>
                <a:path w="2914" h="9032" extrusionOk="0">
                  <a:moveTo>
                    <a:pt x="1346" y="1"/>
                  </a:moveTo>
                  <a:cubicBezTo>
                    <a:pt x="1176" y="1"/>
                    <a:pt x="1084" y="56"/>
                    <a:pt x="1084" y="96"/>
                  </a:cubicBezTo>
                  <a:cubicBezTo>
                    <a:pt x="1084" y="170"/>
                    <a:pt x="1245" y="213"/>
                    <a:pt x="1421" y="360"/>
                  </a:cubicBezTo>
                  <a:cubicBezTo>
                    <a:pt x="1611" y="536"/>
                    <a:pt x="1860" y="828"/>
                    <a:pt x="1831" y="1224"/>
                  </a:cubicBezTo>
                  <a:cubicBezTo>
                    <a:pt x="1816" y="1429"/>
                    <a:pt x="1743" y="1634"/>
                    <a:pt x="1596" y="1795"/>
                  </a:cubicBezTo>
                  <a:cubicBezTo>
                    <a:pt x="1450" y="1970"/>
                    <a:pt x="1201" y="2146"/>
                    <a:pt x="879" y="2366"/>
                  </a:cubicBezTo>
                  <a:cubicBezTo>
                    <a:pt x="733" y="2468"/>
                    <a:pt x="557" y="2614"/>
                    <a:pt x="410" y="2805"/>
                  </a:cubicBezTo>
                  <a:cubicBezTo>
                    <a:pt x="264" y="2995"/>
                    <a:pt x="118" y="3215"/>
                    <a:pt x="59" y="3537"/>
                  </a:cubicBezTo>
                  <a:cubicBezTo>
                    <a:pt x="1" y="3844"/>
                    <a:pt x="74" y="4195"/>
                    <a:pt x="249" y="4444"/>
                  </a:cubicBezTo>
                  <a:cubicBezTo>
                    <a:pt x="410" y="4708"/>
                    <a:pt x="630" y="4883"/>
                    <a:pt x="806" y="5015"/>
                  </a:cubicBezTo>
                  <a:cubicBezTo>
                    <a:pt x="1201" y="5264"/>
                    <a:pt x="1538" y="5454"/>
                    <a:pt x="1743" y="5630"/>
                  </a:cubicBezTo>
                  <a:cubicBezTo>
                    <a:pt x="1860" y="5733"/>
                    <a:pt x="1889" y="5806"/>
                    <a:pt x="1904" y="5879"/>
                  </a:cubicBezTo>
                  <a:cubicBezTo>
                    <a:pt x="1948" y="5952"/>
                    <a:pt x="1933" y="6025"/>
                    <a:pt x="1889" y="6113"/>
                  </a:cubicBezTo>
                  <a:cubicBezTo>
                    <a:pt x="1860" y="6201"/>
                    <a:pt x="1787" y="6318"/>
                    <a:pt x="1684" y="6406"/>
                  </a:cubicBezTo>
                  <a:cubicBezTo>
                    <a:pt x="1596" y="6508"/>
                    <a:pt x="1508" y="6582"/>
                    <a:pt x="1377" y="6684"/>
                  </a:cubicBezTo>
                  <a:cubicBezTo>
                    <a:pt x="1128" y="6860"/>
                    <a:pt x="850" y="7021"/>
                    <a:pt x="630" y="7270"/>
                  </a:cubicBezTo>
                  <a:cubicBezTo>
                    <a:pt x="513" y="7372"/>
                    <a:pt x="410" y="7504"/>
                    <a:pt x="337" y="7636"/>
                  </a:cubicBezTo>
                  <a:cubicBezTo>
                    <a:pt x="249" y="7782"/>
                    <a:pt x="206" y="7943"/>
                    <a:pt x="191" y="8075"/>
                  </a:cubicBezTo>
                  <a:cubicBezTo>
                    <a:pt x="176" y="8338"/>
                    <a:pt x="220" y="8587"/>
                    <a:pt x="337" y="8748"/>
                  </a:cubicBezTo>
                  <a:cubicBezTo>
                    <a:pt x="440" y="8909"/>
                    <a:pt x="586" y="8997"/>
                    <a:pt x="689" y="9026"/>
                  </a:cubicBezTo>
                  <a:cubicBezTo>
                    <a:pt x="714" y="9030"/>
                    <a:pt x="737" y="9032"/>
                    <a:pt x="757" y="9032"/>
                  </a:cubicBezTo>
                  <a:cubicBezTo>
                    <a:pt x="817" y="9032"/>
                    <a:pt x="850" y="9016"/>
                    <a:pt x="850" y="8983"/>
                  </a:cubicBezTo>
                  <a:cubicBezTo>
                    <a:pt x="864" y="8909"/>
                    <a:pt x="718" y="8822"/>
                    <a:pt x="689" y="8602"/>
                  </a:cubicBezTo>
                  <a:cubicBezTo>
                    <a:pt x="659" y="8485"/>
                    <a:pt x="689" y="8338"/>
                    <a:pt x="733" y="8192"/>
                  </a:cubicBezTo>
                  <a:cubicBezTo>
                    <a:pt x="776" y="8119"/>
                    <a:pt x="806" y="8046"/>
                    <a:pt x="864" y="8002"/>
                  </a:cubicBezTo>
                  <a:cubicBezTo>
                    <a:pt x="923" y="7929"/>
                    <a:pt x="996" y="7870"/>
                    <a:pt x="1084" y="7797"/>
                  </a:cubicBezTo>
                  <a:cubicBezTo>
                    <a:pt x="1274" y="7665"/>
                    <a:pt x="1523" y="7533"/>
                    <a:pt x="1816" y="7372"/>
                  </a:cubicBezTo>
                  <a:cubicBezTo>
                    <a:pt x="1962" y="7299"/>
                    <a:pt x="2153" y="7167"/>
                    <a:pt x="2299" y="7050"/>
                  </a:cubicBezTo>
                  <a:cubicBezTo>
                    <a:pt x="2445" y="6918"/>
                    <a:pt x="2606" y="6728"/>
                    <a:pt x="2709" y="6508"/>
                  </a:cubicBezTo>
                  <a:cubicBezTo>
                    <a:pt x="2826" y="6289"/>
                    <a:pt x="2914" y="5981"/>
                    <a:pt x="2841" y="5689"/>
                  </a:cubicBezTo>
                  <a:cubicBezTo>
                    <a:pt x="2826" y="5542"/>
                    <a:pt x="2767" y="5396"/>
                    <a:pt x="2694" y="5264"/>
                  </a:cubicBezTo>
                  <a:cubicBezTo>
                    <a:pt x="2636" y="5191"/>
                    <a:pt x="2606" y="5147"/>
                    <a:pt x="2562" y="5088"/>
                  </a:cubicBezTo>
                  <a:cubicBezTo>
                    <a:pt x="2533" y="5030"/>
                    <a:pt x="2475" y="5001"/>
                    <a:pt x="2445" y="4942"/>
                  </a:cubicBezTo>
                  <a:cubicBezTo>
                    <a:pt x="2079" y="4576"/>
                    <a:pt x="1684" y="4386"/>
                    <a:pt x="1391" y="4195"/>
                  </a:cubicBezTo>
                  <a:cubicBezTo>
                    <a:pt x="1245" y="4093"/>
                    <a:pt x="1142" y="3990"/>
                    <a:pt x="1084" y="3917"/>
                  </a:cubicBezTo>
                  <a:cubicBezTo>
                    <a:pt x="1055" y="3873"/>
                    <a:pt x="1025" y="3844"/>
                    <a:pt x="1025" y="3800"/>
                  </a:cubicBezTo>
                  <a:cubicBezTo>
                    <a:pt x="1011" y="3771"/>
                    <a:pt x="1011" y="3727"/>
                    <a:pt x="1011" y="3698"/>
                  </a:cubicBezTo>
                  <a:cubicBezTo>
                    <a:pt x="1025" y="3595"/>
                    <a:pt x="1084" y="3493"/>
                    <a:pt x="1157" y="3376"/>
                  </a:cubicBezTo>
                  <a:cubicBezTo>
                    <a:pt x="1245" y="3273"/>
                    <a:pt x="1347" y="3185"/>
                    <a:pt x="1465" y="3068"/>
                  </a:cubicBezTo>
                  <a:cubicBezTo>
                    <a:pt x="1728" y="2878"/>
                    <a:pt x="2035" y="2629"/>
                    <a:pt x="2270" y="2307"/>
                  </a:cubicBezTo>
                  <a:cubicBezTo>
                    <a:pt x="2401" y="2146"/>
                    <a:pt x="2489" y="1941"/>
                    <a:pt x="2533" y="1751"/>
                  </a:cubicBezTo>
                  <a:cubicBezTo>
                    <a:pt x="2592" y="1575"/>
                    <a:pt x="2592" y="1370"/>
                    <a:pt x="2562" y="1209"/>
                  </a:cubicBezTo>
                  <a:cubicBezTo>
                    <a:pt x="2533" y="858"/>
                    <a:pt x="2372" y="565"/>
                    <a:pt x="2182" y="389"/>
                  </a:cubicBezTo>
                  <a:cubicBezTo>
                    <a:pt x="1977" y="184"/>
                    <a:pt x="1772" y="96"/>
                    <a:pt x="1611" y="38"/>
                  </a:cubicBezTo>
                  <a:cubicBezTo>
                    <a:pt x="1509" y="11"/>
                    <a:pt x="1420" y="1"/>
                    <a:pt x="134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78" name="Google Shape;1378;p49"/>
            <p:cNvSpPr/>
            <p:nvPr/>
          </p:nvSpPr>
          <p:spPr>
            <a:xfrm>
              <a:off x="4899137" y="3887148"/>
              <a:ext cx="259456" cy="247021"/>
            </a:xfrm>
            <a:custGeom>
              <a:avLst/>
              <a:gdLst/>
              <a:ahLst/>
              <a:cxnLst/>
              <a:rect l="l" t="t" r="r" b="b"/>
              <a:pathLst>
                <a:path w="3568" h="3397" extrusionOk="0">
                  <a:moveTo>
                    <a:pt x="487" y="1366"/>
                  </a:moveTo>
                  <a:cubicBezTo>
                    <a:pt x="614" y="1366"/>
                    <a:pt x="750" y="1426"/>
                    <a:pt x="830" y="1493"/>
                  </a:cubicBezTo>
                  <a:lnTo>
                    <a:pt x="830" y="2313"/>
                  </a:lnTo>
                  <a:cubicBezTo>
                    <a:pt x="830" y="2314"/>
                    <a:pt x="829" y="2314"/>
                    <a:pt x="825" y="2314"/>
                  </a:cubicBezTo>
                  <a:cubicBezTo>
                    <a:pt x="763" y="2314"/>
                    <a:pt x="116" y="2173"/>
                    <a:pt x="172" y="1713"/>
                  </a:cubicBezTo>
                  <a:cubicBezTo>
                    <a:pt x="195" y="1451"/>
                    <a:pt x="335" y="1366"/>
                    <a:pt x="487" y="1366"/>
                  </a:cubicBezTo>
                  <a:close/>
                  <a:moveTo>
                    <a:pt x="860" y="0"/>
                  </a:moveTo>
                  <a:lnTo>
                    <a:pt x="860" y="1127"/>
                  </a:lnTo>
                  <a:cubicBezTo>
                    <a:pt x="854" y="1127"/>
                    <a:pt x="726" y="1081"/>
                    <a:pt x="573" y="1081"/>
                  </a:cubicBezTo>
                  <a:cubicBezTo>
                    <a:pt x="344" y="1081"/>
                    <a:pt x="57" y="1186"/>
                    <a:pt x="40" y="1713"/>
                  </a:cubicBezTo>
                  <a:cubicBezTo>
                    <a:pt x="1" y="2502"/>
                    <a:pt x="660" y="2548"/>
                    <a:pt x="813" y="2548"/>
                  </a:cubicBezTo>
                  <a:cubicBezTo>
                    <a:pt x="834" y="2548"/>
                    <a:pt x="845" y="2547"/>
                    <a:pt x="845" y="2547"/>
                  </a:cubicBezTo>
                  <a:lnTo>
                    <a:pt x="845" y="2547"/>
                  </a:lnTo>
                  <a:lnTo>
                    <a:pt x="816" y="3353"/>
                  </a:lnTo>
                  <a:lnTo>
                    <a:pt x="3407" y="3397"/>
                  </a:lnTo>
                  <a:lnTo>
                    <a:pt x="3568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79" name="Google Shape;1379;p49"/>
            <p:cNvSpPr/>
            <p:nvPr/>
          </p:nvSpPr>
          <p:spPr>
            <a:xfrm>
              <a:off x="4946695" y="3206349"/>
              <a:ext cx="210881" cy="657803"/>
            </a:xfrm>
            <a:custGeom>
              <a:avLst/>
              <a:gdLst/>
              <a:ahLst/>
              <a:cxnLst/>
              <a:rect l="l" t="t" r="r" b="b"/>
              <a:pathLst>
                <a:path w="2900" h="9046" extrusionOk="0">
                  <a:moveTo>
                    <a:pt x="1622" y="1"/>
                  </a:moveTo>
                  <a:cubicBezTo>
                    <a:pt x="1535" y="1"/>
                    <a:pt x="1424" y="15"/>
                    <a:pt x="1289" y="51"/>
                  </a:cubicBezTo>
                  <a:cubicBezTo>
                    <a:pt x="1099" y="110"/>
                    <a:pt x="908" y="212"/>
                    <a:pt x="718" y="403"/>
                  </a:cubicBezTo>
                  <a:cubicBezTo>
                    <a:pt x="542" y="578"/>
                    <a:pt x="367" y="871"/>
                    <a:pt x="337" y="1223"/>
                  </a:cubicBezTo>
                  <a:cubicBezTo>
                    <a:pt x="323" y="1384"/>
                    <a:pt x="337" y="1589"/>
                    <a:pt x="367" y="1764"/>
                  </a:cubicBezTo>
                  <a:cubicBezTo>
                    <a:pt x="425" y="1955"/>
                    <a:pt x="513" y="2160"/>
                    <a:pt x="630" y="2321"/>
                  </a:cubicBezTo>
                  <a:cubicBezTo>
                    <a:pt x="864" y="2643"/>
                    <a:pt x="1172" y="2862"/>
                    <a:pt x="1435" y="3082"/>
                  </a:cubicBezTo>
                  <a:cubicBezTo>
                    <a:pt x="1567" y="3184"/>
                    <a:pt x="1670" y="3287"/>
                    <a:pt x="1743" y="3404"/>
                  </a:cubicBezTo>
                  <a:cubicBezTo>
                    <a:pt x="1831" y="3506"/>
                    <a:pt x="1875" y="3638"/>
                    <a:pt x="1889" y="3711"/>
                  </a:cubicBezTo>
                  <a:cubicBezTo>
                    <a:pt x="1889" y="3741"/>
                    <a:pt x="1889" y="3785"/>
                    <a:pt x="1875" y="3814"/>
                  </a:cubicBezTo>
                  <a:lnTo>
                    <a:pt x="1816" y="3931"/>
                  </a:lnTo>
                  <a:cubicBezTo>
                    <a:pt x="1757" y="4004"/>
                    <a:pt x="1655" y="4092"/>
                    <a:pt x="1509" y="4209"/>
                  </a:cubicBezTo>
                  <a:cubicBezTo>
                    <a:pt x="1216" y="4429"/>
                    <a:pt x="835" y="4590"/>
                    <a:pt x="469" y="4956"/>
                  </a:cubicBezTo>
                  <a:cubicBezTo>
                    <a:pt x="425" y="5014"/>
                    <a:pt x="367" y="5044"/>
                    <a:pt x="337" y="5102"/>
                  </a:cubicBezTo>
                  <a:cubicBezTo>
                    <a:pt x="279" y="5175"/>
                    <a:pt x="250" y="5234"/>
                    <a:pt x="206" y="5292"/>
                  </a:cubicBezTo>
                  <a:cubicBezTo>
                    <a:pt x="132" y="5410"/>
                    <a:pt x="74" y="5556"/>
                    <a:pt x="59" y="5702"/>
                  </a:cubicBezTo>
                  <a:cubicBezTo>
                    <a:pt x="1" y="5995"/>
                    <a:pt x="74" y="6317"/>
                    <a:pt x="191" y="6537"/>
                  </a:cubicBezTo>
                  <a:cubicBezTo>
                    <a:pt x="293" y="6756"/>
                    <a:pt x="469" y="6917"/>
                    <a:pt x="616" y="7064"/>
                  </a:cubicBezTo>
                  <a:cubicBezTo>
                    <a:pt x="777" y="7196"/>
                    <a:pt x="938" y="7313"/>
                    <a:pt x="1084" y="7386"/>
                  </a:cubicBezTo>
                  <a:cubicBezTo>
                    <a:pt x="1391" y="7562"/>
                    <a:pt x="1640" y="7679"/>
                    <a:pt x="1816" y="7810"/>
                  </a:cubicBezTo>
                  <a:cubicBezTo>
                    <a:pt x="1889" y="7884"/>
                    <a:pt x="1977" y="7942"/>
                    <a:pt x="2036" y="8015"/>
                  </a:cubicBezTo>
                  <a:cubicBezTo>
                    <a:pt x="2094" y="8074"/>
                    <a:pt x="2123" y="8147"/>
                    <a:pt x="2167" y="8220"/>
                  </a:cubicBezTo>
                  <a:cubicBezTo>
                    <a:pt x="2226" y="8367"/>
                    <a:pt x="2240" y="8513"/>
                    <a:pt x="2226" y="8616"/>
                  </a:cubicBezTo>
                  <a:cubicBezTo>
                    <a:pt x="2182" y="8835"/>
                    <a:pt x="2036" y="8923"/>
                    <a:pt x="2050" y="8996"/>
                  </a:cubicBezTo>
                  <a:cubicBezTo>
                    <a:pt x="2072" y="9029"/>
                    <a:pt x="2102" y="9046"/>
                    <a:pt x="2159" y="9046"/>
                  </a:cubicBezTo>
                  <a:cubicBezTo>
                    <a:pt x="2178" y="9046"/>
                    <a:pt x="2200" y="9044"/>
                    <a:pt x="2226" y="9040"/>
                  </a:cubicBezTo>
                  <a:cubicBezTo>
                    <a:pt x="2314" y="9025"/>
                    <a:pt x="2460" y="8923"/>
                    <a:pt x="2563" y="8762"/>
                  </a:cubicBezTo>
                  <a:cubicBezTo>
                    <a:pt x="2680" y="8601"/>
                    <a:pt x="2753" y="8367"/>
                    <a:pt x="2709" y="8089"/>
                  </a:cubicBezTo>
                  <a:cubicBezTo>
                    <a:pt x="2694" y="7942"/>
                    <a:pt x="2665" y="7796"/>
                    <a:pt x="2563" y="7649"/>
                  </a:cubicBezTo>
                  <a:cubicBezTo>
                    <a:pt x="2489" y="7518"/>
                    <a:pt x="2387" y="7386"/>
                    <a:pt x="2270" y="7283"/>
                  </a:cubicBezTo>
                  <a:cubicBezTo>
                    <a:pt x="2036" y="7049"/>
                    <a:pt x="1757" y="6873"/>
                    <a:pt x="1523" y="6698"/>
                  </a:cubicBezTo>
                  <a:cubicBezTo>
                    <a:pt x="1391" y="6610"/>
                    <a:pt x="1304" y="6507"/>
                    <a:pt x="1216" y="6420"/>
                  </a:cubicBezTo>
                  <a:cubicBezTo>
                    <a:pt x="1128" y="6332"/>
                    <a:pt x="1055" y="6215"/>
                    <a:pt x="1011" y="6127"/>
                  </a:cubicBezTo>
                  <a:cubicBezTo>
                    <a:pt x="967" y="6039"/>
                    <a:pt x="967" y="5966"/>
                    <a:pt x="996" y="5893"/>
                  </a:cubicBezTo>
                  <a:cubicBezTo>
                    <a:pt x="1011" y="5819"/>
                    <a:pt x="1040" y="5746"/>
                    <a:pt x="1157" y="5658"/>
                  </a:cubicBezTo>
                  <a:cubicBezTo>
                    <a:pt x="1333" y="5468"/>
                    <a:pt x="1699" y="5307"/>
                    <a:pt x="2094" y="5029"/>
                  </a:cubicBezTo>
                  <a:cubicBezTo>
                    <a:pt x="2270" y="4897"/>
                    <a:pt x="2489" y="4736"/>
                    <a:pt x="2650" y="4458"/>
                  </a:cubicBezTo>
                  <a:cubicBezTo>
                    <a:pt x="2826" y="4194"/>
                    <a:pt x="2899" y="3858"/>
                    <a:pt x="2841" y="3550"/>
                  </a:cubicBezTo>
                  <a:cubicBezTo>
                    <a:pt x="2782" y="3243"/>
                    <a:pt x="2636" y="2994"/>
                    <a:pt x="2489" y="2818"/>
                  </a:cubicBezTo>
                  <a:cubicBezTo>
                    <a:pt x="2343" y="2628"/>
                    <a:pt x="2182" y="2482"/>
                    <a:pt x="2021" y="2379"/>
                  </a:cubicBezTo>
                  <a:cubicBezTo>
                    <a:pt x="1713" y="2145"/>
                    <a:pt x="1450" y="1999"/>
                    <a:pt x="1304" y="1808"/>
                  </a:cubicBezTo>
                  <a:cubicBezTo>
                    <a:pt x="1143" y="1647"/>
                    <a:pt x="1084" y="1442"/>
                    <a:pt x="1069" y="1237"/>
                  </a:cubicBezTo>
                  <a:cubicBezTo>
                    <a:pt x="1055" y="842"/>
                    <a:pt x="1289" y="549"/>
                    <a:pt x="1494" y="388"/>
                  </a:cubicBezTo>
                  <a:cubicBezTo>
                    <a:pt x="1684" y="212"/>
                    <a:pt x="1860" y="169"/>
                    <a:pt x="1860" y="95"/>
                  </a:cubicBezTo>
                  <a:cubicBezTo>
                    <a:pt x="1860" y="48"/>
                    <a:pt x="1781" y="1"/>
                    <a:pt x="162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grpSp>
        <p:nvGrpSpPr>
          <p:cNvPr id="1380" name="Google Shape;1380;p49"/>
          <p:cNvGrpSpPr/>
          <p:nvPr/>
        </p:nvGrpSpPr>
        <p:grpSpPr>
          <a:xfrm>
            <a:off x="7190302" y="3404433"/>
            <a:ext cx="2766519" cy="3607264"/>
            <a:chOff x="5355526" y="2548675"/>
            <a:chExt cx="2074889" cy="2705448"/>
          </a:xfrm>
        </p:grpSpPr>
        <p:sp>
          <p:nvSpPr>
            <p:cNvPr id="1381" name="Google Shape;1381;p49"/>
            <p:cNvSpPr/>
            <p:nvPr/>
          </p:nvSpPr>
          <p:spPr>
            <a:xfrm>
              <a:off x="5397703" y="3115304"/>
              <a:ext cx="220843" cy="269346"/>
            </a:xfrm>
            <a:custGeom>
              <a:avLst/>
              <a:gdLst/>
              <a:ahLst/>
              <a:cxnLst/>
              <a:rect l="l" t="t" r="r" b="b"/>
              <a:pathLst>
                <a:path w="3037" h="3704" extrusionOk="0">
                  <a:moveTo>
                    <a:pt x="2377" y="1"/>
                  </a:moveTo>
                  <a:cubicBezTo>
                    <a:pt x="2246" y="1"/>
                    <a:pt x="1997" y="440"/>
                    <a:pt x="2202" y="996"/>
                  </a:cubicBezTo>
                  <a:cubicBezTo>
                    <a:pt x="2202" y="996"/>
                    <a:pt x="913" y="211"/>
                    <a:pt x="522" y="211"/>
                  </a:cubicBezTo>
                  <a:cubicBezTo>
                    <a:pt x="466" y="211"/>
                    <a:pt x="429" y="227"/>
                    <a:pt x="416" y="264"/>
                  </a:cubicBezTo>
                  <a:cubicBezTo>
                    <a:pt x="299" y="557"/>
                    <a:pt x="1572" y="1303"/>
                    <a:pt x="1572" y="1303"/>
                  </a:cubicBezTo>
                  <a:cubicBezTo>
                    <a:pt x="1572" y="1303"/>
                    <a:pt x="694" y="860"/>
                    <a:pt x="313" y="860"/>
                  </a:cubicBezTo>
                  <a:cubicBezTo>
                    <a:pt x="234" y="860"/>
                    <a:pt x="177" y="878"/>
                    <a:pt x="152" y="923"/>
                  </a:cubicBezTo>
                  <a:cubicBezTo>
                    <a:pt x="6" y="1157"/>
                    <a:pt x="1148" y="1816"/>
                    <a:pt x="1148" y="1816"/>
                  </a:cubicBezTo>
                  <a:cubicBezTo>
                    <a:pt x="1148" y="1816"/>
                    <a:pt x="317" y="1401"/>
                    <a:pt x="72" y="1401"/>
                  </a:cubicBezTo>
                  <a:cubicBezTo>
                    <a:pt x="26" y="1401"/>
                    <a:pt x="1" y="1415"/>
                    <a:pt x="6" y="1450"/>
                  </a:cubicBezTo>
                  <a:cubicBezTo>
                    <a:pt x="20" y="1669"/>
                    <a:pt x="752" y="2240"/>
                    <a:pt x="752" y="2240"/>
                  </a:cubicBezTo>
                  <a:cubicBezTo>
                    <a:pt x="752" y="2240"/>
                    <a:pt x="243" y="1933"/>
                    <a:pt x="65" y="1933"/>
                  </a:cubicBezTo>
                  <a:cubicBezTo>
                    <a:pt x="24" y="1933"/>
                    <a:pt x="0" y="1950"/>
                    <a:pt x="6" y="1992"/>
                  </a:cubicBezTo>
                  <a:cubicBezTo>
                    <a:pt x="20" y="2211"/>
                    <a:pt x="1338" y="3675"/>
                    <a:pt x="1338" y="3675"/>
                  </a:cubicBezTo>
                  <a:cubicBezTo>
                    <a:pt x="1361" y="3695"/>
                    <a:pt x="1389" y="3704"/>
                    <a:pt x="1419" y="3704"/>
                  </a:cubicBezTo>
                  <a:cubicBezTo>
                    <a:pt x="1869" y="3704"/>
                    <a:pt x="3036" y="1728"/>
                    <a:pt x="3036" y="1728"/>
                  </a:cubicBezTo>
                  <a:cubicBezTo>
                    <a:pt x="3036" y="1728"/>
                    <a:pt x="2538" y="1"/>
                    <a:pt x="2377" y="1"/>
                  </a:cubicBezTo>
                  <a:close/>
                </a:path>
              </a:pathLst>
            </a:custGeom>
            <a:solidFill>
              <a:srgbClr val="AC503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82" name="Google Shape;1382;p49"/>
            <p:cNvSpPr/>
            <p:nvPr/>
          </p:nvSpPr>
          <p:spPr>
            <a:xfrm>
              <a:off x="5355526" y="5126286"/>
              <a:ext cx="409909" cy="127837"/>
            </a:xfrm>
            <a:custGeom>
              <a:avLst/>
              <a:gdLst/>
              <a:ahLst/>
              <a:cxnLst/>
              <a:rect l="l" t="t" r="r" b="b"/>
              <a:pathLst>
                <a:path w="5637" h="1758" extrusionOk="0">
                  <a:moveTo>
                    <a:pt x="1084" y="1"/>
                  </a:moveTo>
                  <a:lnTo>
                    <a:pt x="1318" y="1084"/>
                  </a:lnTo>
                  <a:cubicBezTo>
                    <a:pt x="1318" y="1084"/>
                    <a:pt x="0" y="1743"/>
                    <a:pt x="732" y="1743"/>
                  </a:cubicBezTo>
                  <a:cubicBezTo>
                    <a:pt x="1450" y="1757"/>
                    <a:pt x="5636" y="1757"/>
                    <a:pt x="5636" y="1757"/>
                  </a:cubicBezTo>
                  <a:lnTo>
                    <a:pt x="5329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83" name="Google Shape;1383;p49"/>
            <p:cNvSpPr/>
            <p:nvPr/>
          </p:nvSpPr>
          <p:spPr>
            <a:xfrm>
              <a:off x="5447080" y="5205768"/>
              <a:ext cx="30905" cy="11271"/>
            </a:xfrm>
            <a:custGeom>
              <a:avLst/>
              <a:gdLst/>
              <a:ahLst/>
              <a:cxnLst/>
              <a:rect l="l" t="t" r="r" b="b"/>
              <a:pathLst>
                <a:path w="425" h="155" extrusionOk="0">
                  <a:moveTo>
                    <a:pt x="20" y="0"/>
                  </a:moveTo>
                  <a:cubicBezTo>
                    <a:pt x="8" y="0"/>
                    <a:pt x="0" y="2"/>
                    <a:pt x="0" y="6"/>
                  </a:cubicBezTo>
                  <a:cubicBezTo>
                    <a:pt x="0" y="20"/>
                    <a:pt x="117" y="35"/>
                    <a:pt x="205" y="79"/>
                  </a:cubicBezTo>
                  <a:cubicBezTo>
                    <a:pt x="319" y="117"/>
                    <a:pt x="400" y="155"/>
                    <a:pt x="420" y="155"/>
                  </a:cubicBezTo>
                  <a:cubicBezTo>
                    <a:pt x="423" y="155"/>
                    <a:pt x="425" y="154"/>
                    <a:pt x="425" y="152"/>
                  </a:cubicBezTo>
                  <a:cubicBezTo>
                    <a:pt x="425" y="137"/>
                    <a:pt x="352" y="79"/>
                    <a:pt x="220" y="49"/>
                  </a:cubicBezTo>
                  <a:cubicBezTo>
                    <a:pt x="143" y="17"/>
                    <a:pt x="58" y="0"/>
                    <a:pt x="2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84" name="Google Shape;1384;p49"/>
            <p:cNvSpPr/>
            <p:nvPr/>
          </p:nvSpPr>
          <p:spPr>
            <a:xfrm>
              <a:off x="5654622" y="5201769"/>
              <a:ext cx="104422" cy="39558"/>
            </a:xfrm>
            <a:custGeom>
              <a:avLst/>
              <a:gdLst/>
              <a:ahLst/>
              <a:cxnLst/>
              <a:rect l="l" t="t" r="r" b="b"/>
              <a:pathLst>
                <a:path w="1436" h="544" extrusionOk="0">
                  <a:moveTo>
                    <a:pt x="1033" y="0"/>
                  </a:moveTo>
                  <a:cubicBezTo>
                    <a:pt x="909" y="0"/>
                    <a:pt x="762" y="7"/>
                    <a:pt x="616" y="46"/>
                  </a:cubicBezTo>
                  <a:cubicBezTo>
                    <a:pt x="396" y="104"/>
                    <a:pt x="206" y="222"/>
                    <a:pt x="118" y="339"/>
                  </a:cubicBezTo>
                  <a:cubicBezTo>
                    <a:pt x="59" y="397"/>
                    <a:pt x="45" y="441"/>
                    <a:pt x="30" y="485"/>
                  </a:cubicBezTo>
                  <a:cubicBezTo>
                    <a:pt x="1" y="514"/>
                    <a:pt x="1" y="544"/>
                    <a:pt x="1" y="544"/>
                  </a:cubicBezTo>
                  <a:cubicBezTo>
                    <a:pt x="30" y="544"/>
                    <a:pt x="45" y="441"/>
                    <a:pt x="147" y="353"/>
                  </a:cubicBezTo>
                  <a:cubicBezTo>
                    <a:pt x="250" y="251"/>
                    <a:pt x="411" y="134"/>
                    <a:pt x="630" y="75"/>
                  </a:cubicBezTo>
                  <a:cubicBezTo>
                    <a:pt x="762" y="49"/>
                    <a:pt x="889" y="44"/>
                    <a:pt x="1000" y="44"/>
                  </a:cubicBezTo>
                  <a:cubicBezTo>
                    <a:pt x="1075" y="44"/>
                    <a:pt x="1143" y="46"/>
                    <a:pt x="1201" y="46"/>
                  </a:cubicBezTo>
                  <a:lnTo>
                    <a:pt x="1436" y="46"/>
                  </a:lnTo>
                  <a:cubicBezTo>
                    <a:pt x="1436" y="31"/>
                    <a:pt x="1348" y="31"/>
                    <a:pt x="1201" y="2"/>
                  </a:cubicBezTo>
                  <a:cubicBezTo>
                    <a:pt x="1153" y="2"/>
                    <a:pt x="1096" y="0"/>
                    <a:pt x="1033" y="0"/>
                  </a:cubicBezTo>
                  <a:close/>
                </a:path>
              </a:pathLst>
            </a:custGeom>
            <a:solidFill>
              <a:srgbClr val="41556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85" name="Google Shape;1385;p49"/>
            <p:cNvSpPr/>
            <p:nvPr/>
          </p:nvSpPr>
          <p:spPr>
            <a:xfrm>
              <a:off x="5541834" y="5126286"/>
              <a:ext cx="409909" cy="127837"/>
            </a:xfrm>
            <a:custGeom>
              <a:avLst/>
              <a:gdLst/>
              <a:ahLst/>
              <a:cxnLst/>
              <a:rect l="l" t="t" r="r" b="b"/>
              <a:pathLst>
                <a:path w="5637" h="1758" extrusionOk="0">
                  <a:moveTo>
                    <a:pt x="1083" y="1"/>
                  </a:moveTo>
                  <a:lnTo>
                    <a:pt x="1318" y="1084"/>
                  </a:lnTo>
                  <a:cubicBezTo>
                    <a:pt x="1318" y="1084"/>
                    <a:pt x="0" y="1743"/>
                    <a:pt x="732" y="1743"/>
                  </a:cubicBezTo>
                  <a:cubicBezTo>
                    <a:pt x="1464" y="1743"/>
                    <a:pt x="5636" y="1757"/>
                    <a:pt x="5636" y="1757"/>
                  </a:cubicBezTo>
                  <a:lnTo>
                    <a:pt x="5329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86" name="Google Shape;1386;p49"/>
            <p:cNvSpPr/>
            <p:nvPr/>
          </p:nvSpPr>
          <p:spPr>
            <a:xfrm>
              <a:off x="5621680" y="5211077"/>
              <a:ext cx="31996" cy="12726"/>
            </a:xfrm>
            <a:custGeom>
              <a:avLst/>
              <a:gdLst/>
              <a:ahLst/>
              <a:cxnLst/>
              <a:rect l="l" t="t" r="r" b="b"/>
              <a:pathLst>
                <a:path w="440" h="175" extrusionOk="0">
                  <a:moveTo>
                    <a:pt x="33" y="0"/>
                  </a:moveTo>
                  <a:cubicBezTo>
                    <a:pt x="21" y="0"/>
                    <a:pt x="15" y="2"/>
                    <a:pt x="15" y="6"/>
                  </a:cubicBezTo>
                  <a:cubicBezTo>
                    <a:pt x="0" y="20"/>
                    <a:pt x="117" y="50"/>
                    <a:pt x="220" y="94"/>
                  </a:cubicBezTo>
                  <a:cubicBezTo>
                    <a:pt x="327" y="129"/>
                    <a:pt x="405" y="175"/>
                    <a:pt x="430" y="175"/>
                  </a:cubicBezTo>
                  <a:cubicBezTo>
                    <a:pt x="436" y="175"/>
                    <a:pt x="439" y="172"/>
                    <a:pt x="439" y="167"/>
                  </a:cubicBezTo>
                  <a:cubicBezTo>
                    <a:pt x="439" y="152"/>
                    <a:pt x="351" y="94"/>
                    <a:pt x="234" y="64"/>
                  </a:cubicBezTo>
                  <a:cubicBezTo>
                    <a:pt x="156" y="20"/>
                    <a:pt x="69" y="0"/>
                    <a:pt x="3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87" name="Google Shape;1387;p49"/>
            <p:cNvSpPr/>
            <p:nvPr/>
          </p:nvSpPr>
          <p:spPr>
            <a:xfrm>
              <a:off x="5635497" y="5205768"/>
              <a:ext cx="29887" cy="11271"/>
            </a:xfrm>
            <a:custGeom>
              <a:avLst/>
              <a:gdLst/>
              <a:ahLst/>
              <a:cxnLst/>
              <a:rect l="l" t="t" r="r" b="b"/>
              <a:pathLst>
                <a:path w="411" h="155" extrusionOk="0">
                  <a:moveTo>
                    <a:pt x="18" y="0"/>
                  </a:moveTo>
                  <a:cubicBezTo>
                    <a:pt x="7" y="0"/>
                    <a:pt x="0" y="2"/>
                    <a:pt x="0" y="6"/>
                  </a:cubicBezTo>
                  <a:cubicBezTo>
                    <a:pt x="0" y="20"/>
                    <a:pt x="88" y="35"/>
                    <a:pt x="191" y="79"/>
                  </a:cubicBezTo>
                  <a:cubicBezTo>
                    <a:pt x="305" y="117"/>
                    <a:pt x="386" y="155"/>
                    <a:pt x="406" y="155"/>
                  </a:cubicBezTo>
                  <a:cubicBezTo>
                    <a:pt x="409" y="155"/>
                    <a:pt x="410" y="154"/>
                    <a:pt x="410" y="152"/>
                  </a:cubicBezTo>
                  <a:cubicBezTo>
                    <a:pt x="410" y="137"/>
                    <a:pt x="337" y="79"/>
                    <a:pt x="220" y="49"/>
                  </a:cubicBezTo>
                  <a:cubicBezTo>
                    <a:pt x="132" y="17"/>
                    <a:pt x="53" y="0"/>
                    <a:pt x="1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88" name="Google Shape;1388;p49"/>
            <p:cNvSpPr/>
            <p:nvPr/>
          </p:nvSpPr>
          <p:spPr>
            <a:xfrm>
              <a:off x="5843111" y="5201769"/>
              <a:ext cx="103332" cy="39558"/>
            </a:xfrm>
            <a:custGeom>
              <a:avLst/>
              <a:gdLst/>
              <a:ahLst/>
              <a:cxnLst/>
              <a:rect l="l" t="t" r="r" b="b"/>
              <a:pathLst>
                <a:path w="1421" h="544" extrusionOk="0">
                  <a:moveTo>
                    <a:pt x="1018" y="0"/>
                  </a:moveTo>
                  <a:cubicBezTo>
                    <a:pt x="893" y="0"/>
                    <a:pt x="747" y="7"/>
                    <a:pt x="600" y="46"/>
                  </a:cubicBezTo>
                  <a:cubicBezTo>
                    <a:pt x="381" y="104"/>
                    <a:pt x="190" y="222"/>
                    <a:pt x="103" y="339"/>
                  </a:cubicBezTo>
                  <a:cubicBezTo>
                    <a:pt x="44" y="397"/>
                    <a:pt x="29" y="441"/>
                    <a:pt x="15" y="485"/>
                  </a:cubicBezTo>
                  <a:cubicBezTo>
                    <a:pt x="0" y="514"/>
                    <a:pt x="0" y="544"/>
                    <a:pt x="0" y="544"/>
                  </a:cubicBezTo>
                  <a:cubicBezTo>
                    <a:pt x="0" y="544"/>
                    <a:pt x="29" y="441"/>
                    <a:pt x="146" y="353"/>
                  </a:cubicBezTo>
                  <a:cubicBezTo>
                    <a:pt x="234" y="251"/>
                    <a:pt x="395" y="134"/>
                    <a:pt x="615" y="75"/>
                  </a:cubicBezTo>
                  <a:cubicBezTo>
                    <a:pt x="747" y="49"/>
                    <a:pt x="873" y="44"/>
                    <a:pt x="985" y="44"/>
                  </a:cubicBezTo>
                  <a:cubicBezTo>
                    <a:pt x="1059" y="44"/>
                    <a:pt x="1127" y="46"/>
                    <a:pt x="1186" y="46"/>
                  </a:cubicBezTo>
                  <a:lnTo>
                    <a:pt x="1420" y="46"/>
                  </a:lnTo>
                  <a:cubicBezTo>
                    <a:pt x="1420" y="31"/>
                    <a:pt x="1332" y="31"/>
                    <a:pt x="1186" y="2"/>
                  </a:cubicBezTo>
                  <a:cubicBezTo>
                    <a:pt x="1137" y="2"/>
                    <a:pt x="1080" y="0"/>
                    <a:pt x="101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89" name="Google Shape;1389;p49"/>
            <p:cNvSpPr/>
            <p:nvPr/>
          </p:nvSpPr>
          <p:spPr>
            <a:xfrm>
              <a:off x="5612081" y="5219876"/>
              <a:ext cx="26687" cy="23560"/>
            </a:xfrm>
            <a:custGeom>
              <a:avLst/>
              <a:gdLst/>
              <a:ahLst/>
              <a:cxnLst/>
              <a:rect l="l" t="t" r="r" b="b"/>
              <a:pathLst>
                <a:path w="367" h="324" extrusionOk="0">
                  <a:moveTo>
                    <a:pt x="38" y="0"/>
                  </a:moveTo>
                  <a:cubicBezTo>
                    <a:pt x="15" y="0"/>
                    <a:pt x="0" y="7"/>
                    <a:pt x="0" y="17"/>
                  </a:cubicBezTo>
                  <a:cubicBezTo>
                    <a:pt x="0" y="17"/>
                    <a:pt x="132" y="31"/>
                    <a:pt x="220" y="119"/>
                  </a:cubicBezTo>
                  <a:cubicBezTo>
                    <a:pt x="337" y="207"/>
                    <a:pt x="337" y="324"/>
                    <a:pt x="352" y="324"/>
                  </a:cubicBezTo>
                  <a:cubicBezTo>
                    <a:pt x="366" y="324"/>
                    <a:pt x="366" y="192"/>
                    <a:pt x="235" y="104"/>
                  </a:cubicBezTo>
                  <a:cubicBezTo>
                    <a:pt x="166" y="26"/>
                    <a:pt x="85" y="0"/>
                    <a:pt x="3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90" name="Google Shape;1390;p49"/>
            <p:cNvSpPr/>
            <p:nvPr/>
          </p:nvSpPr>
          <p:spPr>
            <a:xfrm>
              <a:off x="6197620" y="4291686"/>
              <a:ext cx="744191" cy="108640"/>
            </a:xfrm>
            <a:custGeom>
              <a:avLst/>
              <a:gdLst/>
              <a:ahLst/>
              <a:cxnLst/>
              <a:rect l="l" t="t" r="r" b="b"/>
              <a:pathLst>
                <a:path w="10234" h="1494" extrusionOk="0">
                  <a:moveTo>
                    <a:pt x="0" y="0"/>
                  </a:moveTo>
                  <a:lnTo>
                    <a:pt x="205" y="981"/>
                  </a:lnTo>
                  <a:lnTo>
                    <a:pt x="9999" y="1493"/>
                  </a:lnTo>
                  <a:lnTo>
                    <a:pt x="10233" y="4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A35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91" name="Google Shape;1391;p49"/>
            <p:cNvSpPr/>
            <p:nvPr/>
          </p:nvSpPr>
          <p:spPr>
            <a:xfrm>
              <a:off x="6825700" y="4374731"/>
              <a:ext cx="73517" cy="878282"/>
            </a:xfrm>
            <a:custGeom>
              <a:avLst/>
              <a:gdLst/>
              <a:ahLst/>
              <a:cxnLst/>
              <a:rect l="l" t="t" r="r" b="b"/>
              <a:pathLst>
                <a:path w="1011" h="12078" extrusionOk="0">
                  <a:moveTo>
                    <a:pt x="513" y="0"/>
                  </a:moveTo>
                  <a:lnTo>
                    <a:pt x="0" y="12078"/>
                  </a:lnTo>
                  <a:lnTo>
                    <a:pt x="352" y="12078"/>
                  </a:lnTo>
                  <a:lnTo>
                    <a:pt x="1010" y="29"/>
                  </a:lnTo>
                  <a:lnTo>
                    <a:pt x="51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92" name="Google Shape;1392;p49"/>
            <p:cNvSpPr/>
            <p:nvPr/>
          </p:nvSpPr>
          <p:spPr>
            <a:xfrm>
              <a:off x="6221036" y="4349134"/>
              <a:ext cx="36213" cy="879373"/>
            </a:xfrm>
            <a:custGeom>
              <a:avLst/>
              <a:gdLst/>
              <a:ahLst/>
              <a:cxnLst/>
              <a:rect l="l" t="t" r="r" b="b"/>
              <a:pathLst>
                <a:path w="498" h="12093" extrusionOk="0">
                  <a:moveTo>
                    <a:pt x="0" y="1"/>
                  </a:moveTo>
                  <a:lnTo>
                    <a:pt x="103" y="12093"/>
                  </a:lnTo>
                  <a:lnTo>
                    <a:pt x="454" y="12078"/>
                  </a:lnTo>
                  <a:lnTo>
                    <a:pt x="498" y="1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93" name="Google Shape;1393;p49"/>
            <p:cNvSpPr/>
            <p:nvPr/>
          </p:nvSpPr>
          <p:spPr>
            <a:xfrm>
              <a:off x="6239070" y="4350225"/>
              <a:ext cx="623916" cy="563197"/>
            </a:xfrm>
            <a:custGeom>
              <a:avLst/>
              <a:gdLst/>
              <a:ahLst/>
              <a:cxnLst/>
              <a:rect l="l" t="t" r="r" b="b"/>
              <a:pathLst>
                <a:path w="8580" h="7745" extrusionOk="0">
                  <a:moveTo>
                    <a:pt x="279" y="0"/>
                  </a:moveTo>
                  <a:lnTo>
                    <a:pt x="1" y="205"/>
                  </a:lnTo>
                  <a:lnTo>
                    <a:pt x="8580" y="7745"/>
                  </a:lnTo>
                  <a:lnTo>
                    <a:pt x="8580" y="7218"/>
                  </a:lnTo>
                  <a:lnTo>
                    <a:pt x="27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94" name="Google Shape;1394;p49"/>
            <p:cNvSpPr/>
            <p:nvPr/>
          </p:nvSpPr>
          <p:spPr>
            <a:xfrm>
              <a:off x="6226344" y="4374731"/>
              <a:ext cx="645150" cy="538691"/>
            </a:xfrm>
            <a:custGeom>
              <a:avLst/>
              <a:gdLst/>
              <a:ahLst/>
              <a:cxnLst/>
              <a:rect l="l" t="t" r="r" b="b"/>
              <a:pathLst>
                <a:path w="8872" h="7408" extrusionOk="0">
                  <a:moveTo>
                    <a:pt x="8608" y="0"/>
                  </a:moveTo>
                  <a:lnTo>
                    <a:pt x="0" y="7100"/>
                  </a:lnTo>
                  <a:lnTo>
                    <a:pt x="59" y="7408"/>
                  </a:lnTo>
                  <a:lnTo>
                    <a:pt x="8872" y="220"/>
                  </a:lnTo>
                  <a:lnTo>
                    <a:pt x="8608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95" name="Google Shape;1395;p49"/>
            <p:cNvSpPr/>
            <p:nvPr/>
          </p:nvSpPr>
          <p:spPr>
            <a:xfrm>
              <a:off x="5858019" y="3029059"/>
              <a:ext cx="1541466" cy="1438788"/>
            </a:xfrm>
            <a:custGeom>
              <a:avLst/>
              <a:gdLst/>
              <a:ahLst/>
              <a:cxnLst/>
              <a:rect l="l" t="t" r="r" b="b"/>
              <a:pathLst>
                <a:path w="21198" h="19786" extrusionOk="0">
                  <a:moveTo>
                    <a:pt x="12941" y="1"/>
                  </a:moveTo>
                  <a:cubicBezTo>
                    <a:pt x="11360" y="1"/>
                    <a:pt x="9765" y="308"/>
                    <a:pt x="8564" y="1362"/>
                  </a:cubicBezTo>
                  <a:cubicBezTo>
                    <a:pt x="5226" y="4334"/>
                    <a:pt x="2459" y="7950"/>
                    <a:pt x="469" y="11947"/>
                  </a:cubicBezTo>
                  <a:cubicBezTo>
                    <a:pt x="249" y="12415"/>
                    <a:pt x="0" y="12898"/>
                    <a:pt x="59" y="13411"/>
                  </a:cubicBezTo>
                  <a:cubicBezTo>
                    <a:pt x="103" y="13820"/>
                    <a:pt x="293" y="14186"/>
                    <a:pt x="512" y="14509"/>
                  </a:cubicBezTo>
                  <a:cubicBezTo>
                    <a:pt x="2372" y="17392"/>
                    <a:pt x="5534" y="19383"/>
                    <a:pt x="8930" y="19735"/>
                  </a:cubicBezTo>
                  <a:cubicBezTo>
                    <a:pt x="9276" y="19769"/>
                    <a:pt x="9623" y="19786"/>
                    <a:pt x="9970" y="19786"/>
                  </a:cubicBezTo>
                  <a:cubicBezTo>
                    <a:pt x="13046" y="19786"/>
                    <a:pt x="16111" y="18463"/>
                    <a:pt x="18124" y="16148"/>
                  </a:cubicBezTo>
                  <a:cubicBezTo>
                    <a:pt x="20364" y="13557"/>
                    <a:pt x="21198" y="9809"/>
                    <a:pt x="20173" y="6559"/>
                  </a:cubicBezTo>
                  <a:cubicBezTo>
                    <a:pt x="19163" y="3295"/>
                    <a:pt x="16294" y="660"/>
                    <a:pt x="1294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96" name="Google Shape;1396;p49"/>
            <p:cNvSpPr/>
            <p:nvPr/>
          </p:nvSpPr>
          <p:spPr>
            <a:xfrm>
              <a:off x="6472282" y="3059165"/>
              <a:ext cx="767606" cy="830143"/>
            </a:xfrm>
            <a:custGeom>
              <a:avLst/>
              <a:gdLst/>
              <a:ahLst/>
              <a:cxnLst/>
              <a:rect l="l" t="t" r="r" b="b"/>
              <a:pathLst>
                <a:path w="10556" h="11416" extrusionOk="0">
                  <a:moveTo>
                    <a:pt x="5119" y="1"/>
                  </a:moveTo>
                  <a:cubicBezTo>
                    <a:pt x="4652" y="1"/>
                    <a:pt x="4190" y="88"/>
                    <a:pt x="3762" y="289"/>
                  </a:cubicBezTo>
                  <a:cubicBezTo>
                    <a:pt x="3030" y="612"/>
                    <a:pt x="2489" y="1256"/>
                    <a:pt x="2006" y="1900"/>
                  </a:cubicBezTo>
                  <a:cubicBezTo>
                    <a:pt x="878" y="3408"/>
                    <a:pt x="0" y="5384"/>
                    <a:pt x="600" y="7185"/>
                  </a:cubicBezTo>
                  <a:cubicBezTo>
                    <a:pt x="1039" y="8488"/>
                    <a:pt x="1859" y="9732"/>
                    <a:pt x="3118" y="10244"/>
                  </a:cubicBezTo>
                  <a:cubicBezTo>
                    <a:pt x="4335" y="10734"/>
                    <a:pt x="5458" y="11223"/>
                    <a:pt x="6731" y="11394"/>
                  </a:cubicBezTo>
                  <a:lnTo>
                    <a:pt x="6731" y="11394"/>
                  </a:lnTo>
                  <a:cubicBezTo>
                    <a:pt x="8898" y="10529"/>
                    <a:pt x="10453" y="8321"/>
                    <a:pt x="10497" y="5999"/>
                  </a:cubicBezTo>
                  <a:cubicBezTo>
                    <a:pt x="10555" y="3657"/>
                    <a:pt x="9077" y="1343"/>
                    <a:pt x="6939" y="407"/>
                  </a:cubicBezTo>
                  <a:cubicBezTo>
                    <a:pt x="6371" y="156"/>
                    <a:pt x="5741" y="1"/>
                    <a:pt x="5119" y="1"/>
                  </a:cubicBezTo>
                  <a:close/>
                  <a:moveTo>
                    <a:pt x="6731" y="11394"/>
                  </a:moveTo>
                  <a:cubicBezTo>
                    <a:pt x="6713" y="11401"/>
                    <a:pt x="6694" y="11408"/>
                    <a:pt x="6676" y="11415"/>
                  </a:cubicBezTo>
                  <a:lnTo>
                    <a:pt x="6910" y="11415"/>
                  </a:lnTo>
                  <a:cubicBezTo>
                    <a:pt x="6850" y="11409"/>
                    <a:pt x="6790" y="11402"/>
                    <a:pt x="6731" y="11394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97" name="Google Shape;1397;p49"/>
            <p:cNvSpPr/>
            <p:nvPr/>
          </p:nvSpPr>
          <p:spPr>
            <a:xfrm>
              <a:off x="5414065" y="3865841"/>
              <a:ext cx="1410574" cy="1314805"/>
            </a:xfrm>
            <a:custGeom>
              <a:avLst/>
              <a:gdLst/>
              <a:ahLst/>
              <a:cxnLst/>
              <a:rect l="l" t="t" r="r" b="b"/>
              <a:pathLst>
                <a:path w="19398" h="18081" extrusionOk="0">
                  <a:moveTo>
                    <a:pt x="2451" y="0"/>
                  </a:moveTo>
                  <a:cubicBezTo>
                    <a:pt x="205" y="0"/>
                    <a:pt x="0" y="10738"/>
                    <a:pt x="44" y="15650"/>
                  </a:cubicBezTo>
                  <a:cubicBezTo>
                    <a:pt x="44" y="17114"/>
                    <a:pt x="74" y="18051"/>
                    <a:pt x="74" y="18080"/>
                  </a:cubicBezTo>
                  <a:lnTo>
                    <a:pt x="4744" y="18080"/>
                  </a:lnTo>
                  <a:cubicBezTo>
                    <a:pt x="4744" y="18080"/>
                    <a:pt x="4992" y="6661"/>
                    <a:pt x="5036" y="5710"/>
                  </a:cubicBezTo>
                  <a:cubicBezTo>
                    <a:pt x="5040" y="5496"/>
                    <a:pt x="5363" y="5419"/>
                    <a:pt x="5907" y="5419"/>
                  </a:cubicBezTo>
                  <a:cubicBezTo>
                    <a:pt x="7306" y="5419"/>
                    <a:pt x="10167" y="5928"/>
                    <a:pt x="12817" y="5928"/>
                  </a:cubicBezTo>
                  <a:cubicBezTo>
                    <a:pt x="13720" y="5928"/>
                    <a:pt x="14599" y="5869"/>
                    <a:pt x="15386" y="5710"/>
                  </a:cubicBezTo>
                  <a:cubicBezTo>
                    <a:pt x="19398" y="4905"/>
                    <a:pt x="18373" y="806"/>
                    <a:pt x="18373" y="806"/>
                  </a:cubicBezTo>
                  <a:cubicBezTo>
                    <a:pt x="18373" y="806"/>
                    <a:pt x="4744" y="44"/>
                    <a:pt x="2460" y="0"/>
                  </a:cubicBezTo>
                  <a:cubicBezTo>
                    <a:pt x="2457" y="0"/>
                    <a:pt x="2454" y="0"/>
                    <a:pt x="245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98" name="Google Shape;1398;p49"/>
            <p:cNvSpPr/>
            <p:nvPr/>
          </p:nvSpPr>
          <p:spPr>
            <a:xfrm>
              <a:off x="6267867" y="3036404"/>
              <a:ext cx="714377" cy="966561"/>
            </a:xfrm>
            <a:custGeom>
              <a:avLst/>
              <a:gdLst/>
              <a:ahLst/>
              <a:cxnLst/>
              <a:rect l="l" t="t" r="r" b="b"/>
              <a:pathLst>
                <a:path w="9824" h="13292" extrusionOk="0">
                  <a:moveTo>
                    <a:pt x="4454" y="0"/>
                  </a:moveTo>
                  <a:cubicBezTo>
                    <a:pt x="3916" y="0"/>
                    <a:pt x="3493" y="18"/>
                    <a:pt x="3323" y="31"/>
                  </a:cubicBezTo>
                  <a:cubicBezTo>
                    <a:pt x="1698" y="119"/>
                    <a:pt x="1464" y="1949"/>
                    <a:pt x="1464" y="1949"/>
                  </a:cubicBezTo>
                  <a:lnTo>
                    <a:pt x="1215" y="7337"/>
                  </a:lnTo>
                  <a:lnTo>
                    <a:pt x="0" y="11948"/>
                  </a:lnTo>
                  <a:cubicBezTo>
                    <a:pt x="2025" y="12963"/>
                    <a:pt x="3788" y="13291"/>
                    <a:pt x="5221" y="13291"/>
                  </a:cubicBezTo>
                  <a:cubicBezTo>
                    <a:pt x="7839" y="13291"/>
                    <a:pt x="9355" y="12197"/>
                    <a:pt x="9355" y="12197"/>
                  </a:cubicBezTo>
                  <a:lnTo>
                    <a:pt x="9472" y="7424"/>
                  </a:lnTo>
                  <a:cubicBezTo>
                    <a:pt x="9472" y="7424"/>
                    <a:pt x="9823" y="5536"/>
                    <a:pt x="9721" y="3281"/>
                  </a:cubicBezTo>
                  <a:cubicBezTo>
                    <a:pt x="9648" y="1056"/>
                    <a:pt x="8330" y="617"/>
                    <a:pt x="8330" y="617"/>
                  </a:cubicBezTo>
                  <a:cubicBezTo>
                    <a:pt x="7640" y="102"/>
                    <a:pt x="5727" y="0"/>
                    <a:pt x="445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99" name="Google Shape;1399;p49"/>
            <p:cNvSpPr/>
            <p:nvPr/>
          </p:nvSpPr>
          <p:spPr>
            <a:xfrm>
              <a:off x="5579139" y="3865841"/>
              <a:ext cx="1443515" cy="1313714"/>
            </a:xfrm>
            <a:custGeom>
              <a:avLst/>
              <a:gdLst/>
              <a:ahLst/>
              <a:cxnLst/>
              <a:rect l="l" t="t" r="r" b="b"/>
              <a:pathLst>
                <a:path w="19851" h="18066" extrusionOk="0">
                  <a:moveTo>
                    <a:pt x="2902" y="0"/>
                  </a:moveTo>
                  <a:cubicBezTo>
                    <a:pt x="1" y="0"/>
                    <a:pt x="527" y="18066"/>
                    <a:pt x="527" y="18066"/>
                  </a:cubicBezTo>
                  <a:lnTo>
                    <a:pt x="5197" y="18066"/>
                  </a:lnTo>
                  <a:cubicBezTo>
                    <a:pt x="5197" y="18066"/>
                    <a:pt x="5460" y="6647"/>
                    <a:pt x="5489" y="5695"/>
                  </a:cubicBezTo>
                  <a:cubicBezTo>
                    <a:pt x="5493" y="5481"/>
                    <a:pt x="5816" y="5404"/>
                    <a:pt x="6360" y="5404"/>
                  </a:cubicBezTo>
                  <a:cubicBezTo>
                    <a:pt x="7760" y="5404"/>
                    <a:pt x="10623" y="5913"/>
                    <a:pt x="13277" y="5913"/>
                  </a:cubicBezTo>
                  <a:cubicBezTo>
                    <a:pt x="14182" y="5913"/>
                    <a:pt x="15063" y="5854"/>
                    <a:pt x="15854" y="5695"/>
                  </a:cubicBezTo>
                  <a:cubicBezTo>
                    <a:pt x="19851" y="4890"/>
                    <a:pt x="18826" y="791"/>
                    <a:pt x="18826" y="791"/>
                  </a:cubicBezTo>
                  <a:cubicBezTo>
                    <a:pt x="18826" y="791"/>
                    <a:pt x="5197" y="30"/>
                    <a:pt x="2913" y="0"/>
                  </a:cubicBezTo>
                  <a:cubicBezTo>
                    <a:pt x="2909" y="0"/>
                    <a:pt x="2906" y="0"/>
                    <a:pt x="290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00" name="Google Shape;1400;p49"/>
            <p:cNvSpPr/>
            <p:nvPr/>
          </p:nvSpPr>
          <p:spPr>
            <a:xfrm>
              <a:off x="6330624" y="2624521"/>
              <a:ext cx="387584" cy="491498"/>
            </a:xfrm>
            <a:custGeom>
              <a:avLst/>
              <a:gdLst/>
              <a:ahLst/>
              <a:cxnLst/>
              <a:rect l="l" t="t" r="r" b="b"/>
              <a:pathLst>
                <a:path w="5330" h="6759" extrusionOk="0">
                  <a:moveTo>
                    <a:pt x="2506" y="0"/>
                  </a:moveTo>
                  <a:cubicBezTo>
                    <a:pt x="2491" y="0"/>
                    <a:pt x="2476" y="1"/>
                    <a:pt x="2460" y="1"/>
                  </a:cubicBezTo>
                  <a:lnTo>
                    <a:pt x="1070" y="45"/>
                  </a:lnTo>
                  <a:cubicBezTo>
                    <a:pt x="1070" y="45"/>
                    <a:pt x="264" y="45"/>
                    <a:pt x="264" y="440"/>
                  </a:cubicBezTo>
                  <a:cubicBezTo>
                    <a:pt x="264" y="440"/>
                    <a:pt x="1" y="5139"/>
                    <a:pt x="1494" y="5212"/>
                  </a:cubicBezTo>
                  <a:lnTo>
                    <a:pt x="2387" y="5212"/>
                  </a:lnTo>
                  <a:lnTo>
                    <a:pt x="2387" y="5871"/>
                  </a:lnTo>
                  <a:cubicBezTo>
                    <a:pt x="2387" y="6091"/>
                    <a:pt x="2490" y="6310"/>
                    <a:pt x="2695" y="6427"/>
                  </a:cubicBezTo>
                  <a:cubicBezTo>
                    <a:pt x="2945" y="6579"/>
                    <a:pt x="3315" y="6759"/>
                    <a:pt x="3689" y="6759"/>
                  </a:cubicBezTo>
                  <a:cubicBezTo>
                    <a:pt x="3927" y="6759"/>
                    <a:pt x="4167" y="6686"/>
                    <a:pt x="4378" y="6486"/>
                  </a:cubicBezTo>
                  <a:cubicBezTo>
                    <a:pt x="4612" y="6237"/>
                    <a:pt x="4730" y="5915"/>
                    <a:pt x="4686" y="5578"/>
                  </a:cubicBezTo>
                  <a:lnTo>
                    <a:pt x="4495" y="3075"/>
                  </a:lnTo>
                  <a:cubicBezTo>
                    <a:pt x="4495" y="3075"/>
                    <a:pt x="5330" y="2914"/>
                    <a:pt x="5169" y="2036"/>
                  </a:cubicBezTo>
                  <a:cubicBezTo>
                    <a:pt x="5082" y="1570"/>
                    <a:pt x="4843" y="1436"/>
                    <a:pt x="4596" y="1436"/>
                  </a:cubicBezTo>
                  <a:cubicBezTo>
                    <a:pt x="4260" y="1436"/>
                    <a:pt x="3910" y="1684"/>
                    <a:pt x="3910" y="1684"/>
                  </a:cubicBezTo>
                  <a:lnTo>
                    <a:pt x="3910" y="630"/>
                  </a:lnTo>
                  <a:cubicBezTo>
                    <a:pt x="3910" y="630"/>
                    <a:pt x="3838" y="0"/>
                    <a:pt x="2506" y="0"/>
                  </a:cubicBezTo>
                  <a:close/>
                </a:path>
              </a:pathLst>
            </a:custGeom>
            <a:solidFill>
              <a:srgbClr val="AC503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01" name="Google Shape;1401;p49"/>
            <p:cNvSpPr/>
            <p:nvPr/>
          </p:nvSpPr>
          <p:spPr>
            <a:xfrm>
              <a:off x="6410471" y="2785304"/>
              <a:ext cx="20361" cy="103332"/>
            </a:xfrm>
            <a:custGeom>
              <a:avLst/>
              <a:gdLst/>
              <a:ahLst/>
              <a:cxnLst/>
              <a:rect l="l" t="t" r="r" b="b"/>
              <a:pathLst>
                <a:path w="280" h="1421" extrusionOk="0">
                  <a:moveTo>
                    <a:pt x="59" y="0"/>
                  </a:moveTo>
                  <a:cubicBezTo>
                    <a:pt x="45" y="0"/>
                    <a:pt x="1" y="352"/>
                    <a:pt x="1" y="776"/>
                  </a:cubicBezTo>
                  <a:lnTo>
                    <a:pt x="1" y="1069"/>
                  </a:lnTo>
                  <a:cubicBezTo>
                    <a:pt x="1" y="1157"/>
                    <a:pt x="1" y="1245"/>
                    <a:pt x="59" y="1318"/>
                  </a:cubicBezTo>
                  <a:cubicBezTo>
                    <a:pt x="118" y="1391"/>
                    <a:pt x="191" y="1420"/>
                    <a:pt x="221" y="1420"/>
                  </a:cubicBezTo>
                  <a:cubicBezTo>
                    <a:pt x="264" y="1420"/>
                    <a:pt x="279" y="1391"/>
                    <a:pt x="279" y="1391"/>
                  </a:cubicBezTo>
                  <a:cubicBezTo>
                    <a:pt x="279" y="1376"/>
                    <a:pt x="264" y="1376"/>
                    <a:pt x="221" y="1376"/>
                  </a:cubicBezTo>
                  <a:cubicBezTo>
                    <a:pt x="191" y="1362"/>
                    <a:pt x="147" y="1347"/>
                    <a:pt x="118" y="1289"/>
                  </a:cubicBezTo>
                  <a:cubicBezTo>
                    <a:pt x="59" y="1171"/>
                    <a:pt x="103" y="981"/>
                    <a:pt x="103" y="776"/>
                  </a:cubicBezTo>
                  <a:cubicBezTo>
                    <a:pt x="103" y="352"/>
                    <a:pt x="74" y="0"/>
                    <a:pt x="59" y="0"/>
                  </a:cubicBezTo>
                  <a:close/>
                </a:path>
              </a:pathLst>
            </a:custGeom>
            <a:solidFill>
              <a:srgbClr val="4A335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02" name="Google Shape;1402;p49"/>
            <p:cNvSpPr/>
            <p:nvPr/>
          </p:nvSpPr>
          <p:spPr>
            <a:xfrm>
              <a:off x="6483990" y="2788503"/>
              <a:ext cx="6399" cy="24506"/>
            </a:xfrm>
            <a:custGeom>
              <a:avLst/>
              <a:gdLst/>
              <a:ahLst/>
              <a:cxnLst/>
              <a:rect l="l" t="t" r="r" b="b"/>
              <a:pathLst>
                <a:path w="88" h="337" extrusionOk="0">
                  <a:moveTo>
                    <a:pt x="59" y="0"/>
                  </a:moveTo>
                  <a:cubicBezTo>
                    <a:pt x="15" y="0"/>
                    <a:pt x="0" y="88"/>
                    <a:pt x="0" y="176"/>
                  </a:cubicBezTo>
                  <a:cubicBezTo>
                    <a:pt x="0" y="278"/>
                    <a:pt x="15" y="337"/>
                    <a:pt x="44" y="337"/>
                  </a:cubicBezTo>
                  <a:cubicBezTo>
                    <a:pt x="59" y="337"/>
                    <a:pt x="88" y="278"/>
                    <a:pt x="88" y="176"/>
                  </a:cubicBezTo>
                  <a:cubicBezTo>
                    <a:pt x="88" y="73"/>
                    <a:pt x="73" y="0"/>
                    <a:pt x="59" y="0"/>
                  </a:cubicBezTo>
                  <a:close/>
                </a:path>
              </a:pathLst>
            </a:custGeom>
            <a:solidFill>
              <a:srgbClr val="4A335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03" name="Google Shape;1403;p49"/>
            <p:cNvSpPr/>
            <p:nvPr/>
          </p:nvSpPr>
          <p:spPr>
            <a:xfrm>
              <a:off x="6373238" y="2787413"/>
              <a:ext cx="7563" cy="24579"/>
            </a:xfrm>
            <a:custGeom>
              <a:avLst/>
              <a:gdLst/>
              <a:ahLst/>
              <a:cxnLst/>
              <a:rect l="l" t="t" r="r" b="b"/>
              <a:pathLst>
                <a:path w="104" h="338" extrusionOk="0">
                  <a:moveTo>
                    <a:pt x="59" y="1"/>
                  </a:moveTo>
                  <a:cubicBezTo>
                    <a:pt x="30" y="1"/>
                    <a:pt x="1" y="74"/>
                    <a:pt x="1" y="176"/>
                  </a:cubicBezTo>
                  <a:cubicBezTo>
                    <a:pt x="1" y="264"/>
                    <a:pt x="30" y="337"/>
                    <a:pt x="44" y="337"/>
                  </a:cubicBezTo>
                  <a:cubicBezTo>
                    <a:pt x="59" y="337"/>
                    <a:pt x="103" y="264"/>
                    <a:pt x="103" y="176"/>
                  </a:cubicBezTo>
                  <a:cubicBezTo>
                    <a:pt x="103" y="74"/>
                    <a:pt x="74" y="1"/>
                    <a:pt x="59" y="1"/>
                  </a:cubicBezTo>
                  <a:close/>
                </a:path>
              </a:pathLst>
            </a:custGeom>
            <a:solidFill>
              <a:srgbClr val="4A335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04" name="Google Shape;1404;p49"/>
            <p:cNvSpPr/>
            <p:nvPr/>
          </p:nvSpPr>
          <p:spPr>
            <a:xfrm>
              <a:off x="6623394" y="2762324"/>
              <a:ext cx="47994" cy="66246"/>
            </a:xfrm>
            <a:custGeom>
              <a:avLst/>
              <a:gdLst/>
              <a:ahLst/>
              <a:cxnLst/>
              <a:rect l="l" t="t" r="r" b="b"/>
              <a:pathLst>
                <a:path w="660" h="911" extrusionOk="0">
                  <a:moveTo>
                    <a:pt x="582" y="1"/>
                  </a:moveTo>
                  <a:cubicBezTo>
                    <a:pt x="556" y="1"/>
                    <a:pt x="503" y="14"/>
                    <a:pt x="425" y="53"/>
                  </a:cubicBezTo>
                  <a:cubicBezTo>
                    <a:pt x="313" y="95"/>
                    <a:pt x="187" y="204"/>
                    <a:pt x="87" y="368"/>
                  </a:cubicBezTo>
                  <a:lnTo>
                    <a:pt x="87" y="368"/>
                  </a:lnTo>
                  <a:cubicBezTo>
                    <a:pt x="82" y="371"/>
                    <a:pt x="78" y="373"/>
                    <a:pt x="74" y="375"/>
                  </a:cubicBezTo>
                  <a:lnTo>
                    <a:pt x="80" y="380"/>
                  </a:lnTo>
                  <a:lnTo>
                    <a:pt x="80" y="380"/>
                  </a:lnTo>
                  <a:cubicBezTo>
                    <a:pt x="78" y="383"/>
                    <a:pt x="76" y="386"/>
                    <a:pt x="74" y="389"/>
                  </a:cubicBezTo>
                  <a:lnTo>
                    <a:pt x="1" y="565"/>
                  </a:lnTo>
                  <a:lnTo>
                    <a:pt x="147" y="448"/>
                  </a:lnTo>
                  <a:cubicBezTo>
                    <a:pt x="206" y="389"/>
                    <a:pt x="264" y="360"/>
                    <a:pt x="338" y="331"/>
                  </a:cubicBezTo>
                  <a:cubicBezTo>
                    <a:pt x="353" y="326"/>
                    <a:pt x="368" y="324"/>
                    <a:pt x="382" y="324"/>
                  </a:cubicBezTo>
                  <a:cubicBezTo>
                    <a:pt x="462" y="324"/>
                    <a:pt x="520" y="388"/>
                    <a:pt x="557" y="463"/>
                  </a:cubicBezTo>
                  <a:cubicBezTo>
                    <a:pt x="586" y="536"/>
                    <a:pt x="572" y="638"/>
                    <a:pt x="542" y="697"/>
                  </a:cubicBezTo>
                  <a:cubicBezTo>
                    <a:pt x="469" y="829"/>
                    <a:pt x="367" y="887"/>
                    <a:pt x="396" y="902"/>
                  </a:cubicBezTo>
                  <a:cubicBezTo>
                    <a:pt x="396" y="908"/>
                    <a:pt x="400" y="911"/>
                    <a:pt x="407" y="911"/>
                  </a:cubicBezTo>
                  <a:cubicBezTo>
                    <a:pt x="435" y="911"/>
                    <a:pt x="513" y="861"/>
                    <a:pt x="572" y="755"/>
                  </a:cubicBezTo>
                  <a:cubicBezTo>
                    <a:pt x="630" y="682"/>
                    <a:pt x="660" y="580"/>
                    <a:pt x="630" y="448"/>
                  </a:cubicBezTo>
                  <a:cubicBezTo>
                    <a:pt x="616" y="389"/>
                    <a:pt x="572" y="316"/>
                    <a:pt x="513" y="287"/>
                  </a:cubicBezTo>
                  <a:cubicBezTo>
                    <a:pt x="458" y="254"/>
                    <a:pt x="403" y="238"/>
                    <a:pt x="349" y="238"/>
                  </a:cubicBezTo>
                  <a:cubicBezTo>
                    <a:pt x="330" y="238"/>
                    <a:pt x="312" y="239"/>
                    <a:pt x="294" y="243"/>
                  </a:cubicBezTo>
                  <a:cubicBezTo>
                    <a:pt x="281" y="250"/>
                    <a:pt x="268" y="256"/>
                    <a:pt x="256" y="263"/>
                  </a:cubicBezTo>
                  <a:lnTo>
                    <a:pt x="256" y="263"/>
                  </a:lnTo>
                  <a:cubicBezTo>
                    <a:pt x="318" y="189"/>
                    <a:pt x="387" y="132"/>
                    <a:pt x="440" y="97"/>
                  </a:cubicBezTo>
                  <a:cubicBezTo>
                    <a:pt x="542" y="53"/>
                    <a:pt x="601" y="24"/>
                    <a:pt x="601" y="9"/>
                  </a:cubicBezTo>
                  <a:cubicBezTo>
                    <a:pt x="601" y="4"/>
                    <a:pt x="595" y="1"/>
                    <a:pt x="582" y="1"/>
                  </a:cubicBezTo>
                  <a:close/>
                </a:path>
              </a:pathLst>
            </a:custGeom>
            <a:solidFill>
              <a:srgbClr val="4A335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05" name="Google Shape;1405;p49"/>
            <p:cNvSpPr/>
            <p:nvPr/>
          </p:nvSpPr>
          <p:spPr>
            <a:xfrm>
              <a:off x="6434977" y="2924416"/>
              <a:ext cx="39486" cy="10689"/>
            </a:xfrm>
            <a:custGeom>
              <a:avLst/>
              <a:gdLst/>
              <a:ahLst/>
              <a:cxnLst/>
              <a:rect l="l" t="t" r="r" b="b"/>
              <a:pathLst>
                <a:path w="543" h="147" extrusionOk="0">
                  <a:moveTo>
                    <a:pt x="498" y="1"/>
                  </a:moveTo>
                  <a:cubicBezTo>
                    <a:pt x="455" y="1"/>
                    <a:pt x="370" y="24"/>
                    <a:pt x="250" y="34"/>
                  </a:cubicBezTo>
                  <a:cubicBezTo>
                    <a:pt x="132" y="64"/>
                    <a:pt x="1" y="49"/>
                    <a:pt x="1" y="93"/>
                  </a:cubicBezTo>
                  <a:cubicBezTo>
                    <a:pt x="1" y="115"/>
                    <a:pt x="61" y="146"/>
                    <a:pt x="169" y="146"/>
                  </a:cubicBezTo>
                  <a:cubicBezTo>
                    <a:pt x="201" y="146"/>
                    <a:pt x="238" y="144"/>
                    <a:pt x="279" y="137"/>
                  </a:cubicBezTo>
                  <a:cubicBezTo>
                    <a:pt x="440" y="122"/>
                    <a:pt x="542" y="34"/>
                    <a:pt x="528" y="20"/>
                  </a:cubicBezTo>
                  <a:cubicBezTo>
                    <a:pt x="528" y="6"/>
                    <a:pt x="517" y="1"/>
                    <a:pt x="498" y="1"/>
                  </a:cubicBezTo>
                  <a:close/>
                </a:path>
              </a:pathLst>
            </a:custGeom>
            <a:solidFill>
              <a:srgbClr val="4A335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06" name="Google Shape;1406;p49"/>
            <p:cNvSpPr/>
            <p:nvPr/>
          </p:nvSpPr>
          <p:spPr>
            <a:xfrm>
              <a:off x="6323207" y="3875295"/>
              <a:ext cx="920894" cy="522112"/>
            </a:xfrm>
            <a:custGeom>
              <a:avLst/>
              <a:gdLst/>
              <a:ahLst/>
              <a:cxnLst/>
              <a:rect l="l" t="t" r="r" b="b"/>
              <a:pathLst>
                <a:path w="12664" h="7180" extrusionOk="0">
                  <a:moveTo>
                    <a:pt x="12664" y="368"/>
                  </a:moveTo>
                  <a:lnTo>
                    <a:pt x="12659" y="419"/>
                  </a:lnTo>
                  <a:lnTo>
                    <a:pt x="12659" y="419"/>
                  </a:lnTo>
                  <a:cubicBezTo>
                    <a:pt x="12661" y="402"/>
                    <a:pt x="12662" y="385"/>
                    <a:pt x="12664" y="368"/>
                  </a:cubicBezTo>
                  <a:close/>
                  <a:moveTo>
                    <a:pt x="12659" y="419"/>
                  </a:moveTo>
                  <a:lnTo>
                    <a:pt x="12659" y="419"/>
                  </a:lnTo>
                  <a:cubicBezTo>
                    <a:pt x="12656" y="455"/>
                    <a:pt x="12652" y="492"/>
                    <a:pt x="12648" y="529"/>
                  </a:cubicBezTo>
                  <a:lnTo>
                    <a:pt x="12648" y="529"/>
                  </a:lnTo>
                  <a:cubicBezTo>
                    <a:pt x="12648" y="529"/>
                    <a:pt x="12649" y="529"/>
                    <a:pt x="12649" y="529"/>
                  </a:cubicBezTo>
                  <a:lnTo>
                    <a:pt x="12659" y="419"/>
                  </a:lnTo>
                  <a:close/>
                  <a:moveTo>
                    <a:pt x="9043" y="1"/>
                  </a:moveTo>
                  <a:cubicBezTo>
                    <a:pt x="6685" y="1"/>
                    <a:pt x="4325" y="651"/>
                    <a:pt x="2328" y="1905"/>
                  </a:cubicBezTo>
                  <a:cubicBezTo>
                    <a:pt x="1596" y="2359"/>
                    <a:pt x="894" y="2915"/>
                    <a:pt x="469" y="3677"/>
                  </a:cubicBezTo>
                  <a:cubicBezTo>
                    <a:pt x="74" y="4438"/>
                    <a:pt x="0" y="5433"/>
                    <a:pt x="513" y="6136"/>
                  </a:cubicBezTo>
                  <a:cubicBezTo>
                    <a:pt x="1040" y="6839"/>
                    <a:pt x="2035" y="7073"/>
                    <a:pt x="2928" y="7146"/>
                  </a:cubicBezTo>
                  <a:cubicBezTo>
                    <a:pt x="3231" y="7168"/>
                    <a:pt x="3535" y="7180"/>
                    <a:pt x="3839" y="7180"/>
                  </a:cubicBezTo>
                  <a:cubicBezTo>
                    <a:pt x="5742" y="7180"/>
                    <a:pt x="7648" y="6736"/>
                    <a:pt x="9238" y="5726"/>
                  </a:cubicBezTo>
                  <a:cubicBezTo>
                    <a:pt x="11038" y="4584"/>
                    <a:pt x="12405" y="2661"/>
                    <a:pt x="12648" y="529"/>
                  </a:cubicBezTo>
                  <a:lnTo>
                    <a:pt x="12648" y="529"/>
                  </a:lnTo>
                  <a:cubicBezTo>
                    <a:pt x="11480" y="175"/>
                    <a:pt x="10262" y="1"/>
                    <a:pt x="904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07" name="Google Shape;1407;p49"/>
            <p:cNvSpPr/>
            <p:nvPr/>
          </p:nvSpPr>
          <p:spPr>
            <a:xfrm>
              <a:off x="6467992" y="3851443"/>
              <a:ext cx="339663" cy="249276"/>
            </a:xfrm>
            <a:custGeom>
              <a:avLst/>
              <a:gdLst/>
              <a:ahLst/>
              <a:cxnLst/>
              <a:rect l="l" t="t" r="r" b="b"/>
              <a:pathLst>
                <a:path w="4671" h="3428" extrusionOk="0">
                  <a:moveTo>
                    <a:pt x="1160" y="0"/>
                  </a:moveTo>
                  <a:cubicBezTo>
                    <a:pt x="1045" y="0"/>
                    <a:pt x="968" y="11"/>
                    <a:pt x="952" y="37"/>
                  </a:cubicBezTo>
                  <a:cubicBezTo>
                    <a:pt x="879" y="184"/>
                    <a:pt x="1216" y="638"/>
                    <a:pt x="1874" y="711"/>
                  </a:cubicBezTo>
                  <a:cubicBezTo>
                    <a:pt x="1874" y="711"/>
                    <a:pt x="0" y="1926"/>
                    <a:pt x="235" y="2160"/>
                  </a:cubicBezTo>
                  <a:cubicBezTo>
                    <a:pt x="265" y="2190"/>
                    <a:pt x="312" y="2203"/>
                    <a:pt x="371" y="2203"/>
                  </a:cubicBezTo>
                  <a:cubicBezTo>
                    <a:pt x="802" y="2203"/>
                    <a:pt x="1889" y="1502"/>
                    <a:pt x="1889" y="1501"/>
                  </a:cubicBezTo>
                  <a:lnTo>
                    <a:pt x="1889" y="1501"/>
                  </a:lnTo>
                  <a:cubicBezTo>
                    <a:pt x="1889" y="1502"/>
                    <a:pt x="601" y="2482"/>
                    <a:pt x="791" y="2746"/>
                  </a:cubicBezTo>
                  <a:cubicBezTo>
                    <a:pt x="814" y="2778"/>
                    <a:pt x="855" y="2793"/>
                    <a:pt x="909" y="2793"/>
                  </a:cubicBezTo>
                  <a:cubicBezTo>
                    <a:pt x="1266" y="2793"/>
                    <a:pt x="2181" y="2175"/>
                    <a:pt x="2182" y="2175"/>
                  </a:cubicBezTo>
                  <a:lnTo>
                    <a:pt x="2182" y="2175"/>
                  </a:lnTo>
                  <a:cubicBezTo>
                    <a:pt x="2181" y="2175"/>
                    <a:pt x="1011" y="3068"/>
                    <a:pt x="1245" y="3141"/>
                  </a:cubicBezTo>
                  <a:cubicBezTo>
                    <a:pt x="1268" y="3151"/>
                    <a:pt x="1298" y="3156"/>
                    <a:pt x="1333" y="3156"/>
                  </a:cubicBezTo>
                  <a:cubicBezTo>
                    <a:pt x="1655" y="3156"/>
                    <a:pt x="2416" y="2775"/>
                    <a:pt x="2416" y="2775"/>
                  </a:cubicBezTo>
                  <a:lnTo>
                    <a:pt x="2416" y="2775"/>
                  </a:lnTo>
                  <a:cubicBezTo>
                    <a:pt x="2416" y="2775"/>
                    <a:pt x="1552" y="3346"/>
                    <a:pt x="1801" y="3419"/>
                  </a:cubicBezTo>
                  <a:cubicBezTo>
                    <a:pt x="1817" y="3425"/>
                    <a:pt x="1842" y="3428"/>
                    <a:pt x="1874" y="3428"/>
                  </a:cubicBezTo>
                  <a:cubicBezTo>
                    <a:pt x="2315" y="3428"/>
                    <a:pt x="4158" y="2907"/>
                    <a:pt x="4158" y="2907"/>
                  </a:cubicBezTo>
                  <a:cubicBezTo>
                    <a:pt x="4670" y="2687"/>
                    <a:pt x="3045" y="228"/>
                    <a:pt x="3045" y="228"/>
                  </a:cubicBezTo>
                  <a:cubicBezTo>
                    <a:pt x="3045" y="228"/>
                    <a:pt x="1692" y="0"/>
                    <a:pt x="1160" y="0"/>
                  </a:cubicBezTo>
                  <a:close/>
                </a:path>
              </a:pathLst>
            </a:custGeom>
            <a:solidFill>
              <a:srgbClr val="AC503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08" name="Google Shape;1408;p49"/>
            <p:cNvSpPr/>
            <p:nvPr/>
          </p:nvSpPr>
          <p:spPr>
            <a:xfrm>
              <a:off x="6687315" y="3098288"/>
              <a:ext cx="743100" cy="966634"/>
            </a:xfrm>
            <a:custGeom>
              <a:avLst/>
              <a:gdLst/>
              <a:ahLst/>
              <a:cxnLst/>
              <a:rect l="l" t="t" r="r" b="b"/>
              <a:pathLst>
                <a:path w="10219" h="13293" extrusionOk="0">
                  <a:moveTo>
                    <a:pt x="2987" y="0"/>
                  </a:moveTo>
                  <a:lnTo>
                    <a:pt x="571" y="2284"/>
                  </a:lnTo>
                  <a:cubicBezTo>
                    <a:pt x="571" y="2284"/>
                    <a:pt x="5622" y="7144"/>
                    <a:pt x="4582" y="7876"/>
                  </a:cubicBezTo>
                  <a:cubicBezTo>
                    <a:pt x="2299" y="9443"/>
                    <a:pt x="0" y="10585"/>
                    <a:pt x="0" y="10585"/>
                  </a:cubicBezTo>
                  <a:lnTo>
                    <a:pt x="1157" y="13293"/>
                  </a:lnTo>
                  <a:cubicBezTo>
                    <a:pt x="1157" y="13293"/>
                    <a:pt x="4890" y="11434"/>
                    <a:pt x="5827" y="10965"/>
                  </a:cubicBezTo>
                  <a:cubicBezTo>
                    <a:pt x="6764" y="10482"/>
                    <a:pt x="10219" y="8579"/>
                    <a:pt x="7744" y="5124"/>
                  </a:cubicBezTo>
                  <a:cubicBezTo>
                    <a:pt x="5270" y="1655"/>
                    <a:pt x="2987" y="0"/>
                    <a:pt x="298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09" name="Google Shape;1409;p49"/>
            <p:cNvSpPr/>
            <p:nvPr/>
          </p:nvSpPr>
          <p:spPr>
            <a:xfrm>
              <a:off x="5487512" y="3058874"/>
              <a:ext cx="984813" cy="649804"/>
            </a:xfrm>
            <a:custGeom>
              <a:avLst/>
              <a:gdLst/>
              <a:ahLst/>
              <a:cxnLst/>
              <a:rect l="l" t="t" r="r" b="b"/>
              <a:pathLst>
                <a:path w="13543" h="8936" extrusionOk="0">
                  <a:moveTo>
                    <a:pt x="13117" y="1"/>
                  </a:moveTo>
                  <a:cubicBezTo>
                    <a:pt x="13117" y="1"/>
                    <a:pt x="8237" y="5326"/>
                    <a:pt x="6986" y="5326"/>
                  </a:cubicBezTo>
                  <a:cubicBezTo>
                    <a:pt x="6953" y="5326"/>
                    <a:pt x="6923" y="5322"/>
                    <a:pt x="6896" y="5315"/>
                  </a:cubicBezTo>
                  <a:cubicBezTo>
                    <a:pt x="5148" y="4849"/>
                    <a:pt x="1732" y="1904"/>
                    <a:pt x="1713" y="1904"/>
                  </a:cubicBezTo>
                  <a:cubicBezTo>
                    <a:pt x="1713" y="1904"/>
                    <a:pt x="1713" y="1904"/>
                    <a:pt x="1713" y="1904"/>
                  </a:cubicBezTo>
                  <a:lnTo>
                    <a:pt x="1" y="4627"/>
                  </a:lnTo>
                  <a:cubicBezTo>
                    <a:pt x="1" y="4627"/>
                    <a:pt x="4705" y="8935"/>
                    <a:pt x="7116" y="8935"/>
                  </a:cubicBezTo>
                  <a:cubicBezTo>
                    <a:pt x="7368" y="8935"/>
                    <a:pt x="7595" y="8888"/>
                    <a:pt x="7789" y="8784"/>
                  </a:cubicBezTo>
                  <a:cubicBezTo>
                    <a:pt x="9838" y="7701"/>
                    <a:pt x="13542" y="4114"/>
                    <a:pt x="13542" y="4114"/>
                  </a:cubicBezTo>
                  <a:lnTo>
                    <a:pt x="13117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10" name="Google Shape;1410;p49"/>
            <p:cNvSpPr/>
            <p:nvPr/>
          </p:nvSpPr>
          <p:spPr>
            <a:xfrm>
              <a:off x="6282775" y="2592816"/>
              <a:ext cx="344972" cy="159906"/>
            </a:xfrm>
            <a:custGeom>
              <a:avLst/>
              <a:gdLst/>
              <a:ahLst/>
              <a:cxnLst/>
              <a:rect l="l" t="t" r="r" b="b"/>
              <a:pathLst>
                <a:path w="4744" h="2199" extrusionOk="0">
                  <a:moveTo>
                    <a:pt x="2095" y="0"/>
                  </a:moveTo>
                  <a:cubicBezTo>
                    <a:pt x="1526" y="0"/>
                    <a:pt x="966" y="57"/>
                    <a:pt x="425" y="232"/>
                  </a:cubicBezTo>
                  <a:cubicBezTo>
                    <a:pt x="234" y="305"/>
                    <a:pt x="0" y="437"/>
                    <a:pt x="0" y="642"/>
                  </a:cubicBezTo>
                  <a:cubicBezTo>
                    <a:pt x="0" y="803"/>
                    <a:pt x="147" y="949"/>
                    <a:pt x="322" y="993"/>
                  </a:cubicBezTo>
                  <a:cubicBezTo>
                    <a:pt x="367" y="1001"/>
                    <a:pt x="412" y="1005"/>
                    <a:pt x="457" y="1005"/>
                  </a:cubicBezTo>
                  <a:cubicBezTo>
                    <a:pt x="573" y="1005"/>
                    <a:pt x="689" y="981"/>
                    <a:pt x="805" y="949"/>
                  </a:cubicBezTo>
                  <a:lnTo>
                    <a:pt x="805" y="949"/>
                  </a:lnTo>
                  <a:cubicBezTo>
                    <a:pt x="630" y="1008"/>
                    <a:pt x="410" y="1081"/>
                    <a:pt x="278" y="1242"/>
                  </a:cubicBezTo>
                  <a:cubicBezTo>
                    <a:pt x="147" y="1388"/>
                    <a:pt x="147" y="1681"/>
                    <a:pt x="337" y="1769"/>
                  </a:cubicBezTo>
                  <a:cubicBezTo>
                    <a:pt x="374" y="1790"/>
                    <a:pt x="414" y="1798"/>
                    <a:pt x="457" y="1798"/>
                  </a:cubicBezTo>
                  <a:cubicBezTo>
                    <a:pt x="534" y="1798"/>
                    <a:pt x="619" y="1773"/>
                    <a:pt x="703" y="1754"/>
                  </a:cubicBezTo>
                  <a:cubicBezTo>
                    <a:pt x="1013" y="1667"/>
                    <a:pt x="1324" y="1580"/>
                    <a:pt x="1635" y="1493"/>
                  </a:cubicBezTo>
                  <a:lnTo>
                    <a:pt x="1635" y="1493"/>
                  </a:lnTo>
                  <a:cubicBezTo>
                    <a:pt x="1597" y="1539"/>
                    <a:pt x="1574" y="1604"/>
                    <a:pt x="1581" y="1666"/>
                  </a:cubicBezTo>
                  <a:cubicBezTo>
                    <a:pt x="1596" y="1784"/>
                    <a:pt x="1728" y="1886"/>
                    <a:pt x="1859" y="1901"/>
                  </a:cubicBezTo>
                  <a:cubicBezTo>
                    <a:pt x="1894" y="1909"/>
                    <a:pt x="1929" y="1913"/>
                    <a:pt x="1966" y="1913"/>
                  </a:cubicBezTo>
                  <a:cubicBezTo>
                    <a:pt x="2054" y="1913"/>
                    <a:pt x="2147" y="1892"/>
                    <a:pt x="2240" y="1871"/>
                  </a:cubicBezTo>
                  <a:cubicBezTo>
                    <a:pt x="2913" y="1681"/>
                    <a:pt x="3587" y="1520"/>
                    <a:pt x="4275" y="1330"/>
                  </a:cubicBezTo>
                  <a:lnTo>
                    <a:pt x="4275" y="1330"/>
                  </a:lnTo>
                  <a:cubicBezTo>
                    <a:pt x="4216" y="1505"/>
                    <a:pt x="4246" y="1725"/>
                    <a:pt x="4275" y="1901"/>
                  </a:cubicBezTo>
                  <a:cubicBezTo>
                    <a:pt x="4285" y="2057"/>
                    <a:pt x="4333" y="2198"/>
                    <a:pt x="4433" y="2198"/>
                  </a:cubicBezTo>
                  <a:cubicBezTo>
                    <a:pt x="4474" y="2198"/>
                    <a:pt x="4523" y="2175"/>
                    <a:pt x="4582" y="2120"/>
                  </a:cubicBezTo>
                  <a:lnTo>
                    <a:pt x="4685" y="1213"/>
                  </a:lnTo>
                  <a:cubicBezTo>
                    <a:pt x="4743" y="700"/>
                    <a:pt x="4407" y="407"/>
                    <a:pt x="4172" y="261"/>
                  </a:cubicBezTo>
                  <a:cubicBezTo>
                    <a:pt x="3938" y="129"/>
                    <a:pt x="3660" y="85"/>
                    <a:pt x="3397" y="71"/>
                  </a:cubicBezTo>
                  <a:cubicBezTo>
                    <a:pt x="2961" y="33"/>
                    <a:pt x="2526" y="0"/>
                    <a:pt x="209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11" name="Google Shape;1411;p49"/>
            <p:cNvSpPr/>
            <p:nvPr/>
          </p:nvSpPr>
          <p:spPr>
            <a:xfrm>
              <a:off x="6350913" y="3306920"/>
              <a:ext cx="25597" cy="274727"/>
            </a:xfrm>
            <a:custGeom>
              <a:avLst/>
              <a:gdLst/>
              <a:ahLst/>
              <a:cxnLst/>
              <a:rect l="l" t="t" r="r" b="b"/>
              <a:pathLst>
                <a:path w="352" h="3778" extrusionOk="0">
                  <a:moveTo>
                    <a:pt x="337" y="1"/>
                  </a:moveTo>
                  <a:cubicBezTo>
                    <a:pt x="308" y="1"/>
                    <a:pt x="220" y="850"/>
                    <a:pt x="132" y="1889"/>
                  </a:cubicBezTo>
                  <a:cubicBezTo>
                    <a:pt x="44" y="2929"/>
                    <a:pt x="0" y="3778"/>
                    <a:pt x="15" y="3778"/>
                  </a:cubicBezTo>
                  <a:cubicBezTo>
                    <a:pt x="59" y="3778"/>
                    <a:pt x="147" y="2929"/>
                    <a:pt x="220" y="1889"/>
                  </a:cubicBezTo>
                  <a:cubicBezTo>
                    <a:pt x="308" y="850"/>
                    <a:pt x="351" y="1"/>
                    <a:pt x="33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12" name="Google Shape;1412;p49"/>
            <p:cNvSpPr/>
            <p:nvPr/>
          </p:nvSpPr>
          <p:spPr>
            <a:xfrm>
              <a:off x="6756471" y="3067237"/>
              <a:ext cx="209790" cy="445249"/>
            </a:xfrm>
            <a:custGeom>
              <a:avLst/>
              <a:gdLst/>
              <a:ahLst/>
              <a:cxnLst/>
              <a:rect l="l" t="t" r="r" b="b"/>
              <a:pathLst>
                <a:path w="2885" h="6123" extrusionOk="0">
                  <a:moveTo>
                    <a:pt x="1375" y="1"/>
                  </a:moveTo>
                  <a:cubicBezTo>
                    <a:pt x="1362" y="1"/>
                    <a:pt x="1281" y="69"/>
                    <a:pt x="1201" y="149"/>
                  </a:cubicBezTo>
                  <a:cubicBezTo>
                    <a:pt x="1040" y="266"/>
                    <a:pt x="835" y="442"/>
                    <a:pt x="601" y="720"/>
                  </a:cubicBezTo>
                  <a:cubicBezTo>
                    <a:pt x="367" y="998"/>
                    <a:pt x="147" y="1364"/>
                    <a:pt x="59" y="1818"/>
                  </a:cubicBezTo>
                  <a:cubicBezTo>
                    <a:pt x="1" y="2052"/>
                    <a:pt x="1" y="2301"/>
                    <a:pt x="59" y="2550"/>
                  </a:cubicBezTo>
                  <a:cubicBezTo>
                    <a:pt x="118" y="2814"/>
                    <a:pt x="220" y="3048"/>
                    <a:pt x="367" y="3267"/>
                  </a:cubicBezTo>
                  <a:cubicBezTo>
                    <a:pt x="513" y="3487"/>
                    <a:pt x="660" y="3692"/>
                    <a:pt x="835" y="3882"/>
                  </a:cubicBezTo>
                  <a:cubicBezTo>
                    <a:pt x="996" y="4073"/>
                    <a:pt x="1143" y="4278"/>
                    <a:pt x="1289" y="4439"/>
                  </a:cubicBezTo>
                  <a:cubicBezTo>
                    <a:pt x="1582" y="4790"/>
                    <a:pt x="1860" y="5083"/>
                    <a:pt x="2094" y="5332"/>
                  </a:cubicBezTo>
                  <a:cubicBezTo>
                    <a:pt x="2328" y="5595"/>
                    <a:pt x="2519" y="5785"/>
                    <a:pt x="2665" y="5917"/>
                  </a:cubicBezTo>
                  <a:cubicBezTo>
                    <a:pt x="2782" y="6049"/>
                    <a:pt x="2885" y="6122"/>
                    <a:pt x="2885" y="6122"/>
                  </a:cubicBezTo>
                  <a:cubicBezTo>
                    <a:pt x="2885" y="6122"/>
                    <a:pt x="2812" y="6049"/>
                    <a:pt x="2680" y="5902"/>
                  </a:cubicBezTo>
                  <a:cubicBezTo>
                    <a:pt x="2533" y="5756"/>
                    <a:pt x="2343" y="5537"/>
                    <a:pt x="2123" y="5302"/>
                  </a:cubicBezTo>
                  <a:cubicBezTo>
                    <a:pt x="1904" y="5039"/>
                    <a:pt x="1640" y="4731"/>
                    <a:pt x="1348" y="4380"/>
                  </a:cubicBezTo>
                  <a:cubicBezTo>
                    <a:pt x="1201" y="4204"/>
                    <a:pt x="1055" y="4014"/>
                    <a:pt x="879" y="3838"/>
                  </a:cubicBezTo>
                  <a:cubicBezTo>
                    <a:pt x="718" y="3648"/>
                    <a:pt x="572" y="3443"/>
                    <a:pt x="425" y="3223"/>
                  </a:cubicBezTo>
                  <a:cubicBezTo>
                    <a:pt x="279" y="3004"/>
                    <a:pt x="176" y="2784"/>
                    <a:pt x="118" y="2550"/>
                  </a:cubicBezTo>
                  <a:cubicBezTo>
                    <a:pt x="59" y="2316"/>
                    <a:pt x="59" y="2082"/>
                    <a:pt x="103" y="1862"/>
                  </a:cubicBezTo>
                  <a:cubicBezTo>
                    <a:pt x="191" y="1423"/>
                    <a:pt x="411" y="1071"/>
                    <a:pt x="601" y="793"/>
                  </a:cubicBezTo>
                  <a:cubicBezTo>
                    <a:pt x="806" y="515"/>
                    <a:pt x="1011" y="339"/>
                    <a:pt x="1157" y="208"/>
                  </a:cubicBezTo>
                  <a:cubicBezTo>
                    <a:pt x="1304" y="76"/>
                    <a:pt x="1377" y="3"/>
                    <a:pt x="1377" y="3"/>
                  </a:cubicBezTo>
                  <a:cubicBezTo>
                    <a:pt x="1377" y="1"/>
                    <a:pt x="1376" y="1"/>
                    <a:pt x="137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13" name="Google Shape;1413;p49"/>
            <p:cNvSpPr/>
            <p:nvPr/>
          </p:nvSpPr>
          <p:spPr>
            <a:xfrm>
              <a:off x="5976188" y="3452650"/>
              <a:ext cx="26687" cy="106677"/>
            </a:xfrm>
            <a:custGeom>
              <a:avLst/>
              <a:gdLst/>
              <a:ahLst/>
              <a:cxnLst/>
              <a:rect l="l" t="t" r="r" b="b"/>
              <a:pathLst>
                <a:path w="367" h="1467" extrusionOk="0">
                  <a:moveTo>
                    <a:pt x="333" y="0"/>
                  </a:moveTo>
                  <a:cubicBezTo>
                    <a:pt x="300" y="0"/>
                    <a:pt x="215" y="326"/>
                    <a:pt x="117" y="705"/>
                  </a:cubicBezTo>
                  <a:cubicBezTo>
                    <a:pt x="29" y="1130"/>
                    <a:pt x="0" y="1466"/>
                    <a:pt x="15" y="1466"/>
                  </a:cubicBezTo>
                  <a:cubicBezTo>
                    <a:pt x="44" y="1466"/>
                    <a:pt x="146" y="1130"/>
                    <a:pt x="234" y="749"/>
                  </a:cubicBezTo>
                  <a:cubicBezTo>
                    <a:pt x="322" y="324"/>
                    <a:pt x="366" y="2"/>
                    <a:pt x="337" y="2"/>
                  </a:cubicBezTo>
                  <a:cubicBezTo>
                    <a:pt x="336" y="1"/>
                    <a:pt x="334" y="0"/>
                    <a:pt x="33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14" name="Google Shape;1414;p49"/>
            <p:cNvSpPr/>
            <p:nvPr/>
          </p:nvSpPr>
          <p:spPr>
            <a:xfrm>
              <a:off x="5998513" y="3447486"/>
              <a:ext cx="6472" cy="111840"/>
            </a:xfrm>
            <a:custGeom>
              <a:avLst/>
              <a:gdLst/>
              <a:ahLst/>
              <a:cxnLst/>
              <a:rect l="l" t="t" r="r" b="b"/>
              <a:pathLst>
                <a:path w="89" h="1538" extrusionOk="0">
                  <a:moveTo>
                    <a:pt x="30" y="0"/>
                  </a:moveTo>
                  <a:cubicBezTo>
                    <a:pt x="0" y="0"/>
                    <a:pt x="0" y="337"/>
                    <a:pt x="0" y="761"/>
                  </a:cubicBezTo>
                  <a:cubicBezTo>
                    <a:pt x="0" y="1186"/>
                    <a:pt x="30" y="1537"/>
                    <a:pt x="59" y="1537"/>
                  </a:cubicBezTo>
                  <a:cubicBezTo>
                    <a:pt x="74" y="1537"/>
                    <a:pt x="88" y="1186"/>
                    <a:pt x="88" y="761"/>
                  </a:cubicBezTo>
                  <a:cubicBezTo>
                    <a:pt x="88" y="337"/>
                    <a:pt x="59" y="0"/>
                    <a:pt x="3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15" name="Google Shape;1415;p49"/>
            <p:cNvSpPr/>
            <p:nvPr/>
          </p:nvSpPr>
          <p:spPr>
            <a:xfrm>
              <a:off x="6466901" y="3122794"/>
              <a:ext cx="116130" cy="772914"/>
            </a:xfrm>
            <a:custGeom>
              <a:avLst/>
              <a:gdLst/>
              <a:ahLst/>
              <a:cxnLst/>
              <a:rect l="l" t="t" r="r" b="b"/>
              <a:pathLst>
                <a:path w="1597" h="10629" extrusionOk="0">
                  <a:moveTo>
                    <a:pt x="1597" y="0"/>
                  </a:moveTo>
                  <a:cubicBezTo>
                    <a:pt x="1567" y="0"/>
                    <a:pt x="1567" y="29"/>
                    <a:pt x="1567" y="102"/>
                  </a:cubicBezTo>
                  <a:cubicBezTo>
                    <a:pt x="1567" y="176"/>
                    <a:pt x="1553" y="293"/>
                    <a:pt x="1553" y="410"/>
                  </a:cubicBezTo>
                  <a:cubicBezTo>
                    <a:pt x="1538" y="688"/>
                    <a:pt x="1523" y="1069"/>
                    <a:pt x="1494" y="1566"/>
                  </a:cubicBezTo>
                  <a:cubicBezTo>
                    <a:pt x="1450" y="2533"/>
                    <a:pt x="1333" y="3879"/>
                    <a:pt x="1113" y="5358"/>
                  </a:cubicBezTo>
                  <a:cubicBezTo>
                    <a:pt x="894" y="6822"/>
                    <a:pt x="616" y="8140"/>
                    <a:pt x="381" y="9091"/>
                  </a:cubicBezTo>
                  <a:cubicBezTo>
                    <a:pt x="250" y="9560"/>
                    <a:pt x="162" y="9955"/>
                    <a:pt x="89" y="10204"/>
                  </a:cubicBezTo>
                  <a:cubicBezTo>
                    <a:pt x="74" y="10336"/>
                    <a:pt x="30" y="10438"/>
                    <a:pt x="15" y="10511"/>
                  </a:cubicBezTo>
                  <a:cubicBezTo>
                    <a:pt x="1" y="10584"/>
                    <a:pt x="1" y="10628"/>
                    <a:pt x="1" y="10628"/>
                  </a:cubicBezTo>
                  <a:cubicBezTo>
                    <a:pt x="15" y="10628"/>
                    <a:pt x="15" y="10584"/>
                    <a:pt x="59" y="10540"/>
                  </a:cubicBezTo>
                  <a:cubicBezTo>
                    <a:pt x="74" y="10467"/>
                    <a:pt x="103" y="10365"/>
                    <a:pt x="147" y="10248"/>
                  </a:cubicBezTo>
                  <a:cubicBezTo>
                    <a:pt x="220" y="9984"/>
                    <a:pt x="323" y="9604"/>
                    <a:pt x="455" y="9120"/>
                  </a:cubicBezTo>
                  <a:cubicBezTo>
                    <a:pt x="718" y="8169"/>
                    <a:pt x="1011" y="6851"/>
                    <a:pt x="1231" y="5373"/>
                  </a:cubicBezTo>
                  <a:cubicBezTo>
                    <a:pt x="1450" y="3894"/>
                    <a:pt x="1538" y="2533"/>
                    <a:pt x="1567" y="1566"/>
                  </a:cubicBezTo>
                  <a:cubicBezTo>
                    <a:pt x="1597" y="1098"/>
                    <a:pt x="1597" y="688"/>
                    <a:pt x="1597" y="410"/>
                  </a:cubicBezTo>
                  <a:lnTo>
                    <a:pt x="1597" y="102"/>
                  </a:lnTo>
                  <a:lnTo>
                    <a:pt x="1597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grpSp>
          <p:nvGrpSpPr>
            <p:cNvPr id="1416" name="Google Shape;1416;p49"/>
            <p:cNvGrpSpPr/>
            <p:nvPr/>
          </p:nvGrpSpPr>
          <p:grpSpPr>
            <a:xfrm>
              <a:off x="5668511" y="2548675"/>
              <a:ext cx="482274" cy="403509"/>
              <a:chOff x="5668511" y="2548675"/>
              <a:chExt cx="482274" cy="403509"/>
            </a:xfrm>
          </p:grpSpPr>
          <p:sp>
            <p:nvSpPr>
              <p:cNvPr id="1417" name="Google Shape;1417;p49"/>
              <p:cNvSpPr/>
              <p:nvPr/>
            </p:nvSpPr>
            <p:spPr>
              <a:xfrm>
                <a:off x="5668511" y="2548675"/>
                <a:ext cx="458847" cy="403509"/>
              </a:xfrm>
              <a:custGeom>
                <a:avLst/>
                <a:gdLst/>
                <a:ahLst/>
                <a:cxnLst/>
                <a:rect l="l" t="t" r="r" b="b"/>
                <a:pathLst>
                  <a:path w="6310" h="5549" extrusionOk="0">
                    <a:moveTo>
                      <a:pt x="3146" y="0"/>
                    </a:moveTo>
                    <a:cubicBezTo>
                      <a:pt x="2766" y="0"/>
                      <a:pt x="2379" y="77"/>
                      <a:pt x="2006" y="239"/>
                    </a:cubicBezTo>
                    <a:cubicBezTo>
                      <a:pt x="615" y="868"/>
                      <a:pt x="0" y="2508"/>
                      <a:pt x="615" y="3913"/>
                    </a:cubicBezTo>
                    <a:cubicBezTo>
                      <a:pt x="1089" y="4937"/>
                      <a:pt x="2095" y="5548"/>
                      <a:pt x="3160" y="5548"/>
                    </a:cubicBezTo>
                    <a:cubicBezTo>
                      <a:pt x="3541" y="5548"/>
                      <a:pt x="3930" y="5470"/>
                      <a:pt x="4304" y="5304"/>
                    </a:cubicBezTo>
                    <a:cubicBezTo>
                      <a:pt x="5695" y="4674"/>
                      <a:pt x="6310" y="3035"/>
                      <a:pt x="5695" y="1629"/>
                    </a:cubicBezTo>
                    <a:cubicBezTo>
                      <a:pt x="5220" y="604"/>
                      <a:pt x="4212" y="0"/>
                      <a:pt x="314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418" name="Google Shape;1418;p49"/>
              <p:cNvSpPr/>
              <p:nvPr/>
            </p:nvSpPr>
            <p:spPr>
              <a:xfrm>
                <a:off x="6034728" y="2825736"/>
                <a:ext cx="116057" cy="70318"/>
              </a:xfrm>
              <a:custGeom>
                <a:avLst/>
                <a:gdLst/>
                <a:ahLst/>
                <a:cxnLst/>
                <a:rect l="l" t="t" r="r" b="b"/>
                <a:pathLst>
                  <a:path w="1596" h="967" extrusionOk="0">
                    <a:moveTo>
                      <a:pt x="688" y="1"/>
                    </a:moveTo>
                    <a:lnTo>
                      <a:pt x="0" y="938"/>
                    </a:lnTo>
                    <a:lnTo>
                      <a:pt x="1596" y="967"/>
                    </a:lnTo>
                    <a:lnTo>
                      <a:pt x="688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419" name="Google Shape;1419;p49"/>
              <p:cNvSpPr/>
              <p:nvPr/>
            </p:nvSpPr>
            <p:spPr>
              <a:xfrm>
                <a:off x="5795189" y="2737382"/>
                <a:ext cx="39413" cy="99041"/>
              </a:xfrm>
              <a:custGeom>
                <a:avLst/>
                <a:gdLst/>
                <a:ahLst/>
                <a:cxnLst/>
                <a:rect l="l" t="t" r="r" b="b"/>
                <a:pathLst>
                  <a:path w="542" h="1362" extrusionOk="0">
                    <a:moveTo>
                      <a:pt x="0" y="1"/>
                    </a:moveTo>
                    <a:cubicBezTo>
                      <a:pt x="15" y="469"/>
                      <a:pt x="30" y="923"/>
                      <a:pt x="44" y="1362"/>
                    </a:cubicBezTo>
                    <a:cubicBezTo>
                      <a:pt x="205" y="1318"/>
                      <a:pt x="381" y="1289"/>
                      <a:pt x="542" y="1289"/>
                    </a:cubicBezTo>
                    <a:cubicBezTo>
                      <a:pt x="527" y="835"/>
                      <a:pt x="498" y="484"/>
                      <a:pt x="469" y="30"/>
                    </a:cubicBezTo>
                    <a:cubicBezTo>
                      <a:pt x="322" y="1"/>
                      <a:pt x="132" y="1"/>
                      <a:pt x="0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420" name="Google Shape;1420;p49"/>
              <p:cNvSpPr/>
              <p:nvPr/>
            </p:nvSpPr>
            <p:spPr>
              <a:xfrm>
                <a:off x="5848420" y="2708658"/>
                <a:ext cx="50102" cy="121438"/>
              </a:xfrm>
              <a:custGeom>
                <a:avLst/>
                <a:gdLst/>
                <a:ahLst/>
                <a:cxnLst/>
                <a:rect l="l" t="t" r="r" b="b"/>
                <a:pathLst>
                  <a:path w="689" h="1670" extrusionOk="0">
                    <a:moveTo>
                      <a:pt x="0" y="0"/>
                    </a:moveTo>
                    <a:lnTo>
                      <a:pt x="0" y="1611"/>
                    </a:lnTo>
                    <a:lnTo>
                      <a:pt x="688" y="1669"/>
                    </a:lnTo>
                    <a:lnTo>
                      <a:pt x="586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421" name="Google Shape;1421;p49"/>
              <p:cNvSpPr/>
              <p:nvPr/>
            </p:nvSpPr>
            <p:spPr>
              <a:xfrm>
                <a:off x="5910159" y="2666044"/>
                <a:ext cx="66100" cy="159760"/>
              </a:xfrm>
              <a:custGeom>
                <a:avLst/>
                <a:gdLst/>
                <a:ahLst/>
                <a:cxnLst/>
                <a:rect l="l" t="t" r="r" b="b"/>
                <a:pathLst>
                  <a:path w="909" h="2197" extrusionOk="0">
                    <a:moveTo>
                      <a:pt x="703" y="1"/>
                    </a:moveTo>
                    <a:lnTo>
                      <a:pt x="0" y="103"/>
                    </a:lnTo>
                    <a:lnTo>
                      <a:pt x="117" y="2197"/>
                    </a:lnTo>
                    <a:lnTo>
                      <a:pt x="908" y="2197"/>
                    </a:lnTo>
                    <a:lnTo>
                      <a:pt x="703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</p:grpSp>
      </p:grpSp>
      <p:grpSp>
        <p:nvGrpSpPr>
          <p:cNvPr id="1422" name="Google Shape;1422;p49"/>
          <p:cNvGrpSpPr/>
          <p:nvPr/>
        </p:nvGrpSpPr>
        <p:grpSpPr>
          <a:xfrm>
            <a:off x="2284768" y="3410644"/>
            <a:ext cx="2729688" cy="3594853"/>
            <a:chOff x="1713576" y="2557983"/>
            <a:chExt cx="2047266" cy="2696140"/>
          </a:xfrm>
        </p:grpSpPr>
        <p:sp>
          <p:nvSpPr>
            <p:cNvPr id="1423" name="Google Shape;1423;p49"/>
            <p:cNvSpPr/>
            <p:nvPr/>
          </p:nvSpPr>
          <p:spPr>
            <a:xfrm>
              <a:off x="3351952" y="5113487"/>
              <a:ext cx="408891" cy="127837"/>
            </a:xfrm>
            <a:custGeom>
              <a:avLst/>
              <a:gdLst/>
              <a:ahLst/>
              <a:cxnLst/>
              <a:rect l="l" t="t" r="r" b="b"/>
              <a:pathLst>
                <a:path w="5623" h="1758" extrusionOk="0">
                  <a:moveTo>
                    <a:pt x="308" y="1"/>
                  </a:moveTo>
                  <a:lnTo>
                    <a:pt x="1" y="1758"/>
                  </a:lnTo>
                  <a:cubicBezTo>
                    <a:pt x="1" y="1758"/>
                    <a:pt x="4188" y="1758"/>
                    <a:pt x="4890" y="1728"/>
                  </a:cubicBezTo>
                  <a:cubicBezTo>
                    <a:pt x="5622" y="1728"/>
                    <a:pt x="4305" y="1070"/>
                    <a:pt x="4305" y="1070"/>
                  </a:cubicBezTo>
                  <a:lnTo>
                    <a:pt x="4554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24" name="Google Shape;1424;p49"/>
            <p:cNvSpPr/>
            <p:nvPr/>
          </p:nvSpPr>
          <p:spPr>
            <a:xfrm>
              <a:off x="3163535" y="5126286"/>
              <a:ext cx="409909" cy="127837"/>
            </a:xfrm>
            <a:custGeom>
              <a:avLst/>
              <a:gdLst/>
              <a:ahLst/>
              <a:cxnLst/>
              <a:rect l="l" t="t" r="r" b="b"/>
              <a:pathLst>
                <a:path w="5637" h="1758" extrusionOk="0">
                  <a:moveTo>
                    <a:pt x="323" y="1"/>
                  </a:moveTo>
                  <a:lnTo>
                    <a:pt x="1" y="1757"/>
                  </a:lnTo>
                  <a:cubicBezTo>
                    <a:pt x="1" y="1757"/>
                    <a:pt x="4173" y="1743"/>
                    <a:pt x="4905" y="1743"/>
                  </a:cubicBezTo>
                  <a:cubicBezTo>
                    <a:pt x="5637" y="1743"/>
                    <a:pt x="4319" y="1084"/>
                    <a:pt x="4319" y="1084"/>
                  </a:cubicBezTo>
                  <a:lnTo>
                    <a:pt x="4568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25" name="Google Shape;1425;p49"/>
            <p:cNvSpPr/>
            <p:nvPr/>
          </p:nvSpPr>
          <p:spPr>
            <a:xfrm>
              <a:off x="2213961" y="4374731"/>
              <a:ext cx="71336" cy="878282"/>
            </a:xfrm>
            <a:custGeom>
              <a:avLst/>
              <a:gdLst/>
              <a:ahLst/>
              <a:cxnLst/>
              <a:rect l="l" t="t" r="r" b="b"/>
              <a:pathLst>
                <a:path w="981" h="12078" extrusionOk="0">
                  <a:moveTo>
                    <a:pt x="498" y="0"/>
                  </a:moveTo>
                  <a:lnTo>
                    <a:pt x="0" y="29"/>
                  </a:lnTo>
                  <a:lnTo>
                    <a:pt x="644" y="12078"/>
                  </a:lnTo>
                  <a:lnTo>
                    <a:pt x="981" y="12078"/>
                  </a:lnTo>
                  <a:lnTo>
                    <a:pt x="498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26" name="Google Shape;1426;p49"/>
            <p:cNvSpPr/>
            <p:nvPr/>
          </p:nvSpPr>
          <p:spPr>
            <a:xfrm>
              <a:off x="2854840" y="4349134"/>
              <a:ext cx="36213" cy="879373"/>
            </a:xfrm>
            <a:custGeom>
              <a:avLst/>
              <a:gdLst/>
              <a:ahLst/>
              <a:cxnLst/>
              <a:rect l="l" t="t" r="r" b="b"/>
              <a:pathLst>
                <a:path w="498" h="12093" extrusionOk="0">
                  <a:moveTo>
                    <a:pt x="498" y="1"/>
                  </a:moveTo>
                  <a:lnTo>
                    <a:pt x="0" y="15"/>
                  </a:lnTo>
                  <a:lnTo>
                    <a:pt x="44" y="12078"/>
                  </a:lnTo>
                  <a:lnTo>
                    <a:pt x="395" y="12093"/>
                  </a:lnTo>
                  <a:lnTo>
                    <a:pt x="498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27" name="Google Shape;1427;p49"/>
            <p:cNvSpPr/>
            <p:nvPr/>
          </p:nvSpPr>
          <p:spPr>
            <a:xfrm>
              <a:off x="2250103" y="4350225"/>
              <a:ext cx="622825" cy="563197"/>
            </a:xfrm>
            <a:custGeom>
              <a:avLst/>
              <a:gdLst/>
              <a:ahLst/>
              <a:cxnLst/>
              <a:rect l="l" t="t" r="r" b="b"/>
              <a:pathLst>
                <a:path w="8565" h="7745" extrusionOk="0">
                  <a:moveTo>
                    <a:pt x="8301" y="0"/>
                  </a:moveTo>
                  <a:lnTo>
                    <a:pt x="1" y="7218"/>
                  </a:lnTo>
                  <a:lnTo>
                    <a:pt x="1" y="7745"/>
                  </a:lnTo>
                  <a:lnTo>
                    <a:pt x="8565" y="205"/>
                  </a:lnTo>
                  <a:lnTo>
                    <a:pt x="830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28" name="Google Shape;1428;p49"/>
            <p:cNvSpPr/>
            <p:nvPr/>
          </p:nvSpPr>
          <p:spPr>
            <a:xfrm>
              <a:off x="2241594" y="4374731"/>
              <a:ext cx="644132" cy="538691"/>
            </a:xfrm>
            <a:custGeom>
              <a:avLst/>
              <a:gdLst/>
              <a:ahLst/>
              <a:cxnLst/>
              <a:rect l="l" t="t" r="r" b="b"/>
              <a:pathLst>
                <a:path w="8858" h="7408" extrusionOk="0">
                  <a:moveTo>
                    <a:pt x="235" y="0"/>
                  </a:moveTo>
                  <a:lnTo>
                    <a:pt x="1" y="220"/>
                  </a:lnTo>
                  <a:lnTo>
                    <a:pt x="8784" y="7408"/>
                  </a:lnTo>
                  <a:lnTo>
                    <a:pt x="8858" y="7100"/>
                  </a:lnTo>
                  <a:lnTo>
                    <a:pt x="23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29" name="Google Shape;1429;p49"/>
            <p:cNvSpPr/>
            <p:nvPr/>
          </p:nvSpPr>
          <p:spPr>
            <a:xfrm>
              <a:off x="1713576" y="3029059"/>
              <a:ext cx="1540448" cy="1438788"/>
            </a:xfrm>
            <a:custGeom>
              <a:avLst/>
              <a:gdLst/>
              <a:ahLst/>
              <a:cxnLst/>
              <a:rect l="l" t="t" r="r" b="b"/>
              <a:pathLst>
                <a:path w="21184" h="19786" extrusionOk="0">
                  <a:moveTo>
                    <a:pt x="8257" y="1"/>
                  </a:moveTo>
                  <a:cubicBezTo>
                    <a:pt x="4905" y="660"/>
                    <a:pt x="2021" y="3295"/>
                    <a:pt x="1025" y="6559"/>
                  </a:cubicBezTo>
                  <a:cubicBezTo>
                    <a:pt x="1" y="9809"/>
                    <a:pt x="835" y="13557"/>
                    <a:pt x="3075" y="16148"/>
                  </a:cubicBezTo>
                  <a:cubicBezTo>
                    <a:pt x="5074" y="18463"/>
                    <a:pt x="8150" y="19786"/>
                    <a:pt x="11217" y="19786"/>
                  </a:cubicBezTo>
                  <a:cubicBezTo>
                    <a:pt x="11563" y="19786"/>
                    <a:pt x="11909" y="19769"/>
                    <a:pt x="12254" y="19735"/>
                  </a:cubicBezTo>
                  <a:cubicBezTo>
                    <a:pt x="15665" y="19383"/>
                    <a:pt x="18827" y="17392"/>
                    <a:pt x="20671" y="14509"/>
                  </a:cubicBezTo>
                  <a:cubicBezTo>
                    <a:pt x="20891" y="14186"/>
                    <a:pt x="21096" y="13820"/>
                    <a:pt x="21125" y="13411"/>
                  </a:cubicBezTo>
                  <a:cubicBezTo>
                    <a:pt x="21184" y="12898"/>
                    <a:pt x="20950" y="12415"/>
                    <a:pt x="20730" y="11947"/>
                  </a:cubicBezTo>
                  <a:cubicBezTo>
                    <a:pt x="18739" y="7950"/>
                    <a:pt x="15972" y="4334"/>
                    <a:pt x="12620" y="1362"/>
                  </a:cubicBezTo>
                  <a:cubicBezTo>
                    <a:pt x="11434" y="308"/>
                    <a:pt x="9824" y="1"/>
                    <a:pt x="825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30" name="Google Shape;1430;p49"/>
            <p:cNvSpPr/>
            <p:nvPr/>
          </p:nvSpPr>
          <p:spPr>
            <a:xfrm>
              <a:off x="2308651" y="3838135"/>
              <a:ext cx="1410647" cy="1314805"/>
            </a:xfrm>
            <a:custGeom>
              <a:avLst/>
              <a:gdLst/>
              <a:ahLst/>
              <a:cxnLst/>
              <a:rect l="l" t="t" r="r" b="b"/>
              <a:pathLst>
                <a:path w="19399" h="18081" extrusionOk="0">
                  <a:moveTo>
                    <a:pt x="16948" y="1"/>
                  </a:moveTo>
                  <a:cubicBezTo>
                    <a:pt x="16945" y="1"/>
                    <a:pt x="16942" y="1"/>
                    <a:pt x="16939" y="1"/>
                  </a:cubicBezTo>
                  <a:cubicBezTo>
                    <a:pt x="14655" y="30"/>
                    <a:pt x="1026" y="806"/>
                    <a:pt x="1026" y="806"/>
                  </a:cubicBezTo>
                  <a:cubicBezTo>
                    <a:pt x="1026" y="806"/>
                    <a:pt x="1" y="4905"/>
                    <a:pt x="4012" y="5710"/>
                  </a:cubicBezTo>
                  <a:cubicBezTo>
                    <a:pt x="4800" y="5869"/>
                    <a:pt x="5679" y="5928"/>
                    <a:pt x="6582" y="5928"/>
                  </a:cubicBezTo>
                  <a:cubicBezTo>
                    <a:pt x="9231" y="5928"/>
                    <a:pt x="12092" y="5419"/>
                    <a:pt x="13491" y="5419"/>
                  </a:cubicBezTo>
                  <a:cubicBezTo>
                    <a:pt x="14036" y="5419"/>
                    <a:pt x="14359" y="5496"/>
                    <a:pt x="14362" y="5710"/>
                  </a:cubicBezTo>
                  <a:cubicBezTo>
                    <a:pt x="14406" y="6662"/>
                    <a:pt x="14655" y="18081"/>
                    <a:pt x="14655" y="18081"/>
                  </a:cubicBezTo>
                  <a:lnTo>
                    <a:pt x="19325" y="18081"/>
                  </a:lnTo>
                  <a:cubicBezTo>
                    <a:pt x="19325" y="18066"/>
                    <a:pt x="19340" y="17114"/>
                    <a:pt x="19354" y="15650"/>
                  </a:cubicBezTo>
                  <a:cubicBezTo>
                    <a:pt x="19398" y="10738"/>
                    <a:pt x="19194" y="1"/>
                    <a:pt x="16948" y="1"/>
                  </a:cubicBezTo>
                  <a:close/>
                </a:path>
              </a:pathLst>
            </a:custGeom>
            <a:solidFill>
              <a:srgbClr val="151F2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31" name="Google Shape;1431;p49"/>
            <p:cNvSpPr/>
            <p:nvPr/>
          </p:nvSpPr>
          <p:spPr>
            <a:xfrm>
              <a:off x="2308651" y="3837860"/>
              <a:ext cx="1410647" cy="1314805"/>
            </a:xfrm>
            <a:custGeom>
              <a:avLst/>
              <a:gdLst/>
              <a:ahLst/>
              <a:cxnLst/>
              <a:rect l="l" t="t" r="r" b="b"/>
              <a:pathLst>
                <a:path w="19399" h="18081" extrusionOk="0">
                  <a:moveTo>
                    <a:pt x="16948" y="1"/>
                  </a:moveTo>
                  <a:cubicBezTo>
                    <a:pt x="16945" y="1"/>
                    <a:pt x="16942" y="1"/>
                    <a:pt x="16939" y="1"/>
                  </a:cubicBezTo>
                  <a:cubicBezTo>
                    <a:pt x="14655" y="30"/>
                    <a:pt x="1026" y="806"/>
                    <a:pt x="1026" y="806"/>
                  </a:cubicBezTo>
                  <a:cubicBezTo>
                    <a:pt x="1026" y="806"/>
                    <a:pt x="1" y="4905"/>
                    <a:pt x="4012" y="5710"/>
                  </a:cubicBezTo>
                  <a:cubicBezTo>
                    <a:pt x="4800" y="5869"/>
                    <a:pt x="5679" y="5928"/>
                    <a:pt x="6582" y="5928"/>
                  </a:cubicBezTo>
                  <a:cubicBezTo>
                    <a:pt x="9231" y="5928"/>
                    <a:pt x="12092" y="5419"/>
                    <a:pt x="13491" y="5419"/>
                  </a:cubicBezTo>
                  <a:cubicBezTo>
                    <a:pt x="14036" y="5419"/>
                    <a:pt x="14359" y="5496"/>
                    <a:pt x="14362" y="5710"/>
                  </a:cubicBezTo>
                  <a:cubicBezTo>
                    <a:pt x="14406" y="6662"/>
                    <a:pt x="14655" y="18081"/>
                    <a:pt x="14655" y="18081"/>
                  </a:cubicBezTo>
                  <a:lnTo>
                    <a:pt x="19325" y="18081"/>
                  </a:lnTo>
                  <a:cubicBezTo>
                    <a:pt x="19325" y="18066"/>
                    <a:pt x="19340" y="17114"/>
                    <a:pt x="19354" y="15650"/>
                  </a:cubicBezTo>
                  <a:cubicBezTo>
                    <a:pt x="19398" y="10738"/>
                    <a:pt x="19194" y="1"/>
                    <a:pt x="16948" y="1"/>
                  </a:cubicBezTo>
                  <a:close/>
                </a:path>
              </a:pathLst>
            </a:custGeom>
            <a:solidFill>
              <a:srgbClr val="FFFFFF">
                <a:alpha val="1200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32" name="Google Shape;1432;p49"/>
            <p:cNvSpPr/>
            <p:nvPr/>
          </p:nvSpPr>
          <p:spPr>
            <a:xfrm>
              <a:off x="2170256" y="4291686"/>
              <a:ext cx="743173" cy="108640"/>
            </a:xfrm>
            <a:custGeom>
              <a:avLst/>
              <a:gdLst/>
              <a:ahLst/>
              <a:cxnLst/>
              <a:rect l="l" t="t" r="r" b="b"/>
              <a:pathLst>
                <a:path w="10220" h="1494" extrusionOk="0">
                  <a:moveTo>
                    <a:pt x="10219" y="0"/>
                  </a:moveTo>
                  <a:lnTo>
                    <a:pt x="1" y="469"/>
                  </a:lnTo>
                  <a:lnTo>
                    <a:pt x="250" y="1493"/>
                  </a:lnTo>
                  <a:lnTo>
                    <a:pt x="10044" y="981"/>
                  </a:lnTo>
                  <a:lnTo>
                    <a:pt x="10219" y="0"/>
                  </a:lnTo>
                  <a:close/>
                </a:path>
              </a:pathLst>
            </a:custGeom>
            <a:solidFill>
              <a:srgbClr val="FFA35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33" name="Google Shape;1433;p49"/>
            <p:cNvSpPr/>
            <p:nvPr/>
          </p:nvSpPr>
          <p:spPr>
            <a:xfrm>
              <a:off x="1872178" y="3059165"/>
              <a:ext cx="767606" cy="830143"/>
            </a:xfrm>
            <a:custGeom>
              <a:avLst/>
              <a:gdLst/>
              <a:ahLst/>
              <a:cxnLst/>
              <a:rect l="l" t="t" r="r" b="b"/>
              <a:pathLst>
                <a:path w="10556" h="11416" extrusionOk="0">
                  <a:moveTo>
                    <a:pt x="5434" y="1"/>
                  </a:moveTo>
                  <a:cubicBezTo>
                    <a:pt x="4815" y="1"/>
                    <a:pt x="4185" y="156"/>
                    <a:pt x="3617" y="407"/>
                  </a:cubicBezTo>
                  <a:cubicBezTo>
                    <a:pt x="1479" y="1343"/>
                    <a:pt x="1" y="3657"/>
                    <a:pt x="45" y="5999"/>
                  </a:cubicBezTo>
                  <a:cubicBezTo>
                    <a:pt x="103" y="8319"/>
                    <a:pt x="1655" y="10525"/>
                    <a:pt x="3819" y="11391"/>
                  </a:cubicBezTo>
                  <a:lnTo>
                    <a:pt x="3819" y="11391"/>
                  </a:lnTo>
                  <a:cubicBezTo>
                    <a:pt x="5108" y="11219"/>
                    <a:pt x="6226" y="10731"/>
                    <a:pt x="7423" y="10244"/>
                  </a:cubicBezTo>
                  <a:cubicBezTo>
                    <a:pt x="8682" y="9732"/>
                    <a:pt x="9516" y="8488"/>
                    <a:pt x="9956" y="7185"/>
                  </a:cubicBezTo>
                  <a:cubicBezTo>
                    <a:pt x="10556" y="5384"/>
                    <a:pt x="9678" y="3408"/>
                    <a:pt x="8536" y="1900"/>
                  </a:cubicBezTo>
                  <a:cubicBezTo>
                    <a:pt x="8067" y="1256"/>
                    <a:pt x="7511" y="612"/>
                    <a:pt x="6779" y="289"/>
                  </a:cubicBezTo>
                  <a:cubicBezTo>
                    <a:pt x="6358" y="88"/>
                    <a:pt x="5899" y="1"/>
                    <a:pt x="5434" y="1"/>
                  </a:cubicBezTo>
                  <a:close/>
                  <a:moveTo>
                    <a:pt x="3819" y="11391"/>
                  </a:moveTo>
                  <a:cubicBezTo>
                    <a:pt x="3752" y="11400"/>
                    <a:pt x="3685" y="11408"/>
                    <a:pt x="3617" y="11415"/>
                  </a:cubicBezTo>
                  <a:lnTo>
                    <a:pt x="3880" y="11415"/>
                  </a:lnTo>
                  <a:cubicBezTo>
                    <a:pt x="3860" y="11408"/>
                    <a:pt x="3839" y="11399"/>
                    <a:pt x="3819" y="1139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34" name="Google Shape;1434;p49"/>
            <p:cNvSpPr/>
            <p:nvPr/>
          </p:nvSpPr>
          <p:spPr>
            <a:xfrm>
              <a:off x="3651121" y="5198714"/>
              <a:ext cx="30905" cy="11926"/>
            </a:xfrm>
            <a:custGeom>
              <a:avLst/>
              <a:gdLst/>
              <a:ahLst/>
              <a:cxnLst/>
              <a:rect l="l" t="t" r="r" b="b"/>
              <a:pathLst>
                <a:path w="425" h="164" extrusionOk="0">
                  <a:moveTo>
                    <a:pt x="425" y="0"/>
                  </a:moveTo>
                  <a:cubicBezTo>
                    <a:pt x="396" y="0"/>
                    <a:pt x="308" y="15"/>
                    <a:pt x="205" y="44"/>
                  </a:cubicBezTo>
                  <a:cubicBezTo>
                    <a:pt x="74" y="88"/>
                    <a:pt x="0" y="132"/>
                    <a:pt x="0" y="161"/>
                  </a:cubicBezTo>
                  <a:cubicBezTo>
                    <a:pt x="2" y="163"/>
                    <a:pt x="4" y="163"/>
                    <a:pt x="8" y="163"/>
                  </a:cubicBezTo>
                  <a:cubicBezTo>
                    <a:pt x="34" y="163"/>
                    <a:pt x="116" y="114"/>
                    <a:pt x="220" y="88"/>
                  </a:cubicBezTo>
                  <a:cubicBezTo>
                    <a:pt x="322" y="29"/>
                    <a:pt x="425" y="15"/>
                    <a:pt x="42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35" name="Google Shape;1435;p49"/>
            <p:cNvSpPr/>
            <p:nvPr/>
          </p:nvSpPr>
          <p:spPr>
            <a:xfrm>
              <a:off x="3636213" y="5193333"/>
              <a:ext cx="31996" cy="10762"/>
            </a:xfrm>
            <a:custGeom>
              <a:avLst/>
              <a:gdLst/>
              <a:ahLst/>
              <a:cxnLst/>
              <a:rect l="l" t="t" r="r" b="b"/>
              <a:pathLst>
                <a:path w="440" h="148" extrusionOk="0">
                  <a:moveTo>
                    <a:pt x="440" y="1"/>
                  </a:moveTo>
                  <a:cubicBezTo>
                    <a:pt x="440" y="1"/>
                    <a:pt x="337" y="1"/>
                    <a:pt x="205" y="30"/>
                  </a:cubicBezTo>
                  <a:cubicBezTo>
                    <a:pt x="88" y="74"/>
                    <a:pt x="0" y="118"/>
                    <a:pt x="0" y="147"/>
                  </a:cubicBezTo>
                  <a:lnTo>
                    <a:pt x="220" y="74"/>
                  </a:lnTo>
                  <a:cubicBezTo>
                    <a:pt x="352" y="30"/>
                    <a:pt x="440" y="16"/>
                    <a:pt x="44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36" name="Google Shape;1436;p49"/>
            <p:cNvSpPr/>
            <p:nvPr/>
          </p:nvSpPr>
          <p:spPr>
            <a:xfrm>
              <a:off x="3663919" y="5206059"/>
              <a:ext cx="25597" cy="24651"/>
            </a:xfrm>
            <a:custGeom>
              <a:avLst/>
              <a:gdLst/>
              <a:ahLst/>
              <a:cxnLst/>
              <a:rect l="l" t="t" r="r" b="b"/>
              <a:pathLst>
                <a:path w="352" h="339" extrusionOk="0">
                  <a:moveTo>
                    <a:pt x="334" y="1"/>
                  </a:moveTo>
                  <a:cubicBezTo>
                    <a:pt x="294" y="1"/>
                    <a:pt x="197" y="10"/>
                    <a:pt x="117" y="89"/>
                  </a:cubicBezTo>
                  <a:cubicBezTo>
                    <a:pt x="0" y="207"/>
                    <a:pt x="0" y="338"/>
                    <a:pt x="29" y="338"/>
                  </a:cubicBezTo>
                  <a:cubicBezTo>
                    <a:pt x="29" y="338"/>
                    <a:pt x="44" y="221"/>
                    <a:pt x="132" y="119"/>
                  </a:cubicBezTo>
                  <a:cubicBezTo>
                    <a:pt x="249" y="16"/>
                    <a:pt x="351" y="16"/>
                    <a:pt x="351" y="2"/>
                  </a:cubicBezTo>
                  <a:cubicBezTo>
                    <a:pt x="351" y="2"/>
                    <a:pt x="345" y="1"/>
                    <a:pt x="33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37" name="Google Shape;1437;p49"/>
            <p:cNvSpPr/>
            <p:nvPr/>
          </p:nvSpPr>
          <p:spPr>
            <a:xfrm>
              <a:off x="3501027" y="5212531"/>
              <a:ext cx="71409" cy="3272"/>
            </a:xfrm>
            <a:custGeom>
              <a:avLst/>
              <a:gdLst/>
              <a:ahLst/>
              <a:cxnLst/>
              <a:rect l="l" t="t" r="r" b="b"/>
              <a:pathLst>
                <a:path w="982" h="45" extrusionOk="0">
                  <a:moveTo>
                    <a:pt x="483" y="0"/>
                  </a:moveTo>
                  <a:cubicBezTo>
                    <a:pt x="220" y="0"/>
                    <a:pt x="0" y="0"/>
                    <a:pt x="0" y="30"/>
                  </a:cubicBezTo>
                  <a:cubicBezTo>
                    <a:pt x="0" y="44"/>
                    <a:pt x="220" y="44"/>
                    <a:pt x="483" y="44"/>
                  </a:cubicBezTo>
                  <a:cubicBezTo>
                    <a:pt x="761" y="44"/>
                    <a:pt x="981" y="44"/>
                    <a:pt x="981" y="30"/>
                  </a:cubicBezTo>
                  <a:cubicBezTo>
                    <a:pt x="981" y="30"/>
                    <a:pt x="761" y="0"/>
                    <a:pt x="48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38" name="Google Shape;1438;p49"/>
            <p:cNvSpPr/>
            <p:nvPr/>
          </p:nvSpPr>
          <p:spPr>
            <a:xfrm>
              <a:off x="3169934" y="5240237"/>
              <a:ext cx="363078" cy="3200"/>
            </a:xfrm>
            <a:custGeom>
              <a:avLst/>
              <a:gdLst/>
              <a:ahLst/>
              <a:cxnLst/>
              <a:rect l="l" t="t" r="r" b="b"/>
              <a:pathLst>
                <a:path w="4993" h="44" extrusionOk="0">
                  <a:moveTo>
                    <a:pt x="2504" y="0"/>
                  </a:moveTo>
                  <a:cubicBezTo>
                    <a:pt x="1128" y="0"/>
                    <a:pt x="0" y="0"/>
                    <a:pt x="0" y="29"/>
                  </a:cubicBezTo>
                  <a:cubicBezTo>
                    <a:pt x="0" y="44"/>
                    <a:pt x="1128" y="44"/>
                    <a:pt x="2504" y="44"/>
                  </a:cubicBezTo>
                  <a:cubicBezTo>
                    <a:pt x="3865" y="44"/>
                    <a:pt x="4992" y="44"/>
                    <a:pt x="4992" y="29"/>
                  </a:cubicBezTo>
                  <a:cubicBezTo>
                    <a:pt x="4992" y="29"/>
                    <a:pt x="3865" y="15"/>
                    <a:pt x="250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39" name="Google Shape;1439;p49"/>
            <p:cNvSpPr/>
            <p:nvPr/>
          </p:nvSpPr>
          <p:spPr>
            <a:xfrm>
              <a:off x="3463722" y="5211077"/>
              <a:ext cx="29887" cy="12726"/>
            </a:xfrm>
            <a:custGeom>
              <a:avLst/>
              <a:gdLst/>
              <a:ahLst/>
              <a:cxnLst/>
              <a:rect l="l" t="t" r="r" b="b"/>
              <a:pathLst>
                <a:path w="411" h="175" extrusionOk="0">
                  <a:moveTo>
                    <a:pt x="395" y="0"/>
                  </a:moveTo>
                  <a:cubicBezTo>
                    <a:pt x="362" y="0"/>
                    <a:pt x="281" y="20"/>
                    <a:pt x="191" y="64"/>
                  </a:cubicBezTo>
                  <a:cubicBezTo>
                    <a:pt x="74" y="94"/>
                    <a:pt x="1" y="152"/>
                    <a:pt x="1" y="167"/>
                  </a:cubicBezTo>
                  <a:cubicBezTo>
                    <a:pt x="4" y="172"/>
                    <a:pt x="9" y="175"/>
                    <a:pt x="16" y="175"/>
                  </a:cubicBezTo>
                  <a:cubicBezTo>
                    <a:pt x="49" y="175"/>
                    <a:pt x="125" y="129"/>
                    <a:pt x="220" y="94"/>
                  </a:cubicBezTo>
                  <a:cubicBezTo>
                    <a:pt x="323" y="50"/>
                    <a:pt x="411" y="20"/>
                    <a:pt x="411" y="6"/>
                  </a:cubicBezTo>
                  <a:cubicBezTo>
                    <a:pt x="411" y="2"/>
                    <a:pt x="405" y="0"/>
                    <a:pt x="39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40" name="Google Shape;1440;p49"/>
            <p:cNvSpPr/>
            <p:nvPr/>
          </p:nvSpPr>
          <p:spPr>
            <a:xfrm>
              <a:off x="3449905" y="5206132"/>
              <a:ext cx="31996" cy="10689"/>
            </a:xfrm>
            <a:custGeom>
              <a:avLst/>
              <a:gdLst/>
              <a:ahLst/>
              <a:cxnLst/>
              <a:rect l="l" t="t" r="r" b="b"/>
              <a:pathLst>
                <a:path w="440" h="147" extrusionOk="0">
                  <a:moveTo>
                    <a:pt x="440" y="1"/>
                  </a:moveTo>
                  <a:cubicBezTo>
                    <a:pt x="425" y="1"/>
                    <a:pt x="337" y="1"/>
                    <a:pt x="205" y="30"/>
                  </a:cubicBezTo>
                  <a:cubicBezTo>
                    <a:pt x="88" y="74"/>
                    <a:pt x="1" y="132"/>
                    <a:pt x="1" y="147"/>
                  </a:cubicBezTo>
                  <a:lnTo>
                    <a:pt x="220" y="74"/>
                  </a:lnTo>
                  <a:cubicBezTo>
                    <a:pt x="352" y="44"/>
                    <a:pt x="440" y="15"/>
                    <a:pt x="44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41" name="Google Shape;1441;p49"/>
            <p:cNvSpPr/>
            <p:nvPr/>
          </p:nvSpPr>
          <p:spPr>
            <a:xfrm>
              <a:off x="3172043" y="5200242"/>
              <a:ext cx="102314" cy="41085"/>
            </a:xfrm>
            <a:custGeom>
              <a:avLst/>
              <a:gdLst/>
              <a:ahLst/>
              <a:cxnLst/>
              <a:rect l="l" t="t" r="r" b="b"/>
              <a:pathLst>
                <a:path w="1407" h="565" extrusionOk="0">
                  <a:moveTo>
                    <a:pt x="400" y="0"/>
                  </a:moveTo>
                  <a:cubicBezTo>
                    <a:pt x="339" y="0"/>
                    <a:pt x="284" y="3"/>
                    <a:pt x="235" y="8"/>
                  </a:cubicBezTo>
                  <a:cubicBezTo>
                    <a:pt x="88" y="23"/>
                    <a:pt x="1" y="52"/>
                    <a:pt x="1" y="52"/>
                  </a:cubicBezTo>
                  <a:cubicBezTo>
                    <a:pt x="1" y="57"/>
                    <a:pt x="10" y="59"/>
                    <a:pt x="29" y="59"/>
                  </a:cubicBezTo>
                  <a:cubicBezTo>
                    <a:pt x="66" y="59"/>
                    <a:pt x="137" y="52"/>
                    <a:pt x="235" y="52"/>
                  </a:cubicBezTo>
                  <a:cubicBezTo>
                    <a:pt x="296" y="40"/>
                    <a:pt x="366" y="33"/>
                    <a:pt x="444" y="33"/>
                  </a:cubicBezTo>
                  <a:cubicBezTo>
                    <a:pt x="554" y="33"/>
                    <a:pt x="677" y="47"/>
                    <a:pt x="806" y="82"/>
                  </a:cubicBezTo>
                  <a:cubicBezTo>
                    <a:pt x="1011" y="140"/>
                    <a:pt x="1186" y="243"/>
                    <a:pt x="1274" y="360"/>
                  </a:cubicBezTo>
                  <a:cubicBezTo>
                    <a:pt x="1377" y="462"/>
                    <a:pt x="1406" y="565"/>
                    <a:pt x="1406" y="565"/>
                  </a:cubicBezTo>
                  <a:lnTo>
                    <a:pt x="1406" y="477"/>
                  </a:lnTo>
                  <a:cubicBezTo>
                    <a:pt x="1391" y="448"/>
                    <a:pt x="1377" y="389"/>
                    <a:pt x="1318" y="345"/>
                  </a:cubicBezTo>
                  <a:cubicBezTo>
                    <a:pt x="1230" y="228"/>
                    <a:pt x="1040" y="96"/>
                    <a:pt x="820" y="52"/>
                  </a:cubicBezTo>
                  <a:cubicBezTo>
                    <a:pt x="664" y="13"/>
                    <a:pt x="521" y="0"/>
                    <a:pt x="40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42" name="Google Shape;1442;p49"/>
            <p:cNvSpPr/>
            <p:nvPr/>
          </p:nvSpPr>
          <p:spPr>
            <a:xfrm>
              <a:off x="3476521" y="5219730"/>
              <a:ext cx="25597" cy="23706"/>
            </a:xfrm>
            <a:custGeom>
              <a:avLst/>
              <a:gdLst/>
              <a:ahLst/>
              <a:cxnLst/>
              <a:rect l="l" t="t" r="r" b="b"/>
              <a:pathLst>
                <a:path w="352" h="326" extrusionOk="0">
                  <a:moveTo>
                    <a:pt x="314" y="1"/>
                  </a:moveTo>
                  <a:cubicBezTo>
                    <a:pt x="267" y="1"/>
                    <a:pt x="186" y="14"/>
                    <a:pt x="118" y="92"/>
                  </a:cubicBezTo>
                  <a:cubicBezTo>
                    <a:pt x="1" y="194"/>
                    <a:pt x="1" y="326"/>
                    <a:pt x="15" y="326"/>
                  </a:cubicBezTo>
                  <a:cubicBezTo>
                    <a:pt x="44" y="326"/>
                    <a:pt x="59" y="209"/>
                    <a:pt x="132" y="106"/>
                  </a:cubicBezTo>
                  <a:cubicBezTo>
                    <a:pt x="235" y="19"/>
                    <a:pt x="352" y="19"/>
                    <a:pt x="352" y="4"/>
                  </a:cubicBezTo>
                  <a:cubicBezTo>
                    <a:pt x="352" y="4"/>
                    <a:pt x="337" y="1"/>
                    <a:pt x="31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43" name="Google Shape;1443;p49"/>
            <p:cNvSpPr/>
            <p:nvPr/>
          </p:nvSpPr>
          <p:spPr>
            <a:xfrm>
              <a:off x="3312610" y="5226348"/>
              <a:ext cx="72427" cy="2182"/>
            </a:xfrm>
            <a:custGeom>
              <a:avLst/>
              <a:gdLst/>
              <a:ahLst/>
              <a:cxnLst/>
              <a:rect l="l" t="t" r="r" b="b"/>
              <a:pathLst>
                <a:path w="996" h="30" extrusionOk="0">
                  <a:moveTo>
                    <a:pt x="498" y="1"/>
                  </a:moveTo>
                  <a:cubicBezTo>
                    <a:pt x="220" y="1"/>
                    <a:pt x="0" y="1"/>
                    <a:pt x="0" y="15"/>
                  </a:cubicBezTo>
                  <a:cubicBezTo>
                    <a:pt x="0" y="30"/>
                    <a:pt x="220" y="30"/>
                    <a:pt x="498" y="30"/>
                  </a:cubicBezTo>
                  <a:cubicBezTo>
                    <a:pt x="776" y="30"/>
                    <a:pt x="996" y="30"/>
                    <a:pt x="996" y="15"/>
                  </a:cubicBezTo>
                  <a:cubicBezTo>
                    <a:pt x="996" y="1"/>
                    <a:pt x="776" y="1"/>
                    <a:pt x="49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44" name="Google Shape;1444;p49"/>
            <p:cNvSpPr/>
            <p:nvPr/>
          </p:nvSpPr>
          <p:spPr>
            <a:xfrm>
              <a:off x="3338135" y="3481446"/>
              <a:ext cx="250221" cy="313994"/>
            </a:xfrm>
            <a:custGeom>
              <a:avLst/>
              <a:gdLst/>
              <a:ahLst/>
              <a:cxnLst/>
              <a:rect l="l" t="t" r="r" b="b"/>
              <a:pathLst>
                <a:path w="3441" h="4318" extrusionOk="0">
                  <a:moveTo>
                    <a:pt x="1294" y="0"/>
                  </a:moveTo>
                  <a:cubicBezTo>
                    <a:pt x="1104" y="0"/>
                    <a:pt x="0" y="1627"/>
                    <a:pt x="0" y="1627"/>
                  </a:cubicBezTo>
                  <a:cubicBezTo>
                    <a:pt x="0" y="1627"/>
                    <a:pt x="612" y="4317"/>
                    <a:pt x="1128" y="4317"/>
                  </a:cubicBezTo>
                  <a:cubicBezTo>
                    <a:pt x="1148" y="4317"/>
                    <a:pt x="1167" y="4314"/>
                    <a:pt x="1186" y="4306"/>
                  </a:cubicBezTo>
                  <a:cubicBezTo>
                    <a:pt x="1186" y="4306"/>
                    <a:pt x="3075" y="3193"/>
                    <a:pt x="3177" y="2944"/>
                  </a:cubicBezTo>
                  <a:cubicBezTo>
                    <a:pt x="3216" y="2871"/>
                    <a:pt x="3130" y="2846"/>
                    <a:pt x="2998" y="2846"/>
                  </a:cubicBezTo>
                  <a:cubicBezTo>
                    <a:pt x="2733" y="2846"/>
                    <a:pt x="2284" y="2944"/>
                    <a:pt x="2284" y="2944"/>
                  </a:cubicBezTo>
                  <a:cubicBezTo>
                    <a:pt x="2284" y="2944"/>
                    <a:pt x="3250" y="2607"/>
                    <a:pt x="3367" y="2358"/>
                  </a:cubicBezTo>
                  <a:cubicBezTo>
                    <a:pt x="3397" y="2280"/>
                    <a:pt x="3257" y="2254"/>
                    <a:pt x="3057" y="2254"/>
                  </a:cubicBezTo>
                  <a:cubicBezTo>
                    <a:pt x="2658" y="2254"/>
                    <a:pt x="2021" y="2358"/>
                    <a:pt x="2021" y="2358"/>
                  </a:cubicBezTo>
                  <a:cubicBezTo>
                    <a:pt x="2021" y="2358"/>
                    <a:pt x="3441" y="2051"/>
                    <a:pt x="3382" y="1744"/>
                  </a:cubicBezTo>
                  <a:cubicBezTo>
                    <a:pt x="3353" y="1622"/>
                    <a:pt x="3085" y="1585"/>
                    <a:pt x="2772" y="1585"/>
                  </a:cubicBezTo>
                  <a:cubicBezTo>
                    <a:pt x="2295" y="1585"/>
                    <a:pt x="1713" y="1670"/>
                    <a:pt x="1713" y="1670"/>
                  </a:cubicBezTo>
                  <a:cubicBezTo>
                    <a:pt x="1713" y="1670"/>
                    <a:pt x="3353" y="1290"/>
                    <a:pt x="3338" y="938"/>
                  </a:cubicBezTo>
                  <a:cubicBezTo>
                    <a:pt x="3331" y="851"/>
                    <a:pt x="3191" y="818"/>
                    <a:pt x="2985" y="818"/>
                  </a:cubicBezTo>
                  <a:cubicBezTo>
                    <a:pt x="2367" y="818"/>
                    <a:pt x="1157" y="1114"/>
                    <a:pt x="1157" y="1114"/>
                  </a:cubicBezTo>
                  <a:cubicBezTo>
                    <a:pt x="1552" y="602"/>
                    <a:pt x="1464" y="60"/>
                    <a:pt x="1303" y="2"/>
                  </a:cubicBezTo>
                  <a:cubicBezTo>
                    <a:pt x="1301" y="1"/>
                    <a:pt x="1298" y="0"/>
                    <a:pt x="1294" y="0"/>
                  </a:cubicBezTo>
                  <a:close/>
                </a:path>
              </a:pathLst>
            </a:custGeom>
            <a:solidFill>
              <a:srgbClr val="E4806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45" name="Google Shape;1445;p49"/>
            <p:cNvSpPr/>
            <p:nvPr/>
          </p:nvSpPr>
          <p:spPr>
            <a:xfrm>
              <a:off x="2604611" y="3226056"/>
              <a:ext cx="818726" cy="729357"/>
            </a:xfrm>
            <a:custGeom>
              <a:avLst/>
              <a:gdLst/>
              <a:ahLst/>
              <a:cxnLst/>
              <a:rect l="l" t="t" r="r" b="b"/>
              <a:pathLst>
                <a:path w="11259" h="10030" extrusionOk="0">
                  <a:moveTo>
                    <a:pt x="381" y="0"/>
                  </a:moveTo>
                  <a:cubicBezTo>
                    <a:pt x="381" y="0"/>
                    <a:pt x="1" y="2782"/>
                    <a:pt x="806" y="6968"/>
                  </a:cubicBezTo>
                  <a:cubicBezTo>
                    <a:pt x="1282" y="9437"/>
                    <a:pt x="2794" y="10030"/>
                    <a:pt x="4152" y="10030"/>
                  </a:cubicBezTo>
                  <a:cubicBezTo>
                    <a:pt x="5089" y="10030"/>
                    <a:pt x="5954" y="9747"/>
                    <a:pt x="6354" y="9604"/>
                  </a:cubicBezTo>
                  <a:cubicBezTo>
                    <a:pt x="7350" y="9267"/>
                    <a:pt x="11259" y="7832"/>
                    <a:pt x="11259" y="7832"/>
                  </a:cubicBezTo>
                  <a:lnTo>
                    <a:pt x="10087" y="5139"/>
                  </a:lnTo>
                  <a:cubicBezTo>
                    <a:pt x="10087" y="5139"/>
                    <a:pt x="7687" y="6017"/>
                    <a:pt x="4978" y="6588"/>
                  </a:cubicBezTo>
                  <a:cubicBezTo>
                    <a:pt x="4952" y="6593"/>
                    <a:pt x="4927" y="6596"/>
                    <a:pt x="4902" y="6596"/>
                  </a:cubicBezTo>
                  <a:cubicBezTo>
                    <a:pt x="3733" y="6596"/>
                    <a:pt x="3719" y="659"/>
                    <a:pt x="3719" y="659"/>
                  </a:cubicBezTo>
                  <a:lnTo>
                    <a:pt x="38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46" name="Google Shape;1446;p49"/>
            <p:cNvSpPr/>
            <p:nvPr/>
          </p:nvSpPr>
          <p:spPr>
            <a:xfrm>
              <a:off x="2130915" y="3037495"/>
              <a:ext cx="712268" cy="965470"/>
            </a:xfrm>
            <a:custGeom>
              <a:avLst/>
              <a:gdLst/>
              <a:ahLst/>
              <a:cxnLst/>
              <a:rect l="l" t="t" r="r" b="b"/>
              <a:pathLst>
                <a:path w="9795" h="13277" extrusionOk="0">
                  <a:moveTo>
                    <a:pt x="5865" y="1"/>
                  </a:moveTo>
                  <a:cubicBezTo>
                    <a:pt x="4264" y="1"/>
                    <a:pt x="2122" y="133"/>
                    <a:pt x="1493" y="602"/>
                  </a:cubicBezTo>
                  <a:cubicBezTo>
                    <a:pt x="1493" y="602"/>
                    <a:pt x="176" y="1041"/>
                    <a:pt x="103" y="3266"/>
                  </a:cubicBezTo>
                  <a:cubicBezTo>
                    <a:pt x="0" y="5521"/>
                    <a:pt x="337" y="7409"/>
                    <a:pt x="337" y="7409"/>
                  </a:cubicBezTo>
                  <a:lnTo>
                    <a:pt x="439" y="12182"/>
                  </a:lnTo>
                  <a:cubicBezTo>
                    <a:pt x="439" y="12182"/>
                    <a:pt x="1962" y="13276"/>
                    <a:pt x="4579" y="13276"/>
                  </a:cubicBezTo>
                  <a:cubicBezTo>
                    <a:pt x="6013" y="13276"/>
                    <a:pt x="7774" y="12948"/>
                    <a:pt x="9794" y="11933"/>
                  </a:cubicBezTo>
                  <a:lnTo>
                    <a:pt x="8594" y="7322"/>
                  </a:lnTo>
                  <a:lnTo>
                    <a:pt x="8330" y="1934"/>
                  </a:lnTo>
                  <a:cubicBezTo>
                    <a:pt x="8330" y="1934"/>
                    <a:pt x="8242" y="221"/>
                    <a:pt x="7686" y="90"/>
                  </a:cubicBezTo>
                  <a:cubicBezTo>
                    <a:pt x="7491" y="42"/>
                    <a:pt x="6764" y="1"/>
                    <a:pt x="586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47" name="Google Shape;1447;p49"/>
            <p:cNvSpPr/>
            <p:nvPr/>
          </p:nvSpPr>
          <p:spPr>
            <a:xfrm>
              <a:off x="2090410" y="3865841"/>
              <a:ext cx="1443515" cy="1313714"/>
            </a:xfrm>
            <a:custGeom>
              <a:avLst/>
              <a:gdLst/>
              <a:ahLst/>
              <a:cxnLst/>
              <a:rect l="l" t="t" r="r" b="b"/>
              <a:pathLst>
                <a:path w="19851" h="18066" extrusionOk="0">
                  <a:moveTo>
                    <a:pt x="16949" y="0"/>
                  </a:moveTo>
                  <a:cubicBezTo>
                    <a:pt x="16946" y="0"/>
                    <a:pt x="16942" y="0"/>
                    <a:pt x="16939" y="0"/>
                  </a:cubicBezTo>
                  <a:cubicBezTo>
                    <a:pt x="14655" y="30"/>
                    <a:pt x="1026" y="791"/>
                    <a:pt x="1026" y="791"/>
                  </a:cubicBezTo>
                  <a:cubicBezTo>
                    <a:pt x="1026" y="791"/>
                    <a:pt x="1" y="4890"/>
                    <a:pt x="3998" y="5695"/>
                  </a:cubicBezTo>
                  <a:cubicBezTo>
                    <a:pt x="4788" y="5854"/>
                    <a:pt x="5669" y="5913"/>
                    <a:pt x="6574" y="5913"/>
                  </a:cubicBezTo>
                  <a:cubicBezTo>
                    <a:pt x="9229" y="5913"/>
                    <a:pt x="12092" y="5404"/>
                    <a:pt x="13491" y="5404"/>
                  </a:cubicBezTo>
                  <a:cubicBezTo>
                    <a:pt x="14036" y="5404"/>
                    <a:pt x="14359" y="5481"/>
                    <a:pt x="14362" y="5695"/>
                  </a:cubicBezTo>
                  <a:cubicBezTo>
                    <a:pt x="14392" y="6647"/>
                    <a:pt x="14655" y="18066"/>
                    <a:pt x="14655" y="18066"/>
                  </a:cubicBezTo>
                  <a:lnTo>
                    <a:pt x="19325" y="18066"/>
                  </a:lnTo>
                  <a:cubicBezTo>
                    <a:pt x="19325" y="18066"/>
                    <a:pt x="19851" y="0"/>
                    <a:pt x="1694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48" name="Google Shape;1448;p49"/>
            <p:cNvSpPr/>
            <p:nvPr/>
          </p:nvSpPr>
          <p:spPr>
            <a:xfrm>
              <a:off x="2638717" y="3043967"/>
              <a:ext cx="236405" cy="257711"/>
            </a:xfrm>
            <a:custGeom>
              <a:avLst/>
              <a:gdLst/>
              <a:ahLst/>
              <a:cxnLst/>
              <a:rect l="l" t="t" r="r" b="b"/>
              <a:pathLst>
                <a:path w="3251" h="3544" extrusionOk="0">
                  <a:moveTo>
                    <a:pt x="316" y="0"/>
                  </a:moveTo>
                  <a:cubicBezTo>
                    <a:pt x="121" y="0"/>
                    <a:pt x="0" y="15"/>
                    <a:pt x="0" y="15"/>
                  </a:cubicBezTo>
                  <a:lnTo>
                    <a:pt x="630" y="3543"/>
                  </a:lnTo>
                  <a:lnTo>
                    <a:pt x="3250" y="3397"/>
                  </a:lnTo>
                  <a:lnTo>
                    <a:pt x="3236" y="2343"/>
                  </a:lnTo>
                  <a:cubicBezTo>
                    <a:pt x="2888" y="221"/>
                    <a:pt x="1061" y="0"/>
                    <a:pt x="31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49" name="Google Shape;1449;p49"/>
            <p:cNvSpPr/>
            <p:nvPr/>
          </p:nvSpPr>
          <p:spPr>
            <a:xfrm>
              <a:off x="2844150" y="3516570"/>
              <a:ext cx="250221" cy="312903"/>
            </a:xfrm>
            <a:custGeom>
              <a:avLst/>
              <a:gdLst/>
              <a:ahLst/>
              <a:cxnLst/>
              <a:rect l="l" t="t" r="r" b="b"/>
              <a:pathLst>
                <a:path w="3441" h="4303" extrusionOk="0">
                  <a:moveTo>
                    <a:pt x="1294" y="0"/>
                  </a:moveTo>
                  <a:cubicBezTo>
                    <a:pt x="1104" y="0"/>
                    <a:pt x="1" y="1627"/>
                    <a:pt x="1" y="1627"/>
                  </a:cubicBezTo>
                  <a:cubicBezTo>
                    <a:pt x="1" y="1627"/>
                    <a:pt x="612" y="4303"/>
                    <a:pt x="1141" y="4303"/>
                  </a:cubicBezTo>
                  <a:cubicBezTo>
                    <a:pt x="1161" y="4303"/>
                    <a:pt x="1181" y="4299"/>
                    <a:pt x="1201" y="4291"/>
                  </a:cubicBezTo>
                  <a:cubicBezTo>
                    <a:pt x="1201" y="4291"/>
                    <a:pt x="3075" y="3178"/>
                    <a:pt x="3192" y="2944"/>
                  </a:cubicBezTo>
                  <a:cubicBezTo>
                    <a:pt x="3226" y="2871"/>
                    <a:pt x="3138" y="2847"/>
                    <a:pt x="3006" y="2847"/>
                  </a:cubicBezTo>
                  <a:cubicBezTo>
                    <a:pt x="2742" y="2847"/>
                    <a:pt x="2299" y="2944"/>
                    <a:pt x="2299" y="2944"/>
                  </a:cubicBezTo>
                  <a:cubicBezTo>
                    <a:pt x="2299" y="2944"/>
                    <a:pt x="3265" y="2593"/>
                    <a:pt x="3368" y="2359"/>
                  </a:cubicBezTo>
                  <a:cubicBezTo>
                    <a:pt x="3402" y="2281"/>
                    <a:pt x="3264" y="2254"/>
                    <a:pt x="3064" y="2254"/>
                  </a:cubicBezTo>
                  <a:cubicBezTo>
                    <a:pt x="2665" y="2254"/>
                    <a:pt x="2021" y="2359"/>
                    <a:pt x="2021" y="2359"/>
                  </a:cubicBezTo>
                  <a:cubicBezTo>
                    <a:pt x="2021" y="2359"/>
                    <a:pt x="3441" y="2051"/>
                    <a:pt x="3397" y="1729"/>
                  </a:cubicBezTo>
                  <a:cubicBezTo>
                    <a:pt x="3368" y="1607"/>
                    <a:pt x="3100" y="1571"/>
                    <a:pt x="2787" y="1571"/>
                  </a:cubicBezTo>
                  <a:cubicBezTo>
                    <a:pt x="2310" y="1571"/>
                    <a:pt x="1728" y="1656"/>
                    <a:pt x="1728" y="1656"/>
                  </a:cubicBezTo>
                  <a:cubicBezTo>
                    <a:pt x="1728" y="1656"/>
                    <a:pt x="3353" y="1275"/>
                    <a:pt x="3338" y="924"/>
                  </a:cubicBezTo>
                  <a:cubicBezTo>
                    <a:pt x="3335" y="842"/>
                    <a:pt x="3205" y="812"/>
                    <a:pt x="3011" y="812"/>
                  </a:cubicBezTo>
                  <a:cubicBezTo>
                    <a:pt x="2402" y="812"/>
                    <a:pt x="1157" y="1114"/>
                    <a:pt x="1157" y="1114"/>
                  </a:cubicBezTo>
                  <a:cubicBezTo>
                    <a:pt x="1567" y="602"/>
                    <a:pt x="1465" y="46"/>
                    <a:pt x="1304" y="2"/>
                  </a:cubicBezTo>
                  <a:cubicBezTo>
                    <a:pt x="1301" y="1"/>
                    <a:pt x="1298" y="0"/>
                    <a:pt x="1294" y="0"/>
                  </a:cubicBezTo>
                  <a:close/>
                </a:path>
              </a:pathLst>
            </a:custGeom>
            <a:solidFill>
              <a:srgbClr val="FFB18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50" name="Google Shape;1450;p49"/>
            <p:cNvSpPr/>
            <p:nvPr/>
          </p:nvSpPr>
          <p:spPr>
            <a:xfrm>
              <a:off x="2109608" y="3248381"/>
              <a:ext cx="818726" cy="741719"/>
            </a:xfrm>
            <a:custGeom>
              <a:avLst/>
              <a:gdLst/>
              <a:ahLst/>
              <a:cxnLst/>
              <a:rect l="l" t="t" r="r" b="b"/>
              <a:pathLst>
                <a:path w="11259" h="10200" extrusionOk="0">
                  <a:moveTo>
                    <a:pt x="3719" y="0"/>
                  </a:moveTo>
                  <a:lnTo>
                    <a:pt x="381" y="176"/>
                  </a:lnTo>
                  <a:cubicBezTo>
                    <a:pt x="381" y="176"/>
                    <a:pt x="0" y="2958"/>
                    <a:pt x="806" y="7145"/>
                  </a:cubicBezTo>
                  <a:cubicBezTo>
                    <a:pt x="1281" y="9610"/>
                    <a:pt x="2785" y="10200"/>
                    <a:pt x="4141" y="10200"/>
                  </a:cubicBezTo>
                  <a:cubicBezTo>
                    <a:pt x="5079" y="10200"/>
                    <a:pt x="5947" y="9917"/>
                    <a:pt x="6354" y="9780"/>
                  </a:cubicBezTo>
                  <a:cubicBezTo>
                    <a:pt x="7335" y="9428"/>
                    <a:pt x="11258" y="8008"/>
                    <a:pt x="11258" y="8008"/>
                  </a:cubicBezTo>
                  <a:lnTo>
                    <a:pt x="10087" y="5315"/>
                  </a:lnTo>
                  <a:cubicBezTo>
                    <a:pt x="10087" y="5315"/>
                    <a:pt x="7686" y="6193"/>
                    <a:pt x="4978" y="6764"/>
                  </a:cubicBezTo>
                  <a:cubicBezTo>
                    <a:pt x="4957" y="6768"/>
                    <a:pt x="4936" y="6770"/>
                    <a:pt x="4915" y="6770"/>
                  </a:cubicBezTo>
                  <a:cubicBezTo>
                    <a:pt x="3761" y="6770"/>
                    <a:pt x="3719" y="0"/>
                    <a:pt x="371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51" name="Google Shape;1451;p49"/>
            <p:cNvSpPr/>
            <p:nvPr/>
          </p:nvSpPr>
          <p:spPr>
            <a:xfrm>
              <a:off x="2194763" y="3925471"/>
              <a:ext cx="1008810" cy="1244487"/>
            </a:xfrm>
            <a:custGeom>
              <a:avLst/>
              <a:gdLst/>
              <a:ahLst/>
              <a:cxnLst/>
              <a:rect l="l" t="t" r="r" b="b"/>
              <a:pathLst>
                <a:path w="13873" h="17114" extrusionOk="0">
                  <a:moveTo>
                    <a:pt x="132" y="0"/>
                  </a:moveTo>
                  <a:lnTo>
                    <a:pt x="132" y="0"/>
                  </a:lnTo>
                  <a:cubicBezTo>
                    <a:pt x="132" y="0"/>
                    <a:pt x="88" y="103"/>
                    <a:pt x="59" y="278"/>
                  </a:cubicBezTo>
                  <a:cubicBezTo>
                    <a:pt x="30" y="469"/>
                    <a:pt x="1" y="761"/>
                    <a:pt x="74" y="1098"/>
                  </a:cubicBezTo>
                  <a:cubicBezTo>
                    <a:pt x="147" y="1450"/>
                    <a:pt x="337" y="1874"/>
                    <a:pt x="659" y="2269"/>
                  </a:cubicBezTo>
                  <a:cubicBezTo>
                    <a:pt x="835" y="2474"/>
                    <a:pt x="1025" y="2665"/>
                    <a:pt x="1274" y="2840"/>
                  </a:cubicBezTo>
                  <a:cubicBezTo>
                    <a:pt x="1508" y="3031"/>
                    <a:pt x="1772" y="3177"/>
                    <a:pt x="2065" y="3294"/>
                  </a:cubicBezTo>
                  <a:cubicBezTo>
                    <a:pt x="2650" y="3558"/>
                    <a:pt x="3368" y="3704"/>
                    <a:pt x="4114" y="3792"/>
                  </a:cubicBezTo>
                  <a:cubicBezTo>
                    <a:pt x="4876" y="3880"/>
                    <a:pt x="5681" y="3938"/>
                    <a:pt x="6530" y="3982"/>
                  </a:cubicBezTo>
                  <a:cubicBezTo>
                    <a:pt x="7239" y="4012"/>
                    <a:pt x="7976" y="4030"/>
                    <a:pt x="8736" y="4030"/>
                  </a:cubicBezTo>
                  <a:cubicBezTo>
                    <a:pt x="9810" y="4030"/>
                    <a:pt x="10929" y="3995"/>
                    <a:pt x="12078" y="3909"/>
                  </a:cubicBezTo>
                  <a:cubicBezTo>
                    <a:pt x="12156" y="3904"/>
                    <a:pt x="12238" y="3901"/>
                    <a:pt x="12319" y="3901"/>
                  </a:cubicBezTo>
                  <a:cubicBezTo>
                    <a:pt x="12483" y="3901"/>
                    <a:pt x="12649" y="3914"/>
                    <a:pt x="12796" y="3953"/>
                  </a:cubicBezTo>
                  <a:cubicBezTo>
                    <a:pt x="13015" y="4041"/>
                    <a:pt x="13220" y="4172"/>
                    <a:pt x="13308" y="4377"/>
                  </a:cubicBezTo>
                  <a:cubicBezTo>
                    <a:pt x="13396" y="4582"/>
                    <a:pt x="13410" y="4817"/>
                    <a:pt x="13440" y="5051"/>
                  </a:cubicBezTo>
                  <a:cubicBezTo>
                    <a:pt x="13440" y="5300"/>
                    <a:pt x="13454" y="5519"/>
                    <a:pt x="13454" y="5754"/>
                  </a:cubicBezTo>
                  <a:cubicBezTo>
                    <a:pt x="13484" y="6690"/>
                    <a:pt x="13527" y="7569"/>
                    <a:pt x="13542" y="8433"/>
                  </a:cubicBezTo>
                  <a:cubicBezTo>
                    <a:pt x="13601" y="10131"/>
                    <a:pt x="13659" y="11639"/>
                    <a:pt x="13689" y="12942"/>
                  </a:cubicBezTo>
                  <a:cubicBezTo>
                    <a:pt x="13747" y="14230"/>
                    <a:pt x="13776" y="15269"/>
                    <a:pt x="13806" y="16001"/>
                  </a:cubicBezTo>
                  <a:cubicBezTo>
                    <a:pt x="13820" y="16353"/>
                    <a:pt x="13835" y="16616"/>
                    <a:pt x="13835" y="16821"/>
                  </a:cubicBezTo>
                  <a:cubicBezTo>
                    <a:pt x="13841" y="16839"/>
                    <a:pt x="13846" y="16857"/>
                    <a:pt x="13850" y="16875"/>
                  </a:cubicBezTo>
                  <a:lnTo>
                    <a:pt x="13850" y="16875"/>
                  </a:lnTo>
                  <a:cubicBezTo>
                    <a:pt x="13849" y="16699"/>
                    <a:pt x="13835" y="16408"/>
                    <a:pt x="13835" y="16060"/>
                  </a:cubicBezTo>
                  <a:cubicBezTo>
                    <a:pt x="13820" y="15328"/>
                    <a:pt x="13806" y="14288"/>
                    <a:pt x="13762" y="13000"/>
                  </a:cubicBezTo>
                  <a:cubicBezTo>
                    <a:pt x="13732" y="11697"/>
                    <a:pt x="13689" y="10160"/>
                    <a:pt x="13630" y="8462"/>
                  </a:cubicBezTo>
                  <a:cubicBezTo>
                    <a:pt x="13615" y="7627"/>
                    <a:pt x="13601" y="6720"/>
                    <a:pt x="13571" y="5797"/>
                  </a:cubicBezTo>
                  <a:cubicBezTo>
                    <a:pt x="13571" y="5578"/>
                    <a:pt x="13542" y="5329"/>
                    <a:pt x="13542" y="5095"/>
                  </a:cubicBezTo>
                  <a:cubicBezTo>
                    <a:pt x="13527" y="4861"/>
                    <a:pt x="13513" y="4626"/>
                    <a:pt x="13396" y="4377"/>
                  </a:cubicBezTo>
                  <a:cubicBezTo>
                    <a:pt x="13293" y="4143"/>
                    <a:pt x="13074" y="3982"/>
                    <a:pt x="12825" y="3909"/>
                  </a:cubicBezTo>
                  <a:cubicBezTo>
                    <a:pt x="12635" y="3864"/>
                    <a:pt x="12436" y="3845"/>
                    <a:pt x="12248" y="3845"/>
                  </a:cubicBezTo>
                  <a:cubicBezTo>
                    <a:pt x="12190" y="3845"/>
                    <a:pt x="12133" y="3847"/>
                    <a:pt x="12078" y="3850"/>
                  </a:cubicBezTo>
                  <a:cubicBezTo>
                    <a:pt x="10875" y="3931"/>
                    <a:pt x="9715" y="3967"/>
                    <a:pt x="8605" y="3967"/>
                  </a:cubicBezTo>
                  <a:cubicBezTo>
                    <a:pt x="7892" y="3967"/>
                    <a:pt x="7200" y="3952"/>
                    <a:pt x="6530" y="3924"/>
                  </a:cubicBezTo>
                  <a:cubicBezTo>
                    <a:pt x="5681" y="3865"/>
                    <a:pt x="4876" y="3806"/>
                    <a:pt x="4114" y="3733"/>
                  </a:cubicBezTo>
                  <a:cubicBezTo>
                    <a:pt x="3368" y="3645"/>
                    <a:pt x="2680" y="3514"/>
                    <a:pt x="2094" y="3265"/>
                  </a:cubicBezTo>
                  <a:cubicBezTo>
                    <a:pt x="1772" y="3133"/>
                    <a:pt x="1523" y="2987"/>
                    <a:pt x="1289" y="2826"/>
                  </a:cubicBezTo>
                  <a:cubicBezTo>
                    <a:pt x="1069" y="2665"/>
                    <a:pt x="864" y="2474"/>
                    <a:pt x="703" y="2269"/>
                  </a:cubicBezTo>
                  <a:cubicBezTo>
                    <a:pt x="381" y="1874"/>
                    <a:pt x="206" y="1464"/>
                    <a:pt x="118" y="1127"/>
                  </a:cubicBezTo>
                  <a:cubicBezTo>
                    <a:pt x="45" y="776"/>
                    <a:pt x="45" y="483"/>
                    <a:pt x="74" y="293"/>
                  </a:cubicBezTo>
                  <a:cubicBezTo>
                    <a:pt x="118" y="103"/>
                    <a:pt x="132" y="0"/>
                    <a:pt x="132" y="0"/>
                  </a:cubicBezTo>
                  <a:close/>
                  <a:moveTo>
                    <a:pt x="13850" y="16875"/>
                  </a:moveTo>
                  <a:cubicBezTo>
                    <a:pt x="13850" y="16877"/>
                    <a:pt x="13850" y="16878"/>
                    <a:pt x="13850" y="16880"/>
                  </a:cubicBezTo>
                  <a:lnTo>
                    <a:pt x="13850" y="17099"/>
                  </a:lnTo>
                  <a:cubicBezTo>
                    <a:pt x="13857" y="17099"/>
                    <a:pt x="13861" y="17100"/>
                    <a:pt x="13864" y="17101"/>
                  </a:cubicBezTo>
                  <a:lnTo>
                    <a:pt x="13864" y="17041"/>
                  </a:lnTo>
                  <a:cubicBezTo>
                    <a:pt x="13864" y="17006"/>
                    <a:pt x="13864" y="16943"/>
                    <a:pt x="13850" y="16875"/>
                  </a:cubicBezTo>
                  <a:close/>
                  <a:moveTo>
                    <a:pt x="13864" y="17101"/>
                  </a:moveTo>
                  <a:lnTo>
                    <a:pt x="13864" y="17114"/>
                  </a:lnTo>
                  <a:cubicBezTo>
                    <a:pt x="13864" y="17114"/>
                    <a:pt x="13872" y="17106"/>
                    <a:pt x="13864" y="17101"/>
                  </a:cubicBezTo>
                  <a:close/>
                </a:path>
              </a:pathLst>
            </a:custGeom>
            <a:solidFill>
              <a:srgbClr val="FFFFFF">
                <a:alpha val="1200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52" name="Google Shape;1452;p49"/>
            <p:cNvSpPr/>
            <p:nvPr/>
          </p:nvSpPr>
          <p:spPr>
            <a:xfrm>
              <a:off x="2394888" y="2624521"/>
              <a:ext cx="387584" cy="491498"/>
            </a:xfrm>
            <a:custGeom>
              <a:avLst/>
              <a:gdLst/>
              <a:ahLst/>
              <a:cxnLst/>
              <a:rect l="l" t="t" r="r" b="b"/>
              <a:pathLst>
                <a:path w="5330" h="6759" extrusionOk="0">
                  <a:moveTo>
                    <a:pt x="2824" y="0"/>
                  </a:moveTo>
                  <a:cubicBezTo>
                    <a:pt x="1492" y="0"/>
                    <a:pt x="1421" y="630"/>
                    <a:pt x="1421" y="630"/>
                  </a:cubicBezTo>
                  <a:lnTo>
                    <a:pt x="1421" y="1684"/>
                  </a:lnTo>
                  <a:cubicBezTo>
                    <a:pt x="1421" y="1684"/>
                    <a:pt x="1071" y="1436"/>
                    <a:pt x="735" y="1436"/>
                  </a:cubicBezTo>
                  <a:cubicBezTo>
                    <a:pt x="488" y="1436"/>
                    <a:pt x="249" y="1570"/>
                    <a:pt x="162" y="2036"/>
                  </a:cubicBezTo>
                  <a:cubicBezTo>
                    <a:pt x="1" y="2914"/>
                    <a:pt x="835" y="3075"/>
                    <a:pt x="835" y="3075"/>
                  </a:cubicBezTo>
                  <a:lnTo>
                    <a:pt x="645" y="5578"/>
                  </a:lnTo>
                  <a:cubicBezTo>
                    <a:pt x="601" y="5915"/>
                    <a:pt x="718" y="6237"/>
                    <a:pt x="952" y="6486"/>
                  </a:cubicBezTo>
                  <a:cubicBezTo>
                    <a:pt x="1163" y="6686"/>
                    <a:pt x="1403" y="6759"/>
                    <a:pt x="1642" y="6759"/>
                  </a:cubicBezTo>
                  <a:cubicBezTo>
                    <a:pt x="2015" y="6759"/>
                    <a:pt x="2386" y="6579"/>
                    <a:pt x="2636" y="6427"/>
                  </a:cubicBezTo>
                  <a:cubicBezTo>
                    <a:pt x="2841" y="6310"/>
                    <a:pt x="2943" y="6091"/>
                    <a:pt x="2943" y="5871"/>
                  </a:cubicBezTo>
                  <a:lnTo>
                    <a:pt x="2943" y="5212"/>
                  </a:lnTo>
                  <a:lnTo>
                    <a:pt x="3836" y="5212"/>
                  </a:lnTo>
                  <a:cubicBezTo>
                    <a:pt x="5330" y="5139"/>
                    <a:pt x="5066" y="440"/>
                    <a:pt x="5066" y="440"/>
                  </a:cubicBezTo>
                  <a:cubicBezTo>
                    <a:pt x="5051" y="45"/>
                    <a:pt x="4261" y="45"/>
                    <a:pt x="4261" y="45"/>
                  </a:cubicBezTo>
                  <a:lnTo>
                    <a:pt x="2870" y="1"/>
                  </a:lnTo>
                  <a:cubicBezTo>
                    <a:pt x="2855" y="1"/>
                    <a:pt x="2839" y="0"/>
                    <a:pt x="2824" y="0"/>
                  </a:cubicBezTo>
                  <a:close/>
                </a:path>
              </a:pathLst>
            </a:custGeom>
            <a:solidFill>
              <a:srgbClr val="FFB18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53" name="Google Shape;1453;p49"/>
            <p:cNvSpPr/>
            <p:nvPr/>
          </p:nvSpPr>
          <p:spPr>
            <a:xfrm>
              <a:off x="2681258" y="2785304"/>
              <a:ext cx="19270" cy="103332"/>
            </a:xfrm>
            <a:custGeom>
              <a:avLst/>
              <a:gdLst/>
              <a:ahLst/>
              <a:cxnLst/>
              <a:rect l="l" t="t" r="r" b="b"/>
              <a:pathLst>
                <a:path w="265" h="1421" extrusionOk="0">
                  <a:moveTo>
                    <a:pt x="220" y="0"/>
                  </a:moveTo>
                  <a:cubicBezTo>
                    <a:pt x="191" y="0"/>
                    <a:pt x="177" y="352"/>
                    <a:pt x="177" y="776"/>
                  </a:cubicBezTo>
                  <a:cubicBezTo>
                    <a:pt x="177" y="967"/>
                    <a:pt x="220" y="1171"/>
                    <a:pt x="162" y="1289"/>
                  </a:cubicBezTo>
                  <a:cubicBezTo>
                    <a:pt x="118" y="1332"/>
                    <a:pt x="89" y="1376"/>
                    <a:pt x="45" y="1376"/>
                  </a:cubicBezTo>
                  <a:cubicBezTo>
                    <a:pt x="15" y="1391"/>
                    <a:pt x="1" y="1391"/>
                    <a:pt x="1" y="1391"/>
                  </a:cubicBezTo>
                  <a:cubicBezTo>
                    <a:pt x="1" y="1391"/>
                    <a:pt x="15" y="1420"/>
                    <a:pt x="45" y="1420"/>
                  </a:cubicBezTo>
                  <a:cubicBezTo>
                    <a:pt x="103" y="1420"/>
                    <a:pt x="162" y="1391"/>
                    <a:pt x="220" y="1318"/>
                  </a:cubicBezTo>
                  <a:cubicBezTo>
                    <a:pt x="250" y="1245"/>
                    <a:pt x="264" y="1157"/>
                    <a:pt x="264" y="1069"/>
                  </a:cubicBezTo>
                  <a:lnTo>
                    <a:pt x="264" y="776"/>
                  </a:lnTo>
                  <a:cubicBezTo>
                    <a:pt x="264" y="352"/>
                    <a:pt x="235" y="0"/>
                    <a:pt x="2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54" name="Google Shape;1454;p49"/>
            <p:cNvSpPr/>
            <p:nvPr/>
          </p:nvSpPr>
          <p:spPr>
            <a:xfrm>
              <a:off x="2620610" y="2788503"/>
              <a:ext cx="8581" cy="23488"/>
            </a:xfrm>
            <a:custGeom>
              <a:avLst/>
              <a:gdLst/>
              <a:ahLst/>
              <a:cxnLst/>
              <a:rect l="l" t="t" r="r" b="b"/>
              <a:pathLst>
                <a:path w="118" h="323" extrusionOk="0">
                  <a:moveTo>
                    <a:pt x="59" y="0"/>
                  </a:moveTo>
                  <a:cubicBezTo>
                    <a:pt x="30" y="15"/>
                    <a:pt x="0" y="88"/>
                    <a:pt x="30" y="161"/>
                  </a:cubicBezTo>
                  <a:cubicBezTo>
                    <a:pt x="30" y="249"/>
                    <a:pt x="59" y="322"/>
                    <a:pt x="74" y="322"/>
                  </a:cubicBezTo>
                  <a:cubicBezTo>
                    <a:pt x="103" y="322"/>
                    <a:pt x="118" y="249"/>
                    <a:pt x="118" y="161"/>
                  </a:cubicBezTo>
                  <a:cubicBezTo>
                    <a:pt x="118" y="73"/>
                    <a:pt x="74" y="0"/>
                    <a:pt x="5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55" name="Google Shape;1455;p49"/>
            <p:cNvSpPr/>
            <p:nvPr/>
          </p:nvSpPr>
          <p:spPr>
            <a:xfrm>
              <a:off x="2731289" y="2787413"/>
              <a:ext cx="8653" cy="23488"/>
            </a:xfrm>
            <a:custGeom>
              <a:avLst/>
              <a:gdLst/>
              <a:ahLst/>
              <a:cxnLst/>
              <a:rect l="l" t="t" r="r" b="b"/>
              <a:pathLst>
                <a:path w="119" h="323" extrusionOk="0">
                  <a:moveTo>
                    <a:pt x="59" y="1"/>
                  </a:moveTo>
                  <a:cubicBezTo>
                    <a:pt x="16" y="1"/>
                    <a:pt x="1" y="74"/>
                    <a:pt x="16" y="162"/>
                  </a:cubicBezTo>
                  <a:cubicBezTo>
                    <a:pt x="16" y="249"/>
                    <a:pt x="59" y="323"/>
                    <a:pt x="74" y="323"/>
                  </a:cubicBezTo>
                  <a:cubicBezTo>
                    <a:pt x="89" y="323"/>
                    <a:pt x="118" y="249"/>
                    <a:pt x="118" y="162"/>
                  </a:cubicBezTo>
                  <a:cubicBezTo>
                    <a:pt x="118" y="74"/>
                    <a:pt x="74" y="1"/>
                    <a:pt x="5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56" name="Google Shape;1456;p49"/>
            <p:cNvSpPr/>
            <p:nvPr/>
          </p:nvSpPr>
          <p:spPr>
            <a:xfrm>
              <a:off x="2437501" y="2761452"/>
              <a:ext cx="47994" cy="66464"/>
            </a:xfrm>
            <a:custGeom>
              <a:avLst/>
              <a:gdLst/>
              <a:ahLst/>
              <a:cxnLst/>
              <a:rect l="l" t="t" r="r" b="b"/>
              <a:pathLst>
                <a:path w="660" h="914" extrusionOk="0">
                  <a:moveTo>
                    <a:pt x="74" y="0"/>
                  </a:moveTo>
                  <a:cubicBezTo>
                    <a:pt x="64" y="0"/>
                    <a:pt x="59" y="2"/>
                    <a:pt x="59" y="6"/>
                  </a:cubicBezTo>
                  <a:cubicBezTo>
                    <a:pt x="59" y="6"/>
                    <a:pt x="132" y="36"/>
                    <a:pt x="220" y="94"/>
                  </a:cubicBezTo>
                  <a:cubicBezTo>
                    <a:pt x="271" y="128"/>
                    <a:pt x="338" y="178"/>
                    <a:pt x="399" y="248"/>
                  </a:cubicBezTo>
                  <a:lnTo>
                    <a:pt x="399" y="248"/>
                  </a:lnTo>
                  <a:cubicBezTo>
                    <a:pt x="388" y="245"/>
                    <a:pt x="377" y="242"/>
                    <a:pt x="366" y="240"/>
                  </a:cubicBezTo>
                  <a:cubicBezTo>
                    <a:pt x="348" y="237"/>
                    <a:pt x="329" y="235"/>
                    <a:pt x="309" y="235"/>
                  </a:cubicBezTo>
                  <a:cubicBezTo>
                    <a:pt x="251" y="235"/>
                    <a:pt x="191" y="251"/>
                    <a:pt x="147" y="284"/>
                  </a:cubicBezTo>
                  <a:cubicBezTo>
                    <a:pt x="88" y="328"/>
                    <a:pt x="59" y="387"/>
                    <a:pt x="30" y="445"/>
                  </a:cubicBezTo>
                  <a:cubicBezTo>
                    <a:pt x="0" y="577"/>
                    <a:pt x="30" y="680"/>
                    <a:pt x="88" y="753"/>
                  </a:cubicBezTo>
                  <a:cubicBezTo>
                    <a:pt x="191" y="899"/>
                    <a:pt x="308" y="914"/>
                    <a:pt x="308" y="914"/>
                  </a:cubicBezTo>
                  <a:cubicBezTo>
                    <a:pt x="322" y="914"/>
                    <a:pt x="235" y="841"/>
                    <a:pt x="132" y="694"/>
                  </a:cubicBezTo>
                  <a:cubicBezTo>
                    <a:pt x="88" y="636"/>
                    <a:pt x="74" y="548"/>
                    <a:pt x="103" y="460"/>
                  </a:cubicBezTo>
                  <a:cubicBezTo>
                    <a:pt x="140" y="386"/>
                    <a:pt x="198" y="322"/>
                    <a:pt x="278" y="322"/>
                  </a:cubicBezTo>
                  <a:cubicBezTo>
                    <a:pt x="292" y="322"/>
                    <a:pt x="307" y="324"/>
                    <a:pt x="322" y="328"/>
                  </a:cubicBezTo>
                  <a:cubicBezTo>
                    <a:pt x="381" y="343"/>
                    <a:pt x="454" y="401"/>
                    <a:pt x="513" y="445"/>
                  </a:cubicBezTo>
                  <a:lnTo>
                    <a:pt x="659" y="548"/>
                  </a:lnTo>
                  <a:lnTo>
                    <a:pt x="586" y="387"/>
                  </a:lnTo>
                  <a:cubicBezTo>
                    <a:pt x="584" y="383"/>
                    <a:pt x="582" y="380"/>
                    <a:pt x="581" y="376"/>
                  </a:cubicBezTo>
                  <a:lnTo>
                    <a:pt x="581" y="376"/>
                  </a:lnTo>
                  <a:lnTo>
                    <a:pt x="586" y="372"/>
                  </a:lnTo>
                  <a:cubicBezTo>
                    <a:pt x="581" y="367"/>
                    <a:pt x="575" y="362"/>
                    <a:pt x="570" y="357"/>
                  </a:cubicBezTo>
                  <a:lnTo>
                    <a:pt x="570" y="357"/>
                  </a:lnTo>
                  <a:cubicBezTo>
                    <a:pt x="481" y="198"/>
                    <a:pt x="345" y="91"/>
                    <a:pt x="235" y="36"/>
                  </a:cubicBezTo>
                  <a:cubicBezTo>
                    <a:pt x="160" y="14"/>
                    <a:pt x="100" y="0"/>
                    <a:pt x="7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57" name="Google Shape;1457;p49"/>
            <p:cNvSpPr/>
            <p:nvPr/>
          </p:nvSpPr>
          <p:spPr>
            <a:xfrm>
              <a:off x="2612101" y="2884275"/>
              <a:ext cx="125656" cy="34177"/>
            </a:xfrm>
            <a:custGeom>
              <a:avLst/>
              <a:gdLst/>
              <a:ahLst/>
              <a:cxnLst/>
              <a:rect l="l" t="t" r="r" b="b"/>
              <a:pathLst>
                <a:path w="1728" h="470" extrusionOk="0">
                  <a:moveTo>
                    <a:pt x="1215" y="1"/>
                  </a:moveTo>
                  <a:cubicBezTo>
                    <a:pt x="952" y="1"/>
                    <a:pt x="674" y="30"/>
                    <a:pt x="410" y="133"/>
                  </a:cubicBezTo>
                  <a:lnTo>
                    <a:pt x="502" y="124"/>
                  </a:lnTo>
                  <a:lnTo>
                    <a:pt x="502" y="124"/>
                  </a:lnTo>
                  <a:cubicBezTo>
                    <a:pt x="295" y="172"/>
                    <a:pt x="108" y="297"/>
                    <a:pt x="0" y="469"/>
                  </a:cubicBezTo>
                  <a:cubicBezTo>
                    <a:pt x="557" y="469"/>
                    <a:pt x="1142" y="425"/>
                    <a:pt x="1713" y="352"/>
                  </a:cubicBezTo>
                  <a:cubicBezTo>
                    <a:pt x="1728" y="235"/>
                    <a:pt x="1640" y="133"/>
                    <a:pt x="1552" y="74"/>
                  </a:cubicBezTo>
                  <a:cubicBezTo>
                    <a:pt x="1464" y="15"/>
                    <a:pt x="1332" y="1"/>
                    <a:pt x="121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58" name="Google Shape;1458;p49"/>
            <p:cNvSpPr/>
            <p:nvPr/>
          </p:nvSpPr>
          <p:spPr>
            <a:xfrm>
              <a:off x="2636535" y="2924925"/>
              <a:ext cx="40576" cy="10035"/>
            </a:xfrm>
            <a:custGeom>
              <a:avLst/>
              <a:gdLst/>
              <a:ahLst/>
              <a:cxnLst/>
              <a:rect l="l" t="t" r="r" b="b"/>
              <a:pathLst>
                <a:path w="558" h="138" extrusionOk="0">
                  <a:moveTo>
                    <a:pt x="68" y="0"/>
                  </a:moveTo>
                  <a:cubicBezTo>
                    <a:pt x="48" y="0"/>
                    <a:pt x="35" y="4"/>
                    <a:pt x="30" y="13"/>
                  </a:cubicBezTo>
                  <a:cubicBezTo>
                    <a:pt x="1" y="27"/>
                    <a:pt x="118" y="101"/>
                    <a:pt x="279" y="130"/>
                  </a:cubicBezTo>
                  <a:cubicBezTo>
                    <a:pt x="311" y="136"/>
                    <a:pt x="340" y="138"/>
                    <a:pt x="368" y="138"/>
                  </a:cubicBezTo>
                  <a:cubicBezTo>
                    <a:pt x="481" y="138"/>
                    <a:pt x="557" y="98"/>
                    <a:pt x="557" y="86"/>
                  </a:cubicBezTo>
                  <a:cubicBezTo>
                    <a:pt x="557" y="42"/>
                    <a:pt x="440" y="42"/>
                    <a:pt x="294" y="27"/>
                  </a:cubicBezTo>
                  <a:cubicBezTo>
                    <a:pt x="193" y="17"/>
                    <a:pt x="113" y="0"/>
                    <a:pt x="6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59" name="Google Shape;1459;p49"/>
            <p:cNvSpPr/>
            <p:nvPr/>
          </p:nvSpPr>
          <p:spPr>
            <a:xfrm>
              <a:off x="2453427" y="2589180"/>
              <a:ext cx="355661" cy="173286"/>
            </a:xfrm>
            <a:custGeom>
              <a:avLst/>
              <a:gdLst/>
              <a:ahLst/>
              <a:cxnLst/>
              <a:rect l="l" t="t" r="r" b="b"/>
              <a:pathLst>
                <a:path w="4891" h="2383" extrusionOk="0">
                  <a:moveTo>
                    <a:pt x="2712" y="0"/>
                  </a:moveTo>
                  <a:cubicBezTo>
                    <a:pt x="2432" y="0"/>
                    <a:pt x="2173" y="150"/>
                    <a:pt x="1889" y="150"/>
                  </a:cubicBezTo>
                  <a:cubicBezTo>
                    <a:pt x="1670" y="150"/>
                    <a:pt x="1450" y="62"/>
                    <a:pt x="1231" y="33"/>
                  </a:cubicBezTo>
                  <a:cubicBezTo>
                    <a:pt x="1163" y="22"/>
                    <a:pt x="1094" y="17"/>
                    <a:pt x="1027" y="17"/>
                  </a:cubicBezTo>
                  <a:cubicBezTo>
                    <a:pt x="819" y="17"/>
                    <a:pt x="617" y="69"/>
                    <a:pt x="440" y="179"/>
                  </a:cubicBezTo>
                  <a:cubicBezTo>
                    <a:pt x="206" y="326"/>
                    <a:pt x="30" y="575"/>
                    <a:pt x="16" y="838"/>
                  </a:cubicBezTo>
                  <a:cubicBezTo>
                    <a:pt x="1" y="1233"/>
                    <a:pt x="279" y="1599"/>
                    <a:pt x="206" y="1995"/>
                  </a:cubicBezTo>
                  <a:cubicBezTo>
                    <a:pt x="323" y="2068"/>
                    <a:pt x="455" y="2112"/>
                    <a:pt x="587" y="2214"/>
                  </a:cubicBezTo>
                  <a:cubicBezTo>
                    <a:pt x="664" y="2327"/>
                    <a:pt x="804" y="2383"/>
                    <a:pt x="947" y="2383"/>
                  </a:cubicBezTo>
                  <a:cubicBezTo>
                    <a:pt x="1046" y="2383"/>
                    <a:pt x="1147" y="2356"/>
                    <a:pt x="1231" y="2302"/>
                  </a:cubicBezTo>
                  <a:cubicBezTo>
                    <a:pt x="1421" y="2170"/>
                    <a:pt x="1538" y="1951"/>
                    <a:pt x="1626" y="1731"/>
                  </a:cubicBezTo>
                  <a:cubicBezTo>
                    <a:pt x="1714" y="1511"/>
                    <a:pt x="1816" y="1277"/>
                    <a:pt x="1977" y="1116"/>
                  </a:cubicBezTo>
                  <a:cubicBezTo>
                    <a:pt x="2109" y="1277"/>
                    <a:pt x="2226" y="1453"/>
                    <a:pt x="2373" y="1599"/>
                  </a:cubicBezTo>
                  <a:cubicBezTo>
                    <a:pt x="2534" y="1746"/>
                    <a:pt x="2724" y="1863"/>
                    <a:pt x="2944" y="1877"/>
                  </a:cubicBezTo>
                  <a:cubicBezTo>
                    <a:pt x="2962" y="1879"/>
                    <a:pt x="2980" y="1879"/>
                    <a:pt x="2998" y="1879"/>
                  </a:cubicBezTo>
                  <a:cubicBezTo>
                    <a:pt x="3199" y="1879"/>
                    <a:pt x="3394" y="1804"/>
                    <a:pt x="3514" y="1643"/>
                  </a:cubicBezTo>
                  <a:cubicBezTo>
                    <a:pt x="3602" y="1536"/>
                    <a:pt x="3619" y="1376"/>
                    <a:pt x="3572" y="1238"/>
                  </a:cubicBezTo>
                  <a:lnTo>
                    <a:pt x="3572" y="1238"/>
                  </a:lnTo>
                  <a:cubicBezTo>
                    <a:pt x="3642" y="1329"/>
                    <a:pt x="3728" y="1408"/>
                    <a:pt x="3837" y="1453"/>
                  </a:cubicBezTo>
                  <a:cubicBezTo>
                    <a:pt x="3882" y="1470"/>
                    <a:pt x="3929" y="1479"/>
                    <a:pt x="3976" y="1479"/>
                  </a:cubicBezTo>
                  <a:cubicBezTo>
                    <a:pt x="4127" y="1479"/>
                    <a:pt x="4272" y="1393"/>
                    <a:pt x="4305" y="1248"/>
                  </a:cubicBezTo>
                  <a:cubicBezTo>
                    <a:pt x="4356" y="1305"/>
                    <a:pt x="4432" y="1332"/>
                    <a:pt x="4510" y="1332"/>
                  </a:cubicBezTo>
                  <a:cubicBezTo>
                    <a:pt x="4611" y="1332"/>
                    <a:pt x="4716" y="1287"/>
                    <a:pt x="4773" y="1204"/>
                  </a:cubicBezTo>
                  <a:cubicBezTo>
                    <a:pt x="4891" y="1058"/>
                    <a:pt x="4891" y="853"/>
                    <a:pt x="4788" y="692"/>
                  </a:cubicBezTo>
                  <a:cubicBezTo>
                    <a:pt x="4700" y="516"/>
                    <a:pt x="4554" y="414"/>
                    <a:pt x="4378" y="355"/>
                  </a:cubicBezTo>
                  <a:cubicBezTo>
                    <a:pt x="4203" y="296"/>
                    <a:pt x="4027" y="282"/>
                    <a:pt x="3837" y="267"/>
                  </a:cubicBezTo>
                  <a:cubicBezTo>
                    <a:pt x="3661" y="252"/>
                    <a:pt x="3471" y="223"/>
                    <a:pt x="3310" y="179"/>
                  </a:cubicBezTo>
                  <a:cubicBezTo>
                    <a:pt x="3134" y="121"/>
                    <a:pt x="2958" y="33"/>
                    <a:pt x="2782" y="4"/>
                  </a:cubicBezTo>
                  <a:cubicBezTo>
                    <a:pt x="2759" y="1"/>
                    <a:pt x="2735" y="0"/>
                    <a:pt x="271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60" name="Google Shape;1460;p49"/>
            <p:cNvSpPr/>
            <p:nvPr/>
          </p:nvSpPr>
          <p:spPr>
            <a:xfrm>
              <a:off x="2188364" y="3124903"/>
              <a:ext cx="643041" cy="602610"/>
            </a:xfrm>
            <a:custGeom>
              <a:avLst/>
              <a:gdLst/>
              <a:ahLst/>
              <a:cxnLst/>
              <a:rect l="l" t="t" r="r" b="b"/>
              <a:pathLst>
                <a:path w="8843" h="8287" extrusionOk="0">
                  <a:moveTo>
                    <a:pt x="811" y="0"/>
                  </a:moveTo>
                  <a:cubicBezTo>
                    <a:pt x="685" y="0"/>
                    <a:pt x="572" y="22"/>
                    <a:pt x="484" y="59"/>
                  </a:cubicBezTo>
                  <a:cubicBezTo>
                    <a:pt x="279" y="132"/>
                    <a:pt x="162" y="220"/>
                    <a:pt x="89" y="308"/>
                  </a:cubicBezTo>
                  <a:cubicBezTo>
                    <a:pt x="15" y="410"/>
                    <a:pt x="1" y="454"/>
                    <a:pt x="1" y="454"/>
                  </a:cubicBezTo>
                  <a:cubicBezTo>
                    <a:pt x="1" y="454"/>
                    <a:pt x="15" y="410"/>
                    <a:pt x="89" y="337"/>
                  </a:cubicBezTo>
                  <a:cubicBezTo>
                    <a:pt x="162" y="264"/>
                    <a:pt x="294" y="147"/>
                    <a:pt x="484" y="88"/>
                  </a:cubicBezTo>
                  <a:cubicBezTo>
                    <a:pt x="568" y="67"/>
                    <a:pt x="671" y="50"/>
                    <a:pt x="784" y="50"/>
                  </a:cubicBezTo>
                  <a:cubicBezTo>
                    <a:pt x="908" y="50"/>
                    <a:pt x="1042" y="71"/>
                    <a:pt x="1172" y="132"/>
                  </a:cubicBezTo>
                  <a:cubicBezTo>
                    <a:pt x="1450" y="235"/>
                    <a:pt x="1684" y="454"/>
                    <a:pt x="1845" y="776"/>
                  </a:cubicBezTo>
                  <a:cubicBezTo>
                    <a:pt x="2006" y="1084"/>
                    <a:pt x="2109" y="1464"/>
                    <a:pt x="2123" y="1889"/>
                  </a:cubicBezTo>
                  <a:cubicBezTo>
                    <a:pt x="2138" y="2284"/>
                    <a:pt x="2123" y="2753"/>
                    <a:pt x="2138" y="3221"/>
                  </a:cubicBezTo>
                  <a:cubicBezTo>
                    <a:pt x="2182" y="4173"/>
                    <a:pt x="2285" y="5212"/>
                    <a:pt x="2475" y="6295"/>
                  </a:cubicBezTo>
                  <a:cubicBezTo>
                    <a:pt x="2519" y="6559"/>
                    <a:pt x="2577" y="6822"/>
                    <a:pt x="2636" y="7086"/>
                  </a:cubicBezTo>
                  <a:cubicBezTo>
                    <a:pt x="2694" y="7335"/>
                    <a:pt x="2724" y="7598"/>
                    <a:pt x="2841" y="7847"/>
                  </a:cubicBezTo>
                  <a:cubicBezTo>
                    <a:pt x="2899" y="7979"/>
                    <a:pt x="2973" y="8096"/>
                    <a:pt x="3075" y="8184"/>
                  </a:cubicBezTo>
                  <a:cubicBezTo>
                    <a:pt x="3192" y="8272"/>
                    <a:pt x="3339" y="8286"/>
                    <a:pt x="3456" y="8286"/>
                  </a:cubicBezTo>
                  <a:cubicBezTo>
                    <a:pt x="3587" y="8272"/>
                    <a:pt x="3719" y="8257"/>
                    <a:pt x="3822" y="8213"/>
                  </a:cubicBezTo>
                  <a:cubicBezTo>
                    <a:pt x="3939" y="8184"/>
                    <a:pt x="4071" y="8169"/>
                    <a:pt x="4173" y="8125"/>
                  </a:cubicBezTo>
                  <a:cubicBezTo>
                    <a:pt x="5095" y="7906"/>
                    <a:pt x="5915" y="7686"/>
                    <a:pt x="6603" y="7525"/>
                  </a:cubicBezTo>
                  <a:cubicBezTo>
                    <a:pt x="7306" y="7335"/>
                    <a:pt x="7848" y="7188"/>
                    <a:pt x="8257" y="7100"/>
                  </a:cubicBezTo>
                  <a:cubicBezTo>
                    <a:pt x="8433" y="7071"/>
                    <a:pt x="8579" y="7027"/>
                    <a:pt x="8697" y="6998"/>
                  </a:cubicBezTo>
                  <a:cubicBezTo>
                    <a:pt x="8784" y="6954"/>
                    <a:pt x="8842" y="6940"/>
                    <a:pt x="8843" y="6939"/>
                  </a:cubicBezTo>
                  <a:lnTo>
                    <a:pt x="8843" y="6939"/>
                  </a:lnTo>
                  <a:cubicBezTo>
                    <a:pt x="8842" y="6940"/>
                    <a:pt x="8784" y="6954"/>
                    <a:pt x="8711" y="6969"/>
                  </a:cubicBezTo>
                  <a:cubicBezTo>
                    <a:pt x="8594" y="6998"/>
                    <a:pt x="8433" y="7027"/>
                    <a:pt x="8257" y="7071"/>
                  </a:cubicBezTo>
                  <a:cubicBezTo>
                    <a:pt x="7848" y="7159"/>
                    <a:pt x="7306" y="7291"/>
                    <a:pt x="6603" y="7452"/>
                  </a:cubicBezTo>
                  <a:cubicBezTo>
                    <a:pt x="5900" y="7613"/>
                    <a:pt x="5066" y="7818"/>
                    <a:pt x="4158" y="8037"/>
                  </a:cubicBezTo>
                  <a:cubicBezTo>
                    <a:pt x="4041" y="8067"/>
                    <a:pt x="3924" y="8096"/>
                    <a:pt x="3807" y="8125"/>
                  </a:cubicBezTo>
                  <a:cubicBezTo>
                    <a:pt x="3705" y="8140"/>
                    <a:pt x="3573" y="8184"/>
                    <a:pt x="3456" y="8184"/>
                  </a:cubicBezTo>
                  <a:cubicBezTo>
                    <a:pt x="3339" y="8184"/>
                    <a:pt x="3221" y="8169"/>
                    <a:pt x="3134" y="8096"/>
                  </a:cubicBezTo>
                  <a:cubicBezTo>
                    <a:pt x="3046" y="8023"/>
                    <a:pt x="2987" y="7906"/>
                    <a:pt x="2929" y="7803"/>
                  </a:cubicBezTo>
                  <a:cubicBezTo>
                    <a:pt x="2841" y="7554"/>
                    <a:pt x="2782" y="7305"/>
                    <a:pt x="2724" y="7042"/>
                  </a:cubicBezTo>
                  <a:cubicBezTo>
                    <a:pt x="2680" y="6793"/>
                    <a:pt x="2636" y="6530"/>
                    <a:pt x="2577" y="6266"/>
                  </a:cubicBezTo>
                  <a:cubicBezTo>
                    <a:pt x="2402" y="5183"/>
                    <a:pt x="2285" y="4158"/>
                    <a:pt x="2255" y="3206"/>
                  </a:cubicBezTo>
                  <a:cubicBezTo>
                    <a:pt x="2241" y="2753"/>
                    <a:pt x="2241" y="2284"/>
                    <a:pt x="2211" y="1874"/>
                  </a:cubicBezTo>
                  <a:cubicBezTo>
                    <a:pt x="2197" y="1450"/>
                    <a:pt x="2109" y="1040"/>
                    <a:pt x="1919" y="732"/>
                  </a:cubicBezTo>
                  <a:cubicBezTo>
                    <a:pt x="1743" y="425"/>
                    <a:pt x="1479" y="191"/>
                    <a:pt x="1216" y="73"/>
                  </a:cubicBezTo>
                  <a:cubicBezTo>
                    <a:pt x="1077" y="22"/>
                    <a:pt x="938" y="0"/>
                    <a:pt x="81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61" name="Google Shape;1461;p49"/>
            <p:cNvSpPr/>
            <p:nvPr/>
          </p:nvSpPr>
          <p:spPr>
            <a:xfrm>
              <a:off x="2393869" y="3720984"/>
              <a:ext cx="35195" cy="62973"/>
            </a:xfrm>
            <a:custGeom>
              <a:avLst/>
              <a:gdLst/>
              <a:ahLst/>
              <a:cxnLst/>
              <a:rect l="l" t="t" r="r" b="b"/>
              <a:pathLst>
                <a:path w="484" h="866" extrusionOk="0">
                  <a:moveTo>
                    <a:pt x="466" y="1"/>
                  </a:moveTo>
                  <a:cubicBezTo>
                    <a:pt x="440" y="1"/>
                    <a:pt x="287" y="158"/>
                    <a:pt x="161" y="382"/>
                  </a:cubicBezTo>
                  <a:cubicBezTo>
                    <a:pt x="29" y="646"/>
                    <a:pt x="0" y="865"/>
                    <a:pt x="15" y="865"/>
                  </a:cubicBezTo>
                  <a:cubicBezTo>
                    <a:pt x="44" y="865"/>
                    <a:pt x="117" y="675"/>
                    <a:pt x="234" y="426"/>
                  </a:cubicBezTo>
                  <a:cubicBezTo>
                    <a:pt x="366" y="206"/>
                    <a:pt x="483" y="16"/>
                    <a:pt x="469" y="1"/>
                  </a:cubicBezTo>
                  <a:cubicBezTo>
                    <a:pt x="468" y="1"/>
                    <a:pt x="467" y="1"/>
                    <a:pt x="4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62" name="Google Shape;1462;p49"/>
            <p:cNvSpPr/>
            <p:nvPr/>
          </p:nvSpPr>
          <p:spPr>
            <a:xfrm>
              <a:off x="2420485" y="3731601"/>
              <a:ext cx="24506" cy="72572"/>
            </a:xfrm>
            <a:custGeom>
              <a:avLst/>
              <a:gdLst/>
              <a:ahLst/>
              <a:cxnLst/>
              <a:rect l="l" t="t" r="r" b="b"/>
              <a:pathLst>
                <a:path w="337" h="998" extrusionOk="0">
                  <a:moveTo>
                    <a:pt x="318" y="1"/>
                  </a:moveTo>
                  <a:cubicBezTo>
                    <a:pt x="282" y="1"/>
                    <a:pt x="144" y="174"/>
                    <a:pt x="73" y="456"/>
                  </a:cubicBezTo>
                  <a:cubicBezTo>
                    <a:pt x="0" y="748"/>
                    <a:pt x="44" y="997"/>
                    <a:pt x="73" y="997"/>
                  </a:cubicBezTo>
                  <a:cubicBezTo>
                    <a:pt x="88" y="997"/>
                    <a:pt x="88" y="748"/>
                    <a:pt x="176" y="485"/>
                  </a:cubicBezTo>
                  <a:cubicBezTo>
                    <a:pt x="234" y="221"/>
                    <a:pt x="337" y="16"/>
                    <a:pt x="322" y="2"/>
                  </a:cubicBezTo>
                  <a:cubicBezTo>
                    <a:pt x="321" y="1"/>
                    <a:pt x="320" y="1"/>
                    <a:pt x="3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63" name="Google Shape;1463;p49"/>
            <p:cNvSpPr/>
            <p:nvPr/>
          </p:nvSpPr>
          <p:spPr>
            <a:xfrm>
              <a:off x="2742997" y="3651828"/>
              <a:ext cx="106531" cy="205572"/>
            </a:xfrm>
            <a:custGeom>
              <a:avLst/>
              <a:gdLst/>
              <a:ahLst/>
              <a:cxnLst/>
              <a:rect l="l" t="t" r="r" b="b"/>
              <a:pathLst>
                <a:path w="1465" h="2827" extrusionOk="0">
                  <a:moveTo>
                    <a:pt x="30" y="1"/>
                  </a:moveTo>
                  <a:lnTo>
                    <a:pt x="30" y="1"/>
                  </a:lnTo>
                  <a:cubicBezTo>
                    <a:pt x="1" y="15"/>
                    <a:pt x="74" y="191"/>
                    <a:pt x="191" y="440"/>
                  </a:cubicBezTo>
                  <a:cubicBezTo>
                    <a:pt x="294" y="704"/>
                    <a:pt x="469" y="1070"/>
                    <a:pt x="660" y="1450"/>
                  </a:cubicBezTo>
                  <a:cubicBezTo>
                    <a:pt x="865" y="1845"/>
                    <a:pt x="1055" y="2197"/>
                    <a:pt x="1201" y="2431"/>
                  </a:cubicBezTo>
                  <a:cubicBezTo>
                    <a:pt x="1348" y="2680"/>
                    <a:pt x="1436" y="2826"/>
                    <a:pt x="1450" y="2826"/>
                  </a:cubicBezTo>
                  <a:cubicBezTo>
                    <a:pt x="1465" y="2797"/>
                    <a:pt x="1392" y="2651"/>
                    <a:pt x="1289" y="2372"/>
                  </a:cubicBezTo>
                  <a:cubicBezTo>
                    <a:pt x="1143" y="2109"/>
                    <a:pt x="952" y="1758"/>
                    <a:pt x="777" y="1392"/>
                  </a:cubicBezTo>
                  <a:cubicBezTo>
                    <a:pt x="572" y="1026"/>
                    <a:pt x="411" y="704"/>
                    <a:pt x="264" y="411"/>
                  </a:cubicBezTo>
                  <a:cubicBezTo>
                    <a:pt x="118" y="147"/>
                    <a:pt x="45" y="1"/>
                    <a:pt x="3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64" name="Google Shape;1464;p49"/>
            <p:cNvSpPr/>
            <p:nvPr/>
          </p:nvSpPr>
          <p:spPr>
            <a:xfrm>
              <a:off x="2795210" y="3660627"/>
              <a:ext cx="30905" cy="30760"/>
            </a:xfrm>
            <a:custGeom>
              <a:avLst/>
              <a:gdLst/>
              <a:ahLst/>
              <a:cxnLst/>
              <a:rect l="l" t="t" r="r" b="b"/>
              <a:pathLst>
                <a:path w="425" h="423" extrusionOk="0">
                  <a:moveTo>
                    <a:pt x="206" y="0"/>
                  </a:moveTo>
                  <a:cubicBezTo>
                    <a:pt x="158" y="0"/>
                    <a:pt x="132" y="26"/>
                    <a:pt x="132" y="26"/>
                  </a:cubicBezTo>
                  <a:cubicBezTo>
                    <a:pt x="132" y="41"/>
                    <a:pt x="205" y="26"/>
                    <a:pt x="264" y="70"/>
                  </a:cubicBezTo>
                  <a:cubicBezTo>
                    <a:pt x="293" y="85"/>
                    <a:pt x="337" y="143"/>
                    <a:pt x="337" y="173"/>
                  </a:cubicBezTo>
                  <a:cubicBezTo>
                    <a:pt x="337" y="217"/>
                    <a:pt x="308" y="260"/>
                    <a:pt x="264" y="290"/>
                  </a:cubicBezTo>
                  <a:cubicBezTo>
                    <a:pt x="234" y="304"/>
                    <a:pt x="209" y="312"/>
                    <a:pt x="187" y="312"/>
                  </a:cubicBezTo>
                  <a:cubicBezTo>
                    <a:pt x="165" y="312"/>
                    <a:pt x="147" y="304"/>
                    <a:pt x="132" y="290"/>
                  </a:cubicBezTo>
                  <a:cubicBezTo>
                    <a:pt x="88" y="260"/>
                    <a:pt x="88" y="217"/>
                    <a:pt x="88" y="173"/>
                  </a:cubicBezTo>
                  <a:cubicBezTo>
                    <a:pt x="117" y="99"/>
                    <a:pt x="161" y="85"/>
                    <a:pt x="161" y="70"/>
                  </a:cubicBezTo>
                  <a:cubicBezTo>
                    <a:pt x="161" y="70"/>
                    <a:pt x="155" y="57"/>
                    <a:pt x="142" y="57"/>
                  </a:cubicBezTo>
                  <a:cubicBezTo>
                    <a:pt x="135" y="57"/>
                    <a:pt x="127" y="60"/>
                    <a:pt x="117" y="70"/>
                  </a:cubicBezTo>
                  <a:cubicBezTo>
                    <a:pt x="73" y="70"/>
                    <a:pt x="44" y="99"/>
                    <a:pt x="15" y="158"/>
                  </a:cubicBezTo>
                  <a:cubicBezTo>
                    <a:pt x="0" y="217"/>
                    <a:pt x="0" y="290"/>
                    <a:pt x="59" y="363"/>
                  </a:cubicBezTo>
                  <a:cubicBezTo>
                    <a:pt x="92" y="404"/>
                    <a:pt x="139" y="422"/>
                    <a:pt x="187" y="422"/>
                  </a:cubicBezTo>
                  <a:cubicBezTo>
                    <a:pt x="224" y="422"/>
                    <a:pt x="261" y="411"/>
                    <a:pt x="293" y="392"/>
                  </a:cubicBezTo>
                  <a:cubicBezTo>
                    <a:pt x="366" y="363"/>
                    <a:pt x="425" y="246"/>
                    <a:pt x="410" y="173"/>
                  </a:cubicBezTo>
                  <a:cubicBezTo>
                    <a:pt x="410" y="99"/>
                    <a:pt x="352" y="41"/>
                    <a:pt x="293" y="26"/>
                  </a:cubicBezTo>
                  <a:cubicBezTo>
                    <a:pt x="259" y="7"/>
                    <a:pt x="230" y="0"/>
                    <a:pt x="20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65" name="Google Shape;1465;p49"/>
            <p:cNvSpPr/>
            <p:nvPr/>
          </p:nvSpPr>
          <p:spPr>
            <a:xfrm>
              <a:off x="2160730" y="3697641"/>
              <a:ext cx="763316" cy="287089"/>
            </a:xfrm>
            <a:custGeom>
              <a:avLst/>
              <a:gdLst/>
              <a:ahLst/>
              <a:cxnLst/>
              <a:rect l="l" t="t" r="r" b="b"/>
              <a:pathLst>
                <a:path w="10497" h="3948" extrusionOk="0">
                  <a:moveTo>
                    <a:pt x="15" y="0"/>
                  </a:moveTo>
                  <a:cubicBezTo>
                    <a:pt x="0" y="0"/>
                    <a:pt x="15" y="30"/>
                    <a:pt x="29" y="117"/>
                  </a:cubicBezTo>
                  <a:cubicBezTo>
                    <a:pt x="59" y="220"/>
                    <a:pt x="88" y="337"/>
                    <a:pt x="132" y="483"/>
                  </a:cubicBezTo>
                  <a:cubicBezTo>
                    <a:pt x="220" y="806"/>
                    <a:pt x="322" y="1259"/>
                    <a:pt x="571" y="1801"/>
                  </a:cubicBezTo>
                  <a:cubicBezTo>
                    <a:pt x="791" y="2357"/>
                    <a:pt x="1171" y="2972"/>
                    <a:pt x="1815" y="3455"/>
                  </a:cubicBezTo>
                  <a:cubicBezTo>
                    <a:pt x="2123" y="3690"/>
                    <a:pt x="2518" y="3880"/>
                    <a:pt x="2943" y="3924"/>
                  </a:cubicBezTo>
                  <a:cubicBezTo>
                    <a:pt x="3063" y="3940"/>
                    <a:pt x="3183" y="3947"/>
                    <a:pt x="3303" y="3947"/>
                  </a:cubicBezTo>
                  <a:cubicBezTo>
                    <a:pt x="3622" y="3947"/>
                    <a:pt x="3941" y="3896"/>
                    <a:pt x="4260" y="3821"/>
                  </a:cubicBezTo>
                  <a:cubicBezTo>
                    <a:pt x="5988" y="3324"/>
                    <a:pt x="7539" y="2870"/>
                    <a:pt x="8667" y="2533"/>
                  </a:cubicBezTo>
                  <a:cubicBezTo>
                    <a:pt x="9223" y="2372"/>
                    <a:pt x="9677" y="2226"/>
                    <a:pt x="10014" y="2138"/>
                  </a:cubicBezTo>
                  <a:cubicBezTo>
                    <a:pt x="10160" y="2094"/>
                    <a:pt x="10277" y="2065"/>
                    <a:pt x="10380" y="2021"/>
                  </a:cubicBezTo>
                  <a:cubicBezTo>
                    <a:pt x="10467" y="1991"/>
                    <a:pt x="10497" y="1977"/>
                    <a:pt x="10497" y="1977"/>
                  </a:cubicBezTo>
                  <a:lnTo>
                    <a:pt x="10497" y="1977"/>
                  </a:lnTo>
                  <a:cubicBezTo>
                    <a:pt x="10497" y="1977"/>
                    <a:pt x="10453" y="1977"/>
                    <a:pt x="10394" y="2006"/>
                  </a:cubicBezTo>
                  <a:cubicBezTo>
                    <a:pt x="10306" y="2021"/>
                    <a:pt x="10175" y="2065"/>
                    <a:pt x="10028" y="2094"/>
                  </a:cubicBezTo>
                  <a:cubicBezTo>
                    <a:pt x="9691" y="2196"/>
                    <a:pt x="9252" y="2313"/>
                    <a:pt x="8696" y="2460"/>
                  </a:cubicBezTo>
                  <a:cubicBezTo>
                    <a:pt x="7539" y="2797"/>
                    <a:pt x="5988" y="3236"/>
                    <a:pt x="4260" y="3704"/>
                  </a:cubicBezTo>
                  <a:cubicBezTo>
                    <a:pt x="3939" y="3790"/>
                    <a:pt x="3625" y="3844"/>
                    <a:pt x="3319" y="3844"/>
                  </a:cubicBezTo>
                  <a:cubicBezTo>
                    <a:pt x="3207" y="3844"/>
                    <a:pt x="3096" y="3837"/>
                    <a:pt x="2987" y="3821"/>
                  </a:cubicBezTo>
                  <a:cubicBezTo>
                    <a:pt x="2562" y="3763"/>
                    <a:pt x="2196" y="3602"/>
                    <a:pt x="1889" y="3382"/>
                  </a:cubicBezTo>
                  <a:cubicBezTo>
                    <a:pt x="1259" y="2928"/>
                    <a:pt x="879" y="2313"/>
                    <a:pt x="644" y="1786"/>
                  </a:cubicBezTo>
                  <a:cubicBezTo>
                    <a:pt x="395" y="1259"/>
                    <a:pt x="249" y="806"/>
                    <a:pt x="161" y="483"/>
                  </a:cubicBezTo>
                  <a:cubicBezTo>
                    <a:pt x="132" y="337"/>
                    <a:pt x="88" y="220"/>
                    <a:pt x="59" y="117"/>
                  </a:cubicBezTo>
                  <a:cubicBezTo>
                    <a:pt x="29" y="30"/>
                    <a:pt x="15" y="0"/>
                    <a:pt x="1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66" name="Google Shape;1466;p49"/>
            <p:cNvSpPr/>
            <p:nvPr/>
          </p:nvSpPr>
          <p:spPr>
            <a:xfrm>
              <a:off x="2769612" y="3310120"/>
              <a:ext cx="56501" cy="321557"/>
            </a:xfrm>
            <a:custGeom>
              <a:avLst/>
              <a:gdLst/>
              <a:ahLst/>
              <a:cxnLst/>
              <a:rect l="l" t="t" r="r" b="b"/>
              <a:pathLst>
                <a:path w="777" h="4422" extrusionOk="0">
                  <a:moveTo>
                    <a:pt x="45" y="1"/>
                  </a:moveTo>
                  <a:cubicBezTo>
                    <a:pt x="1" y="1"/>
                    <a:pt x="147" y="981"/>
                    <a:pt x="352" y="2211"/>
                  </a:cubicBezTo>
                  <a:cubicBezTo>
                    <a:pt x="543" y="3441"/>
                    <a:pt x="733" y="4422"/>
                    <a:pt x="762" y="4422"/>
                  </a:cubicBezTo>
                  <a:cubicBezTo>
                    <a:pt x="777" y="4422"/>
                    <a:pt x="630" y="3426"/>
                    <a:pt x="440" y="2211"/>
                  </a:cubicBezTo>
                  <a:cubicBezTo>
                    <a:pt x="250" y="981"/>
                    <a:pt x="59" y="1"/>
                    <a:pt x="4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67" name="Google Shape;1467;p49"/>
            <p:cNvSpPr/>
            <p:nvPr/>
          </p:nvSpPr>
          <p:spPr>
            <a:xfrm>
              <a:off x="1868978" y="3875295"/>
              <a:ext cx="920967" cy="522112"/>
            </a:xfrm>
            <a:custGeom>
              <a:avLst/>
              <a:gdLst/>
              <a:ahLst/>
              <a:cxnLst/>
              <a:rect l="l" t="t" r="r" b="b"/>
              <a:pathLst>
                <a:path w="12665" h="7180" extrusionOk="0">
                  <a:moveTo>
                    <a:pt x="1" y="368"/>
                  </a:moveTo>
                  <a:cubicBezTo>
                    <a:pt x="2" y="385"/>
                    <a:pt x="4" y="402"/>
                    <a:pt x="5" y="419"/>
                  </a:cubicBezTo>
                  <a:lnTo>
                    <a:pt x="5" y="419"/>
                  </a:lnTo>
                  <a:lnTo>
                    <a:pt x="1" y="368"/>
                  </a:lnTo>
                  <a:close/>
                  <a:moveTo>
                    <a:pt x="3622" y="1"/>
                  </a:moveTo>
                  <a:cubicBezTo>
                    <a:pt x="2403" y="1"/>
                    <a:pt x="1184" y="175"/>
                    <a:pt x="17" y="529"/>
                  </a:cubicBezTo>
                  <a:lnTo>
                    <a:pt x="17" y="529"/>
                  </a:lnTo>
                  <a:cubicBezTo>
                    <a:pt x="13" y="492"/>
                    <a:pt x="9" y="455"/>
                    <a:pt x="5" y="419"/>
                  </a:cubicBezTo>
                  <a:lnTo>
                    <a:pt x="5" y="419"/>
                  </a:lnTo>
                  <a:lnTo>
                    <a:pt x="16" y="529"/>
                  </a:lnTo>
                  <a:cubicBezTo>
                    <a:pt x="16" y="529"/>
                    <a:pt x="17" y="529"/>
                    <a:pt x="17" y="529"/>
                  </a:cubicBezTo>
                  <a:lnTo>
                    <a:pt x="17" y="529"/>
                  </a:lnTo>
                  <a:cubicBezTo>
                    <a:pt x="259" y="2661"/>
                    <a:pt x="1627" y="4584"/>
                    <a:pt x="3427" y="5726"/>
                  </a:cubicBezTo>
                  <a:cubicBezTo>
                    <a:pt x="5017" y="6736"/>
                    <a:pt x="6923" y="7180"/>
                    <a:pt x="8825" y="7180"/>
                  </a:cubicBezTo>
                  <a:cubicBezTo>
                    <a:pt x="9129" y="7180"/>
                    <a:pt x="9433" y="7168"/>
                    <a:pt x="9736" y="7146"/>
                  </a:cubicBezTo>
                  <a:cubicBezTo>
                    <a:pt x="10629" y="7073"/>
                    <a:pt x="11625" y="6839"/>
                    <a:pt x="12152" y="6136"/>
                  </a:cubicBezTo>
                  <a:cubicBezTo>
                    <a:pt x="12664" y="5433"/>
                    <a:pt x="12591" y="4438"/>
                    <a:pt x="12196" y="3677"/>
                  </a:cubicBezTo>
                  <a:cubicBezTo>
                    <a:pt x="11771" y="2915"/>
                    <a:pt x="11068" y="2359"/>
                    <a:pt x="10336" y="1905"/>
                  </a:cubicBezTo>
                  <a:cubicBezTo>
                    <a:pt x="8339" y="651"/>
                    <a:pt x="5980" y="1"/>
                    <a:pt x="362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68" name="Google Shape;1468;p49"/>
            <p:cNvSpPr/>
            <p:nvPr/>
          </p:nvSpPr>
          <p:spPr>
            <a:xfrm>
              <a:off x="2425793" y="2998226"/>
              <a:ext cx="212990" cy="174667"/>
            </a:xfrm>
            <a:custGeom>
              <a:avLst/>
              <a:gdLst/>
              <a:ahLst/>
              <a:cxnLst/>
              <a:rect l="l" t="t" r="r" b="b"/>
              <a:pathLst>
                <a:path w="2929" h="2402" extrusionOk="0">
                  <a:moveTo>
                    <a:pt x="235" y="0"/>
                  </a:moveTo>
                  <a:lnTo>
                    <a:pt x="0" y="1084"/>
                  </a:lnTo>
                  <a:lnTo>
                    <a:pt x="483" y="2020"/>
                  </a:lnTo>
                  <a:lnTo>
                    <a:pt x="1918" y="2401"/>
                  </a:lnTo>
                  <a:lnTo>
                    <a:pt x="2928" y="1303"/>
                  </a:lnTo>
                  <a:lnTo>
                    <a:pt x="2928" y="322"/>
                  </a:lnTo>
                  <a:lnTo>
                    <a:pt x="23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69" name="Google Shape;1469;p49"/>
            <p:cNvSpPr/>
            <p:nvPr/>
          </p:nvSpPr>
          <p:spPr>
            <a:xfrm>
              <a:off x="2562070" y="3016333"/>
              <a:ext cx="69227" cy="668565"/>
            </a:xfrm>
            <a:custGeom>
              <a:avLst/>
              <a:gdLst/>
              <a:ahLst/>
              <a:cxnLst/>
              <a:rect l="l" t="t" r="r" b="b"/>
              <a:pathLst>
                <a:path w="952" h="9194" extrusionOk="0">
                  <a:moveTo>
                    <a:pt x="0" y="0"/>
                  </a:moveTo>
                  <a:lnTo>
                    <a:pt x="0" y="88"/>
                  </a:lnTo>
                  <a:lnTo>
                    <a:pt x="0" y="366"/>
                  </a:lnTo>
                  <a:cubicBezTo>
                    <a:pt x="0" y="586"/>
                    <a:pt x="0" y="922"/>
                    <a:pt x="29" y="1347"/>
                  </a:cubicBezTo>
                  <a:cubicBezTo>
                    <a:pt x="59" y="2196"/>
                    <a:pt x="117" y="3338"/>
                    <a:pt x="249" y="4626"/>
                  </a:cubicBezTo>
                  <a:cubicBezTo>
                    <a:pt x="366" y="5900"/>
                    <a:pt x="557" y="7056"/>
                    <a:pt x="703" y="7876"/>
                  </a:cubicBezTo>
                  <a:cubicBezTo>
                    <a:pt x="776" y="8286"/>
                    <a:pt x="835" y="8608"/>
                    <a:pt x="879" y="8857"/>
                  </a:cubicBezTo>
                  <a:cubicBezTo>
                    <a:pt x="906" y="8941"/>
                    <a:pt x="921" y="9024"/>
                    <a:pt x="935" y="9095"/>
                  </a:cubicBezTo>
                  <a:lnTo>
                    <a:pt x="935" y="9095"/>
                  </a:lnTo>
                  <a:cubicBezTo>
                    <a:pt x="930" y="9030"/>
                    <a:pt x="919" y="8951"/>
                    <a:pt x="908" y="8872"/>
                  </a:cubicBezTo>
                  <a:cubicBezTo>
                    <a:pt x="849" y="8608"/>
                    <a:pt x="805" y="8286"/>
                    <a:pt x="732" y="7876"/>
                  </a:cubicBezTo>
                  <a:cubicBezTo>
                    <a:pt x="615" y="7042"/>
                    <a:pt x="439" y="5900"/>
                    <a:pt x="322" y="4626"/>
                  </a:cubicBezTo>
                  <a:cubicBezTo>
                    <a:pt x="191" y="3338"/>
                    <a:pt x="117" y="2196"/>
                    <a:pt x="73" y="1347"/>
                  </a:cubicBezTo>
                  <a:cubicBezTo>
                    <a:pt x="59" y="952"/>
                    <a:pt x="59" y="615"/>
                    <a:pt x="44" y="366"/>
                  </a:cubicBezTo>
                  <a:cubicBezTo>
                    <a:pt x="29" y="249"/>
                    <a:pt x="29" y="161"/>
                    <a:pt x="29" y="88"/>
                  </a:cubicBezTo>
                  <a:cubicBezTo>
                    <a:pt x="0" y="29"/>
                    <a:pt x="0" y="0"/>
                    <a:pt x="0" y="0"/>
                  </a:cubicBezTo>
                  <a:close/>
                  <a:moveTo>
                    <a:pt x="935" y="9095"/>
                  </a:moveTo>
                  <a:cubicBezTo>
                    <a:pt x="936" y="9115"/>
                    <a:pt x="937" y="9133"/>
                    <a:pt x="937" y="9150"/>
                  </a:cubicBezTo>
                  <a:cubicBezTo>
                    <a:pt x="939" y="9151"/>
                    <a:pt x="940" y="9153"/>
                    <a:pt x="941" y="9154"/>
                  </a:cubicBezTo>
                  <a:lnTo>
                    <a:pt x="941" y="9154"/>
                  </a:lnTo>
                  <a:cubicBezTo>
                    <a:pt x="939" y="9141"/>
                    <a:pt x="937" y="9125"/>
                    <a:pt x="937" y="9106"/>
                  </a:cubicBezTo>
                  <a:cubicBezTo>
                    <a:pt x="936" y="9102"/>
                    <a:pt x="936" y="9099"/>
                    <a:pt x="935" y="9095"/>
                  </a:cubicBezTo>
                  <a:close/>
                  <a:moveTo>
                    <a:pt x="941" y="9154"/>
                  </a:moveTo>
                  <a:cubicBezTo>
                    <a:pt x="945" y="9181"/>
                    <a:pt x="952" y="9194"/>
                    <a:pt x="952" y="9194"/>
                  </a:cubicBezTo>
                  <a:cubicBezTo>
                    <a:pt x="952" y="9194"/>
                    <a:pt x="952" y="9170"/>
                    <a:pt x="941" y="915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70" name="Google Shape;1470;p49"/>
            <p:cNvSpPr/>
            <p:nvPr/>
          </p:nvSpPr>
          <p:spPr>
            <a:xfrm>
              <a:off x="2591885" y="3186642"/>
              <a:ext cx="28796" cy="28796"/>
            </a:xfrm>
            <a:custGeom>
              <a:avLst/>
              <a:gdLst/>
              <a:ahLst/>
              <a:cxnLst/>
              <a:rect l="l" t="t" r="r" b="b"/>
              <a:pathLst>
                <a:path w="396" h="396" extrusionOk="0">
                  <a:moveTo>
                    <a:pt x="205" y="74"/>
                  </a:moveTo>
                  <a:cubicBezTo>
                    <a:pt x="215" y="78"/>
                    <a:pt x="224" y="82"/>
                    <a:pt x="234" y="88"/>
                  </a:cubicBezTo>
                  <a:cubicBezTo>
                    <a:pt x="264" y="103"/>
                    <a:pt x="308" y="147"/>
                    <a:pt x="308" y="176"/>
                  </a:cubicBezTo>
                  <a:cubicBezTo>
                    <a:pt x="308" y="220"/>
                    <a:pt x="293" y="264"/>
                    <a:pt x="234" y="293"/>
                  </a:cubicBezTo>
                  <a:cubicBezTo>
                    <a:pt x="213" y="299"/>
                    <a:pt x="193" y="302"/>
                    <a:pt x="176" y="302"/>
                  </a:cubicBezTo>
                  <a:cubicBezTo>
                    <a:pt x="146" y="302"/>
                    <a:pt x="121" y="292"/>
                    <a:pt x="103" y="264"/>
                  </a:cubicBezTo>
                  <a:cubicBezTo>
                    <a:pt x="88" y="249"/>
                    <a:pt x="88" y="191"/>
                    <a:pt x="103" y="161"/>
                  </a:cubicBezTo>
                  <a:cubicBezTo>
                    <a:pt x="146" y="89"/>
                    <a:pt x="204" y="88"/>
                    <a:pt x="205" y="74"/>
                  </a:cubicBezTo>
                  <a:close/>
                  <a:moveTo>
                    <a:pt x="183" y="1"/>
                  </a:moveTo>
                  <a:cubicBezTo>
                    <a:pt x="117" y="1"/>
                    <a:pt x="77" y="44"/>
                    <a:pt x="88" y="44"/>
                  </a:cubicBezTo>
                  <a:cubicBezTo>
                    <a:pt x="92" y="53"/>
                    <a:pt x="101" y="57"/>
                    <a:pt x="113" y="59"/>
                  </a:cubicBezTo>
                  <a:lnTo>
                    <a:pt x="113" y="59"/>
                  </a:lnTo>
                  <a:cubicBezTo>
                    <a:pt x="93" y="71"/>
                    <a:pt x="76" y="92"/>
                    <a:pt x="59" y="118"/>
                  </a:cubicBezTo>
                  <a:cubicBezTo>
                    <a:pt x="15" y="176"/>
                    <a:pt x="0" y="249"/>
                    <a:pt x="29" y="322"/>
                  </a:cubicBezTo>
                  <a:cubicBezTo>
                    <a:pt x="59" y="372"/>
                    <a:pt x="130" y="395"/>
                    <a:pt x="191" y="395"/>
                  </a:cubicBezTo>
                  <a:cubicBezTo>
                    <a:pt x="219" y="395"/>
                    <a:pt x="245" y="390"/>
                    <a:pt x="264" y="381"/>
                  </a:cubicBezTo>
                  <a:cubicBezTo>
                    <a:pt x="351" y="337"/>
                    <a:pt x="395" y="249"/>
                    <a:pt x="381" y="161"/>
                  </a:cubicBezTo>
                  <a:cubicBezTo>
                    <a:pt x="366" y="74"/>
                    <a:pt x="308" y="30"/>
                    <a:pt x="249" y="15"/>
                  </a:cubicBezTo>
                  <a:cubicBezTo>
                    <a:pt x="225" y="5"/>
                    <a:pt x="203" y="1"/>
                    <a:pt x="18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71" name="Google Shape;1471;p49"/>
            <p:cNvSpPr/>
            <p:nvPr/>
          </p:nvSpPr>
          <p:spPr>
            <a:xfrm>
              <a:off x="2618501" y="3384730"/>
              <a:ext cx="26687" cy="25160"/>
            </a:xfrm>
            <a:custGeom>
              <a:avLst/>
              <a:gdLst/>
              <a:ahLst/>
              <a:cxnLst/>
              <a:rect l="l" t="t" r="r" b="b"/>
              <a:pathLst>
                <a:path w="367" h="346" extrusionOk="0">
                  <a:moveTo>
                    <a:pt x="152" y="1"/>
                  </a:moveTo>
                  <a:cubicBezTo>
                    <a:pt x="134" y="1"/>
                    <a:pt x="106" y="11"/>
                    <a:pt x="73" y="43"/>
                  </a:cubicBezTo>
                  <a:cubicBezTo>
                    <a:pt x="29" y="73"/>
                    <a:pt x="0" y="116"/>
                    <a:pt x="15" y="190"/>
                  </a:cubicBezTo>
                  <a:cubicBezTo>
                    <a:pt x="29" y="263"/>
                    <a:pt x="88" y="321"/>
                    <a:pt x="161" y="336"/>
                  </a:cubicBezTo>
                  <a:cubicBezTo>
                    <a:pt x="177" y="342"/>
                    <a:pt x="193" y="345"/>
                    <a:pt x="209" y="345"/>
                  </a:cubicBezTo>
                  <a:cubicBezTo>
                    <a:pt x="265" y="345"/>
                    <a:pt x="317" y="309"/>
                    <a:pt x="351" y="263"/>
                  </a:cubicBezTo>
                  <a:cubicBezTo>
                    <a:pt x="366" y="190"/>
                    <a:pt x="366" y="146"/>
                    <a:pt x="351" y="102"/>
                  </a:cubicBezTo>
                  <a:cubicBezTo>
                    <a:pt x="320" y="39"/>
                    <a:pt x="274" y="21"/>
                    <a:pt x="250" y="21"/>
                  </a:cubicBezTo>
                  <a:cubicBezTo>
                    <a:pt x="240" y="21"/>
                    <a:pt x="234" y="24"/>
                    <a:pt x="234" y="29"/>
                  </a:cubicBezTo>
                  <a:cubicBezTo>
                    <a:pt x="220" y="58"/>
                    <a:pt x="249" y="73"/>
                    <a:pt x="278" y="131"/>
                  </a:cubicBezTo>
                  <a:cubicBezTo>
                    <a:pt x="292" y="171"/>
                    <a:pt x="256" y="235"/>
                    <a:pt x="183" y="235"/>
                  </a:cubicBezTo>
                  <a:cubicBezTo>
                    <a:pt x="176" y="235"/>
                    <a:pt x="169" y="235"/>
                    <a:pt x="161" y="234"/>
                  </a:cubicBezTo>
                  <a:cubicBezTo>
                    <a:pt x="88" y="219"/>
                    <a:pt x="73" y="146"/>
                    <a:pt x="103" y="87"/>
                  </a:cubicBezTo>
                  <a:cubicBezTo>
                    <a:pt x="147" y="29"/>
                    <a:pt x="176" y="29"/>
                    <a:pt x="176" y="14"/>
                  </a:cubicBezTo>
                  <a:cubicBezTo>
                    <a:pt x="176" y="7"/>
                    <a:pt x="167" y="1"/>
                    <a:pt x="15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72" name="Google Shape;1472;p49"/>
            <p:cNvSpPr/>
            <p:nvPr/>
          </p:nvSpPr>
          <p:spPr>
            <a:xfrm>
              <a:off x="2644025" y="3563474"/>
              <a:ext cx="27778" cy="28578"/>
            </a:xfrm>
            <a:custGeom>
              <a:avLst/>
              <a:gdLst/>
              <a:ahLst/>
              <a:cxnLst/>
              <a:rect l="l" t="t" r="r" b="b"/>
              <a:pathLst>
                <a:path w="382" h="393" extrusionOk="0">
                  <a:moveTo>
                    <a:pt x="179" y="0"/>
                  </a:moveTo>
                  <a:cubicBezTo>
                    <a:pt x="140" y="0"/>
                    <a:pt x="118" y="21"/>
                    <a:pt x="118" y="30"/>
                  </a:cubicBezTo>
                  <a:cubicBezTo>
                    <a:pt x="118" y="45"/>
                    <a:pt x="176" y="45"/>
                    <a:pt x="235" y="118"/>
                  </a:cubicBezTo>
                  <a:cubicBezTo>
                    <a:pt x="264" y="133"/>
                    <a:pt x="293" y="176"/>
                    <a:pt x="293" y="206"/>
                  </a:cubicBezTo>
                  <a:cubicBezTo>
                    <a:pt x="293" y="264"/>
                    <a:pt x="264" y="308"/>
                    <a:pt x="235" y="323"/>
                  </a:cubicBezTo>
                  <a:cubicBezTo>
                    <a:pt x="191" y="323"/>
                    <a:pt x="147" y="308"/>
                    <a:pt x="118" y="279"/>
                  </a:cubicBezTo>
                  <a:cubicBezTo>
                    <a:pt x="103" y="250"/>
                    <a:pt x="103" y="235"/>
                    <a:pt x="118" y="191"/>
                  </a:cubicBezTo>
                  <a:cubicBezTo>
                    <a:pt x="161" y="118"/>
                    <a:pt x="220" y="133"/>
                    <a:pt x="220" y="118"/>
                  </a:cubicBezTo>
                  <a:cubicBezTo>
                    <a:pt x="220" y="118"/>
                    <a:pt x="220" y="103"/>
                    <a:pt x="176" y="103"/>
                  </a:cubicBezTo>
                  <a:cubicBezTo>
                    <a:pt x="172" y="99"/>
                    <a:pt x="165" y="98"/>
                    <a:pt x="156" y="98"/>
                  </a:cubicBezTo>
                  <a:cubicBezTo>
                    <a:pt x="132" y="98"/>
                    <a:pt x="95" y="111"/>
                    <a:pt x="74" y="133"/>
                  </a:cubicBezTo>
                  <a:cubicBezTo>
                    <a:pt x="30" y="176"/>
                    <a:pt x="0" y="250"/>
                    <a:pt x="44" y="323"/>
                  </a:cubicBezTo>
                  <a:cubicBezTo>
                    <a:pt x="77" y="366"/>
                    <a:pt x="132" y="393"/>
                    <a:pt x="194" y="393"/>
                  </a:cubicBezTo>
                  <a:cubicBezTo>
                    <a:pt x="217" y="393"/>
                    <a:pt x="240" y="389"/>
                    <a:pt x="264" y="381"/>
                  </a:cubicBezTo>
                  <a:cubicBezTo>
                    <a:pt x="366" y="337"/>
                    <a:pt x="381" y="250"/>
                    <a:pt x="381" y="176"/>
                  </a:cubicBezTo>
                  <a:cubicBezTo>
                    <a:pt x="366" y="103"/>
                    <a:pt x="308" y="45"/>
                    <a:pt x="264" y="30"/>
                  </a:cubicBezTo>
                  <a:cubicBezTo>
                    <a:pt x="231" y="8"/>
                    <a:pt x="202" y="0"/>
                    <a:pt x="17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73" name="Google Shape;1473;p49"/>
            <p:cNvSpPr/>
            <p:nvPr/>
          </p:nvSpPr>
          <p:spPr>
            <a:xfrm>
              <a:off x="3133720" y="2557983"/>
              <a:ext cx="439723" cy="403873"/>
            </a:xfrm>
            <a:custGeom>
              <a:avLst/>
              <a:gdLst/>
              <a:ahLst/>
              <a:cxnLst/>
              <a:rect l="l" t="t" r="r" b="b"/>
              <a:pathLst>
                <a:path w="6047" h="5554" extrusionOk="0">
                  <a:moveTo>
                    <a:pt x="3020" y="0"/>
                  </a:moveTo>
                  <a:cubicBezTo>
                    <a:pt x="2845" y="0"/>
                    <a:pt x="2667" y="17"/>
                    <a:pt x="2489" y="52"/>
                  </a:cubicBezTo>
                  <a:cubicBezTo>
                    <a:pt x="981" y="345"/>
                    <a:pt x="1" y="1809"/>
                    <a:pt x="308" y="3317"/>
                  </a:cubicBezTo>
                  <a:cubicBezTo>
                    <a:pt x="565" y="4627"/>
                    <a:pt x="1723" y="5554"/>
                    <a:pt x="3012" y="5554"/>
                  </a:cubicBezTo>
                  <a:cubicBezTo>
                    <a:pt x="3192" y="5554"/>
                    <a:pt x="3375" y="5536"/>
                    <a:pt x="3558" y="5498"/>
                  </a:cubicBezTo>
                  <a:cubicBezTo>
                    <a:pt x="5066" y="5190"/>
                    <a:pt x="6047" y="3727"/>
                    <a:pt x="5739" y="2233"/>
                  </a:cubicBezTo>
                  <a:cubicBezTo>
                    <a:pt x="5481" y="918"/>
                    <a:pt x="4315" y="0"/>
                    <a:pt x="302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74" name="Google Shape;1474;p49"/>
            <p:cNvSpPr/>
            <p:nvPr/>
          </p:nvSpPr>
          <p:spPr>
            <a:xfrm>
              <a:off x="3152918" y="2861950"/>
              <a:ext cx="84134" cy="112930"/>
            </a:xfrm>
            <a:custGeom>
              <a:avLst/>
              <a:gdLst/>
              <a:ahLst/>
              <a:cxnLst/>
              <a:rect l="l" t="t" r="r" b="b"/>
              <a:pathLst>
                <a:path w="1157" h="1553" extrusionOk="0">
                  <a:moveTo>
                    <a:pt x="410" y="0"/>
                  </a:moveTo>
                  <a:lnTo>
                    <a:pt x="0" y="1552"/>
                  </a:lnTo>
                  <a:lnTo>
                    <a:pt x="1157" y="879"/>
                  </a:lnTo>
                  <a:lnTo>
                    <a:pt x="41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75" name="Google Shape;1475;p49"/>
            <p:cNvSpPr/>
            <p:nvPr/>
          </p:nvSpPr>
          <p:spPr>
            <a:xfrm>
              <a:off x="3306211" y="2633029"/>
              <a:ext cx="102241" cy="228987"/>
            </a:xfrm>
            <a:custGeom>
              <a:avLst/>
              <a:gdLst/>
              <a:ahLst/>
              <a:cxnLst/>
              <a:rect l="l" t="t" r="r" b="b"/>
              <a:pathLst>
                <a:path w="1406" h="3149" extrusionOk="0">
                  <a:moveTo>
                    <a:pt x="718" y="1"/>
                  </a:moveTo>
                  <a:lnTo>
                    <a:pt x="0" y="1582"/>
                  </a:lnTo>
                  <a:lnTo>
                    <a:pt x="0" y="1582"/>
                  </a:lnTo>
                  <a:lnTo>
                    <a:pt x="293" y="1436"/>
                  </a:lnTo>
                  <a:lnTo>
                    <a:pt x="205" y="3148"/>
                  </a:lnTo>
                  <a:lnTo>
                    <a:pt x="1010" y="3148"/>
                  </a:lnTo>
                  <a:lnTo>
                    <a:pt x="1010" y="1362"/>
                  </a:lnTo>
                  <a:lnTo>
                    <a:pt x="1406" y="1567"/>
                  </a:lnTo>
                  <a:lnTo>
                    <a:pt x="718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grpSp>
        <p:nvGrpSpPr>
          <p:cNvPr id="1476" name="Google Shape;1476;p49"/>
          <p:cNvGrpSpPr/>
          <p:nvPr/>
        </p:nvGrpSpPr>
        <p:grpSpPr>
          <a:xfrm>
            <a:off x="10817034" y="3687347"/>
            <a:ext cx="1047169" cy="3228211"/>
            <a:chOff x="8175050" y="2835685"/>
            <a:chExt cx="785377" cy="2421158"/>
          </a:xfrm>
        </p:grpSpPr>
        <p:sp>
          <p:nvSpPr>
            <p:cNvPr id="1477" name="Google Shape;1477;p49"/>
            <p:cNvSpPr/>
            <p:nvPr/>
          </p:nvSpPr>
          <p:spPr>
            <a:xfrm>
              <a:off x="8175050" y="2835685"/>
              <a:ext cx="785377" cy="1597032"/>
            </a:xfrm>
            <a:custGeom>
              <a:avLst/>
              <a:gdLst/>
              <a:ahLst/>
              <a:cxnLst/>
              <a:rect l="l" t="t" r="r" b="b"/>
              <a:pathLst>
                <a:path w="9912" h="20155" extrusionOk="0">
                  <a:moveTo>
                    <a:pt x="4109" y="1"/>
                  </a:moveTo>
                  <a:cubicBezTo>
                    <a:pt x="4004" y="1"/>
                    <a:pt x="3898" y="12"/>
                    <a:pt x="3792" y="35"/>
                  </a:cubicBezTo>
                  <a:cubicBezTo>
                    <a:pt x="2841" y="254"/>
                    <a:pt x="2343" y="1294"/>
                    <a:pt x="2006" y="2216"/>
                  </a:cubicBezTo>
                  <a:cubicBezTo>
                    <a:pt x="1758" y="2816"/>
                    <a:pt x="1538" y="3416"/>
                    <a:pt x="1304" y="4031"/>
                  </a:cubicBezTo>
                  <a:cubicBezTo>
                    <a:pt x="660" y="5715"/>
                    <a:pt x="1" y="7515"/>
                    <a:pt x="440" y="9272"/>
                  </a:cubicBezTo>
                  <a:cubicBezTo>
                    <a:pt x="791" y="10692"/>
                    <a:pt x="1787" y="11834"/>
                    <a:pt x="2621" y="13034"/>
                  </a:cubicBezTo>
                  <a:cubicBezTo>
                    <a:pt x="2782" y="13254"/>
                    <a:pt x="2929" y="13503"/>
                    <a:pt x="2914" y="13781"/>
                  </a:cubicBezTo>
                  <a:cubicBezTo>
                    <a:pt x="2885" y="14206"/>
                    <a:pt x="2446" y="14469"/>
                    <a:pt x="2021" y="14572"/>
                  </a:cubicBezTo>
                  <a:cubicBezTo>
                    <a:pt x="1597" y="14659"/>
                    <a:pt x="1157" y="14659"/>
                    <a:pt x="791" y="14879"/>
                  </a:cubicBezTo>
                  <a:cubicBezTo>
                    <a:pt x="352" y="15157"/>
                    <a:pt x="147" y="15699"/>
                    <a:pt x="191" y="16211"/>
                  </a:cubicBezTo>
                  <a:cubicBezTo>
                    <a:pt x="220" y="16724"/>
                    <a:pt x="469" y="17207"/>
                    <a:pt x="777" y="17617"/>
                  </a:cubicBezTo>
                  <a:cubicBezTo>
                    <a:pt x="777" y="17661"/>
                    <a:pt x="2138" y="19359"/>
                    <a:pt x="3690" y="19886"/>
                  </a:cubicBezTo>
                  <a:cubicBezTo>
                    <a:pt x="4186" y="20060"/>
                    <a:pt x="4718" y="20154"/>
                    <a:pt x="5244" y="20154"/>
                  </a:cubicBezTo>
                  <a:cubicBezTo>
                    <a:pt x="6177" y="20154"/>
                    <a:pt x="7090" y="19857"/>
                    <a:pt x="7745" y="19183"/>
                  </a:cubicBezTo>
                  <a:cubicBezTo>
                    <a:pt x="8770" y="18114"/>
                    <a:pt x="9033" y="16402"/>
                    <a:pt x="8345" y="15099"/>
                  </a:cubicBezTo>
                  <a:cubicBezTo>
                    <a:pt x="8023" y="14454"/>
                    <a:pt x="7496" y="13869"/>
                    <a:pt x="7511" y="13152"/>
                  </a:cubicBezTo>
                  <a:cubicBezTo>
                    <a:pt x="7526" y="12771"/>
                    <a:pt x="7716" y="12420"/>
                    <a:pt x="7935" y="12098"/>
                  </a:cubicBezTo>
                  <a:cubicBezTo>
                    <a:pt x="8345" y="11468"/>
                    <a:pt x="8902" y="10956"/>
                    <a:pt x="9282" y="10326"/>
                  </a:cubicBezTo>
                  <a:cubicBezTo>
                    <a:pt x="9663" y="9682"/>
                    <a:pt x="9912" y="8877"/>
                    <a:pt x="9590" y="8203"/>
                  </a:cubicBezTo>
                  <a:cubicBezTo>
                    <a:pt x="9004" y="6857"/>
                    <a:pt x="6925" y="6813"/>
                    <a:pt x="6296" y="5510"/>
                  </a:cubicBezTo>
                  <a:cubicBezTo>
                    <a:pt x="6003" y="4880"/>
                    <a:pt x="6120" y="4178"/>
                    <a:pt x="6193" y="3489"/>
                  </a:cubicBezTo>
                  <a:cubicBezTo>
                    <a:pt x="6267" y="2670"/>
                    <a:pt x="6223" y="1806"/>
                    <a:pt x="5827" y="1103"/>
                  </a:cubicBezTo>
                  <a:cubicBezTo>
                    <a:pt x="5471" y="480"/>
                    <a:pt x="4806" y="1"/>
                    <a:pt x="410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78" name="Google Shape;1478;p49"/>
            <p:cNvSpPr/>
            <p:nvPr/>
          </p:nvSpPr>
          <p:spPr>
            <a:xfrm>
              <a:off x="8549759" y="3427675"/>
              <a:ext cx="7052" cy="1260986"/>
            </a:xfrm>
            <a:custGeom>
              <a:avLst/>
              <a:gdLst/>
              <a:ahLst/>
              <a:cxnLst/>
              <a:rect l="l" t="t" r="r" b="b"/>
              <a:pathLst>
                <a:path w="89" h="15914" extrusionOk="0">
                  <a:moveTo>
                    <a:pt x="30" y="0"/>
                  </a:moveTo>
                  <a:cubicBezTo>
                    <a:pt x="15" y="0"/>
                    <a:pt x="0" y="3543"/>
                    <a:pt x="0" y="7950"/>
                  </a:cubicBezTo>
                  <a:cubicBezTo>
                    <a:pt x="0" y="12342"/>
                    <a:pt x="15" y="15914"/>
                    <a:pt x="30" y="15914"/>
                  </a:cubicBezTo>
                  <a:cubicBezTo>
                    <a:pt x="74" y="15914"/>
                    <a:pt x="88" y="12342"/>
                    <a:pt x="74" y="7950"/>
                  </a:cubicBezTo>
                  <a:cubicBezTo>
                    <a:pt x="74" y="3558"/>
                    <a:pt x="59" y="0"/>
                    <a:pt x="30" y="0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79" name="Google Shape;1479;p49"/>
            <p:cNvSpPr/>
            <p:nvPr/>
          </p:nvSpPr>
          <p:spPr>
            <a:xfrm>
              <a:off x="8546273" y="3587737"/>
              <a:ext cx="213538" cy="270358"/>
            </a:xfrm>
            <a:custGeom>
              <a:avLst/>
              <a:gdLst/>
              <a:ahLst/>
              <a:cxnLst/>
              <a:rect l="l" t="t" r="r" b="b"/>
              <a:pathLst>
                <a:path w="2695" h="3412" extrusionOk="0">
                  <a:moveTo>
                    <a:pt x="2694" y="1"/>
                  </a:moveTo>
                  <a:cubicBezTo>
                    <a:pt x="2694" y="1"/>
                    <a:pt x="2636" y="45"/>
                    <a:pt x="2548" y="103"/>
                  </a:cubicBezTo>
                  <a:cubicBezTo>
                    <a:pt x="2475" y="176"/>
                    <a:pt x="2372" y="293"/>
                    <a:pt x="2240" y="440"/>
                  </a:cubicBezTo>
                  <a:cubicBezTo>
                    <a:pt x="1977" y="733"/>
                    <a:pt x="1655" y="1172"/>
                    <a:pt x="1289" y="1655"/>
                  </a:cubicBezTo>
                  <a:cubicBezTo>
                    <a:pt x="981" y="2094"/>
                    <a:pt x="659" y="2475"/>
                    <a:pt x="366" y="2885"/>
                  </a:cubicBezTo>
                  <a:lnTo>
                    <a:pt x="103" y="3265"/>
                  </a:lnTo>
                  <a:cubicBezTo>
                    <a:pt x="44" y="3353"/>
                    <a:pt x="0" y="3412"/>
                    <a:pt x="0" y="3412"/>
                  </a:cubicBezTo>
                  <a:cubicBezTo>
                    <a:pt x="0" y="3412"/>
                    <a:pt x="44" y="3368"/>
                    <a:pt x="118" y="3280"/>
                  </a:cubicBezTo>
                  <a:cubicBezTo>
                    <a:pt x="205" y="3148"/>
                    <a:pt x="323" y="3046"/>
                    <a:pt x="410" y="2914"/>
                  </a:cubicBezTo>
                  <a:cubicBezTo>
                    <a:pt x="718" y="2533"/>
                    <a:pt x="1025" y="2123"/>
                    <a:pt x="1362" y="1714"/>
                  </a:cubicBezTo>
                  <a:cubicBezTo>
                    <a:pt x="1684" y="1274"/>
                    <a:pt x="2006" y="879"/>
                    <a:pt x="2299" y="484"/>
                  </a:cubicBezTo>
                  <a:cubicBezTo>
                    <a:pt x="2401" y="337"/>
                    <a:pt x="2518" y="206"/>
                    <a:pt x="2592" y="132"/>
                  </a:cubicBezTo>
                  <a:cubicBezTo>
                    <a:pt x="2665" y="59"/>
                    <a:pt x="2694" y="1"/>
                    <a:pt x="2694" y="1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80" name="Google Shape;1480;p49"/>
            <p:cNvSpPr/>
            <p:nvPr/>
          </p:nvSpPr>
          <p:spPr>
            <a:xfrm>
              <a:off x="8391999" y="4094704"/>
              <a:ext cx="160134" cy="187951"/>
            </a:xfrm>
            <a:custGeom>
              <a:avLst/>
              <a:gdLst/>
              <a:ahLst/>
              <a:cxnLst/>
              <a:rect l="l" t="t" r="r" b="b"/>
              <a:pathLst>
                <a:path w="2021" h="2372" extrusionOk="0">
                  <a:moveTo>
                    <a:pt x="0" y="0"/>
                  </a:moveTo>
                  <a:cubicBezTo>
                    <a:pt x="0" y="15"/>
                    <a:pt x="103" y="132"/>
                    <a:pt x="308" y="337"/>
                  </a:cubicBezTo>
                  <a:cubicBezTo>
                    <a:pt x="498" y="542"/>
                    <a:pt x="762" y="820"/>
                    <a:pt x="1054" y="1142"/>
                  </a:cubicBezTo>
                  <a:cubicBezTo>
                    <a:pt x="1347" y="1479"/>
                    <a:pt x="1596" y="1772"/>
                    <a:pt x="1786" y="1991"/>
                  </a:cubicBezTo>
                  <a:cubicBezTo>
                    <a:pt x="1874" y="2094"/>
                    <a:pt x="1933" y="2196"/>
                    <a:pt x="1962" y="2269"/>
                  </a:cubicBezTo>
                  <a:cubicBezTo>
                    <a:pt x="1991" y="2328"/>
                    <a:pt x="2006" y="2372"/>
                    <a:pt x="2006" y="2372"/>
                  </a:cubicBezTo>
                  <a:cubicBezTo>
                    <a:pt x="2021" y="2372"/>
                    <a:pt x="2021" y="2167"/>
                    <a:pt x="1830" y="1933"/>
                  </a:cubicBezTo>
                  <a:cubicBezTo>
                    <a:pt x="1640" y="1698"/>
                    <a:pt x="1406" y="1406"/>
                    <a:pt x="1113" y="1069"/>
                  </a:cubicBezTo>
                  <a:cubicBezTo>
                    <a:pt x="820" y="761"/>
                    <a:pt x="542" y="483"/>
                    <a:pt x="337" y="293"/>
                  </a:cubicBezTo>
                  <a:cubicBezTo>
                    <a:pt x="132" y="103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81" name="Google Shape;1481;p49"/>
            <p:cNvSpPr/>
            <p:nvPr/>
          </p:nvSpPr>
          <p:spPr>
            <a:xfrm>
              <a:off x="8342683" y="4769611"/>
              <a:ext cx="464000" cy="487231"/>
            </a:xfrm>
            <a:custGeom>
              <a:avLst/>
              <a:gdLst/>
              <a:ahLst/>
              <a:cxnLst/>
              <a:rect l="l" t="t" r="r" b="b"/>
              <a:pathLst>
                <a:path w="5856" h="6149" extrusionOk="0">
                  <a:moveTo>
                    <a:pt x="5856" y="0"/>
                  </a:moveTo>
                  <a:lnTo>
                    <a:pt x="0" y="908"/>
                  </a:lnTo>
                  <a:cubicBezTo>
                    <a:pt x="44" y="908"/>
                    <a:pt x="732" y="6149"/>
                    <a:pt x="732" y="6149"/>
                  </a:cubicBezTo>
                  <a:lnTo>
                    <a:pt x="4670" y="6149"/>
                  </a:lnTo>
                  <a:lnTo>
                    <a:pt x="5856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82" name="Google Shape;1482;p49"/>
            <p:cNvSpPr/>
            <p:nvPr/>
          </p:nvSpPr>
          <p:spPr>
            <a:xfrm>
              <a:off x="8288168" y="4698851"/>
              <a:ext cx="581189" cy="142707"/>
            </a:xfrm>
            <a:custGeom>
              <a:avLst/>
              <a:gdLst/>
              <a:ahLst/>
              <a:cxnLst/>
              <a:rect l="l" t="t" r="r" b="b"/>
              <a:pathLst>
                <a:path w="7335" h="1801" extrusionOk="0">
                  <a:moveTo>
                    <a:pt x="7334" y="0"/>
                  </a:moveTo>
                  <a:lnTo>
                    <a:pt x="0" y="600"/>
                  </a:lnTo>
                  <a:lnTo>
                    <a:pt x="0" y="1801"/>
                  </a:lnTo>
                  <a:lnTo>
                    <a:pt x="7334" y="1801"/>
                  </a:lnTo>
                  <a:lnTo>
                    <a:pt x="7334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83" name="Google Shape;1483;p49"/>
            <p:cNvSpPr/>
            <p:nvPr/>
          </p:nvSpPr>
          <p:spPr>
            <a:xfrm>
              <a:off x="8342683" y="4841480"/>
              <a:ext cx="450134" cy="72027"/>
            </a:xfrm>
            <a:custGeom>
              <a:avLst/>
              <a:gdLst/>
              <a:ahLst/>
              <a:cxnLst/>
              <a:rect l="l" t="t" r="r" b="b"/>
              <a:pathLst>
                <a:path w="5681" h="909" extrusionOk="0">
                  <a:moveTo>
                    <a:pt x="0" y="1"/>
                  </a:moveTo>
                  <a:lnTo>
                    <a:pt x="88" y="543"/>
                  </a:lnTo>
                  <a:lnTo>
                    <a:pt x="5490" y="909"/>
                  </a:lnTo>
                  <a:lnTo>
                    <a:pt x="568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grpSp>
        <p:nvGrpSpPr>
          <p:cNvPr id="1484" name="Google Shape;1484;p49"/>
          <p:cNvGrpSpPr/>
          <p:nvPr/>
        </p:nvGrpSpPr>
        <p:grpSpPr>
          <a:xfrm>
            <a:off x="229887" y="4181147"/>
            <a:ext cx="1157848" cy="2722712"/>
            <a:chOff x="8416475" y="3483007"/>
            <a:chExt cx="727535" cy="1710819"/>
          </a:xfrm>
        </p:grpSpPr>
        <p:sp>
          <p:nvSpPr>
            <p:cNvPr id="1485" name="Google Shape;1485;p49"/>
            <p:cNvSpPr/>
            <p:nvPr/>
          </p:nvSpPr>
          <p:spPr>
            <a:xfrm>
              <a:off x="8578364" y="4845112"/>
              <a:ext cx="328014" cy="348714"/>
            </a:xfrm>
            <a:custGeom>
              <a:avLst/>
              <a:gdLst/>
              <a:ahLst/>
              <a:cxnLst/>
              <a:rect l="l" t="t" r="r" b="b"/>
              <a:pathLst>
                <a:path w="5578" h="5930" extrusionOk="0">
                  <a:moveTo>
                    <a:pt x="0" y="1"/>
                  </a:moveTo>
                  <a:lnTo>
                    <a:pt x="542" y="5930"/>
                  </a:lnTo>
                  <a:lnTo>
                    <a:pt x="4831" y="5930"/>
                  </a:lnTo>
                  <a:lnTo>
                    <a:pt x="5578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86" name="Google Shape;1486;p49"/>
            <p:cNvSpPr/>
            <p:nvPr/>
          </p:nvSpPr>
          <p:spPr>
            <a:xfrm>
              <a:off x="8416475" y="3483007"/>
              <a:ext cx="727535" cy="1362159"/>
            </a:xfrm>
            <a:custGeom>
              <a:avLst/>
              <a:gdLst/>
              <a:ahLst/>
              <a:cxnLst/>
              <a:rect l="l" t="t" r="r" b="b"/>
              <a:pathLst>
                <a:path w="12372" h="23164" extrusionOk="0">
                  <a:moveTo>
                    <a:pt x="7704" y="1"/>
                  </a:moveTo>
                  <a:cubicBezTo>
                    <a:pt x="7204" y="1"/>
                    <a:pt x="6325" y="15375"/>
                    <a:pt x="6325" y="15375"/>
                  </a:cubicBezTo>
                  <a:cubicBezTo>
                    <a:pt x="6325" y="15375"/>
                    <a:pt x="6369" y="3268"/>
                    <a:pt x="5827" y="3107"/>
                  </a:cubicBezTo>
                  <a:cubicBezTo>
                    <a:pt x="5825" y="3107"/>
                    <a:pt x="5823" y="3107"/>
                    <a:pt x="5820" y="3107"/>
                  </a:cubicBezTo>
                  <a:cubicBezTo>
                    <a:pt x="5277" y="3107"/>
                    <a:pt x="5930" y="19958"/>
                    <a:pt x="5827" y="20119"/>
                  </a:cubicBezTo>
                  <a:cubicBezTo>
                    <a:pt x="5827" y="20120"/>
                    <a:pt x="5826" y="20120"/>
                    <a:pt x="5825" y="20120"/>
                  </a:cubicBezTo>
                  <a:cubicBezTo>
                    <a:pt x="5705" y="20120"/>
                    <a:pt x="5312" y="10295"/>
                    <a:pt x="4934" y="10295"/>
                  </a:cubicBezTo>
                  <a:cubicBezTo>
                    <a:pt x="4525" y="10295"/>
                    <a:pt x="4832" y="17776"/>
                    <a:pt x="4832" y="17776"/>
                  </a:cubicBezTo>
                  <a:cubicBezTo>
                    <a:pt x="4832" y="17776"/>
                    <a:pt x="3046" y="4308"/>
                    <a:pt x="2446" y="4249"/>
                  </a:cubicBezTo>
                  <a:cubicBezTo>
                    <a:pt x="2444" y="4249"/>
                    <a:pt x="2443" y="4249"/>
                    <a:pt x="2442" y="4249"/>
                  </a:cubicBezTo>
                  <a:cubicBezTo>
                    <a:pt x="1845" y="4249"/>
                    <a:pt x="3553" y="13446"/>
                    <a:pt x="3545" y="13446"/>
                  </a:cubicBezTo>
                  <a:cubicBezTo>
                    <a:pt x="3544" y="13446"/>
                    <a:pt x="3544" y="13445"/>
                    <a:pt x="3544" y="13443"/>
                  </a:cubicBezTo>
                  <a:cubicBezTo>
                    <a:pt x="3485" y="13238"/>
                    <a:pt x="1494" y="5699"/>
                    <a:pt x="1055" y="5699"/>
                  </a:cubicBezTo>
                  <a:cubicBezTo>
                    <a:pt x="587" y="5699"/>
                    <a:pt x="4290" y="20324"/>
                    <a:pt x="4290" y="20324"/>
                  </a:cubicBezTo>
                  <a:cubicBezTo>
                    <a:pt x="4290" y="20324"/>
                    <a:pt x="1282" y="8493"/>
                    <a:pt x="656" y="8493"/>
                  </a:cubicBezTo>
                  <a:cubicBezTo>
                    <a:pt x="652" y="8493"/>
                    <a:pt x="649" y="8494"/>
                    <a:pt x="645" y="8495"/>
                  </a:cubicBezTo>
                  <a:cubicBezTo>
                    <a:pt x="305" y="8578"/>
                    <a:pt x="1217" y="12355"/>
                    <a:pt x="2071" y="15608"/>
                  </a:cubicBezTo>
                  <a:lnTo>
                    <a:pt x="2071" y="15608"/>
                  </a:lnTo>
                  <a:cubicBezTo>
                    <a:pt x="1411" y="13463"/>
                    <a:pt x="625" y="11386"/>
                    <a:pt x="59" y="11386"/>
                  </a:cubicBezTo>
                  <a:cubicBezTo>
                    <a:pt x="39" y="11386"/>
                    <a:pt x="20" y="11388"/>
                    <a:pt x="1" y="11393"/>
                  </a:cubicBezTo>
                  <a:lnTo>
                    <a:pt x="3251" y="23164"/>
                  </a:lnTo>
                  <a:lnTo>
                    <a:pt x="7584" y="23164"/>
                  </a:lnTo>
                  <a:cubicBezTo>
                    <a:pt x="7584" y="23164"/>
                    <a:pt x="12371" y="5904"/>
                    <a:pt x="11478" y="5347"/>
                  </a:cubicBezTo>
                  <a:lnTo>
                    <a:pt x="11478" y="5347"/>
                  </a:lnTo>
                  <a:lnTo>
                    <a:pt x="7189" y="22607"/>
                  </a:lnTo>
                  <a:cubicBezTo>
                    <a:pt x="7189" y="22607"/>
                    <a:pt x="9590" y="7499"/>
                    <a:pt x="9385" y="6943"/>
                  </a:cubicBezTo>
                  <a:cubicBezTo>
                    <a:pt x="9381" y="6932"/>
                    <a:pt x="9376" y="6926"/>
                    <a:pt x="9370" y="6926"/>
                  </a:cubicBezTo>
                  <a:cubicBezTo>
                    <a:pt x="9100" y="6926"/>
                    <a:pt x="6911" y="19065"/>
                    <a:pt x="6911" y="19065"/>
                  </a:cubicBezTo>
                  <a:cubicBezTo>
                    <a:pt x="6911" y="19065"/>
                    <a:pt x="8199" y="253"/>
                    <a:pt x="7716" y="4"/>
                  </a:cubicBezTo>
                  <a:cubicBezTo>
                    <a:pt x="7712" y="2"/>
                    <a:pt x="7708" y="1"/>
                    <a:pt x="770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87" name="Google Shape;1487;p49"/>
            <p:cNvSpPr/>
            <p:nvPr/>
          </p:nvSpPr>
          <p:spPr>
            <a:xfrm>
              <a:off x="8578364" y="4845112"/>
              <a:ext cx="221283" cy="348714"/>
            </a:xfrm>
            <a:custGeom>
              <a:avLst/>
              <a:gdLst/>
              <a:ahLst/>
              <a:cxnLst/>
              <a:rect l="l" t="t" r="r" b="b"/>
              <a:pathLst>
                <a:path w="3763" h="5930" extrusionOk="0">
                  <a:moveTo>
                    <a:pt x="0" y="1"/>
                  </a:moveTo>
                  <a:lnTo>
                    <a:pt x="542" y="5930"/>
                  </a:lnTo>
                  <a:lnTo>
                    <a:pt x="3763" y="5930"/>
                  </a:lnTo>
                  <a:lnTo>
                    <a:pt x="513" y="1"/>
                  </a:lnTo>
                  <a:close/>
                </a:path>
              </a:pathLst>
            </a:custGeom>
            <a:solidFill>
              <a:srgbClr val="BA6136">
                <a:alpha val="64709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sp>
        <p:nvSpPr>
          <p:cNvPr id="127" name="Google Shape;1363;p49">
            <a:extLst>
              <a:ext uri="{FF2B5EF4-FFF2-40B4-BE49-F238E27FC236}">
                <a16:creationId xmlns:a16="http://schemas.microsoft.com/office/drawing/2014/main" id="{7123F843-63F0-4EBF-A1F8-B6E0F9F4DDE2}"/>
              </a:ext>
            </a:extLst>
          </p:cNvPr>
          <p:cNvSpPr txBox="1">
            <a:spLocks/>
          </p:cNvSpPr>
          <p:nvPr/>
        </p:nvSpPr>
        <p:spPr>
          <a:xfrm>
            <a:off x="3105949" y="2963917"/>
            <a:ext cx="6019950" cy="1719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>
            <a:lvl1pPr lvl="0" algn="r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0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pPr algn="ctr"/>
            <a:r>
              <a:rPr lang="ru-RU" sz="2000" b="1" dirty="0"/>
              <a:t>1 год –250 подписок</a:t>
            </a:r>
          </a:p>
          <a:p>
            <a:pPr algn="ctr"/>
            <a:r>
              <a:rPr lang="ru-RU" sz="2000" b="1" dirty="0"/>
              <a:t>2 год – 350 подписок</a:t>
            </a:r>
          </a:p>
          <a:p>
            <a:pPr algn="ctr"/>
            <a:r>
              <a:rPr lang="ru-RU" sz="2000" b="1" dirty="0"/>
              <a:t>3 год – 500 подписок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9DF03F8-FB61-4AED-88F1-CA19B5C2378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134" t="14041" r="10718" b="19292"/>
          <a:stretch/>
        </p:blipFill>
        <p:spPr>
          <a:xfrm>
            <a:off x="651754" y="1254867"/>
            <a:ext cx="11122526" cy="505838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9" name="Заголовок 14">
            <a:extLst>
              <a:ext uri="{FF2B5EF4-FFF2-40B4-BE49-F238E27FC236}">
                <a16:creationId xmlns:a16="http://schemas.microsoft.com/office/drawing/2014/main" id="{78F0EAC0-052E-4730-AA69-15DEDA4B4DCB}"/>
              </a:ext>
            </a:extLst>
          </p:cNvPr>
          <p:cNvSpPr txBox="1">
            <a:spLocks/>
          </p:cNvSpPr>
          <p:nvPr/>
        </p:nvSpPr>
        <p:spPr>
          <a:xfrm>
            <a:off x="965000" y="162950"/>
            <a:ext cx="10262000" cy="7636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>
            <a:lvl1pPr lvl="0" algn="ctr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4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ru-RU" b="1" u="sng" dirty="0"/>
              <a:t>Примерный макет сайта</a:t>
            </a:r>
          </a:p>
        </p:txBody>
      </p:sp>
    </p:spTree>
    <p:extLst>
      <p:ext uri="{BB962C8B-B14F-4D97-AF65-F5344CB8AC3E}">
        <p14:creationId xmlns:p14="http://schemas.microsoft.com/office/powerpoint/2010/main" val="33150879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703F09E-CB99-461D-8DB7-34D24585FCB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55" t="28086" r="10718" b="7375"/>
          <a:stretch/>
        </p:blipFill>
        <p:spPr>
          <a:xfrm>
            <a:off x="389107" y="330741"/>
            <a:ext cx="10671243" cy="4426086"/>
          </a:xfrm>
          <a:prstGeom prst="rect">
            <a:avLst/>
          </a:prstGeom>
          <a:ln w="127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A884763-BB4A-4E01-AB3C-179B15FD453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4825" t="35177" r="55139" b="38582"/>
          <a:stretch/>
        </p:blipFill>
        <p:spPr>
          <a:xfrm>
            <a:off x="5836596" y="2217908"/>
            <a:ext cx="5551074" cy="4027250"/>
          </a:xfrm>
          <a:prstGeom prst="rect">
            <a:avLst/>
          </a:prstGeom>
          <a:ln w="1905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8" name="Овал 7">
            <a:extLst>
              <a:ext uri="{FF2B5EF4-FFF2-40B4-BE49-F238E27FC236}">
                <a16:creationId xmlns:a16="http://schemas.microsoft.com/office/drawing/2014/main" id="{2A62A77D-9C42-4005-9E81-3CF12F932C4E}"/>
              </a:ext>
            </a:extLst>
          </p:cNvPr>
          <p:cNvSpPr/>
          <p:nvPr/>
        </p:nvSpPr>
        <p:spPr>
          <a:xfrm>
            <a:off x="8326877" y="4936787"/>
            <a:ext cx="1614791" cy="1449421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id="{6F7DA609-10B4-4070-A21D-EE0DEDEC140A}"/>
              </a:ext>
            </a:extLst>
          </p:cNvPr>
          <p:cNvSpPr/>
          <p:nvPr/>
        </p:nvSpPr>
        <p:spPr>
          <a:xfrm>
            <a:off x="5453976" y="182394"/>
            <a:ext cx="5933694" cy="578796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id="{5B0F6DEE-47AA-4B44-AE40-C0B7F425DD31}"/>
              </a:ext>
            </a:extLst>
          </p:cNvPr>
          <p:cNvSpPr/>
          <p:nvPr/>
        </p:nvSpPr>
        <p:spPr>
          <a:xfrm>
            <a:off x="483141" y="4221804"/>
            <a:ext cx="5353455" cy="904674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18561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Google Shape;1829;p57">
            <a:extLst>
              <a:ext uri="{FF2B5EF4-FFF2-40B4-BE49-F238E27FC236}">
                <a16:creationId xmlns:a16="http://schemas.microsoft.com/office/drawing/2014/main" id="{2C323339-3065-40A1-A1E0-D045978B85A2}"/>
              </a:ext>
            </a:extLst>
          </p:cNvPr>
          <p:cNvGrpSpPr/>
          <p:nvPr/>
        </p:nvGrpSpPr>
        <p:grpSpPr>
          <a:xfrm>
            <a:off x="1070765" y="1210723"/>
            <a:ext cx="3084820" cy="4905460"/>
            <a:chOff x="-471862" y="844350"/>
            <a:chExt cx="2398771" cy="3814114"/>
          </a:xfrm>
        </p:grpSpPr>
        <p:sp>
          <p:nvSpPr>
            <p:cNvPr id="41" name="Google Shape;1830;p57">
              <a:extLst>
                <a:ext uri="{FF2B5EF4-FFF2-40B4-BE49-F238E27FC236}">
                  <a16:creationId xmlns:a16="http://schemas.microsoft.com/office/drawing/2014/main" id="{A9A5B5A9-6702-4224-9834-0CD8C732B728}"/>
                </a:ext>
              </a:extLst>
            </p:cNvPr>
            <p:cNvSpPr/>
            <p:nvPr/>
          </p:nvSpPr>
          <p:spPr>
            <a:xfrm>
              <a:off x="-37755" y="4519439"/>
              <a:ext cx="452744" cy="139026"/>
            </a:xfrm>
            <a:custGeom>
              <a:avLst/>
              <a:gdLst/>
              <a:ahLst/>
              <a:cxnLst/>
              <a:rect l="l" t="t" r="r" b="b"/>
              <a:pathLst>
                <a:path w="5344" h="1641" extrusionOk="0">
                  <a:moveTo>
                    <a:pt x="293" y="0"/>
                  </a:moveTo>
                  <a:lnTo>
                    <a:pt x="0" y="1640"/>
                  </a:lnTo>
                  <a:lnTo>
                    <a:pt x="4656" y="1640"/>
                  </a:lnTo>
                  <a:cubicBezTo>
                    <a:pt x="5344" y="1640"/>
                    <a:pt x="4099" y="1025"/>
                    <a:pt x="4099" y="1025"/>
                  </a:cubicBezTo>
                  <a:lnTo>
                    <a:pt x="431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42" name="Google Shape;1831;p57">
              <a:extLst>
                <a:ext uri="{FF2B5EF4-FFF2-40B4-BE49-F238E27FC236}">
                  <a16:creationId xmlns:a16="http://schemas.microsoft.com/office/drawing/2014/main" id="{AFBFABBA-B5C7-4B54-88EE-B9A93D108EBC}"/>
                </a:ext>
              </a:extLst>
            </p:cNvPr>
            <p:cNvSpPr/>
            <p:nvPr/>
          </p:nvSpPr>
          <p:spPr>
            <a:xfrm>
              <a:off x="429816" y="4519439"/>
              <a:ext cx="452744" cy="139026"/>
            </a:xfrm>
            <a:custGeom>
              <a:avLst/>
              <a:gdLst/>
              <a:ahLst/>
              <a:cxnLst/>
              <a:rect l="l" t="t" r="r" b="b"/>
              <a:pathLst>
                <a:path w="5344" h="1641" extrusionOk="0">
                  <a:moveTo>
                    <a:pt x="293" y="0"/>
                  </a:moveTo>
                  <a:lnTo>
                    <a:pt x="0" y="1640"/>
                  </a:lnTo>
                  <a:lnTo>
                    <a:pt x="4641" y="1640"/>
                  </a:lnTo>
                  <a:cubicBezTo>
                    <a:pt x="5344" y="1640"/>
                    <a:pt x="4099" y="1025"/>
                    <a:pt x="4099" y="1025"/>
                  </a:cubicBezTo>
                  <a:lnTo>
                    <a:pt x="431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43" name="Google Shape;1832;p57">
              <a:extLst>
                <a:ext uri="{FF2B5EF4-FFF2-40B4-BE49-F238E27FC236}">
                  <a16:creationId xmlns:a16="http://schemas.microsoft.com/office/drawing/2014/main" id="{94B75232-FDA9-4E25-8526-D10A40C58700}"/>
                </a:ext>
              </a:extLst>
            </p:cNvPr>
            <p:cNvSpPr/>
            <p:nvPr/>
          </p:nvSpPr>
          <p:spPr>
            <a:xfrm>
              <a:off x="-70034" y="2207587"/>
              <a:ext cx="1122540" cy="2373939"/>
            </a:xfrm>
            <a:custGeom>
              <a:avLst/>
              <a:gdLst/>
              <a:ahLst/>
              <a:cxnLst/>
              <a:rect l="l" t="t" r="r" b="b"/>
              <a:pathLst>
                <a:path w="13250" h="28021" extrusionOk="0">
                  <a:moveTo>
                    <a:pt x="13249" y="0"/>
                  </a:moveTo>
                  <a:lnTo>
                    <a:pt x="4876" y="937"/>
                  </a:lnTo>
                  <a:lnTo>
                    <a:pt x="1" y="28020"/>
                  </a:lnTo>
                  <a:lnTo>
                    <a:pt x="4993" y="28020"/>
                  </a:lnTo>
                  <a:lnTo>
                    <a:pt x="9165" y="3895"/>
                  </a:lnTo>
                  <a:lnTo>
                    <a:pt x="5769" y="28020"/>
                  </a:lnTo>
                  <a:lnTo>
                    <a:pt x="10439" y="28020"/>
                  </a:lnTo>
                  <a:lnTo>
                    <a:pt x="1324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44" name="Google Shape;1833;p57">
              <a:extLst>
                <a:ext uri="{FF2B5EF4-FFF2-40B4-BE49-F238E27FC236}">
                  <a16:creationId xmlns:a16="http://schemas.microsoft.com/office/drawing/2014/main" id="{F2F764AD-F454-4B00-ABFA-0AA4035E3801}"/>
                </a:ext>
              </a:extLst>
            </p:cNvPr>
            <p:cNvSpPr/>
            <p:nvPr/>
          </p:nvSpPr>
          <p:spPr>
            <a:xfrm>
              <a:off x="1651484" y="1861504"/>
              <a:ext cx="275425" cy="345827"/>
            </a:xfrm>
            <a:custGeom>
              <a:avLst/>
              <a:gdLst/>
              <a:ahLst/>
              <a:cxnLst/>
              <a:rect l="l" t="t" r="r" b="b"/>
              <a:pathLst>
                <a:path w="3251" h="4082" extrusionOk="0">
                  <a:moveTo>
                    <a:pt x="1209" y="0"/>
                  </a:moveTo>
                  <a:cubicBezTo>
                    <a:pt x="1040" y="0"/>
                    <a:pt x="0" y="1538"/>
                    <a:pt x="0" y="1538"/>
                  </a:cubicBezTo>
                  <a:cubicBezTo>
                    <a:pt x="0" y="1538"/>
                    <a:pt x="572" y="4082"/>
                    <a:pt x="1059" y="4082"/>
                  </a:cubicBezTo>
                  <a:cubicBezTo>
                    <a:pt x="1077" y="4082"/>
                    <a:pt x="1095" y="4078"/>
                    <a:pt x="1113" y="4071"/>
                  </a:cubicBezTo>
                  <a:cubicBezTo>
                    <a:pt x="1113" y="4071"/>
                    <a:pt x="2899" y="3002"/>
                    <a:pt x="3001" y="2783"/>
                  </a:cubicBezTo>
                  <a:cubicBezTo>
                    <a:pt x="3036" y="2709"/>
                    <a:pt x="2953" y="2685"/>
                    <a:pt x="2827" y="2685"/>
                  </a:cubicBezTo>
                  <a:cubicBezTo>
                    <a:pt x="2575" y="2685"/>
                    <a:pt x="2152" y="2783"/>
                    <a:pt x="2152" y="2783"/>
                  </a:cubicBezTo>
                  <a:cubicBezTo>
                    <a:pt x="2152" y="2783"/>
                    <a:pt x="3089" y="2460"/>
                    <a:pt x="3177" y="2241"/>
                  </a:cubicBezTo>
                  <a:cubicBezTo>
                    <a:pt x="3206" y="2168"/>
                    <a:pt x="3075" y="2143"/>
                    <a:pt x="2886" y="2143"/>
                  </a:cubicBezTo>
                  <a:cubicBezTo>
                    <a:pt x="2508" y="2143"/>
                    <a:pt x="1903" y="2241"/>
                    <a:pt x="1903" y="2241"/>
                  </a:cubicBezTo>
                  <a:cubicBezTo>
                    <a:pt x="1903" y="2241"/>
                    <a:pt x="3250" y="1948"/>
                    <a:pt x="3192" y="1655"/>
                  </a:cubicBezTo>
                  <a:cubicBezTo>
                    <a:pt x="3164" y="1543"/>
                    <a:pt x="2925" y="1508"/>
                    <a:pt x="2643" y="1508"/>
                  </a:cubicBezTo>
                  <a:cubicBezTo>
                    <a:pt x="2191" y="1508"/>
                    <a:pt x="1625" y="1597"/>
                    <a:pt x="1625" y="1597"/>
                  </a:cubicBezTo>
                  <a:cubicBezTo>
                    <a:pt x="1625" y="1597"/>
                    <a:pt x="3162" y="1231"/>
                    <a:pt x="3148" y="894"/>
                  </a:cubicBezTo>
                  <a:cubicBezTo>
                    <a:pt x="3141" y="815"/>
                    <a:pt x="3014" y="786"/>
                    <a:pt x="2828" y="786"/>
                  </a:cubicBezTo>
                  <a:cubicBezTo>
                    <a:pt x="2252" y="786"/>
                    <a:pt x="1098" y="1070"/>
                    <a:pt x="1098" y="1070"/>
                  </a:cubicBezTo>
                  <a:cubicBezTo>
                    <a:pt x="1464" y="572"/>
                    <a:pt x="1362" y="60"/>
                    <a:pt x="1215" y="1"/>
                  </a:cubicBezTo>
                  <a:cubicBezTo>
                    <a:pt x="1213" y="0"/>
                    <a:pt x="1211" y="0"/>
                    <a:pt x="1209" y="0"/>
                  </a:cubicBezTo>
                  <a:close/>
                </a:path>
              </a:pathLst>
            </a:custGeom>
            <a:solidFill>
              <a:srgbClr val="FFB18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45" name="Google Shape;1834;p57">
              <a:extLst>
                <a:ext uri="{FF2B5EF4-FFF2-40B4-BE49-F238E27FC236}">
                  <a16:creationId xmlns:a16="http://schemas.microsoft.com/office/drawing/2014/main" id="{E5B08ABC-6290-4F24-9820-C17187714B5B}"/>
                </a:ext>
              </a:extLst>
            </p:cNvPr>
            <p:cNvSpPr/>
            <p:nvPr/>
          </p:nvSpPr>
          <p:spPr>
            <a:xfrm>
              <a:off x="221404" y="1376056"/>
              <a:ext cx="1525638" cy="1053917"/>
            </a:xfrm>
            <a:custGeom>
              <a:avLst/>
              <a:gdLst/>
              <a:ahLst/>
              <a:cxnLst/>
              <a:rect l="l" t="t" r="r" b="b"/>
              <a:pathLst>
                <a:path w="18008" h="12440" extrusionOk="0">
                  <a:moveTo>
                    <a:pt x="5946" y="0"/>
                  </a:moveTo>
                  <a:cubicBezTo>
                    <a:pt x="4444" y="0"/>
                    <a:pt x="2514" y="105"/>
                    <a:pt x="1948" y="534"/>
                  </a:cubicBezTo>
                  <a:cubicBezTo>
                    <a:pt x="1948" y="534"/>
                    <a:pt x="1084" y="739"/>
                    <a:pt x="528" y="2876"/>
                  </a:cubicBezTo>
                  <a:cubicBezTo>
                    <a:pt x="1" y="4926"/>
                    <a:pt x="2504" y="7092"/>
                    <a:pt x="2504" y="7092"/>
                  </a:cubicBezTo>
                  <a:lnTo>
                    <a:pt x="967" y="10913"/>
                  </a:lnTo>
                  <a:cubicBezTo>
                    <a:pt x="967" y="10913"/>
                    <a:pt x="3135" y="12440"/>
                    <a:pt x="6103" y="12440"/>
                  </a:cubicBezTo>
                  <a:cubicBezTo>
                    <a:pt x="7246" y="12440"/>
                    <a:pt x="8507" y="12214"/>
                    <a:pt x="9809" y="11587"/>
                  </a:cubicBezTo>
                  <a:cubicBezTo>
                    <a:pt x="10282" y="11823"/>
                    <a:pt x="10797" y="11907"/>
                    <a:pt x="11290" y="11907"/>
                  </a:cubicBezTo>
                  <a:cubicBezTo>
                    <a:pt x="12172" y="11907"/>
                    <a:pt x="12987" y="11640"/>
                    <a:pt x="13381" y="11499"/>
                  </a:cubicBezTo>
                  <a:cubicBezTo>
                    <a:pt x="14304" y="11162"/>
                    <a:pt x="18008" y="9830"/>
                    <a:pt x="18008" y="9830"/>
                  </a:cubicBezTo>
                  <a:lnTo>
                    <a:pt x="16880" y="7268"/>
                  </a:lnTo>
                  <a:cubicBezTo>
                    <a:pt x="16880" y="7268"/>
                    <a:pt x="14274" y="8293"/>
                    <a:pt x="12049" y="8630"/>
                  </a:cubicBezTo>
                  <a:cubicBezTo>
                    <a:pt x="12029" y="8633"/>
                    <a:pt x="12009" y="8634"/>
                    <a:pt x="11989" y="8634"/>
                  </a:cubicBezTo>
                  <a:cubicBezTo>
                    <a:pt x="11091" y="8634"/>
                    <a:pt x="10950" y="5398"/>
                    <a:pt x="10878" y="3535"/>
                  </a:cubicBezTo>
                  <a:cubicBezTo>
                    <a:pt x="10805" y="1881"/>
                    <a:pt x="9634" y="432"/>
                    <a:pt x="7994" y="95"/>
                  </a:cubicBezTo>
                  <a:cubicBezTo>
                    <a:pt x="7921" y="80"/>
                    <a:pt x="7848" y="80"/>
                    <a:pt x="7804" y="66"/>
                  </a:cubicBezTo>
                  <a:cubicBezTo>
                    <a:pt x="7600" y="38"/>
                    <a:pt x="6851" y="0"/>
                    <a:pt x="59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46" name="Google Shape;1835;p57">
              <a:extLst>
                <a:ext uri="{FF2B5EF4-FFF2-40B4-BE49-F238E27FC236}">
                  <a16:creationId xmlns:a16="http://schemas.microsoft.com/office/drawing/2014/main" id="{AAAFFEB8-EC1A-4D26-B9C2-A1B301BD2360}"/>
                </a:ext>
              </a:extLst>
            </p:cNvPr>
            <p:cNvSpPr/>
            <p:nvPr/>
          </p:nvSpPr>
          <p:spPr>
            <a:xfrm>
              <a:off x="987954" y="1597345"/>
              <a:ext cx="50917" cy="765360"/>
            </a:xfrm>
            <a:custGeom>
              <a:avLst/>
              <a:gdLst/>
              <a:ahLst/>
              <a:cxnLst/>
              <a:rect l="l" t="t" r="r" b="b"/>
              <a:pathLst>
                <a:path w="601" h="9034" extrusionOk="0">
                  <a:moveTo>
                    <a:pt x="15" y="1"/>
                  </a:moveTo>
                  <a:lnTo>
                    <a:pt x="15" y="1"/>
                  </a:lnTo>
                  <a:cubicBezTo>
                    <a:pt x="0" y="15"/>
                    <a:pt x="29" y="513"/>
                    <a:pt x="88" y="1333"/>
                  </a:cubicBezTo>
                  <a:cubicBezTo>
                    <a:pt x="161" y="2138"/>
                    <a:pt x="234" y="3265"/>
                    <a:pt x="308" y="4510"/>
                  </a:cubicBezTo>
                  <a:cubicBezTo>
                    <a:pt x="366" y="5754"/>
                    <a:pt x="439" y="6896"/>
                    <a:pt x="469" y="7716"/>
                  </a:cubicBezTo>
                  <a:cubicBezTo>
                    <a:pt x="483" y="8126"/>
                    <a:pt x="513" y="8462"/>
                    <a:pt x="527" y="8682"/>
                  </a:cubicBezTo>
                  <a:cubicBezTo>
                    <a:pt x="542" y="8902"/>
                    <a:pt x="556" y="9033"/>
                    <a:pt x="586" y="9033"/>
                  </a:cubicBezTo>
                  <a:cubicBezTo>
                    <a:pt x="586" y="9033"/>
                    <a:pt x="600" y="8931"/>
                    <a:pt x="600" y="8682"/>
                  </a:cubicBezTo>
                  <a:lnTo>
                    <a:pt x="600" y="7716"/>
                  </a:lnTo>
                  <a:cubicBezTo>
                    <a:pt x="600" y="6896"/>
                    <a:pt x="556" y="5754"/>
                    <a:pt x="483" y="4510"/>
                  </a:cubicBezTo>
                  <a:cubicBezTo>
                    <a:pt x="410" y="3251"/>
                    <a:pt x="308" y="2138"/>
                    <a:pt x="220" y="1318"/>
                  </a:cubicBezTo>
                  <a:cubicBezTo>
                    <a:pt x="161" y="894"/>
                    <a:pt x="117" y="557"/>
                    <a:pt x="88" y="338"/>
                  </a:cubicBezTo>
                  <a:cubicBezTo>
                    <a:pt x="44" y="118"/>
                    <a:pt x="29" y="1"/>
                    <a:pt x="15" y="1"/>
                  </a:cubicBezTo>
                  <a:close/>
                </a:path>
              </a:pathLst>
            </a:custGeom>
            <a:solidFill>
              <a:srgbClr val="151F29">
                <a:alpha val="2089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47" name="Google Shape;1836;p57">
              <a:extLst>
                <a:ext uri="{FF2B5EF4-FFF2-40B4-BE49-F238E27FC236}">
                  <a16:creationId xmlns:a16="http://schemas.microsoft.com/office/drawing/2014/main" id="{AE4DEFA4-2286-4990-9134-4502AD462DC9}"/>
                </a:ext>
              </a:extLst>
            </p:cNvPr>
            <p:cNvSpPr/>
            <p:nvPr/>
          </p:nvSpPr>
          <p:spPr>
            <a:xfrm>
              <a:off x="1522455" y="2035181"/>
              <a:ext cx="81924" cy="222136"/>
            </a:xfrm>
            <a:custGeom>
              <a:avLst/>
              <a:gdLst/>
              <a:ahLst/>
              <a:cxnLst/>
              <a:rect l="l" t="t" r="r" b="b"/>
              <a:pathLst>
                <a:path w="967" h="2622" extrusionOk="0">
                  <a:moveTo>
                    <a:pt x="32" y="0"/>
                  </a:moveTo>
                  <a:cubicBezTo>
                    <a:pt x="31" y="0"/>
                    <a:pt x="31" y="0"/>
                    <a:pt x="30" y="1"/>
                  </a:cubicBezTo>
                  <a:cubicBezTo>
                    <a:pt x="1" y="1"/>
                    <a:pt x="162" y="615"/>
                    <a:pt x="396" y="1347"/>
                  </a:cubicBezTo>
                  <a:cubicBezTo>
                    <a:pt x="627" y="2041"/>
                    <a:pt x="873" y="2621"/>
                    <a:pt x="921" y="2621"/>
                  </a:cubicBezTo>
                  <a:cubicBezTo>
                    <a:pt x="922" y="2621"/>
                    <a:pt x="923" y="2621"/>
                    <a:pt x="923" y="2621"/>
                  </a:cubicBezTo>
                  <a:cubicBezTo>
                    <a:pt x="967" y="2606"/>
                    <a:pt x="821" y="2006"/>
                    <a:pt x="557" y="1289"/>
                  </a:cubicBezTo>
                  <a:cubicBezTo>
                    <a:pt x="326" y="580"/>
                    <a:pt x="94" y="0"/>
                    <a:pt x="32" y="0"/>
                  </a:cubicBezTo>
                  <a:close/>
                </a:path>
              </a:pathLst>
            </a:custGeom>
            <a:solidFill>
              <a:srgbClr val="151F29">
                <a:alpha val="2089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48" name="Google Shape;1837;p57">
              <a:extLst>
                <a:ext uri="{FF2B5EF4-FFF2-40B4-BE49-F238E27FC236}">
                  <a16:creationId xmlns:a16="http://schemas.microsoft.com/office/drawing/2014/main" id="{76378FA7-1913-414F-8DA6-E92C63A9FAFA}"/>
                </a:ext>
              </a:extLst>
            </p:cNvPr>
            <p:cNvSpPr/>
            <p:nvPr/>
          </p:nvSpPr>
          <p:spPr>
            <a:xfrm>
              <a:off x="1634116" y="2170395"/>
              <a:ext cx="44732" cy="35752"/>
            </a:xfrm>
            <a:custGeom>
              <a:avLst/>
              <a:gdLst/>
              <a:ahLst/>
              <a:cxnLst/>
              <a:rect l="l" t="t" r="r" b="b"/>
              <a:pathLst>
                <a:path w="528" h="422" extrusionOk="0">
                  <a:moveTo>
                    <a:pt x="303" y="128"/>
                  </a:moveTo>
                  <a:cubicBezTo>
                    <a:pt x="310" y="128"/>
                    <a:pt x="317" y="129"/>
                    <a:pt x="322" y="132"/>
                  </a:cubicBezTo>
                  <a:cubicBezTo>
                    <a:pt x="352" y="147"/>
                    <a:pt x="366" y="220"/>
                    <a:pt x="293" y="234"/>
                  </a:cubicBezTo>
                  <a:cubicBezTo>
                    <a:pt x="249" y="234"/>
                    <a:pt x="220" y="234"/>
                    <a:pt x="176" y="220"/>
                  </a:cubicBezTo>
                  <a:lnTo>
                    <a:pt x="147" y="191"/>
                  </a:lnTo>
                  <a:cubicBezTo>
                    <a:pt x="158" y="158"/>
                    <a:pt x="185" y="141"/>
                    <a:pt x="211" y="141"/>
                  </a:cubicBezTo>
                  <a:cubicBezTo>
                    <a:pt x="215" y="141"/>
                    <a:pt x="218" y="142"/>
                    <a:pt x="222" y="142"/>
                  </a:cubicBezTo>
                  <a:lnTo>
                    <a:pt x="222" y="142"/>
                  </a:lnTo>
                  <a:cubicBezTo>
                    <a:pt x="226" y="145"/>
                    <a:pt x="230" y="147"/>
                    <a:pt x="235" y="147"/>
                  </a:cubicBezTo>
                  <a:cubicBezTo>
                    <a:pt x="246" y="147"/>
                    <a:pt x="277" y="128"/>
                    <a:pt x="303" y="128"/>
                  </a:cubicBezTo>
                  <a:close/>
                  <a:moveTo>
                    <a:pt x="352" y="0"/>
                  </a:moveTo>
                  <a:cubicBezTo>
                    <a:pt x="283" y="0"/>
                    <a:pt x="240" y="52"/>
                    <a:pt x="223" y="83"/>
                  </a:cubicBezTo>
                  <a:lnTo>
                    <a:pt x="223" y="83"/>
                  </a:lnTo>
                  <a:cubicBezTo>
                    <a:pt x="222" y="80"/>
                    <a:pt x="221" y="77"/>
                    <a:pt x="220" y="73"/>
                  </a:cubicBezTo>
                  <a:cubicBezTo>
                    <a:pt x="205" y="69"/>
                    <a:pt x="187" y="65"/>
                    <a:pt x="168" y="65"/>
                  </a:cubicBezTo>
                  <a:cubicBezTo>
                    <a:pt x="130" y="65"/>
                    <a:pt x="88" y="78"/>
                    <a:pt x="59" y="117"/>
                  </a:cubicBezTo>
                  <a:cubicBezTo>
                    <a:pt x="15" y="132"/>
                    <a:pt x="0" y="205"/>
                    <a:pt x="15" y="234"/>
                  </a:cubicBezTo>
                  <a:cubicBezTo>
                    <a:pt x="30" y="278"/>
                    <a:pt x="44" y="308"/>
                    <a:pt x="88" y="352"/>
                  </a:cubicBezTo>
                  <a:cubicBezTo>
                    <a:pt x="142" y="394"/>
                    <a:pt x="219" y="422"/>
                    <a:pt x="291" y="422"/>
                  </a:cubicBezTo>
                  <a:cubicBezTo>
                    <a:pt x="317" y="422"/>
                    <a:pt x="343" y="418"/>
                    <a:pt x="366" y="410"/>
                  </a:cubicBezTo>
                  <a:cubicBezTo>
                    <a:pt x="425" y="381"/>
                    <a:pt x="454" y="352"/>
                    <a:pt x="498" y="308"/>
                  </a:cubicBezTo>
                  <a:cubicBezTo>
                    <a:pt x="527" y="278"/>
                    <a:pt x="527" y="220"/>
                    <a:pt x="527" y="161"/>
                  </a:cubicBezTo>
                  <a:cubicBezTo>
                    <a:pt x="527" y="117"/>
                    <a:pt x="513" y="73"/>
                    <a:pt x="469" y="44"/>
                  </a:cubicBezTo>
                  <a:cubicBezTo>
                    <a:pt x="439" y="15"/>
                    <a:pt x="381" y="0"/>
                    <a:pt x="352" y="0"/>
                  </a:cubicBezTo>
                  <a:close/>
                </a:path>
              </a:pathLst>
            </a:custGeom>
            <a:solidFill>
              <a:srgbClr val="151F29">
                <a:alpha val="2089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49" name="Google Shape;1838;p57">
              <a:extLst>
                <a:ext uri="{FF2B5EF4-FFF2-40B4-BE49-F238E27FC236}">
                  <a16:creationId xmlns:a16="http://schemas.microsoft.com/office/drawing/2014/main" id="{1211A296-D324-4C50-99DE-380E4EBC9729}"/>
                </a:ext>
              </a:extLst>
            </p:cNvPr>
            <p:cNvSpPr/>
            <p:nvPr/>
          </p:nvSpPr>
          <p:spPr>
            <a:xfrm>
              <a:off x="705158" y="1485684"/>
              <a:ext cx="43461" cy="961318"/>
            </a:xfrm>
            <a:custGeom>
              <a:avLst/>
              <a:gdLst/>
              <a:ahLst/>
              <a:cxnLst/>
              <a:rect l="l" t="t" r="r" b="b"/>
              <a:pathLst>
                <a:path w="513" h="11347" extrusionOk="0">
                  <a:moveTo>
                    <a:pt x="453" y="1"/>
                  </a:moveTo>
                  <a:cubicBezTo>
                    <a:pt x="409" y="1"/>
                    <a:pt x="278" y="2537"/>
                    <a:pt x="161" y="5667"/>
                  </a:cubicBezTo>
                  <a:cubicBezTo>
                    <a:pt x="59" y="8800"/>
                    <a:pt x="0" y="11347"/>
                    <a:pt x="59" y="11347"/>
                  </a:cubicBezTo>
                  <a:cubicBezTo>
                    <a:pt x="117" y="11347"/>
                    <a:pt x="235" y="8800"/>
                    <a:pt x="352" y="5667"/>
                  </a:cubicBezTo>
                  <a:cubicBezTo>
                    <a:pt x="454" y="2534"/>
                    <a:pt x="513" y="1"/>
                    <a:pt x="454" y="1"/>
                  </a:cubicBezTo>
                  <a:cubicBezTo>
                    <a:pt x="454" y="1"/>
                    <a:pt x="454" y="1"/>
                    <a:pt x="453" y="1"/>
                  </a:cubicBezTo>
                  <a:close/>
                </a:path>
              </a:pathLst>
            </a:custGeom>
            <a:solidFill>
              <a:srgbClr val="C69F9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50" name="Google Shape;1839;p57">
              <a:extLst>
                <a:ext uri="{FF2B5EF4-FFF2-40B4-BE49-F238E27FC236}">
                  <a16:creationId xmlns:a16="http://schemas.microsoft.com/office/drawing/2014/main" id="{C46F2705-73D2-4BD0-9A17-23A16F99A1EF}"/>
                </a:ext>
              </a:extLst>
            </p:cNvPr>
            <p:cNvSpPr/>
            <p:nvPr/>
          </p:nvSpPr>
          <p:spPr>
            <a:xfrm>
              <a:off x="685333" y="844350"/>
              <a:ext cx="421736" cy="264496"/>
            </a:xfrm>
            <a:custGeom>
              <a:avLst/>
              <a:gdLst/>
              <a:ahLst/>
              <a:cxnLst/>
              <a:rect l="l" t="t" r="r" b="b"/>
              <a:pathLst>
                <a:path w="4978" h="3122" extrusionOk="0">
                  <a:moveTo>
                    <a:pt x="2376" y="0"/>
                  </a:moveTo>
                  <a:cubicBezTo>
                    <a:pt x="2360" y="0"/>
                    <a:pt x="2344" y="1"/>
                    <a:pt x="2328" y="3"/>
                  </a:cubicBezTo>
                  <a:cubicBezTo>
                    <a:pt x="2152" y="32"/>
                    <a:pt x="1991" y="105"/>
                    <a:pt x="1845" y="178"/>
                  </a:cubicBezTo>
                  <a:cubicBezTo>
                    <a:pt x="1347" y="427"/>
                    <a:pt x="878" y="735"/>
                    <a:pt x="527" y="1174"/>
                  </a:cubicBezTo>
                  <a:cubicBezTo>
                    <a:pt x="176" y="1598"/>
                    <a:pt x="0" y="2199"/>
                    <a:pt x="147" y="2740"/>
                  </a:cubicBezTo>
                  <a:lnTo>
                    <a:pt x="73" y="2784"/>
                  </a:lnTo>
                  <a:cubicBezTo>
                    <a:pt x="29" y="2901"/>
                    <a:pt x="103" y="3004"/>
                    <a:pt x="205" y="3062"/>
                  </a:cubicBezTo>
                  <a:cubicBezTo>
                    <a:pt x="293" y="3121"/>
                    <a:pt x="395" y="3121"/>
                    <a:pt x="512" y="3121"/>
                  </a:cubicBezTo>
                  <a:cubicBezTo>
                    <a:pt x="563" y="3122"/>
                    <a:pt x="613" y="3122"/>
                    <a:pt x="663" y="3122"/>
                  </a:cubicBezTo>
                  <a:cubicBezTo>
                    <a:pt x="1710" y="3122"/>
                    <a:pt x="2756" y="2976"/>
                    <a:pt x="3762" y="2696"/>
                  </a:cubicBezTo>
                  <a:cubicBezTo>
                    <a:pt x="3762" y="2374"/>
                    <a:pt x="4114" y="2169"/>
                    <a:pt x="4392" y="2008"/>
                  </a:cubicBezTo>
                  <a:cubicBezTo>
                    <a:pt x="4670" y="1833"/>
                    <a:pt x="4978" y="1540"/>
                    <a:pt x="4890" y="1232"/>
                  </a:cubicBezTo>
                  <a:cubicBezTo>
                    <a:pt x="4816" y="1027"/>
                    <a:pt x="4612" y="910"/>
                    <a:pt x="4407" y="881"/>
                  </a:cubicBezTo>
                  <a:cubicBezTo>
                    <a:pt x="4385" y="879"/>
                    <a:pt x="4363" y="879"/>
                    <a:pt x="4342" y="879"/>
                  </a:cubicBezTo>
                  <a:cubicBezTo>
                    <a:pt x="4201" y="879"/>
                    <a:pt x="4066" y="911"/>
                    <a:pt x="3926" y="949"/>
                  </a:cubicBezTo>
                  <a:lnTo>
                    <a:pt x="3926" y="949"/>
                  </a:lnTo>
                  <a:cubicBezTo>
                    <a:pt x="4052" y="859"/>
                    <a:pt x="4080" y="613"/>
                    <a:pt x="3953" y="486"/>
                  </a:cubicBezTo>
                  <a:cubicBezTo>
                    <a:pt x="3858" y="400"/>
                    <a:pt x="3729" y="364"/>
                    <a:pt x="3594" y="364"/>
                  </a:cubicBezTo>
                  <a:cubicBezTo>
                    <a:pt x="3498" y="364"/>
                    <a:pt x="3400" y="382"/>
                    <a:pt x="3309" y="413"/>
                  </a:cubicBezTo>
                  <a:cubicBezTo>
                    <a:pt x="3104" y="486"/>
                    <a:pt x="2884" y="588"/>
                    <a:pt x="2664" y="603"/>
                  </a:cubicBezTo>
                  <a:cubicBezTo>
                    <a:pt x="2811" y="559"/>
                    <a:pt x="2855" y="339"/>
                    <a:pt x="2767" y="193"/>
                  </a:cubicBezTo>
                  <a:cubicBezTo>
                    <a:pt x="2675" y="61"/>
                    <a:pt x="2523" y="0"/>
                    <a:pt x="237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51" name="Google Shape;1840;p57">
              <a:extLst>
                <a:ext uri="{FF2B5EF4-FFF2-40B4-BE49-F238E27FC236}">
                  <a16:creationId xmlns:a16="http://schemas.microsoft.com/office/drawing/2014/main" id="{DD4FF5FE-9DEC-4A62-B62D-E49A999D2A8B}"/>
                </a:ext>
              </a:extLst>
            </p:cNvPr>
            <p:cNvSpPr/>
            <p:nvPr/>
          </p:nvSpPr>
          <p:spPr>
            <a:xfrm>
              <a:off x="591378" y="949912"/>
              <a:ext cx="441306" cy="539412"/>
            </a:xfrm>
            <a:custGeom>
              <a:avLst/>
              <a:gdLst/>
              <a:ahLst/>
              <a:cxnLst/>
              <a:rect l="l" t="t" r="r" b="b"/>
              <a:pathLst>
                <a:path w="5209" h="6367" extrusionOk="0">
                  <a:moveTo>
                    <a:pt x="2833" y="1"/>
                  </a:moveTo>
                  <a:cubicBezTo>
                    <a:pt x="1562" y="1"/>
                    <a:pt x="1504" y="587"/>
                    <a:pt x="1504" y="587"/>
                  </a:cubicBezTo>
                  <a:lnTo>
                    <a:pt x="1504" y="1597"/>
                  </a:lnTo>
                  <a:cubicBezTo>
                    <a:pt x="1504" y="1597"/>
                    <a:pt x="1222" y="1377"/>
                    <a:pt x="921" y="1377"/>
                  </a:cubicBezTo>
                  <a:cubicBezTo>
                    <a:pt x="694" y="1377"/>
                    <a:pt x="457" y="1500"/>
                    <a:pt x="319" y="1933"/>
                  </a:cubicBezTo>
                  <a:cubicBezTo>
                    <a:pt x="1" y="2874"/>
                    <a:pt x="858" y="2900"/>
                    <a:pt x="954" y="2900"/>
                  </a:cubicBezTo>
                  <a:cubicBezTo>
                    <a:pt x="960" y="2900"/>
                    <a:pt x="963" y="2900"/>
                    <a:pt x="963" y="2900"/>
                  </a:cubicBezTo>
                  <a:lnTo>
                    <a:pt x="963" y="2900"/>
                  </a:lnTo>
                  <a:lnTo>
                    <a:pt x="772" y="5257"/>
                  </a:lnTo>
                  <a:cubicBezTo>
                    <a:pt x="758" y="5564"/>
                    <a:pt x="846" y="5886"/>
                    <a:pt x="1065" y="6106"/>
                  </a:cubicBezTo>
                  <a:cubicBezTo>
                    <a:pt x="1268" y="6297"/>
                    <a:pt x="1500" y="6366"/>
                    <a:pt x="1731" y="6366"/>
                  </a:cubicBezTo>
                  <a:cubicBezTo>
                    <a:pt x="2083" y="6366"/>
                    <a:pt x="2431" y="6203"/>
                    <a:pt x="2661" y="6062"/>
                  </a:cubicBezTo>
                  <a:cubicBezTo>
                    <a:pt x="2837" y="5930"/>
                    <a:pt x="2954" y="5754"/>
                    <a:pt x="2954" y="5535"/>
                  </a:cubicBezTo>
                  <a:lnTo>
                    <a:pt x="2954" y="4905"/>
                  </a:lnTo>
                  <a:lnTo>
                    <a:pt x="3817" y="4905"/>
                  </a:lnTo>
                  <a:cubicBezTo>
                    <a:pt x="5208" y="4832"/>
                    <a:pt x="4959" y="396"/>
                    <a:pt x="4959" y="396"/>
                  </a:cubicBezTo>
                  <a:cubicBezTo>
                    <a:pt x="4959" y="57"/>
                    <a:pt x="4307" y="45"/>
                    <a:pt x="4210" y="45"/>
                  </a:cubicBezTo>
                  <a:cubicBezTo>
                    <a:pt x="4202" y="45"/>
                    <a:pt x="4198" y="45"/>
                    <a:pt x="4198" y="45"/>
                  </a:cubicBezTo>
                  <a:lnTo>
                    <a:pt x="2880" y="1"/>
                  </a:lnTo>
                  <a:cubicBezTo>
                    <a:pt x="2865" y="1"/>
                    <a:pt x="2849" y="1"/>
                    <a:pt x="2833" y="1"/>
                  </a:cubicBezTo>
                  <a:close/>
                </a:path>
              </a:pathLst>
            </a:custGeom>
            <a:solidFill>
              <a:srgbClr val="CF886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52" name="Google Shape;1841;p57">
              <a:extLst>
                <a:ext uri="{FF2B5EF4-FFF2-40B4-BE49-F238E27FC236}">
                  <a16:creationId xmlns:a16="http://schemas.microsoft.com/office/drawing/2014/main" id="{04913091-221D-4B01-B753-129241B527F7}"/>
                </a:ext>
              </a:extLst>
            </p:cNvPr>
            <p:cNvSpPr/>
            <p:nvPr/>
          </p:nvSpPr>
          <p:spPr>
            <a:xfrm>
              <a:off x="923397" y="1127316"/>
              <a:ext cx="22451" cy="111661"/>
            </a:xfrm>
            <a:custGeom>
              <a:avLst/>
              <a:gdLst/>
              <a:ahLst/>
              <a:cxnLst/>
              <a:rect l="l" t="t" r="r" b="b"/>
              <a:pathLst>
                <a:path w="265" h="1318" extrusionOk="0">
                  <a:moveTo>
                    <a:pt x="206" y="0"/>
                  </a:moveTo>
                  <a:cubicBezTo>
                    <a:pt x="177" y="0"/>
                    <a:pt x="177" y="322"/>
                    <a:pt x="177" y="732"/>
                  </a:cubicBezTo>
                  <a:cubicBezTo>
                    <a:pt x="177" y="908"/>
                    <a:pt x="206" y="1113"/>
                    <a:pt x="147" y="1201"/>
                  </a:cubicBezTo>
                  <a:cubicBezTo>
                    <a:pt x="133" y="1245"/>
                    <a:pt x="103" y="1274"/>
                    <a:pt x="59" y="1274"/>
                  </a:cubicBezTo>
                  <a:cubicBezTo>
                    <a:pt x="30" y="1303"/>
                    <a:pt x="1" y="1303"/>
                    <a:pt x="1" y="1303"/>
                  </a:cubicBezTo>
                  <a:cubicBezTo>
                    <a:pt x="1" y="1303"/>
                    <a:pt x="30" y="1318"/>
                    <a:pt x="59" y="1318"/>
                  </a:cubicBezTo>
                  <a:cubicBezTo>
                    <a:pt x="103" y="1318"/>
                    <a:pt x="147" y="1274"/>
                    <a:pt x="206" y="1230"/>
                  </a:cubicBezTo>
                  <a:cubicBezTo>
                    <a:pt x="250" y="1172"/>
                    <a:pt x="264" y="1084"/>
                    <a:pt x="264" y="981"/>
                  </a:cubicBezTo>
                  <a:lnTo>
                    <a:pt x="264" y="718"/>
                  </a:lnTo>
                  <a:cubicBezTo>
                    <a:pt x="264" y="322"/>
                    <a:pt x="220" y="0"/>
                    <a:pt x="20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53" name="Google Shape;1842;p57">
              <a:extLst>
                <a:ext uri="{FF2B5EF4-FFF2-40B4-BE49-F238E27FC236}">
                  <a16:creationId xmlns:a16="http://schemas.microsoft.com/office/drawing/2014/main" id="{3C30437E-296D-4BDE-B924-558F32B703DC}"/>
                </a:ext>
              </a:extLst>
            </p:cNvPr>
            <p:cNvSpPr/>
            <p:nvPr/>
          </p:nvSpPr>
          <p:spPr>
            <a:xfrm>
              <a:off x="856468" y="1129773"/>
              <a:ext cx="8726" cy="28635"/>
            </a:xfrm>
            <a:custGeom>
              <a:avLst/>
              <a:gdLst/>
              <a:ahLst/>
              <a:cxnLst/>
              <a:rect l="l" t="t" r="r" b="b"/>
              <a:pathLst>
                <a:path w="103" h="338" extrusionOk="0">
                  <a:moveTo>
                    <a:pt x="44" y="1"/>
                  </a:moveTo>
                  <a:cubicBezTo>
                    <a:pt x="30" y="1"/>
                    <a:pt x="0" y="74"/>
                    <a:pt x="0" y="176"/>
                  </a:cubicBezTo>
                  <a:cubicBezTo>
                    <a:pt x="0" y="264"/>
                    <a:pt x="44" y="337"/>
                    <a:pt x="59" y="337"/>
                  </a:cubicBezTo>
                  <a:cubicBezTo>
                    <a:pt x="74" y="337"/>
                    <a:pt x="103" y="264"/>
                    <a:pt x="103" y="176"/>
                  </a:cubicBezTo>
                  <a:cubicBezTo>
                    <a:pt x="103" y="74"/>
                    <a:pt x="59" y="1"/>
                    <a:pt x="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54" name="Google Shape;1843;p57">
              <a:extLst>
                <a:ext uri="{FF2B5EF4-FFF2-40B4-BE49-F238E27FC236}">
                  <a16:creationId xmlns:a16="http://schemas.microsoft.com/office/drawing/2014/main" id="{B9E90101-60A8-4938-A82F-A66C15F9E341}"/>
                </a:ext>
              </a:extLst>
            </p:cNvPr>
            <p:cNvSpPr/>
            <p:nvPr/>
          </p:nvSpPr>
          <p:spPr>
            <a:xfrm>
              <a:off x="978042" y="1128587"/>
              <a:ext cx="8726" cy="27365"/>
            </a:xfrm>
            <a:custGeom>
              <a:avLst/>
              <a:gdLst/>
              <a:ahLst/>
              <a:cxnLst/>
              <a:rect l="l" t="t" r="r" b="b"/>
              <a:pathLst>
                <a:path w="103" h="323" extrusionOk="0">
                  <a:moveTo>
                    <a:pt x="59" y="0"/>
                  </a:moveTo>
                  <a:cubicBezTo>
                    <a:pt x="15" y="0"/>
                    <a:pt x="0" y="73"/>
                    <a:pt x="15" y="161"/>
                  </a:cubicBezTo>
                  <a:cubicBezTo>
                    <a:pt x="15" y="264"/>
                    <a:pt x="59" y="322"/>
                    <a:pt x="73" y="322"/>
                  </a:cubicBezTo>
                  <a:cubicBezTo>
                    <a:pt x="88" y="322"/>
                    <a:pt x="103" y="264"/>
                    <a:pt x="103" y="161"/>
                  </a:cubicBezTo>
                  <a:cubicBezTo>
                    <a:pt x="103" y="73"/>
                    <a:pt x="73" y="0"/>
                    <a:pt x="5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55" name="Google Shape;1844;p57">
              <a:extLst>
                <a:ext uri="{FF2B5EF4-FFF2-40B4-BE49-F238E27FC236}">
                  <a16:creationId xmlns:a16="http://schemas.microsoft.com/office/drawing/2014/main" id="{F060DB0C-989E-45DF-997E-4E64546C0064}"/>
                </a:ext>
              </a:extLst>
            </p:cNvPr>
            <p:cNvSpPr/>
            <p:nvPr/>
          </p:nvSpPr>
          <p:spPr>
            <a:xfrm>
              <a:off x="832916" y="1222796"/>
              <a:ext cx="83195" cy="72351"/>
            </a:xfrm>
            <a:custGeom>
              <a:avLst/>
              <a:gdLst/>
              <a:ahLst/>
              <a:cxnLst/>
              <a:rect l="l" t="t" r="r" b="b"/>
              <a:pathLst>
                <a:path w="982" h="854" extrusionOk="0">
                  <a:moveTo>
                    <a:pt x="191" y="1"/>
                  </a:moveTo>
                  <a:lnTo>
                    <a:pt x="161" y="45"/>
                  </a:lnTo>
                  <a:cubicBezTo>
                    <a:pt x="0" y="264"/>
                    <a:pt x="44" y="586"/>
                    <a:pt x="264" y="762"/>
                  </a:cubicBezTo>
                  <a:cubicBezTo>
                    <a:pt x="349" y="824"/>
                    <a:pt x="451" y="854"/>
                    <a:pt x="554" y="854"/>
                  </a:cubicBezTo>
                  <a:cubicBezTo>
                    <a:pt x="717" y="854"/>
                    <a:pt x="882" y="780"/>
                    <a:pt x="981" y="645"/>
                  </a:cubicBezTo>
                  <a:lnTo>
                    <a:pt x="981" y="645"/>
                  </a:lnTo>
                  <a:cubicBezTo>
                    <a:pt x="966" y="646"/>
                    <a:pt x="951" y="647"/>
                    <a:pt x="936" y="647"/>
                  </a:cubicBezTo>
                  <a:cubicBezTo>
                    <a:pt x="773" y="647"/>
                    <a:pt x="603" y="577"/>
                    <a:pt x="469" y="484"/>
                  </a:cubicBezTo>
                  <a:cubicBezTo>
                    <a:pt x="322" y="367"/>
                    <a:pt x="234" y="191"/>
                    <a:pt x="19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56" name="Google Shape;1845;p57">
              <a:extLst>
                <a:ext uri="{FF2B5EF4-FFF2-40B4-BE49-F238E27FC236}">
                  <a16:creationId xmlns:a16="http://schemas.microsoft.com/office/drawing/2014/main" id="{D97587BE-B482-4D46-8071-CC0994785926}"/>
                </a:ext>
              </a:extLst>
            </p:cNvPr>
            <p:cNvSpPr/>
            <p:nvPr/>
          </p:nvSpPr>
          <p:spPr>
            <a:xfrm>
              <a:off x="648056" y="1114015"/>
              <a:ext cx="33634" cy="49307"/>
            </a:xfrm>
            <a:custGeom>
              <a:avLst/>
              <a:gdLst/>
              <a:ahLst/>
              <a:cxnLst/>
              <a:rect l="l" t="t" r="r" b="b"/>
              <a:pathLst>
                <a:path w="397" h="582" extrusionOk="0">
                  <a:moveTo>
                    <a:pt x="30" y="0"/>
                  </a:moveTo>
                  <a:cubicBezTo>
                    <a:pt x="12" y="0"/>
                    <a:pt x="1" y="4"/>
                    <a:pt x="1" y="11"/>
                  </a:cubicBezTo>
                  <a:cubicBezTo>
                    <a:pt x="1" y="40"/>
                    <a:pt x="147" y="84"/>
                    <a:pt x="250" y="245"/>
                  </a:cubicBezTo>
                  <a:cubicBezTo>
                    <a:pt x="338" y="406"/>
                    <a:pt x="338" y="582"/>
                    <a:pt x="367" y="582"/>
                  </a:cubicBezTo>
                  <a:cubicBezTo>
                    <a:pt x="367" y="582"/>
                    <a:pt x="396" y="538"/>
                    <a:pt x="396" y="465"/>
                  </a:cubicBezTo>
                  <a:cubicBezTo>
                    <a:pt x="396" y="392"/>
                    <a:pt x="382" y="289"/>
                    <a:pt x="323" y="187"/>
                  </a:cubicBezTo>
                  <a:cubicBezTo>
                    <a:pt x="250" y="99"/>
                    <a:pt x="177" y="26"/>
                    <a:pt x="103" y="11"/>
                  </a:cubicBezTo>
                  <a:cubicBezTo>
                    <a:pt x="74" y="4"/>
                    <a:pt x="49" y="0"/>
                    <a:pt x="3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57" name="Google Shape;1846;p57">
              <a:extLst>
                <a:ext uri="{FF2B5EF4-FFF2-40B4-BE49-F238E27FC236}">
                  <a16:creationId xmlns:a16="http://schemas.microsoft.com/office/drawing/2014/main" id="{BC00071B-644C-4AEC-A782-C1D4584EE5E3}"/>
                </a:ext>
              </a:extLst>
            </p:cNvPr>
            <p:cNvSpPr/>
            <p:nvPr/>
          </p:nvSpPr>
          <p:spPr>
            <a:xfrm>
              <a:off x="778356" y="1325732"/>
              <a:ext cx="67014" cy="117930"/>
            </a:xfrm>
            <a:custGeom>
              <a:avLst/>
              <a:gdLst/>
              <a:ahLst/>
              <a:cxnLst/>
              <a:rect l="l" t="t" r="r" b="b"/>
              <a:pathLst>
                <a:path w="791" h="1392" extrusionOk="0">
                  <a:moveTo>
                    <a:pt x="15" y="1"/>
                  </a:moveTo>
                  <a:cubicBezTo>
                    <a:pt x="0" y="235"/>
                    <a:pt x="0" y="498"/>
                    <a:pt x="73" y="733"/>
                  </a:cubicBezTo>
                  <a:cubicBezTo>
                    <a:pt x="146" y="967"/>
                    <a:pt x="293" y="1187"/>
                    <a:pt x="512" y="1289"/>
                  </a:cubicBezTo>
                  <a:cubicBezTo>
                    <a:pt x="586" y="1333"/>
                    <a:pt x="703" y="1392"/>
                    <a:pt x="703" y="1392"/>
                  </a:cubicBezTo>
                  <a:cubicBezTo>
                    <a:pt x="703" y="1377"/>
                    <a:pt x="747" y="1216"/>
                    <a:pt x="747" y="1201"/>
                  </a:cubicBezTo>
                  <a:cubicBezTo>
                    <a:pt x="791" y="952"/>
                    <a:pt x="791" y="762"/>
                    <a:pt x="747" y="469"/>
                  </a:cubicBezTo>
                  <a:cubicBezTo>
                    <a:pt x="454" y="396"/>
                    <a:pt x="190" y="220"/>
                    <a:pt x="15" y="1"/>
                  </a:cubicBezTo>
                  <a:close/>
                </a:path>
              </a:pathLst>
            </a:custGeom>
            <a:solidFill>
              <a:srgbClr val="151F29">
                <a:alpha val="2089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58" name="Google Shape;1847;p57">
              <a:extLst>
                <a:ext uri="{FF2B5EF4-FFF2-40B4-BE49-F238E27FC236}">
                  <a16:creationId xmlns:a16="http://schemas.microsoft.com/office/drawing/2014/main" id="{62FD240F-71EA-4EDC-A974-018E569A66F2}"/>
                </a:ext>
              </a:extLst>
            </p:cNvPr>
            <p:cNvSpPr/>
            <p:nvPr/>
          </p:nvSpPr>
          <p:spPr>
            <a:xfrm>
              <a:off x="697702" y="913906"/>
              <a:ext cx="334983" cy="253906"/>
            </a:xfrm>
            <a:custGeom>
              <a:avLst/>
              <a:gdLst/>
              <a:ahLst/>
              <a:cxnLst/>
              <a:rect l="l" t="t" r="r" b="b"/>
              <a:pathLst>
                <a:path w="3954" h="2997" extrusionOk="0">
                  <a:moveTo>
                    <a:pt x="1836" y="0"/>
                  </a:moveTo>
                  <a:cubicBezTo>
                    <a:pt x="1810" y="0"/>
                    <a:pt x="1784" y="1"/>
                    <a:pt x="1757" y="1"/>
                  </a:cubicBezTo>
                  <a:cubicBezTo>
                    <a:pt x="1245" y="31"/>
                    <a:pt x="732" y="192"/>
                    <a:pt x="396" y="572"/>
                  </a:cubicBezTo>
                  <a:cubicBezTo>
                    <a:pt x="74" y="968"/>
                    <a:pt x="1" y="1582"/>
                    <a:pt x="323" y="1963"/>
                  </a:cubicBezTo>
                  <a:lnTo>
                    <a:pt x="249" y="1963"/>
                  </a:lnTo>
                  <a:cubicBezTo>
                    <a:pt x="323" y="2095"/>
                    <a:pt x="323" y="2256"/>
                    <a:pt x="323" y="2402"/>
                  </a:cubicBezTo>
                  <a:cubicBezTo>
                    <a:pt x="323" y="2549"/>
                    <a:pt x="323" y="2724"/>
                    <a:pt x="396" y="2841"/>
                  </a:cubicBezTo>
                  <a:cubicBezTo>
                    <a:pt x="447" y="2934"/>
                    <a:pt x="562" y="2997"/>
                    <a:pt x="662" y="2997"/>
                  </a:cubicBezTo>
                  <a:cubicBezTo>
                    <a:pt x="705" y="2997"/>
                    <a:pt x="745" y="2985"/>
                    <a:pt x="776" y="2959"/>
                  </a:cubicBezTo>
                  <a:cubicBezTo>
                    <a:pt x="879" y="2885"/>
                    <a:pt x="894" y="2768"/>
                    <a:pt x="908" y="2666"/>
                  </a:cubicBezTo>
                  <a:cubicBezTo>
                    <a:pt x="967" y="2227"/>
                    <a:pt x="1040" y="1787"/>
                    <a:pt x="1098" y="1348"/>
                  </a:cubicBezTo>
                  <a:cubicBezTo>
                    <a:pt x="1246" y="1417"/>
                    <a:pt x="1404" y="1450"/>
                    <a:pt x="1563" y="1450"/>
                  </a:cubicBezTo>
                  <a:cubicBezTo>
                    <a:pt x="1941" y="1450"/>
                    <a:pt x="2321" y="1267"/>
                    <a:pt x="2548" y="968"/>
                  </a:cubicBezTo>
                  <a:cubicBezTo>
                    <a:pt x="2777" y="1089"/>
                    <a:pt x="3030" y="1235"/>
                    <a:pt x="3297" y="1235"/>
                  </a:cubicBezTo>
                  <a:cubicBezTo>
                    <a:pt x="3320" y="1235"/>
                    <a:pt x="3344" y="1234"/>
                    <a:pt x="3368" y="1231"/>
                  </a:cubicBezTo>
                  <a:cubicBezTo>
                    <a:pt x="3660" y="1217"/>
                    <a:pt x="3953" y="924"/>
                    <a:pt x="3865" y="646"/>
                  </a:cubicBezTo>
                  <a:cubicBezTo>
                    <a:pt x="3792" y="411"/>
                    <a:pt x="3514" y="294"/>
                    <a:pt x="3250" y="250"/>
                  </a:cubicBezTo>
                  <a:cubicBezTo>
                    <a:pt x="2792" y="125"/>
                    <a:pt x="2321" y="0"/>
                    <a:pt x="183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59" name="Google Shape;1848;p57">
              <a:extLst>
                <a:ext uri="{FF2B5EF4-FFF2-40B4-BE49-F238E27FC236}">
                  <a16:creationId xmlns:a16="http://schemas.microsoft.com/office/drawing/2014/main" id="{7761393C-2FF7-463C-8898-E65BE1607F16}"/>
                </a:ext>
              </a:extLst>
            </p:cNvPr>
            <p:cNvSpPr/>
            <p:nvPr/>
          </p:nvSpPr>
          <p:spPr>
            <a:xfrm>
              <a:off x="966859" y="1417569"/>
              <a:ext cx="11268" cy="126572"/>
            </a:xfrm>
            <a:custGeom>
              <a:avLst/>
              <a:gdLst/>
              <a:ahLst/>
              <a:cxnLst/>
              <a:rect l="l" t="t" r="r" b="b"/>
              <a:pathLst>
                <a:path w="133" h="1494" extrusionOk="0">
                  <a:moveTo>
                    <a:pt x="44" y="0"/>
                  </a:moveTo>
                  <a:cubicBezTo>
                    <a:pt x="30" y="0"/>
                    <a:pt x="0" y="322"/>
                    <a:pt x="30" y="747"/>
                  </a:cubicBezTo>
                  <a:cubicBezTo>
                    <a:pt x="44" y="1171"/>
                    <a:pt x="73" y="1493"/>
                    <a:pt x="103" y="1493"/>
                  </a:cubicBezTo>
                  <a:cubicBezTo>
                    <a:pt x="117" y="1493"/>
                    <a:pt x="132" y="1171"/>
                    <a:pt x="117" y="747"/>
                  </a:cubicBezTo>
                  <a:cubicBezTo>
                    <a:pt x="103" y="322"/>
                    <a:pt x="59" y="0"/>
                    <a:pt x="44" y="0"/>
                  </a:cubicBezTo>
                  <a:close/>
                </a:path>
              </a:pathLst>
            </a:custGeom>
            <a:solidFill>
              <a:srgbClr val="151F29">
                <a:alpha val="2089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0" name="Google Shape;1849;p57">
              <a:extLst>
                <a:ext uri="{FF2B5EF4-FFF2-40B4-BE49-F238E27FC236}">
                  <a16:creationId xmlns:a16="http://schemas.microsoft.com/office/drawing/2014/main" id="{70F7476B-78C9-4A94-B60D-2AAC165615F5}"/>
                </a:ext>
              </a:extLst>
            </p:cNvPr>
            <p:cNvSpPr/>
            <p:nvPr/>
          </p:nvSpPr>
          <p:spPr>
            <a:xfrm>
              <a:off x="290875" y="2444465"/>
              <a:ext cx="172490" cy="143939"/>
            </a:xfrm>
            <a:custGeom>
              <a:avLst/>
              <a:gdLst/>
              <a:ahLst/>
              <a:cxnLst/>
              <a:rect l="l" t="t" r="r" b="b"/>
              <a:pathLst>
                <a:path w="2036" h="1699" extrusionOk="0">
                  <a:moveTo>
                    <a:pt x="2019" y="0"/>
                  </a:moveTo>
                  <a:cubicBezTo>
                    <a:pt x="1971" y="0"/>
                    <a:pt x="1721" y="563"/>
                    <a:pt x="1172" y="1025"/>
                  </a:cubicBezTo>
                  <a:cubicBezTo>
                    <a:pt x="616" y="1508"/>
                    <a:pt x="1" y="1669"/>
                    <a:pt x="30" y="1699"/>
                  </a:cubicBezTo>
                  <a:cubicBezTo>
                    <a:pt x="30" y="1699"/>
                    <a:pt x="176" y="1684"/>
                    <a:pt x="411" y="1596"/>
                  </a:cubicBezTo>
                  <a:cubicBezTo>
                    <a:pt x="630" y="1523"/>
                    <a:pt x="938" y="1347"/>
                    <a:pt x="1230" y="1099"/>
                  </a:cubicBezTo>
                  <a:cubicBezTo>
                    <a:pt x="1509" y="864"/>
                    <a:pt x="1728" y="586"/>
                    <a:pt x="1860" y="367"/>
                  </a:cubicBezTo>
                  <a:cubicBezTo>
                    <a:pt x="1977" y="147"/>
                    <a:pt x="2036" y="1"/>
                    <a:pt x="2021" y="1"/>
                  </a:cubicBezTo>
                  <a:cubicBezTo>
                    <a:pt x="2020" y="0"/>
                    <a:pt x="2020" y="0"/>
                    <a:pt x="2019" y="0"/>
                  </a:cubicBezTo>
                  <a:close/>
                </a:path>
              </a:pathLst>
            </a:custGeom>
            <a:solidFill>
              <a:srgbClr val="FFFFFF">
                <a:alpha val="1200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1" name="Google Shape;1850;p57">
              <a:extLst>
                <a:ext uri="{FF2B5EF4-FFF2-40B4-BE49-F238E27FC236}">
                  <a16:creationId xmlns:a16="http://schemas.microsoft.com/office/drawing/2014/main" id="{8B34BFB6-19D5-41E3-9854-31D70EF10D32}"/>
                </a:ext>
              </a:extLst>
            </p:cNvPr>
            <p:cNvSpPr/>
            <p:nvPr/>
          </p:nvSpPr>
          <p:spPr>
            <a:xfrm>
              <a:off x="623318" y="2434553"/>
              <a:ext cx="228236" cy="2135791"/>
            </a:xfrm>
            <a:custGeom>
              <a:avLst/>
              <a:gdLst/>
              <a:ahLst/>
              <a:cxnLst/>
              <a:rect l="l" t="t" r="r" b="b"/>
              <a:pathLst>
                <a:path w="2694" h="25210" extrusionOk="0">
                  <a:moveTo>
                    <a:pt x="2665" y="0"/>
                  </a:moveTo>
                  <a:lnTo>
                    <a:pt x="2665" y="0"/>
                  </a:lnTo>
                  <a:cubicBezTo>
                    <a:pt x="2650" y="0"/>
                    <a:pt x="2020" y="5637"/>
                    <a:pt x="1288" y="12605"/>
                  </a:cubicBezTo>
                  <a:cubicBezTo>
                    <a:pt x="556" y="19559"/>
                    <a:pt x="0" y="25210"/>
                    <a:pt x="15" y="25210"/>
                  </a:cubicBezTo>
                  <a:cubicBezTo>
                    <a:pt x="29" y="25210"/>
                    <a:pt x="659" y="19574"/>
                    <a:pt x="1391" y="12605"/>
                  </a:cubicBezTo>
                  <a:cubicBezTo>
                    <a:pt x="2123" y="5651"/>
                    <a:pt x="2694" y="0"/>
                    <a:pt x="2665" y="0"/>
                  </a:cubicBezTo>
                  <a:close/>
                </a:path>
              </a:pathLst>
            </a:custGeom>
            <a:solidFill>
              <a:srgbClr val="FFFFFF">
                <a:alpha val="1200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2" name="Google Shape;1851;p57">
              <a:extLst>
                <a:ext uri="{FF2B5EF4-FFF2-40B4-BE49-F238E27FC236}">
                  <a16:creationId xmlns:a16="http://schemas.microsoft.com/office/drawing/2014/main" id="{0E15E51F-E52F-443D-89D9-F7AEAC24C1F9}"/>
                </a:ext>
              </a:extLst>
            </p:cNvPr>
            <p:cNvSpPr/>
            <p:nvPr/>
          </p:nvSpPr>
          <p:spPr>
            <a:xfrm>
              <a:off x="159389" y="2412187"/>
              <a:ext cx="383358" cy="2164342"/>
            </a:xfrm>
            <a:custGeom>
              <a:avLst/>
              <a:gdLst/>
              <a:ahLst/>
              <a:cxnLst/>
              <a:rect l="l" t="t" r="r" b="b"/>
              <a:pathLst>
                <a:path w="4525" h="25547" extrusionOk="0">
                  <a:moveTo>
                    <a:pt x="4525" y="1"/>
                  </a:moveTo>
                  <a:cubicBezTo>
                    <a:pt x="4525" y="1"/>
                    <a:pt x="4524" y="16"/>
                    <a:pt x="4481" y="74"/>
                  </a:cubicBezTo>
                  <a:cubicBezTo>
                    <a:pt x="4466" y="103"/>
                    <a:pt x="4451" y="177"/>
                    <a:pt x="4422" y="250"/>
                  </a:cubicBezTo>
                  <a:cubicBezTo>
                    <a:pt x="4393" y="426"/>
                    <a:pt x="4334" y="674"/>
                    <a:pt x="4261" y="982"/>
                  </a:cubicBezTo>
                  <a:cubicBezTo>
                    <a:pt x="4115" y="1626"/>
                    <a:pt x="3895" y="2548"/>
                    <a:pt x="3661" y="3690"/>
                  </a:cubicBezTo>
                  <a:cubicBezTo>
                    <a:pt x="3163" y="6003"/>
                    <a:pt x="2519" y="9165"/>
                    <a:pt x="1904" y="12693"/>
                  </a:cubicBezTo>
                  <a:cubicBezTo>
                    <a:pt x="1275" y="16236"/>
                    <a:pt x="806" y="19428"/>
                    <a:pt x="469" y="21755"/>
                  </a:cubicBezTo>
                  <a:cubicBezTo>
                    <a:pt x="308" y="22926"/>
                    <a:pt x="177" y="23863"/>
                    <a:pt x="103" y="24522"/>
                  </a:cubicBezTo>
                  <a:cubicBezTo>
                    <a:pt x="74" y="24844"/>
                    <a:pt x="30" y="25093"/>
                    <a:pt x="16" y="25269"/>
                  </a:cubicBezTo>
                  <a:cubicBezTo>
                    <a:pt x="16" y="25371"/>
                    <a:pt x="1" y="25415"/>
                    <a:pt x="1" y="25474"/>
                  </a:cubicBezTo>
                  <a:lnTo>
                    <a:pt x="1" y="25547"/>
                  </a:lnTo>
                  <a:cubicBezTo>
                    <a:pt x="1" y="25547"/>
                    <a:pt x="16" y="25518"/>
                    <a:pt x="16" y="25474"/>
                  </a:cubicBezTo>
                  <a:cubicBezTo>
                    <a:pt x="30" y="25415"/>
                    <a:pt x="30" y="25342"/>
                    <a:pt x="60" y="25269"/>
                  </a:cubicBezTo>
                  <a:cubicBezTo>
                    <a:pt x="89" y="25093"/>
                    <a:pt x="118" y="24844"/>
                    <a:pt x="162" y="24522"/>
                  </a:cubicBezTo>
                  <a:cubicBezTo>
                    <a:pt x="279" y="23863"/>
                    <a:pt x="411" y="22926"/>
                    <a:pt x="572" y="21770"/>
                  </a:cubicBezTo>
                  <a:cubicBezTo>
                    <a:pt x="909" y="19472"/>
                    <a:pt x="1406" y="16265"/>
                    <a:pt x="2036" y="12737"/>
                  </a:cubicBezTo>
                  <a:cubicBezTo>
                    <a:pt x="2651" y="9209"/>
                    <a:pt x="3280" y="6047"/>
                    <a:pt x="3749" y="3734"/>
                  </a:cubicBezTo>
                  <a:cubicBezTo>
                    <a:pt x="3998" y="2578"/>
                    <a:pt x="4188" y="1655"/>
                    <a:pt x="4320" y="1011"/>
                  </a:cubicBezTo>
                  <a:cubicBezTo>
                    <a:pt x="4378" y="704"/>
                    <a:pt x="4422" y="455"/>
                    <a:pt x="4466" y="279"/>
                  </a:cubicBezTo>
                  <a:cubicBezTo>
                    <a:pt x="4481" y="191"/>
                    <a:pt x="4481" y="133"/>
                    <a:pt x="4510" y="74"/>
                  </a:cubicBezTo>
                  <a:cubicBezTo>
                    <a:pt x="4524" y="16"/>
                    <a:pt x="4525" y="1"/>
                    <a:pt x="4525" y="1"/>
                  </a:cubicBezTo>
                  <a:close/>
                </a:path>
              </a:pathLst>
            </a:custGeom>
            <a:solidFill>
              <a:srgbClr val="FFFFFF">
                <a:alpha val="1200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3" name="Google Shape;1852;p57">
              <a:extLst>
                <a:ext uri="{FF2B5EF4-FFF2-40B4-BE49-F238E27FC236}">
                  <a16:creationId xmlns:a16="http://schemas.microsoft.com/office/drawing/2014/main" id="{9D403935-8559-48A7-A7A0-0A841D850106}"/>
                </a:ext>
              </a:extLst>
            </p:cNvPr>
            <p:cNvSpPr/>
            <p:nvPr/>
          </p:nvSpPr>
          <p:spPr>
            <a:xfrm>
              <a:off x="929667" y="2419642"/>
              <a:ext cx="91836" cy="141737"/>
            </a:xfrm>
            <a:custGeom>
              <a:avLst/>
              <a:gdLst/>
              <a:ahLst/>
              <a:cxnLst/>
              <a:rect l="l" t="t" r="r" b="b"/>
              <a:pathLst>
                <a:path w="1084" h="1673" extrusionOk="0">
                  <a:moveTo>
                    <a:pt x="29" y="1"/>
                  </a:moveTo>
                  <a:cubicBezTo>
                    <a:pt x="29" y="1"/>
                    <a:pt x="0" y="133"/>
                    <a:pt x="29" y="308"/>
                  </a:cubicBezTo>
                  <a:cubicBezTo>
                    <a:pt x="59" y="499"/>
                    <a:pt x="132" y="747"/>
                    <a:pt x="278" y="1011"/>
                  </a:cubicBezTo>
                  <a:cubicBezTo>
                    <a:pt x="439" y="1245"/>
                    <a:pt x="630" y="1435"/>
                    <a:pt x="791" y="1538"/>
                  </a:cubicBezTo>
                  <a:cubicBezTo>
                    <a:pt x="932" y="1628"/>
                    <a:pt x="1039" y="1672"/>
                    <a:pt x="1063" y="1672"/>
                  </a:cubicBezTo>
                  <a:cubicBezTo>
                    <a:pt x="1067" y="1672"/>
                    <a:pt x="1069" y="1672"/>
                    <a:pt x="1069" y="1670"/>
                  </a:cubicBezTo>
                  <a:cubicBezTo>
                    <a:pt x="1083" y="1655"/>
                    <a:pt x="644" y="1435"/>
                    <a:pt x="351" y="952"/>
                  </a:cubicBezTo>
                  <a:cubicBezTo>
                    <a:pt x="59" y="484"/>
                    <a:pt x="59" y="1"/>
                    <a:pt x="29" y="1"/>
                  </a:cubicBezTo>
                  <a:close/>
                </a:path>
              </a:pathLst>
            </a:custGeom>
            <a:solidFill>
              <a:srgbClr val="FFFFFF">
                <a:alpha val="1200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4" name="Google Shape;1853;p57">
              <a:extLst>
                <a:ext uri="{FF2B5EF4-FFF2-40B4-BE49-F238E27FC236}">
                  <a16:creationId xmlns:a16="http://schemas.microsoft.com/office/drawing/2014/main" id="{2EB17C41-218A-47A0-8BFF-AD434BEE9A57}"/>
                </a:ext>
              </a:extLst>
            </p:cNvPr>
            <p:cNvSpPr/>
            <p:nvPr/>
          </p:nvSpPr>
          <p:spPr>
            <a:xfrm>
              <a:off x="-471862" y="3255579"/>
              <a:ext cx="963775" cy="711987"/>
            </a:xfrm>
            <a:custGeom>
              <a:avLst/>
              <a:gdLst/>
              <a:ahLst/>
              <a:cxnLst/>
              <a:rect l="l" t="t" r="r" b="b"/>
              <a:pathLst>
                <a:path w="11376" h="8404" extrusionOk="0">
                  <a:moveTo>
                    <a:pt x="615" y="1"/>
                  </a:moveTo>
                  <a:lnTo>
                    <a:pt x="0" y="8053"/>
                  </a:lnTo>
                  <a:lnTo>
                    <a:pt x="11083" y="8404"/>
                  </a:lnTo>
                  <a:lnTo>
                    <a:pt x="11375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5" name="Google Shape;1854;p57">
              <a:extLst>
                <a:ext uri="{FF2B5EF4-FFF2-40B4-BE49-F238E27FC236}">
                  <a16:creationId xmlns:a16="http://schemas.microsoft.com/office/drawing/2014/main" id="{B277A95A-67F0-4D06-8DB3-6A29C12BAE9F}"/>
                </a:ext>
              </a:extLst>
            </p:cNvPr>
            <p:cNvSpPr/>
            <p:nvPr/>
          </p:nvSpPr>
          <p:spPr>
            <a:xfrm>
              <a:off x="-217617" y="3067669"/>
              <a:ext cx="547037" cy="232641"/>
            </a:xfrm>
            <a:custGeom>
              <a:avLst/>
              <a:gdLst/>
              <a:ahLst/>
              <a:cxnLst/>
              <a:rect l="l" t="t" r="r" b="b"/>
              <a:pathLst>
                <a:path w="6457" h="2746" extrusionOk="0">
                  <a:moveTo>
                    <a:pt x="3012" y="1"/>
                  </a:moveTo>
                  <a:cubicBezTo>
                    <a:pt x="303" y="1"/>
                    <a:pt x="1" y="2365"/>
                    <a:pt x="1" y="2365"/>
                  </a:cubicBezTo>
                  <a:lnTo>
                    <a:pt x="1084" y="2746"/>
                  </a:lnTo>
                  <a:cubicBezTo>
                    <a:pt x="1084" y="2746"/>
                    <a:pt x="601" y="1048"/>
                    <a:pt x="2870" y="477"/>
                  </a:cubicBezTo>
                  <a:cubicBezTo>
                    <a:pt x="3087" y="424"/>
                    <a:pt x="3289" y="400"/>
                    <a:pt x="3477" y="400"/>
                  </a:cubicBezTo>
                  <a:cubicBezTo>
                    <a:pt x="5264" y="400"/>
                    <a:pt x="5827" y="2556"/>
                    <a:pt x="5827" y="2556"/>
                  </a:cubicBezTo>
                  <a:lnTo>
                    <a:pt x="6457" y="2556"/>
                  </a:lnTo>
                  <a:cubicBezTo>
                    <a:pt x="6457" y="2556"/>
                    <a:pt x="6222" y="169"/>
                    <a:pt x="3280" y="8"/>
                  </a:cubicBezTo>
                  <a:cubicBezTo>
                    <a:pt x="3188" y="3"/>
                    <a:pt x="3099" y="1"/>
                    <a:pt x="301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6" name="Google Shape;1855;p57">
              <a:extLst>
                <a:ext uri="{FF2B5EF4-FFF2-40B4-BE49-F238E27FC236}">
                  <a16:creationId xmlns:a16="http://schemas.microsoft.com/office/drawing/2014/main" id="{E6F97349-2C37-46CE-80C4-942F9A272FE3}"/>
                </a:ext>
              </a:extLst>
            </p:cNvPr>
            <p:cNvSpPr/>
            <p:nvPr/>
          </p:nvSpPr>
          <p:spPr>
            <a:xfrm>
              <a:off x="4435" y="1567609"/>
              <a:ext cx="540768" cy="1425160"/>
            </a:xfrm>
            <a:custGeom>
              <a:avLst/>
              <a:gdLst/>
              <a:ahLst/>
              <a:cxnLst/>
              <a:rect l="l" t="t" r="r" b="b"/>
              <a:pathLst>
                <a:path w="6383" h="16822" extrusionOk="0">
                  <a:moveTo>
                    <a:pt x="3250" y="0"/>
                  </a:moveTo>
                  <a:cubicBezTo>
                    <a:pt x="3250" y="0"/>
                    <a:pt x="1596" y="4773"/>
                    <a:pt x="966" y="7569"/>
                  </a:cubicBezTo>
                  <a:cubicBezTo>
                    <a:pt x="234" y="10848"/>
                    <a:pt x="0" y="15504"/>
                    <a:pt x="0" y="15504"/>
                  </a:cubicBezTo>
                  <a:lnTo>
                    <a:pt x="2606" y="16821"/>
                  </a:lnTo>
                  <a:cubicBezTo>
                    <a:pt x="2606" y="16821"/>
                    <a:pt x="3631" y="9619"/>
                    <a:pt x="3894" y="8638"/>
                  </a:cubicBezTo>
                  <a:cubicBezTo>
                    <a:pt x="4304" y="7130"/>
                    <a:pt x="6383" y="674"/>
                    <a:pt x="6383" y="674"/>
                  </a:cubicBezTo>
                  <a:lnTo>
                    <a:pt x="325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7" name="Google Shape;1856;p57">
              <a:extLst>
                <a:ext uri="{FF2B5EF4-FFF2-40B4-BE49-F238E27FC236}">
                  <a16:creationId xmlns:a16="http://schemas.microsoft.com/office/drawing/2014/main" id="{EF3A66A8-0089-4F10-82D4-37FC66E74005}"/>
                </a:ext>
              </a:extLst>
            </p:cNvPr>
            <p:cNvSpPr/>
            <p:nvPr/>
          </p:nvSpPr>
          <p:spPr>
            <a:xfrm>
              <a:off x="-60122" y="2863323"/>
              <a:ext cx="292792" cy="338372"/>
            </a:xfrm>
            <a:custGeom>
              <a:avLst/>
              <a:gdLst/>
              <a:ahLst/>
              <a:cxnLst/>
              <a:rect l="l" t="t" r="r" b="b"/>
              <a:pathLst>
                <a:path w="3456" h="3994" extrusionOk="0">
                  <a:moveTo>
                    <a:pt x="912" y="1"/>
                  </a:moveTo>
                  <a:cubicBezTo>
                    <a:pt x="826" y="1"/>
                    <a:pt x="764" y="29"/>
                    <a:pt x="733" y="93"/>
                  </a:cubicBezTo>
                  <a:cubicBezTo>
                    <a:pt x="733" y="93"/>
                    <a:pt x="1" y="2127"/>
                    <a:pt x="45" y="2362"/>
                  </a:cubicBezTo>
                  <a:cubicBezTo>
                    <a:pt x="53" y="2399"/>
                    <a:pt x="72" y="2415"/>
                    <a:pt x="100" y="2415"/>
                  </a:cubicBezTo>
                  <a:cubicBezTo>
                    <a:pt x="268" y="2415"/>
                    <a:pt x="733" y="1820"/>
                    <a:pt x="733" y="1820"/>
                  </a:cubicBezTo>
                  <a:lnTo>
                    <a:pt x="733" y="1820"/>
                  </a:lnTo>
                  <a:cubicBezTo>
                    <a:pt x="733" y="1820"/>
                    <a:pt x="220" y="2684"/>
                    <a:pt x="264" y="2933"/>
                  </a:cubicBezTo>
                  <a:cubicBezTo>
                    <a:pt x="271" y="2956"/>
                    <a:pt x="287" y="2966"/>
                    <a:pt x="309" y="2966"/>
                  </a:cubicBezTo>
                  <a:cubicBezTo>
                    <a:pt x="514" y="2966"/>
                    <a:pt x="1289" y="2084"/>
                    <a:pt x="1289" y="2084"/>
                  </a:cubicBezTo>
                  <a:lnTo>
                    <a:pt x="1289" y="2084"/>
                  </a:lnTo>
                  <a:cubicBezTo>
                    <a:pt x="1289" y="2084"/>
                    <a:pt x="411" y="3211"/>
                    <a:pt x="660" y="3401"/>
                  </a:cubicBezTo>
                  <a:cubicBezTo>
                    <a:pt x="678" y="3417"/>
                    <a:pt x="702" y="3425"/>
                    <a:pt x="730" y="3425"/>
                  </a:cubicBezTo>
                  <a:cubicBezTo>
                    <a:pt x="1055" y="3425"/>
                    <a:pt x="1948" y="2421"/>
                    <a:pt x="1948" y="2420"/>
                  </a:cubicBezTo>
                  <a:lnTo>
                    <a:pt x="1948" y="2420"/>
                  </a:lnTo>
                  <a:cubicBezTo>
                    <a:pt x="1948" y="2421"/>
                    <a:pt x="967" y="3709"/>
                    <a:pt x="1187" y="3972"/>
                  </a:cubicBezTo>
                  <a:cubicBezTo>
                    <a:pt x="1201" y="3987"/>
                    <a:pt x="1219" y="3994"/>
                    <a:pt x="1241" y="3994"/>
                  </a:cubicBezTo>
                  <a:cubicBezTo>
                    <a:pt x="1568" y="3994"/>
                    <a:pt x="2724" y="2479"/>
                    <a:pt x="2724" y="2479"/>
                  </a:cubicBezTo>
                  <a:cubicBezTo>
                    <a:pt x="2737" y="3088"/>
                    <a:pt x="3102" y="3422"/>
                    <a:pt x="3272" y="3422"/>
                  </a:cubicBezTo>
                  <a:cubicBezTo>
                    <a:pt x="3286" y="3422"/>
                    <a:pt x="3298" y="3420"/>
                    <a:pt x="3309" y="3416"/>
                  </a:cubicBezTo>
                  <a:cubicBezTo>
                    <a:pt x="3456" y="3372"/>
                    <a:pt x="3265" y="1381"/>
                    <a:pt x="3265" y="1381"/>
                  </a:cubicBezTo>
                  <a:cubicBezTo>
                    <a:pt x="3265" y="1381"/>
                    <a:pt x="1515" y="1"/>
                    <a:pt x="912" y="1"/>
                  </a:cubicBezTo>
                  <a:close/>
                </a:path>
              </a:pathLst>
            </a:custGeom>
            <a:solidFill>
              <a:srgbClr val="CF886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8" name="Google Shape;1857;p57">
              <a:extLst>
                <a:ext uri="{FF2B5EF4-FFF2-40B4-BE49-F238E27FC236}">
                  <a16:creationId xmlns:a16="http://schemas.microsoft.com/office/drawing/2014/main" id="{8F9755D5-CA86-4C55-8093-BE0B18483A25}"/>
                </a:ext>
              </a:extLst>
            </p:cNvPr>
            <p:cNvSpPr/>
            <p:nvPr/>
          </p:nvSpPr>
          <p:spPr>
            <a:xfrm>
              <a:off x="319426" y="1761110"/>
              <a:ext cx="124115" cy="570589"/>
            </a:xfrm>
            <a:custGeom>
              <a:avLst/>
              <a:gdLst/>
              <a:ahLst/>
              <a:cxnLst/>
              <a:rect l="l" t="t" r="r" b="b"/>
              <a:pathLst>
                <a:path w="1465" h="6735" extrusionOk="0">
                  <a:moveTo>
                    <a:pt x="1450" y="0"/>
                  </a:moveTo>
                  <a:cubicBezTo>
                    <a:pt x="1420" y="0"/>
                    <a:pt x="1303" y="366"/>
                    <a:pt x="1128" y="966"/>
                  </a:cubicBezTo>
                  <a:cubicBezTo>
                    <a:pt x="967" y="1552"/>
                    <a:pt x="762" y="2401"/>
                    <a:pt x="571" y="3338"/>
                  </a:cubicBezTo>
                  <a:cubicBezTo>
                    <a:pt x="381" y="4260"/>
                    <a:pt x="220" y="5109"/>
                    <a:pt x="132" y="5724"/>
                  </a:cubicBezTo>
                  <a:cubicBezTo>
                    <a:pt x="30" y="6354"/>
                    <a:pt x="0" y="6734"/>
                    <a:pt x="15" y="6734"/>
                  </a:cubicBezTo>
                  <a:cubicBezTo>
                    <a:pt x="30" y="6734"/>
                    <a:pt x="118" y="6354"/>
                    <a:pt x="249" y="5754"/>
                  </a:cubicBezTo>
                  <a:cubicBezTo>
                    <a:pt x="381" y="5124"/>
                    <a:pt x="542" y="4290"/>
                    <a:pt x="747" y="3367"/>
                  </a:cubicBezTo>
                  <a:cubicBezTo>
                    <a:pt x="952" y="2460"/>
                    <a:pt x="1128" y="1611"/>
                    <a:pt x="1259" y="996"/>
                  </a:cubicBezTo>
                  <a:cubicBezTo>
                    <a:pt x="1391" y="381"/>
                    <a:pt x="1464" y="0"/>
                    <a:pt x="1450" y="0"/>
                  </a:cubicBezTo>
                  <a:close/>
                </a:path>
              </a:pathLst>
            </a:custGeom>
            <a:solidFill>
              <a:srgbClr val="151F29">
                <a:alpha val="2089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9" name="Google Shape;1858;p57">
              <a:extLst>
                <a:ext uri="{FF2B5EF4-FFF2-40B4-BE49-F238E27FC236}">
                  <a16:creationId xmlns:a16="http://schemas.microsoft.com/office/drawing/2014/main" id="{A4A2E452-A6A9-410B-92E3-4AB8C818366E}"/>
                </a:ext>
              </a:extLst>
            </p:cNvPr>
            <p:cNvSpPr/>
            <p:nvPr/>
          </p:nvSpPr>
          <p:spPr>
            <a:xfrm>
              <a:off x="9349" y="2725568"/>
              <a:ext cx="255600" cy="97767"/>
            </a:xfrm>
            <a:custGeom>
              <a:avLst/>
              <a:gdLst/>
              <a:ahLst/>
              <a:cxnLst/>
              <a:rect l="l" t="t" r="r" b="b"/>
              <a:pathLst>
                <a:path w="3017" h="1154" extrusionOk="0">
                  <a:moveTo>
                    <a:pt x="100" y="0"/>
                  </a:moveTo>
                  <a:cubicBezTo>
                    <a:pt x="36" y="0"/>
                    <a:pt x="1" y="8"/>
                    <a:pt x="1" y="20"/>
                  </a:cubicBezTo>
                  <a:cubicBezTo>
                    <a:pt x="1" y="64"/>
                    <a:pt x="689" y="196"/>
                    <a:pt x="1523" y="518"/>
                  </a:cubicBezTo>
                  <a:cubicBezTo>
                    <a:pt x="2286" y="804"/>
                    <a:pt x="2859" y="1154"/>
                    <a:pt x="2970" y="1154"/>
                  </a:cubicBezTo>
                  <a:cubicBezTo>
                    <a:pt x="2978" y="1154"/>
                    <a:pt x="2984" y="1152"/>
                    <a:pt x="2987" y="1148"/>
                  </a:cubicBezTo>
                  <a:cubicBezTo>
                    <a:pt x="3016" y="1118"/>
                    <a:pt x="2431" y="665"/>
                    <a:pt x="1596" y="342"/>
                  </a:cubicBezTo>
                  <a:cubicBezTo>
                    <a:pt x="922" y="91"/>
                    <a:pt x="329" y="0"/>
                    <a:pt x="100" y="0"/>
                  </a:cubicBezTo>
                  <a:close/>
                </a:path>
              </a:pathLst>
            </a:custGeom>
            <a:solidFill>
              <a:srgbClr val="151F29">
                <a:alpha val="2089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70" name="Google Shape;1859;p57">
              <a:extLst>
                <a:ext uri="{FF2B5EF4-FFF2-40B4-BE49-F238E27FC236}">
                  <a16:creationId xmlns:a16="http://schemas.microsoft.com/office/drawing/2014/main" id="{31968F32-8F1E-482C-A51B-3B2462447A58}"/>
                </a:ext>
              </a:extLst>
            </p:cNvPr>
            <p:cNvSpPr/>
            <p:nvPr/>
          </p:nvSpPr>
          <p:spPr>
            <a:xfrm>
              <a:off x="30445" y="2788007"/>
              <a:ext cx="52188" cy="43885"/>
            </a:xfrm>
            <a:custGeom>
              <a:avLst/>
              <a:gdLst/>
              <a:ahLst/>
              <a:cxnLst/>
              <a:rect l="l" t="t" r="r" b="b"/>
              <a:pathLst>
                <a:path w="616" h="518" extrusionOk="0">
                  <a:moveTo>
                    <a:pt x="259" y="98"/>
                  </a:moveTo>
                  <a:cubicBezTo>
                    <a:pt x="293" y="98"/>
                    <a:pt x="315" y="114"/>
                    <a:pt x="337" y="147"/>
                  </a:cubicBezTo>
                  <a:cubicBezTo>
                    <a:pt x="352" y="176"/>
                    <a:pt x="352" y="250"/>
                    <a:pt x="337" y="264"/>
                  </a:cubicBezTo>
                  <a:cubicBezTo>
                    <a:pt x="317" y="291"/>
                    <a:pt x="284" y="303"/>
                    <a:pt x="253" y="303"/>
                  </a:cubicBezTo>
                  <a:cubicBezTo>
                    <a:pt x="217" y="303"/>
                    <a:pt x="184" y="288"/>
                    <a:pt x="176" y="264"/>
                  </a:cubicBezTo>
                  <a:cubicBezTo>
                    <a:pt x="157" y="258"/>
                    <a:pt x="146" y="240"/>
                    <a:pt x="141" y="220"/>
                  </a:cubicBezTo>
                  <a:lnTo>
                    <a:pt x="141" y="220"/>
                  </a:lnTo>
                  <a:cubicBezTo>
                    <a:pt x="180" y="212"/>
                    <a:pt x="206" y="158"/>
                    <a:pt x="220" y="103"/>
                  </a:cubicBezTo>
                  <a:cubicBezTo>
                    <a:pt x="235" y="100"/>
                    <a:pt x="248" y="98"/>
                    <a:pt x="259" y="98"/>
                  </a:cubicBezTo>
                  <a:close/>
                  <a:moveTo>
                    <a:pt x="352" y="1"/>
                  </a:moveTo>
                  <a:cubicBezTo>
                    <a:pt x="293" y="1"/>
                    <a:pt x="264" y="1"/>
                    <a:pt x="220" y="15"/>
                  </a:cubicBezTo>
                  <a:cubicBezTo>
                    <a:pt x="204" y="26"/>
                    <a:pt x="189" y="40"/>
                    <a:pt x="175" y="56"/>
                  </a:cubicBezTo>
                  <a:lnTo>
                    <a:pt x="175" y="56"/>
                  </a:lnTo>
                  <a:cubicBezTo>
                    <a:pt x="167" y="51"/>
                    <a:pt x="159" y="48"/>
                    <a:pt x="149" y="48"/>
                  </a:cubicBezTo>
                  <a:cubicBezTo>
                    <a:pt x="129" y="48"/>
                    <a:pt x="103" y="59"/>
                    <a:pt x="74" y="89"/>
                  </a:cubicBezTo>
                  <a:cubicBezTo>
                    <a:pt x="59" y="103"/>
                    <a:pt x="44" y="147"/>
                    <a:pt x="30" y="191"/>
                  </a:cubicBezTo>
                  <a:cubicBezTo>
                    <a:pt x="0" y="250"/>
                    <a:pt x="30" y="323"/>
                    <a:pt x="59" y="381"/>
                  </a:cubicBezTo>
                  <a:cubicBezTo>
                    <a:pt x="103" y="455"/>
                    <a:pt x="191" y="484"/>
                    <a:pt x="264" y="513"/>
                  </a:cubicBezTo>
                  <a:cubicBezTo>
                    <a:pt x="282" y="516"/>
                    <a:pt x="300" y="518"/>
                    <a:pt x="318" y="518"/>
                  </a:cubicBezTo>
                  <a:cubicBezTo>
                    <a:pt x="388" y="518"/>
                    <a:pt x="455" y="492"/>
                    <a:pt x="513" y="411"/>
                  </a:cubicBezTo>
                  <a:cubicBezTo>
                    <a:pt x="615" y="294"/>
                    <a:pt x="571" y="162"/>
                    <a:pt x="498" y="74"/>
                  </a:cubicBezTo>
                  <a:cubicBezTo>
                    <a:pt x="469" y="30"/>
                    <a:pt x="410" y="1"/>
                    <a:pt x="352" y="1"/>
                  </a:cubicBezTo>
                  <a:close/>
                </a:path>
              </a:pathLst>
            </a:custGeom>
            <a:solidFill>
              <a:srgbClr val="151F29">
                <a:alpha val="2089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71" name="Google Shape;1860;p57">
              <a:extLst>
                <a:ext uri="{FF2B5EF4-FFF2-40B4-BE49-F238E27FC236}">
                  <a16:creationId xmlns:a16="http://schemas.microsoft.com/office/drawing/2014/main" id="{D3C2A280-63F1-4B09-B355-3BD6616F4918}"/>
                </a:ext>
              </a:extLst>
            </p:cNvPr>
            <p:cNvSpPr/>
            <p:nvPr/>
          </p:nvSpPr>
          <p:spPr>
            <a:xfrm>
              <a:off x="355432" y="1419856"/>
              <a:ext cx="156308" cy="284236"/>
            </a:xfrm>
            <a:custGeom>
              <a:avLst/>
              <a:gdLst/>
              <a:ahLst/>
              <a:cxnLst/>
              <a:rect l="l" t="t" r="r" b="b"/>
              <a:pathLst>
                <a:path w="1845" h="3355" extrusionOk="0">
                  <a:moveTo>
                    <a:pt x="561" y="0"/>
                  </a:moveTo>
                  <a:cubicBezTo>
                    <a:pt x="376" y="0"/>
                    <a:pt x="238" y="51"/>
                    <a:pt x="146" y="90"/>
                  </a:cubicBezTo>
                  <a:cubicBezTo>
                    <a:pt x="88" y="134"/>
                    <a:pt x="44" y="149"/>
                    <a:pt x="29" y="163"/>
                  </a:cubicBezTo>
                  <a:lnTo>
                    <a:pt x="0" y="207"/>
                  </a:lnTo>
                  <a:cubicBezTo>
                    <a:pt x="0" y="209"/>
                    <a:pt x="1" y="210"/>
                    <a:pt x="2" y="210"/>
                  </a:cubicBezTo>
                  <a:cubicBezTo>
                    <a:pt x="11" y="210"/>
                    <a:pt x="58" y="160"/>
                    <a:pt x="176" y="134"/>
                  </a:cubicBezTo>
                  <a:cubicBezTo>
                    <a:pt x="272" y="98"/>
                    <a:pt x="398" y="72"/>
                    <a:pt x="554" y="72"/>
                  </a:cubicBezTo>
                  <a:cubicBezTo>
                    <a:pt x="588" y="72"/>
                    <a:pt x="622" y="73"/>
                    <a:pt x="659" y="76"/>
                  </a:cubicBezTo>
                  <a:cubicBezTo>
                    <a:pt x="849" y="90"/>
                    <a:pt x="1098" y="193"/>
                    <a:pt x="1288" y="368"/>
                  </a:cubicBezTo>
                  <a:cubicBezTo>
                    <a:pt x="1493" y="559"/>
                    <a:pt x="1640" y="822"/>
                    <a:pt x="1698" y="1144"/>
                  </a:cubicBezTo>
                  <a:cubicBezTo>
                    <a:pt x="1757" y="1452"/>
                    <a:pt x="1727" y="1744"/>
                    <a:pt x="1684" y="2023"/>
                  </a:cubicBezTo>
                  <a:cubicBezTo>
                    <a:pt x="1625" y="2271"/>
                    <a:pt x="1523" y="2506"/>
                    <a:pt x="1464" y="2711"/>
                  </a:cubicBezTo>
                  <a:cubicBezTo>
                    <a:pt x="1288" y="3121"/>
                    <a:pt x="1186" y="3355"/>
                    <a:pt x="1200" y="3355"/>
                  </a:cubicBezTo>
                  <a:cubicBezTo>
                    <a:pt x="1200" y="3355"/>
                    <a:pt x="1244" y="3296"/>
                    <a:pt x="1288" y="3194"/>
                  </a:cubicBezTo>
                  <a:cubicBezTo>
                    <a:pt x="1347" y="3077"/>
                    <a:pt x="1420" y="2930"/>
                    <a:pt x="1508" y="2725"/>
                  </a:cubicBezTo>
                  <a:cubicBezTo>
                    <a:pt x="1610" y="2535"/>
                    <a:pt x="1698" y="2286"/>
                    <a:pt x="1757" y="2023"/>
                  </a:cubicBezTo>
                  <a:cubicBezTo>
                    <a:pt x="1830" y="1744"/>
                    <a:pt x="1845" y="1422"/>
                    <a:pt x="1771" y="1100"/>
                  </a:cubicBezTo>
                  <a:cubicBezTo>
                    <a:pt x="1713" y="793"/>
                    <a:pt x="1552" y="500"/>
                    <a:pt x="1332" y="295"/>
                  </a:cubicBezTo>
                  <a:cubicBezTo>
                    <a:pt x="1113" y="105"/>
                    <a:pt x="849" y="17"/>
                    <a:pt x="630" y="2"/>
                  </a:cubicBezTo>
                  <a:cubicBezTo>
                    <a:pt x="606" y="1"/>
                    <a:pt x="583" y="0"/>
                    <a:pt x="561" y="0"/>
                  </a:cubicBezTo>
                  <a:close/>
                </a:path>
              </a:pathLst>
            </a:custGeom>
            <a:solidFill>
              <a:srgbClr val="151F29">
                <a:alpha val="2089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72" name="Google Shape;1861;p57">
              <a:extLst>
                <a:ext uri="{FF2B5EF4-FFF2-40B4-BE49-F238E27FC236}">
                  <a16:creationId xmlns:a16="http://schemas.microsoft.com/office/drawing/2014/main" id="{51BF573F-4664-48DC-A797-057C3A513B21}"/>
                </a:ext>
              </a:extLst>
            </p:cNvPr>
            <p:cNvSpPr/>
            <p:nvPr/>
          </p:nvSpPr>
          <p:spPr>
            <a:xfrm>
              <a:off x="-425944" y="3486188"/>
              <a:ext cx="274154" cy="281779"/>
            </a:xfrm>
            <a:custGeom>
              <a:avLst/>
              <a:gdLst/>
              <a:ahLst/>
              <a:cxnLst/>
              <a:rect l="l" t="t" r="r" b="b"/>
              <a:pathLst>
                <a:path w="3236" h="3326" extrusionOk="0">
                  <a:moveTo>
                    <a:pt x="3189" y="1"/>
                  </a:moveTo>
                  <a:cubicBezTo>
                    <a:pt x="3133" y="1"/>
                    <a:pt x="2413" y="708"/>
                    <a:pt x="1552" y="1597"/>
                  </a:cubicBezTo>
                  <a:cubicBezTo>
                    <a:pt x="674" y="2520"/>
                    <a:pt x="0" y="3281"/>
                    <a:pt x="29" y="3325"/>
                  </a:cubicBezTo>
                  <a:cubicBezTo>
                    <a:pt x="30" y="3326"/>
                    <a:pt x="31" y="3326"/>
                    <a:pt x="33" y="3326"/>
                  </a:cubicBezTo>
                  <a:cubicBezTo>
                    <a:pt x="102" y="3326"/>
                    <a:pt x="823" y="2619"/>
                    <a:pt x="1684" y="1729"/>
                  </a:cubicBezTo>
                  <a:cubicBezTo>
                    <a:pt x="2562" y="807"/>
                    <a:pt x="3235" y="46"/>
                    <a:pt x="3192" y="2"/>
                  </a:cubicBezTo>
                  <a:cubicBezTo>
                    <a:pt x="3191" y="1"/>
                    <a:pt x="3190" y="1"/>
                    <a:pt x="3189" y="1"/>
                  </a:cubicBezTo>
                  <a:close/>
                </a:path>
              </a:pathLst>
            </a:custGeom>
            <a:solidFill>
              <a:srgbClr val="151F29">
                <a:alpha val="2089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73" name="Google Shape;1862;p57">
              <a:extLst>
                <a:ext uri="{FF2B5EF4-FFF2-40B4-BE49-F238E27FC236}">
                  <a16:creationId xmlns:a16="http://schemas.microsoft.com/office/drawing/2014/main" id="{D16A93C2-32CA-4045-AD4B-5374C143BEA8}"/>
                </a:ext>
              </a:extLst>
            </p:cNvPr>
            <p:cNvSpPr/>
            <p:nvPr/>
          </p:nvSpPr>
          <p:spPr>
            <a:xfrm>
              <a:off x="202851" y="3514654"/>
              <a:ext cx="261785" cy="218747"/>
            </a:xfrm>
            <a:custGeom>
              <a:avLst/>
              <a:gdLst/>
              <a:ahLst/>
              <a:cxnLst/>
              <a:rect l="l" t="t" r="r" b="b"/>
              <a:pathLst>
                <a:path w="3090" h="2582" extrusionOk="0">
                  <a:moveTo>
                    <a:pt x="64" y="0"/>
                  </a:moveTo>
                  <a:cubicBezTo>
                    <a:pt x="62" y="0"/>
                    <a:pt x="60" y="1"/>
                    <a:pt x="59" y="2"/>
                  </a:cubicBezTo>
                  <a:cubicBezTo>
                    <a:pt x="0" y="32"/>
                    <a:pt x="615" y="676"/>
                    <a:pt x="1479" y="1379"/>
                  </a:cubicBezTo>
                  <a:cubicBezTo>
                    <a:pt x="2297" y="2041"/>
                    <a:pt x="2965" y="2581"/>
                    <a:pt x="3052" y="2581"/>
                  </a:cubicBezTo>
                  <a:cubicBezTo>
                    <a:pt x="3056" y="2581"/>
                    <a:pt x="3058" y="2581"/>
                    <a:pt x="3060" y="2579"/>
                  </a:cubicBezTo>
                  <a:cubicBezTo>
                    <a:pt x="3089" y="2520"/>
                    <a:pt x="2460" y="1920"/>
                    <a:pt x="1611" y="1232"/>
                  </a:cubicBezTo>
                  <a:cubicBezTo>
                    <a:pt x="792" y="569"/>
                    <a:pt x="136" y="0"/>
                    <a:pt x="64" y="0"/>
                  </a:cubicBezTo>
                  <a:close/>
                </a:path>
              </a:pathLst>
            </a:custGeom>
            <a:solidFill>
              <a:srgbClr val="151F29">
                <a:alpha val="2089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74" name="Google Shape;1863;p57">
              <a:extLst>
                <a:ext uri="{FF2B5EF4-FFF2-40B4-BE49-F238E27FC236}">
                  <a16:creationId xmlns:a16="http://schemas.microsoft.com/office/drawing/2014/main" id="{3AE981BE-56C7-4328-A599-4E9F1C8E4ECD}"/>
                </a:ext>
              </a:extLst>
            </p:cNvPr>
            <p:cNvSpPr/>
            <p:nvPr/>
          </p:nvSpPr>
          <p:spPr>
            <a:xfrm>
              <a:off x="-406119" y="3262950"/>
              <a:ext cx="842202" cy="393609"/>
            </a:xfrm>
            <a:custGeom>
              <a:avLst/>
              <a:gdLst/>
              <a:ahLst/>
              <a:cxnLst/>
              <a:rect l="l" t="t" r="r" b="b"/>
              <a:pathLst>
                <a:path w="9941" h="4646" extrusionOk="0">
                  <a:moveTo>
                    <a:pt x="1" y="1"/>
                  </a:moveTo>
                  <a:cubicBezTo>
                    <a:pt x="1" y="1"/>
                    <a:pt x="0" y="1"/>
                    <a:pt x="0" y="2"/>
                  </a:cubicBezTo>
                  <a:cubicBezTo>
                    <a:pt x="0" y="31"/>
                    <a:pt x="117" y="148"/>
                    <a:pt x="366" y="397"/>
                  </a:cubicBezTo>
                  <a:cubicBezTo>
                    <a:pt x="601" y="631"/>
                    <a:pt x="967" y="953"/>
                    <a:pt x="1406" y="1378"/>
                  </a:cubicBezTo>
                  <a:cubicBezTo>
                    <a:pt x="1845" y="1788"/>
                    <a:pt x="2372" y="2271"/>
                    <a:pt x="2958" y="2827"/>
                  </a:cubicBezTo>
                  <a:cubicBezTo>
                    <a:pt x="3280" y="3105"/>
                    <a:pt x="3558" y="3398"/>
                    <a:pt x="3894" y="3691"/>
                  </a:cubicBezTo>
                  <a:cubicBezTo>
                    <a:pt x="4056" y="3837"/>
                    <a:pt x="4231" y="3998"/>
                    <a:pt x="4392" y="4145"/>
                  </a:cubicBezTo>
                  <a:cubicBezTo>
                    <a:pt x="4568" y="4291"/>
                    <a:pt x="4744" y="4452"/>
                    <a:pt x="4978" y="4569"/>
                  </a:cubicBezTo>
                  <a:cubicBezTo>
                    <a:pt x="5092" y="4607"/>
                    <a:pt x="5195" y="4645"/>
                    <a:pt x="5306" y="4645"/>
                  </a:cubicBezTo>
                  <a:cubicBezTo>
                    <a:pt x="5323" y="4645"/>
                    <a:pt x="5341" y="4644"/>
                    <a:pt x="5358" y="4642"/>
                  </a:cubicBezTo>
                  <a:cubicBezTo>
                    <a:pt x="5505" y="4642"/>
                    <a:pt x="5637" y="4584"/>
                    <a:pt x="5724" y="4511"/>
                  </a:cubicBezTo>
                  <a:cubicBezTo>
                    <a:pt x="5929" y="4364"/>
                    <a:pt x="6076" y="4203"/>
                    <a:pt x="6237" y="4057"/>
                  </a:cubicBezTo>
                  <a:cubicBezTo>
                    <a:pt x="6559" y="3735"/>
                    <a:pt x="6852" y="3442"/>
                    <a:pt x="7159" y="3178"/>
                  </a:cubicBezTo>
                  <a:cubicBezTo>
                    <a:pt x="7715" y="2608"/>
                    <a:pt x="8213" y="2080"/>
                    <a:pt x="8638" y="1641"/>
                  </a:cubicBezTo>
                  <a:cubicBezTo>
                    <a:pt x="9033" y="1173"/>
                    <a:pt x="9370" y="807"/>
                    <a:pt x="9589" y="558"/>
                  </a:cubicBezTo>
                  <a:cubicBezTo>
                    <a:pt x="9809" y="294"/>
                    <a:pt x="9941" y="133"/>
                    <a:pt x="9911" y="133"/>
                  </a:cubicBezTo>
                  <a:lnTo>
                    <a:pt x="9911" y="133"/>
                  </a:lnTo>
                  <a:cubicBezTo>
                    <a:pt x="9911" y="133"/>
                    <a:pt x="9765" y="265"/>
                    <a:pt x="9531" y="514"/>
                  </a:cubicBezTo>
                  <a:cubicBezTo>
                    <a:pt x="9282" y="763"/>
                    <a:pt x="8945" y="1100"/>
                    <a:pt x="8521" y="1539"/>
                  </a:cubicBezTo>
                  <a:cubicBezTo>
                    <a:pt x="8111" y="1978"/>
                    <a:pt x="7598" y="2490"/>
                    <a:pt x="7027" y="3047"/>
                  </a:cubicBezTo>
                  <a:cubicBezTo>
                    <a:pt x="6735" y="3325"/>
                    <a:pt x="6427" y="3618"/>
                    <a:pt x="6105" y="3910"/>
                  </a:cubicBezTo>
                  <a:cubicBezTo>
                    <a:pt x="5944" y="4028"/>
                    <a:pt x="5783" y="4218"/>
                    <a:pt x="5622" y="4320"/>
                  </a:cubicBezTo>
                  <a:cubicBezTo>
                    <a:pt x="5519" y="4397"/>
                    <a:pt x="5412" y="4434"/>
                    <a:pt x="5299" y="4434"/>
                  </a:cubicBezTo>
                  <a:cubicBezTo>
                    <a:pt x="5219" y="4434"/>
                    <a:pt x="5136" y="4415"/>
                    <a:pt x="5051" y="4379"/>
                  </a:cubicBezTo>
                  <a:cubicBezTo>
                    <a:pt x="4846" y="4291"/>
                    <a:pt x="4685" y="4145"/>
                    <a:pt x="4524" y="3998"/>
                  </a:cubicBezTo>
                  <a:lnTo>
                    <a:pt x="4026" y="3559"/>
                  </a:lnTo>
                  <a:cubicBezTo>
                    <a:pt x="3690" y="3266"/>
                    <a:pt x="3382" y="2988"/>
                    <a:pt x="3089" y="2710"/>
                  </a:cubicBezTo>
                  <a:cubicBezTo>
                    <a:pt x="2489" y="2183"/>
                    <a:pt x="1947" y="1685"/>
                    <a:pt x="1494" y="1290"/>
                  </a:cubicBezTo>
                  <a:cubicBezTo>
                    <a:pt x="1040" y="880"/>
                    <a:pt x="674" y="558"/>
                    <a:pt x="425" y="338"/>
                  </a:cubicBezTo>
                  <a:cubicBezTo>
                    <a:pt x="161" y="130"/>
                    <a:pt x="15" y="1"/>
                    <a:pt x="1" y="1"/>
                  </a:cubicBezTo>
                  <a:close/>
                </a:path>
              </a:pathLst>
            </a:custGeom>
            <a:solidFill>
              <a:srgbClr val="151F29">
                <a:alpha val="2089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75" name="Google Shape;1864;p57">
              <a:extLst>
                <a:ext uri="{FF2B5EF4-FFF2-40B4-BE49-F238E27FC236}">
                  <a16:creationId xmlns:a16="http://schemas.microsoft.com/office/drawing/2014/main" id="{2FA602AA-B064-4BD5-B184-11CC7807C227}"/>
                </a:ext>
              </a:extLst>
            </p:cNvPr>
            <p:cNvSpPr/>
            <p:nvPr/>
          </p:nvSpPr>
          <p:spPr>
            <a:xfrm>
              <a:off x="22989" y="3584210"/>
              <a:ext cx="43461" cy="111915"/>
            </a:xfrm>
            <a:custGeom>
              <a:avLst/>
              <a:gdLst/>
              <a:ahLst/>
              <a:cxnLst/>
              <a:rect l="l" t="t" r="r" b="b"/>
              <a:pathLst>
                <a:path w="513" h="1321" extrusionOk="0">
                  <a:moveTo>
                    <a:pt x="255" y="1"/>
                  </a:moveTo>
                  <a:cubicBezTo>
                    <a:pt x="126" y="1"/>
                    <a:pt x="1" y="303"/>
                    <a:pt x="15" y="675"/>
                  </a:cubicBezTo>
                  <a:cubicBezTo>
                    <a:pt x="57" y="1038"/>
                    <a:pt x="206" y="1321"/>
                    <a:pt x="334" y="1321"/>
                  </a:cubicBezTo>
                  <a:cubicBezTo>
                    <a:pt x="340" y="1321"/>
                    <a:pt x="346" y="1320"/>
                    <a:pt x="352" y="1319"/>
                  </a:cubicBezTo>
                  <a:cubicBezTo>
                    <a:pt x="469" y="1290"/>
                    <a:pt x="513" y="997"/>
                    <a:pt x="498" y="645"/>
                  </a:cubicBezTo>
                  <a:cubicBezTo>
                    <a:pt x="484" y="294"/>
                    <a:pt x="381" y="1"/>
                    <a:pt x="264" y="1"/>
                  </a:cubicBezTo>
                  <a:cubicBezTo>
                    <a:pt x="261" y="1"/>
                    <a:pt x="258" y="1"/>
                    <a:pt x="25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76" name="Google Shape;1865;p57">
              <a:extLst>
                <a:ext uri="{FF2B5EF4-FFF2-40B4-BE49-F238E27FC236}">
                  <a16:creationId xmlns:a16="http://schemas.microsoft.com/office/drawing/2014/main" id="{DBFA3777-A1C3-49A2-91CF-B58DBE74B9D8}"/>
                </a:ext>
              </a:extLst>
            </p:cNvPr>
            <p:cNvSpPr/>
            <p:nvPr/>
          </p:nvSpPr>
          <p:spPr>
            <a:xfrm>
              <a:off x="-465678" y="3848453"/>
              <a:ext cx="927769" cy="118100"/>
            </a:xfrm>
            <a:custGeom>
              <a:avLst/>
              <a:gdLst/>
              <a:ahLst/>
              <a:cxnLst/>
              <a:rect l="l" t="t" r="r" b="b"/>
              <a:pathLst>
                <a:path w="10951" h="1394" extrusionOk="0">
                  <a:moveTo>
                    <a:pt x="4957" y="0"/>
                  </a:moveTo>
                  <a:cubicBezTo>
                    <a:pt x="4383" y="0"/>
                    <a:pt x="3837" y="47"/>
                    <a:pt x="3324" y="103"/>
                  </a:cubicBezTo>
                  <a:cubicBezTo>
                    <a:pt x="2972" y="147"/>
                    <a:pt x="2665" y="176"/>
                    <a:pt x="2372" y="249"/>
                  </a:cubicBezTo>
                  <a:cubicBezTo>
                    <a:pt x="2226" y="293"/>
                    <a:pt x="2065" y="308"/>
                    <a:pt x="1948" y="337"/>
                  </a:cubicBezTo>
                  <a:cubicBezTo>
                    <a:pt x="1816" y="381"/>
                    <a:pt x="1684" y="396"/>
                    <a:pt x="1552" y="440"/>
                  </a:cubicBezTo>
                  <a:cubicBezTo>
                    <a:pt x="1304" y="513"/>
                    <a:pt x="1099" y="586"/>
                    <a:pt x="894" y="630"/>
                  </a:cubicBezTo>
                  <a:cubicBezTo>
                    <a:pt x="703" y="689"/>
                    <a:pt x="528" y="747"/>
                    <a:pt x="411" y="806"/>
                  </a:cubicBezTo>
                  <a:cubicBezTo>
                    <a:pt x="147" y="908"/>
                    <a:pt x="1" y="967"/>
                    <a:pt x="1" y="981"/>
                  </a:cubicBezTo>
                  <a:cubicBezTo>
                    <a:pt x="2" y="985"/>
                    <a:pt x="6" y="986"/>
                    <a:pt x="15" y="986"/>
                  </a:cubicBezTo>
                  <a:cubicBezTo>
                    <a:pt x="110" y="986"/>
                    <a:pt x="679" y="759"/>
                    <a:pt x="1596" y="557"/>
                  </a:cubicBezTo>
                  <a:cubicBezTo>
                    <a:pt x="1728" y="528"/>
                    <a:pt x="1860" y="513"/>
                    <a:pt x="1977" y="469"/>
                  </a:cubicBezTo>
                  <a:cubicBezTo>
                    <a:pt x="2109" y="454"/>
                    <a:pt x="2255" y="410"/>
                    <a:pt x="2402" y="396"/>
                  </a:cubicBezTo>
                  <a:cubicBezTo>
                    <a:pt x="2694" y="337"/>
                    <a:pt x="3002" y="308"/>
                    <a:pt x="3338" y="264"/>
                  </a:cubicBezTo>
                  <a:cubicBezTo>
                    <a:pt x="3909" y="226"/>
                    <a:pt x="4534" y="188"/>
                    <a:pt x="5186" y="188"/>
                  </a:cubicBezTo>
                  <a:cubicBezTo>
                    <a:pt x="5287" y="188"/>
                    <a:pt x="5388" y="189"/>
                    <a:pt x="5490" y="191"/>
                  </a:cubicBezTo>
                  <a:cubicBezTo>
                    <a:pt x="6266" y="235"/>
                    <a:pt x="6998" y="323"/>
                    <a:pt x="7657" y="440"/>
                  </a:cubicBezTo>
                  <a:cubicBezTo>
                    <a:pt x="7979" y="513"/>
                    <a:pt x="8287" y="557"/>
                    <a:pt x="8594" y="630"/>
                  </a:cubicBezTo>
                  <a:cubicBezTo>
                    <a:pt x="8726" y="674"/>
                    <a:pt x="8872" y="703"/>
                    <a:pt x="9004" y="747"/>
                  </a:cubicBezTo>
                  <a:lnTo>
                    <a:pt x="9385" y="850"/>
                  </a:lnTo>
                  <a:cubicBezTo>
                    <a:pt x="10318" y="1128"/>
                    <a:pt x="10866" y="1393"/>
                    <a:pt x="10943" y="1393"/>
                  </a:cubicBezTo>
                  <a:cubicBezTo>
                    <a:pt x="10947" y="1393"/>
                    <a:pt x="10950" y="1393"/>
                    <a:pt x="10951" y="1391"/>
                  </a:cubicBezTo>
                  <a:cubicBezTo>
                    <a:pt x="10951" y="1391"/>
                    <a:pt x="10805" y="1318"/>
                    <a:pt x="10541" y="1172"/>
                  </a:cubicBezTo>
                  <a:cubicBezTo>
                    <a:pt x="10409" y="1113"/>
                    <a:pt x="10248" y="1040"/>
                    <a:pt x="10073" y="967"/>
                  </a:cubicBezTo>
                  <a:cubicBezTo>
                    <a:pt x="9882" y="894"/>
                    <a:pt x="9663" y="806"/>
                    <a:pt x="9428" y="732"/>
                  </a:cubicBezTo>
                  <a:cubicBezTo>
                    <a:pt x="9297" y="689"/>
                    <a:pt x="9165" y="630"/>
                    <a:pt x="9048" y="601"/>
                  </a:cubicBezTo>
                  <a:cubicBezTo>
                    <a:pt x="8916" y="557"/>
                    <a:pt x="8770" y="528"/>
                    <a:pt x="8623" y="484"/>
                  </a:cubicBezTo>
                  <a:cubicBezTo>
                    <a:pt x="8331" y="396"/>
                    <a:pt x="8023" y="337"/>
                    <a:pt x="7686" y="264"/>
                  </a:cubicBezTo>
                  <a:cubicBezTo>
                    <a:pt x="7028" y="147"/>
                    <a:pt x="6296" y="44"/>
                    <a:pt x="5505" y="15"/>
                  </a:cubicBezTo>
                  <a:cubicBezTo>
                    <a:pt x="5320" y="5"/>
                    <a:pt x="5137" y="0"/>
                    <a:pt x="4957" y="0"/>
                  </a:cubicBezTo>
                  <a:close/>
                </a:path>
              </a:pathLst>
            </a:custGeom>
            <a:solidFill>
              <a:srgbClr val="151F29">
                <a:alpha val="2089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77" name="Google Shape;1866;p57">
              <a:extLst>
                <a:ext uri="{FF2B5EF4-FFF2-40B4-BE49-F238E27FC236}">
                  <a16:creationId xmlns:a16="http://schemas.microsoft.com/office/drawing/2014/main" id="{B1D9C8E3-C307-4CAB-BCEE-A4031595C074}"/>
                </a:ext>
              </a:extLst>
            </p:cNvPr>
            <p:cNvSpPr/>
            <p:nvPr/>
          </p:nvSpPr>
          <p:spPr>
            <a:xfrm>
              <a:off x="731167" y="1500595"/>
              <a:ext cx="28635" cy="934038"/>
            </a:xfrm>
            <a:custGeom>
              <a:avLst/>
              <a:gdLst/>
              <a:ahLst/>
              <a:cxnLst/>
              <a:rect l="l" t="t" r="r" b="b"/>
              <a:pathLst>
                <a:path w="338" h="11025" extrusionOk="0">
                  <a:moveTo>
                    <a:pt x="45" y="1"/>
                  </a:moveTo>
                  <a:lnTo>
                    <a:pt x="45" y="1"/>
                  </a:lnTo>
                  <a:cubicBezTo>
                    <a:pt x="1" y="1"/>
                    <a:pt x="59" y="2475"/>
                    <a:pt x="133" y="5505"/>
                  </a:cubicBezTo>
                  <a:cubicBezTo>
                    <a:pt x="206" y="8550"/>
                    <a:pt x="294" y="11024"/>
                    <a:pt x="323" y="11024"/>
                  </a:cubicBezTo>
                  <a:cubicBezTo>
                    <a:pt x="337" y="11024"/>
                    <a:pt x="294" y="8550"/>
                    <a:pt x="220" y="5505"/>
                  </a:cubicBezTo>
                  <a:cubicBezTo>
                    <a:pt x="147" y="2475"/>
                    <a:pt x="59" y="1"/>
                    <a:pt x="45" y="1"/>
                  </a:cubicBezTo>
                  <a:close/>
                </a:path>
              </a:pathLst>
            </a:custGeom>
            <a:solidFill>
              <a:srgbClr val="528C9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78" name="Google Shape;1867;p57">
              <a:extLst>
                <a:ext uri="{FF2B5EF4-FFF2-40B4-BE49-F238E27FC236}">
                  <a16:creationId xmlns:a16="http://schemas.microsoft.com/office/drawing/2014/main" id="{4511E8B1-3C85-4256-B011-F4BBF7AC29B2}"/>
                </a:ext>
              </a:extLst>
            </p:cNvPr>
            <p:cNvSpPr/>
            <p:nvPr/>
          </p:nvSpPr>
          <p:spPr>
            <a:xfrm>
              <a:off x="30445" y="1381562"/>
              <a:ext cx="1538007" cy="1427617"/>
            </a:xfrm>
            <a:custGeom>
              <a:avLst/>
              <a:gdLst/>
              <a:ahLst/>
              <a:cxnLst/>
              <a:rect l="l" t="t" r="r" b="b"/>
              <a:pathLst>
                <a:path w="18154" h="16851" extrusionOk="0">
                  <a:moveTo>
                    <a:pt x="3397" y="2270"/>
                  </a:moveTo>
                  <a:cubicBezTo>
                    <a:pt x="3851" y="2284"/>
                    <a:pt x="4744" y="2284"/>
                    <a:pt x="5856" y="2284"/>
                  </a:cubicBezTo>
                  <a:lnTo>
                    <a:pt x="5856" y="4495"/>
                  </a:lnTo>
                  <a:cubicBezTo>
                    <a:pt x="4714" y="4495"/>
                    <a:pt x="3734" y="4509"/>
                    <a:pt x="3119" y="4509"/>
                  </a:cubicBezTo>
                  <a:cubicBezTo>
                    <a:pt x="3133" y="4100"/>
                    <a:pt x="3192" y="3690"/>
                    <a:pt x="3250" y="3324"/>
                  </a:cubicBezTo>
                  <a:cubicBezTo>
                    <a:pt x="3294" y="2928"/>
                    <a:pt x="3338" y="2577"/>
                    <a:pt x="3397" y="2270"/>
                  </a:cubicBezTo>
                  <a:close/>
                  <a:moveTo>
                    <a:pt x="9999" y="2299"/>
                  </a:moveTo>
                  <a:cubicBezTo>
                    <a:pt x="10029" y="2943"/>
                    <a:pt x="10072" y="3690"/>
                    <a:pt x="10131" y="4524"/>
                  </a:cubicBezTo>
                  <a:lnTo>
                    <a:pt x="5929" y="4524"/>
                  </a:lnTo>
                  <a:cubicBezTo>
                    <a:pt x="5929" y="3690"/>
                    <a:pt x="5929" y="2943"/>
                    <a:pt x="5915" y="2299"/>
                  </a:cubicBezTo>
                  <a:close/>
                  <a:moveTo>
                    <a:pt x="12356" y="2270"/>
                  </a:moveTo>
                  <a:cubicBezTo>
                    <a:pt x="12371" y="2401"/>
                    <a:pt x="12400" y="2548"/>
                    <a:pt x="12415" y="2694"/>
                  </a:cubicBezTo>
                  <a:cubicBezTo>
                    <a:pt x="12488" y="3207"/>
                    <a:pt x="12561" y="3821"/>
                    <a:pt x="12649" y="4524"/>
                  </a:cubicBezTo>
                  <a:cubicBezTo>
                    <a:pt x="12122" y="4524"/>
                    <a:pt x="11258" y="4495"/>
                    <a:pt x="10219" y="4495"/>
                  </a:cubicBezTo>
                  <a:cubicBezTo>
                    <a:pt x="10160" y="3675"/>
                    <a:pt x="10116" y="2928"/>
                    <a:pt x="10072" y="2284"/>
                  </a:cubicBezTo>
                  <a:cubicBezTo>
                    <a:pt x="11053" y="2284"/>
                    <a:pt x="11858" y="2284"/>
                    <a:pt x="12356" y="2270"/>
                  </a:cubicBezTo>
                  <a:close/>
                  <a:moveTo>
                    <a:pt x="10146" y="4597"/>
                  </a:moveTo>
                  <a:cubicBezTo>
                    <a:pt x="10146" y="5066"/>
                    <a:pt x="10175" y="5549"/>
                    <a:pt x="10219" y="6061"/>
                  </a:cubicBezTo>
                  <a:cubicBezTo>
                    <a:pt x="10233" y="6354"/>
                    <a:pt x="10248" y="6647"/>
                    <a:pt x="10263" y="6910"/>
                  </a:cubicBezTo>
                  <a:lnTo>
                    <a:pt x="5915" y="6910"/>
                  </a:lnTo>
                  <a:cubicBezTo>
                    <a:pt x="5915" y="6603"/>
                    <a:pt x="5929" y="6310"/>
                    <a:pt x="5929" y="5988"/>
                  </a:cubicBezTo>
                  <a:cubicBezTo>
                    <a:pt x="5929" y="5505"/>
                    <a:pt x="5959" y="5051"/>
                    <a:pt x="5959" y="4597"/>
                  </a:cubicBezTo>
                  <a:close/>
                  <a:moveTo>
                    <a:pt x="3075" y="4568"/>
                  </a:moveTo>
                  <a:cubicBezTo>
                    <a:pt x="3719" y="4568"/>
                    <a:pt x="4685" y="4583"/>
                    <a:pt x="5842" y="4583"/>
                  </a:cubicBezTo>
                  <a:cubicBezTo>
                    <a:pt x="5842" y="5037"/>
                    <a:pt x="5842" y="5505"/>
                    <a:pt x="5827" y="5973"/>
                  </a:cubicBezTo>
                  <a:cubicBezTo>
                    <a:pt x="5827" y="6296"/>
                    <a:pt x="5798" y="6603"/>
                    <a:pt x="5798" y="6910"/>
                  </a:cubicBezTo>
                  <a:cubicBezTo>
                    <a:pt x="4612" y="6910"/>
                    <a:pt x="3572" y="6910"/>
                    <a:pt x="2797" y="6925"/>
                  </a:cubicBezTo>
                  <a:cubicBezTo>
                    <a:pt x="2899" y="6076"/>
                    <a:pt x="2987" y="5285"/>
                    <a:pt x="3075" y="4568"/>
                  </a:cubicBezTo>
                  <a:close/>
                  <a:moveTo>
                    <a:pt x="12634" y="4568"/>
                  </a:moveTo>
                  <a:cubicBezTo>
                    <a:pt x="12708" y="5154"/>
                    <a:pt x="12795" y="5783"/>
                    <a:pt x="12869" y="6442"/>
                  </a:cubicBezTo>
                  <a:cubicBezTo>
                    <a:pt x="12883" y="6603"/>
                    <a:pt x="12927" y="6764"/>
                    <a:pt x="12942" y="6954"/>
                  </a:cubicBezTo>
                  <a:cubicBezTo>
                    <a:pt x="12444" y="6910"/>
                    <a:pt x="11522" y="6910"/>
                    <a:pt x="10351" y="6910"/>
                  </a:cubicBezTo>
                  <a:cubicBezTo>
                    <a:pt x="10321" y="6647"/>
                    <a:pt x="10307" y="6354"/>
                    <a:pt x="10292" y="6061"/>
                  </a:cubicBezTo>
                  <a:cubicBezTo>
                    <a:pt x="10248" y="5564"/>
                    <a:pt x="10233" y="5066"/>
                    <a:pt x="10204" y="4597"/>
                  </a:cubicBezTo>
                  <a:cubicBezTo>
                    <a:pt x="11258" y="4597"/>
                    <a:pt x="12122" y="4568"/>
                    <a:pt x="12634" y="4568"/>
                  </a:cubicBezTo>
                  <a:close/>
                  <a:moveTo>
                    <a:pt x="2782" y="6969"/>
                  </a:moveTo>
                  <a:cubicBezTo>
                    <a:pt x="3558" y="6969"/>
                    <a:pt x="4597" y="6984"/>
                    <a:pt x="5783" y="6984"/>
                  </a:cubicBezTo>
                  <a:cubicBezTo>
                    <a:pt x="5768" y="7847"/>
                    <a:pt x="5754" y="8652"/>
                    <a:pt x="5739" y="9326"/>
                  </a:cubicBezTo>
                  <a:cubicBezTo>
                    <a:pt x="4524" y="9355"/>
                    <a:pt x="3426" y="9355"/>
                    <a:pt x="2548" y="9355"/>
                  </a:cubicBezTo>
                  <a:cubicBezTo>
                    <a:pt x="2562" y="9209"/>
                    <a:pt x="2592" y="9062"/>
                    <a:pt x="2592" y="8916"/>
                  </a:cubicBezTo>
                  <a:cubicBezTo>
                    <a:pt x="2665" y="8228"/>
                    <a:pt x="2709" y="7598"/>
                    <a:pt x="2782" y="6969"/>
                  </a:cubicBezTo>
                  <a:close/>
                  <a:moveTo>
                    <a:pt x="10263" y="7013"/>
                  </a:moveTo>
                  <a:cubicBezTo>
                    <a:pt x="10321" y="7847"/>
                    <a:pt x="10365" y="8652"/>
                    <a:pt x="10424" y="9370"/>
                  </a:cubicBezTo>
                  <a:lnTo>
                    <a:pt x="10190" y="9370"/>
                  </a:lnTo>
                  <a:cubicBezTo>
                    <a:pt x="9194" y="9370"/>
                    <a:pt x="7818" y="9370"/>
                    <a:pt x="6295" y="9355"/>
                  </a:cubicBezTo>
                  <a:lnTo>
                    <a:pt x="5842" y="9355"/>
                  </a:lnTo>
                  <a:cubicBezTo>
                    <a:pt x="5856" y="8652"/>
                    <a:pt x="5900" y="7862"/>
                    <a:pt x="5915" y="7013"/>
                  </a:cubicBezTo>
                  <a:close/>
                  <a:moveTo>
                    <a:pt x="13352" y="9663"/>
                  </a:moveTo>
                  <a:cubicBezTo>
                    <a:pt x="13366" y="9824"/>
                    <a:pt x="13396" y="10014"/>
                    <a:pt x="13410" y="10160"/>
                  </a:cubicBezTo>
                  <a:cubicBezTo>
                    <a:pt x="13440" y="10204"/>
                    <a:pt x="13440" y="10263"/>
                    <a:pt x="13440" y="10336"/>
                  </a:cubicBezTo>
                  <a:cubicBezTo>
                    <a:pt x="13147" y="10380"/>
                    <a:pt x="12854" y="10409"/>
                    <a:pt x="12620" y="10424"/>
                  </a:cubicBezTo>
                  <a:cubicBezTo>
                    <a:pt x="12751" y="10263"/>
                    <a:pt x="12956" y="10058"/>
                    <a:pt x="13161" y="9868"/>
                  </a:cubicBezTo>
                  <a:cubicBezTo>
                    <a:pt x="13235" y="9794"/>
                    <a:pt x="13293" y="9736"/>
                    <a:pt x="13352" y="9663"/>
                  </a:cubicBezTo>
                  <a:close/>
                  <a:moveTo>
                    <a:pt x="10438" y="9399"/>
                  </a:moveTo>
                  <a:cubicBezTo>
                    <a:pt x="10468" y="10160"/>
                    <a:pt x="10512" y="10775"/>
                    <a:pt x="10541" y="11229"/>
                  </a:cubicBezTo>
                  <a:cubicBezTo>
                    <a:pt x="9794" y="11302"/>
                    <a:pt x="8813" y="11405"/>
                    <a:pt x="7715" y="11405"/>
                  </a:cubicBezTo>
                  <a:cubicBezTo>
                    <a:pt x="6998" y="11405"/>
                    <a:pt x="6339" y="11375"/>
                    <a:pt x="5754" y="11346"/>
                  </a:cubicBezTo>
                  <a:cubicBezTo>
                    <a:pt x="5768" y="11053"/>
                    <a:pt x="5783" y="10629"/>
                    <a:pt x="5827" y="10102"/>
                  </a:cubicBezTo>
                  <a:cubicBezTo>
                    <a:pt x="5842" y="9897"/>
                    <a:pt x="5842" y="9663"/>
                    <a:pt x="5856" y="9428"/>
                  </a:cubicBezTo>
                  <a:lnTo>
                    <a:pt x="6325" y="9428"/>
                  </a:lnTo>
                  <a:cubicBezTo>
                    <a:pt x="7833" y="9428"/>
                    <a:pt x="9209" y="9399"/>
                    <a:pt x="10219" y="9399"/>
                  </a:cubicBezTo>
                  <a:close/>
                  <a:moveTo>
                    <a:pt x="9926" y="1"/>
                  </a:moveTo>
                  <a:lnTo>
                    <a:pt x="9926" y="1"/>
                  </a:lnTo>
                  <a:cubicBezTo>
                    <a:pt x="9911" y="1"/>
                    <a:pt x="9941" y="864"/>
                    <a:pt x="10014" y="2211"/>
                  </a:cubicBezTo>
                  <a:lnTo>
                    <a:pt x="5959" y="2211"/>
                  </a:lnTo>
                  <a:lnTo>
                    <a:pt x="5959" y="1845"/>
                  </a:lnTo>
                  <a:cubicBezTo>
                    <a:pt x="5929" y="1318"/>
                    <a:pt x="5929" y="894"/>
                    <a:pt x="5915" y="601"/>
                  </a:cubicBezTo>
                  <a:cubicBezTo>
                    <a:pt x="5915" y="454"/>
                    <a:pt x="5900" y="352"/>
                    <a:pt x="5900" y="249"/>
                  </a:cubicBezTo>
                  <a:cubicBezTo>
                    <a:pt x="5900" y="176"/>
                    <a:pt x="5900" y="147"/>
                    <a:pt x="5886" y="147"/>
                  </a:cubicBezTo>
                  <a:lnTo>
                    <a:pt x="5886" y="249"/>
                  </a:lnTo>
                  <a:lnTo>
                    <a:pt x="5886" y="601"/>
                  </a:lnTo>
                  <a:lnTo>
                    <a:pt x="5886" y="1845"/>
                  </a:lnTo>
                  <a:lnTo>
                    <a:pt x="5886" y="2211"/>
                  </a:lnTo>
                  <a:cubicBezTo>
                    <a:pt x="4758" y="2211"/>
                    <a:pt x="3880" y="2226"/>
                    <a:pt x="3411" y="2226"/>
                  </a:cubicBezTo>
                  <a:cubicBezTo>
                    <a:pt x="3441" y="2006"/>
                    <a:pt x="3470" y="1787"/>
                    <a:pt x="3485" y="1626"/>
                  </a:cubicBezTo>
                  <a:cubicBezTo>
                    <a:pt x="3499" y="1421"/>
                    <a:pt x="3514" y="1274"/>
                    <a:pt x="3529" y="1172"/>
                  </a:cubicBezTo>
                  <a:cubicBezTo>
                    <a:pt x="3529" y="1113"/>
                    <a:pt x="3558" y="1084"/>
                    <a:pt x="3558" y="1040"/>
                  </a:cubicBezTo>
                  <a:lnTo>
                    <a:pt x="3558" y="1011"/>
                  </a:lnTo>
                  <a:cubicBezTo>
                    <a:pt x="3558" y="1011"/>
                    <a:pt x="3558" y="1025"/>
                    <a:pt x="3529" y="1040"/>
                  </a:cubicBezTo>
                  <a:cubicBezTo>
                    <a:pt x="3529" y="1084"/>
                    <a:pt x="3514" y="1113"/>
                    <a:pt x="3514" y="1157"/>
                  </a:cubicBezTo>
                  <a:cubicBezTo>
                    <a:pt x="3499" y="1260"/>
                    <a:pt x="3485" y="1421"/>
                    <a:pt x="3441" y="1611"/>
                  </a:cubicBezTo>
                  <a:cubicBezTo>
                    <a:pt x="3411" y="1772"/>
                    <a:pt x="3397" y="1992"/>
                    <a:pt x="3353" y="2211"/>
                  </a:cubicBezTo>
                  <a:cubicBezTo>
                    <a:pt x="3148" y="2211"/>
                    <a:pt x="3045" y="2226"/>
                    <a:pt x="3045" y="2226"/>
                  </a:cubicBezTo>
                  <a:cubicBezTo>
                    <a:pt x="3045" y="2226"/>
                    <a:pt x="3148" y="2255"/>
                    <a:pt x="3353" y="2255"/>
                  </a:cubicBezTo>
                  <a:cubicBezTo>
                    <a:pt x="3309" y="2562"/>
                    <a:pt x="3265" y="2914"/>
                    <a:pt x="3207" y="3294"/>
                  </a:cubicBezTo>
                  <a:cubicBezTo>
                    <a:pt x="3148" y="3660"/>
                    <a:pt x="3104" y="4056"/>
                    <a:pt x="3045" y="4495"/>
                  </a:cubicBezTo>
                  <a:cubicBezTo>
                    <a:pt x="2562" y="4495"/>
                    <a:pt x="2299" y="4524"/>
                    <a:pt x="2299" y="4524"/>
                  </a:cubicBezTo>
                  <a:cubicBezTo>
                    <a:pt x="2299" y="4524"/>
                    <a:pt x="2562" y="4539"/>
                    <a:pt x="3045" y="4539"/>
                  </a:cubicBezTo>
                  <a:cubicBezTo>
                    <a:pt x="2958" y="5256"/>
                    <a:pt x="2855" y="6032"/>
                    <a:pt x="2753" y="6881"/>
                  </a:cubicBezTo>
                  <a:cubicBezTo>
                    <a:pt x="1948" y="6881"/>
                    <a:pt x="1450" y="6896"/>
                    <a:pt x="1450" y="6910"/>
                  </a:cubicBezTo>
                  <a:cubicBezTo>
                    <a:pt x="1450" y="6940"/>
                    <a:pt x="1933" y="6940"/>
                    <a:pt x="2738" y="6954"/>
                  </a:cubicBezTo>
                  <a:cubicBezTo>
                    <a:pt x="2665" y="7569"/>
                    <a:pt x="2592" y="8213"/>
                    <a:pt x="2533" y="8887"/>
                  </a:cubicBezTo>
                  <a:cubicBezTo>
                    <a:pt x="2504" y="9033"/>
                    <a:pt x="2489" y="9180"/>
                    <a:pt x="2489" y="9326"/>
                  </a:cubicBezTo>
                  <a:lnTo>
                    <a:pt x="2416" y="9326"/>
                  </a:lnTo>
                  <a:cubicBezTo>
                    <a:pt x="1918" y="9326"/>
                    <a:pt x="1523" y="9355"/>
                    <a:pt x="1230" y="9355"/>
                  </a:cubicBezTo>
                  <a:lnTo>
                    <a:pt x="908" y="9355"/>
                  </a:lnTo>
                  <a:cubicBezTo>
                    <a:pt x="835" y="9355"/>
                    <a:pt x="791" y="9355"/>
                    <a:pt x="791" y="9370"/>
                  </a:cubicBezTo>
                  <a:cubicBezTo>
                    <a:pt x="791" y="9377"/>
                    <a:pt x="802" y="9377"/>
                    <a:pt x="822" y="9377"/>
                  </a:cubicBezTo>
                  <a:cubicBezTo>
                    <a:pt x="842" y="9377"/>
                    <a:pt x="872" y="9377"/>
                    <a:pt x="908" y="9384"/>
                  </a:cubicBezTo>
                  <a:lnTo>
                    <a:pt x="1230" y="9384"/>
                  </a:lnTo>
                  <a:cubicBezTo>
                    <a:pt x="1523" y="9384"/>
                    <a:pt x="1918" y="9384"/>
                    <a:pt x="2416" y="9399"/>
                  </a:cubicBezTo>
                  <a:lnTo>
                    <a:pt x="2489" y="9399"/>
                  </a:lnTo>
                  <a:cubicBezTo>
                    <a:pt x="2401" y="10365"/>
                    <a:pt x="2328" y="11288"/>
                    <a:pt x="2255" y="12122"/>
                  </a:cubicBezTo>
                  <a:lnTo>
                    <a:pt x="1889" y="12122"/>
                  </a:lnTo>
                  <a:cubicBezTo>
                    <a:pt x="1011" y="12122"/>
                    <a:pt x="279" y="12151"/>
                    <a:pt x="279" y="12181"/>
                  </a:cubicBezTo>
                  <a:cubicBezTo>
                    <a:pt x="279" y="12225"/>
                    <a:pt x="996" y="12239"/>
                    <a:pt x="1889" y="12239"/>
                  </a:cubicBezTo>
                  <a:lnTo>
                    <a:pt x="2255" y="12239"/>
                  </a:lnTo>
                  <a:cubicBezTo>
                    <a:pt x="2196" y="13103"/>
                    <a:pt x="2138" y="13864"/>
                    <a:pt x="2109" y="14523"/>
                  </a:cubicBezTo>
                  <a:cubicBezTo>
                    <a:pt x="2109" y="14699"/>
                    <a:pt x="2094" y="14830"/>
                    <a:pt x="2094" y="14991"/>
                  </a:cubicBezTo>
                  <a:lnTo>
                    <a:pt x="1377" y="14991"/>
                  </a:lnTo>
                  <a:cubicBezTo>
                    <a:pt x="630" y="14991"/>
                    <a:pt x="0" y="15006"/>
                    <a:pt x="0" y="15035"/>
                  </a:cubicBezTo>
                  <a:cubicBezTo>
                    <a:pt x="0" y="15065"/>
                    <a:pt x="601" y="15094"/>
                    <a:pt x="1377" y="15094"/>
                  </a:cubicBezTo>
                  <a:lnTo>
                    <a:pt x="2094" y="15094"/>
                  </a:lnTo>
                  <a:cubicBezTo>
                    <a:pt x="2065" y="15577"/>
                    <a:pt x="2050" y="15958"/>
                    <a:pt x="2035" y="16265"/>
                  </a:cubicBezTo>
                  <a:cubicBezTo>
                    <a:pt x="2035" y="16470"/>
                    <a:pt x="2021" y="16616"/>
                    <a:pt x="2021" y="16719"/>
                  </a:cubicBezTo>
                  <a:lnTo>
                    <a:pt x="2021" y="16851"/>
                  </a:lnTo>
                  <a:cubicBezTo>
                    <a:pt x="2021" y="16821"/>
                    <a:pt x="2021" y="16777"/>
                    <a:pt x="2035" y="16719"/>
                  </a:cubicBezTo>
                  <a:cubicBezTo>
                    <a:pt x="2035" y="16616"/>
                    <a:pt x="2050" y="16455"/>
                    <a:pt x="2079" y="16265"/>
                  </a:cubicBezTo>
                  <a:cubicBezTo>
                    <a:pt x="2094" y="15958"/>
                    <a:pt x="2109" y="15577"/>
                    <a:pt x="2152" y="15094"/>
                  </a:cubicBezTo>
                  <a:cubicBezTo>
                    <a:pt x="2518" y="15094"/>
                    <a:pt x="2738" y="15079"/>
                    <a:pt x="2738" y="15065"/>
                  </a:cubicBezTo>
                  <a:cubicBezTo>
                    <a:pt x="2738" y="15035"/>
                    <a:pt x="2489" y="15021"/>
                    <a:pt x="2152" y="15021"/>
                  </a:cubicBezTo>
                  <a:cubicBezTo>
                    <a:pt x="2167" y="14874"/>
                    <a:pt x="2167" y="14728"/>
                    <a:pt x="2182" y="14567"/>
                  </a:cubicBezTo>
                  <a:cubicBezTo>
                    <a:pt x="2226" y="13908"/>
                    <a:pt x="2270" y="13118"/>
                    <a:pt x="2343" y="12283"/>
                  </a:cubicBezTo>
                  <a:cubicBezTo>
                    <a:pt x="3002" y="12283"/>
                    <a:pt x="3499" y="12254"/>
                    <a:pt x="3499" y="12239"/>
                  </a:cubicBezTo>
                  <a:cubicBezTo>
                    <a:pt x="3499" y="12225"/>
                    <a:pt x="3031" y="12210"/>
                    <a:pt x="2343" y="12210"/>
                  </a:cubicBezTo>
                  <a:cubicBezTo>
                    <a:pt x="2416" y="11361"/>
                    <a:pt x="2489" y="10453"/>
                    <a:pt x="2592" y="9472"/>
                  </a:cubicBezTo>
                  <a:cubicBezTo>
                    <a:pt x="3441" y="9472"/>
                    <a:pt x="4568" y="9472"/>
                    <a:pt x="5783" y="9502"/>
                  </a:cubicBezTo>
                  <a:cubicBezTo>
                    <a:pt x="5783" y="9736"/>
                    <a:pt x="5768" y="9955"/>
                    <a:pt x="5768" y="10175"/>
                  </a:cubicBezTo>
                  <a:cubicBezTo>
                    <a:pt x="5754" y="10687"/>
                    <a:pt x="5754" y="11112"/>
                    <a:pt x="5724" y="11419"/>
                  </a:cubicBezTo>
                  <a:cubicBezTo>
                    <a:pt x="5388" y="11405"/>
                    <a:pt x="5051" y="11375"/>
                    <a:pt x="4773" y="11346"/>
                  </a:cubicBezTo>
                  <a:cubicBezTo>
                    <a:pt x="4392" y="11302"/>
                    <a:pt x="4100" y="11273"/>
                    <a:pt x="3880" y="11258"/>
                  </a:cubicBezTo>
                  <a:cubicBezTo>
                    <a:pt x="3792" y="11229"/>
                    <a:pt x="3704" y="11229"/>
                    <a:pt x="3646" y="11229"/>
                  </a:cubicBezTo>
                  <a:lnTo>
                    <a:pt x="3558" y="11229"/>
                  </a:lnTo>
                  <a:cubicBezTo>
                    <a:pt x="3558" y="11229"/>
                    <a:pt x="3587" y="11258"/>
                    <a:pt x="3646" y="11258"/>
                  </a:cubicBezTo>
                  <a:cubicBezTo>
                    <a:pt x="3719" y="11273"/>
                    <a:pt x="3792" y="11273"/>
                    <a:pt x="3880" y="11288"/>
                  </a:cubicBezTo>
                  <a:cubicBezTo>
                    <a:pt x="4085" y="11332"/>
                    <a:pt x="4392" y="11361"/>
                    <a:pt x="4773" y="11405"/>
                  </a:cubicBezTo>
                  <a:cubicBezTo>
                    <a:pt x="5051" y="11434"/>
                    <a:pt x="5388" y="11449"/>
                    <a:pt x="5724" y="11493"/>
                  </a:cubicBezTo>
                  <a:lnTo>
                    <a:pt x="5724" y="11741"/>
                  </a:lnTo>
                  <a:lnTo>
                    <a:pt x="5724" y="11859"/>
                  </a:lnTo>
                  <a:cubicBezTo>
                    <a:pt x="5724" y="11859"/>
                    <a:pt x="5724" y="11815"/>
                    <a:pt x="5754" y="11741"/>
                  </a:cubicBezTo>
                  <a:cubicBezTo>
                    <a:pt x="5754" y="11668"/>
                    <a:pt x="5768" y="11580"/>
                    <a:pt x="5768" y="11493"/>
                  </a:cubicBezTo>
                  <a:cubicBezTo>
                    <a:pt x="6274" y="11518"/>
                    <a:pt x="6845" y="11554"/>
                    <a:pt x="7453" y="11554"/>
                  </a:cubicBezTo>
                  <a:cubicBezTo>
                    <a:pt x="7549" y="11554"/>
                    <a:pt x="7647" y="11553"/>
                    <a:pt x="7745" y="11551"/>
                  </a:cubicBezTo>
                  <a:cubicBezTo>
                    <a:pt x="8843" y="11522"/>
                    <a:pt x="9853" y="11449"/>
                    <a:pt x="10599" y="11346"/>
                  </a:cubicBezTo>
                  <a:cubicBezTo>
                    <a:pt x="10643" y="11859"/>
                    <a:pt x="10658" y="12151"/>
                    <a:pt x="10673" y="12151"/>
                  </a:cubicBezTo>
                  <a:cubicBezTo>
                    <a:pt x="10673" y="12151"/>
                    <a:pt x="10673" y="11859"/>
                    <a:pt x="10658" y="11346"/>
                  </a:cubicBezTo>
                  <a:lnTo>
                    <a:pt x="10702" y="11346"/>
                  </a:lnTo>
                  <a:cubicBezTo>
                    <a:pt x="11097" y="11288"/>
                    <a:pt x="11390" y="11258"/>
                    <a:pt x="11580" y="11214"/>
                  </a:cubicBezTo>
                  <a:cubicBezTo>
                    <a:pt x="11683" y="11200"/>
                    <a:pt x="11771" y="11185"/>
                    <a:pt x="11829" y="11156"/>
                  </a:cubicBezTo>
                  <a:cubicBezTo>
                    <a:pt x="11873" y="11141"/>
                    <a:pt x="11917" y="11141"/>
                    <a:pt x="11902" y="11141"/>
                  </a:cubicBezTo>
                  <a:lnTo>
                    <a:pt x="11800" y="11141"/>
                  </a:lnTo>
                  <a:cubicBezTo>
                    <a:pt x="11727" y="11141"/>
                    <a:pt x="11653" y="11156"/>
                    <a:pt x="11566" y="11185"/>
                  </a:cubicBezTo>
                  <a:cubicBezTo>
                    <a:pt x="11361" y="11214"/>
                    <a:pt x="11053" y="11258"/>
                    <a:pt x="10673" y="11288"/>
                  </a:cubicBezTo>
                  <a:lnTo>
                    <a:pt x="10614" y="11288"/>
                  </a:lnTo>
                  <a:cubicBezTo>
                    <a:pt x="10599" y="10834"/>
                    <a:pt x="10556" y="10204"/>
                    <a:pt x="10526" y="9472"/>
                  </a:cubicBezTo>
                  <a:cubicBezTo>
                    <a:pt x="10878" y="9472"/>
                    <a:pt x="11185" y="9472"/>
                    <a:pt x="11405" y="9458"/>
                  </a:cubicBezTo>
                  <a:lnTo>
                    <a:pt x="11727" y="9458"/>
                  </a:lnTo>
                  <a:cubicBezTo>
                    <a:pt x="11800" y="9458"/>
                    <a:pt x="11844" y="9458"/>
                    <a:pt x="11844" y="9443"/>
                  </a:cubicBezTo>
                  <a:cubicBezTo>
                    <a:pt x="11844" y="9436"/>
                    <a:pt x="11833" y="9436"/>
                    <a:pt x="11813" y="9436"/>
                  </a:cubicBezTo>
                  <a:cubicBezTo>
                    <a:pt x="11793" y="9436"/>
                    <a:pt x="11763" y="9436"/>
                    <a:pt x="11727" y="9428"/>
                  </a:cubicBezTo>
                  <a:lnTo>
                    <a:pt x="11405" y="9428"/>
                  </a:lnTo>
                  <a:cubicBezTo>
                    <a:pt x="11185" y="9428"/>
                    <a:pt x="10878" y="9428"/>
                    <a:pt x="10526" y="9399"/>
                  </a:cubicBezTo>
                  <a:cubicBezTo>
                    <a:pt x="10482" y="8711"/>
                    <a:pt x="10438" y="7906"/>
                    <a:pt x="10394" y="7027"/>
                  </a:cubicBezTo>
                  <a:cubicBezTo>
                    <a:pt x="11566" y="7027"/>
                    <a:pt x="12503" y="7013"/>
                    <a:pt x="13015" y="7013"/>
                  </a:cubicBezTo>
                  <a:cubicBezTo>
                    <a:pt x="13074" y="7423"/>
                    <a:pt x="13117" y="7833"/>
                    <a:pt x="13176" y="8213"/>
                  </a:cubicBezTo>
                  <a:cubicBezTo>
                    <a:pt x="13044" y="8272"/>
                    <a:pt x="12883" y="8330"/>
                    <a:pt x="12708" y="8374"/>
                  </a:cubicBezTo>
                  <a:cubicBezTo>
                    <a:pt x="12210" y="8565"/>
                    <a:pt x="11785" y="8667"/>
                    <a:pt x="11785" y="8696"/>
                  </a:cubicBezTo>
                  <a:cubicBezTo>
                    <a:pt x="11785" y="8698"/>
                    <a:pt x="11788" y="8698"/>
                    <a:pt x="11794" y="8698"/>
                  </a:cubicBezTo>
                  <a:cubicBezTo>
                    <a:pt x="11858" y="8698"/>
                    <a:pt x="12267" y="8622"/>
                    <a:pt x="12737" y="8448"/>
                  </a:cubicBezTo>
                  <a:cubicBezTo>
                    <a:pt x="12898" y="8404"/>
                    <a:pt x="13044" y="8330"/>
                    <a:pt x="13176" y="8272"/>
                  </a:cubicBezTo>
                  <a:cubicBezTo>
                    <a:pt x="13249" y="8726"/>
                    <a:pt x="13308" y="9165"/>
                    <a:pt x="13366" y="9575"/>
                  </a:cubicBezTo>
                  <a:cubicBezTo>
                    <a:pt x="13293" y="9648"/>
                    <a:pt x="13191" y="9736"/>
                    <a:pt x="13117" y="9824"/>
                  </a:cubicBezTo>
                  <a:cubicBezTo>
                    <a:pt x="12883" y="10058"/>
                    <a:pt x="12678" y="10277"/>
                    <a:pt x="12503" y="10482"/>
                  </a:cubicBezTo>
                  <a:cubicBezTo>
                    <a:pt x="12268" y="10497"/>
                    <a:pt x="12078" y="10526"/>
                    <a:pt x="11932" y="10541"/>
                  </a:cubicBezTo>
                  <a:cubicBezTo>
                    <a:pt x="11771" y="10556"/>
                    <a:pt x="11683" y="10556"/>
                    <a:pt x="11683" y="10570"/>
                  </a:cubicBezTo>
                  <a:lnTo>
                    <a:pt x="11932" y="10570"/>
                  </a:lnTo>
                  <a:cubicBezTo>
                    <a:pt x="12063" y="10570"/>
                    <a:pt x="12224" y="10556"/>
                    <a:pt x="12444" y="10556"/>
                  </a:cubicBezTo>
                  <a:cubicBezTo>
                    <a:pt x="12151" y="10863"/>
                    <a:pt x="11976" y="11068"/>
                    <a:pt x="11990" y="11083"/>
                  </a:cubicBezTo>
                  <a:cubicBezTo>
                    <a:pt x="11991" y="11084"/>
                    <a:pt x="11993" y="11085"/>
                    <a:pt x="11995" y="11085"/>
                  </a:cubicBezTo>
                  <a:cubicBezTo>
                    <a:pt x="12032" y="11085"/>
                    <a:pt x="12245" y="10872"/>
                    <a:pt x="12561" y="10556"/>
                  </a:cubicBezTo>
                  <a:lnTo>
                    <a:pt x="12649" y="10556"/>
                  </a:lnTo>
                  <a:cubicBezTo>
                    <a:pt x="12883" y="10541"/>
                    <a:pt x="13176" y="10497"/>
                    <a:pt x="13483" y="10468"/>
                  </a:cubicBezTo>
                  <a:cubicBezTo>
                    <a:pt x="13542" y="10819"/>
                    <a:pt x="13586" y="11112"/>
                    <a:pt x="13615" y="11346"/>
                  </a:cubicBezTo>
                  <a:cubicBezTo>
                    <a:pt x="13630" y="11478"/>
                    <a:pt x="13659" y="11566"/>
                    <a:pt x="13674" y="11654"/>
                  </a:cubicBezTo>
                  <a:cubicBezTo>
                    <a:pt x="13688" y="11727"/>
                    <a:pt x="13688" y="11771"/>
                    <a:pt x="13688" y="11771"/>
                  </a:cubicBezTo>
                  <a:lnTo>
                    <a:pt x="13688" y="11654"/>
                  </a:lnTo>
                  <a:cubicBezTo>
                    <a:pt x="13688" y="11580"/>
                    <a:pt x="13674" y="11478"/>
                    <a:pt x="13659" y="11346"/>
                  </a:cubicBezTo>
                  <a:cubicBezTo>
                    <a:pt x="13615" y="11127"/>
                    <a:pt x="13601" y="10834"/>
                    <a:pt x="13542" y="10468"/>
                  </a:cubicBezTo>
                  <a:cubicBezTo>
                    <a:pt x="13967" y="10409"/>
                    <a:pt x="14435" y="10336"/>
                    <a:pt x="14947" y="10234"/>
                  </a:cubicBezTo>
                  <a:lnTo>
                    <a:pt x="14947" y="10234"/>
                  </a:lnTo>
                  <a:cubicBezTo>
                    <a:pt x="14874" y="11083"/>
                    <a:pt x="14860" y="11771"/>
                    <a:pt x="14874" y="11785"/>
                  </a:cubicBezTo>
                  <a:cubicBezTo>
                    <a:pt x="14903" y="11785"/>
                    <a:pt x="14977" y="11083"/>
                    <a:pt x="15050" y="10204"/>
                  </a:cubicBezTo>
                  <a:cubicBezTo>
                    <a:pt x="15606" y="10102"/>
                    <a:pt x="16148" y="9955"/>
                    <a:pt x="16602" y="9824"/>
                  </a:cubicBezTo>
                  <a:cubicBezTo>
                    <a:pt x="16745" y="10370"/>
                    <a:pt x="16847" y="10761"/>
                    <a:pt x="16892" y="10761"/>
                  </a:cubicBezTo>
                  <a:cubicBezTo>
                    <a:pt x="16893" y="10761"/>
                    <a:pt x="16894" y="10761"/>
                    <a:pt x="16894" y="10761"/>
                  </a:cubicBezTo>
                  <a:cubicBezTo>
                    <a:pt x="16909" y="10761"/>
                    <a:pt x="16821" y="10336"/>
                    <a:pt x="16689" y="9794"/>
                  </a:cubicBezTo>
                  <a:cubicBezTo>
                    <a:pt x="16894" y="9736"/>
                    <a:pt x="17070" y="9663"/>
                    <a:pt x="17246" y="9604"/>
                  </a:cubicBezTo>
                  <a:cubicBezTo>
                    <a:pt x="17539" y="9516"/>
                    <a:pt x="17758" y="9428"/>
                    <a:pt x="17919" y="9370"/>
                  </a:cubicBezTo>
                  <a:cubicBezTo>
                    <a:pt x="18080" y="9311"/>
                    <a:pt x="18153" y="9282"/>
                    <a:pt x="18153" y="9253"/>
                  </a:cubicBezTo>
                  <a:cubicBezTo>
                    <a:pt x="18139" y="9243"/>
                    <a:pt x="18118" y="9238"/>
                    <a:pt x="18091" y="9238"/>
                  </a:cubicBezTo>
                  <a:cubicBezTo>
                    <a:pt x="18036" y="9238"/>
                    <a:pt x="17958" y="9258"/>
                    <a:pt x="17861" y="9297"/>
                  </a:cubicBezTo>
                  <a:cubicBezTo>
                    <a:pt x="17700" y="9355"/>
                    <a:pt x="17480" y="9428"/>
                    <a:pt x="17187" y="9516"/>
                  </a:cubicBezTo>
                  <a:cubicBezTo>
                    <a:pt x="17026" y="9575"/>
                    <a:pt x="16836" y="9619"/>
                    <a:pt x="16646" y="9677"/>
                  </a:cubicBezTo>
                  <a:lnTo>
                    <a:pt x="16587" y="9458"/>
                  </a:lnTo>
                  <a:cubicBezTo>
                    <a:pt x="16399" y="8793"/>
                    <a:pt x="16254" y="8228"/>
                    <a:pt x="16222" y="8228"/>
                  </a:cubicBezTo>
                  <a:cubicBezTo>
                    <a:pt x="16222" y="8228"/>
                    <a:pt x="16221" y="8228"/>
                    <a:pt x="16221" y="8228"/>
                  </a:cubicBezTo>
                  <a:cubicBezTo>
                    <a:pt x="16206" y="8228"/>
                    <a:pt x="16309" y="8799"/>
                    <a:pt x="16499" y="9472"/>
                  </a:cubicBezTo>
                  <a:lnTo>
                    <a:pt x="16543" y="9692"/>
                  </a:lnTo>
                  <a:cubicBezTo>
                    <a:pt x="16104" y="9824"/>
                    <a:pt x="15577" y="9955"/>
                    <a:pt x="15035" y="10058"/>
                  </a:cubicBezTo>
                  <a:cubicBezTo>
                    <a:pt x="15108" y="9165"/>
                    <a:pt x="15138" y="8448"/>
                    <a:pt x="15108" y="8448"/>
                  </a:cubicBezTo>
                  <a:lnTo>
                    <a:pt x="15108" y="8448"/>
                  </a:lnTo>
                  <a:cubicBezTo>
                    <a:pt x="15079" y="8448"/>
                    <a:pt x="14991" y="9180"/>
                    <a:pt x="14933" y="10087"/>
                  </a:cubicBezTo>
                  <a:cubicBezTo>
                    <a:pt x="14420" y="10190"/>
                    <a:pt x="13952" y="10263"/>
                    <a:pt x="13527" y="10321"/>
                  </a:cubicBezTo>
                  <a:cubicBezTo>
                    <a:pt x="13527" y="10263"/>
                    <a:pt x="13513" y="10204"/>
                    <a:pt x="13513" y="10131"/>
                  </a:cubicBezTo>
                  <a:cubicBezTo>
                    <a:pt x="13483" y="9970"/>
                    <a:pt x="13454" y="9765"/>
                    <a:pt x="13440" y="9589"/>
                  </a:cubicBezTo>
                  <a:cubicBezTo>
                    <a:pt x="13952" y="9033"/>
                    <a:pt x="14333" y="8623"/>
                    <a:pt x="14318" y="8594"/>
                  </a:cubicBezTo>
                  <a:cubicBezTo>
                    <a:pt x="14317" y="8594"/>
                    <a:pt x="14317" y="8593"/>
                    <a:pt x="14316" y="8593"/>
                  </a:cubicBezTo>
                  <a:cubicBezTo>
                    <a:pt x="14274" y="8593"/>
                    <a:pt x="13898" y="8955"/>
                    <a:pt x="13410" y="9472"/>
                  </a:cubicBezTo>
                  <a:cubicBezTo>
                    <a:pt x="13366" y="9092"/>
                    <a:pt x="13308" y="8667"/>
                    <a:pt x="13249" y="8213"/>
                  </a:cubicBezTo>
                  <a:cubicBezTo>
                    <a:pt x="13469" y="8111"/>
                    <a:pt x="13615" y="8038"/>
                    <a:pt x="13615" y="8008"/>
                  </a:cubicBezTo>
                  <a:cubicBezTo>
                    <a:pt x="13615" y="8007"/>
                    <a:pt x="13614" y="8006"/>
                    <a:pt x="13611" y="8006"/>
                  </a:cubicBezTo>
                  <a:cubicBezTo>
                    <a:pt x="13584" y="8006"/>
                    <a:pt x="13446" y="8061"/>
                    <a:pt x="13249" y="8140"/>
                  </a:cubicBezTo>
                  <a:cubicBezTo>
                    <a:pt x="13205" y="7774"/>
                    <a:pt x="13147" y="7379"/>
                    <a:pt x="13103" y="6969"/>
                  </a:cubicBezTo>
                  <a:cubicBezTo>
                    <a:pt x="13352" y="6969"/>
                    <a:pt x="13469" y="6954"/>
                    <a:pt x="13469" y="6954"/>
                  </a:cubicBezTo>
                  <a:cubicBezTo>
                    <a:pt x="13469" y="6954"/>
                    <a:pt x="13352" y="6940"/>
                    <a:pt x="13088" y="6940"/>
                  </a:cubicBezTo>
                  <a:cubicBezTo>
                    <a:pt x="13074" y="6764"/>
                    <a:pt x="13044" y="6588"/>
                    <a:pt x="13015" y="6427"/>
                  </a:cubicBezTo>
                  <a:cubicBezTo>
                    <a:pt x="12927" y="5768"/>
                    <a:pt x="12839" y="5139"/>
                    <a:pt x="12766" y="4568"/>
                  </a:cubicBezTo>
                  <a:cubicBezTo>
                    <a:pt x="13074" y="4568"/>
                    <a:pt x="13249" y="4553"/>
                    <a:pt x="13249" y="4553"/>
                  </a:cubicBezTo>
                  <a:cubicBezTo>
                    <a:pt x="13249" y="4553"/>
                    <a:pt x="13074" y="4539"/>
                    <a:pt x="12766" y="4539"/>
                  </a:cubicBezTo>
                  <a:cubicBezTo>
                    <a:pt x="12664" y="3836"/>
                    <a:pt x="12576" y="3221"/>
                    <a:pt x="12503" y="2709"/>
                  </a:cubicBezTo>
                  <a:cubicBezTo>
                    <a:pt x="12488" y="2562"/>
                    <a:pt x="12473" y="2416"/>
                    <a:pt x="12444" y="2284"/>
                  </a:cubicBezTo>
                  <a:cubicBezTo>
                    <a:pt x="12766" y="2284"/>
                    <a:pt x="12927" y="2270"/>
                    <a:pt x="12927" y="2270"/>
                  </a:cubicBezTo>
                  <a:cubicBezTo>
                    <a:pt x="12927" y="2270"/>
                    <a:pt x="12737" y="2255"/>
                    <a:pt x="12429" y="2255"/>
                  </a:cubicBezTo>
                  <a:cubicBezTo>
                    <a:pt x="12400" y="1992"/>
                    <a:pt x="12356" y="1757"/>
                    <a:pt x="12342" y="1567"/>
                  </a:cubicBezTo>
                  <a:cubicBezTo>
                    <a:pt x="12327" y="1450"/>
                    <a:pt x="12298" y="1347"/>
                    <a:pt x="12283" y="1260"/>
                  </a:cubicBezTo>
                  <a:cubicBezTo>
                    <a:pt x="12268" y="1186"/>
                    <a:pt x="12268" y="1157"/>
                    <a:pt x="12268" y="1157"/>
                  </a:cubicBezTo>
                  <a:lnTo>
                    <a:pt x="12268" y="1260"/>
                  </a:lnTo>
                  <a:cubicBezTo>
                    <a:pt x="12268" y="1333"/>
                    <a:pt x="12283" y="1450"/>
                    <a:pt x="12298" y="1567"/>
                  </a:cubicBezTo>
                  <a:cubicBezTo>
                    <a:pt x="12327" y="1757"/>
                    <a:pt x="12356" y="1977"/>
                    <a:pt x="12371" y="2226"/>
                  </a:cubicBezTo>
                  <a:cubicBezTo>
                    <a:pt x="11888" y="2226"/>
                    <a:pt x="11083" y="2211"/>
                    <a:pt x="10087" y="2211"/>
                  </a:cubicBezTo>
                  <a:cubicBezTo>
                    <a:pt x="9999" y="864"/>
                    <a:pt x="9941" y="1"/>
                    <a:pt x="992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79" name="Google Shape;1868;p57">
              <a:extLst>
                <a:ext uri="{FF2B5EF4-FFF2-40B4-BE49-F238E27FC236}">
                  <a16:creationId xmlns:a16="http://schemas.microsoft.com/office/drawing/2014/main" id="{C4D79DEA-7E67-4868-B5DC-CE9A58C40D9E}"/>
                </a:ext>
              </a:extLst>
            </p:cNvPr>
            <p:cNvSpPr/>
            <p:nvPr/>
          </p:nvSpPr>
          <p:spPr>
            <a:xfrm>
              <a:off x="696431" y="1485769"/>
              <a:ext cx="64641" cy="125301"/>
            </a:xfrm>
            <a:custGeom>
              <a:avLst/>
              <a:gdLst/>
              <a:ahLst/>
              <a:cxnLst/>
              <a:rect l="l" t="t" r="r" b="b"/>
              <a:pathLst>
                <a:path w="763" h="1479" extrusionOk="0">
                  <a:moveTo>
                    <a:pt x="762" y="0"/>
                  </a:moveTo>
                  <a:lnTo>
                    <a:pt x="162" y="88"/>
                  </a:lnTo>
                  <a:lnTo>
                    <a:pt x="1" y="1186"/>
                  </a:lnTo>
                  <a:lnTo>
                    <a:pt x="513" y="1479"/>
                  </a:lnTo>
                  <a:lnTo>
                    <a:pt x="762" y="732"/>
                  </a:lnTo>
                  <a:lnTo>
                    <a:pt x="762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80" name="Google Shape;1869;p57">
              <a:extLst>
                <a:ext uri="{FF2B5EF4-FFF2-40B4-BE49-F238E27FC236}">
                  <a16:creationId xmlns:a16="http://schemas.microsoft.com/office/drawing/2014/main" id="{5DB25DD3-B05F-4728-8BCD-3315D4940D9B}"/>
                </a:ext>
              </a:extLst>
            </p:cNvPr>
            <p:cNvSpPr/>
            <p:nvPr/>
          </p:nvSpPr>
          <p:spPr>
            <a:xfrm>
              <a:off x="639415" y="1561424"/>
              <a:ext cx="137755" cy="914129"/>
            </a:xfrm>
            <a:custGeom>
              <a:avLst/>
              <a:gdLst/>
              <a:ahLst/>
              <a:cxnLst/>
              <a:rect l="l" t="t" r="r" b="b"/>
              <a:pathLst>
                <a:path w="1626" h="10790" extrusionOk="0">
                  <a:moveTo>
                    <a:pt x="1201" y="0"/>
                  </a:moveTo>
                  <a:lnTo>
                    <a:pt x="1040" y="498"/>
                  </a:lnTo>
                  <a:cubicBezTo>
                    <a:pt x="1040" y="498"/>
                    <a:pt x="0" y="8564"/>
                    <a:pt x="249" y="9135"/>
                  </a:cubicBezTo>
                  <a:cubicBezTo>
                    <a:pt x="484" y="9692"/>
                    <a:pt x="1054" y="10790"/>
                    <a:pt x="1054" y="10790"/>
                  </a:cubicBezTo>
                  <a:lnTo>
                    <a:pt x="1625" y="7569"/>
                  </a:lnTo>
                  <a:lnTo>
                    <a:pt x="120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grpSp>
        <p:nvGrpSpPr>
          <p:cNvPr id="4" name="Google Shape;1870;p57">
            <a:extLst>
              <a:ext uri="{FF2B5EF4-FFF2-40B4-BE49-F238E27FC236}">
                <a16:creationId xmlns:a16="http://schemas.microsoft.com/office/drawing/2014/main" id="{0625FADE-3D87-4BAC-830E-BCF9BEA597BA}"/>
              </a:ext>
            </a:extLst>
          </p:cNvPr>
          <p:cNvGrpSpPr/>
          <p:nvPr/>
        </p:nvGrpSpPr>
        <p:grpSpPr>
          <a:xfrm>
            <a:off x="3222283" y="1342784"/>
            <a:ext cx="2420243" cy="4786691"/>
            <a:chOff x="2306551" y="947031"/>
            <a:chExt cx="1881993" cy="3721768"/>
          </a:xfrm>
        </p:grpSpPr>
        <p:sp>
          <p:nvSpPr>
            <p:cNvPr id="5" name="Google Shape;1871;p57">
              <a:extLst>
                <a:ext uri="{FF2B5EF4-FFF2-40B4-BE49-F238E27FC236}">
                  <a16:creationId xmlns:a16="http://schemas.microsoft.com/office/drawing/2014/main" id="{1707B311-27E5-4DD5-8A04-7725972A031F}"/>
                </a:ext>
              </a:extLst>
            </p:cNvPr>
            <p:cNvSpPr/>
            <p:nvPr/>
          </p:nvSpPr>
          <p:spPr>
            <a:xfrm>
              <a:off x="2735744" y="947031"/>
              <a:ext cx="725627" cy="940392"/>
            </a:xfrm>
            <a:custGeom>
              <a:avLst/>
              <a:gdLst/>
              <a:ahLst/>
              <a:cxnLst/>
              <a:rect l="l" t="t" r="r" b="b"/>
              <a:pathLst>
                <a:path w="8565" h="11100" extrusionOk="0">
                  <a:moveTo>
                    <a:pt x="3123" y="1"/>
                  </a:moveTo>
                  <a:cubicBezTo>
                    <a:pt x="2777" y="1"/>
                    <a:pt x="2428" y="37"/>
                    <a:pt x="2079" y="79"/>
                  </a:cubicBezTo>
                  <a:cubicBezTo>
                    <a:pt x="1684" y="108"/>
                    <a:pt x="1288" y="167"/>
                    <a:pt x="893" y="313"/>
                  </a:cubicBezTo>
                  <a:cubicBezTo>
                    <a:pt x="527" y="460"/>
                    <a:pt x="366" y="621"/>
                    <a:pt x="205" y="987"/>
                  </a:cubicBezTo>
                  <a:cubicBezTo>
                    <a:pt x="0" y="1265"/>
                    <a:pt x="59" y="1675"/>
                    <a:pt x="220" y="1953"/>
                  </a:cubicBezTo>
                  <a:cubicBezTo>
                    <a:pt x="395" y="2246"/>
                    <a:pt x="674" y="2465"/>
                    <a:pt x="952" y="2670"/>
                  </a:cubicBezTo>
                  <a:cubicBezTo>
                    <a:pt x="1230" y="2890"/>
                    <a:pt x="1493" y="3109"/>
                    <a:pt x="1640" y="3417"/>
                  </a:cubicBezTo>
                  <a:cubicBezTo>
                    <a:pt x="1903" y="3929"/>
                    <a:pt x="1742" y="4544"/>
                    <a:pt x="1552" y="5086"/>
                  </a:cubicBezTo>
                  <a:cubicBezTo>
                    <a:pt x="1376" y="5598"/>
                    <a:pt x="1171" y="6110"/>
                    <a:pt x="1040" y="6637"/>
                  </a:cubicBezTo>
                  <a:cubicBezTo>
                    <a:pt x="937" y="7179"/>
                    <a:pt x="908" y="7735"/>
                    <a:pt x="1113" y="8248"/>
                  </a:cubicBezTo>
                  <a:cubicBezTo>
                    <a:pt x="1406" y="8980"/>
                    <a:pt x="2108" y="9448"/>
                    <a:pt x="2767" y="9858"/>
                  </a:cubicBezTo>
                  <a:cubicBezTo>
                    <a:pt x="3572" y="10356"/>
                    <a:pt x="4421" y="10854"/>
                    <a:pt x="5358" y="11029"/>
                  </a:cubicBezTo>
                  <a:cubicBezTo>
                    <a:pt x="5589" y="11075"/>
                    <a:pt x="5826" y="11099"/>
                    <a:pt x="6062" y="11099"/>
                  </a:cubicBezTo>
                  <a:cubicBezTo>
                    <a:pt x="6803" y="11099"/>
                    <a:pt x="7538" y="10866"/>
                    <a:pt x="8037" y="10356"/>
                  </a:cubicBezTo>
                  <a:cubicBezTo>
                    <a:pt x="8286" y="10107"/>
                    <a:pt x="8476" y="9756"/>
                    <a:pt x="8520" y="9390"/>
                  </a:cubicBezTo>
                  <a:cubicBezTo>
                    <a:pt x="8564" y="9024"/>
                    <a:pt x="8447" y="8614"/>
                    <a:pt x="8198" y="8365"/>
                  </a:cubicBezTo>
                  <a:cubicBezTo>
                    <a:pt x="8023" y="8204"/>
                    <a:pt x="7774" y="8087"/>
                    <a:pt x="7583" y="7926"/>
                  </a:cubicBezTo>
                  <a:cubicBezTo>
                    <a:pt x="7378" y="7765"/>
                    <a:pt x="7232" y="7501"/>
                    <a:pt x="7291" y="7267"/>
                  </a:cubicBezTo>
                  <a:cubicBezTo>
                    <a:pt x="7349" y="7003"/>
                    <a:pt x="7613" y="6886"/>
                    <a:pt x="7759" y="6667"/>
                  </a:cubicBezTo>
                  <a:cubicBezTo>
                    <a:pt x="7979" y="6330"/>
                    <a:pt x="7876" y="5876"/>
                    <a:pt x="7613" y="5598"/>
                  </a:cubicBezTo>
                  <a:cubicBezTo>
                    <a:pt x="7364" y="5305"/>
                    <a:pt x="6969" y="5173"/>
                    <a:pt x="6588" y="5130"/>
                  </a:cubicBezTo>
                  <a:cubicBezTo>
                    <a:pt x="6237" y="5071"/>
                    <a:pt x="5856" y="5071"/>
                    <a:pt x="5563" y="4895"/>
                  </a:cubicBezTo>
                  <a:cubicBezTo>
                    <a:pt x="5197" y="4646"/>
                    <a:pt x="5036" y="4193"/>
                    <a:pt x="5036" y="3753"/>
                  </a:cubicBezTo>
                  <a:cubicBezTo>
                    <a:pt x="5036" y="3314"/>
                    <a:pt x="5153" y="2890"/>
                    <a:pt x="5270" y="2480"/>
                  </a:cubicBezTo>
                  <a:cubicBezTo>
                    <a:pt x="5358" y="2041"/>
                    <a:pt x="5431" y="1601"/>
                    <a:pt x="5285" y="1177"/>
                  </a:cubicBezTo>
                  <a:cubicBezTo>
                    <a:pt x="5080" y="591"/>
                    <a:pt x="4524" y="211"/>
                    <a:pt x="3909" y="79"/>
                  </a:cubicBezTo>
                  <a:cubicBezTo>
                    <a:pt x="3649" y="22"/>
                    <a:pt x="3387" y="1"/>
                    <a:pt x="312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" name="Google Shape;1872;p57">
              <a:extLst>
                <a:ext uri="{FF2B5EF4-FFF2-40B4-BE49-F238E27FC236}">
                  <a16:creationId xmlns:a16="http://schemas.microsoft.com/office/drawing/2014/main" id="{8D70B039-4928-4CD4-9262-62ADB3C5F46F}"/>
                </a:ext>
              </a:extLst>
            </p:cNvPr>
            <p:cNvSpPr/>
            <p:nvPr/>
          </p:nvSpPr>
          <p:spPr>
            <a:xfrm>
              <a:off x="2374835" y="2430825"/>
              <a:ext cx="1018334" cy="2153159"/>
            </a:xfrm>
            <a:custGeom>
              <a:avLst/>
              <a:gdLst/>
              <a:ahLst/>
              <a:cxnLst/>
              <a:rect l="l" t="t" r="r" b="b"/>
              <a:pathLst>
                <a:path w="12020" h="25415" extrusionOk="0">
                  <a:moveTo>
                    <a:pt x="12019" y="1"/>
                  </a:moveTo>
                  <a:lnTo>
                    <a:pt x="8154" y="733"/>
                  </a:lnTo>
                  <a:cubicBezTo>
                    <a:pt x="5973" y="10673"/>
                    <a:pt x="0" y="23395"/>
                    <a:pt x="0" y="23395"/>
                  </a:cubicBezTo>
                  <a:lnTo>
                    <a:pt x="3309" y="25415"/>
                  </a:lnTo>
                  <a:cubicBezTo>
                    <a:pt x="11009" y="10219"/>
                    <a:pt x="12019" y="1"/>
                    <a:pt x="1201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7" name="Google Shape;1873;p57">
              <a:extLst>
                <a:ext uri="{FF2B5EF4-FFF2-40B4-BE49-F238E27FC236}">
                  <a16:creationId xmlns:a16="http://schemas.microsoft.com/office/drawing/2014/main" id="{1D0D00EE-C901-497A-8AC3-01BB02AB43F6}"/>
                </a:ext>
              </a:extLst>
            </p:cNvPr>
            <p:cNvSpPr/>
            <p:nvPr/>
          </p:nvSpPr>
          <p:spPr>
            <a:xfrm>
              <a:off x="2374835" y="4400406"/>
              <a:ext cx="333712" cy="268393"/>
            </a:xfrm>
            <a:custGeom>
              <a:avLst/>
              <a:gdLst/>
              <a:ahLst/>
              <a:cxnLst/>
              <a:rect l="l" t="t" r="r" b="b"/>
              <a:pathLst>
                <a:path w="3939" h="3168" extrusionOk="0">
                  <a:moveTo>
                    <a:pt x="0" y="0"/>
                  </a:moveTo>
                  <a:lnTo>
                    <a:pt x="0" y="117"/>
                  </a:lnTo>
                  <a:cubicBezTo>
                    <a:pt x="0" y="117"/>
                    <a:pt x="3438" y="3168"/>
                    <a:pt x="3805" y="3168"/>
                  </a:cubicBezTo>
                  <a:cubicBezTo>
                    <a:pt x="3822" y="3168"/>
                    <a:pt x="3832" y="3161"/>
                    <a:pt x="3836" y="3148"/>
                  </a:cubicBezTo>
                  <a:cubicBezTo>
                    <a:pt x="3938" y="2826"/>
                    <a:pt x="3309" y="2152"/>
                    <a:pt x="3309" y="2152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8" name="Google Shape;1874;p57">
              <a:extLst>
                <a:ext uri="{FF2B5EF4-FFF2-40B4-BE49-F238E27FC236}">
                  <a16:creationId xmlns:a16="http://schemas.microsoft.com/office/drawing/2014/main" id="{33E1E5DD-6785-447E-AE1C-A162A1F34A19}"/>
                </a:ext>
              </a:extLst>
            </p:cNvPr>
            <p:cNvSpPr/>
            <p:nvPr/>
          </p:nvSpPr>
          <p:spPr>
            <a:xfrm>
              <a:off x="2306551" y="2918307"/>
              <a:ext cx="261785" cy="299485"/>
            </a:xfrm>
            <a:custGeom>
              <a:avLst/>
              <a:gdLst/>
              <a:ahLst/>
              <a:cxnLst/>
              <a:rect l="l" t="t" r="r" b="b"/>
              <a:pathLst>
                <a:path w="3090" h="3535" extrusionOk="0">
                  <a:moveTo>
                    <a:pt x="810" y="0"/>
                  </a:moveTo>
                  <a:cubicBezTo>
                    <a:pt x="738" y="0"/>
                    <a:pt x="686" y="22"/>
                    <a:pt x="660" y="73"/>
                  </a:cubicBezTo>
                  <a:cubicBezTo>
                    <a:pt x="660" y="73"/>
                    <a:pt x="1" y="1859"/>
                    <a:pt x="59" y="2079"/>
                  </a:cubicBezTo>
                  <a:cubicBezTo>
                    <a:pt x="65" y="2108"/>
                    <a:pt x="80" y="2120"/>
                    <a:pt x="102" y="2120"/>
                  </a:cubicBezTo>
                  <a:cubicBezTo>
                    <a:pt x="241" y="2120"/>
                    <a:pt x="660" y="1581"/>
                    <a:pt x="660" y="1581"/>
                  </a:cubicBezTo>
                  <a:lnTo>
                    <a:pt x="660" y="1581"/>
                  </a:lnTo>
                  <a:cubicBezTo>
                    <a:pt x="660" y="1581"/>
                    <a:pt x="206" y="2357"/>
                    <a:pt x="250" y="2576"/>
                  </a:cubicBezTo>
                  <a:cubicBezTo>
                    <a:pt x="255" y="2596"/>
                    <a:pt x="269" y="2605"/>
                    <a:pt x="288" y="2605"/>
                  </a:cubicBezTo>
                  <a:cubicBezTo>
                    <a:pt x="465" y="2605"/>
                    <a:pt x="1157" y="1830"/>
                    <a:pt x="1157" y="1830"/>
                  </a:cubicBezTo>
                  <a:lnTo>
                    <a:pt x="1157" y="1830"/>
                  </a:lnTo>
                  <a:cubicBezTo>
                    <a:pt x="1157" y="1830"/>
                    <a:pt x="367" y="2825"/>
                    <a:pt x="586" y="3001"/>
                  </a:cubicBezTo>
                  <a:cubicBezTo>
                    <a:pt x="602" y="3013"/>
                    <a:pt x="622" y="3018"/>
                    <a:pt x="644" y="3018"/>
                  </a:cubicBezTo>
                  <a:cubicBezTo>
                    <a:pt x="936" y="3018"/>
                    <a:pt x="1743" y="2123"/>
                    <a:pt x="1743" y="2123"/>
                  </a:cubicBezTo>
                  <a:lnTo>
                    <a:pt x="1743" y="2123"/>
                  </a:lnTo>
                  <a:cubicBezTo>
                    <a:pt x="1743" y="2123"/>
                    <a:pt x="865" y="3294"/>
                    <a:pt x="1055" y="3513"/>
                  </a:cubicBezTo>
                  <a:cubicBezTo>
                    <a:pt x="1069" y="3528"/>
                    <a:pt x="1087" y="3535"/>
                    <a:pt x="1108" y="3535"/>
                  </a:cubicBezTo>
                  <a:cubicBezTo>
                    <a:pt x="1409" y="3535"/>
                    <a:pt x="2416" y="2196"/>
                    <a:pt x="2416" y="2196"/>
                  </a:cubicBezTo>
                  <a:cubicBezTo>
                    <a:pt x="2430" y="2734"/>
                    <a:pt x="2753" y="3037"/>
                    <a:pt x="2907" y="3037"/>
                  </a:cubicBezTo>
                  <a:cubicBezTo>
                    <a:pt x="2921" y="3037"/>
                    <a:pt x="2933" y="3035"/>
                    <a:pt x="2943" y="3030"/>
                  </a:cubicBezTo>
                  <a:cubicBezTo>
                    <a:pt x="3090" y="2972"/>
                    <a:pt x="2929" y="1215"/>
                    <a:pt x="2929" y="1215"/>
                  </a:cubicBezTo>
                  <a:cubicBezTo>
                    <a:pt x="2929" y="1215"/>
                    <a:pt x="1339" y="0"/>
                    <a:pt x="810" y="0"/>
                  </a:cubicBezTo>
                  <a:close/>
                </a:path>
              </a:pathLst>
            </a:custGeom>
            <a:solidFill>
              <a:srgbClr val="AC6E5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" name="Google Shape;1875;p57">
              <a:extLst>
                <a:ext uri="{FF2B5EF4-FFF2-40B4-BE49-F238E27FC236}">
                  <a16:creationId xmlns:a16="http://schemas.microsoft.com/office/drawing/2014/main" id="{FE792E05-103F-472D-AA8B-611E41BAB9F6}"/>
                </a:ext>
              </a:extLst>
            </p:cNvPr>
            <p:cNvSpPr/>
            <p:nvPr/>
          </p:nvSpPr>
          <p:spPr>
            <a:xfrm>
              <a:off x="2699738" y="2404816"/>
              <a:ext cx="1082806" cy="2232541"/>
            </a:xfrm>
            <a:custGeom>
              <a:avLst/>
              <a:gdLst/>
              <a:ahLst/>
              <a:cxnLst/>
              <a:rect l="l" t="t" r="r" b="b"/>
              <a:pathLst>
                <a:path w="12781" h="26352" extrusionOk="0">
                  <a:moveTo>
                    <a:pt x="5168" y="0"/>
                  </a:moveTo>
                  <a:lnTo>
                    <a:pt x="1" y="1742"/>
                  </a:lnTo>
                  <a:cubicBezTo>
                    <a:pt x="1" y="1742"/>
                    <a:pt x="2855" y="15006"/>
                    <a:pt x="9794" y="26351"/>
                  </a:cubicBezTo>
                  <a:lnTo>
                    <a:pt x="12781" y="24741"/>
                  </a:lnTo>
                  <a:cubicBezTo>
                    <a:pt x="12781" y="24741"/>
                    <a:pt x="4905" y="8228"/>
                    <a:pt x="516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grpSp>
          <p:nvGrpSpPr>
            <p:cNvPr id="10" name="Google Shape;1876;p57">
              <a:extLst>
                <a:ext uri="{FF2B5EF4-FFF2-40B4-BE49-F238E27FC236}">
                  <a16:creationId xmlns:a16="http://schemas.microsoft.com/office/drawing/2014/main" id="{525DBDF3-12A3-45C7-B199-FAF7C3D1BB54}"/>
                </a:ext>
              </a:extLst>
            </p:cNvPr>
            <p:cNvGrpSpPr/>
            <p:nvPr/>
          </p:nvGrpSpPr>
          <p:grpSpPr>
            <a:xfrm>
              <a:off x="3559968" y="976874"/>
              <a:ext cx="628575" cy="651555"/>
              <a:chOff x="3559968" y="976874"/>
              <a:chExt cx="628575" cy="651555"/>
            </a:xfrm>
          </p:grpSpPr>
          <p:sp>
            <p:nvSpPr>
              <p:cNvPr id="38" name="Google Shape;1877;p57">
                <a:extLst>
                  <a:ext uri="{FF2B5EF4-FFF2-40B4-BE49-F238E27FC236}">
                    <a16:creationId xmlns:a16="http://schemas.microsoft.com/office/drawing/2014/main" id="{E989012F-F370-4071-A239-C78FD91C5BF0}"/>
                  </a:ext>
                </a:extLst>
              </p:cNvPr>
              <p:cNvSpPr/>
              <p:nvPr/>
            </p:nvSpPr>
            <p:spPr>
              <a:xfrm rot="3731416">
                <a:off x="3623752" y="1080600"/>
                <a:ext cx="502390" cy="444102"/>
              </a:xfrm>
              <a:custGeom>
                <a:avLst/>
                <a:gdLst/>
                <a:ahLst/>
                <a:cxnLst/>
                <a:rect l="l" t="t" r="r" b="b"/>
                <a:pathLst>
                  <a:path w="5930" h="5242" extrusionOk="0">
                    <a:moveTo>
                      <a:pt x="2965" y="0"/>
                    </a:moveTo>
                    <a:cubicBezTo>
                      <a:pt x="2151" y="0"/>
                      <a:pt x="1349" y="382"/>
                      <a:pt x="835" y="1090"/>
                    </a:cubicBezTo>
                    <a:cubicBezTo>
                      <a:pt x="1" y="2261"/>
                      <a:pt x="250" y="3901"/>
                      <a:pt x="1421" y="4750"/>
                    </a:cubicBezTo>
                    <a:cubicBezTo>
                      <a:pt x="1885" y="5081"/>
                      <a:pt x="2426" y="5242"/>
                      <a:pt x="2962" y="5242"/>
                    </a:cubicBezTo>
                    <a:cubicBezTo>
                      <a:pt x="3776" y="5242"/>
                      <a:pt x="4577" y="4871"/>
                      <a:pt x="5081" y="4164"/>
                    </a:cubicBezTo>
                    <a:cubicBezTo>
                      <a:pt x="5930" y="2993"/>
                      <a:pt x="5666" y="1339"/>
                      <a:pt x="4495" y="504"/>
                    </a:cubicBezTo>
                    <a:cubicBezTo>
                      <a:pt x="4032" y="163"/>
                      <a:pt x="3496" y="0"/>
                      <a:pt x="2965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39" name="Google Shape;1878;p57">
                <a:extLst>
                  <a:ext uri="{FF2B5EF4-FFF2-40B4-BE49-F238E27FC236}">
                    <a16:creationId xmlns:a16="http://schemas.microsoft.com/office/drawing/2014/main" id="{73B0DD90-F2EC-430B-B40E-8C9FA65D5BA6}"/>
                  </a:ext>
                </a:extLst>
              </p:cNvPr>
              <p:cNvSpPr/>
              <p:nvPr/>
            </p:nvSpPr>
            <p:spPr>
              <a:xfrm rot="3731416">
                <a:off x="3585078" y="1356276"/>
                <a:ext cx="93107" cy="112932"/>
              </a:xfrm>
              <a:custGeom>
                <a:avLst/>
                <a:gdLst/>
                <a:ahLst/>
                <a:cxnLst/>
                <a:rect l="l" t="t" r="r" b="b"/>
                <a:pathLst>
                  <a:path w="1099" h="1333" extrusionOk="0">
                    <a:moveTo>
                      <a:pt x="1" y="0"/>
                    </a:moveTo>
                    <a:lnTo>
                      <a:pt x="718" y="1332"/>
                    </a:lnTo>
                    <a:lnTo>
                      <a:pt x="1099" y="117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</p:grpSp>
        <p:sp>
          <p:nvSpPr>
            <p:cNvPr id="11" name="Google Shape;1879;p57">
              <a:extLst>
                <a:ext uri="{FF2B5EF4-FFF2-40B4-BE49-F238E27FC236}">
                  <a16:creationId xmlns:a16="http://schemas.microsoft.com/office/drawing/2014/main" id="{A76000EF-A981-4985-A57E-E2CAFBA138AE}"/>
                </a:ext>
              </a:extLst>
            </p:cNvPr>
            <p:cNvSpPr/>
            <p:nvPr/>
          </p:nvSpPr>
          <p:spPr>
            <a:xfrm>
              <a:off x="2796488" y="2219956"/>
              <a:ext cx="163764" cy="180877"/>
            </a:xfrm>
            <a:custGeom>
              <a:avLst/>
              <a:gdLst/>
              <a:ahLst/>
              <a:cxnLst/>
              <a:rect l="l" t="t" r="r" b="b"/>
              <a:pathLst>
                <a:path w="1933" h="2135" extrusionOk="0">
                  <a:moveTo>
                    <a:pt x="176" y="45"/>
                  </a:moveTo>
                  <a:cubicBezTo>
                    <a:pt x="176" y="45"/>
                    <a:pt x="165" y="78"/>
                    <a:pt x="157" y="158"/>
                  </a:cubicBezTo>
                  <a:lnTo>
                    <a:pt x="157" y="158"/>
                  </a:lnTo>
                  <a:cubicBezTo>
                    <a:pt x="170" y="84"/>
                    <a:pt x="176" y="45"/>
                    <a:pt x="176" y="45"/>
                  </a:cubicBezTo>
                  <a:close/>
                  <a:moveTo>
                    <a:pt x="157" y="158"/>
                  </a:moveTo>
                  <a:lnTo>
                    <a:pt x="157" y="158"/>
                  </a:lnTo>
                  <a:cubicBezTo>
                    <a:pt x="150" y="195"/>
                    <a:pt x="142" y="240"/>
                    <a:pt x="132" y="294"/>
                  </a:cubicBezTo>
                  <a:cubicBezTo>
                    <a:pt x="107" y="386"/>
                    <a:pt x="87" y="507"/>
                    <a:pt x="68" y="651"/>
                  </a:cubicBezTo>
                  <a:lnTo>
                    <a:pt x="68" y="651"/>
                  </a:lnTo>
                  <a:cubicBezTo>
                    <a:pt x="92" y="539"/>
                    <a:pt x="119" y="443"/>
                    <a:pt x="147" y="367"/>
                  </a:cubicBezTo>
                  <a:cubicBezTo>
                    <a:pt x="147" y="277"/>
                    <a:pt x="151" y="208"/>
                    <a:pt x="157" y="158"/>
                  </a:cubicBezTo>
                  <a:close/>
                  <a:moveTo>
                    <a:pt x="103" y="1"/>
                  </a:moveTo>
                  <a:cubicBezTo>
                    <a:pt x="103" y="1"/>
                    <a:pt x="205" y="15"/>
                    <a:pt x="366" y="45"/>
                  </a:cubicBezTo>
                  <a:cubicBezTo>
                    <a:pt x="542" y="45"/>
                    <a:pt x="776" y="74"/>
                    <a:pt x="1069" y="89"/>
                  </a:cubicBezTo>
                  <a:cubicBezTo>
                    <a:pt x="1230" y="118"/>
                    <a:pt x="1391" y="118"/>
                    <a:pt x="1567" y="133"/>
                  </a:cubicBezTo>
                  <a:cubicBezTo>
                    <a:pt x="1669" y="147"/>
                    <a:pt x="1757" y="147"/>
                    <a:pt x="1787" y="206"/>
                  </a:cubicBezTo>
                  <a:cubicBezTo>
                    <a:pt x="1830" y="264"/>
                    <a:pt x="1830" y="367"/>
                    <a:pt x="1830" y="455"/>
                  </a:cubicBezTo>
                  <a:cubicBezTo>
                    <a:pt x="1816" y="660"/>
                    <a:pt x="1816" y="879"/>
                    <a:pt x="1772" y="1084"/>
                  </a:cubicBezTo>
                  <a:cubicBezTo>
                    <a:pt x="1713" y="1289"/>
                    <a:pt x="1640" y="1509"/>
                    <a:pt x="1479" y="1655"/>
                  </a:cubicBezTo>
                  <a:cubicBezTo>
                    <a:pt x="1318" y="1816"/>
                    <a:pt x="1113" y="1904"/>
                    <a:pt x="908" y="1963"/>
                  </a:cubicBezTo>
                  <a:cubicBezTo>
                    <a:pt x="818" y="1990"/>
                    <a:pt x="722" y="2005"/>
                    <a:pt x="627" y="2005"/>
                  </a:cubicBezTo>
                  <a:cubicBezTo>
                    <a:pt x="520" y="2005"/>
                    <a:pt x="415" y="1987"/>
                    <a:pt x="323" y="1948"/>
                  </a:cubicBezTo>
                  <a:cubicBezTo>
                    <a:pt x="162" y="1845"/>
                    <a:pt x="74" y="1670"/>
                    <a:pt x="59" y="1509"/>
                  </a:cubicBezTo>
                  <a:cubicBezTo>
                    <a:pt x="15" y="1318"/>
                    <a:pt x="30" y="1157"/>
                    <a:pt x="30" y="1011"/>
                  </a:cubicBezTo>
                  <a:cubicBezTo>
                    <a:pt x="42" y="880"/>
                    <a:pt x="55" y="759"/>
                    <a:pt x="68" y="651"/>
                  </a:cubicBezTo>
                  <a:lnTo>
                    <a:pt x="68" y="651"/>
                  </a:lnTo>
                  <a:cubicBezTo>
                    <a:pt x="43" y="776"/>
                    <a:pt x="23" y="922"/>
                    <a:pt x="15" y="1084"/>
                  </a:cubicBezTo>
                  <a:cubicBezTo>
                    <a:pt x="1" y="1231"/>
                    <a:pt x="1" y="1392"/>
                    <a:pt x="15" y="1582"/>
                  </a:cubicBezTo>
                  <a:cubicBezTo>
                    <a:pt x="30" y="1758"/>
                    <a:pt x="118" y="1963"/>
                    <a:pt x="323" y="2065"/>
                  </a:cubicBezTo>
                  <a:cubicBezTo>
                    <a:pt x="425" y="2116"/>
                    <a:pt x="531" y="2135"/>
                    <a:pt x="639" y="2135"/>
                  </a:cubicBezTo>
                  <a:cubicBezTo>
                    <a:pt x="747" y="2135"/>
                    <a:pt x="857" y="2116"/>
                    <a:pt x="967" y="2094"/>
                  </a:cubicBezTo>
                  <a:cubicBezTo>
                    <a:pt x="1186" y="2036"/>
                    <a:pt x="1406" y="1919"/>
                    <a:pt x="1567" y="1758"/>
                  </a:cubicBezTo>
                  <a:cubicBezTo>
                    <a:pt x="1757" y="1582"/>
                    <a:pt x="1845" y="1362"/>
                    <a:pt x="1874" y="1143"/>
                  </a:cubicBezTo>
                  <a:cubicBezTo>
                    <a:pt x="1918" y="923"/>
                    <a:pt x="1918" y="704"/>
                    <a:pt x="1918" y="499"/>
                  </a:cubicBezTo>
                  <a:cubicBezTo>
                    <a:pt x="1918" y="381"/>
                    <a:pt x="1933" y="279"/>
                    <a:pt x="1860" y="191"/>
                  </a:cubicBezTo>
                  <a:cubicBezTo>
                    <a:pt x="1830" y="133"/>
                    <a:pt x="1772" y="89"/>
                    <a:pt x="1713" y="89"/>
                  </a:cubicBezTo>
                  <a:cubicBezTo>
                    <a:pt x="1669" y="74"/>
                    <a:pt x="1611" y="74"/>
                    <a:pt x="1567" y="74"/>
                  </a:cubicBezTo>
                  <a:cubicBezTo>
                    <a:pt x="1391" y="59"/>
                    <a:pt x="1216" y="45"/>
                    <a:pt x="1069" y="45"/>
                  </a:cubicBezTo>
                  <a:cubicBezTo>
                    <a:pt x="776" y="15"/>
                    <a:pt x="542" y="1"/>
                    <a:pt x="366" y="1"/>
                  </a:cubicBezTo>
                  <a:close/>
                </a:path>
              </a:pathLst>
            </a:custGeom>
            <a:solidFill>
              <a:srgbClr val="00737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2" name="Google Shape;1880;p57">
              <a:extLst>
                <a:ext uri="{FF2B5EF4-FFF2-40B4-BE49-F238E27FC236}">
                  <a16:creationId xmlns:a16="http://schemas.microsoft.com/office/drawing/2014/main" id="{94BC8E6E-7654-4784-992A-3D1A743A6ED1}"/>
                </a:ext>
              </a:extLst>
            </p:cNvPr>
            <p:cNvSpPr/>
            <p:nvPr/>
          </p:nvSpPr>
          <p:spPr>
            <a:xfrm>
              <a:off x="3530760" y="4492582"/>
              <a:ext cx="387001" cy="144786"/>
            </a:xfrm>
            <a:custGeom>
              <a:avLst/>
              <a:gdLst/>
              <a:ahLst/>
              <a:cxnLst/>
              <a:rect l="l" t="t" r="r" b="b"/>
              <a:pathLst>
                <a:path w="4568" h="1709" extrusionOk="0">
                  <a:moveTo>
                    <a:pt x="4071" y="0"/>
                  </a:moveTo>
                  <a:cubicBezTo>
                    <a:pt x="3624" y="0"/>
                    <a:pt x="2987" y="98"/>
                    <a:pt x="2987" y="98"/>
                  </a:cubicBezTo>
                  <a:lnTo>
                    <a:pt x="0" y="1708"/>
                  </a:lnTo>
                  <a:cubicBezTo>
                    <a:pt x="0" y="1708"/>
                    <a:pt x="4568" y="303"/>
                    <a:pt x="4494" y="98"/>
                  </a:cubicBezTo>
                  <a:cubicBezTo>
                    <a:pt x="4470" y="25"/>
                    <a:pt x="4294" y="0"/>
                    <a:pt x="407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" name="Google Shape;1881;p57">
              <a:extLst>
                <a:ext uri="{FF2B5EF4-FFF2-40B4-BE49-F238E27FC236}">
                  <a16:creationId xmlns:a16="http://schemas.microsoft.com/office/drawing/2014/main" id="{0EAE1F42-6918-45A8-BB97-ED9F59CBBC8F}"/>
                </a:ext>
              </a:extLst>
            </p:cNvPr>
            <p:cNvSpPr/>
            <p:nvPr/>
          </p:nvSpPr>
          <p:spPr>
            <a:xfrm>
              <a:off x="3864389" y="1760941"/>
              <a:ext cx="276611" cy="344726"/>
            </a:xfrm>
            <a:custGeom>
              <a:avLst/>
              <a:gdLst/>
              <a:ahLst/>
              <a:cxnLst/>
              <a:rect l="l" t="t" r="r" b="b"/>
              <a:pathLst>
                <a:path w="3265" h="4069" extrusionOk="0">
                  <a:moveTo>
                    <a:pt x="1221" y="1"/>
                  </a:moveTo>
                  <a:cubicBezTo>
                    <a:pt x="1045" y="1"/>
                    <a:pt x="0" y="1539"/>
                    <a:pt x="0" y="1539"/>
                  </a:cubicBezTo>
                  <a:cubicBezTo>
                    <a:pt x="0" y="1539"/>
                    <a:pt x="585" y="4068"/>
                    <a:pt x="1060" y="4068"/>
                  </a:cubicBezTo>
                  <a:cubicBezTo>
                    <a:pt x="1077" y="4068"/>
                    <a:pt x="1095" y="4065"/>
                    <a:pt x="1113" y="4057"/>
                  </a:cubicBezTo>
                  <a:cubicBezTo>
                    <a:pt x="1113" y="4057"/>
                    <a:pt x="2913" y="3003"/>
                    <a:pt x="3001" y="2784"/>
                  </a:cubicBezTo>
                  <a:cubicBezTo>
                    <a:pt x="3040" y="2711"/>
                    <a:pt x="2961" y="2686"/>
                    <a:pt x="2837" y="2686"/>
                  </a:cubicBezTo>
                  <a:cubicBezTo>
                    <a:pt x="2590" y="2686"/>
                    <a:pt x="2167" y="2784"/>
                    <a:pt x="2167" y="2784"/>
                  </a:cubicBezTo>
                  <a:cubicBezTo>
                    <a:pt x="2167" y="2784"/>
                    <a:pt x="3089" y="2447"/>
                    <a:pt x="3192" y="2227"/>
                  </a:cubicBezTo>
                  <a:cubicBezTo>
                    <a:pt x="3221" y="2154"/>
                    <a:pt x="3087" y="2130"/>
                    <a:pt x="2897" y="2130"/>
                  </a:cubicBezTo>
                  <a:cubicBezTo>
                    <a:pt x="2515" y="2130"/>
                    <a:pt x="1903" y="2227"/>
                    <a:pt x="1903" y="2227"/>
                  </a:cubicBezTo>
                  <a:cubicBezTo>
                    <a:pt x="1903" y="2227"/>
                    <a:pt x="3265" y="1935"/>
                    <a:pt x="3206" y="1642"/>
                  </a:cubicBezTo>
                  <a:cubicBezTo>
                    <a:pt x="3179" y="1533"/>
                    <a:pt x="2955" y="1499"/>
                    <a:pt x="2684" y="1499"/>
                  </a:cubicBezTo>
                  <a:cubicBezTo>
                    <a:pt x="2223" y="1499"/>
                    <a:pt x="1625" y="1598"/>
                    <a:pt x="1625" y="1598"/>
                  </a:cubicBezTo>
                  <a:cubicBezTo>
                    <a:pt x="1625" y="1598"/>
                    <a:pt x="3162" y="1232"/>
                    <a:pt x="3148" y="895"/>
                  </a:cubicBezTo>
                  <a:cubicBezTo>
                    <a:pt x="3144" y="817"/>
                    <a:pt x="3020" y="787"/>
                    <a:pt x="2834" y="787"/>
                  </a:cubicBezTo>
                  <a:cubicBezTo>
                    <a:pt x="2260" y="787"/>
                    <a:pt x="1098" y="1071"/>
                    <a:pt x="1098" y="1071"/>
                  </a:cubicBezTo>
                  <a:cubicBezTo>
                    <a:pt x="1464" y="573"/>
                    <a:pt x="1376" y="61"/>
                    <a:pt x="1230" y="2"/>
                  </a:cubicBezTo>
                  <a:cubicBezTo>
                    <a:pt x="1227" y="1"/>
                    <a:pt x="1224" y="1"/>
                    <a:pt x="1221" y="1"/>
                  </a:cubicBezTo>
                  <a:close/>
                </a:path>
              </a:pathLst>
            </a:custGeom>
            <a:solidFill>
              <a:srgbClr val="AC6E5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" name="Google Shape;1882;p57">
              <a:extLst>
                <a:ext uri="{FF2B5EF4-FFF2-40B4-BE49-F238E27FC236}">
                  <a16:creationId xmlns:a16="http://schemas.microsoft.com/office/drawing/2014/main" id="{374E5240-1DE9-4888-96AC-D9AABD561D9C}"/>
                </a:ext>
              </a:extLst>
            </p:cNvPr>
            <p:cNvSpPr/>
            <p:nvPr/>
          </p:nvSpPr>
          <p:spPr>
            <a:xfrm>
              <a:off x="3059460" y="1465944"/>
              <a:ext cx="899218" cy="816447"/>
            </a:xfrm>
            <a:custGeom>
              <a:avLst/>
              <a:gdLst/>
              <a:ahLst/>
              <a:cxnLst/>
              <a:rect l="l" t="t" r="r" b="b"/>
              <a:pathLst>
                <a:path w="10614" h="9637" extrusionOk="0">
                  <a:moveTo>
                    <a:pt x="2591" y="0"/>
                  </a:moveTo>
                  <a:lnTo>
                    <a:pt x="351" y="146"/>
                  </a:lnTo>
                  <a:cubicBezTo>
                    <a:pt x="351" y="146"/>
                    <a:pt x="0" y="2782"/>
                    <a:pt x="761" y="6749"/>
                  </a:cubicBezTo>
                  <a:cubicBezTo>
                    <a:pt x="1201" y="9075"/>
                    <a:pt x="2608" y="9637"/>
                    <a:pt x="3883" y="9637"/>
                  </a:cubicBezTo>
                  <a:cubicBezTo>
                    <a:pt x="4775" y="9637"/>
                    <a:pt x="5602" y="9362"/>
                    <a:pt x="5988" y="9223"/>
                  </a:cubicBezTo>
                  <a:cubicBezTo>
                    <a:pt x="6925" y="8915"/>
                    <a:pt x="10614" y="7569"/>
                    <a:pt x="10614" y="7569"/>
                  </a:cubicBezTo>
                  <a:lnTo>
                    <a:pt x="9501" y="5021"/>
                  </a:lnTo>
                  <a:cubicBezTo>
                    <a:pt x="9501" y="5021"/>
                    <a:pt x="7232" y="5827"/>
                    <a:pt x="4670" y="6383"/>
                  </a:cubicBezTo>
                  <a:cubicBezTo>
                    <a:pt x="4649" y="6387"/>
                    <a:pt x="4628" y="6390"/>
                    <a:pt x="4606" y="6390"/>
                  </a:cubicBezTo>
                  <a:cubicBezTo>
                    <a:pt x="3480" y="6390"/>
                    <a:pt x="2591" y="0"/>
                    <a:pt x="259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5" name="Google Shape;1883;p57">
              <a:extLst>
                <a:ext uri="{FF2B5EF4-FFF2-40B4-BE49-F238E27FC236}">
                  <a16:creationId xmlns:a16="http://schemas.microsoft.com/office/drawing/2014/main" id="{1DC7D5CC-8EAC-4139-84A6-82FAB66071F0}"/>
                </a:ext>
              </a:extLst>
            </p:cNvPr>
            <p:cNvSpPr/>
            <p:nvPr/>
          </p:nvSpPr>
          <p:spPr>
            <a:xfrm>
              <a:off x="2621626" y="1450186"/>
              <a:ext cx="821106" cy="1147109"/>
            </a:xfrm>
            <a:custGeom>
              <a:avLst/>
              <a:gdLst/>
              <a:ahLst/>
              <a:cxnLst/>
              <a:rect l="l" t="t" r="r" b="b"/>
              <a:pathLst>
                <a:path w="9692" h="13540" extrusionOk="0">
                  <a:moveTo>
                    <a:pt x="5610" y="0"/>
                  </a:moveTo>
                  <a:cubicBezTo>
                    <a:pt x="4266" y="0"/>
                    <a:pt x="2589" y="122"/>
                    <a:pt x="1699" y="611"/>
                  </a:cubicBezTo>
                  <a:cubicBezTo>
                    <a:pt x="1699" y="611"/>
                    <a:pt x="249" y="1240"/>
                    <a:pt x="0" y="2104"/>
                  </a:cubicBezTo>
                  <a:lnTo>
                    <a:pt x="923" y="8794"/>
                  </a:lnTo>
                  <a:lnTo>
                    <a:pt x="688" y="13010"/>
                  </a:lnTo>
                  <a:cubicBezTo>
                    <a:pt x="688" y="13010"/>
                    <a:pt x="1977" y="13539"/>
                    <a:pt x="3606" y="13539"/>
                  </a:cubicBezTo>
                  <a:cubicBezTo>
                    <a:pt x="4632" y="13539"/>
                    <a:pt x="5793" y="13329"/>
                    <a:pt x="6852" y="12644"/>
                  </a:cubicBezTo>
                  <a:cubicBezTo>
                    <a:pt x="6852" y="12644"/>
                    <a:pt x="8231" y="13098"/>
                    <a:pt x="9118" y="13098"/>
                  </a:cubicBezTo>
                  <a:cubicBezTo>
                    <a:pt x="9357" y="13098"/>
                    <a:pt x="9561" y="13065"/>
                    <a:pt x="9692" y="12981"/>
                  </a:cubicBezTo>
                  <a:lnTo>
                    <a:pt x="8755" y="7711"/>
                  </a:lnTo>
                  <a:cubicBezTo>
                    <a:pt x="8510" y="6084"/>
                    <a:pt x="8279" y="152"/>
                    <a:pt x="7784" y="152"/>
                  </a:cubicBezTo>
                  <a:cubicBezTo>
                    <a:pt x="7776" y="152"/>
                    <a:pt x="7768" y="153"/>
                    <a:pt x="7759" y="157"/>
                  </a:cubicBezTo>
                  <a:cubicBezTo>
                    <a:pt x="7754" y="158"/>
                    <a:pt x="7748" y="159"/>
                    <a:pt x="7743" y="159"/>
                  </a:cubicBezTo>
                  <a:cubicBezTo>
                    <a:pt x="7688" y="159"/>
                    <a:pt x="7622" y="98"/>
                    <a:pt x="7569" y="98"/>
                  </a:cubicBezTo>
                  <a:cubicBezTo>
                    <a:pt x="7350" y="62"/>
                    <a:pt x="6564" y="0"/>
                    <a:pt x="561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6" name="Google Shape;1884;p57">
              <a:extLst>
                <a:ext uri="{FF2B5EF4-FFF2-40B4-BE49-F238E27FC236}">
                  <a16:creationId xmlns:a16="http://schemas.microsoft.com/office/drawing/2014/main" id="{14153B72-0BCF-4B72-A443-CEC673FDC9C8}"/>
                </a:ext>
              </a:extLst>
            </p:cNvPr>
            <p:cNvSpPr/>
            <p:nvPr/>
          </p:nvSpPr>
          <p:spPr>
            <a:xfrm>
              <a:off x="2875871" y="1449424"/>
              <a:ext cx="267292" cy="530008"/>
            </a:xfrm>
            <a:custGeom>
              <a:avLst/>
              <a:gdLst/>
              <a:ahLst/>
              <a:cxnLst/>
              <a:rect l="l" t="t" r="r" b="b"/>
              <a:pathLst>
                <a:path w="3155" h="6256" extrusionOk="0">
                  <a:moveTo>
                    <a:pt x="2163" y="1"/>
                  </a:moveTo>
                  <a:cubicBezTo>
                    <a:pt x="1406" y="1"/>
                    <a:pt x="422" y="35"/>
                    <a:pt x="0" y="195"/>
                  </a:cubicBezTo>
                  <a:lnTo>
                    <a:pt x="3148" y="6256"/>
                  </a:lnTo>
                  <a:lnTo>
                    <a:pt x="3148" y="19"/>
                  </a:lnTo>
                  <a:cubicBezTo>
                    <a:pt x="3154" y="19"/>
                    <a:pt x="2720" y="1"/>
                    <a:pt x="216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" name="Google Shape;1885;p57">
              <a:extLst>
                <a:ext uri="{FF2B5EF4-FFF2-40B4-BE49-F238E27FC236}">
                  <a16:creationId xmlns:a16="http://schemas.microsoft.com/office/drawing/2014/main" id="{FA9DBE79-458E-483A-A752-0C34AE073981}"/>
                </a:ext>
              </a:extLst>
            </p:cNvPr>
            <p:cNvSpPr/>
            <p:nvPr/>
          </p:nvSpPr>
          <p:spPr>
            <a:xfrm>
              <a:off x="2743199" y="995745"/>
              <a:ext cx="426650" cy="539073"/>
            </a:xfrm>
            <a:custGeom>
              <a:avLst/>
              <a:gdLst/>
              <a:ahLst/>
              <a:cxnLst/>
              <a:rect l="l" t="t" r="r" b="b"/>
              <a:pathLst>
                <a:path w="5036" h="6363" extrusionOk="0">
                  <a:moveTo>
                    <a:pt x="2418" y="1"/>
                  </a:moveTo>
                  <a:cubicBezTo>
                    <a:pt x="2388" y="1"/>
                    <a:pt x="2358" y="1"/>
                    <a:pt x="2328" y="2"/>
                  </a:cubicBezTo>
                  <a:lnTo>
                    <a:pt x="1010" y="31"/>
                  </a:lnTo>
                  <a:cubicBezTo>
                    <a:pt x="1010" y="31"/>
                    <a:pt x="1006" y="31"/>
                    <a:pt x="998" y="31"/>
                  </a:cubicBezTo>
                  <a:cubicBezTo>
                    <a:pt x="902" y="31"/>
                    <a:pt x="249" y="43"/>
                    <a:pt x="249" y="382"/>
                  </a:cubicBezTo>
                  <a:cubicBezTo>
                    <a:pt x="249" y="382"/>
                    <a:pt x="0" y="4818"/>
                    <a:pt x="1391" y="4906"/>
                  </a:cubicBezTo>
                  <a:lnTo>
                    <a:pt x="2254" y="4906"/>
                  </a:lnTo>
                  <a:lnTo>
                    <a:pt x="2254" y="5521"/>
                  </a:lnTo>
                  <a:cubicBezTo>
                    <a:pt x="2254" y="5740"/>
                    <a:pt x="2372" y="5931"/>
                    <a:pt x="2547" y="6048"/>
                  </a:cubicBezTo>
                  <a:cubicBezTo>
                    <a:pt x="2776" y="6197"/>
                    <a:pt x="3121" y="6363"/>
                    <a:pt x="3472" y="6363"/>
                  </a:cubicBezTo>
                  <a:cubicBezTo>
                    <a:pt x="3704" y="6363"/>
                    <a:pt x="3939" y="6290"/>
                    <a:pt x="4143" y="6092"/>
                  </a:cubicBezTo>
                  <a:cubicBezTo>
                    <a:pt x="4363" y="5872"/>
                    <a:pt x="4450" y="5565"/>
                    <a:pt x="4436" y="5243"/>
                  </a:cubicBezTo>
                  <a:lnTo>
                    <a:pt x="4245" y="2886"/>
                  </a:lnTo>
                  <a:cubicBezTo>
                    <a:pt x="4245" y="2886"/>
                    <a:pt x="5036" y="2725"/>
                    <a:pt x="4890" y="1919"/>
                  </a:cubicBezTo>
                  <a:cubicBezTo>
                    <a:pt x="4815" y="1478"/>
                    <a:pt x="4589" y="1350"/>
                    <a:pt x="4355" y="1350"/>
                  </a:cubicBezTo>
                  <a:cubicBezTo>
                    <a:pt x="4038" y="1350"/>
                    <a:pt x="3704" y="1583"/>
                    <a:pt x="3704" y="1583"/>
                  </a:cubicBezTo>
                  <a:lnTo>
                    <a:pt x="3704" y="587"/>
                  </a:lnTo>
                  <a:cubicBezTo>
                    <a:pt x="3704" y="587"/>
                    <a:pt x="3648" y="1"/>
                    <a:pt x="2418" y="1"/>
                  </a:cubicBezTo>
                  <a:close/>
                </a:path>
              </a:pathLst>
            </a:custGeom>
            <a:solidFill>
              <a:srgbClr val="AC6E5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8" name="Google Shape;1886;p57">
              <a:extLst>
                <a:ext uri="{FF2B5EF4-FFF2-40B4-BE49-F238E27FC236}">
                  <a16:creationId xmlns:a16="http://schemas.microsoft.com/office/drawing/2014/main" id="{5B0B80B1-F284-43EC-866E-19D63AD5B3D4}"/>
                </a:ext>
              </a:extLst>
            </p:cNvPr>
            <p:cNvSpPr/>
            <p:nvPr/>
          </p:nvSpPr>
          <p:spPr>
            <a:xfrm>
              <a:off x="2829953" y="1171964"/>
              <a:ext cx="22451" cy="110475"/>
            </a:xfrm>
            <a:custGeom>
              <a:avLst/>
              <a:gdLst/>
              <a:ahLst/>
              <a:cxnLst/>
              <a:rect l="l" t="t" r="r" b="b"/>
              <a:pathLst>
                <a:path w="265" h="1304" extrusionOk="0">
                  <a:moveTo>
                    <a:pt x="59" y="0"/>
                  </a:moveTo>
                  <a:cubicBezTo>
                    <a:pt x="45" y="0"/>
                    <a:pt x="30" y="308"/>
                    <a:pt x="1" y="689"/>
                  </a:cubicBezTo>
                  <a:lnTo>
                    <a:pt x="1" y="967"/>
                  </a:lnTo>
                  <a:cubicBezTo>
                    <a:pt x="1" y="1054"/>
                    <a:pt x="30" y="1157"/>
                    <a:pt x="59" y="1201"/>
                  </a:cubicBezTo>
                  <a:cubicBezTo>
                    <a:pt x="103" y="1274"/>
                    <a:pt x="176" y="1303"/>
                    <a:pt x="206" y="1303"/>
                  </a:cubicBezTo>
                  <a:cubicBezTo>
                    <a:pt x="235" y="1303"/>
                    <a:pt x="264" y="1274"/>
                    <a:pt x="264" y="1274"/>
                  </a:cubicBezTo>
                  <a:cubicBezTo>
                    <a:pt x="264" y="1259"/>
                    <a:pt x="250" y="1259"/>
                    <a:pt x="206" y="1259"/>
                  </a:cubicBezTo>
                  <a:cubicBezTo>
                    <a:pt x="191" y="1259"/>
                    <a:pt x="133" y="1245"/>
                    <a:pt x="118" y="1186"/>
                  </a:cubicBezTo>
                  <a:cubicBezTo>
                    <a:pt x="59" y="1098"/>
                    <a:pt x="103" y="923"/>
                    <a:pt x="103" y="718"/>
                  </a:cubicBezTo>
                  <a:cubicBezTo>
                    <a:pt x="103" y="337"/>
                    <a:pt x="74" y="0"/>
                    <a:pt x="5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9" name="Google Shape;1887;p57">
              <a:extLst>
                <a:ext uri="{FF2B5EF4-FFF2-40B4-BE49-F238E27FC236}">
                  <a16:creationId xmlns:a16="http://schemas.microsoft.com/office/drawing/2014/main" id="{2DC40B77-13D9-4528-9903-E856F5D57130}"/>
                </a:ext>
              </a:extLst>
            </p:cNvPr>
            <p:cNvSpPr/>
            <p:nvPr/>
          </p:nvSpPr>
          <p:spPr>
            <a:xfrm>
              <a:off x="2910607" y="1175099"/>
              <a:ext cx="8726" cy="27958"/>
            </a:xfrm>
            <a:custGeom>
              <a:avLst/>
              <a:gdLst/>
              <a:ahLst/>
              <a:cxnLst/>
              <a:rect l="l" t="t" r="r" b="b"/>
              <a:pathLst>
                <a:path w="103" h="330" extrusionOk="0">
                  <a:moveTo>
                    <a:pt x="51" y="1"/>
                  </a:moveTo>
                  <a:cubicBezTo>
                    <a:pt x="32" y="1"/>
                    <a:pt x="0" y="69"/>
                    <a:pt x="0" y="168"/>
                  </a:cubicBezTo>
                  <a:cubicBezTo>
                    <a:pt x="0" y="256"/>
                    <a:pt x="30" y="329"/>
                    <a:pt x="44" y="329"/>
                  </a:cubicBezTo>
                  <a:cubicBezTo>
                    <a:pt x="59" y="329"/>
                    <a:pt x="103" y="256"/>
                    <a:pt x="103" y="168"/>
                  </a:cubicBezTo>
                  <a:cubicBezTo>
                    <a:pt x="103" y="81"/>
                    <a:pt x="74" y="7"/>
                    <a:pt x="59" y="7"/>
                  </a:cubicBezTo>
                  <a:cubicBezTo>
                    <a:pt x="57" y="3"/>
                    <a:pt x="54" y="1"/>
                    <a:pt x="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0" name="Google Shape;1888;p57">
              <a:extLst>
                <a:ext uri="{FF2B5EF4-FFF2-40B4-BE49-F238E27FC236}">
                  <a16:creationId xmlns:a16="http://schemas.microsoft.com/office/drawing/2014/main" id="{0973BA53-B01A-4F6D-89B2-B7E08BAF1C44}"/>
                </a:ext>
              </a:extLst>
            </p:cNvPr>
            <p:cNvSpPr/>
            <p:nvPr/>
          </p:nvSpPr>
          <p:spPr>
            <a:xfrm>
              <a:off x="2790304" y="1171964"/>
              <a:ext cx="7540" cy="28635"/>
            </a:xfrm>
            <a:custGeom>
              <a:avLst/>
              <a:gdLst/>
              <a:ahLst/>
              <a:cxnLst/>
              <a:rect l="l" t="t" r="r" b="b"/>
              <a:pathLst>
                <a:path w="89" h="338" extrusionOk="0">
                  <a:moveTo>
                    <a:pt x="59" y="0"/>
                  </a:moveTo>
                  <a:cubicBezTo>
                    <a:pt x="15" y="0"/>
                    <a:pt x="0" y="74"/>
                    <a:pt x="0" y="161"/>
                  </a:cubicBezTo>
                  <a:cubicBezTo>
                    <a:pt x="0" y="264"/>
                    <a:pt x="15" y="337"/>
                    <a:pt x="30" y="337"/>
                  </a:cubicBezTo>
                  <a:cubicBezTo>
                    <a:pt x="59" y="337"/>
                    <a:pt x="88" y="264"/>
                    <a:pt x="88" y="161"/>
                  </a:cubicBezTo>
                  <a:cubicBezTo>
                    <a:pt x="88" y="74"/>
                    <a:pt x="74" y="0"/>
                    <a:pt x="5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1" name="Google Shape;1889;p57">
              <a:extLst>
                <a:ext uri="{FF2B5EF4-FFF2-40B4-BE49-F238E27FC236}">
                  <a16:creationId xmlns:a16="http://schemas.microsoft.com/office/drawing/2014/main" id="{5C2C21C8-36D9-41B6-8565-B618A9BFB827}"/>
                </a:ext>
              </a:extLst>
            </p:cNvPr>
            <p:cNvSpPr/>
            <p:nvPr/>
          </p:nvSpPr>
          <p:spPr>
            <a:xfrm>
              <a:off x="2931702" y="1369193"/>
              <a:ext cx="65827" cy="117846"/>
            </a:xfrm>
            <a:custGeom>
              <a:avLst/>
              <a:gdLst/>
              <a:ahLst/>
              <a:cxnLst/>
              <a:rect l="l" t="t" r="r" b="b"/>
              <a:pathLst>
                <a:path w="777" h="1391" extrusionOk="0">
                  <a:moveTo>
                    <a:pt x="761" y="0"/>
                  </a:moveTo>
                  <a:lnTo>
                    <a:pt x="761" y="0"/>
                  </a:lnTo>
                  <a:cubicBezTo>
                    <a:pt x="586" y="220"/>
                    <a:pt x="322" y="395"/>
                    <a:pt x="29" y="469"/>
                  </a:cubicBezTo>
                  <a:cubicBezTo>
                    <a:pt x="15" y="761"/>
                    <a:pt x="0" y="966"/>
                    <a:pt x="29" y="1201"/>
                  </a:cubicBezTo>
                  <a:cubicBezTo>
                    <a:pt x="29" y="1230"/>
                    <a:pt x="73" y="1376"/>
                    <a:pt x="73" y="1391"/>
                  </a:cubicBezTo>
                  <a:cubicBezTo>
                    <a:pt x="73" y="1391"/>
                    <a:pt x="191" y="1332"/>
                    <a:pt x="264" y="1303"/>
                  </a:cubicBezTo>
                  <a:cubicBezTo>
                    <a:pt x="483" y="1186"/>
                    <a:pt x="630" y="966"/>
                    <a:pt x="703" y="732"/>
                  </a:cubicBezTo>
                  <a:cubicBezTo>
                    <a:pt x="776" y="498"/>
                    <a:pt x="776" y="234"/>
                    <a:pt x="761" y="0"/>
                  </a:cubicBezTo>
                  <a:close/>
                </a:path>
              </a:pathLst>
            </a:custGeom>
            <a:solidFill>
              <a:srgbClr val="151F29">
                <a:alpha val="2089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2" name="Google Shape;1890;p57">
              <a:extLst>
                <a:ext uri="{FF2B5EF4-FFF2-40B4-BE49-F238E27FC236}">
                  <a16:creationId xmlns:a16="http://schemas.microsoft.com/office/drawing/2014/main" id="{4B8FFCA8-738D-43D6-A7D6-1AE22F66F47B}"/>
                </a:ext>
              </a:extLst>
            </p:cNvPr>
            <p:cNvSpPr/>
            <p:nvPr/>
          </p:nvSpPr>
          <p:spPr>
            <a:xfrm>
              <a:off x="3065645" y="1141465"/>
              <a:ext cx="55915" cy="77688"/>
            </a:xfrm>
            <a:custGeom>
              <a:avLst/>
              <a:gdLst/>
              <a:ahLst/>
              <a:cxnLst/>
              <a:rect l="l" t="t" r="r" b="b"/>
              <a:pathLst>
                <a:path w="660" h="917" extrusionOk="0">
                  <a:moveTo>
                    <a:pt x="563" y="1"/>
                  </a:moveTo>
                  <a:cubicBezTo>
                    <a:pt x="534" y="1"/>
                    <a:pt x="478" y="14"/>
                    <a:pt x="410" y="53"/>
                  </a:cubicBezTo>
                  <a:cubicBezTo>
                    <a:pt x="293" y="112"/>
                    <a:pt x="176" y="199"/>
                    <a:pt x="73" y="375"/>
                  </a:cubicBezTo>
                  <a:lnTo>
                    <a:pt x="0" y="521"/>
                  </a:lnTo>
                  <a:lnTo>
                    <a:pt x="147" y="434"/>
                  </a:lnTo>
                  <a:cubicBezTo>
                    <a:pt x="156" y="429"/>
                    <a:pt x="166" y="424"/>
                    <a:pt x="176" y="419"/>
                  </a:cubicBezTo>
                  <a:lnTo>
                    <a:pt x="176" y="419"/>
                  </a:lnTo>
                  <a:lnTo>
                    <a:pt x="176" y="419"/>
                  </a:lnTo>
                  <a:cubicBezTo>
                    <a:pt x="176" y="419"/>
                    <a:pt x="176" y="419"/>
                    <a:pt x="176" y="418"/>
                  </a:cubicBezTo>
                  <a:lnTo>
                    <a:pt x="176" y="418"/>
                  </a:lnTo>
                  <a:cubicBezTo>
                    <a:pt x="229" y="391"/>
                    <a:pt x="288" y="358"/>
                    <a:pt x="337" y="346"/>
                  </a:cubicBezTo>
                  <a:cubicBezTo>
                    <a:pt x="348" y="344"/>
                    <a:pt x="359" y="343"/>
                    <a:pt x="369" y="343"/>
                  </a:cubicBezTo>
                  <a:cubicBezTo>
                    <a:pt x="443" y="343"/>
                    <a:pt x="504" y="388"/>
                    <a:pt x="542" y="478"/>
                  </a:cubicBezTo>
                  <a:cubicBezTo>
                    <a:pt x="571" y="565"/>
                    <a:pt x="557" y="653"/>
                    <a:pt x="513" y="712"/>
                  </a:cubicBezTo>
                  <a:cubicBezTo>
                    <a:pt x="439" y="844"/>
                    <a:pt x="352" y="887"/>
                    <a:pt x="366" y="917"/>
                  </a:cubicBezTo>
                  <a:cubicBezTo>
                    <a:pt x="366" y="917"/>
                    <a:pt x="469" y="873"/>
                    <a:pt x="571" y="726"/>
                  </a:cubicBezTo>
                  <a:cubicBezTo>
                    <a:pt x="630" y="653"/>
                    <a:pt x="659" y="551"/>
                    <a:pt x="630" y="434"/>
                  </a:cubicBezTo>
                  <a:cubicBezTo>
                    <a:pt x="615" y="375"/>
                    <a:pt x="571" y="331"/>
                    <a:pt x="513" y="287"/>
                  </a:cubicBezTo>
                  <a:cubicBezTo>
                    <a:pt x="482" y="267"/>
                    <a:pt x="436" y="246"/>
                    <a:pt x="386" y="246"/>
                  </a:cubicBezTo>
                  <a:cubicBezTo>
                    <a:pt x="365" y="246"/>
                    <a:pt x="344" y="249"/>
                    <a:pt x="322" y="258"/>
                  </a:cubicBezTo>
                  <a:cubicBezTo>
                    <a:pt x="303" y="261"/>
                    <a:pt x="284" y="265"/>
                    <a:pt x="267" y="271"/>
                  </a:cubicBezTo>
                  <a:lnTo>
                    <a:pt x="267" y="271"/>
                  </a:lnTo>
                  <a:cubicBezTo>
                    <a:pt x="323" y="196"/>
                    <a:pt x="384" y="139"/>
                    <a:pt x="439" y="112"/>
                  </a:cubicBezTo>
                  <a:cubicBezTo>
                    <a:pt x="542" y="53"/>
                    <a:pt x="586" y="38"/>
                    <a:pt x="586" y="9"/>
                  </a:cubicBezTo>
                  <a:cubicBezTo>
                    <a:pt x="586" y="4"/>
                    <a:pt x="578" y="1"/>
                    <a:pt x="56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3" name="Google Shape;1891;p57">
              <a:extLst>
                <a:ext uri="{FF2B5EF4-FFF2-40B4-BE49-F238E27FC236}">
                  <a16:creationId xmlns:a16="http://schemas.microsoft.com/office/drawing/2014/main" id="{A075F087-5ADA-4E36-8D82-6BCFED148468}"/>
                </a:ext>
              </a:extLst>
            </p:cNvPr>
            <p:cNvSpPr/>
            <p:nvPr/>
          </p:nvSpPr>
          <p:spPr>
            <a:xfrm>
              <a:off x="2842407" y="1276170"/>
              <a:ext cx="67014" cy="52950"/>
            </a:xfrm>
            <a:custGeom>
              <a:avLst/>
              <a:gdLst/>
              <a:ahLst/>
              <a:cxnLst/>
              <a:rect l="l" t="t" r="r" b="b"/>
              <a:pathLst>
                <a:path w="791" h="625" extrusionOk="0">
                  <a:moveTo>
                    <a:pt x="747" y="0"/>
                  </a:moveTo>
                  <a:cubicBezTo>
                    <a:pt x="732" y="0"/>
                    <a:pt x="732" y="59"/>
                    <a:pt x="703" y="147"/>
                  </a:cubicBezTo>
                  <a:cubicBezTo>
                    <a:pt x="659" y="234"/>
                    <a:pt x="600" y="352"/>
                    <a:pt x="498" y="439"/>
                  </a:cubicBezTo>
                  <a:cubicBezTo>
                    <a:pt x="395" y="513"/>
                    <a:pt x="264" y="542"/>
                    <a:pt x="161" y="542"/>
                  </a:cubicBezTo>
                  <a:cubicBezTo>
                    <a:pt x="93" y="542"/>
                    <a:pt x="44" y="535"/>
                    <a:pt x="19" y="535"/>
                  </a:cubicBezTo>
                  <a:cubicBezTo>
                    <a:pt x="7" y="535"/>
                    <a:pt x="0" y="537"/>
                    <a:pt x="0" y="542"/>
                  </a:cubicBezTo>
                  <a:cubicBezTo>
                    <a:pt x="0" y="571"/>
                    <a:pt x="59" y="600"/>
                    <a:pt x="161" y="615"/>
                  </a:cubicBezTo>
                  <a:cubicBezTo>
                    <a:pt x="183" y="621"/>
                    <a:pt x="207" y="624"/>
                    <a:pt x="232" y="624"/>
                  </a:cubicBezTo>
                  <a:cubicBezTo>
                    <a:pt x="330" y="624"/>
                    <a:pt x="452" y="582"/>
                    <a:pt x="556" y="513"/>
                  </a:cubicBezTo>
                  <a:cubicBezTo>
                    <a:pt x="703" y="395"/>
                    <a:pt x="747" y="278"/>
                    <a:pt x="776" y="161"/>
                  </a:cubicBezTo>
                  <a:cubicBezTo>
                    <a:pt x="791" y="59"/>
                    <a:pt x="776" y="0"/>
                    <a:pt x="74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4" name="Google Shape;1892;p57">
              <a:extLst>
                <a:ext uri="{FF2B5EF4-FFF2-40B4-BE49-F238E27FC236}">
                  <a16:creationId xmlns:a16="http://schemas.microsoft.com/office/drawing/2014/main" id="{B7FCC7E9-423C-4D07-8820-1784F37F0F6D}"/>
                </a:ext>
              </a:extLst>
            </p:cNvPr>
            <p:cNvSpPr/>
            <p:nvPr/>
          </p:nvSpPr>
          <p:spPr>
            <a:xfrm>
              <a:off x="2890782" y="1268884"/>
              <a:ext cx="34820" cy="22197"/>
            </a:xfrm>
            <a:custGeom>
              <a:avLst/>
              <a:gdLst/>
              <a:ahLst/>
              <a:cxnLst/>
              <a:rect l="l" t="t" r="r" b="b"/>
              <a:pathLst>
                <a:path w="411" h="262" extrusionOk="0">
                  <a:moveTo>
                    <a:pt x="127" y="1"/>
                  </a:moveTo>
                  <a:cubicBezTo>
                    <a:pt x="109" y="1"/>
                    <a:pt x="90" y="4"/>
                    <a:pt x="73" y="13"/>
                  </a:cubicBezTo>
                  <a:cubicBezTo>
                    <a:pt x="15" y="13"/>
                    <a:pt x="0" y="28"/>
                    <a:pt x="0" y="42"/>
                  </a:cubicBezTo>
                  <a:cubicBezTo>
                    <a:pt x="0" y="86"/>
                    <a:pt x="117" y="72"/>
                    <a:pt x="220" y="115"/>
                  </a:cubicBezTo>
                  <a:cubicBezTo>
                    <a:pt x="308" y="174"/>
                    <a:pt x="366" y="262"/>
                    <a:pt x="381" y="262"/>
                  </a:cubicBezTo>
                  <a:cubicBezTo>
                    <a:pt x="410" y="262"/>
                    <a:pt x="410" y="247"/>
                    <a:pt x="381" y="189"/>
                  </a:cubicBezTo>
                  <a:cubicBezTo>
                    <a:pt x="366" y="130"/>
                    <a:pt x="322" y="86"/>
                    <a:pt x="249" y="42"/>
                  </a:cubicBezTo>
                  <a:cubicBezTo>
                    <a:pt x="218" y="22"/>
                    <a:pt x="172" y="1"/>
                    <a:pt x="12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5" name="Google Shape;1893;p57">
              <a:extLst>
                <a:ext uri="{FF2B5EF4-FFF2-40B4-BE49-F238E27FC236}">
                  <a16:creationId xmlns:a16="http://schemas.microsoft.com/office/drawing/2014/main" id="{D0C14EB7-B419-4621-B128-0D0E76E230EC}"/>
                </a:ext>
              </a:extLst>
            </p:cNvPr>
            <p:cNvSpPr/>
            <p:nvPr/>
          </p:nvSpPr>
          <p:spPr>
            <a:xfrm>
              <a:off x="2679913" y="2513936"/>
              <a:ext cx="772731" cy="87007"/>
            </a:xfrm>
            <a:custGeom>
              <a:avLst/>
              <a:gdLst/>
              <a:ahLst/>
              <a:cxnLst/>
              <a:rect l="l" t="t" r="r" b="b"/>
              <a:pathLst>
                <a:path w="9121" h="1027" extrusionOk="0">
                  <a:moveTo>
                    <a:pt x="6149" y="0"/>
                  </a:moveTo>
                  <a:lnTo>
                    <a:pt x="6134" y="30"/>
                  </a:lnTo>
                  <a:cubicBezTo>
                    <a:pt x="5768" y="396"/>
                    <a:pt x="5241" y="630"/>
                    <a:pt x="4670" y="762"/>
                  </a:cubicBezTo>
                  <a:cubicBezTo>
                    <a:pt x="4144" y="893"/>
                    <a:pt x="3637" y="927"/>
                    <a:pt x="3158" y="927"/>
                  </a:cubicBezTo>
                  <a:cubicBezTo>
                    <a:pt x="3051" y="927"/>
                    <a:pt x="2945" y="925"/>
                    <a:pt x="2840" y="923"/>
                  </a:cubicBezTo>
                  <a:cubicBezTo>
                    <a:pt x="2270" y="893"/>
                    <a:pt x="1772" y="791"/>
                    <a:pt x="1362" y="703"/>
                  </a:cubicBezTo>
                  <a:cubicBezTo>
                    <a:pt x="937" y="615"/>
                    <a:pt x="601" y="498"/>
                    <a:pt x="366" y="454"/>
                  </a:cubicBezTo>
                  <a:cubicBezTo>
                    <a:pt x="264" y="410"/>
                    <a:pt x="161" y="396"/>
                    <a:pt x="88" y="366"/>
                  </a:cubicBezTo>
                  <a:cubicBezTo>
                    <a:pt x="44" y="352"/>
                    <a:pt x="0" y="352"/>
                    <a:pt x="0" y="352"/>
                  </a:cubicBezTo>
                  <a:lnTo>
                    <a:pt x="0" y="352"/>
                  </a:lnTo>
                  <a:cubicBezTo>
                    <a:pt x="0" y="352"/>
                    <a:pt x="44" y="366"/>
                    <a:pt x="88" y="396"/>
                  </a:cubicBezTo>
                  <a:cubicBezTo>
                    <a:pt x="147" y="410"/>
                    <a:pt x="235" y="454"/>
                    <a:pt x="352" y="484"/>
                  </a:cubicBezTo>
                  <a:cubicBezTo>
                    <a:pt x="586" y="571"/>
                    <a:pt x="923" y="659"/>
                    <a:pt x="1333" y="776"/>
                  </a:cubicBezTo>
                  <a:cubicBezTo>
                    <a:pt x="1757" y="864"/>
                    <a:pt x="2270" y="981"/>
                    <a:pt x="2840" y="1011"/>
                  </a:cubicBezTo>
                  <a:cubicBezTo>
                    <a:pt x="2980" y="1021"/>
                    <a:pt x="3124" y="1027"/>
                    <a:pt x="3270" y="1027"/>
                  </a:cubicBezTo>
                  <a:cubicBezTo>
                    <a:pt x="3721" y="1027"/>
                    <a:pt x="4199" y="975"/>
                    <a:pt x="4685" y="864"/>
                  </a:cubicBezTo>
                  <a:cubicBezTo>
                    <a:pt x="5247" y="734"/>
                    <a:pt x="5780" y="491"/>
                    <a:pt x="6174" y="135"/>
                  </a:cubicBezTo>
                  <a:lnTo>
                    <a:pt x="6174" y="135"/>
                  </a:lnTo>
                  <a:cubicBezTo>
                    <a:pt x="6919" y="458"/>
                    <a:pt x="7614" y="650"/>
                    <a:pt x="8135" y="650"/>
                  </a:cubicBezTo>
                  <a:cubicBezTo>
                    <a:pt x="8187" y="650"/>
                    <a:pt x="8238" y="648"/>
                    <a:pt x="8286" y="645"/>
                  </a:cubicBezTo>
                  <a:cubicBezTo>
                    <a:pt x="8579" y="630"/>
                    <a:pt x="8784" y="542"/>
                    <a:pt x="8916" y="469"/>
                  </a:cubicBezTo>
                  <a:cubicBezTo>
                    <a:pt x="8974" y="454"/>
                    <a:pt x="9018" y="410"/>
                    <a:pt x="9062" y="396"/>
                  </a:cubicBezTo>
                  <a:cubicBezTo>
                    <a:pt x="9092" y="366"/>
                    <a:pt x="9121" y="352"/>
                    <a:pt x="9121" y="352"/>
                  </a:cubicBezTo>
                  <a:cubicBezTo>
                    <a:pt x="9092" y="352"/>
                    <a:pt x="9048" y="396"/>
                    <a:pt x="8901" y="410"/>
                  </a:cubicBezTo>
                  <a:cubicBezTo>
                    <a:pt x="8769" y="484"/>
                    <a:pt x="8564" y="557"/>
                    <a:pt x="8286" y="571"/>
                  </a:cubicBezTo>
                  <a:cubicBezTo>
                    <a:pt x="8267" y="572"/>
                    <a:pt x="8247" y="572"/>
                    <a:pt x="8227" y="572"/>
                  </a:cubicBezTo>
                  <a:cubicBezTo>
                    <a:pt x="7691" y="572"/>
                    <a:pt x="6968" y="383"/>
                    <a:pt x="6164" y="30"/>
                  </a:cubicBezTo>
                  <a:lnTo>
                    <a:pt x="6149" y="0"/>
                  </a:lnTo>
                  <a:close/>
                </a:path>
              </a:pathLst>
            </a:custGeom>
            <a:solidFill>
              <a:srgbClr val="151F29">
                <a:alpha val="2089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6" name="Google Shape;1894;p57">
              <a:extLst>
                <a:ext uri="{FF2B5EF4-FFF2-40B4-BE49-F238E27FC236}">
                  <a16:creationId xmlns:a16="http://schemas.microsoft.com/office/drawing/2014/main" id="{8353BE0A-9F1F-4A60-9C2A-3FAFD8CE7C74}"/>
                </a:ext>
              </a:extLst>
            </p:cNvPr>
            <p:cNvSpPr/>
            <p:nvPr/>
          </p:nvSpPr>
          <p:spPr>
            <a:xfrm>
              <a:off x="3145028" y="1965710"/>
              <a:ext cx="59558" cy="556949"/>
            </a:xfrm>
            <a:custGeom>
              <a:avLst/>
              <a:gdLst/>
              <a:ahLst/>
              <a:cxnLst/>
              <a:rect l="l" t="t" r="r" b="b"/>
              <a:pathLst>
                <a:path w="703" h="6574" extrusionOk="0">
                  <a:moveTo>
                    <a:pt x="0" y="1"/>
                  </a:moveTo>
                  <a:cubicBezTo>
                    <a:pt x="0" y="1"/>
                    <a:pt x="0" y="89"/>
                    <a:pt x="15" y="250"/>
                  </a:cubicBezTo>
                  <a:cubicBezTo>
                    <a:pt x="44" y="440"/>
                    <a:pt x="59" y="660"/>
                    <a:pt x="88" y="952"/>
                  </a:cubicBezTo>
                  <a:cubicBezTo>
                    <a:pt x="147" y="1553"/>
                    <a:pt x="249" y="2358"/>
                    <a:pt x="352" y="3280"/>
                  </a:cubicBezTo>
                  <a:cubicBezTo>
                    <a:pt x="439" y="4173"/>
                    <a:pt x="513" y="4993"/>
                    <a:pt x="571" y="5593"/>
                  </a:cubicBezTo>
                  <a:cubicBezTo>
                    <a:pt x="600" y="5886"/>
                    <a:pt x="615" y="6135"/>
                    <a:pt x="644" y="6310"/>
                  </a:cubicBezTo>
                  <a:cubicBezTo>
                    <a:pt x="659" y="6471"/>
                    <a:pt x="674" y="6574"/>
                    <a:pt x="674" y="6574"/>
                  </a:cubicBezTo>
                  <a:cubicBezTo>
                    <a:pt x="674" y="6574"/>
                    <a:pt x="674" y="6471"/>
                    <a:pt x="703" y="6310"/>
                  </a:cubicBezTo>
                  <a:cubicBezTo>
                    <a:pt x="703" y="6149"/>
                    <a:pt x="674" y="5886"/>
                    <a:pt x="659" y="5593"/>
                  </a:cubicBezTo>
                  <a:cubicBezTo>
                    <a:pt x="615" y="5007"/>
                    <a:pt x="542" y="4188"/>
                    <a:pt x="454" y="3280"/>
                  </a:cubicBezTo>
                  <a:cubicBezTo>
                    <a:pt x="366" y="2358"/>
                    <a:pt x="249" y="1538"/>
                    <a:pt x="161" y="952"/>
                  </a:cubicBezTo>
                  <a:cubicBezTo>
                    <a:pt x="132" y="660"/>
                    <a:pt x="88" y="425"/>
                    <a:pt x="59" y="250"/>
                  </a:cubicBezTo>
                  <a:cubicBezTo>
                    <a:pt x="15" y="89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151F29">
                <a:alpha val="2089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7" name="Google Shape;1895;p57">
              <a:extLst>
                <a:ext uri="{FF2B5EF4-FFF2-40B4-BE49-F238E27FC236}">
                  <a16:creationId xmlns:a16="http://schemas.microsoft.com/office/drawing/2014/main" id="{2728A772-7EEF-46DC-A015-A63EA4A2FE0E}"/>
                </a:ext>
              </a:extLst>
            </p:cNvPr>
            <p:cNvSpPr/>
            <p:nvPr/>
          </p:nvSpPr>
          <p:spPr>
            <a:xfrm>
              <a:off x="3143757" y="1451033"/>
              <a:ext cx="83195" cy="426735"/>
            </a:xfrm>
            <a:custGeom>
              <a:avLst/>
              <a:gdLst/>
              <a:ahLst/>
              <a:cxnLst/>
              <a:rect l="l" t="t" r="r" b="b"/>
              <a:pathLst>
                <a:path w="982" h="5037" extrusionOk="0">
                  <a:moveTo>
                    <a:pt x="1" y="0"/>
                  </a:moveTo>
                  <a:lnTo>
                    <a:pt x="1" y="5036"/>
                  </a:lnTo>
                  <a:cubicBezTo>
                    <a:pt x="1" y="5036"/>
                    <a:pt x="981" y="2094"/>
                    <a:pt x="762" y="1552"/>
                  </a:cubicBezTo>
                  <a:cubicBezTo>
                    <a:pt x="557" y="1025"/>
                    <a:pt x="1" y="0"/>
                    <a:pt x="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8" name="Google Shape;1896;p57">
              <a:extLst>
                <a:ext uri="{FF2B5EF4-FFF2-40B4-BE49-F238E27FC236}">
                  <a16:creationId xmlns:a16="http://schemas.microsoft.com/office/drawing/2014/main" id="{D1EE9571-9043-4043-9109-994CBFA4783C}"/>
                </a:ext>
              </a:extLst>
            </p:cNvPr>
            <p:cNvSpPr/>
            <p:nvPr/>
          </p:nvSpPr>
          <p:spPr>
            <a:xfrm>
              <a:off x="2828767" y="1465944"/>
              <a:ext cx="267969" cy="425464"/>
            </a:xfrm>
            <a:custGeom>
              <a:avLst/>
              <a:gdLst/>
              <a:ahLst/>
              <a:cxnLst/>
              <a:rect l="l" t="t" r="r" b="b"/>
              <a:pathLst>
                <a:path w="3163" h="5022" extrusionOk="0">
                  <a:moveTo>
                    <a:pt x="556" y="0"/>
                  </a:moveTo>
                  <a:cubicBezTo>
                    <a:pt x="439" y="29"/>
                    <a:pt x="0" y="1815"/>
                    <a:pt x="454" y="2328"/>
                  </a:cubicBezTo>
                  <a:cubicBezTo>
                    <a:pt x="966" y="2913"/>
                    <a:pt x="3162" y="5021"/>
                    <a:pt x="3162" y="5021"/>
                  </a:cubicBezTo>
                  <a:lnTo>
                    <a:pt x="556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9" name="Google Shape;1897;p57">
              <a:extLst>
                <a:ext uri="{FF2B5EF4-FFF2-40B4-BE49-F238E27FC236}">
                  <a16:creationId xmlns:a16="http://schemas.microsoft.com/office/drawing/2014/main" id="{CDEA18E4-71A9-4581-B695-9863A3836084}"/>
                </a:ext>
              </a:extLst>
            </p:cNvPr>
            <p:cNvSpPr/>
            <p:nvPr/>
          </p:nvSpPr>
          <p:spPr>
            <a:xfrm>
              <a:off x="2791490" y="2636696"/>
              <a:ext cx="173761" cy="124538"/>
            </a:xfrm>
            <a:custGeom>
              <a:avLst/>
              <a:gdLst/>
              <a:ahLst/>
              <a:cxnLst/>
              <a:rect l="l" t="t" r="r" b="b"/>
              <a:pathLst>
                <a:path w="2051" h="1470" extrusionOk="0">
                  <a:moveTo>
                    <a:pt x="2035" y="0"/>
                  </a:moveTo>
                  <a:cubicBezTo>
                    <a:pt x="2012" y="0"/>
                    <a:pt x="1691" y="490"/>
                    <a:pt x="1143" y="879"/>
                  </a:cubicBezTo>
                  <a:cubicBezTo>
                    <a:pt x="572" y="1289"/>
                    <a:pt x="1" y="1435"/>
                    <a:pt x="16" y="1465"/>
                  </a:cubicBezTo>
                  <a:cubicBezTo>
                    <a:pt x="16" y="1468"/>
                    <a:pt x="22" y="1470"/>
                    <a:pt x="35" y="1470"/>
                  </a:cubicBezTo>
                  <a:cubicBezTo>
                    <a:pt x="79" y="1470"/>
                    <a:pt x="197" y="1448"/>
                    <a:pt x="367" y="1391"/>
                  </a:cubicBezTo>
                  <a:cubicBezTo>
                    <a:pt x="587" y="1318"/>
                    <a:pt x="879" y="1172"/>
                    <a:pt x="1172" y="982"/>
                  </a:cubicBezTo>
                  <a:cubicBezTo>
                    <a:pt x="1465" y="762"/>
                    <a:pt x="1684" y="513"/>
                    <a:pt x="1831" y="337"/>
                  </a:cubicBezTo>
                  <a:cubicBezTo>
                    <a:pt x="1977" y="132"/>
                    <a:pt x="2050" y="1"/>
                    <a:pt x="2036" y="1"/>
                  </a:cubicBezTo>
                  <a:cubicBezTo>
                    <a:pt x="2036" y="1"/>
                    <a:pt x="2035" y="0"/>
                    <a:pt x="2035" y="0"/>
                  </a:cubicBezTo>
                  <a:close/>
                </a:path>
              </a:pathLst>
            </a:custGeom>
            <a:solidFill>
              <a:srgbClr val="151F29">
                <a:alpha val="2089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0" name="Google Shape;1898;p57">
              <a:extLst>
                <a:ext uri="{FF2B5EF4-FFF2-40B4-BE49-F238E27FC236}">
                  <a16:creationId xmlns:a16="http://schemas.microsoft.com/office/drawing/2014/main" id="{70BAFAF6-311C-4660-9072-80A815EE5E4F}"/>
                </a:ext>
              </a:extLst>
            </p:cNvPr>
            <p:cNvSpPr/>
            <p:nvPr/>
          </p:nvSpPr>
          <p:spPr>
            <a:xfrm>
              <a:off x="2873415" y="2723534"/>
              <a:ext cx="747908" cy="1875362"/>
            </a:xfrm>
            <a:custGeom>
              <a:avLst/>
              <a:gdLst/>
              <a:ahLst/>
              <a:cxnLst/>
              <a:rect l="l" t="t" r="r" b="b"/>
              <a:pathLst>
                <a:path w="8828" h="22136" extrusionOk="0">
                  <a:moveTo>
                    <a:pt x="0" y="0"/>
                  </a:moveTo>
                  <a:lnTo>
                    <a:pt x="0" y="59"/>
                  </a:lnTo>
                  <a:cubicBezTo>
                    <a:pt x="0" y="118"/>
                    <a:pt x="0" y="176"/>
                    <a:pt x="15" y="249"/>
                  </a:cubicBezTo>
                  <a:cubicBezTo>
                    <a:pt x="59" y="410"/>
                    <a:pt x="88" y="645"/>
                    <a:pt x="132" y="937"/>
                  </a:cubicBezTo>
                  <a:cubicBezTo>
                    <a:pt x="147" y="1084"/>
                    <a:pt x="161" y="1245"/>
                    <a:pt x="205" y="1435"/>
                  </a:cubicBezTo>
                  <a:cubicBezTo>
                    <a:pt x="220" y="1611"/>
                    <a:pt x="278" y="1801"/>
                    <a:pt x="308" y="2021"/>
                  </a:cubicBezTo>
                  <a:cubicBezTo>
                    <a:pt x="410" y="2445"/>
                    <a:pt x="498" y="2914"/>
                    <a:pt x="630" y="3441"/>
                  </a:cubicBezTo>
                  <a:cubicBezTo>
                    <a:pt x="703" y="3704"/>
                    <a:pt x="761" y="3982"/>
                    <a:pt x="820" y="4275"/>
                  </a:cubicBezTo>
                  <a:cubicBezTo>
                    <a:pt x="893" y="4568"/>
                    <a:pt x="966" y="4861"/>
                    <a:pt x="1069" y="5168"/>
                  </a:cubicBezTo>
                  <a:cubicBezTo>
                    <a:pt x="1230" y="5783"/>
                    <a:pt x="1435" y="6442"/>
                    <a:pt x="1654" y="7130"/>
                  </a:cubicBezTo>
                  <a:cubicBezTo>
                    <a:pt x="2108" y="8477"/>
                    <a:pt x="2679" y="9955"/>
                    <a:pt x="3323" y="11478"/>
                  </a:cubicBezTo>
                  <a:cubicBezTo>
                    <a:pt x="4641" y="14523"/>
                    <a:pt x="6032" y="17173"/>
                    <a:pt x="7071" y="19076"/>
                  </a:cubicBezTo>
                  <a:cubicBezTo>
                    <a:pt x="7598" y="20027"/>
                    <a:pt x="8023" y="20774"/>
                    <a:pt x="8330" y="21301"/>
                  </a:cubicBezTo>
                  <a:cubicBezTo>
                    <a:pt x="8476" y="21564"/>
                    <a:pt x="8594" y="21769"/>
                    <a:pt x="8681" y="21916"/>
                  </a:cubicBezTo>
                  <a:cubicBezTo>
                    <a:pt x="8711" y="21989"/>
                    <a:pt x="8755" y="22033"/>
                    <a:pt x="8769" y="22077"/>
                  </a:cubicBezTo>
                  <a:cubicBezTo>
                    <a:pt x="8784" y="22106"/>
                    <a:pt x="8813" y="22135"/>
                    <a:pt x="8813" y="22135"/>
                  </a:cubicBezTo>
                  <a:cubicBezTo>
                    <a:pt x="8813" y="22135"/>
                    <a:pt x="8813" y="22106"/>
                    <a:pt x="8828" y="22077"/>
                  </a:cubicBezTo>
                  <a:cubicBezTo>
                    <a:pt x="8784" y="22033"/>
                    <a:pt x="8769" y="21989"/>
                    <a:pt x="8725" y="21916"/>
                  </a:cubicBezTo>
                  <a:cubicBezTo>
                    <a:pt x="8652" y="21784"/>
                    <a:pt x="8550" y="21564"/>
                    <a:pt x="8403" y="21301"/>
                  </a:cubicBezTo>
                  <a:cubicBezTo>
                    <a:pt x="8110" y="20774"/>
                    <a:pt x="7686" y="20013"/>
                    <a:pt x="7174" y="19061"/>
                  </a:cubicBezTo>
                  <a:cubicBezTo>
                    <a:pt x="6149" y="17129"/>
                    <a:pt x="4758" y="14479"/>
                    <a:pt x="3455" y="11449"/>
                  </a:cubicBezTo>
                  <a:cubicBezTo>
                    <a:pt x="2796" y="9926"/>
                    <a:pt x="2255" y="8447"/>
                    <a:pt x="1801" y="7086"/>
                  </a:cubicBezTo>
                  <a:cubicBezTo>
                    <a:pt x="1581" y="6413"/>
                    <a:pt x="1362" y="5768"/>
                    <a:pt x="1186" y="5154"/>
                  </a:cubicBezTo>
                  <a:cubicBezTo>
                    <a:pt x="1098" y="4861"/>
                    <a:pt x="1010" y="4568"/>
                    <a:pt x="937" y="4275"/>
                  </a:cubicBezTo>
                  <a:cubicBezTo>
                    <a:pt x="864" y="3982"/>
                    <a:pt x="805" y="3704"/>
                    <a:pt x="732" y="3441"/>
                  </a:cubicBezTo>
                  <a:cubicBezTo>
                    <a:pt x="586" y="2914"/>
                    <a:pt x="498" y="2445"/>
                    <a:pt x="410" y="2021"/>
                  </a:cubicBezTo>
                  <a:cubicBezTo>
                    <a:pt x="352" y="1816"/>
                    <a:pt x="322" y="1611"/>
                    <a:pt x="278" y="1435"/>
                  </a:cubicBezTo>
                  <a:cubicBezTo>
                    <a:pt x="234" y="1245"/>
                    <a:pt x="205" y="1084"/>
                    <a:pt x="190" y="937"/>
                  </a:cubicBezTo>
                  <a:cubicBezTo>
                    <a:pt x="132" y="630"/>
                    <a:pt x="88" y="410"/>
                    <a:pt x="59" y="249"/>
                  </a:cubicBezTo>
                  <a:cubicBezTo>
                    <a:pt x="44" y="176"/>
                    <a:pt x="15" y="103"/>
                    <a:pt x="15" y="59"/>
                  </a:cubicBezTo>
                  <a:cubicBezTo>
                    <a:pt x="0" y="3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151F29">
                <a:alpha val="2089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1" name="Google Shape;1899;p57">
              <a:extLst>
                <a:ext uri="{FF2B5EF4-FFF2-40B4-BE49-F238E27FC236}">
                  <a16:creationId xmlns:a16="http://schemas.microsoft.com/office/drawing/2014/main" id="{BD6BC561-786B-4190-95F6-F5809FF45977}"/>
                </a:ext>
              </a:extLst>
            </p:cNvPr>
            <p:cNvSpPr/>
            <p:nvPr/>
          </p:nvSpPr>
          <p:spPr>
            <a:xfrm>
              <a:off x="2343828" y="1624625"/>
              <a:ext cx="494934" cy="1423974"/>
            </a:xfrm>
            <a:custGeom>
              <a:avLst/>
              <a:gdLst/>
              <a:ahLst/>
              <a:cxnLst/>
              <a:rect l="l" t="t" r="r" b="b"/>
              <a:pathLst>
                <a:path w="5842" h="16808" extrusionOk="0">
                  <a:moveTo>
                    <a:pt x="3250" y="1"/>
                  </a:moveTo>
                  <a:cubicBezTo>
                    <a:pt x="3250" y="1"/>
                    <a:pt x="1581" y="4773"/>
                    <a:pt x="966" y="7599"/>
                  </a:cubicBezTo>
                  <a:cubicBezTo>
                    <a:pt x="234" y="10863"/>
                    <a:pt x="0" y="15343"/>
                    <a:pt x="0" y="15343"/>
                  </a:cubicBezTo>
                  <a:lnTo>
                    <a:pt x="2518" y="16807"/>
                  </a:lnTo>
                  <a:cubicBezTo>
                    <a:pt x="2518" y="16807"/>
                    <a:pt x="3616" y="9634"/>
                    <a:pt x="3894" y="8638"/>
                  </a:cubicBezTo>
                  <a:cubicBezTo>
                    <a:pt x="4114" y="7833"/>
                    <a:pt x="4773" y="5622"/>
                    <a:pt x="5344" y="3749"/>
                  </a:cubicBezTo>
                  <a:cubicBezTo>
                    <a:pt x="5841" y="2138"/>
                    <a:pt x="4875" y="440"/>
                    <a:pt x="325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2" name="Google Shape;1900;p57">
              <a:extLst>
                <a:ext uri="{FF2B5EF4-FFF2-40B4-BE49-F238E27FC236}">
                  <a16:creationId xmlns:a16="http://schemas.microsoft.com/office/drawing/2014/main" id="{CE83270E-2360-462A-B18C-28BDFE0203FC}"/>
                </a:ext>
              </a:extLst>
            </p:cNvPr>
            <p:cNvSpPr/>
            <p:nvPr/>
          </p:nvSpPr>
          <p:spPr>
            <a:xfrm>
              <a:off x="2606715" y="1620559"/>
              <a:ext cx="181216" cy="693772"/>
            </a:xfrm>
            <a:custGeom>
              <a:avLst/>
              <a:gdLst/>
              <a:ahLst/>
              <a:cxnLst/>
              <a:rect l="l" t="t" r="r" b="b"/>
              <a:pathLst>
                <a:path w="2139" h="8189" extrusionOk="0">
                  <a:moveTo>
                    <a:pt x="586" y="0"/>
                  </a:moveTo>
                  <a:cubicBezTo>
                    <a:pt x="504" y="0"/>
                    <a:pt x="429" y="8"/>
                    <a:pt x="367" y="20"/>
                  </a:cubicBezTo>
                  <a:cubicBezTo>
                    <a:pt x="132" y="49"/>
                    <a:pt x="1" y="122"/>
                    <a:pt x="1" y="122"/>
                  </a:cubicBezTo>
                  <a:cubicBezTo>
                    <a:pt x="1" y="123"/>
                    <a:pt x="2" y="124"/>
                    <a:pt x="4" y="124"/>
                  </a:cubicBezTo>
                  <a:cubicBezTo>
                    <a:pt x="25" y="124"/>
                    <a:pt x="154" y="62"/>
                    <a:pt x="367" y="49"/>
                  </a:cubicBezTo>
                  <a:cubicBezTo>
                    <a:pt x="405" y="46"/>
                    <a:pt x="447" y="45"/>
                    <a:pt x="493" y="45"/>
                  </a:cubicBezTo>
                  <a:cubicBezTo>
                    <a:pt x="729" y="45"/>
                    <a:pt x="1056" y="87"/>
                    <a:pt x="1362" y="283"/>
                  </a:cubicBezTo>
                  <a:cubicBezTo>
                    <a:pt x="1538" y="400"/>
                    <a:pt x="1728" y="561"/>
                    <a:pt x="1845" y="781"/>
                  </a:cubicBezTo>
                  <a:cubicBezTo>
                    <a:pt x="1977" y="1000"/>
                    <a:pt x="2050" y="1264"/>
                    <a:pt x="2050" y="1557"/>
                  </a:cubicBezTo>
                  <a:cubicBezTo>
                    <a:pt x="2050" y="1850"/>
                    <a:pt x="1992" y="2142"/>
                    <a:pt x="1948" y="2450"/>
                  </a:cubicBezTo>
                  <a:cubicBezTo>
                    <a:pt x="1889" y="2757"/>
                    <a:pt x="1831" y="3094"/>
                    <a:pt x="1757" y="3416"/>
                  </a:cubicBezTo>
                  <a:cubicBezTo>
                    <a:pt x="1523" y="4734"/>
                    <a:pt x="1289" y="5919"/>
                    <a:pt x="1113" y="6798"/>
                  </a:cubicBezTo>
                  <a:cubicBezTo>
                    <a:pt x="1040" y="7222"/>
                    <a:pt x="996" y="7574"/>
                    <a:pt x="938" y="7822"/>
                  </a:cubicBezTo>
                  <a:cubicBezTo>
                    <a:pt x="908" y="7940"/>
                    <a:pt x="908" y="8027"/>
                    <a:pt x="879" y="8101"/>
                  </a:cubicBezTo>
                  <a:cubicBezTo>
                    <a:pt x="864" y="8159"/>
                    <a:pt x="864" y="8188"/>
                    <a:pt x="864" y="8188"/>
                  </a:cubicBezTo>
                  <a:cubicBezTo>
                    <a:pt x="864" y="8188"/>
                    <a:pt x="864" y="8174"/>
                    <a:pt x="894" y="8115"/>
                  </a:cubicBezTo>
                  <a:cubicBezTo>
                    <a:pt x="894" y="8042"/>
                    <a:pt x="938" y="7954"/>
                    <a:pt x="952" y="7852"/>
                  </a:cubicBezTo>
                  <a:cubicBezTo>
                    <a:pt x="1011" y="7588"/>
                    <a:pt x="1084" y="7237"/>
                    <a:pt x="1172" y="6827"/>
                  </a:cubicBezTo>
                  <a:cubicBezTo>
                    <a:pt x="1362" y="5949"/>
                    <a:pt x="1596" y="4748"/>
                    <a:pt x="1845" y="3431"/>
                  </a:cubicBezTo>
                  <a:cubicBezTo>
                    <a:pt x="1904" y="3109"/>
                    <a:pt x="1977" y="2772"/>
                    <a:pt x="2036" y="2464"/>
                  </a:cubicBezTo>
                  <a:cubicBezTo>
                    <a:pt x="2094" y="2157"/>
                    <a:pt x="2138" y="1850"/>
                    <a:pt x="2138" y="1557"/>
                  </a:cubicBezTo>
                  <a:cubicBezTo>
                    <a:pt x="2138" y="1264"/>
                    <a:pt x="2065" y="971"/>
                    <a:pt x="1918" y="752"/>
                  </a:cubicBezTo>
                  <a:cubicBezTo>
                    <a:pt x="1772" y="503"/>
                    <a:pt x="1596" y="342"/>
                    <a:pt x="1391" y="239"/>
                  </a:cubicBezTo>
                  <a:cubicBezTo>
                    <a:pt x="1102" y="57"/>
                    <a:pt x="812" y="0"/>
                    <a:pt x="586" y="0"/>
                  </a:cubicBezTo>
                  <a:close/>
                </a:path>
              </a:pathLst>
            </a:custGeom>
            <a:solidFill>
              <a:srgbClr val="151F29">
                <a:alpha val="2089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3" name="Google Shape;1901;p57">
              <a:extLst>
                <a:ext uri="{FF2B5EF4-FFF2-40B4-BE49-F238E27FC236}">
                  <a16:creationId xmlns:a16="http://schemas.microsoft.com/office/drawing/2014/main" id="{0F86DB20-A7A4-44AB-84BD-9646A65897E8}"/>
                </a:ext>
              </a:extLst>
            </p:cNvPr>
            <p:cNvSpPr/>
            <p:nvPr/>
          </p:nvSpPr>
          <p:spPr>
            <a:xfrm>
              <a:off x="2766752" y="2360338"/>
              <a:ext cx="198499" cy="9065"/>
            </a:xfrm>
            <a:custGeom>
              <a:avLst/>
              <a:gdLst/>
              <a:ahLst/>
              <a:cxnLst/>
              <a:rect l="l" t="t" r="r" b="b"/>
              <a:pathLst>
                <a:path w="2343" h="107" extrusionOk="0">
                  <a:moveTo>
                    <a:pt x="1731" y="0"/>
                  </a:moveTo>
                  <a:cubicBezTo>
                    <a:pt x="1566" y="0"/>
                    <a:pt x="1376" y="4"/>
                    <a:pt x="1171" y="13"/>
                  </a:cubicBezTo>
                  <a:cubicBezTo>
                    <a:pt x="527" y="27"/>
                    <a:pt x="0" y="71"/>
                    <a:pt x="0" y="86"/>
                  </a:cubicBezTo>
                  <a:cubicBezTo>
                    <a:pt x="0" y="96"/>
                    <a:pt x="264" y="107"/>
                    <a:pt x="646" y="107"/>
                  </a:cubicBezTo>
                  <a:cubicBezTo>
                    <a:pt x="804" y="107"/>
                    <a:pt x="983" y="105"/>
                    <a:pt x="1171" y="101"/>
                  </a:cubicBezTo>
                  <a:cubicBezTo>
                    <a:pt x="1815" y="86"/>
                    <a:pt x="2342" y="42"/>
                    <a:pt x="2342" y="27"/>
                  </a:cubicBezTo>
                  <a:cubicBezTo>
                    <a:pt x="2342" y="17"/>
                    <a:pt x="2099" y="0"/>
                    <a:pt x="1731" y="0"/>
                  </a:cubicBezTo>
                  <a:close/>
                </a:path>
              </a:pathLst>
            </a:custGeom>
            <a:solidFill>
              <a:srgbClr val="151F29">
                <a:alpha val="2089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4" name="Google Shape;1902;p57">
              <a:extLst>
                <a:ext uri="{FF2B5EF4-FFF2-40B4-BE49-F238E27FC236}">
                  <a16:creationId xmlns:a16="http://schemas.microsoft.com/office/drawing/2014/main" id="{7620CBA9-6513-4209-9CBA-6EE717437071}"/>
                </a:ext>
              </a:extLst>
            </p:cNvPr>
            <p:cNvSpPr/>
            <p:nvPr/>
          </p:nvSpPr>
          <p:spPr>
            <a:xfrm>
              <a:off x="3393089" y="1996718"/>
              <a:ext cx="53374" cy="172490"/>
            </a:xfrm>
            <a:custGeom>
              <a:avLst/>
              <a:gdLst/>
              <a:ahLst/>
              <a:cxnLst/>
              <a:rect l="l" t="t" r="r" b="b"/>
              <a:pathLst>
                <a:path w="630" h="2036" extrusionOk="0">
                  <a:moveTo>
                    <a:pt x="600" y="1"/>
                  </a:moveTo>
                  <a:cubicBezTo>
                    <a:pt x="586" y="1"/>
                    <a:pt x="293" y="381"/>
                    <a:pt x="146" y="967"/>
                  </a:cubicBezTo>
                  <a:cubicBezTo>
                    <a:pt x="0" y="1553"/>
                    <a:pt x="73" y="2036"/>
                    <a:pt x="88" y="2036"/>
                  </a:cubicBezTo>
                  <a:cubicBezTo>
                    <a:pt x="132" y="2036"/>
                    <a:pt x="117" y="1553"/>
                    <a:pt x="234" y="996"/>
                  </a:cubicBezTo>
                  <a:cubicBezTo>
                    <a:pt x="381" y="425"/>
                    <a:pt x="630" y="15"/>
                    <a:pt x="600" y="1"/>
                  </a:cubicBezTo>
                  <a:close/>
                </a:path>
              </a:pathLst>
            </a:custGeom>
            <a:solidFill>
              <a:srgbClr val="151F29">
                <a:alpha val="2089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5" name="Google Shape;1903;p57">
              <a:extLst>
                <a:ext uri="{FF2B5EF4-FFF2-40B4-BE49-F238E27FC236}">
                  <a16:creationId xmlns:a16="http://schemas.microsoft.com/office/drawing/2014/main" id="{D28B94BC-BD44-4517-B5EC-7CDED8CD0E29}"/>
                </a:ext>
              </a:extLst>
            </p:cNvPr>
            <p:cNvSpPr/>
            <p:nvPr/>
          </p:nvSpPr>
          <p:spPr>
            <a:xfrm>
              <a:off x="2748113" y="979140"/>
              <a:ext cx="323800" cy="183673"/>
            </a:xfrm>
            <a:custGeom>
              <a:avLst/>
              <a:gdLst/>
              <a:ahLst/>
              <a:cxnLst/>
              <a:rect l="l" t="t" r="r" b="b"/>
              <a:pathLst>
                <a:path w="3822" h="2168" extrusionOk="0">
                  <a:moveTo>
                    <a:pt x="2367" y="0"/>
                  </a:moveTo>
                  <a:cubicBezTo>
                    <a:pt x="1721" y="0"/>
                    <a:pt x="1072" y="72"/>
                    <a:pt x="440" y="227"/>
                  </a:cubicBezTo>
                  <a:cubicBezTo>
                    <a:pt x="308" y="256"/>
                    <a:pt x="206" y="285"/>
                    <a:pt x="103" y="373"/>
                  </a:cubicBezTo>
                  <a:cubicBezTo>
                    <a:pt x="16" y="460"/>
                    <a:pt x="1" y="604"/>
                    <a:pt x="85" y="692"/>
                  </a:cubicBezTo>
                  <a:lnTo>
                    <a:pt x="85" y="692"/>
                  </a:lnTo>
                  <a:cubicBezTo>
                    <a:pt x="169" y="965"/>
                    <a:pt x="393" y="1172"/>
                    <a:pt x="630" y="1340"/>
                  </a:cubicBezTo>
                  <a:cubicBezTo>
                    <a:pt x="747" y="1457"/>
                    <a:pt x="879" y="1544"/>
                    <a:pt x="1040" y="1588"/>
                  </a:cubicBezTo>
                  <a:cubicBezTo>
                    <a:pt x="1084" y="1596"/>
                    <a:pt x="1130" y="1601"/>
                    <a:pt x="1176" y="1601"/>
                  </a:cubicBezTo>
                  <a:cubicBezTo>
                    <a:pt x="1299" y="1601"/>
                    <a:pt x="1423" y="1567"/>
                    <a:pt x="1508" y="1471"/>
                  </a:cubicBezTo>
                  <a:cubicBezTo>
                    <a:pt x="1584" y="1385"/>
                    <a:pt x="1604" y="1250"/>
                    <a:pt x="1556" y="1144"/>
                  </a:cubicBezTo>
                  <a:lnTo>
                    <a:pt x="1556" y="1144"/>
                  </a:lnTo>
                  <a:cubicBezTo>
                    <a:pt x="1765" y="1397"/>
                    <a:pt x="2031" y="1619"/>
                    <a:pt x="2343" y="1749"/>
                  </a:cubicBezTo>
                  <a:cubicBezTo>
                    <a:pt x="2436" y="1796"/>
                    <a:pt x="2534" y="1824"/>
                    <a:pt x="2631" y="1824"/>
                  </a:cubicBezTo>
                  <a:cubicBezTo>
                    <a:pt x="2687" y="1824"/>
                    <a:pt x="2743" y="1815"/>
                    <a:pt x="2797" y="1793"/>
                  </a:cubicBezTo>
                  <a:cubicBezTo>
                    <a:pt x="2897" y="1763"/>
                    <a:pt x="2983" y="1658"/>
                    <a:pt x="2990" y="1553"/>
                  </a:cubicBezTo>
                  <a:lnTo>
                    <a:pt x="2990" y="1553"/>
                  </a:lnTo>
                  <a:cubicBezTo>
                    <a:pt x="3072" y="1755"/>
                    <a:pt x="3200" y="1928"/>
                    <a:pt x="3368" y="2071"/>
                  </a:cubicBezTo>
                  <a:cubicBezTo>
                    <a:pt x="3415" y="2119"/>
                    <a:pt x="3483" y="2167"/>
                    <a:pt x="3546" y="2167"/>
                  </a:cubicBezTo>
                  <a:cubicBezTo>
                    <a:pt x="3560" y="2167"/>
                    <a:pt x="3574" y="2165"/>
                    <a:pt x="3587" y="2159"/>
                  </a:cubicBezTo>
                  <a:cubicBezTo>
                    <a:pt x="3704" y="2145"/>
                    <a:pt x="3734" y="1984"/>
                    <a:pt x="3748" y="1867"/>
                  </a:cubicBezTo>
                  <a:lnTo>
                    <a:pt x="3807" y="944"/>
                  </a:lnTo>
                  <a:cubicBezTo>
                    <a:pt x="3821" y="725"/>
                    <a:pt x="3821" y="505"/>
                    <a:pt x="3690" y="315"/>
                  </a:cubicBezTo>
                  <a:cubicBezTo>
                    <a:pt x="3543" y="95"/>
                    <a:pt x="3236" y="37"/>
                    <a:pt x="2987" y="22"/>
                  </a:cubicBezTo>
                  <a:cubicBezTo>
                    <a:pt x="2781" y="8"/>
                    <a:pt x="2574" y="0"/>
                    <a:pt x="236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6" name="Google Shape;1904;p57">
              <a:extLst>
                <a:ext uri="{FF2B5EF4-FFF2-40B4-BE49-F238E27FC236}">
                  <a16:creationId xmlns:a16="http://schemas.microsoft.com/office/drawing/2014/main" id="{83A38AE1-BF89-4159-8D51-E78FC2431EC3}"/>
                </a:ext>
              </a:extLst>
            </p:cNvPr>
            <p:cNvSpPr/>
            <p:nvPr/>
          </p:nvSpPr>
          <p:spPr>
            <a:xfrm rot="-1954916">
              <a:off x="3768851" y="1201000"/>
              <a:ext cx="210870" cy="210954"/>
            </a:xfrm>
            <a:custGeom>
              <a:avLst/>
              <a:gdLst/>
              <a:ahLst/>
              <a:cxnLst/>
              <a:rect l="l" t="t" r="r" b="b"/>
              <a:pathLst>
                <a:path w="2489" h="2490" extrusionOk="0">
                  <a:moveTo>
                    <a:pt x="1271" y="1"/>
                  </a:moveTo>
                  <a:cubicBezTo>
                    <a:pt x="1262" y="1"/>
                    <a:pt x="1253" y="1"/>
                    <a:pt x="1244" y="1"/>
                  </a:cubicBezTo>
                  <a:cubicBezTo>
                    <a:pt x="571" y="1"/>
                    <a:pt x="0" y="572"/>
                    <a:pt x="0" y="1246"/>
                  </a:cubicBezTo>
                  <a:cubicBezTo>
                    <a:pt x="0" y="1919"/>
                    <a:pt x="556" y="2490"/>
                    <a:pt x="1244" y="2490"/>
                  </a:cubicBezTo>
                  <a:cubicBezTo>
                    <a:pt x="1933" y="2490"/>
                    <a:pt x="2489" y="1948"/>
                    <a:pt x="2489" y="1246"/>
                  </a:cubicBezTo>
                  <a:cubicBezTo>
                    <a:pt x="2489" y="552"/>
                    <a:pt x="1947" y="1"/>
                    <a:pt x="1271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7" name="Google Shape;1905;p57">
              <a:extLst>
                <a:ext uri="{FF2B5EF4-FFF2-40B4-BE49-F238E27FC236}">
                  <a16:creationId xmlns:a16="http://schemas.microsoft.com/office/drawing/2014/main" id="{3DC8E41F-51B7-4B4E-854A-8C0BF21097BA}"/>
                </a:ext>
              </a:extLst>
            </p:cNvPr>
            <p:cNvSpPr/>
            <p:nvPr/>
          </p:nvSpPr>
          <p:spPr>
            <a:xfrm rot="-1954916">
              <a:off x="3882594" y="1250736"/>
              <a:ext cx="122845" cy="124709"/>
            </a:xfrm>
            <a:custGeom>
              <a:avLst/>
              <a:gdLst/>
              <a:ahLst/>
              <a:cxnLst/>
              <a:rect l="l" t="t" r="r" b="b"/>
              <a:pathLst>
                <a:path w="1450" h="1472" extrusionOk="0">
                  <a:moveTo>
                    <a:pt x="1343" y="1"/>
                  </a:moveTo>
                  <a:cubicBezTo>
                    <a:pt x="1099" y="1"/>
                    <a:pt x="0" y="140"/>
                    <a:pt x="0" y="140"/>
                  </a:cubicBezTo>
                  <a:lnTo>
                    <a:pt x="586" y="1472"/>
                  </a:lnTo>
                  <a:cubicBezTo>
                    <a:pt x="586" y="1472"/>
                    <a:pt x="1450" y="1267"/>
                    <a:pt x="1391" y="8"/>
                  </a:cubicBezTo>
                  <a:cubicBezTo>
                    <a:pt x="1391" y="3"/>
                    <a:pt x="1374" y="1"/>
                    <a:pt x="1343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sp>
        <p:nvSpPr>
          <p:cNvPr id="82" name="TextBox 81">
            <a:extLst>
              <a:ext uri="{FF2B5EF4-FFF2-40B4-BE49-F238E27FC236}">
                <a16:creationId xmlns:a16="http://schemas.microsoft.com/office/drawing/2014/main" id="{0286ADD6-A45A-474D-9D04-B4A54A63F780}"/>
              </a:ext>
            </a:extLst>
          </p:cNvPr>
          <p:cNvSpPr txBox="1"/>
          <p:nvPr/>
        </p:nvSpPr>
        <p:spPr>
          <a:xfrm>
            <a:off x="5661136" y="1172028"/>
            <a:ext cx="6111550" cy="18774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64770" algn="ctr">
              <a:spcBef>
                <a:spcPts val="430"/>
              </a:spcBef>
              <a:spcAft>
                <a:spcPts val="0"/>
              </a:spcAft>
            </a:pPr>
            <a:r>
              <a:rPr lang="ru-RU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ПЛАН</a:t>
            </a:r>
            <a:r>
              <a:rPr lang="ru-RU" sz="3200" b="1" spc="-6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ДАЛЬНЕЙШЕГО</a:t>
            </a:r>
            <a:r>
              <a:rPr lang="ru-RU" sz="3200" b="1" spc="-5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РАЗВИТИЯ</a:t>
            </a:r>
            <a:r>
              <a:rPr lang="ru-RU" sz="3200" b="1" spc="-4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СТАРТАП-ПРОЕКТА</a:t>
            </a:r>
            <a:br>
              <a:rPr lang="ru-RU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ru-RU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19B6D23F-E78E-49BA-A199-46A28B39FD0E}"/>
              </a:ext>
            </a:extLst>
          </p:cNvPr>
          <p:cNvSpPr txBox="1"/>
          <p:nvPr/>
        </p:nvSpPr>
        <p:spPr>
          <a:xfrm>
            <a:off x="4885922" y="2819702"/>
            <a:ext cx="7253670" cy="33632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ctr">
              <a:lnSpc>
                <a:spcPct val="107000"/>
              </a:lnSpc>
              <a:buFont typeface="+mj-lt"/>
              <a:buAutoNum type="arabicParenR"/>
            </a:pP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Поиск специалиста для сбора, обработки и распределение информации для материальной базы сайта</a:t>
            </a:r>
          </a:p>
          <a:p>
            <a:pPr marL="342900" lvl="0" indent="-342900" algn="ctr">
              <a:lnSpc>
                <a:spcPct val="107000"/>
              </a:lnSpc>
              <a:buFont typeface="+mj-lt"/>
              <a:buAutoNum type="arabicParenR"/>
            </a:pP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Сбор, обработка и распределение информации для материальной базы сайта</a:t>
            </a:r>
          </a:p>
          <a:p>
            <a:pPr marL="342900" lvl="0" indent="-342900" algn="ctr">
              <a:lnSpc>
                <a:spcPct val="107000"/>
              </a:lnSpc>
              <a:buFont typeface="+mj-lt"/>
              <a:buAutoNum type="arabicParenR"/>
            </a:pP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Поиск специалиста по созданию сайта</a:t>
            </a:r>
          </a:p>
          <a:p>
            <a:pPr marL="342900" lvl="0" indent="-342900" algn="ctr">
              <a:lnSpc>
                <a:spcPct val="107000"/>
              </a:lnSpc>
              <a:buFont typeface="+mj-lt"/>
              <a:buAutoNum type="arabicParenR"/>
            </a:pP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Согласование со специалистом по созданию сайта интерфейса и дизайна сайта</a:t>
            </a:r>
          </a:p>
          <a:p>
            <a:pPr marL="342900" lvl="0" indent="-342900" algn="ctr">
              <a:lnSpc>
                <a:spcPct val="107000"/>
              </a:lnSpc>
              <a:buFont typeface="+mj-lt"/>
              <a:buAutoNum type="arabicParenR"/>
            </a:pP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Выгрузка теоретической базы на сайт </a:t>
            </a:r>
          </a:p>
          <a:p>
            <a:pPr marL="342900" lvl="0" indent="-342900" algn="ctr">
              <a:lnSpc>
                <a:spcPct val="107000"/>
              </a:lnSpc>
              <a:buFont typeface="+mj-lt"/>
              <a:buAutoNum type="arabicParenR"/>
            </a:pP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Создание рекламных кампаний и продвижение онлайн-сервиса</a:t>
            </a:r>
          </a:p>
        </p:txBody>
      </p:sp>
    </p:spTree>
    <p:extLst>
      <p:ext uri="{BB962C8B-B14F-4D97-AF65-F5344CB8AC3E}">
        <p14:creationId xmlns:p14="http://schemas.microsoft.com/office/powerpoint/2010/main" val="9073347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Таблица 13">
            <a:extLst>
              <a:ext uri="{FF2B5EF4-FFF2-40B4-BE49-F238E27FC236}">
                <a16:creationId xmlns:a16="http://schemas.microsoft.com/office/drawing/2014/main" id="{EFC3C491-B84F-4837-A895-D243DD62E6B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6567355"/>
              </p:ext>
            </p:extLst>
          </p:nvPr>
        </p:nvGraphicFramePr>
        <p:xfrm>
          <a:off x="1000464" y="1099225"/>
          <a:ext cx="10587816" cy="4533089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{1FECB4D8-DB02-4DC6-A0A2-4F2EBAE1DC90}</a:tableStyleId>
              </a:tblPr>
              <a:tblGrid>
                <a:gridCol w="3620140">
                  <a:extLst>
                    <a:ext uri="{9D8B030D-6E8A-4147-A177-3AD203B41FA5}">
                      <a16:colId xmlns:a16="http://schemas.microsoft.com/office/drawing/2014/main" val="1292318197"/>
                    </a:ext>
                  </a:extLst>
                </a:gridCol>
                <a:gridCol w="3012358">
                  <a:extLst>
                    <a:ext uri="{9D8B030D-6E8A-4147-A177-3AD203B41FA5}">
                      <a16:colId xmlns:a16="http://schemas.microsoft.com/office/drawing/2014/main" val="158179330"/>
                    </a:ext>
                  </a:extLst>
                </a:gridCol>
                <a:gridCol w="3955318">
                  <a:extLst>
                    <a:ext uri="{9D8B030D-6E8A-4147-A177-3AD203B41FA5}">
                      <a16:colId xmlns:a16="http://schemas.microsoft.com/office/drawing/2014/main" val="524573301"/>
                    </a:ext>
                  </a:extLst>
                </a:gridCol>
              </a:tblGrid>
              <a:tr h="652322">
                <a:tc>
                  <a:txBody>
                    <a:bodyPr/>
                    <a:lstStyle/>
                    <a:p>
                      <a:pPr marL="69850" algn="ctr"/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ФИО</a:t>
                      </a:r>
                      <a:endParaRPr lang="ru-RU" sz="1600" b="1" i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1755" algn="ctr"/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Роль</a:t>
                      </a:r>
                      <a:r>
                        <a:rPr lang="ru-RU" sz="1600" b="1" spc="-25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в</a:t>
                      </a:r>
                      <a:r>
                        <a:rPr lang="ru-RU" sz="1600" b="1" spc="-2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проекте</a:t>
                      </a:r>
                      <a:endParaRPr lang="ru-RU" sz="1600" b="1" i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0485" marR="135255" algn="ctr">
                        <a:spcAft>
                          <a:spcPts val="0"/>
                        </a:spcAft>
                      </a:pPr>
                      <a:r>
                        <a:rPr lang="ru-RU" sz="1600" b="1" spc="-5" dirty="0">
                          <a:solidFill>
                            <a:schemeClr val="tx1"/>
                          </a:solidFill>
                          <a:effectLst/>
                        </a:rPr>
                        <a:t>Телефон,</a:t>
                      </a:r>
                      <a:r>
                        <a:rPr lang="ru-RU" sz="1600" b="1" spc="-235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почта</a:t>
                      </a:r>
                      <a:endParaRPr lang="ru-RU" sz="1600" b="1" i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968735844"/>
                  </a:ext>
                </a:extLst>
              </a:tr>
              <a:tr h="650654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Фролова Светлана Владимировна 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Наставник</a:t>
                      </a:r>
                      <a:endParaRPr lang="ru-RU" sz="1600" b="1" i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89109059902</a:t>
                      </a:r>
                      <a:endParaRPr lang="ru-RU" sz="1600" b="1" i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034497607"/>
                  </a:ext>
                </a:extLst>
              </a:tr>
              <a:tr h="595904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Сахарова Полина Николаевна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Лидер</a:t>
                      </a:r>
                      <a:endParaRPr lang="ru-RU" sz="1600" b="1" i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89206309705</a:t>
                      </a:r>
                      <a:b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</a:rPr>
                        <a:t>saharovapn22@gmail.com</a:t>
                      </a:r>
                      <a:endParaRPr lang="ru-RU" sz="1600" b="1" i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314956741"/>
                  </a:ext>
                </a:extLst>
              </a:tr>
              <a:tr h="595904">
                <a:tc>
                  <a:txBody>
                    <a:bodyPr/>
                    <a:lstStyle/>
                    <a:p>
                      <a:pPr algn="ctr"/>
                      <a:r>
                        <a:rPr lang="ru-RU" sz="1600" b="1">
                          <a:solidFill>
                            <a:schemeClr val="tx1"/>
                          </a:solidFill>
                          <a:effectLst/>
                        </a:rPr>
                        <a:t>Баранова Анастасия Андреевна  </a:t>
                      </a:r>
                      <a:endParaRPr lang="ru-RU" sz="1600" b="1" i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Интегратор</a:t>
                      </a:r>
                      <a:endParaRPr lang="ru-RU" sz="1600" b="1" i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89009672400</a:t>
                      </a:r>
                      <a:endParaRPr lang="ru-RU" sz="1600" b="1" i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018208445"/>
                  </a:ext>
                </a:extLst>
              </a:tr>
              <a:tr h="727145">
                <a:tc>
                  <a:txBody>
                    <a:bodyPr/>
                    <a:lstStyle/>
                    <a:p>
                      <a:pPr algn="ctr"/>
                      <a:r>
                        <a:rPr lang="ru-RU" sz="1600" b="1">
                          <a:solidFill>
                            <a:schemeClr val="tx1"/>
                          </a:solidFill>
                          <a:effectLst/>
                        </a:rPr>
                        <a:t>Демина Юлия Ивановна </a:t>
                      </a:r>
                      <a:endParaRPr lang="ru-RU" sz="1600" b="1" i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Предприниматель</a:t>
                      </a:r>
                      <a:endParaRPr lang="ru-RU" sz="1600" b="1" i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89109058365</a:t>
                      </a:r>
                      <a:endParaRPr lang="ru-RU" sz="1600" b="1" i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745138423"/>
                  </a:ext>
                </a:extLst>
              </a:tr>
              <a:tr h="727145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err="1">
                          <a:solidFill>
                            <a:schemeClr val="tx1"/>
                          </a:solidFill>
                          <a:effectLst/>
                        </a:rPr>
                        <a:t>Скурлатова</a:t>
                      </a: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 Анастасия Станиславовна </a:t>
                      </a:r>
                      <a:endParaRPr lang="ru-RU" sz="1600" b="1" i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Администратор</a:t>
                      </a:r>
                      <a:endParaRPr lang="ru-RU" sz="1600" b="1" i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89521285490</a:t>
                      </a:r>
                      <a:endParaRPr lang="ru-RU" sz="1600" b="1" i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756972938"/>
                  </a:ext>
                </a:extLst>
              </a:tr>
              <a:tr h="584015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Кураев Кирилл Олегович</a:t>
                      </a:r>
                      <a:endParaRPr lang="ru-RU" sz="1600" b="1" i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Интегратор</a:t>
                      </a:r>
                      <a:endParaRPr lang="ru-RU" sz="1600" b="1" i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89109077122</a:t>
                      </a:r>
                      <a:endParaRPr lang="ru-RU" sz="1600" b="1" i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355954452"/>
                  </a:ext>
                </a:extLst>
              </a:tr>
            </a:tbl>
          </a:graphicData>
        </a:graphic>
      </p:graphicFrame>
      <p:sp>
        <p:nvSpPr>
          <p:cNvPr id="690" name="Google Shape;690;p35"/>
          <p:cNvSpPr txBox="1">
            <a:spLocks noGrp="1"/>
          </p:cNvSpPr>
          <p:nvPr>
            <p:ph type="title"/>
          </p:nvPr>
        </p:nvSpPr>
        <p:spPr>
          <a:xfrm>
            <a:off x="927800" y="142761"/>
            <a:ext cx="103364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r>
              <a:rPr lang="ru-RU" b="1" dirty="0"/>
              <a:t>Состав команды</a:t>
            </a:r>
            <a:endParaRPr b="1" dirty="0"/>
          </a:p>
        </p:txBody>
      </p:sp>
      <p:grpSp>
        <p:nvGrpSpPr>
          <p:cNvPr id="697" name="Google Shape;697;p35"/>
          <p:cNvGrpSpPr/>
          <p:nvPr/>
        </p:nvGrpSpPr>
        <p:grpSpPr>
          <a:xfrm>
            <a:off x="158261" y="1356967"/>
            <a:ext cx="1183200" cy="1142000"/>
            <a:chOff x="118696" y="1017725"/>
            <a:chExt cx="887400" cy="856500"/>
          </a:xfrm>
        </p:grpSpPr>
        <p:sp>
          <p:nvSpPr>
            <p:cNvPr id="698" name="Google Shape;698;p35"/>
            <p:cNvSpPr/>
            <p:nvPr/>
          </p:nvSpPr>
          <p:spPr>
            <a:xfrm rot="1645945">
              <a:off x="221177" y="1140514"/>
              <a:ext cx="682437" cy="610923"/>
            </a:xfrm>
            <a:prstGeom prst="wedgeEllipseCallout">
              <a:avLst>
                <a:gd name="adj1" fmla="val -20833"/>
                <a:gd name="adj2" fmla="val 62500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grpSp>
          <p:nvGrpSpPr>
            <p:cNvPr id="699" name="Google Shape;699;p35"/>
            <p:cNvGrpSpPr/>
            <p:nvPr/>
          </p:nvGrpSpPr>
          <p:grpSpPr>
            <a:xfrm>
              <a:off x="356001" y="1278355"/>
              <a:ext cx="470598" cy="335235"/>
              <a:chOff x="393289" y="3285780"/>
              <a:chExt cx="470598" cy="335235"/>
            </a:xfrm>
          </p:grpSpPr>
          <p:sp>
            <p:nvSpPr>
              <p:cNvPr id="700" name="Google Shape;700;p35"/>
              <p:cNvSpPr/>
              <p:nvPr/>
            </p:nvSpPr>
            <p:spPr>
              <a:xfrm rot="1746505">
                <a:off x="435455" y="3304770"/>
                <a:ext cx="76936" cy="193330"/>
              </a:xfrm>
              <a:custGeom>
                <a:avLst/>
                <a:gdLst/>
                <a:ahLst/>
                <a:cxnLst/>
                <a:rect l="l" t="t" r="r" b="b"/>
                <a:pathLst>
                  <a:path w="542" h="1362" extrusionOk="0">
                    <a:moveTo>
                      <a:pt x="0" y="1"/>
                    </a:moveTo>
                    <a:cubicBezTo>
                      <a:pt x="15" y="469"/>
                      <a:pt x="30" y="923"/>
                      <a:pt x="44" y="1362"/>
                    </a:cubicBezTo>
                    <a:cubicBezTo>
                      <a:pt x="205" y="1318"/>
                      <a:pt x="381" y="1289"/>
                      <a:pt x="542" y="1289"/>
                    </a:cubicBezTo>
                    <a:cubicBezTo>
                      <a:pt x="527" y="835"/>
                      <a:pt x="498" y="484"/>
                      <a:pt x="469" y="30"/>
                    </a:cubicBezTo>
                    <a:cubicBezTo>
                      <a:pt x="322" y="1"/>
                      <a:pt x="132" y="1"/>
                      <a:pt x="0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701" name="Google Shape;701;p35"/>
              <p:cNvSpPr/>
              <p:nvPr/>
            </p:nvSpPr>
            <p:spPr>
              <a:xfrm rot="1746505">
                <a:off x="541561" y="3308645"/>
                <a:ext cx="97802" cy="237049"/>
              </a:xfrm>
              <a:custGeom>
                <a:avLst/>
                <a:gdLst/>
                <a:ahLst/>
                <a:cxnLst/>
                <a:rect l="l" t="t" r="r" b="b"/>
                <a:pathLst>
                  <a:path w="689" h="1670" extrusionOk="0">
                    <a:moveTo>
                      <a:pt x="0" y="0"/>
                    </a:moveTo>
                    <a:lnTo>
                      <a:pt x="0" y="1611"/>
                    </a:lnTo>
                    <a:lnTo>
                      <a:pt x="688" y="1669"/>
                    </a:lnTo>
                    <a:lnTo>
                      <a:pt x="586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702" name="Google Shape;702;p35"/>
              <p:cNvSpPr/>
              <p:nvPr/>
            </p:nvSpPr>
            <p:spPr>
              <a:xfrm rot="1746505">
                <a:off x="667150" y="3297470"/>
                <a:ext cx="129031" cy="311855"/>
              </a:xfrm>
              <a:custGeom>
                <a:avLst/>
                <a:gdLst/>
                <a:ahLst/>
                <a:cxnLst/>
                <a:rect l="l" t="t" r="r" b="b"/>
                <a:pathLst>
                  <a:path w="909" h="2197" extrusionOk="0">
                    <a:moveTo>
                      <a:pt x="703" y="1"/>
                    </a:moveTo>
                    <a:lnTo>
                      <a:pt x="0" y="103"/>
                    </a:lnTo>
                    <a:lnTo>
                      <a:pt x="117" y="2197"/>
                    </a:lnTo>
                    <a:lnTo>
                      <a:pt x="908" y="2197"/>
                    </a:lnTo>
                    <a:lnTo>
                      <a:pt x="703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</p:grpSp>
      </p:grpSp>
      <p:sp>
        <p:nvSpPr>
          <p:cNvPr id="703" name="Google Shape;703;p35"/>
          <p:cNvSpPr/>
          <p:nvPr/>
        </p:nvSpPr>
        <p:spPr>
          <a:xfrm rot="464186">
            <a:off x="358434" y="5486699"/>
            <a:ext cx="395197" cy="354015"/>
          </a:xfrm>
          <a:prstGeom prst="wedgeEllipseCallout">
            <a:avLst>
              <a:gd name="adj1" fmla="val -20833"/>
              <a:gd name="adj2" fmla="val 62500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4" name="Google Shape;1744;p54"/>
          <p:cNvSpPr txBox="1">
            <a:spLocks noGrp="1"/>
          </p:cNvSpPr>
          <p:nvPr>
            <p:ph type="ctrTitle"/>
          </p:nvPr>
        </p:nvSpPr>
        <p:spPr>
          <a:xfrm flipH="1">
            <a:off x="6799101" y="2360020"/>
            <a:ext cx="4123600" cy="7680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r>
              <a:rPr lang="ru-RU" sz="6600" b="1" dirty="0"/>
              <a:t>Спасибо за внимание.</a:t>
            </a:r>
            <a:endParaRPr sz="6600" b="1" dirty="0"/>
          </a:p>
        </p:txBody>
      </p:sp>
      <p:grpSp>
        <p:nvGrpSpPr>
          <p:cNvPr id="1746" name="Google Shape;1746;p54"/>
          <p:cNvGrpSpPr/>
          <p:nvPr/>
        </p:nvGrpSpPr>
        <p:grpSpPr>
          <a:xfrm>
            <a:off x="10922701" y="3729980"/>
            <a:ext cx="1047169" cy="3228211"/>
            <a:chOff x="7825375" y="2447285"/>
            <a:chExt cx="785377" cy="2421158"/>
          </a:xfrm>
        </p:grpSpPr>
        <p:sp>
          <p:nvSpPr>
            <p:cNvPr id="1747" name="Google Shape;1747;p54"/>
            <p:cNvSpPr/>
            <p:nvPr/>
          </p:nvSpPr>
          <p:spPr>
            <a:xfrm>
              <a:off x="7825375" y="2447285"/>
              <a:ext cx="785377" cy="1597032"/>
            </a:xfrm>
            <a:custGeom>
              <a:avLst/>
              <a:gdLst/>
              <a:ahLst/>
              <a:cxnLst/>
              <a:rect l="l" t="t" r="r" b="b"/>
              <a:pathLst>
                <a:path w="9912" h="20155" extrusionOk="0">
                  <a:moveTo>
                    <a:pt x="4109" y="1"/>
                  </a:moveTo>
                  <a:cubicBezTo>
                    <a:pt x="4004" y="1"/>
                    <a:pt x="3898" y="12"/>
                    <a:pt x="3792" y="35"/>
                  </a:cubicBezTo>
                  <a:cubicBezTo>
                    <a:pt x="2841" y="254"/>
                    <a:pt x="2343" y="1294"/>
                    <a:pt x="2006" y="2216"/>
                  </a:cubicBezTo>
                  <a:cubicBezTo>
                    <a:pt x="1758" y="2816"/>
                    <a:pt x="1538" y="3416"/>
                    <a:pt x="1304" y="4031"/>
                  </a:cubicBezTo>
                  <a:cubicBezTo>
                    <a:pt x="660" y="5715"/>
                    <a:pt x="1" y="7515"/>
                    <a:pt x="440" y="9272"/>
                  </a:cubicBezTo>
                  <a:cubicBezTo>
                    <a:pt x="791" y="10692"/>
                    <a:pt x="1787" y="11834"/>
                    <a:pt x="2621" y="13034"/>
                  </a:cubicBezTo>
                  <a:cubicBezTo>
                    <a:pt x="2782" y="13254"/>
                    <a:pt x="2929" y="13503"/>
                    <a:pt x="2914" y="13781"/>
                  </a:cubicBezTo>
                  <a:cubicBezTo>
                    <a:pt x="2885" y="14206"/>
                    <a:pt x="2446" y="14469"/>
                    <a:pt x="2021" y="14572"/>
                  </a:cubicBezTo>
                  <a:cubicBezTo>
                    <a:pt x="1597" y="14659"/>
                    <a:pt x="1157" y="14659"/>
                    <a:pt x="791" y="14879"/>
                  </a:cubicBezTo>
                  <a:cubicBezTo>
                    <a:pt x="352" y="15157"/>
                    <a:pt x="147" y="15699"/>
                    <a:pt x="191" y="16211"/>
                  </a:cubicBezTo>
                  <a:cubicBezTo>
                    <a:pt x="220" y="16724"/>
                    <a:pt x="469" y="17207"/>
                    <a:pt x="777" y="17617"/>
                  </a:cubicBezTo>
                  <a:cubicBezTo>
                    <a:pt x="777" y="17661"/>
                    <a:pt x="2138" y="19359"/>
                    <a:pt x="3690" y="19886"/>
                  </a:cubicBezTo>
                  <a:cubicBezTo>
                    <a:pt x="4186" y="20060"/>
                    <a:pt x="4718" y="20154"/>
                    <a:pt x="5244" y="20154"/>
                  </a:cubicBezTo>
                  <a:cubicBezTo>
                    <a:pt x="6177" y="20154"/>
                    <a:pt x="7090" y="19857"/>
                    <a:pt x="7745" y="19183"/>
                  </a:cubicBezTo>
                  <a:cubicBezTo>
                    <a:pt x="8770" y="18114"/>
                    <a:pt x="9033" y="16402"/>
                    <a:pt x="8345" y="15099"/>
                  </a:cubicBezTo>
                  <a:cubicBezTo>
                    <a:pt x="8023" y="14454"/>
                    <a:pt x="7496" y="13869"/>
                    <a:pt x="7511" y="13152"/>
                  </a:cubicBezTo>
                  <a:cubicBezTo>
                    <a:pt x="7526" y="12771"/>
                    <a:pt x="7716" y="12420"/>
                    <a:pt x="7935" y="12098"/>
                  </a:cubicBezTo>
                  <a:cubicBezTo>
                    <a:pt x="8345" y="11468"/>
                    <a:pt x="8902" y="10956"/>
                    <a:pt x="9282" y="10326"/>
                  </a:cubicBezTo>
                  <a:cubicBezTo>
                    <a:pt x="9663" y="9682"/>
                    <a:pt x="9912" y="8877"/>
                    <a:pt x="9590" y="8203"/>
                  </a:cubicBezTo>
                  <a:cubicBezTo>
                    <a:pt x="9004" y="6857"/>
                    <a:pt x="6925" y="6813"/>
                    <a:pt x="6296" y="5510"/>
                  </a:cubicBezTo>
                  <a:cubicBezTo>
                    <a:pt x="6003" y="4880"/>
                    <a:pt x="6120" y="4178"/>
                    <a:pt x="6193" y="3489"/>
                  </a:cubicBezTo>
                  <a:cubicBezTo>
                    <a:pt x="6267" y="2670"/>
                    <a:pt x="6223" y="1806"/>
                    <a:pt x="5827" y="1103"/>
                  </a:cubicBezTo>
                  <a:cubicBezTo>
                    <a:pt x="5471" y="480"/>
                    <a:pt x="4806" y="1"/>
                    <a:pt x="410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48" name="Google Shape;1748;p54"/>
            <p:cNvSpPr/>
            <p:nvPr/>
          </p:nvSpPr>
          <p:spPr>
            <a:xfrm>
              <a:off x="8200084" y="3039275"/>
              <a:ext cx="7052" cy="1260986"/>
            </a:xfrm>
            <a:custGeom>
              <a:avLst/>
              <a:gdLst/>
              <a:ahLst/>
              <a:cxnLst/>
              <a:rect l="l" t="t" r="r" b="b"/>
              <a:pathLst>
                <a:path w="89" h="15914" extrusionOk="0">
                  <a:moveTo>
                    <a:pt x="30" y="0"/>
                  </a:moveTo>
                  <a:cubicBezTo>
                    <a:pt x="15" y="0"/>
                    <a:pt x="0" y="3543"/>
                    <a:pt x="0" y="7950"/>
                  </a:cubicBezTo>
                  <a:cubicBezTo>
                    <a:pt x="0" y="12342"/>
                    <a:pt x="15" y="15914"/>
                    <a:pt x="30" y="15914"/>
                  </a:cubicBezTo>
                  <a:cubicBezTo>
                    <a:pt x="74" y="15914"/>
                    <a:pt x="88" y="12342"/>
                    <a:pt x="74" y="7950"/>
                  </a:cubicBezTo>
                  <a:cubicBezTo>
                    <a:pt x="74" y="3558"/>
                    <a:pt x="59" y="0"/>
                    <a:pt x="30" y="0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49" name="Google Shape;1749;p54"/>
            <p:cNvSpPr/>
            <p:nvPr/>
          </p:nvSpPr>
          <p:spPr>
            <a:xfrm>
              <a:off x="8196598" y="3199337"/>
              <a:ext cx="213538" cy="270358"/>
            </a:xfrm>
            <a:custGeom>
              <a:avLst/>
              <a:gdLst/>
              <a:ahLst/>
              <a:cxnLst/>
              <a:rect l="l" t="t" r="r" b="b"/>
              <a:pathLst>
                <a:path w="2695" h="3412" extrusionOk="0">
                  <a:moveTo>
                    <a:pt x="2694" y="1"/>
                  </a:moveTo>
                  <a:cubicBezTo>
                    <a:pt x="2694" y="1"/>
                    <a:pt x="2636" y="45"/>
                    <a:pt x="2548" y="103"/>
                  </a:cubicBezTo>
                  <a:cubicBezTo>
                    <a:pt x="2475" y="176"/>
                    <a:pt x="2372" y="293"/>
                    <a:pt x="2240" y="440"/>
                  </a:cubicBezTo>
                  <a:cubicBezTo>
                    <a:pt x="1977" y="733"/>
                    <a:pt x="1655" y="1172"/>
                    <a:pt x="1289" y="1655"/>
                  </a:cubicBezTo>
                  <a:cubicBezTo>
                    <a:pt x="981" y="2094"/>
                    <a:pt x="659" y="2475"/>
                    <a:pt x="366" y="2885"/>
                  </a:cubicBezTo>
                  <a:lnTo>
                    <a:pt x="103" y="3265"/>
                  </a:lnTo>
                  <a:cubicBezTo>
                    <a:pt x="44" y="3353"/>
                    <a:pt x="0" y="3412"/>
                    <a:pt x="0" y="3412"/>
                  </a:cubicBezTo>
                  <a:cubicBezTo>
                    <a:pt x="0" y="3412"/>
                    <a:pt x="44" y="3368"/>
                    <a:pt x="118" y="3280"/>
                  </a:cubicBezTo>
                  <a:cubicBezTo>
                    <a:pt x="205" y="3148"/>
                    <a:pt x="323" y="3046"/>
                    <a:pt x="410" y="2914"/>
                  </a:cubicBezTo>
                  <a:cubicBezTo>
                    <a:pt x="718" y="2533"/>
                    <a:pt x="1025" y="2123"/>
                    <a:pt x="1362" y="1714"/>
                  </a:cubicBezTo>
                  <a:cubicBezTo>
                    <a:pt x="1684" y="1274"/>
                    <a:pt x="2006" y="879"/>
                    <a:pt x="2299" y="484"/>
                  </a:cubicBezTo>
                  <a:cubicBezTo>
                    <a:pt x="2401" y="337"/>
                    <a:pt x="2518" y="206"/>
                    <a:pt x="2592" y="132"/>
                  </a:cubicBezTo>
                  <a:cubicBezTo>
                    <a:pt x="2665" y="59"/>
                    <a:pt x="2694" y="1"/>
                    <a:pt x="2694" y="1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50" name="Google Shape;1750;p54"/>
            <p:cNvSpPr/>
            <p:nvPr/>
          </p:nvSpPr>
          <p:spPr>
            <a:xfrm>
              <a:off x="8042324" y="3706304"/>
              <a:ext cx="160134" cy="187951"/>
            </a:xfrm>
            <a:custGeom>
              <a:avLst/>
              <a:gdLst/>
              <a:ahLst/>
              <a:cxnLst/>
              <a:rect l="l" t="t" r="r" b="b"/>
              <a:pathLst>
                <a:path w="2021" h="2372" extrusionOk="0">
                  <a:moveTo>
                    <a:pt x="0" y="0"/>
                  </a:moveTo>
                  <a:cubicBezTo>
                    <a:pt x="0" y="15"/>
                    <a:pt x="103" y="132"/>
                    <a:pt x="308" y="337"/>
                  </a:cubicBezTo>
                  <a:cubicBezTo>
                    <a:pt x="498" y="542"/>
                    <a:pt x="762" y="820"/>
                    <a:pt x="1054" y="1142"/>
                  </a:cubicBezTo>
                  <a:cubicBezTo>
                    <a:pt x="1347" y="1479"/>
                    <a:pt x="1596" y="1772"/>
                    <a:pt x="1786" y="1991"/>
                  </a:cubicBezTo>
                  <a:cubicBezTo>
                    <a:pt x="1874" y="2094"/>
                    <a:pt x="1933" y="2196"/>
                    <a:pt x="1962" y="2269"/>
                  </a:cubicBezTo>
                  <a:cubicBezTo>
                    <a:pt x="1991" y="2328"/>
                    <a:pt x="2006" y="2372"/>
                    <a:pt x="2006" y="2372"/>
                  </a:cubicBezTo>
                  <a:cubicBezTo>
                    <a:pt x="2021" y="2372"/>
                    <a:pt x="2021" y="2167"/>
                    <a:pt x="1830" y="1933"/>
                  </a:cubicBezTo>
                  <a:cubicBezTo>
                    <a:pt x="1640" y="1698"/>
                    <a:pt x="1406" y="1406"/>
                    <a:pt x="1113" y="1069"/>
                  </a:cubicBezTo>
                  <a:cubicBezTo>
                    <a:pt x="820" y="761"/>
                    <a:pt x="542" y="483"/>
                    <a:pt x="337" y="293"/>
                  </a:cubicBezTo>
                  <a:cubicBezTo>
                    <a:pt x="132" y="103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51" name="Google Shape;1751;p54"/>
            <p:cNvSpPr/>
            <p:nvPr/>
          </p:nvSpPr>
          <p:spPr>
            <a:xfrm>
              <a:off x="7993008" y="4381211"/>
              <a:ext cx="464000" cy="487231"/>
            </a:xfrm>
            <a:custGeom>
              <a:avLst/>
              <a:gdLst/>
              <a:ahLst/>
              <a:cxnLst/>
              <a:rect l="l" t="t" r="r" b="b"/>
              <a:pathLst>
                <a:path w="5856" h="6149" extrusionOk="0">
                  <a:moveTo>
                    <a:pt x="5856" y="0"/>
                  </a:moveTo>
                  <a:lnTo>
                    <a:pt x="0" y="908"/>
                  </a:lnTo>
                  <a:cubicBezTo>
                    <a:pt x="44" y="908"/>
                    <a:pt x="732" y="6149"/>
                    <a:pt x="732" y="6149"/>
                  </a:cubicBezTo>
                  <a:lnTo>
                    <a:pt x="4670" y="6149"/>
                  </a:lnTo>
                  <a:lnTo>
                    <a:pt x="5856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52" name="Google Shape;1752;p54"/>
            <p:cNvSpPr/>
            <p:nvPr/>
          </p:nvSpPr>
          <p:spPr>
            <a:xfrm>
              <a:off x="7938493" y="4310451"/>
              <a:ext cx="581189" cy="142707"/>
            </a:xfrm>
            <a:custGeom>
              <a:avLst/>
              <a:gdLst/>
              <a:ahLst/>
              <a:cxnLst/>
              <a:rect l="l" t="t" r="r" b="b"/>
              <a:pathLst>
                <a:path w="7335" h="1801" extrusionOk="0">
                  <a:moveTo>
                    <a:pt x="7334" y="0"/>
                  </a:moveTo>
                  <a:lnTo>
                    <a:pt x="0" y="600"/>
                  </a:lnTo>
                  <a:lnTo>
                    <a:pt x="0" y="1801"/>
                  </a:lnTo>
                  <a:lnTo>
                    <a:pt x="7334" y="1801"/>
                  </a:lnTo>
                  <a:lnTo>
                    <a:pt x="7334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53" name="Google Shape;1753;p54"/>
            <p:cNvSpPr/>
            <p:nvPr/>
          </p:nvSpPr>
          <p:spPr>
            <a:xfrm>
              <a:off x="7993008" y="4453080"/>
              <a:ext cx="450134" cy="72027"/>
            </a:xfrm>
            <a:custGeom>
              <a:avLst/>
              <a:gdLst/>
              <a:ahLst/>
              <a:cxnLst/>
              <a:rect l="l" t="t" r="r" b="b"/>
              <a:pathLst>
                <a:path w="5681" h="909" extrusionOk="0">
                  <a:moveTo>
                    <a:pt x="0" y="1"/>
                  </a:moveTo>
                  <a:lnTo>
                    <a:pt x="88" y="543"/>
                  </a:lnTo>
                  <a:lnTo>
                    <a:pt x="5490" y="909"/>
                  </a:lnTo>
                  <a:lnTo>
                    <a:pt x="568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grpSp>
        <p:nvGrpSpPr>
          <p:cNvPr id="1754" name="Google Shape;1754;p54"/>
          <p:cNvGrpSpPr/>
          <p:nvPr/>
        </p:nvGrpSpPr>
        <p:grpSpPr>
          <a:xfrm>
            <a:off x="970043" y="1851697"/>
            <a:ext cx="5481581" cy="3363001"/>
            <a:chOff x="790876" y="1327786"/>
            <a:chExt cx="3717838" cy="2280928"/>
          </a:xfrm>
        </p:grpSpPr>
        <p:grpSp>
          <p:nvGrpSpPr>
            <p:cNvPr id="1755" name="Google Shape;1755;p54"/>
            <p:cNvGrpSpPr/>
            <p:nvPr/>
          </p:nvGrpSpPr>
          <p:grpSpPr>
            <a:xfrm>
              <a:off x="790876" y="1327786"/>
              <a:ext cx="3717838" cy="2280928"/>
              <a:chOff x="790876" y="1327786"/>
              <a:chExt cx="3717838" cy="2280928"/>
            </a:xfrm>
          </p:grpSpPr>
          <p:sp>
            <p:nvSpPr>
              <p:cNvPr id="1756" name="Google Shape;1756;p54"/>
              <p:cNvSpPr/>
              <p:nvPr/>
            </p:nvSpPr>
            <p:spPr>
              <a:xfrm>
                <a:off x="923821" y="1327786"/>
                <a:ext cx="3451947" cy="2153883"/>
              </a:xfrm>
              <a:custGeom>
                <a:avLst/>
                <a:gdLst/>
                <a:ahLst/>
                <a:cxnLst/>
                <a:rect l="l" t="t" r="r" b="b"/>
                <a:pathLst>
                  <a:path w="253913" h="158432" extrusionOk="0">
                    <a:moveTo>
                      <a:pt x="5615" y="0"/>
                    </a:moveTo>
                    <a:cubicBezTo>
                      <a:pt x="2464" y="0"/>
                      <a:pt x="1" y="2536"/>
                      <a:pt x="1" y="5614"/>
                    </a:cubicBezTo>
                    <a:lnTo>
                      <a:pt x="1" y="158431"/>
                    </a:lnTo>
                    <a:lnTo>
                      <a:pt x="253912" y="158431"/>
                    </a:lnTo>
                    <a:lnTo>
                      <a:pt x="253912" y="5614"/>
                    </a:lnTo>
                    <a:cubicBezTo>
                      <a:pt x="253912" y="2499"/>
                      <a:pt x="251341" y="0"/>
                      <a:pt x="248298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757" name="Google Shape;1757;p54"/>
              <p:cNvSpPr/>
              <p:nvPr/>
            </p:nvSpPr>
            <p:spPr>
              <a:xfrm>
                <a:off x="976026" y="1378006"/>
                <a:ext cx="3347048" cy="182703"/>
              </a:xfrm>
              <a:custGeom>
                <a:avLst/>
                <a:gdLst/>
                <a:ahLst/>
                <a:cxnLst/>
                <a:rect l="l" t="t" r="r" b="b"/>
                <a:pathLst>
                  <a:path w="246197" h="13439" extrusionOk="0">
                    <a:moveTo>
                      <a:pt x="4057" y="1"/>
                    </a:moveTo>
                    <a:cubicBezTo>
                      <a:pt x="1811" y="1"/>
                      <a:pt x="0" y="1812"/>
                      <a:pt x="0" y="4057"/>
                    </a:cubicBezTo>
                    <a:lnTo>
                      <a:pt x="0" y="13439"/>
                    </a:lnTo>
                    <a:lnTo>
                      <a:pt x="246197" y="13439"/>
                    </a:lnTo>
                    <a:lnTo>
                      <a:pt x="246197" y="4057"/>
                    </a:lnTo>
                    <a:cubicBezTo>
                      <a:pt x="246197" y="1812"/>
                      <a:pt x="244385" y="1"/>
                      <a:pt x="242140" y="1"/>
                    </a:cubicBezTo>
                    <a:close/>
                  </a:path>
                </a:pathLst>
              </a:custGeom>
              <a:solidFill>
                <a:srgbClr val="2F8C8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758" name="Google Shape;1758;p54"/>
              <p:cNvSpPr/>
              <p:nvPr/>
            </p:nvSpPr>
            <p:spPr>
              <a:xfrm>
                <a:off x="790876" y="3452603"/>
                <a:ext cx="3717838" cy="156111"/>
              </a:xfrm>
              <a:custGeom>
                <a:avLst/>
                <a:gdLst/>
                <a:ahLst/>
                <a:cxnLst/>
                <a:rect l="l" t="t" r="r" b="b"/>
                <a:pathLst>
                  <a:path w="273471" h="11483" extrusionOk="0">
                    <a:moveTo>
                      <a:pt x="0" y="0"/>
                    </a:moveTo>
                    <a:lnTo>
                      <a:pt x="72" y="688"/>
                    </a:lnTo>
                    <a:cubicBezTo>
                      <a:pt x="1123" y="6882"/>
                      <a:pt x="6520" y="11482"/>
                      <a:pt x="12786" y="11482"/>
                    </a:cubicBezTo>
                    <a:lnTo>
                      <a:pt x="260649" y="11482"/>
                    </a:lnTo>
                    <a:cubicBezTo>
                      <a:pt x="266951" y="11482"/>
                      <a:pt x="272312" y="6955"/>
                      <a:pt x="273326" y="688"/>
                    </a:cubicBezTo>
                    <a:lnTo>
                      <a:pt x="273471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759" name="Google Shape;1759;p54"/>
              <p:cNvSpPr/>
              <p:nvPr/>
            </p:nvSpPr>
            <p:spPr>
              <a:xfrm>
                <a:off x="975963" y="3164253"/>
                <a:ext cx="3347100" cy="28740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</p:grpSp>
        <p:sp>
          <p:nvSpPr>
            <p:cNvPr id="1760" name="Google Shape;1760;p54"/>
            <p:cNvSpPr/>
            <p:nvPr/>
          </p:nvSpPr>
          <p:spPr>
            <a:xfrm>
              <a:off x="923325" y="3389075"/>
              <a:ext cx="3451589" cy="63751"/>
            </a:xfrm>
            <a:custGeom>
              <a:avLst/>
              <a:gdLst/>
              <a:ahLst/>
              <a:cxnLst/>
              <a:rect l="l" t="t" r="r" b="b"/>
              <a:pathLst>
                <a:path w="253840" h="6811" extrusionOk="0">
                  <a:moveTo>
                    <a:pt x="1" y="1"/>
                  </a:moveTo>
                  <a:lnTo>
                    <a:pt x="1" y="6810"/>
                  </a:lnTo>
                  <a:lnTo>
                    <a:pt x="253840" y="6810"/>
                  </a:lnTo>
                  <a:lnTo>
                    <a:pt x="25384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5ED3E6A-9BEA-40F3-9DF8-66B74754809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1143" t="19858" r="13660" b="13622"/>
          <a:stretch/>
        </p:blipFill>
        <p:spPr>
          <a:xfrm>
            <a:off x="1118522" y="1807022"/>
            <a:ext cx="5182630" cy="30838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Подзаголовок 3">
            <a:extLst>
              <a:ext uri="{FF2B5EF4-FFF2-40B4-BE49-F238E27FC236}">
                <a16:creationId xmlns:a16="http://schemas.microsoft.com/office/drawing/2014/main" id="{90368B30-9FF9-1110-1216-71A026B55D4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Фиолетовый II">
      <a:dk1>
        <a:sysClr val="windowText" lastClr="000000"/>
      </a:dk1>
      <a:lt1>
        <a:sysClr val="window" lastClr="FFFFFF"/>
      </a:lt1>
      <a:dk2>
        <a:srgbClr val="632E62"/>
      </a:dk2>
      <a:lt2>
        <a:srgbClr val="EAE5EB"/>
      </a:lt2>
      <a:accent1>
        <a:srgbClr val="92278F"/>
      </a:accent1>
      <a:accent2>
        <a:srgbClr val="9B57D3"/>
      </a:accent2>
      <a:accent3>
        <a:srgbClr val="755DD9"/>
      </a:accent3>
      <a:accent4>
        <a:srgbClr val="665EB8"/>
      </a:accent4>
      <a:accent5>
        <a:srgbClr val="45A5ED"/>
      </a:accent5>
      <a:accent6>
        <a:srgbClr val="5982DB"/>
      </a:accent6>
      <a:hlink>
        <a:srgbClr val="0066FF"/>
      </a:hlink>
      <a:folHlink>
        <a:srgbClr val="666699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286</TotalTime>
  <Words>311</Words>
  <Application>Microsoft Office PowerPoint</Application>
  <PresentationFormat>Широкоэкранный</PresentationFormat>
  <Paragraphs>68</Paragraphs>
  <Slides>14</Slides>
  <Notes>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4" baseType="lpstr">
      <vt:lpstr>Archivo Black</vt:lpstr>
      <vt:lpstr>Arial</vt:lpstr>
      <vt:lpstr>Calibri</vt:lpstr>
      <vt:lpstr>Calibri Light</vt:lpstr>
      <vt:lpstr>Fira Sans Extra Condensed Medium</vt:lpstr>
      <vt:lpstr>Karla</vt:lpstr>
      <vt:lpstr>Poppins</vt:lpstr>
      <vt:lpstr>Times New Roman</vt:lpstr>
      <vt:lpstr>Work Sans ExtraBold</vt:lpstr>
      <vt:lpstr>Тема Office</vt:lpstr>
      <vt:lpstr>Презентация PowerPoint</vt:lpstr>
      <vt:lpstr>Основная проблема</vt:lpstr>
      <vt:lpstr>Целевая аудитория</vt:lpstr>
      <vt:lpstr>Анализ спроса</vt:lpstr>
      <vt:lpstr>Презентация PowerPoint</vt:lpstr>
      <vt:lpstr>Презентация PowerPoint</vt:lpstr>
      <vt:lpstr>Конкуренты</vt:lpstr>
      <vt:lpstr>Презентация PowerPoint</vt:lpstr>
      <vt:lpstr>Подписка за 1699 рублей</vt:lpstr>
      <vt:lpstr>Презентация PowerPoint</vt:lpstr>
      <vt:lpstr>Презентация PowerPoint</vt:lpstr>
      <vt:lpstr>Презентация PowerPoint</vt:lpstr>
      <vt:lpstr>Состав команды</vt:lpstr>
      <vt:lpstr>Спасибо за внимание.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Polina Sakharova</dc:creator>
  <cp:lastModifiedBy>Настя</cp:lastModifiedBy>
  <cp:revision>3</cp:revision>
  <dcterms:created xsi:type="dcterms:W3CDTF">2023-10-27T13:42:46Z</dcterms:created>
  <dcterms:modified xsi:type="dcterms:W3CDTF">2023-11-23T12:45:20Z</dcterms:modified>
</cp:coreProperties>
</file>