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8" r:id="rId6"/>
    <p:sldId id="261" r:id="rId7"/>
    <p:sldId id="262" r:id="rId8"/>
    <p:sldId id="267" r:id="rId9"/>
    <p:sldId id="269" r:id="rId10"/>
    <p:sldId id="270" r:id="rId11"/>
    <p:sldId id="265" r:id="rId12"/>
  </p:sldIdLst>
  <p:sldSz cx="12192000" cy="6858000"/>
  <p:notesSz cx="6858000" cy="9144000"/>
  <p:defaultTextStyle>
    <a:defPPr>
      <a:defRPr lang="en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425"/>
    <p:restoredTop sz="94719"/>
  </p:normalViewPr>
  <p:slideViewPr>
    <p:cSldViewPr snapToGrid="0">
      <p:cViewPr varScale="1">
        <p:scale>
          <a:sx n="93" d="100"/>
          <a:sy n="93" d="100"/>
        </p:scale>
        <p:origin x="240" y="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BCC38-F78D-D184-9017-AE8F4D5FA7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124010-C21A-3E26-8822-4ADDDE3043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077E3-251C-593D-8313-65D81CABE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C041B-5523-2E44-9869-697BF0F9D7E7}" type="datetimeFigureOut">
              <a:rPr lang="en-RU" smtClean="0"/>
              <a:t>11/6/25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E7C037-D48C-EFC9-DC54-36D48F07A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5600F8-6385-849A-D11E-2DF0E866A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8266-351F-AF40-8329-12E92080960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798945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1FF8E-6615-D924-F994-80CE5A986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FECC8-D8DA-9700-15B1-B9BA817A0B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97522-B2C1-71B6-4A70-35363B7DA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C041B-5523-2E44-9869-697BF0F9D7E7}" type="datetimeFigureOut">
              <a:rPr lang="en-RU" smtClean="0"/>
              <a:t>11/6/25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D8AD4-8DBB-E520-BBC5-6467AB229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8BD59-068D-7786-030D-456AD064D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8266-351F-AF40-8329-12E92080960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886275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41BCE-6CF4-9A30-FBF2-3E860A1B3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5F2E0F-7F66-B6E3-D917-0D07A6D003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D3246-68AD-1B14-E6AF-FEE027A0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C041B-5523-2E44-9869-697BF0F9D7E7}" type="datetimeFigureOut">
              <a:rPr lang="en-RU" smtClean="0"/>
              <a:t>11/6/25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EA4D93-BBF0-992B-B11E-5F5B5743B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7A713F-7585-1767-E9F2-CA2584323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8266-351F-AF40-8329-12E92080960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73928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488BF-78E9-01B9-2C21-4E2D6FB04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3AE26-5B2A-8F4F-AFC3-431D8B091C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1E631E-90E0-1AA9-2E4A-18B23E7A0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89B216-C917-33A4-CE78-D682F7E25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C041B-5523-2E44-9869-697BF0F9D7E7}" type="datetimeFigureOut">
              <a:rPr lang="en-RU" smtClean="0"/>
              <a:t>11/6/25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81CAC3-D427-CF9D-60B9-EEFC8B2EB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22F74D-D4D5-D4E9-F769-EC27A3691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8266-351F-AF40-8329-12E92080960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979568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0A3ED-90BA-2B3C-CA42-9B9C20C4C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581C07-4EDE-407C-7B12-9F9E9D758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DB3056-B3BD-5A21-891C-947B0496FD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42E615-96F6-5552-B429-ED7AACA5B3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0D34FD-F33B-BD81-7A7D-323EDACDAC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FBD100-7F22-913E-82B6-49AF901C9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C041B-5523-2E44-9869-697BF0F9D7E7}" type="datetimeFigureOut">
              <a:rPr lang="en-RU" smtClean="0"/>
              <a:t>11/6/25</a:t>
            </a:fld>
            <a:endParaRPr lang="en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5A3C5E-EEAB-E171-D5CA-56651DE0E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DAAD1B-AD14-FF75-E972-A9E3FDA29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8266-351F-AF40-8329-12E92080960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202938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F8216-A571-6CA8-59F3-012ADDBF3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3EAFC-FB31-90C9-6FB5-4C8736F90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C041B-5523-2E44-9869-697BF0F9D7E7}" type="datetimeFigureOut">
              <a:rPr lang="en-RU" smtClean="0"/>
              <a:t>11/6/25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C06A2C-B45C-61AB-8E71-5186E705E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EFD8D-173E-72A6-D408-07AEDCA99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8266-351F-AF40-8329-12E92080960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640093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FC9EF4-8D0D-A30A-DE48-57F0E8193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C041B-5523-2E44-9869-697BF0F9D7E7}" type="datetimeFigureOut">
              <a:rPr lang="en-RU" smtClean="0"/>
              <a:t>11/6/25</a:t>
            </a:fld>
            <a:endParaRPr lang="en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0C868-BBA4-0A60-6BA6-7424D6AA2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011E8A-DFA0-7AA0-9730-FBC4790F1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8266-351F-AF40-8329-12E92080960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742265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4346C-5C20-B4E6-BEA0-C45FB9640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8CD86-0CAD-F60D-8FAC-E36EBE966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43ED38-AD1B-4F54-F3DD-0184C0B11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512F85-0657-F438-7266-7197798CD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C041B-5523-2E44-9869-697BF0F9D7E7}" type="datetimeFigureOut">
              <a:rPr lang="en-RU" smtClean="0"/>
              <a:t>11/6/25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3843BF-B54D-03F4-F682-7EE19F964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88659E-0840-858B-CBAC-7FE804563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8266-351F-AF40-8329-12E92080960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46936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08C5B-2262-2465-39AF-57E06ADD6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71BF7E-ED72-2C90-C681-DDE761A929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F1CBB-66A8-E670-7B98-F7CEF84283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C14878-ABFF-DE92-19B2-1A8C3C02E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C041B-5523-2E44-9869-697BF0F9D7E7}" type="datetimeFigureOut">
              <a:rPr lang="en-RU" smtClean="0"/>
              <a:t>11/6/25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49DF32-CCF7-CBE8-92C8-BD0E7BFF0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9BD7E0-58BB-0487-C18C-7F8B0BBDC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8266-351F-AF40-8329-12E92080960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302727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61576-D18D-E61F-49B2-B95FA9260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15CB5F-10B1-67B2-BDD5-B90333A1C8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961B2E-C05D-A7ED-3AFC-B2F1932F5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C041B-5523-2E44-9869-697BF0F9D7E7}" type="datetimeFigureOut">
              <a:rPr lang="en-RU" smtClean="0"/>
              <a:t>11/6/25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65267-624D-B15F-7CC1-3A391F6CB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2D6B59-1E38-C437-34E4-0232E6C64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8266-351F-AF40-8329-12E92080960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668045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27F9AC-8138-E7D0-138C-F8FCB9FD13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B87770-CC90-DF16-CC30-7AAB275CE5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6BBF5-B350-619D-8C3A-C6425534A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C041B-5523-2E44-9869-697BF0F9D7E7}" type="datetimeFigureOut">
              <a:rPr lang="en-RU" smtClean="0"/>
              <a:t>11/6/25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CA5BB-00A1-276B-5E7A-1888689B2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9424F9-9DC9-8194-73B8-26E1AAB9E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F8266-351F-AF40-8329-12E92080960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658680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2485BF-D9CC-2192-3397-1757E5ACF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EB833F-8C1B-8EFE-9A4B-4441A7E550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962D40-3087-9208-F64C-6074CE0E03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C041B-5523-2E44-9869-697BF0F9D7E7}" type="datetimeFigureOut">
              <a:rPr lang="en-RU" smtClean="0"/>
              <a:t>11/6/25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50B30-6AE8-D605-F33A-28146B9927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F6810-2B1B-E95A-7A0D-259D151A51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F8266-351F-AF40-8329-12E92080960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025306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2D2745-BADB-EE5B-FEA9-D4EF339F3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636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7C306F-9909-F6AC-6F71-86056FF5D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88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24076A-4848-F8A1-8871-82C0782BE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449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CA69D1-4E67-F496-13D6-1F1819D75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40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9CD20F-16EC-9636-E6CA-9708AD7560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831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AE3B881-2D82-B85B-759D-AC60ABB15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059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D62F4D-E436-B90D-B736-FB859C193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160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73FE1E5-10E4-F72C-A148-908F16516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43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ED0641-66DA-B6D3-3E8C-FFC5A92DF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376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96EF21-653C-55F7-61AA-D0B9700A9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816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7E6CC34-01E1-EFB9-75B0-C9180B08D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230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0</Words>
  <Application>Microsoft Macintosh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Microsoft Office User</cp:lastModifiedBy>
  <cp:revision>17</cp:revision>
  <dcterms:created xsi:type="dcterms:W3CDTF">2025-09-03T07:16:44Z</dcterms:created>
  <dcterms:modified xsi:type="dcterms:W3CDTF">2025-11-06T06:48:45Z</dcterms:modified>
</cp:coreProperties>
</file>