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5143500" cx="9144000"/>
  <p:notesSz cx="6858000" cy="9144000"/>
  <p:embeddedFontLst>
    <p:embeddedFont>
      <p:font typeface="Inika"/>
      <p:regular r:id="rId16"/>
      <p:bold r:id="rId17"/>
    </p:embeddedFont>
    <p:embeddedFont>
      <p:font typeface="Nunito"/>
      <p:regular r:id="rId18"/>
      <p:bold r:id="rId19"/>
      <p:italic r:id="rId20"/>
      <p:boldItalic r:id="rId21"/>
    </p:embeddedFont>
    <p:embeddedFont>
      <p:font typeface="Bebas Neue"/>
      <p:regular r:id="rId22"/>
    </p:embeddedFont>
    <p:embeddedFont>
      <p:font typeface="Bitter"/>
      <p:regular r:id="rId23"/>
      <p:bold r:id="rId24"/>
      <p:italic r:id="rId25"/>
      <p:boldItalic r:id="rId26"/>
    </p:embeddedFont>
    <p:embeddedFont>
      <p:font typeface="Bitter Medium"/>
      <p:regular r:id="rId27"/>
      <p:bold r:id="rId28"/>
      <p:italic r:id="rId29"/>
      <p:boldItalic r:id="rId30"/>
    </p:embeddedFont>
    <p:embeddedFont>
      <p:font typeface="Bitter ExtraBold"/>
      <p:bold r:id="rId31"/>
      <p:boldItalic r:id="rId32"/>
    </p:embeddedFont>
    <p:embeddedFont>
      <p:font typeface="Bitter SemiBold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italic.fntdata"/><Relationship Id="rId22" Type="http://schemas.openxmlformats.org/officeDocument/2006/relationships/font" Target="fonts/BebasNeue-regular.fntdata"/><Relationship Id="rId21" Type="http://schemas.openxmlformats.org/officeDocument/2006/relationships/font" Target="fonts/Nunito-boldItalic.fntdata"/><Relationship Id="rId24" Type="http://schemas.openxmlformats.org/officeDocument/2006/relationships/font" Target="fonts/Bitter-bold.fntdata"/><Relationship Id="rId23" Type="http://schemas.openxmlformats.org/officeDocument/2006/relationships/font" Target="fonts/Bitter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Bitter-boldItalic.fntdata"/><Relationship Id="rId25" Type="http://schemas.openxmlformats.org/officeDocument/2006/relationships/font" Target="fonts/Bitter-italic.fntdata"/><Relationship Id="rId28" Type="http://schemas.openxmlformats.org/officeDocument/2006/relationships/font" Target="fonts/BitterMedium-bold.fntdata"/><Relationship Id="rId27" Type="http://schemas.openxmlformats.org/officeDocument/2006/relationships/font" Target="fonts/BitterMedium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BitterMedium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BitterExtraBold-bold.fntdata"/><Relationship Id="rId30" Type="http://schemas.openxmlformats.org/officeDocument/2006/relationships/font" Target="fonts/BitterMedium-boldItalic.fntdata"/><Relationship Id="rId11" Type="http://schemas.openxmlformats.org/officeDocument/2006/relationships/slide" Target="slides/slide7.xml"/><Relationship Id="rId33" Type="http://schemas.openxmlformats.org/officeDocument/2006/relationships/font" Target="fonts/BitterSemiBold-regular.fntdata"/><Relationship Id="rId10" Type="http://schemas.openxmlformats.org/officeDocument/2006/relationships/slide" Target="slides/slide6.xml"/><Relationship Id="rId32" Type="http://schemas.openxmlformats.org/officeDocument/2006/relationships/font" Target="fonts/BitterExtraBold-boldItalic.fntdata"/><Relationship Id="rId13" Type="http://schemas.openxmlformats.org/officeDocument/2006/relationships/slide" Target="slides/slide9.xml"/><Relationship Id="rId35" Type="http://schemas.openxmlformats.org/officeDocument/2006/relationships/font" Target="fonts/BitterSemiBold-italic.fntdata"/><Relationship Id="rId12" Type="http://schemas.openxmlformats.org/officeDocument/2006/relationships/slide" Target="slides/slide8.xml"/><Relationship Id="rId34" Type="http://schemas.openxmlformats.org/officeDocument/2006/relationships/font" Target="fonts/BitterSemiBold-bold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36" Type="http://schemas.openxmlformats.org/officeDocument/2006/relationships/font" Target="fonts/BitterSemiBold-boldItalic.fntdata"/><Relationship Id="rId17" Type="http://schemas.openxmlformats.org/officeDocument/2006/relationships/font" Target="fonts/Inika-bold.fntdata"/><Relationship Id="rId16" Type="http://schemas.openxmlformats.org/officeDocument/2006/relationships/font" Target="fonts/Inika-regular.fntdata"/><Relationship Id="rId19" Type="http://schemas.openxmlformats.org/officeDocument/2006/relationships/font" Target="fonts/Nunito-bold.fntdata"/><Relationship Id="rId18" Type="http://schemas.openxmlformats.org/officeDocument/2006/relationships/font" Target="fonts/Nuni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29d5c52c79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29d5c52c79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bea7d07021_0_246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bea7d07021_0_246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b1c2217c3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b1c2217c3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bea7d07021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bea7d0702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b1c2217c3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b1c2217c3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29cd0b2c2df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29cd0b2c2df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29cd0b2c2df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29cd0b2c2df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29cd0b2c2df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29cd0b2c2df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bea7d07021_0_247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bea7d07021_0_247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29d5c52c79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1" name="Google Shape;771;g29d5c52c79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2" y="1249511"/>
            <a:ext cx="9143813" cy="3893695"/>
            <a:chOff x="12" y="1249511"/>
            <a:chExt cx="9143813" cy="3893695"/>
          </a:xfrm>
        </p:grpSpPr>
        <p:sp>
          <p:nvSpPr>
            <p:cNvPr id="10" name="Google Shape;10;p2"/>
            <p:cNvSpPr/>
            <p:nvPr/>
          </p:nvSpPr>
          <p:spPr>
            <a:xfrm>
              <a:off x="1478801" y="1918850"/>
              <a:ext cx="7664914" cy="3224311"/>
            </a:xfrm>
            <a:custGeom>
              <a:rect b="b" l="l" r="r" t="t"/>
              <a:pathLst>
                <a:path extrusionOk="0" h="55067" w="121564">
                  <a:moveTo>
                    <a:pt x="53638" y="33076"/>
                  </a:moveTo>
                  <a:cubicBezTo>
                    <a:pt x="79082" y="36052"/>
                    <a:pt x="76618" y="0"/>
                    <a:pt x="121564" y="21289"/>
                  </a:cubicBezTo>
                  <a:lnTo>
                    <a:pt x="121564" y="54864"/>
                  </a:lnTo>
                  <a:cubicBezTo>
                    <a:pt x="121564" y="54971"/>
                    <a:pt x="121468" y="55067"/>
                    <a:pt x="121349" y="55067"/>
                  </a:cubicBezTo>
                  <a:lnTo>
                    <a:pt x="120" y="55067"/>
                  </a:lnTo>
                  <a:cubicBezTo>
                    <a:pt x="1" y="55067"/>
                    <a:pt x="120" y="54971"/>
                    <a:pt x="120" y="54864"/>
                  </a:cubicBezTo>
                  <a:cubicBezTo>
                    <a:pt x="120" y="54864"/>
                    <a:pt x="120" y="26789"/>
                    <a:pt x="53638" y="3307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 flipH="1">
              <a:off x="12" y="3041749"/>
              <a:ext cx="9143813" cy="2101456"/>
            </a:xfrm>
            <a:custGeom>
              <a:rect b="b" l="l" r="r" t="t"/>
              <a:pathLst>
                <a:path extrusionOk="0" h="87107" w="195799">
                  <a:moveTo>
                    <a:pt x="0" y="42542"/>
                  </a:moveTo>
                  <a:cubicBezTo>
                    <a:pt x="0" y="42542"/>
                    <a:pt x="31016" y="53484"/>
                    <a:pt x="66342" y="45173"/>
                  </a:cubicBezTo>
                  <a:cubicBezTo>
                    <a:pt x="113872" y="34017"/>
                    <a:pt x="113324" y="1"/>
                    <a:pt x="195799" y="1"/>
                  </a:cubicBezTo>
                  <a:lnTo>
                    <a:pt x="195799" y="86714"/>
                  </a:lnTo>
                  <a:cubicBezTo>
                    <a:pt x="195799" y="86928"/>
                    <a:pt x="195620" y="87107"/>
                    <a:pt x="195406" y="87107"/>
                  </a:cubicBezTo>
                  <a:lnTo>
                    <a:pt x="393" y="87107"/>
                  </a:lnTo>
                  <a:cubicBezTo>
                    <a:pt x="179" y="87107"/>
                    <a:pt x="0" y="86928"/>
                    <a:pt x="0" y="86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6596331" y="1670666"/>
              <a:ext cx="595820" cy="411094"/>
            </a:xfrm>
            <a:custGeom>
              <a:rect b="b" l="l" r="r" t="t"/>
              <a:pathLst>
                <a:path extrusionOk="0" h="10524" w="15253">
                  <a:moveTo>
                    <a:pt x="7012" y="1"/>
                  </a:moveTo>
                  <a:cubicBezTo>
                    <a:pt x="6601" y="1"/>
                    <a:pt x="6193" y="59"/>
                    <a:pt x="5799" y="181"/>
                  </a:cubicBezTo>
                  <a:cubicBezTo>
                    <a:pt x="4537" y="574"/>
                    <a:pt x="3477" y="1669"/>
                    <a:pt x="3287" y="2979"/>
                  </a:cubicBezTo>
                  <a:cubicBezTo>
                    <a:pt x="3200" y="2970"/>
                    <a:pt x="3112" y="2965"/>
                    <a:pt x="3025" y="2965"/>
                  </a:cubicBezTo>
                  <a:cubicBezTo>
                    <a:pt x="1898" y="2965"/>
                    <a:pt x="735" y="3729"/>
                    <a:pt x="381" y="4801"/>
                  </a:cubicBezTo>
                  <a:cubicBezTo>
                    <a:pt x="0" y="5956"/>
                    <a:pt x="560" y="7349"/>
                    <a:pt x="1643" y="7896"/>
                  </a:cubicBezTo>
                  <a:cubicBezTo>
                    <a:pt x="2244" y="8202"/>
                    <a:pt x="2930" y="8256"/>
                    <a:pt x="3608" y="8256"/>
                  </a:cubicBezTo>
                  <a:cubicBezTo>
                    <a:pt x="3695" y="8256"/>
                    <a:pt x="3783" y="8255"/>
                    <a:pt x="3870" y="8254"/>
                  </a:cubicBezTo>
                  <a:cubicBezTo>
                    <a:pt x="4239" y="9230"/>
                    <a:pt x="5239" y="9873"/>
                    <a:pt x="6227" y="10230"/>
                  </a:cubicBezTo>
                  <a:cubicBezTo>
                    <a:pt x="6525" y="10337"/>
                    <a:pt x="6835" y="10421"/>
                    <a:pt x="7156" y="10480"/>
                  </a:cubicBezTo>
                  <a:cubicBezTo>
                    <a:pt x="7353" y="10509"/>
                    <a:pt x="7551" y="10523"/>
                    <a:pt x="7746" y="10523"/>
                  </a:cubicBezTo>
                  <a:cubicBezTo>
                    <a:pt x="9085" y="10523"/>
                    <a:pt x="10352" y="9862"/>
                    <a:pt x="11121" y="8730"/>
                  </a:cubicBezTo>
                  <a:cubicBezTo>
                    <a:pt x="11516" y="8913"/>
                    <a:pt x="11945" y="9006"/>
                    <a:pt x="12373" y="9006"/>
                  </a:cubicBezTo>
                  <a:cubicBezTo>
                    <a:pt x="12835" y="9006"/>
                    <a:pt x="13296" y="8898"/>
                    <a:pt x="13716" y="8682"/>
                  </a:cubicBezTo>
                  <a:cubicBezTo>
                    <a:pt x="14526" y="8254"/>
                    <a:pt x="15074" y="7456"/>
                    <a:pt x="15169" y="6551"/>
                  </a:cubicBezTo>
                  <a:cubicBezTo>
                    <a:pt x="15252" y="5622"/>
                    <a:pt x="14824" y="4717"/>
                    <a:pt x="14062" y="4182"/>
                  </a:cubicBezTo>
                  <a:cubicBezTo>
                    <a:pt x="14490" y="3586"/>
                    <a:pt x="14526" y="2812"/>
                    <a:pt x="14181" y="2170"/>
                  </a:cubicBezTo>
                  <a:cubicBezTo>
                    <a:pt x="13812" y="1539"/>
                    <a:pt x="13169" y="1134"/>
                    <a:pt x="12442" y="1086"/>
                  </a:cubicBezTo>
                  <a:cubicBezTo>
                    <a:pt x="12397" y="1083"/>
                    <a:pt x="12351" y="1082"/>
                    <a:pt x="12306" y="1082"/>
                  </a:cubicBezTo>
                  <a:cubicBezTo>
                    <a:pt x="11635" y="1082"/>
                    <a:pt x="10957" y="1404"/>
                    <a:pt x="10478" y="1872"/>
                  </a:cubicBezTo>
                  <a:cubicBezTo>
                    <a:pt x="10418" y="1384"/>
                    <a:pt x="10014" y="1027"/>
                    <a:pt x="9597" y="765"/>
                  </a:cubicBezTo>
                  <a:cubicBezTo>
                    <a:pt x="8827" y="281"/>
                    <a:pt x="7916" y="1"/>
                    <a:pt x="70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5915187" y="2370568"/>
              <a:ext cx="681143" cy="469656"/>
            </a:xfrm>
            <a:custGeom>
              <a:rect b="b" l="l" r="r" t="t"/>
              <a:pathLst>
                <a:path extrusionOk="0" h="13300" w="19289">
                  <a:moveTo>
                    <a:pt x="8878" y="1"/>
                  </a:moveTo>
                  <a:cubicBezTo>
                    <a:pt x="8356" y="1"/>
                    <a:pt x="7835" y="75"/>
                    <a:pt x="7335" y="231"/>
                  </a:cubicBezTo>
                  <a:cubicBezTo>
                    <a:pt x="5739" y="720"/>
                    <a:pt x="4406" y="2113"/>
                    <a:pt x="4168" y="3768"/>
                  </a:cubicBezTo>
                  <a:cubicBezTo>
                    <a:pt x="4055" y="3755"/>
                    <a:pt x="3942" y="3749"/>
                    <a:pt x="3828" y="3749"/>
                  </a:cubicBezTo>
                  <a:cubicBezTo>
                    <a:pt x="2402" y="3749"/>
                    <a:pt x="930" y="4697"/>
                    <a:pt x="488" y="6054"/>
                  </a:cubicBezTo>
                  <a:cubicBezTo>
                    <a:pt x="0" y="7518"/>
                    <a:pt x="715" y="9280"/>
                    <a:pt x="2084" y="9983"/>
                  </a:cubicBezTo>
                  <a:cubicBezTo>
                    <a:pt x="2819" y="10350"/>
                    <a:pt x="3658" y="10429"/>
                    <a:pt x="4491" y="10429"/>
                  </a:cubicBezTo>
                  <a:cubicBezTo>
                    <a:pt x="4629" y="10429"/>
                    <a:pt x="4768" y="10427"/>
                    <a:pt x="4906" y="10423"/>
                  </a:cubicBezTo>
                  <a:cubicBezTo>
                    <a:pt x="5370" y="11673"/>
                    <a:pt x="6632" y="12483"/>
                    <a:pt x="7882" y="12923"/>
                  </a:cubicBezTo>
                  <a:cubicBezTo>
                    <a:pt x="8263" y="13054"/>
                    <a:pt x="8656" y="13162"/>
                    <a:pt x="9061" y="13245"/>
                  </a:cubicBezTo>
                  <a:cubicBezTo>
                    <a:pt x="9310" y="13281"/>
                    <a:pt x="9559" y="13299"/>
                    <a:pt x="9806" y="13299"/>
                  </a:cubicBezTo>
                  <a:cubicBezTo>
                    <a:pt x="11495" y="13299"/>
                    <a:pt x="13096" y="12465"/>
                    <a:pt x="14062" y="11042"/>
                  </a:cubicBezTo>
                  <a:cubicBezTo>
                    <a:pt x="14561" y="11269"/>
                    <a:pt x="15095" y="11382"/>
                    <a:pt x="15629" y="11382"/>
                  </a:cubicBezTo>
                  <a:cubicBezTo>
                    <a:pt x="16217" y="11382"/>
                    <a:pt x="16805" y="11245"/>
                    <a:pt x="17348" y="10971"/>
                  </a:cubicBezTo>
                  <a:cubicBezTo>
                    <a:pt x="18372" y="10435"/>
                    <a:pt x="19062" y="9423"/>
                    <a:pt x="19193" y="8268"/>
                  </a:cubicBezTo>
                  <a:cubicBezTo>
                    <a:pt x="19288" y="7137"/>
                    <a:pt x="18729" y="5911"/>
                    <a:pt x="17776" y="5280"/>
                  </a:cubicBezTo>
                  <a:cubicBezTo>
                    <a:pt x="18312" y="4530"/>
                    <a:pt x="18372" y="3541"/>
                    <a:pt x="17931" y="2732"/>
                  </a:cubicBezTo>
                  <a:cubicBezTo>
                    <a:pt x="17467" y="1946"/>
                    <a:pt x="16645" y="1434"/>
                    <a:pt x="15728" y="1363"/>
                  </a:cubicBezTo>
                  <a:cubicBezTo>
                    <a:pt x="15673" y="1359"/>
                    <a:pt x="15617" y="1357"/>
                    <a:pt x="15561" y="1357"/>
                  </a:cubicBezTo>
                  <a:cubicBezTo>
                    <a:pt x="14720" y="1357"/>
                    <a:pt x="13854" y="1770"/>
                    <a:pt x="13240" y="2351"/>
                  </a:cubicBezTo>
                  <a:cubicBezTo>
                    <a:pt x="13169" y="1744"/>
                    <a:pt x="12657" y="1291"/>
                    <a:pt x="12145" y="958"/>
                  </a:cubicBezTo>
                  <a:cubicBezTo>
                    <a:pt x="11172" y="353"/>
                    <a:pt x="10021" y="1"/>
                    <a:pt x="8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" name="Google Shape;14;p2"/>
            <p:cNvGrpSpPr/>
            <p:nvPr/>
          </p:nvGrpSpPr>
          <p:grpSpPr>
            <a:xfrm>
              <a:off x="4523344" y="2081757"/>
              <a:ext cx="1572411" cy="799638"/>
              <a:chOff x="5618500" y="645650"/>
              <a:chExt cx="1616875" cy="822250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6703150" y="804650"/>
                <a:ext cx="265525" cy="84675"/>
              </a:xfrm>
              <a:custGeom>
                <a:rect b="b" l="l" r="r" t="t"/>
                <a:pathLst>
                  <a:path extrusionOk="0" h="3387" w="10621">
                    <a:moveTo>
                      <a:pt x="9008" y="1"/>
                    </a:moveTo>
                    <a:cubicBezTo>
                      <a:pt x="8495" y="1"/>
                      <a:pt x="7988" y="143"/>
                      <a:pt x="7549" y="411"/>
                    </a:cubicBezTo>
                    <a:cubicBezTo>
                      <a:pt x="7061" y="721"/>
                      <a:pt x="6656" y="1125"/>
                      <a:pt x="6359" y="1614"/>
                    </a:cubicBezTo>
                    <a:cubicBezTo>
                      <a:pt x="6125" y="1988"/>
                      <a:pt x="5920" y="2376"/>
                      <a:pt x="5757" y="2785"/>
                    </a:cubicBezTo>
                    <a:lnTo>
                      <a:pt x="5757" y="2785"/>
                    </a:lnTo>
                    <a:cubicBezTo>
                      <a:pt x="5115" y="1997"/>
                      <a:pt x="4239" y="1428"/>
                      <a:pt x="3239" y="1173"/>
                    </a:cubicBezTo>
                    <a:cubicBezTo>
                      <a:pt x="2837" y="1066"/>
                      <a:pt x="2415" y="1012"/>
                      <a:pt x="1998" y="1012"/>
                    </a:cubicBezTo>
                    <a:cubicBezTo>
                      <a:pt x="1859" y="1012"/>
                      <a:pt x="1721" y="1018"/>
                      <a:pt x="1584" y="1030"/>
                    </a:cubicBezTo>
                    <a:cubicBezTo>
                      <a:pt x="1025" y="1078"/>
                      <a:pt x="489" y="1233"/>
                      <a:pt x="1" y="1494"/>
                    </a:cubicBezTo>
                    <a:cubicBezTo>
                      <a:pt x="524" y="1304"/>
                      <a:pt x="1075" y="1208"/>
                      <a:pt x="1627" y="1208"/>
                    </a:cubicBezTo>
                    <a:cubicBezTo>
                      <a:pt x="2144" y="1208"/>
                      <a:pt x="2661" y="1292"/>
                      <a:pt x="3156" y="1459"/>
                    </a:cubicBezTo>
                    <a:cubicBezTo>
                      <a:pt x="4180" y="1768"/>
                      <a:pt x="5061" y="2411"/>
                      <a:pt x="5656" y="3292"/>
                    </a:cubicBezTo>
                    <a:cubicBezTo>
                      <a:pt x="5680" y="3328"/>
                      <a:pt x="5716" y="3352"/>
                      <a:pt x="5751" y="3376"/>
                    </a:cubicBezTo>
                    <a:cubicBezTo>
                      <a:pt x="5773" y="3383"/>
                      <a:pt x="5794" y="3386"/>
                      <a:pt x="5815" y="3386"/>
                    </a:cubicBezTo>
                    <a:cubicBezTo>
                      <a:pt x="5899" y="3386"/>
                      <a:pt x="5973" y="3333"/>
                      <a:pt x="6001" y="3257"/>
                    </a:cubicBezTo>
                    <a:cubicBezTo>
                      <a:pt x="6359" y="2256"/>
                      <a:pt x="6859" y="1268"/>
                      <a:pt x="7716" y="661"/>
                    </a:cubicBezTo>
                    <a:cubicBezTo>
                      <a:pt x="8145" y="363"/>
                      <a:pt x="8645" y="197"/>
                      <a:pt x="9168" y="197"/>
                    </a:cubicBezTo>
                    <a:cubicBezTo>
                      <a:pt x="9197" y="195"/>
                      <a:pt x="9226" y="195"/>
                      <a:pt x="9255" y="195"/>
                    </a:cubicBezTo>
                    <a:cubicBezTo>
                      <a:pt x="9771" y="195"/>
                      <a:pt x="10260" y="395"/>
                      <a:pt x="10621" y="756"/>
                    </a:cubicBezTo>
                    <a:cubicBezTo>
                      <a:pt x="10300" y="292"/>
                      <a:pt x="9740" y="54"/>
                      <a:pt x="9180" y="6"/>
                    </a:cubicBezTo>
                    <a:cubicBezTo>
                      <a:pt x="9123" y="3"/>
                      <a:pt x="9065" y="1"/>
                      <a:pt x="90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6975800" y="645650"/>
                <a:ext cx="259575" cy="86450"/>
              </a:xfrm>
              <a:custGeom>
                <a:rect b="b" l="l" r="r" t="t"/>
                <a:pathLst>
                  <a:path extrusionOk="0" h="3458" w="10383">
                    <a:moveTo>
                      <a:pt x="9868" y="0"/>
                    </a:moveTo>
                    <a:cubicBezTo>
                      <a:pt x="9549" y="0"/>
                      <a:pt x="9232" y="51"/>
                      <a:pt x="8930" y="151"/>
                    </a:cubicBezTo>
                    <a:cubicBezTo>
                      <a:pt x="8466" y="318"/>
                      <a:pt x="8026" y="568"/>
                      <a:pt x="7645" y="889"/>
                    </a:cubicBezTo>
                    <a:cubicBezTo>
                      <a:pt x="6946" y="1459"/>
                      <a:pt x="6432" y="2193"/>
                      <a:pt x="5954" y="2925"/>
                    </a:cubicBezTo>
                    <a:lnTo>
                      <a:pt x="5954" y="2925"/>
                    </a:lnTo>
                    <a:cubicBezTo>
                      <a:pt x="5302" y="2040"/>
                      <a:pt x="4436" y="1353"/>
                      <a:pt x="3418" y="937"/>
                    </a:cubicBezTo>
                    <a:cubicBezTo>
                      <a:pt x="2882" y="711"/>
                      <a:pt x="2311" y="556"/>
                      <a:pt x="1727" y="485"/>
                    </a:cubicBezTo>
                    <a:cubicBezTo>
                      <a:pt x="1528" y="464"/>
                      <a:pt x="1326" y="453"/>
                      <a:pt x="1124" y="453"/>
                    </a:cubicBezTo>
                    <a:cubicBezTo>
                      <a:pt x="745" y="453"/>
                      <a:pt x="365" y="490"/>
                      <a:pt x="1" y="568"/>
                    </a:cubicBezTo>
                    <a:cubicBezTo>
                      <a:pt x="137" y="559"/>
                      <a:pt x="274" y="555"/>
                      <a:pt x="410" y="555"/>
                    </a:cubicBezTo>
                    <a:cubicBezTo>
                      <a:pt x="1406" y="555"/>
                      <a:pt x="2398" y="783"/>
                      <a:pt x="3299" y="1223"/>
                    </a:cubicBezTo>
                    <a:cubicBezTo>
                      <a:pt x="4311" y="1699"/>
                      <a:pt x="5168" y="2449"/>
                      <a:pt x="5799" y="3378"/>
                    </a:cubicBezTo>
                    <a:cubicBezTo>
                      <a:pt x="5811" y="3390"/>
                      <a:pt x="5835" y="3413"/>
                      <a:pt x="5859" y="3425"/>
                    </a:cubicBezTo>
                    <a:cubicBezTo>
                      <a:pt x="5889" y="3447"/>
                      <a:pt x="5925" y="3458"/>
                      <a:pt x="5960" y="3458"/>
                    </a:cubicBezTo>
                    <a:cubicBezTo>
                      <a:pt x="6021" y="3458"/>
                      <a:pt x="6083" y="3426"/>
                      <a:pt x="6121" y="3366"/>
                    </a:cubicBezTo>
                    <a:cubicBezTo>
                      <a:pt x="6633" y="2556"/>
                      <a:pt x="7145" y="1747"/>
                      <a:pt x="7823" y="1092"/>
                    </a:cubicBezTo>
                    <a:cubicBezTo>
                      <a:pt x="8168" y="770"/>
                      <a:pt x="8561" y="508"/>
                      <a:pt x="8990" y="318"/>
                    </a:cubicBezTo>
                    <a:cubicBezTo>
                      <a:pt x="9386" y="136"/>
                      <a:pt x="9811" y="40"/>
                      <a:pt x="10239" y="40"/>
                    </a:cubicBezTo>
                    <a:cubicBezTo>
                      <a:pt x="10287" y="40"/>
                      <a:pt x="10335" y="42"/>
                      <a:pt x="10383" y="44"/>
                    </a:cubicBezTo>
                    <a:cubicBezTo>
                      <a:pt x="10212" y="15"/>
                      <a:pt x="10040" y="0"/>
                      <a:pt x="98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5618500" y="1301875"/>
                <a:ext cx="349475" cy="166025"/>
              </a:xfrm>
              <a:custGeom>
                <a:rect b="b" l="l" r="r" t="t"/>
                <a:pathLst>
                  <a:path extrusionOk="0" h="6641" w="13979">
                    <a:moveTo>
                      <a:pt x="13978" y="1"/>
                    </a:moveTo>
                    <a:lnTo>
                      <a:pt x="13978" y="1"/>
                    </a:lnTo>
                    <a:cubicBezTo>
                      <a:pt x="13264" y="96"/>
                      <a:pt x="12597" y="370"/>
                      <a:pt x="12037" y="810"/>
                    </a:cubicBezTo>
                    <a:cubicBezTo>
                      <a:pt x="11466" y="1239"/>
                      <a:pt x="10990" y="1775"/>
                      <a:pt x="10609" y="2382"/>
                    </a:cubicBezTo>
                    <a:cubicBezTo>
                      <a:pt x="9916" y="3486"/>
                      <a:pt x="9538" y="4738"/>
                      <a:pt x="9215" y="5959"/>
                    </a:cubicBezTo>
                    <a:lnTo>
                      <a:pt x="9215" y="5959"/>
                    </a:lnTo>
                    <a:cubicBezTo>
                      <a:pt x="7933" y="5038"/>
                      <a:pt x="6420" y="4478"/>
                      <a:pt x="4846" y="4346"/>
                    </a:cubicBezTo>
                    <a:cubicBezTo>
                      <a:pt x="4610" y="4326"/>
                      <a:pt x="4373" y="4317"/>
                      <a:pt x="4137" y="4317"/>
                    </a:cubicBezTo>
                    <a:cubicBezTo>
                      <a:pt x="3529" y="4317"/>
                      <a:pt x="2926" y="4381"/>
                      <a:pt x="2334" y="4501"/>
                    </a:cubicBezTo>
                    <a:cubicBezTo>
                      <a:pt x="1512" y="4668"/>
                      <a:pt x="727" y="4965"/>
                      <a:pt x="0" y="5382"/>
                    </a:cubicBezTo>
                    <a:cubicBezTo>
                      <a:pt x="762" y="5061"/>
                      <a:pt x="1560" y="4858"/>
                      <a:pt x="2382" y="4751"/>
                    </a:cubicBezTo>
                    <a:cubicBezTo>
                      <a:pt x="2769" y="4705"/>
                      <a:pt x="3161" y="4681"/>
                      <a:pt x="3554" y="4681"/>
                    </a:cubicBezTo>
                    <a:cubicBezTo>
                      <a:pt x="3971" y="4681"/>
                      <a:pt x="4388" y="4708"/>
                      <a:pt x="4798" y="4763"/>
                    </a:cubicBezTo>
                    <a:cubicBezTo>
                      <a:pt x="6406" y="4965"/>
                      <a:pt x="7930" y="5597"/>
                      <a:pt x="9204" y="6585"/>
                    </a:cubicBezTo>
                    <a:cubicBezTo>
                      <a:pt x="9240" y="6609"/>
                      <a:pt x="9275" y="6620"/>
                      <a:pt x="9299" y="6632"/>
                    </a:cubicBezTo>
                    <a:cubicBezTo>
                      <a:pt x="9321" y="6638"/>
                      <a:pt x="9343" y="6641"/>
                      <a:pt x="9365" y="6641"/>
                    </a:cubicBezTo>
                    <a:cubicBezTo>
                      <a:pt x="9480" y="6641"/>
                      <a:pt x="9578" y="6562"/>
                      <a:pt x="9609" y="6442"/>
                    </a:cubicBezTo>
                    <a:cubicBezTo>
                      <a:pt x="9954" y="5108"/>
                      <a:pt x="10275" y="3763"/>
                      <a:pt x="10942" y="2572"/>
                    </a:cubicBezTo>
                    <a:cubicBezTo>
                      <a:pt x="11264" y="1989"/>
                      <a:pt x="11692" y="1441"/>
                      <a:pt x="12192" y="989"/>
                    </a:cubicBezTo>
                    <a:cubicBezTo>
                      <a:pt x="12692" y="524"/>
                      <a:pt x="13311" y="179"/>
                      <a:pt x="139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6206525" y="860950"/>
                <a:ext cx="184275" cy="61725"/>
              </a:xfrm>
              <a:custGeom>
                <a:rect b="b" l="l" r="r" t="t"/>
                <a:pathLst>
                  <a:path extrusionOk="0" h="2469" w="7371">
                    <a:moveTo>
                      <a:pt x="745" y="1"/>
                    </a:moveTo>
                    <a:cubicBezTo>
                      <a:pt x="497" y="1"/>
                      <a:pt x="247" y="30"/>
                      <a:pt x="1" y="90"/>
                    </a:cubicBezTo>
                    <a:cubicBezTo>
                      <a:pt x="58" y="87"/>
                      <a:pt x="116" y="86"/>
                      <a:pt x="173" y="86"/>
                    </a:cubicBezTo>
                    <a:cubicBezTo>
                      <a:pt x="875" y="86"/>
                      <a:pt x="1561" y="288"/>
                      <a:pt x="2156" y="673"/>
                    </a:cubicBezTo>
                    <a:cubicBezTo>
                      <a:pt x="2775" y="1054"/>
                      <a:pt x="3239" y="1649"/>
                      <a:pt x="3489" y="2340"/>
                    </a:cubicBezTo>
                    <a:cubicBezTo>
                      <a:pt x="3501" y="2376"/>
                      <a:pt x="3525" y="2411"/>
                      <a:pt x="3561" y="2435"/>
                    </a:cubicBezTo>
                    <a:cubicBezTo>
                      <a:pt x="3597" y="2458"/>
                      <a:pt x="3636" y="2468"/>
                      <a:pt x="3674" y="2468"/>
                    </a:cubicBezTo>
                    <a:cubicBezTo>
                      <a:pt x="3738" y="2468"/>
                      <a:pt x="3798" y="2439"/>
                      <a:pt x="3835" y="2388"/>
                    </a:cubicBezTo>
                    <a:cubicBezTo>
                      <a:pt x="4251" y="1768"/>
                      <a:pt x="4752" y="1197"/>
                      <a:pt x="5430" y="935"/>
                    </a:cubicBezTo>
                    <a:cubicBezTo>
                      <a:pt x="5634" y="855"/>
                      <a:pt x="5851" y="815"/>
                      <a:pt x="6068" y="815"/>
                    </a:cubicBezTo>
                    <a:cubicBezTo>
                      <a:pt x="6206" y="815"/>
                      <a:pt x="6344" y="831"/>
                      <a:pt x="6478" y="864"/>
                    </a:cubicBezTo>
                    <a:cubicBezTo>
                      <a:pt x="6847" y="923"/>
                      <a:pt x="7169" y="1149"/>
                      <a:pt x="7371" y="1471"/>
                    </a:cubicBezTo>
                    <a:cubicBezTo>
                      <a:pt x="7216" y="1090"/>
                      <a:pt x="6907" y="804"/>
                      <a:pt x="6526" y="673"/>
                    </a:cubicBezTo>
                    <a:cubicBezTo>
                      <a:pt x="6315" y="603"/>
                      <a:pt x="6098" y="567"/>
                      <a:pt x="5881" y="567"/>
                    </a:cubicBezTo>
                    <a:cubicBezTo>
                      <a:pt x="5693" y="567"/>
                      <a:pt x="5505" y="594"/>
                      <a:pt x="5323" y="649"/>
                    </a:cubicBezTo>
                    <a:cubicBezTo>
                      <a:pt x="4930" y="768"/>
                      <a:pt x="4573" y="983"/>
                      <a:pt x="4275" y="1256"/>
                    </a:cubicBezTo>
                    <a:cubicBezTo>
                      <a:pt x="4073" y="1451"/>
                      <a:pt x="3882" y="1663"/>
                      <a:pt x="3712" y="1884"/>
                    </a:cubicBezTo>
                    <a:lnTo>
                      <a:pt x="3712" y="1884"/>
                    </a:lnTo>
                    <a:cubicBezTo>
                      <a:pt x="3412" y="1256"/>
                      <a:pt x="2921" y="737"/>
                      <a:pt x="2299" y="411"/>
                    </a:cubicBezTo>
                    <a:cubicBezTo>
                      <a:pt x="1825" y="141"/>
                      <a:pt x="1289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" name="Google Shape;19;p2"/>
            <p:cNvGrpSpPr/>
            <p:nvPr/>
          </p:nvGrpSpPr>
          <p:grpSpPr>
            <a:xfrm flipH="1">
              <a:off x="7531279" y="1249511"/>
              <a:ext cx="1143519" cy="799674"/>
              <a:chOff x="1330800" y="1140849"/>
              <a:chExt cx="1143519" cy="799674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2186368" y="1312440"/>
                <a:ext cx="287951" cy="93651"/>
              </a:xfrm>
              <a:custGeom>
                <a:rect b="b" l="l" r="r" t="t"/>
                <a:pathLst>
                  <a:path extrusionOk="0" h="3373" w="10371">
                    <a:moveTo>
                      <a:pt x="954" y="0"/>
                    </a:moveTo>
                    <a:cubicBezTo>
                      <a:pt x="634" y="0"/>
                      <a:pt x="313" y="36"/>
                      <a:pt x="0" y="113"/>
                    </a:cubicBezTo>
                    <a:cubicBezTo>
                      <a:pt x="143" y="100"/>
                      <a:pt x="285" y="94"/>
                      <a:pt x="427" y="94"/>
                    </a:cubicBezTo>
                    <a:cubicBezTo>
                      <a:pt x="1345" y="94"/>
                      <a:pt x="2253" y="358"/>
                      <a:pt x="3036" y="863"/>
                    </a:cubicBezTo>
                    <a:cubicBezTo>
                      <a:pt x="3929" y="1411"/>
                      <a:pt x="4620" y="2244"/>
                      <a:pt x="4977" y="3244"/>
                    </a:cubicBezTo>
                    <a:cubicBezTo>
                      <a:pt x="4989" y="3280"/>
                      <a:pt x="5013" y="3316"/>
                      <a:pt x="5049" y="3339"/>
                    </a:cubicBezTo>
                    <a:cubicBezTo>
                      <a:pt x="5080" y="3362"/>
                      <a:pt x="5117" y="3372"/>
                      <a:pt x="5153" y="3372"/>
                    </a:cubicBezTo>
                    <a:cubicBezTo>
                      <a:pt x="5213" y="3372"/>
                      <a:pt x="5273" y="3344"/>
                      <a:pt x="5310" y="3292"/>
                    </a:cubicBezTo>
                    <a:cubicBezTo>
                      <a:pt x="5906" y="2423"/>
                      <a:pt x="6632" y="1601"/>
                      <a:pt x="7596" y="1232"/>
                    </a:cubicBezTo>
                    <a:cubicBezTo>
                      <a:pt x="7881" y="1121"/>
                      <a:pt x="8182" y="1066"/>
                      <a:pt x="8483" y="1066"/>
                    </a:cubicBezTo>
                    <a:cubicBezTo>
                      <a:pt x="8698" y="1066"/>
                      <a:pt x="8912" y="1094"/>
                      <a:pt x="9120" y="1149"/>
                    </a:cubicBezTo>
                    <a:cubicBezTo>
                      <a:pt x="9644" y="1256"/>
                      <a:pt x="10097" y="1577"/>
                      <a:pt x="10371" y="2042"/>
                    </a:cubicBezTo>
                    <a:cubicBezTo>
                      <a:pt x="10180" y="1530"/>
                      <a:pt x="9692" y="1149"/>
                      <a:pt x="9168" y="970"/>
                    </a:cubicBezTo>
                    <a:cubicBezTo>
                      <a:pt x="8886" y="876"/>
                      <a:pt x="8591" y="828"/>
                      <a:pt x="8295" y="828"/>
                    </a:cubicBezTo>
                    <a:cubicBezTo>
                      <a:pt x="8029" y="828"/>
                      <a:pt x="7761" y="867"/>
                      <a:pt x="7501" y="946"/>
                    </a:cubicBezTo>
                    <a:cubicBezTo>
                      <a:pt x="6965" y="1125"/>
                      <a:pt x="6477" y="1423"/>
                      <a:pt x="6061" y="1804"/>
                    </a:cubicBezTo>
                    <a:cubicBezTo>
                      <a:pt x="5750" y="2104"/>
                      <a:pt x="5462" y="2435"/>
                      <a:pt x="5203" y="2783"/>
                    </a:cubicBezTo>
                    <a:lnTo>
                      <a:pt x="5203" y="2783"/>
                    </a:lnTo>
                    <a:cubicBezTo>
                      <a:pt x="4791" y="1859"/>
                      <a:pt x="4087" y="1093"/>
                      <a:pt x="3191" y="613"/>
                    </a:cubicBezTo>
                    <a:cubicBezTo>
                      <a:pt x="2715" y="339"/>
                      <a:pt x="2179" y="149"/>
                      <a:pt x="1631" y="53"/>
                    </a:cubicBezTo>
                    <a:cubicBezTo>
                      <a:pt x="1409" y="19"/>
                      <a:pt x="1182" y="0"/>
                      <a:pt x="9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2053454" y="1140849"/>
                <a:ext cx="204656" cy="68552"/>
              </a:xfrm>
              <a:custGeom>
                <a:rect b="b" l="l" r="r" t="t"/>
                <a:pathLst>
                  <a:path extrusionOk="0" h="2469" w="7371">
                    <a:moveTo>
                      <a:pt x="745" y="1"/>
                    </a:moveTo>
                    <a:cubicBezTo>
                      <a:pt x="497" y="1"/>
                      <a:pt x="247" y="30"/>
                      <a:pt x="1" y="90"/>
                    </a:cubicBezTo>
                    <a:cubicBezTo>
                      <a:pt x="58" y="87"/>
                      <a:pt x="116" y="86"/>
                      <a:pt x="173" y="86"/>
                    </a:cubicBezTo>
                    <a:cubicBezTo>
                      <a:pt x="875" y="86"/>
                      <a:pt x="1561" y="288"/>
                      <a:pt x="2156" y="673"/>
                    </a:cubicBezTo>
                    <a:cubicBezTo>
                      <a:pt x="2775" y="1054"/>
                      <a:pt x="3239" y="1649"/>
                      <a:pt x="3489" y="2340"/>
                    </a:cubicBezTo>
                    <a:cubicBezTo>
                      <a:pt x="3501" y="2376"/>
                      <a:pt x="3525" y="2411"/>
                      <a:pt x="3561" y="2435"/>
                    </a:cubicBezTo>
                    <a:cubicBezTo>
                      <a:pt x="3597" y="2458"/>
                      <a:pt x="3636" y="2468"/>
                      <a:pt x="3674" y="2468"/>
                    </a:cubicBezTo>
                    <a:cubicBezTo>
                      <a:pt x="3738" y="2468"/>
                      <a:pt x="3798" y="2439"/>
                      <a:pt x="3835" y="2388"/>
                    </a:cubicBezTo>
                    <a:cubicBezTo>
                      <a:pt x="4251" y="1768"/>
                      <a:pt x="4752" y="1197"/>
                      <a:pt x="5430" y="935"/>
                    </a:cubicBezTo>
                    <a:cubicBezTo>
                      <a:pt x="5634" y="855"/>
                      <a:pt x="5851" y="815"/>
                      <a:pt x="6068" y="815"/>
                    </a:cubicBezTo>
                    <a:cubicBezTo>
                      <a:pt x="6206" y="815"/>
                      <a:pt x="6344" y="831"/>
                      <a:pt x="6478" y="864"/>
                    </a:cubicBezTo>
                    <a:cubicBezTo>
                      <a:pt x="6847" y="923"/>
                      <a:pt x="7169" y="1149"/>
                      <a:pt x="7371" y="1471"/>
                    </a:cubicBezTo>
                    <a:cubicBezTo>
                      <a:pt x="7216" y="1090"/>
                      <a:pt x="6907" y="804"/>
                      <a:pt x="6526" y="673"/>
                    </a:cubicBezTo>
                    <a:cubicBezTo>
                      <a:pt x="6315" y="603"/>
                      <a:pt x="6098" y="567"/>
                      <a:pt x="5881" y="567"/>
                    </a:cubicBezTo>
                    <a:cubicBezTo>
                      <a:pt x="5693" y="567"/>
                      <a:pt x="5505" y="594"/>
                      <a:pt x="5323" y="649"/>
                    </a:cubicBezTo>
                    <a:cubicBezTo>
                      <a:pt x="4930" y="768"/>
                      <a:pt x="4573" y="983"/>
                      <a:pt x="4275" y="1256"/>
                    </a:cubicBezTo>
                    <a:cubicBezTo>
                      <a:pt x="4073" y="1451"/>
                      <a:pt x="3882" y="1663"/>
                      <a:pt x="3712" y="1884"/>
                    </a:cubicBezTo>
                    <a:lnTo>
                      <a:pt x="3712" y="1884"/>
                    </a:lnTo>
                    <a:cubicBezTo>
                      <a:pt x="3412" y="1256"/>
                      <a:pt x="2921" y="737"/>
                      <a:pt x="2299" y="411"/>
                    </a:cubicBezTo>
                    <a:cubicBezTo>
                      <a:pt x="1825" y="141"/>
                      <a:pt x="1289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1901410" y="1508632"/>
                <a:ext cx="280010" cy="118445"/>
              </a:xfrm>
              <a:custGeom>
                <a:rect b="b" l="l" r="r" t="t"/>
                <a:pathLst>
                  <a:path extrusionOk="0" h="4266" w="10085">
                    <a:moveTo>
                      <a:pt x="0" y="0"/>
                    </a:moveTo>
                    <a:cubicBezTo>
                      <a:pt x="1107" y="214"/>
                      <a:pt x="2143" y="714"/>
                      <a:pt x="3000" y="1465"/>
                    </a:cubicBezTo>
                    <a:cubicBezTo>
                      <a:pt x="3846" y="2167"/>
                      <a:pt x="4489" y="3096"/>
                      <a:pt x="4870" y="4143"/>
                    </a:cubicBezTo>
                    <a:cubicBezTo>
                      <a:pt x="4892" y="4219"/>
                      <a:pt x="4967" y="4266"/>
                      <a:pt x="5047" y="4266"/>
                    </a:cubicBezTo>
                    <a:cubicBezTo>
                      <a:pt x="5093" y="4266"/>
                      <a:pt x="5140" y="4250"/>
                      <a:pt x="5179" y="4215"/>
                    </a:cubicBezTo>
                    <a:cubicBezTo>
                      <a:pt x="5870" y="3560"/>
                      <a:pt x="6560" y="2905"/>
                      <a:pt x="7382" y="2465"/>
                    </a:cubicBezTo>
                    <a:cubicBezTo>
                      <a:pt x="7787" y="2238"/>
                      <a:pt x="8227" y="2084"/>
                      <a:pt x="8692" y="2000"/>
                    </a:cubicBezTo>
                    <a:cubicBezTo>
                      <a:pt x="8857" y="1971"/>
                      <a:pt x="9024" y="1956"/>
                      <a:pt x="9191" y="1956"/>
                    </a:cubicBezTo>
                    <a:cubicBezTo>
                      <a:pt x="9492" y="1956"/>
                      <a:pt x="9793" y="2004"/>
                      <a:pt x="10085" y="2096"/>
                    </a:cubicBezTo>
                    <a:cubicBezTo>
                      <a:pt x="9719" y="1917"/>
                      <a:pt x="9320" y="1822"/>
                      <a:pt x="8915" y="1822"/>
                    </a:cubicBezTo>
                    <a:cubicBezTo>
                      <a:pt x="8833" y="1822"/>
                      <a:pt x="8750" y="1826"/>
                      <a:pt x="8668" y="1834"/>
                    </a:cubicBezTo>
                    <a:cubicBezTo>
                      <a:pt x="8180" y="1869"/>
                      <a:pt x="7703" y="2000"/>
                      <a:pt x="7251" y="2215"/>
                    </a:cubicBezTo>
                    <a:cubicBezTo>
                      <a:pt x="6446" y="2580"/>
                      <a:pt x="5767" y="3157"/>
                      <a:pt x="5126" y="3739"/>
                    </a:cubicBezTo>
                    <a:lnTo>
                      <a:pt x="5126" y="3739"/>
                    </a:lnTo>
                    <a:cubicBezTo>
                      <a:pt x="4728" y="2734"/>
                      <a:pt x="4066" y="1858"/>
                      <a:pt x="3203" y="1203"/>
                    </a:cubicBezTo>
                    <a:cubicBezTo>
                      <a:pt x="2739" y="845"/>
                      <a:pt x="2227" y="560"/>
                      <a:pt x="1679" y="345"/>
                    </a:cubicBezTo>
                    <a:cubicBezTo>
                      <a:pt x="1143" y="143"/>
                      <a:pt x="583" y="24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1330800" y="1812248"/>
                <a:ext cx="401676" cy="128274"/>
              </a:xfrm>
              <a:custGeom>
                <a:rect b="b" l="l" r="r" t="t"/>
                <a:pathLst>
                  <a:path extrusionOk="0" h="4620" w="14467">
                    <a:moveTo>
                      <a:pt x="13626" y="0"/>
                    </a:moveTo>
                    <a:cubicBezTo>
                      <a:pt x="13232" y="0"/>
                      <a:pt x="12837" y="60"/>
                      <a:pt x="12455" y="185"/>
                    </a:cubicBezTo>
                    <a:cubicBezTo>
                      <a:pt x="11788" y="388"/>
                      <a:pt x="11169" y="709"/>
                      <a:pt x="10621" y="1138"/>
                    </a:cubicBezTo>
                    <a:cubicBezTo>
                      <a:pt x="9630" y="1903"/>
                      <a:pt x="8872" y="2903"/>
                      <a:pt x="8172" y="3907"/>
                    </a:cubicBezTo>
                    <a:lnTo>
                      <a:pt x="8172" y="3907"/>
                    </a:lnTo>
                    <a:cubicBezTo>
                      <a:pt x="7315" y="2644"/>
                      <a:pt x="6134" y="1644"/>
                      <a:pt x="4751" y="1007"/>
                    </a:cubicBezTo>
                    <a:cubicBezTo>
                      <a:pt x="4001" y="662"/>
                      <a:pt x="3216" y="424"/>
                      <a:pt x="2418" y="305"/>
                    </a:cubicBezTo>
                    <a:cubicBezTo>
                      <a:pt x="2031" y="248"/>
                      <a:pt x="1645" y="218"/>
                      <a:pt x="1260" y="218"/>
                    </a:cubicBezTo>
                    <a:cubicBezTo>
                      <a:pt x="838" y="218"/>
                      <a:pt x="418" y="254"/>
                      <a:pt x="1" y="328"/>
                    </a:cubicBezTo>
                    <a:cubicBezTo>
                      <a:pt x="121" y="323"/>
                      <a:pt x="242" y="320"/>
                      <a:pt x="362" y="320"/>
                    </a:cubicBezTo>
                    <a:cubicBezTo>
                      <a:pt x="1036" y="320"/>
                      <a:pt x="1701" y="405"/>
                      <a:pt x="2358" y="566"/>
                    </a:cubicBezTo>
                    <a:cubicBezTo>
                      <a:pt x="3132" y="745"/>
                      <a:pt x="3870" y="1019"/>
                      <a:pt x="4561" y="1388"/>
                    </a:cubicBezTo>
                    <a:cubicBezTo>
                      <a:pt x="5942" y="2102"/>
                      <a:pt x="7121" y="3174"/>
                      <a:pt x="7954" y="4496"/>
                    </a:cubicBezTo>
                    <a:cubicBezTo>
                      <a:pt x="7966" y="4531"/>
                      <a:pt x="7990" y="4555"/>
                      <a:pt x="8026" y="4579"/>
                    </a:cubicBezTo>
                    <a:cubicBezTo>
                      <a:pt x="8066" y="4606"/>
                      <a:pt x="8114" y="4619"/>
                      <a:pt x="8163" y="4619"/>
                    </a:cubicBezTo>
                    <a:cubicBezTo>
                      <a:pt x="8244" y="4619"/>
                      <a:pt x="8326" y="4582"/>
                      <a:pt x="8371" y="4507"/>
                    </a:cubicBezTo>
                    <a:cubicBezTo>
                      <a:pt x="9133" y="3400"/>
                      <a:pt x="9871" y="2293"/>
                      <a:pt x="10859" y="1436"/>
                    </a:cubicBezTo>
                    <a:cubicBezTo>
                      <a:pt x="11359" y="995"/>
                      <a:pt x="11919" y="650"/>
                      <a:pt x="12526" y="400"/>
                    </a:cubicBezTo>
                    <a:cubicBezTo>
                      <a:pt x="13050" y="188"/>
                      <a:pt x="13607" y="79"/>
                      <a:pt x="14162" y="79"/>
                    </a:cubicBezTo>
                    <a:cubicBezTo>
                      <a:pt x="14264" y="79"/>
                      <a:pt x="14366" y="83"/>
                      <a:pt x="14467" y="90"/>
                    </a:cubicBezTo>
                    <a:cubicBezTo>
                      <a:pt x="14189" y="31"/>
                      <a:pt x="13908" y="0"/>
                      <a:pt x="136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4" name="Google Shape;24;p2"/>
          <p:cNvSpPr txBox="1"/>
          <p:nvPr>
            <p:ph type="ctrTitle"/>
          </p:nvPr>
        </p:nvSpPr>
        <p:spPr>
          <a:xfrm>
            <a:off x="851950" y="740750"/>
            <a:ext cx="7169100" cy="18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b="1" sz="6300">
                <a:solidFill>
                  <a:schemeClr val="accent4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5200">
                <a:solidFill>
                  <a:schemeClr val="accent4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5200">
                <a:solidFill>
                  <a:schemeClr val="accent4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5200">
                <a:solidFill>
                  <a:schemeClr val="accent4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5200">
                <a:solidFill>
                  <a:schemeClr val="accent4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5200">
                <a:solidFill>
                  <a:schemeClr val="accent4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5200">
                <a:solidFill>
                  <a:schemeClr val="accent4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5200">
                <a:solidFill>
                  <a:schemeClr val="accent4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52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5" name="Google Shape;25;p2"/>
          <p:cNvSpPr txBox="1"/>
          <p:nvPr>
            <p:ph idx="1" type="subTitle"/>
          </p:nvPr>
        </p:nvSpPr>
        <p:spPr>
          <a:xfrm>
            <a:off x="845180" y="2443825"/>
            <a:ext cx="3858300" cy="52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3"/>
          <p:cNvGrpSpPr/>
          <p:nvPr/>
        </p:nvGrpSpPr>
        <p:grpSpPr>
          <a:xfrm>
            <a:off x="1632300" y="916164"/>
            <a:ext cx="7511743" cy="4227335"/>
            <a:chOff x="1632300" y="916164"/>
            <a:chExt cx="7511743" cy="4227335"/>
          </a:xfrm>
        </p:grpSpPr>
        <p:sp>
          <p:nvSpPr>
            <p:cNvPr id="28" name="Google Shape;28;p3"/>
            <p:cNvSpPr/>
            <p:nvPr/>
          </p:nvSpPr>
          <p:spPr>
            <a:xfrm>
              <a:off x="6677626" y="916164"/>
              <a:ext cx="2139391" cy="1475170"/>
            </a:xfrm>
            <a:custGeom>
              <a:rect b="b" l="l" r="r" t="t"/>
              <a:pathLst>
                <a:path extrusionOk="0" h="13300" w="19289">
                  <a:moveTo>
                    <a:pt x="8878" y="1"/>
                  </a:moveTo>
                  <a:cubicBezTo>
                    <a:pt x="8356" y="1"/>
                    <a:pt x="7835" y="75"/>
                    <a:pt x="7335" y="231"/>
                  </a:cubicBezTo>
                  <a:cubicBezTo>
                    <a:pt x="5739" y="720"/>
                    <a:pt x="4406" y="2113"/>
                    <a:pt x="4168" y="3768"/>
                  </a:cubicBezTo>
                  <a:cubicBezTo>
                    <a:pt x="4055" y="3755"/>
                    <a:pt x="3942" y="3749"/>
                    <a:pt x="3828" y="3749"/>
                  </a:cubicBezTo>
                  <a:cubicBezTo>
                    <a:pt x="2402" y="3749"/>
                    <a:pt x="930" y="4697"/>
                    <a:pt x="488" y="6054"/>
                  </a:cubicBezTo>
                  <a:cubicBezTo>
                    <a:pt x="0" y="7518"/>
                    <a:pt x="715" y="9280"/>
                    <a:pt x="2084" y="9983"/>
                  </a:cubicBezTo>
                  <a:cubicBezTo>
                    <a:pt x="2819" y="10350"/>
                    <a:pt x="3658" y="10429"/>
                    <a:pt x="4491" y="10429"/>
                  </a:cubicBezTo>
                  <a:cubicBezTo>
                    <a:pt x="4629" y="10429"/>
                    <a:pt x="4768" y="10427"/>
                    <a:pt x="4906" y="10423"/>
                  </a:cubicBezTo>
                  <a:cubicBezTo>
                    <a:pt x="5370" y="11673"/>
                    <a:pt x="6632" y="12483"/>
                    <a:pt x="7882" y="12923"/>
                  </a:cubicBezTo>
                  <a:cubicBezTo>
                    <a:pt x="8263" y="13054"/>
                    <a:pt x="8656" y="13162"/>
                    <a:pt x="9061" y="13245"/>
                  </a:cubicBezTo>
                  <a:cubicBezTo>
                    <a:pt x="9310" y="13281"/>
                    <a:pt x="9559" y="13299"/>
                    <a:pt x="9806" y="13299"/>
                  </a:cubicBezTo>
                  <a:cubicBezTo>
                    <a:pt x="11495" y="13299"/>
                    <a:pt x="13096" y="12465"/>
                    <a:pt x="14062" y="11042"/>
                  </a:cubicBezTo>
                  <a:cubicBezTo>
                    <a:pt x="14561" y="11269"/>
                    <a:pt x="15095" y="11382"/>
                    <a:pt x="15629" y="11382"/>
                  </a:cubicBezTo>
                  <a:cubicBezTo>
                    <a:pt x="16217" y="11382"/>
                    <a:pt x="16805" y="11245"/>
                    <a:pt x="17348" y="10971"/>
                  </a:cubicBezTo>
                  <a:cubicBezTo>
                    <a:pt x="18372" y="10435"/>
                    <a:pt x="19062" y="9423"/>
                    <a:pt x="19193" y="8268"/>
                  </a:cubicBezTo>
                  <a:cubicBezTo>
                    <a:pt x="19288" y="7137"/>
                    <a:pt x="18729" y="5911"/>
                    <a:pt x="17776" y="5280"/>
                  </a:cubicBezTo>
                  <a:cubicBezTo>
                    <a:pt x="18312" y="4530"/>
                    <a:pt x="18372" y="3541"/>
                    <a:pt x="17931" y="2732"/>
                  </a:cubicBezTo>
                  <a:cubicBezTo>
                    <a:pt x="17467" y="1946"/>
                    <a:pt x="16645" y="1434"/>
                    <a:pt x="15728" y="1363"/>
                  </a:cubicBezTo>
                  <a:cubicBezTo>
                    <a:pt x="15673" y="1359"/>
                    <a:pt x="15617" y="1357"/>
                    <a:pt x="15561" y="1357"/>
                  </a:cubicBezTo>
                  <a:cubicBezTo>
                    <a:pt x="14720" y="1357"/>
                    <a:pt x="13854" y="1770"/>
                    <a:pt x="13240" y="2351"/>
                  </a:cubicBezTo>
                  <a:cubicBezTo>
                    <a:pt x="13169" y="1744"/>
                    <a:pt x="12657" y="1291"/>
                    <a:pt x="12145" y="958"/>
                  </a:cubicBezTo>
                  <a:cubicBezTo>
                    <a:pt x="11172" y="353"/>
                    <a:pt x="10021" y="1"/>
                    <a:pt x="8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1632300" y="2764675"/>
              <a:ext cx="7511743" cy="2378824"/>
            </a:xfrm>
            <a:custGeom>
              <a:rect b="b" l="l" r="r" t="t"/>
              <a:pathLst>
                <a:path extrusionOk="0" h="40482" w="121564">
                  <a:moveTo>
                    <a:pt x="31374" y="20087"/>
                  </a:moveTo>
                  <a:cubicBezTo>
                    <a:pt x="56948" y="21408"/>
                    <a:pt x="70664" y="1"/>
                    <a:pt x="121564" y="6692"/>
                  </a:cubicBezTo>
                  <a:lnTo>
                    <a:pt x="121564" y="40268"/>
                  </a:lnTo>
                  <a:cubicBezTo>
                    <a:pt x="121552" y="40387"/>
                    <a:pt x="121468" y="40482"/>
                    <a:pt x="121349" y="40482"/>
                  </a:cubicBezTo>
                  <a:lnTo>
                    <a:pt x="120" y="40482"/>
                  </a:lnTo>
                  <a:cubicBezTo>
                    <a:pt x="1" y="40482"/>
                    <a:pt x="120" y="40387"/>
                    <a:pt x="120" y="40268"/>
                  </a:cubicBezTo>
                  <a:cubicBezTo>
                    <a:pt x="120" y="40268"/>
                    <a:pt x="5478" y="18753"/>
                    <a:pt x="31374" y="2008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" name="Google Shape;30;p3"/>
            <p:cNvGrpSpPr/>
            <p:nvPr/>
          </p:nvGrpSpPr>
          <p:grpSpPr>
            <a:xfrm>
              <a:off x="6651259" y="1568769"/>
              <a:ext cx="1893037" cy="962690"/>
              <a:chOff x="6186650" y="997000"/>
              <a:chExt cx="1616875" cy="822250"/>
            </a:xfrm>
          </p:grpSpPr>
          <p:sp>
            <p:nvSpPr>
              <p:cNvPr id="31" name="Google Shape;31;p3"/>
              <p:cNvSpPr/>
              <p:nvPr/>
            </p:nvSpPr>
            <p:spPr>
              <a:xfrm>
                <a:off x="7271300" y="1156000"/>
                <a:ext cx="265525" cy="84675"/>
              </a:xfrm>
              <a:custGeom>
                <a:rect b="b" l="l" r="r" t="t"/>
                <a:pathLst>
                  <a:path extrusionOk="0" h="3387" w="10621">
                    <a:moveTo>
                      <a:pt x="9008" y="1"/>
                    </a:moveTo>
                    <a:cubicBezTo>
                      <a:pt x="8495" y="1"/>
                      <a:pt x="7988" y="143"/>
                      <a:pt x="7549" y="411"/>
                    </a:cubicBezTo>
                    <a:cubicBezTo>
                      <a:pt x="7061" y="721"/>
                      <a:pt x="6656" y="1125"/>
                      <a:pt x="6359" y="1614"/>
                    </a:cubicBezTo>
                    <a:cubicBezTo>
                      <a:pt x="6125" y="1988"/>
                      <a:pt x="5920" y="2376"/>
                      <a:pt x="5757" y="2785"/>
                    </a:cubicBezTo>
                    <a:lnTo>
                      <a:pt x="5757" y="2785"/>
                    </a:lnTo>
                    <a:cubicBezTo>
                      <a:pt x="5115" y="1997"/>
                      <a:pt x="4239" y="1428"/>
                      <a:pt x="3239" y="1173"/>
                    </a:cubicBezTo>
                    <a:cubicBezTo>
                      <a:pt x="2837" y="1066"/>
                      <a:pt x="2415" y="1012"/>
                      <a:pt x="1998" y="1012"/>
                    </a:cubicBezTo>
                    <a:cubicBezTo>
                      <a:pt x="1859" y="1012"/>
                      <a:pt x="1721" y="1018"/>
                      <a:pt x="1584" y="1030"/>
                    </a:cubicBezTo>
                    <a:cubicBezTo>
                      <a:pt x="1025" y="1078"/>
                      <a:pt x="489" y="1233"/>
                      <a:pt x="1" y="1494"/>
                    </a:cubicBezTo>
                    <a:cubicBezTo>
                      <a:pt x="524" y="1304"/>
                      <a:pt x="1075" y="1208"/>
                      <a:pt x="1627" y="1208"/>
                    </a:cubicBezTo>
                    <a:cubicBezTo>
                      <a:pt x="2144" y="1208"/>
                      <a:pt x="2661" y="1292"/>
                      <a:pt x="3156" y="1459"/>
                    </a:cubicBezTo>
                    <a:cubicBezTo>
                      <a:pt x="4180" y="1768"/>
                      <a:pt x="5061" y="2411"/>
                      <a:pt x="5656" y="3292"/>
                    </a:cubicBezTo>
                    <a:cubicBezTo>
                      <a:pt x="5680" y="3328"/>
                      <a:pt x="5716" y="3352"/>
                      <a:pt x="5751" y="3376"/>
                    </a:cubicBezTo>
                    <a:cubicBezTo>
                      <a:pt x="5773" y="3383"/>
                      <a:pt x="5794" y="3386"/>
                      <a:pt x="5815" y="3386"/>
                    </a:cubicBezTo>
                    <a:cubicBezTo>
                      <a:pt x="5899" y="3386"/>
                      <a:pt x="5973" y="3333"/>
                      <a:pt x="6001" y="3257"/>
                    </a:cubicBezTo>
                    <a:cubicBezTo>
                      <a:pt x="6359" y="2256"/>
                      <a:pt x="6859" y="1268"/>
                      <a:pt x="7716" y="661"/>
                    </a:cubicBezTo>
                    <a:cubicBezTo>
                      <a:pt x="8145" y="363"/>
                      <a:pt x="8645" y="197"/>
                      <a:pt x="9168" y="197"/>
                    </a:cubicBezTo>
                    <a:cubicBezTo>
                      <a:pt x="9197" y="195"/>
                      <a:pt x="9226" y="195"/>
                      <a:pt x="9255" y="195"/>
                    </a:cubicBezTo>
                    <a:cubicBezTo>
                      <a:pt x="9771" y="195"/>
                      <a:pt x="10260" y="395"/>
                      <a:pt x="10621" y="756"/>
                    </a:cubicBezTo>
                    <a:cubicBezTo>
                      <a:pt x="10300" y="292"/>
                      <a:pt x="9740" y="54"/>
                      <a:pt x="9180" y="6"/>
                    </a:cubicBezTo>
                    <a:cubicBezTo>
                      <a:pt x="9123" y="3"/>
                      <a:pt x="9065" y="1"/>
                      <a:pt x="90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" name="Google Shape;32;p3"/>
              <p:cNvSpPr/>
              <p:nvPr/>
            </p:nvSpPr>
            <p:spPr>
              <a:xfrm>
                <a:off x="7543950" y="997000"/>
                <a:ext cx="259575" cy="86450"/>
              </a:xfrm>
              <a:custGeom>
                <a:rect b="b" l="l" r="r" t="t"/>
                <a:pathLst>
                  <a:path extrusionOk="0" h="3458" w="10383">
                    <a:moveTo>
                      <a:pt x="9868" y="0"/>
                    </a:moveTo>
                    <a:cubicBezTo>
                      <a:pt x="9549" y="0"/>
                      <a:pt x="9232" y="51"/>
                      <a:pt x="8930" y="151"/>
                    </a:cubicBezTo>
                    <a:cubicBezTo>
                      <a:pt x="8466" y="318"/>
                      <a:pt x="8026" y="568"/>
                      <a:pt x="7645" y="889"/>
                    </a:cubicBezTo>
                    <a:cubicBezTo>
                      <a:pt x="6946" y="1459"/>
                      <a:pt x="6432" y="2193"/>
                      <a:pt x="5954" y="2925"/>
                    </a:cubicBezTo>
                    <a:lnTo>
                      <a:pt x="5954" y="2925"/>
                    </a:lnTo>
                    <a:cubicBezTo>
                      <a:pt x="5302" y="2040"/>
                      <a:pt x="4436" y="1353"/>
                      <a:pt x="3418" y="937"/>
                    </a:cubicBezTo>
                    <a:cubicBezTo>
                      <a:pt x="2882" y="711"/>
                      <a:pt x="2311" y="556"/>
                      <a:pt x="1727" y="485"/>
                    </a:cubicBezTo>
                    <a:cubicBezTo>
                      <a:pt x="1528" y="464"/>
                      <a:pt x="1326" y="453"/>
                      <a:pt x="1124" y="453"/>
                    </a:cubicBezTo>
                    <a:cubicBezTo>
                      <a:pt x="745" y="453"/>
                      <a:pt x="365" y="490"/>
                      <a:pt x="1" y="568"/>
                    </a:cubicBezTo>
                    <a:cubicBezTo>
                      <a:pt x="137" y="559"/>
                      <a:pt x="274" y="555"/>
                      <a:pt x="410" y="555"/>
                    </a:cubicBezTo>
                    <a:cubicBezTo>
                      <a:pt x="1406" y="555"/>
                      <a:pt x="2398" y="783"/>
                      <a:pt x="3299" y="1223"/>
                    </a:cubicBezTo>
                    <a:cubicBezTo>
                      <a:pt x="4311" y="1699"/>
                      <a:pt x="5168" y="2449"/>
                      <a:pt x="5799" y="3378"/>
                    </a:cubicBezTo>
                    <a:cubicBezTo>
                      <a:pt x="5811" y="3390"/>
                      <a:pt x="5835" y="3413"/>
                      <a:pt x="5859" y="3425"/>
                    </a:cubicBezTo>
                    <a:cubicBezTo>
                      <a:pt x="5889" y="3447"/>
                      <a:pt x="5925" y="3458"/>
                      <a:pt x="5960" y="3458"/>
                    </a:cubicBezTo>
                    <a:cubicBezTo>
                      <a:pt x="6021" y="3458"/>
                      <a:pt x="6083" y="3426"/>
                      <a:pt x="6121" y="3366"/>
                    </a:cubicBezTo>
                    <a:cubicBezTo>
                      <a:pt x="6633" y="2556"/>
                      <a:pt x="7145" y="1747"/>
                      <a:pt x="7823" y="1092"/>
                    </a:cubicBezTo>
                    <a:cubicBezTo>
                      <a:pt x="8168" y="770"/>
                      <a:pt x="8561" y="508"/>
                      <a:pt x="8990" y="318"/>
                    </a:cubicBezTo>
                    <a:cubicBezTo>
                      <a:pt x="9386" y="136"/>
                      <a:pt x="9811" y="40"/>
                      <a:pt x="10239" y="40"/>
                    </a:cubicBezTo>
                    <a:cubicBezTo>
                      <a:pt x="10287" y="40"/>
                      <a:pt x="10335" y="42"/>
                      <a:pt x="10383" y="44"/>
                    </a:cubicBezTo>
                    <a:cubicBezTo>
                      <a:pt x="10212" y="15"/>
                      <a:pt x="10040" y="0"/>
                      <a:pt x="98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" name="Google Shape;33;p3"/>
              <p:cNvSpPr/>
              <p:nvPr/>
            </p:nvSpPr>
            <p:spPr>
              <a:xfrm>
                <a:off x="6186650" y="1653225"/>
                <a:ext cx="349475" cy="166025"/>
              </a:xfrm>
              <a:custGeom>
                <a:rect b="b" l="l" r="r" t="t"/>
                <a:pathLst>
                  <a:path extrusionOk="0" h="6641" w="13979">
                    <a:moveTo>
                      <a:pt x="13978" y="1"/>
                    </a:moveTo>
                    <a:lnTo>
                      <a:pt x="13978" y="1"/>
                    </a:lnTo>
                    <a:cubicBezTo>
                      <a:pt x="13264" y="96"/>
                      <a:pt x="12597" y="370"/>
                      <a:pt x="12037" y="810"/>
                    </a:cubicBezTo>
                    <a:cubicBezTo>
                      <a:pt x="11466" y="1239"/>
                      <a:pt x="10990" y="1775"/>
                      <a:pt x="10609" y="2382"/>
                    </a:cubicBezTo>
                    <a:cubicBezTo>
                      <a:pt x="9916" y="3486"/>
                      <a:pt x="9538" y="4738"/>
                      <a:pt x="9215" y="5959"/>
                    </a:cubicBezTo>
                    <a:lnTo>
                      <a:pt x="9215" y="5959"/>
                    </a:lnTo>
                    <a:cubicBezTo>
                      <a:pt x="7933" y="5038"/>
                      <a:pt x="6420" y="4478"/>
                      <a:pt x="4846" y="4346"/>
                    </a:cubicBezTo>
                    <a:cubicBezTo>
                      <a:pt x="4610" y="4326"/>
                      <a:pt x="4373" y="4317"/>
                      <a:pt x="4137" y="4317"/>
                    </a:cubicBezTo>
                    <a:cubicBezTo>
                      <a:pt x="3529" y="4317"/>
                      <a:pt x="2926" y="4381"/>
                      <a:pt x="2334" y="4501"/>
                    </a:cubicBezTo>
                    <a:cubicBezTo>
                      <a:pt x="1512" y="4668"/>
                      <a:pt x="727" y="4965"/>
                      <a:pt x="0" y="5382"/>
                    </a:cubicBezTo>
                    <a:cubicBezTo>
                      <a:pt x="762" y="5061"/>
                      <a:pt x="1560" y="4858"/>
                      <a:pt x="2382" y="4751"/>
                    </a:cubicBezTo>
                    <a:cubicBezTo>
                      <a:pt x="2769" y="4705"/>
                      <a:pt x="3161" y="4681"/>
                      <a:pt x="3554" y="4681"/>
                    </a:cubicBezTo>
                    <a:cubicBezTo>
                      <a:pt x="3971" y="4681"/>
                      <a:pt x="4388" y="4708"/>
                      <a:pt x="4798" y="4763"/>
                    </a:cubicBezTo>
                    <a:cubicBezTo>
                      <a:pt x="6406" y="4965"/>
                      <a:pt x="7930" y="5597"/>
                      <a:pt x="9204" y="6585"/>
                    </a:cubicBezTo>
                    <a:cubicBezTo>
                      <a:pt x="9240" y="6609"/>
                      <a:pt x="9275" y="6620"/>
                      <a:pt x="9299" y="6632"/>
                    </a:cubicBezTo>
                    <a:cubicBezTo>
                      <a:pt x="9321" y="6638"/>
                      <a:pt x="9343" y="6641"/>
                      <a:pt x="9365" y="6641"/>
                    </a:cubicBezTo>
                    <a:cubicBezTo>
                      <a:pt x="9480" y="6641"/>
                      <a:pt x="9578" y="6562"/>
                      <a:pt x="9609" y="6442"/>
                    </a:cubicBezTo>
                    <a:cubicBezTo>
                      <a:pt x="9954" y="5108"/>
                      <a:pt x="10275" y="3763"/>
                      <a:pt x="10942" y="2572"/>
                    </a:cubicBezTo>
                    <a:cubicBezTo>
                      <a:pt x="11264" y="1989"/>
                      <a:pt x="11692" y="1441"/>
                      <a:pt x="12192" y="989"/>
                    </a:cubicBezTo>
                    <a:cubicBezTo>
                      <a:pt x="12692" y="524"/>
                      <a:pt x="13311" y="179"/>
                      <a:pt x="139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3"/>
              <p:cNvSpPr/>
              <p:nvPr/>
            </p:nvSpPr>
            <p:spPr>
              <a:xfrm>
                <a:off x="6774675" y="1212300"/>
                <a:ext cx="184275" cy="61725"/>
              </a:xfrm>
              <a:custGeom>
                <a:rect b="b" l="l" r="r" t="t"/>
                <a:pathLst>
                  <a:path extrusionOk="0" h="2469" w="7371">
                    <a:moveTo>
                      <a:pt x="745" y="1"/>
                    </a:moveTo>
                    <a:cubicBezTo>
                      <a:pt x="497" y="1"/>
                      <a:pt x="247" y="30"/>
                      <a:pt x="1" y="90"/>
                    </a:cubicBezTo>
                    <a:cubicBezTo>
                      <a:pt x="58" y="87"/>
                      <a:pt x="116" y="86"/>
                      <a:pt x="173" y="86"/>
                    </a:cubicBezTo>
                    <a:cubicBezTo>
                      <a:pt x="875" y="86"/>
                      <a:pt x="1561" y="288"/>
                      <a:pt x="2156" y="673"/>
                    </a:cubicBezTo>
                    <a:cubicBezTo>
                      <a:pt x="2775" y="1054"/>
                      <a:pt x="3239" y="1649"/>
                      <a:pt x="3489" y="2340"/>
                    </a:cubicBezTo>
                    <a:cubicBezTo>
                      <a:pt x="3501" y="2376"/>
                      <a:pt x="3525" y="2411"/>
                      <a:pt x="3561" y="2435"/>
                    </a:cubicBezTo>
                    <a:cubicBezTo>
                      <a:pt x="3597" y="2458"/>
                      <a:pt x="3636" y="2468"/>
                      <a:pt x="3674" y="2468"/>
                    </a:cubicBezTo>
                    <a:cubicBezTo>
                      <a:pt x="3738" y="2468"/>
                      <a:pt x="3798" y="2439"/>
                      <a:pt x="3835" y="2388"/>
                    </a:cubicBezTo>
                    <a:cubicBezTo>
                      <a:pt x="4251" y="1768"/>
                      <a:pt x="4752" y="1197"/>
                      <a:pt x="5430" y="935"/>
                    </a:cubicBezTo>
                    <a:cubicBezTo>
                      <a:pt x="5634" y="855"/>
                      <a:pt x="5851" y="815"/>
                      <a:pt x="6068" y="815"/>
                    </a:cubicBezTo>
                    <a:cubicBezTo>
                      <a:pt x="6206" y="815"/>
                      <a:pt x="6344" y="831"/>
                      <a:pt x="6478" y="864"/>
                    </a:cubicBezTo>
                    <a:cubicBezTo>
                      <a:pt x="6847" y="923"/>
                      <a:pt x="7169" y="1149"/>
                      <a:pt x="7371" y="1471"/>
                    </a:cubicBezTo>
                    <a:cubicBezTo>
                      <a:pt x="7216" y="1090"/>
                      <a:pt x="6907" y="804"/>
                      <a:pt x="6526" y="673"/>
                    </a:cubicBezTo>
                    <a:cubicBezTo>
                      <a:pt x="6315" y="603"/>
                      <a:pt x="6098" y="567"/>
                      <a:pt x="5881" y="567"/>
                    </a:cubicBezTo>
                    <a:cubicBezTo>
                      <a:pt x="5693" y="567"/>
                      <a:pt x="5505" y="594"/>
                      <a:pt x="5323" y="649"/>
                    </a:cubicBezTo>
                    <a:cubicBezTo>
                      <a:pt x="4930" y="768"/>
                      <a:pt x="4573" y="983"/>
                      <a:pt x="4275" y="1256"/>
                    </a:cubicBezTo>
                    <a:cubicBezTo>
                      <a:pt x="4073" y="1451"/>
                      <a:pt x="3882" y="1663"/>
                      <a:pt x="3712" y="1884"/>
                    </a:cubicBezTo>
                    <a:lnTo>
                      <a:pt x="3712" y="1884"/>
                    </a:lnTo>
                    <a:cubicBezTo>
                      <a:pt x="3412" y="1256"/>
                      <a:pt x="2921" y="737"/>
                      <a:pt x="2299" y="411"/>
                    </a:cubicBezTo>
                    <a:cubicBezTo>
                      <a:pt x="1825" y="141"/>
                      <a:pt x="1289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5" name="Google Shape;35;p3"/>
          <p:cNvSpPr txBox="1"/>
          <p:nvPr>
            <p:ph type="title"/>
          </p:nvPr>
        </p:nvSpPr>
        <p:spPr>
          <a:xfrm>
            <a:off x="805375" y="1750550"/>
            <a:ext cx="4553700" cy="13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b="1" sz="65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6" name="Google Shape;36;p3"/>
          <p:cNvSpPr txBox="1"/>
          <p:nvPr>
            <p:ph idx="1" type="subTitle"/>
          </p:nvPr>
        </p:nvSpPr>
        <p:spPr>
          <a:xfrm>
            <a:off x="805375" y="2993700"/>
            <a:ext cx="2454600" cy="6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"/>
          <p:cNvSpPr txBox="1"/>
          <p:nvPr>
            <p:ph hasCustomPrompt="1" idx="2" type="title"/>
          </p:nvPr>
        </p:nvSpPr>
        <p:spPr>
          <a:xfrm>
            <a:off x="779975" y="694800"/>
            <a:ext cx="1979400" cy="115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b="0" sz="10000">
                <a:solidFill>
                  <a:schemeClr val="dk2"/>
                </a:solidFill>
                <a:latin typeface="Inika"/>
                <a:ea typeface="Inika"/>
                <a:cs typeface="Inika"/>
                <a:sym typeface="Ini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oogle Shape;39;p4"/>
          <p:cNvGrpSpPr/>
          <p:nvPr/>
        </p:nvGrpSpPr>
        <p:grpSpPr>
          <a:xfrm>
            <a:off x="0" y="-1363749"/>
            <a:ext cx="10180634" cy="6507257"/>
            <a:chOff x="0" y="-1363749"/>
            <a:chExt cx="10180634" cy="6507257"/>
          </a:xfrm>
        </p:grpSpPr>
        <p:sp>
          <p:nvSpPr>
            <p:cNvPr id="40" name="Google Shape;40;p4"/>
            <p:cNvSpPr/>
            <p:nvPr/>
          </p:nvSpPr>
          <p:spPr>
            <a:xfrm>
              <a:off x="0" y="3239625"/>
              <a:ext cx="7574791" cy="1903882"/>
            </a:xfrm>
            <a:custGeom>
              <a:rect b="b" l="l" r="r" t="t"/>
              <a:pathLst>
                <a:path extrusionOk="0" h="33636" w="102716">
                  <a:moveTo>
                    <a:pt x="102716" y="33493"/>
                  </a:moveTo>
                  <a:cubicBezTo>
                    <a:pt x="102716" y="33493"/>
                    <a:pt x="93310" y="6549"/>
                    <a:pt x="67914" y="11645"/>
                  </a:cubicBezTo>
                  <a:cubicBezTo>
                    <a:pt x="25420" y="20158"/>
                    <a:pt x="42113" y="4763"/>
                    <a:pt x="0" y="1"/>
                  </a:cubicBezTo>
                  <a:lnTo>
                    <a:pt x="0" y="33433"/>
                  </a:lnTo>
                  <a:cubicBezTo>
                    <a:pt x="0" y="33540"/>
                    <a:pt x="84" y="33636"/>
                    <a:pt x="203" y="33636"/>
                  </a:cubicBezTo>
                  <a:lnTo>
                    <a:pt x="102513" y="33636"/>
                  </a:lnTo>
                  <a:cubicBezTo>
                    <a:pt x="102620" y="33636"/>
                    <a:pt x="102716" y="33540"/>
                    <a:pt x="102716" y="3343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6910474" y="-1363749"/>
              <a:ext cx="3270161" cy="2254882"/>
            </a:xfrm>
            <a:custGeom>
              <a:rect b="b" l="l" r="r" t="t"/>
              <a:pathLst>
                <a:path extrusionOk="0" h="13300" w="19289">
                  <a:moveTo>
                    <a:pt x="8878" y="1"/>
                  </a:moveTo>
                  <a:cubicBezTo>
                    <a:pt x="8356" y="1"/>
                    <a:pt x="7835" y="75"/>
                    <a:pt x="7335" y="231"/>
                  </a:cubicBezTo>
                  <a:cubicBezTo>
                    <a:pt x="5739" y="720"/>
                    <a:pt x="4406" y="2113"/>
                    <a:pt x="4168" y="3768"/>
                  </a:cubicBezTo>
                  <a:cubicBezTo>
                    <a:pt x="4055" y="3755"/>
                    <a:pt x="3942" y="3749"/>
                    <a:pt x="3828" y="3749"/>
                  </a:cubicBezTo>
                  <a:cubicBezTo>
                    <a:pt x="2402" y="3749"/>
                    <a:pt x="930" y="4697"/>
                    <a:pt x="488" y="6054"/>
                  </a:cubicBezTo>
                  <a:cubicBezTo>
                    <a:pt x="0" y="7518"/>
                    <a:pt x="715" y="9280"/>
                    <a:pt x="2084" y="9983"/>
                  </a:cubicBezTo>
                  <a:cubicBezTo>
                    <a:pt x="2819" y="10350"/>
                    <a:pt x="3658" y="10429"/>
                    <a:pt x="4491" y="10429"/>
                  </a:cubicBezTo>
                  <a:cubicBezTo>
                    <a:pt x="4629" y="10429"/>
                    <a:pt x="4768" y="10427"/>
                    <a:pt x="4906" y="10423"/>
                  </a:cubicBezTo>
                  <a:cubicBezTo>
                    <a:pt x="5370" y="11673"/>
                    <a:pt x="6632" y="12483"/>
                    <a:pt x="7882" y="12923"/>
                  </a:cubicBezTo>
                  <a:cubicBezTo>
                    <a:pt x="8263" y="13054"/>
                    <a:pt x="8656" y="13162"/>
                    <a:pt x="9061" y="13245"/>
                  </a:cubicBezTo>
                  <a:cubicBezTo>
                    <a:pt x="9310" y="13281"/>
                    <a:pt x="9559" y="13299"/>
                    <a:pt x="9806" y="13299"/>
                  </a:cubicBezTo>
                  <a:cubicBezTo>
                    <a:pt x="11495" y="13299"/>
                    <a:pt x="13096" y="12465"/>
                    <a:pt x="14062" y="11042"/>
                  </a:cubicBezTo>
                  <a:cubicBezTo>
                    <a:pt x="14561" y="11269"/>
                    <a:pt x="15095" y="11382"/>
                    <a:pt x="15629" y="11382"/>
                  </a:cubicBezTo>
                  <a:cubicBezTo>
                    <a:pt x="16217" y="11382"/>
                    <a:pt x="16805" y="11245"/>
                    <a:pt x="17348" y="10971"/>
                  </a:cubicBezTo>
                  <a:cubicBezTo>
                    <a:pt x="18372" y="10435"/>
                    <a:pt x="19062" y="9423"/>
                    <a:pt x="19193" y="8268"/>
                  </a:cubicBezTo>
                  <a:cubicBezTo>
                    <a:pt x="19288" y="7137"/>
                    <a:pt x="18729" y="5911"/>
                    <a:pt x="17776" y="5280"/>
                  </a:cubicBezTo>
                  <a:cubicBezTo>
                    <a:pt x="18312" y="4530"/>
                    <a:pt x="18372" y="3541"/>
                    <a:pt x="17931" y="2732"/>
                  </a:cubicBezTo>
                  <a:cubicBezTo>
                    <a:pt x="17467" y="1946"/>
                    <a:pt x="16645" y="1434"/>
                    <a:pt x="15728" y="1363"/>
                  </a:cubicBezTo>
                  <a:cubicBezTo>
                    <a:pt x="15673" y="1359"/>
                    <a:pt x="15617" y="1357"/>
                    <a:pt x="15561" y="1357"/>
                  </a:cubicBezTo>
                  <a:cubicBezTo>
                    <a:pt x="14720" y="1357"/>
                    <a:pt x="13854" y="1770"/>
                    <a:pt x="13240" y="2351"/>
                  </a:cubicBezTo>
                  <a:cubicBezTo>
                    <a:pt x="13169" y="1744"/>
                    <a:pt x="12657" y="1291"/>
                    <a:pt x="12145" y="958"/>
                  </a:cubicBezTo>
                  <a:cubicBezTo>
                    <a:pt x="11172" y="353"/>
                    <a:pt x="10021" y="1"/>
                    <a:pt x="8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" name="Google Shape;42;p4"/>
          <p:cNvSpPr txBox="1"/>
          <p:nvPr>
            <p:ph type="title"/>
          </p:nvPr>
        </p:nvSpPr>
        <p:spPr>
          <a:xfrm>
            <a:off x="621590" y="410809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43" name="Google Shape;43;p4"/>
          <p:cNvSpPr txBox="1"/>
          <p:nvPr>
            <p:ph idx="1" type="body"/>
          </p:nvPr>
        </p:nvSpPr>
        <p:spPr>
          <a:xfrm>
            <a:off x="758775" y="1053450"/>
            <a:ext cx="7452000" cy="35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oogle Shape;45;p5"/>
          <p:cNvGrpSpPr/>
          <p:nvPr/>
        </p:nvGrpSpPr>
        <p:grpSpPr>
          <a:xfrm>
            <a:off x="0" y="-1036249"/>
            <a:ext cx="9807109" cy="6179749"/>
            <a:chOff x="0" y="-1036249"/>
            <a:chExt cx="9807109" cy="6179749"/>
          </a:xfrm>
        </p:grpSpPr>
        <p:sp>
          <p:nvSpPr>
            <p:cNvPr id="46" name="Google Shape;46;p5"/>
            <p:cNvSpPr/>
            <p:nvPr/>
          </p:nvSpPr>
          <p:spPr>
            <a:xfrm>
              <a:off x="0" y="3403675"/>
              <a:ext cx="5312985" cy="1739822"/>
            </a:xfrm>
            <a:custGeom>
              <a:rect b="b" l="l" r="r" t="t"/>
              <a:pathLst>
                <a:path extrusionOk="0" h="33636" w="102716">
                  <a:moveTo>
                    <a:pt x="102716" y="33493"/>
                  </a:moveTo>
                  <a:cubicBezTo>
                    <a:pt x="102716" y="33493"/>
                    <a:pt x="93310" y="6549"/>
                    <a:pt x="67914" y="11645"/>
                  </a:cubicBezTo>
                  <a:cubicBezTo>
                    <a:pt x="25420" y="20158"/>
                    <a:pt x="42113" y="4763"/>
                    <a:pt x="0" y="1"/>
                  </a:cubicBezTo>
                  <a:lnTo>
                    <a:pt x="0" y="33433"/>
                  </a:lnTo>
                  <a:cubicBezTo>
                    <a:pt x="0" y="33540"/>
                    <a:pt x="84" y="33636"/>
                    <a:pt x="203" y="33636"/>
                  </a:cubicBezTo>
                  <a:lnTo>
                    <a:pt x="102513" y="33636"/>
                  </a:lnTo>
                  <a:cubicBezTo>
                    <a:pt x="102620" y="33636"/>
                    <a:pt x="102716" y="33540"/>
                    <a:pt x="102716" y="3343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6536949" y="-1036249"/>
              <a:ext cx="3270161" cy="2254882"/>
            </a:xfrm>
            <a:custGeom>
              <a:rect b="b" l="l" r="r" t="t"/>
              <a:pathLst>
                <a:path extrusionOk="0" h="13300" w="19289">
                  <a:moveTo>
                    <a:pt x="8878" y="1"/>
                  </a:moveTo>
                  <a:cubicBezTo>
                    <a:pt x="8356" y="1"/>
                    <a:pt x="7835" y="75"/>
                    <a:pt x="7335" y="231"/>
                  </a:cubicBezTo>
                  <a:cubicBezTo>
                    <a:pt x="5739" y="720"/>
                    <a:pt x="4406" y="2113"/>
                    <a:pt x="4168" y="3768"/>
                  </a:cubicBezTo>
                  <a:cubicBezTo>
                    <a:pt x="4055" y="3755"/>
                    <a:pt x="3942" y="3749"/>
                    <a:pt x="3828" y="3749"/>
                  </a:cubicBezTo>
                  <a:cubicBezTo>
                    <a:pt x="2402" y="3749"/>
                    <a:pt x="930" y="4697"/>
                    <a:pt x="488" y="6054"/>
                  </a:cubicBezTo>
                  <a:cubicBezTo>
                    <a:pt x="0" y="7518"/>
                    <a:pt x="715" y="9280"/>
                    <a:pt x="2084" y="9983"/>
                  </a:cubicBezTo>
                  <a:cubicBezTo>
                    <a:pt x="2819" y="10350"/>
                    <a:pt x="3658" y="10429"/>
                    <a:pt x="4491" y="10429"/>
                  </a:cubicBezTo>
                  <a:cubicBezTo>
                    <a:pt x="4629" y="10429"/>
                    <a:pt x="4768" y="10427"/>
                    <a:pt x="4906" y="10423"/>
                  </a:cubicBezTo>
                  <a:cubicBezTo>
                    <a:pt x="5370" y="11673"/>
                    <a:pt x="6632" y="12483"/>
                    <a:pt x="7882" y="12923"/>
                  </a:cubicBezTo>
                  <a:cubicBezTo>
                    <a:pt x="8263" y="13054"/>
                    <a:pt x="8656" y="13162"/>
                    <a:pt x="9061" y="13245"/>
                  </a:cubicBezTo>
                  <a:cubicBezTo>
                    <a:pt x="9310" y="13281"/>
                    <a:pt x="9559" y="13299"/>
                    <a:pt x="9806" y="13299"/>
                  </a:cubicBezTo>
                  <a:cubicBezTo>
                    <a:pt x="11495" y="13299"/>
                    <a:pt x="13096" y="12465"/>
                    <a:pt x="14062" y="11042"/>
                  </a:cubicBezTo>
                  <a:cubicBezTo>
                    <a:pt x="14561" y="11269"/>
                    <a:pt x="15095" y="11382"/>
                    <a:pt x="15629" y="11382"/>
                  </a:cubicBezTo>
                  <a:cubicBezTo>
                    <a:pt x="16217" y="11382"/>
                    <a:pt x="16805" y="11245"/>
                    <a:pt x="17348" y="10971"/>
                  </a:cubicBezTo>
                  <a:cubicBezTo>
                    <a:pt x="18372" y="10435"/>
                    <a:pt x="19062" y="9423"/>
                    <a:pt x="19193" y="8268"/>
                  </a:cubicBezTo>
                  <a:cubicBezTo>
                    <a:pt x="19288" y="7137"/>
                    <a:pt x="18729" y="5911"/>
                    <a:pt x="17776" y="5280"/>
                  </a:cubicBezTo>
                  <a:cubicBezTo>
                    <a:pt x="18312" y="4530"/>
                    <a:pt x="18372" y="3541"/>
                    <a:pt x="17931" y="2732"/>
                  </a:cubicBezTo>
                  <a:cubicBezTo>
                    <a:pt x="17467" y="1946"/>
                    <a:pt x="16645" y="1434"/>
                    <a:pt x="15728" y="1363"/>
                  </a:cubicBezTo>
                  <a:cubicBezTo>
                    <a:pt x="15673" y="1359"/>
                    <a:pt x="15617" y="1357"/>
                    <a:pt x="15561" y="1357"/>
                  </a:cubicBezTo>
                  <a:cubicBezTo>
                    <a:pt x="14720" y="1357"/>
                    <a:pt x="13854" y="1770"/>
                    <a:pt x="13240" y="2351"/>
                  </a:cubicBezTo>
                  <a:cubicBezTo>
                    <a:pt x="13169" y="1744"/>
                    <a:pt x="12657" y="1291"/>
                    <a:pt x="12145" y="958"/>
                  </a:cubicBezTo>
                  <a:cubicBezTo>
                    <a:pt x="11172" y="353"/>
                    <a:pt x="10021" y="1"/>
                    <a:pt x="8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5"/>
            <p:cNvSpPr/>
            <p:nvPr/>
          </p:nvSpPr>
          <p:spPr>
            <a:xfrm>
              <a:off x="6148250" y="4131450"/>
              <a:ext cx="3039100" cy="1012050"/>
            </a:xfrm>
            <a:custGeom>
              <a:rect b="b" l="l" r="r" t="t"/>
              <a:pathLst>
                <a:path extrusionOk="0" h="40482" w="121564">
                  <a:moveTo>
                    <a:pt x="31374" y="20087"/>
                  </a:moveTo>
                  <a:cubicBezTo>
                    <a:pt x="56948" y="21408"/>
                    <a:pt x="70664" y="1"/>
                    <a:pt x="121564" y="6692"/>
                  </a:cubicBezTo>
                  <a:lnTo>
                    <a:pt x="121564" y="40268"/>
                  </a:lnTo>
                  <a:cubicBezTo>
                    <a:pt x="121552" y="40387"/>
                    <a:pt x="121468" y="40482"/>
                    <a:pt x="121349" y="40482"/>
                  </a:cubicBezTo>
                  <a:lnTo>
                    <a:pt x="120" y="40482"/>
                  </a:lnTo>
                  <a:cubicBezTo>
                    <a:pt x="1" y="40482"/>
                    <a:pt x="120" y="40387"/>
                    <a:pt x="120" y="40268"/>
                  </a:cubicBezTo>
                  <a:cubicBezTo>
                    <a:pt x="120" y="40268"/>
                    <a:pt x="5478" y="18753"/>
                    <a:pt x="31374" y="2008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9" name="Google Shape;49;p5"/>
            <p:cNvGrpSpPr/>
            <p:nvPr/>
          </p:nvGrpSpPr>
          <p:grpSpPr>
            <a:xfrm>
              <a:off x="6739275" y="244825"/>
              <a:ext cx="1616875" cy="822250"/>
              <a:chOff x="6186650" y="997000"/>
              <a:chExt cx="1616875" cy="822250"/>
            </a:xfrm>
          </p:grpSpPr>
          <p:sp>
            <p:nvSpPr>
              <p:cNvPr id="50" name="Google Shape;50;p5"/>
              <p:cNvSpPr/>
              <p:nvPr/>
            </p:nvSpPr>
            <p:spPr>
              <a:xfrm>
                <a:off x="7271300" y="1156000"/>
                <a:ext cx="265525" cy="84675"/>
              </a:xfrm>
              <a:custGeom>
                <a:rect b="b" l="l" r="r" t="t"/>
                <a:pathLst>
                  <a:path extrusionOk="0" h="3387" w="10621">
                    <a:moveTo>
                      <a:pt x="9008" y="1"/>
                    </a:moveTo>
                    <a:cubicBezTo>
                      <a:pt x="8495" y="1"/>
                      <a:pt x="7988" y="143"/>
                      <a:pt x="7549" y="411"/>
                    </a:cubicBezTo>
                    <a:cubicBezTo>
                      <a:pt x="7061" y="721"/>
                      <a:pt x="6656" y="1125"/>
                      <a:pt x="6359" y="1614"/>
                    </a:cubicBezTo>
                    <a:cubicBezTo>
                      <a:pt x="6125" y="1988"/>
                      <a:pt x="5920" y="2376"/>
                      <a:pt x="5757" y="2785"/>
                    </a:cubicBezTo>
                    <a:lnTo>
                      <a:pt x="5757" y="2785"/>
                    </a:lnTo>
                    <a:cubicBezTo>
                      <a:pt x="5115" y="1997"/>
                      <a:pt x="4239" y="1428"/>
                      <a:pt x="3239" y="1173"/>
                    </a:cubicBezTo>
                    <a:cubicBezTo>
                      <a:pt x="2837" y="1066"/>
                      <a:pt x="2415" y="1012"/>
                      <a:pt x="1998" y="1012"/>
                    </a:cubicBezTo>
                    <a:cubicBezTo>
                      <a:pt x="1859" y="1012"/>
                      <a:pt x="1721" y="1018"/>
                      <a:pt x="1584" y="1030"/>
                    </a:cubicBezTo>
                    <a:cubicBezTo>
                      <a:pt x="1025" y="1078"/>
                      <a:pt x="489" y="1233"/>
                      <a:pt x="1" y="1494"/>
                    </a:cubicBezTo>
                    <a:cubicBezTo>
                      <a:pt x="524" y="1304"/>
                      <a:pt x="1075" y="1208"/>
                      <a:pt x="1627" y="1208"/>
                    </a:cubicBezTo>
                    <a:cubicBezTo>
                      <a:pt x="2144" y="1208"/>
                      <a:pt x="2661" y="1292"/>
                      <a:pt x="3156" y="1459"/>
                    </a:cubicBezTo>
                    <a:cubicBezTo>
                      <a:pt x="4180" y="1768"/>
                      <a:pt x="5061" y="2411"/>
                      <a:pt x="5656" y="3292"/>
                    </a:cubicBezTo>
                    <a:cubicBezTo>
                      <a:pt x="5680" y="3328"/>
                      <a:pt x="5716" y="3352"/>
                      <a:pt x="5751" y="3376"/>
                    </a:cubicBezTo>
                    <a:cubicBezTo>
                      <a:pt x="5773" y="3383"/>
                      <a:pt x="5794" y="3386"/>
                      <a:pt x="5815" y="3386"/>
                    </a:cubicBezTo>
                    <a:cubicBezTo>
                      <a:pt x="5899" y="3386"/>
                      <a:pt x="5973" y="3333"/>
                      <a:pt x="6001" y="3257"/>
                    </a:cubicBezTo>
                    <a:cubicBezTo>
                      <a:pt x="6359" y="2256"/>
                      <a:pt x="6859" y="1268"/>
                      <a:pt x="7716" y="661"/>
                    </a:cubicBezTo>
                    <a:cubicBezTo>
                      <a:pt x="8145" y="363"/>
                      <a:pt x="8645" y="197"/>
                      <a:pt x="9168" y="197"/>
                    </a:cubicBezTo>
                    <a:cubicBezTo>
                      <a:pt x="9197" y="195"/>
                      <a:pt x="9226" y="195"/>
                      <a:pt x="9255" y="195"/>
                    </a:cubicBezTo>
                    <a:cubicBezTo>
                      <a:pt x="9771" y="195"/>
                      <a:pt x="10260" y="395"/>
                      <a:pt x="10621" y="756"/>
                    </a:cubicBezTo>
                    <a:cubicBezTo>
                      <a:pt x="10300" y="292"/>
                      <a:pt x="9740" y="54"/>
                      <a:pt x="9180" y="6"/>
                    </a:cubicBezTo>
                    <a:cubicBezTo>
                      <a:pt x="9123" y="3"/>
                      <a:pt x="9065" y="1"/>
                      <a:pt x="90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" name="Google Shape;51;p5"/>
              <p:cNvSpPr/>
              <p:nvPr/>
            </p:nvSpPr>
            <p:spPr>
              <a:xfrm>
                <a:off x="7543950" y="997000"/>
                <a:ext cx="259575" cy="86450"/>
              </a:xfrm>
              <a:custGeom>
                <a:rect b="b" l="l" r="r" t="t"/>
                <a:pathLst>
                  <a:path extrusionOk="0" h="3458" w="10383">
                    <a:moveTo>
                      <a:pt x="9868" y="0"/>
                    </a:moveTo>
                    <a:cubicBezTo>
                      <a:pt x="9549" y="0"/>
                      <a:pt x="9232" y="51"/>
                      <a:pt x="8930" y="151"/>
                    </a:cubicBezTo>
                    <a:cubicBezTo>
                      <a:pt x="8466" y="318"/>
                      <a:pt x="8026" y="568"/>
                      <a:pt x="7645" y="889"/>
                    </a:cubicBezTo>
                    <a:cubicBezTo>
                      <a:pt x="6946" y="1459"/>
                      <a:pt x="6432" y="2193"/>
                      <a:pt x="5954" y="2925"/>
                    </a:cubicBezTo>
                    <a:lnTo>
                      <a:pt x="5954" y="2925"/>
                    </a:lnTo>
                    <a:cubicBezTo>
                      <a:pt x="5302" y="2040"/>
                      <a:pt x="4436" y="1353"/>
                      <a:pt x="3418" y="937"/>
                    </a:cubicBezTo>
                    <a:cubicBezTo>
                      <a:pt x="2882" y="711"/>
                      <a:pt x="2311" y="556"/>
                      <a:pt x="1727" y="485"/>
                    </a:cubicBezTo>
                    <a:cubicBezTo>
                      <a:pt x="1528" y="464"/>
                      <a:pt x="1326" y="453"/>
                      <a:pt x="1124" y="453"/>
                    </a:cubicBezTo>
                    <a:cubicBezTo>
                      <a:pt x="745" y="453"/>
                      <a:pt x="365" y="490"/>
                      <a:pt x="1" y="568"/>
                    </a:cubicBezTo>
                    <a:cubicBezTo>
                      <a:pt x="137" y="559"/>
                      <a:pt x="274" y="555"/>
                      <a:pt x="410" y="555"/>
                    </a:cubicBezTo>
                    <a:cubicBezTo>
                      <a:pt x="1406" y="555"/>
                      <a:pt x="2398" y="783"/>
                      <a:pt x="3299" y="1223"/>
                    </a:cubicBezTo>
                    <a:cubicBezTo>
                      <a:pt x="4311" y="1699"/>
                      <a:pt x="5168" y="2449"/>
                      <a:pt x="5799" y="3378"/>
                    </a:cubicBezTo>
                    <a:cubicBezTo>
                      <a:pt x="5811" y="3390"/>
                      <a:pt x="5835" y="3413"/>
                      <a:pt x="5859" y="3425"/>
                    </a:cubicBezTo>
                    <a:cubicBezTo>
                      <a:pt x="5889" y="3447"/>
                      <a:pt x="5925" y="3458"/>
                      <a:pt x="5960" y="3458"/>
                    </a:cubicBezTo>
                    <a:cubicBezTo>
                      <a:pt x="6021" y="3458"/>
                      <a:pt x="6083" y="3426"/>
                      <a:pt x="6121" y="3366"/>
                    </a:cubicBezTo>
                    <a:cubicBezTo>
                      <a:pt x="6633" y="2556"/>
                      <a:pt x="7145" y="1747"/>
                      <a:pt x="7823" y="1092"/>
                    </a:cubicBezTo>
                    <a:cubicBezTo>
                      <a:pt x="8168" y="770"/>
                      <a:pt x="8561" y="508"/>
                      <a:pt x="8990" y="318"/>
                    </a:cubicBezTo>
                    <a:cubicBezTo>
                      <a:pt x="9386" y="136"/>
                      <a:pt x="9811" y="40"/>
                      <a:pt x="10239" y="40"/>
                    </a:cubicBezTo>
                    <a:cubicBezTo>
                      <a:pt x="10287" y="40"/>
                      <a:pt x="10335" y="42"/>
                      <a:pt x="10383" y="44"/>
                    </a:cubicBezTo>
                    <a:cubicBezTo>
                      <a:pt x="10212" y="15"/>
                      <a:pt x="10040" y="0"/>
                      <a:pt x="98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" name="Google Shape;52;p5"/>
              <p:cNvSpPr/>
              <p:nvPr/>
            </p:nvSpPr>
            <p:spPr>
              <a:xfrm>
                <a:off x="6186650" y="1653225"/>
                <a:ext cx="349475" cy="166025"/>
              </a:xfrm>
              <a:custGeom>
                <a:rect b="b" l="l" r="r" t="t"/>
                <a:pathLst>
                  <a:path extrusionOk="0" h="6641" w="13979">
                    <a:moveTo>
                      <a:pt x="13978" y="1"/>
                    </a:moveTo>
                    <a:lnTo>
                      <a:pt x="13978" y="1"/>
                    </a:lnTo>
                    <a:cubicBezTo>
                      <a:pt x="13264" y="96"/>
                      <a:pt x="12597" y="370"/>
                      <a:pt x="12037" y="810"/>
                    </a:cubicBezTo>
                    <a:cubicBezTo>
                      <a:pt x="11466" y="1239"/>
                      <a:pt x="10990" y="1775"/>
                      <a:pt x="10609" y="2382"/>
                    </a:cubicBezTo>
                    <a:cubicBezTo>
                      <a:pt x="9916" y="3486"/>
                      <a:pt x="9538" y="4738"/>
                      <a:pt x="9215" y="5959"/>
                    </a:cubicBezTo>
                    <a:lnTo>
                      <a:pt x="9215" y="5959"/>
                    </a:lnTo>
                    <a:cubicBezTo>
                      <a:pt x="7933" y="5038"/>
                      <a:pt x="6420" y="4478"/>
                      <a:pt x="4846" y="4346"/>
                    </a:cubicBezTo>
                    <a:cubicBezTo>
                      <a:pt x="4610" y="4326"/>
                      <a:pt x="4373" y="4317"/>
                      <a:pt x="4137" y="4317"/>
                    </a:cubicBezTo>
                    <a:cubicBezTo>
                      <a:pt x="3529" y="4317"/>
                      <a:pt x="2926" y="4381"/>
                      <a:pt x="2334" y="4501"/>
                    </a:cubicBezTo>
                    <a:cubicBezTo>
                      <a:pt x="1512" y="4668"/>
                      <a:pt x="727" y="4965"/>
                      <a:pt x="0" y="5382"/>
                    </a:cubicBezTo>
                    <a:cubicBezTo>
                      <a:pt x="762" y="5061"/>
                      <a:pt x="1560" y="4858"/>
                      <a:pt x="2382" y="4751"/>
                    </a:cubicBezTo>
                    <a:cubicBezTo>
                      <a:pt x="2769" y="4705"/>
                      <a:pt x="3161" y="4681"/>
                      <a:pt x="3554" y="4681"/>
                    </a:cubicBezTo>
                    <a:cubicBezTo>
                      <a:pt x="3971" y="4681"/>
                      <a:pt x="4388" y="4708"/>
                      <a:pt x="4798" y="4763"/>
                    </a:cubicBezTo>
                    <a:cubicBezTo>
                      <a:pt x="6406" y="4965"/>
                      <a:pt x="7930" y="5597"/>
                      <a:pt x="9204" y="6585"/>
                    </a:cubicBezTo>
                    <a:cubicBezTo>
                      <a:pt x="9240" y="6609"/>
                      <a:pt x="9275" y="6620"/>
                      <a:pt x="9299" y="6632"/>
                    </a:cubicBezTo>
                    <a:cubicBezTo>
                      <a:pt x="9321" y="6638"/>
                      <a:pt x="9343" y="6641"/>
                      <a:pt x="9365" y="6641"/>
                    </a:cubicBezTo>
                    <a:cubicBezTo>
                      <a:pt x="9480" y="6641"/>
                      <a:pt x="9578" y="6562"/>
                      <a:pt x="9609" y="6442"/>
                    </a:cubicBezTo>
                    <a:cubicBezTo>
                      <a:pt x="9954" y="5108"/>
                      <a:pt x="10275" y="3763"/>
                      <a:pt x="10942" y="2572"/>
                    </a:cubicBezTo>
                    <a:cubicBezTo>
                      <a:pt x="11264" y="1989"/>
                      <a:pt x="11692" y="1441"/>
                      <a:pt x="12192" y="989"/>
                    </a:cubicBezTo>
                    <a:cubicBezTo>
                      <a:pt x="12692" y="524"/>
                      <a:pt x="13311" y="179"/>
                      <a:pt x="139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5"/>
              <p:cNvSpPr/>
              <p:nvPr/>
            </p:nvSpPr>
            <p:spPr>
              <a:xfrm>
                <a:off x="6774675" y="1212300"/>
                <a:ext cx="184275" cy="61725"/>
              </a:xfrm>
              <a:custGeom>
                <a:rect b="b" l="l" r="r" t="t"/>
                <a:pathLst>
                  <a:path extrusionOk="0" h="2469" w="7371">
                    <a:moveTo>
                      <a:pt x="745" y="1"/>
                    </a:moveTo>
                    <a:cubicBezTo>
                      <a:pt x="497" y="1"/>
                      <a:pt x="247" y="30"/>
                      <a:pt x="1" y="90"/>
                    </a:cubicBezTo>
                    <a:cubicBezTo>
                      <a:pt x="58" y="87"/>
                      <a:pt x="116" y="86"/>
                      <a:pt x="173" y="86"/>
                    </a:cubicBezTo>
                    <a:cubicBezTo>
                      <a:pt x="875" y="86"/>
                      <a:pt x="1561" y="288"/>
                      <a:pt x="2156" y="673"/>
                    </a:cubicBezTo>
                    <a:cubicBezTo>
                      <a:pt x="2775" y="1054"/>
                      <a:pt x="3239" y="1649"/>
                      <a:pt x="3489" y="2340"/>
                    </a:cubicBezTo>
                    <a:cubicBezTo>
                      <a:pt x="3501" y="2376"/>
                      <a:pt x="3525" y="2411"/>
                      <a:pt x="3561" y="2435"/>
                    </a:cubicBezTo>
                    <a:cubicBezTo>
                      <a:pt x="3597" y="2458"/>
                      <a:pt x="3636" y="2468"/>
                      <a:pt x="3674" y="2468"/>
                    </a:cubicBezTo>
                    <a:cubicBezTo>
                      <a:pt x="3738" y="2468"/>
                      <a:pt x="3798" y="2439"/>
                      <a:pt x="3835" y="2388"/>
                    </a:cubicBezTo>
                    <a:cubicBezTo>
                      <a:pt x="4251" y="1768"/>
                      <a:pt x="4752" y="1197"/>
                      <a:pt x="5430" y="935"/>
                    </a:cubicBezTo>
                    <a:cubicBezTo>
                      <a:pt x="5634" y="855"/>
                      <a:pt x="5851" y="815"/>
                      <a:pt x="6068" y="815"/>
                    </a:cubicBezTo>
                    <a:cubicBezTo>
                      <a:pt x="6206" y="815"/>
                      <a:pt x="6344" y="831"/>
                      <a:pt x="6478" y="864"/>
                    </a:cubicBezTo>
                    <a:cubicBezTo>
                      <a:pt x="6847" y="923"/>
                      <a:pt x="7169" y="1149"/>
                      <a:pt x="7371" y="1471"/>
                    </a:cubicBezTo>
                    <a:cubicBezTo>
                      <a:pt x="7216" y="1090"/>
                      <a:pt x="6907" y="804"/>
                      <a:pt x="6526" y="673"/>
                    </a:cubicBezTo>
                    <a:cubicBezTo>
                      <a:pt x="6315" y="603"/>
                      <a:pt x="6098" y="567"/>
                      <a:pt x="5881" y="567"/>
                    </a:cubicBezTo>
                    <a:cubicBezTo>
                      <a:pt x="5693" y="567"/>
                      <a:pt x="5505" y="594"/>
                      <a:pt x="5323" y="649"/>
                    </a:cubicBezTo>
                    <a:cubicBezTo>
                      <a:pt x="4930" y="768"/>
                      <a:pt x="4573" y="983"/>
                      <a:pt x="4275" y="1256"/>
                    </a:cubicBezTo>
                    <a:cubicBezTo>
                      <a:pt x="4073" y="1451"/>
                      <a:pt x="3882" y="1663"/>
                      <a:pt x="3712" y="1884"/>
                    </a:cubicBezTo>
                    <a:lnTo>
                      <a:pt x="3712" y="1884"/>
                    </a:lnTo>
                    <a:cubicBezTo>
                      <a:pt x="3412" y="1256"/>
                      <a:pt x="2921" y="737"/>
                      <a:pt x="2299" y="411"/>
                    </a:cubicBezTo>
                    <a:cubicBezTo>
                      <a:pt x="1825" y="141"/>
                      <a:pt x="1289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4" name="Google Shape;54;p5"/>
          <p:cNvSpPr txBox="1"/>
          <p:nvPr>
            <p:ph type="title"/>
          </p:nvPr>
        </p:nvSpPr>
        <p:spPr>
          <a:xfrm>
            <a:off x="621590" y="410809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" type="body"/>
          </p:nvPr>
        </p:nvSpPr>
        <p:spPr>
          <a:xfrm>
            <a:off x="1263550" y="2739675"/>
            <a:ext cx="2753100" cy="106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6" name="Google Shape;56;p5"/>
          <p:cNvSpPr txBox="1"/>
          <p:nvPr>
            <p:ph idx="2" type="body"/>
          </p:nvPr>
        </p:nvSpPr>
        <p:spPr>
          <a:xfrm>
            <a:off x="5127400" y="2739675"/>
            <a:ext cx="2753100" cy="106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7" name="Google Shape;57;p5"/>
          <p:cNvSpPr txBox="1"/>
          <p:nvPr>
            <p:ph idx="3" type="title"/>
          </p:nvPr>
        </p:nvSpPr>
        <p:spPr>
          <a:xfrm>
            <a:off x="1263625" y="2284275"/>
            <a:ext cx="27531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8" name="Google Shape;58;p5"/>
          <p:cNvSpPr txBox="1"/>
          <p:nvPr>
            <p:ph idx="4" type="title"/>
          </p:nvPr>
        </p:nvSpPr>
        <p:spPr>
          <a:xfrm>
            <a:off x="5127400" y="2284275"/>
            <a:ext cx="27531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60;p6"/>
          <p:cNvGrpSpPr/>
          <p:nvPr/>
        </p:nvGrpSpPr>
        <p:grpSpPr>
          <a:xfrm>
            <a:off x="0" y="-1036249"/>
            <a:ext cx="9807109" cy="6179749"/>
            <a:chOff x="0" y="-1036249"/>
            <a:chExt cx="9807109" cy="6179749"/>
          </a:xfrm>
        </p:grpSpPr>
        <p:sp>
          <p:nvSpPr>
            <p:cNvPr id="61" name="Google Shape;61;p6"/>
            <p:cNvSpPr/>
            <p:nvPr/>
          </p:nvSpPr>
          <p:spPr>
            <a:xfrm>
              <a:off x="0" y="3403675"/>
              <a:ext cx="5312985" cy="1739822"/>
            </a:xfrm>
            <a:custGeom>
              <a:rect b="b" l="l" r="r" t="t"/>
              <a:pathLst>
                <a:path extrusionOk="0" h="33636" w="102716">
                  <a:moveTo>
                    <a:pt x="102716" y="33493"/>
                  </a:moveTo>
                  <a:cubicBezTo>
                    <a:pt x="102716" y="33493"/>
                    <a:pt x="93310" y="6549"/>
                    <a:pt x="67914" y="11645"/>
                  </a:cubicBezTo>
                  <a:cubicBezTo>
                    <a:pt x="25420" y="20158"/>
                    <a:pt x="42113" y="4763"/>
                    <a:pt x="0" y="1"/>
                  </a:cubicBezTo>
                  <a:lnTo>
                    <a:pt x="0" y="33433"/>
                  </a:lnTo>
                  <a:cubicBezTo>
                    <a:pt x="0" y="33540"/>
                    <a:pt x="84" y="33636"/>
                    <a:pt x="203" y="33636"/>
                  </a:cubicBezTo>
                  <a:lnTo>
                    <a:pt x="102513" y="33636"/>
                  </a:lnTo>
                  <a:cubicBezTo>
                    <a:pt x="102620" y="33636"/>
                    <a:pt x="102716" y="33540"/>
                    <a:pt x="102716" y="3343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6"/>
            <p:cNvSpPr/>
            <p:nvPr/>
          </p:nvSpPr>
          <p:spPr>
            <a:xfrm>
              <a:off x="6536949" y="-1036249"/>
              <a:ext cx="3270161" cy="2254882"/>
            </a:xfrm>
            <a:custGeom>
              <a:rect b="b" l="l" r="r" t="t"/>
              <a:pathLst>
                <a:path extrusionOk="0" h="13300" w="19289">
                  <a:moveTo>
                    <a:pt x="8878" y="1"/>
                  </a:moveTo>
                  <a:cubicBezTo>
                    <a:pt x="8356" y="1"/>
                    <a:pt x="7835" y="75"/>
                    <a:pt x="7335" y="231"/>
                  </a:cubicBezTo>
                  <a:cubicBezTo>
                    <a:pt x="5739" y="720"/>
                    <a:pt x="4406" y="2113"/>
                    <a:pt x="4168" y="3768"/>
                  </a:cubicBezTo>
                  <a:cubicBezTo>
                    <a:pt x="4055" y="3755"/>
                    <a:pt x="3942" y="3749"/>
                    <a:pt x="3828" y="3749"/>
                  </a:cubicBezTo>
                  <a:cubicBezTo>
                    <a:pt x="2402" y="3749"/>
                    <a:pt x="930" y="4697"/>
                    <a:pt x="488" y="6054"/>
                  </a:cubicBezTo>
                  <a:cubicBezTo>
                    <a:pt x="0" y="7518"/>
                    <a:pt x="715" y="9280"/>
                    <a:pt x="2084" y="9983"/>
                  </a:cubicBezTo>
                  <a:cubicBezTo>
                    <a:pt x="2819" y="10350"/>
                    <a:pt x="3658" y="10429"/>
                    <a:pt x="4491" y="10429"/>
                  </a:cubicBezTo>
                  <a:cubicBezTo>
                    <a:pt x="4629" y="10429"/>
                    <a:pt x="4768" y="10427"/>
                    <a:pt x="4906" y="10423"/>
                  </a:cubicBezTo>
                  <a:cubicBezTo>
                    <a:pt x="5370" y="11673"/>
                    <a:pt x="6632" y="12483"/>
                    <a:pt x="7882" y="12923"/>
                  </a:cubicBezTo>
                  <a:cubicBezTo>
                    <a:pt x="8263" y="13054"/>
                    <a:pt x="8656" y="13162"/>
                    <a:pt x="9061" y="13245"/>
                  </a:cubicBezTo>
                  <a:cubicBezTo>
                    <a:pt x="9310" y="13281"/>
                    <a:pt x="9559" y="13299"/>
                    <a:pt x="9806" y="13299"/>
                  </a:cubicBezTo>
                  <a:cubicBezTo>
                    <a:pt x="11495" y="13299"/>
                    <a:pt x="13096" y="12465"/>
                    <a:pt x="14062" y="11042"/>
                  </a:cubicBezTo>
                  <a:cubicBezTo>
                    <a:pt x="14561" y="11269"/>
                    <a:pt x="15095" y="11382"/>
                    <a:pt x="15629" y="11382"/>
                  </a:cubicBezTo>
                  <a:cubicBezTo>
                    <a:pt x="16217" y="11382"/>
                    <a:pt x="16805" y="11245"/>
                    <a:pt x="17348" y="10971"/>
                  </a:cubicBezTo>
                  <a:cubicBezTo>
                    <a:pt x="18372" y="10435"/>
                    <a:pt x="19062" y="9423"/>
                    <a:pt x="19193" y="8268"/>
                  </a:cubicBezTo>
                  <a:cubicBezTo>
                    <a:pt x="19288" y="7137"/>
                    <a:pt x="18729" y="5911"/>
                    <a:pt x="17776" y="5280"/>
                  </a:cubicBezTo>
                  <a:cubicBezTo>
                    <a:pt x="18312" y="4530"/>
                    <a:pt x="18372" y="3541"/>
                    <a:pt x="17931" y="2732"/>
                  </a:cubicBezTo>
                  <a:cubicBezTo>
                    <a:pt x="17467" y="1946"/>
                    <a:pt x="16645" y="1434"/>
                    <a:pt x="15728" y="1363"/>
                  </a:cubicBezTo>
                  <a:cubicBezTo>
                    <a:pt x="15673" y="1359"/>
                    <a:pt x="15617" y="1357"/>
                    <a:pt x="15561" y="1357"/>
                  </a:cubicBezTo>
                  <a:cubicBezTo>
                    <a:pt x="14720" y="1357"/>
                    <a:pt x="13854" y="1770"/>
                    <a:pt x="13240" y="2351"/>
                  </a:cubicBezTo>
                  <a:cubicBezTo>
                    <a:pt x="13169" y="1744"/>
                    <a:pt x="12657" y="1291"/>
                    <a:pt x="12145" y="958"/>
                  </a:cubicBezTo>
                  <a:cubicBezTo>
                    <a:pt x="11172" y="353"/>
                    <a:pt x="10021" y="1"/>
                    <a:pt x="8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6148250" y="4131450"/>
              <a:ext cx="3039100" cy="1012050"/>
            </a:xfrm>
            <a:custGeom>
              <a:rect b="b" l="l" r="r" t="t"/>
              <a:pathLst>
                <a:path extrusionOk="0" h="40482" w="121564">
                  <a:moveTo>
                    <a:pt x="31374" y="20087"/>
                  </a:moveTo>
                  <a:cubicBezTo>
                    <a:pt x="56948" y="21408"/>
                    <a:pt x="70664" y="1"/>
                    <a:pt x="121564" y="6692"/>
                  </a:cubicBezTo>
                  <a:lnTo>
                    <a:pt x="121564" y="40268"/>
                  </a:lnTo>
                  <a:cubicBezTo>
                    <a:pt x="121552" y="40387"/>
                    <a:pt x="121468" y="40482"/>
                    <a:pt x="121349" y="40482"/>
                  </a:cubicBezTo>
                  <a:lnTo>
                    <a:pt x="120" y="40482"/>
                  </a:lnTo>
                  <a:cubicBezTo>
                    <a:pt x="1" y="40482"/>
                    <a:pt x="120" y="40387"/>
                    <a:pt x="120" y="40268"/>
                  </a:cubicBezTo>
                  <a:cubicBezTo>
                    <a:pt x="120" y="40268"/>
                    <a:pt x="5478" y="18753"/>
                    <a:pt x="31374" y="2008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4" name="Google Shape;64;p6"/>
            <p:cNvGrpSpPr/>
            <p:nvPr/>
          </p:nvGrpSpPr>
          <p:grpSpPr>
            <a:xfrm>
              <a:off x="6739275" y="244825"/>
              <a:ext cx="1616875" cy="822250"/>
              <a:chOff x="6186650" y="997000"/>
              <a:chExt cx="1616875" cy="822250"/>
            </a:xfrm>
          </p:grpSpPr>
          <p:sp>
            <p:nvSpPr>
              <p:cNvPr id="65" name="Google Shape;65;p6"/>
              <p:cNvSpPr/>
              <p:nvPr/>
            </p:nvSpPr>
            <p:spPr>
              <a:xfrm>
                <a:off x="7271300" y="1156000"/>
                <a:ext cx="265525" cy="84675"/>
              </a:xfrm>
              <a:custGeom>
                <a:rect b="b" l="l" r="r" t="t"/>
                <a:pathLst>
                  <a:path extrusionOk="0" h="3387" w="10621">
                    <a:moveTo>
                      <a:pt x="9008" y="1"/>
                    </a:moveTo>
                    <a:cubicBezTo>
                      <a:pt x="8495" y="1"/>
                      <a:pt x="7988" y="143"/>
                      <a:pt x="7549" y="411"/>
                    </a:cubicBezTo>
                    <a:cubicBezTo>
                      <a:pt x="7061" y="721"/>
                      <a:pt x="6656" y="1125"/>
                      <a:pt x="6359" y="1614"/>
                    </a:cubicBezTo>
                    <a:cubicBezTo>
                      <a:pt x="6125" y="1988"/>
                      <a:pt x="5920" y="2376"/>
                      <a:pt x="5757" y="2785"/>
                    </a:cubicBezTo>
                    <a:lnTo>
                      <a:pt x="5757" y="2785"/>
                    </a:lnTo>
                    <a:cubicBezTo>
                      <a:pt x="5115" y="1997"/>
                      <a:pt x="4239" y="1428"/>
                      <a:pt x="3239" y="1173"/>
                    </a:cubicBezTo>
                    <a:cubicBezTo>
                      <a:pt x="2837" y="1066"/>
                      <a:pt x="2415" y="1012"/>
                      <a:pt x="1998" y="1012"/>
                    </a:cubicBezTo>
                    <a:cubicBezTo>
                      <a:pt x="1859" y="1012"/>
                      <a:pt x="1721" y="1018"/>
                      <a:pt x="1584" y="1030"/>
                    </a:cubicBezTo>
                    <a:cubicBezTo>
                      <a:pt x="1025" y="1078"/>
                      <a:pt x="489" y="1233"/>
                      <a:pt x="1" y="1494"/>
                    </a:cubicBezTo>
                    <a:cubicBezTo>
                      <a:pt x="524" y="1304"/>
                      <a:pt x="1075" y="1208"/>
                      <a:pt x="1627" y="1208"/>
                    </a:cubicBezTo>
                    <a:cubicBezTo>
                      <a:pt x="2144" y="1208"/>
                      <a:pt x="2661" y="1292"/>
                      <a:pt x="3156" y="1459"/>
                    </a:cubicBezTo>
                    <a:cubicBezTo>
                      <a:pt x="4180" y="1768"/>
                      <a:pt x="5061" y="2411"/>
                      <a:pt x="5656" y="3292"/>
                    </a:cubicBezTo>
                    <a:cubicBezTo>
                      <a:pt x="5680" y="3328"/>
                      <a:pt x="5716" y="3352"/>
                      <a:pt x="5751" y="3376"/>
                    </a:cubicBezTo>
                    <a:cubicBezTo>
                      <a:pt x="5773" y="3383"/>
                      <a:pt x="5794" y="3386"/>
                      <a:pt x="5815" y="3386"/>
                    </a:cubicBezTo>
                    <a:cubicBezTo>
                      <a:pt x="5899" y="3386"/>
                      <a:pt x="5973" y="3333"/>
                      <a:pt x="6001" y="3257"/>
                    </a:cubicBezTo>
                    <a:cubicBezTo>
                      <a:pt x="6359" y="2256"/>
                      <a:pt x="6859" y="1268"/>
                      <a:pt x="7716" y="661"/>
                    </a:cubicBezTo>
                    <a:cubicBezTo>
                      <a:pt x="8145" y="363"/>
                      <a:pt x="8645" y="197"/>
                      <a:pt x="9168" y="197"/>
                    </a:cubicBezTo>
                    <a:cubicBezTo>
                      <a:pt x="9197" y="195"/>
                      <a:pt x="9226" y="195"/>
                      <a:pt x="9255" y="195"/>
                    </a:cubicBezTo>
                    <a:cubicBezTo>
                      <a:pt x="9771" y="195"/>
                      <a:pt x="10260" y="395"/>
                      <a:pt x="10621" y="756"/>
                    </a:cubicBezTo>
                    <a:cubicBezTo>
                      <a:pt x="10300" y="292"/>
                      <a:pt x="9740" y="54"/>
                      <a:pt x="9180" y="6"/>
                    </a:cubicBezTo>
                    <a:cubicBezTo>
                      <a:pt x="9123" y="3"/>
                      <a:pt x="9065" y="1"/>
                      <a:pt x="90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6"/>
              <p:cNvSpPr/>
              <p:nvPr/>
            </p:nvSpPr>
            <p:spPr>
              <a:xfrm>
                <a:off x="7543950" y="997000"/>
                <a:ext cx="259575" cy="86450"/>
              </a:xfrm>
              <a:custGeom>
                <a:rect b="b" l="l" r="r" t="t"/>
                <a:pathLst>
                  <a:path extrusionOk="0" h="3458" w="10383">
                    <a:moveTo>
                      <a:pt x="9868" y="0"/>
                    </a:moveTo>
                    <a:cubicBezTo>
                      <a:pt x="9549" y="0"/>
                      <a:pt x="9232" y="51"/>
                      <a:pt x="8930" y="151"/>
                    </a:cubicBezTo>
                    <a:cubicBezTo>
                      <a:pt x="8466" y="318"/>
                      <a:pt x="8026" y="568"/>
                      <a:pt x="7645" y="889"/>
                    </a:cubicBezTo>
                    <a:cubicBezTo>
                      <a:pt x="6946" y="1459"/>
                      <a:pt x="6432" y="2193"/>
                      <a:pt x="5954" y="2925"/>
                    </a:cubicBezTo>
                    <a:lnTo>
                      <a:pt x="5954" y="2925"/>
                    </a:lnTo>
                    <a:cubicBezTo>
                      <a:pt x="5302" y="2040"/>
                      <a:pt x="4436" y="1353"/>
                      <a:pt x="3418" y="937"/>
                    </a:cubicBezTo>
                    <a:cubicBezTo>
                      <a:pt x="2882" y="711"/>
                      <a:pt x="2311" y="556"/>
                      <a:pt x="1727" y="485"/>
                    </a:cubicBezTo>
                    <a:cubicBezTo>
                      <a:pt x="1528" y="464"/>
                      <a:pt x="1326" y="453"/>
                      <a:pt x="1124" y="453"/>
                    </a:cubicBezTo>
                    <a:cubicBezTo>
                      <a:pt x="745" y="453"/>
                      <a:pt x="365" y="490"/>
                      <a:pt x="1" y="568"/>
                    </a:cubicBezTo>
                    <a:cubicBezTo>
                      <a:pt x="137" y="559"/>
                      <a:pt x="274" y="555"/>
                      <a:pt x="410" y="555"/>
                    </a:cubicBezTo>
                    <a:cubicBezTo>
                      <a:pt x="1406" y="555"/>
                      <a:pt x="2398" y="783"/>
                      <a:pt x="3299" y="1223"/>
                    </a:cubicBezTo>
                    <a:cubicBezTo>
                      <a:pt x="4311" y="1699"/>
                      <a:pt x="5168" y="2449"/>
                      <a:pt x="5799" y="3378"/>
                    </a:cubicBezTo>
                    <a:cubicBezTo>
                      <a:pt x="5811" y="3390"/>
                      <a:pt x="5835" y="3413"/>
                      <a:pt x="5859" y="3425"/>
                    </a:cubicBezTo>
                    <a:cubicBezTo>
                      <a:pt x="5889" y="3447"/>
                      <a:pt x="5925" y="3458"/>
                      <a:pt x="5960" y="3458"/>
                    </a:cubicBezTo>
                    <a:cubicBezTo>
                      <a:pt x="6021" y="3458"/>
                      <a:pt x="6083" y="3426"/>
                      <a:pt x="6121" y="3366"/>
                    </a:cubicBezTo>
                    <a:cubicBezTo>
                      <a:pt x="6633" y="2556"/>
                      <a:pt x="7145" y="1747"/>
                      <a:pt x="7823" y="1092"/>
                    </a:cubicBezTo>
                    <a:cubicBezTo>
                      <a:pt x="8168" y="770"/>
                      <a:pt x="8561" y="508"/>
                      <a:pt x="8990" y="318"/>
                    </a:cubicBezTo>
                    <a:cubicBezTo>
                      <a:pt x="9386" y="136"/>
                      <a:pt x="9811" y="40"/>
                      <a:pt x="10239" y="40"/>
                    </a:cubicBezTo>
                    <a:cubicBezTo>
                      <a:pt x="10287" y="40"/>
                      <a:pt x="10335" y="42"/>
                      <a:pt x="10383" y="44"/>
                    </a:cubicBezTo>
                    <a:cubicBezTo>
                      <a:pt x="10212" y="15"/>
                      <a:pt x="10040" y="0"/>
                      <a:pt x="98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6"/>
              <p:cNvSpPr/>
              <p:nvPr/>
            </p:nvSpPr>
            <p:spPr>
              <a:xfrm>
                <a:off x="6186650" y="1653225"/>
                <a:ext cx="349475" cy="166025"/>
              </a:xfrm>
              <a:custGeom>
                <a:rect b="b" l="l" r="r" t="t"/>
                <a:pathLst>
                  <a:path extrusionOk="0" h="6641" w="13979">
                    <a:moveTo>
                      <a:pt x="13978" y="1"/>
                    </a:moveTo>
                    <a:lnTo>
                      <a:pt x="13978" y="1"/>
                    </a:lnTo>
                    <a:cubicBezTo>
                      <a:pt x="13264" y="96"/>
                      <a:pt x="12597" y="370"/>
                      <a:pt x="12037" y="810"/>
                    </a:cubicBezTo>
                    <a:cubicBezTo>
                      <a:pt x="11466" y="1239"/>
                      <a:pt x="10990" y="1775"/>
                      <a:pt x="10609" y="2382"/>
                    </a:cubicBezTo>
                    <a:cubicBezTo>
                      <a:pt x="9916" y="3486"/>
                      <a:pt x="9538" y="4738"/>
                      <a:pt x="9215" y="5959"/>
                    </a:cubicBezTo>
                    <a:lnTo>
                      <a:pt x="9215" y="5959"/>
                    </a:lnTo>
                    <a:cubicBezTo>
                      <a:pt x="7933" y="5038"/>
                      <a:pt x="6420" y="4478"/>
                      <a:pt x="4846" y="4346"/>
                    </a:cubicBezTo>
                    <a:cubicBezTo>
                      <a:pt x="4610" y="4326"/>
                      <a:pt x="4373" y="4317"/>
                      <a:pt x="4137" y="4317"/>
                    </a:cubicBezTo>
                    <a:cubicBezTo>
                      <a:pt x="3529" y="4317"/>
                      <a:pt x="2926" y="4381"/>
                      <a:pt x="2334" y="4501"/>
                    </a:cubicBezTo>
                    <a:cubicBezTo>
                      <a:pt x="1512" y="4668"/>
                      <a:pt x="727" y="4965"/>
                      <a:pt x="0" y="5382"/>
                    </a:cubicBezTo>
                    <a:cubicBezTo>
                      <a:pt x="762" y="5061"/>
                      <a:pt x="1560" y="4858"/>
                      <a:pt x="2382" y="4751"/>
                    </a:cubicBezTo>
                    <a:cubicBezTo>
                      <a:pt x="2769" y="4705"/>
                      <a:pt x="3161" y="4681"/>
                      <a:pt x="3554" y="4681"/>
                    </a:cubicBezTo>
                    <a:cubicBezTo>
                      <a:pt x="3971" y="4681"/>
                      <a:pt x="4388" y="4708"/>
                      <a:pt x="4798" y="4763"/>
                    </a:cubicBezTo>
                    <a:cubicBezTo>
                      <a:pt x="6406" y="4965"/>
                      <a:pt x="7930" y="5597"/>
                      <a:pt x="9204" y="6585"/>
                    </a:cubicBezTo>
                    <a:cubicBezTo>
                      <a:pt x="9240" y="6609"/>
                      <a:pt x="9275" y="6620"/>
                      <a:pt x="9299" y="6632"/>
                    </a:cubicBezTo>
                    <a:cubicBezTo>
                      <a:pt x="9321" y="6638"/>
                      <a:pt x="9343" y="6641"/>
                      <a:pt x="9365" y="6641"/>
                    </a:cubicBezTo>
                    <a:cubicBezTo>
                      <a:pt x="9480" y="6641"/>
                      <a:pt x="9578" y="6562"/>
                      <a:pt x="9609" y="6442"/>
                    </a:cubicBezTo>
                    <a:cubicBezTo>
                      <a:pt x="9954" y="5108"/>
                      <a:pt x="10275" y="3763"/>
                      <a:pt x="10942" y="2572"/>
                    </a:cubicBezTo>
                    <a:cubicBezTo>
                      <a:pt x="11264" y="1989"/>
                      <a:pt x="11692" y="1441"/>
                      <a:pt x="12192" y="989"/>
                    </a:cubicBezTo>
                    <a:cubicBezTo>
                      <a:pt x="12692" y="524"/>
                      <a:pt x="13311" y="179"/>
                      <a:pt x="139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" name="Google Shape;68;p6"/>
              <p:cNvSpPr/>
              <p:nvPr/>
            </p:nvSpPr>
            <p:spPr>
              <a:xfrm>
                <a:off x="6774675" y="1212300"/>
                <a:ext cx="184275" cy="61725"/>
              </a:xfrm>
              <a:custGeom>
                <a:rect b="b" l="l" r="r" t="t"/>
                <a:pathLst>
                  <a:path extrusionOk="0" h="2469" w="7371">
                    <a:moveTo>
                      <a:pt x="745" y="1"/>
                    </a:moveTo>
                    <a:cubicBezTo>
                      <a:pt x="497" y="1"/>
                      <a:pt x="247" y="30"/>
                      <a:pt x="1" y="90"/>
                    </a:cubicBezTo>
                    <a:cubicBezTo>
                      <a:pt x="58" y="87"/>
                      <a:pt x="116" y="86"/>
                      <a:pt x="173" y="86"/>
                    </a:cubicBezTo>
                    <a:cubicBezTo>
                      <a:pt x="875" y="86"/>
                      <a:pt x="1561" y="288"/>
                      <a:pt x="2156" y="673"/>
                    </a:cubicBezTo>
                    <a:cubicBezTo>
                      <a:pt x="2775" y="1054"/>
                      <a:pt x="3239" y="1649"/>
                      <a:pt x="3489" y="2340"/>
                    </a:cubicBezTo>
                    <a:cubicBezTo>
                      <a:pt x="3501" y="2376"/>
                      <a:pt x="3525" y="2411"/>
                      <a:pt x="3561" y="2435"/>
                    </a:cubicBezTo>
                    <a:cubicBezTo>
                      <a:pt x="3597" y="2458"/>
                      <a:pt x="3636" y="2468"/>
                      <a:pt x="3674" y="2468"/>
                    </a:cubicBezTo>
                    <a:cubicBezTo>
                      <a:pt x="3738" y="2468"/>
                      <a:pt x="3798" y="2439"/>
                      <a:pt x="3835" y="2388"/>
                    </a:cubicBezTo>
                    <a:cubicBezTo>
                      <a:pt x="4251" y="1768"/>
                      <a:pt x="4752" y="1197"/>
                      <a:pt x="5430" y="935"/>
                    </a:cubicBezTo>
                    <a:cubicBezTo>
                      <a:pt x="5634" y="855"/>
                      <a:pt x="5851" y="815"/>
                      <a:pt x="6068" y="815"/>
                    </a:cubicBezTo>
                    <a:cubicBezTo>
                      <a:pt x="6206" y="815"/>
                      <a:pt x="6344" y="831"/>
                      <a:pt x="6478" y="864"/>
                    </a:cubicBezTo>
                    <a:cubicBezTo>
                      <a:pt x="6847" y="923"/>
                      <a:pt x="7169" y="1149"/>
                      <a:pt x="7371" y="1471"/>
                    </a:cubicBezTo>
                    <a:cubicBezTo>
                      <a:pt x="7216" y="1090"/>
                      <a:pt x="6907" y="804"/>
                      <a:pt x="6526" y="673"/>
                    </a:cubicBezTo>
                    <a:cubicBezTo>
                      <a:pt x="6315" y="603"/>
                      <a:pt x="6098" y="567"/>
                      <a:pt x="5881" y="567"/>
                    </a:cubicBezTo>
                    <a:cubicBezTo>
                      <a:pt x="5693" y="567"/>
                      <a:pt x="5505" y="594"/>
                      <a:pt x="5323" y="649"/>
                    </a:cubicBezTo>
                    <a:cubicBezTo>
                      <a:pt x="4930" y="768"/>
                      <a:pt x="4573" y="983"/>
                      <a:pt x="4275" y="1256"/>
                    </a:cubicBezTo>
                    <a:cubicBezTo>
                      <a:pt x="4073" y="1451"/>
                      <a:pt x="3882" y="1663"/>
                      <a:pt x="3712" y="1884"/>
                    </a:cubicBezTo>
                    <a:lnTo>
                      <a:pt x="3712" y="1884"/>
                    </a:lnTo>
                    <a:cubicBezTo>
                      <a:pt x="3412" y="1256"/>
                      <a:pt x="2921" y="737"/>
                      <a:pt x="2299" y="411"/>
                    </a:cubicBezTo>
                    <a:cubicBezTo>
                      <a:pt x="1825" y="141"/>
                      <a:pt x="1289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9" name="Google Shape;69;p6"/>
          <p:cNvSpPr txBox="1"/>
          <p:nvPr>
            <p:ph type="title"/>
          </p:nvPr>
        </p:nvSpPr>
        <p:spPr>
          <a:xfrm>
            <a:off x="621590" y="410809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7"/>
          <p:cNvGrpSpPr/>
          <p:nvPr/>
        </p:nvGrpSpPr>
        <p:grpSpPr>
          <a:xfrm>
            <a:off x="-2584021" y="-853255"/>
            <a:ext cx="12378388" cy="5996791"/>
            <a:chOff x="-2584021" y="-853255"/>
            <a:chExt cx="12378388" cy="5996791"/>
          </a:xfrm>
        </p:grpSpPr>
        <p:sp>
          <p:nvSpPr>
            <p:cNvPr id="72" name="Google Shape;72;p7"/>
            <p:cNvSpPr/>
            <p:nvPr/>
          </p:nvSpPr>
          <p:spPr>
            <a:xfrm flipH="1">
              <a:off x="2605099" y="3514797"/>
              <a:ext cx="6538901" cy="1628739"/>
            </a:xfrm>
            <a:custGeom>
              <a:rect b="b" l="l" r="r" t="t"/>
              <a:pathLst>
                <a:path extrusionOk="0" h="33636" w="102716">
                  <a:moveTo>
                    <a:pt x="102716" y="33493"/>
                  </a:moveTo>
                  <a:cubicBezTo>
                    <a:pt x="102716" y="33493"/>
                    <a:pt x="93310" y="6549"/>
                    <a:pt x="67914" y="11645"/>
                  </a:cubicBezTo>
                  <a:cubicBezTo>
                    <a:pt x="25420" y="20158"/>
                    <a:pt x="42113" y="4763"/>
                    <a:pt x="0" y="1"/>
                  </a:cubicBezTo>
                  <a:lnTo>
                    <a:pt x="0" y="33433"/>
                  </a:lnTo>
                  <a:cubicBezTo>
                    <a:pt x="0" y="33540"/>
                    <a:pt x="84" y="33636"/>
                    <a:pt x="203" y="33636"/>
                  </a:cubicBezTo>
                  <a:lnTo>
                    <a:pt x="102513" y="33636"/>
                  </a:lnTo>
                  <a:cubicBezTo>
                    <a:pt x="102620" y="33636"/>
                    <a:pt x="102716" y="33540"/>
                    <a:pt x="102716" y="3343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7654976" y="486339"/>
              <a:ext cx="2139391" cy="1475170"/>
            </a:xfrm>
            <a:custGeom>
              <a:rect b="b" l="l" r="r" t="t"/>
              <a:pathLst>
                <a:path extrusionOk="0" h="13300" w="19289">
                  <a:moveTo>
                    <a:pt x="8878" y="1"/>
                  </a:moveTo>
                  <a:cubicBezTo>
                    <a:pt x="8356" y="1"/>
                    <a:pt x="7835" y="75"/>
                    <a:pt x="7335" y="231"/>
                  </a:cubicBezTo>
                  <a:cubicBezTo>
                    <a:pt x="5739" y="720"/>
                    <a:pt x="4406" y="2113"/>
                    <a:pt x="4168" y="3768"/>
                  </a:cubicBezTo>
                  <a:cubicBezTo>
                    <a:pt x="4055" y="3755"/>
                    <a:pt x="3942" y="3749"/>
                    <a:pt x="3828" y="3749"/>
                  </a:cubicBezTo>
                  <a:cubicBezTo>
                    <a:pt x="2402" y="3749"/>
                    <a:pt x="930" y="4697"/>
                    <a:pt x="488" y="6054"/>
                  </a:cubicBezTo>
                  <a:cubicBezTo>
                    <a:pt x="0" y="7518"/>
                    <a:pt x="715" y="9280"/>
                    <a:pt x="2084" y="9983"/>
                  </a:cubicBezTo>
                  <a:cubicBezTo>
                    <a:pt x="2819" y="10350"/>
                    <a:pt x="3658" y="10429"/>
                    <a:pt x="4491" y="10429"/>
                  </a:cubicBezTo>
                  <a:cubicBezTo>
                    <a:pt x="4629" y="10429"/>
                    <a:pt x="4768" y="10427"/>
                    <a:pt x="4906" y="10423"/>
                  </a:cubicBezTo>
                  <a:cubicBezTo>
                    <a:pt x="5370" y="11673"/>
                    <a:pt x="6632" y="12483"/>
                    <a:pt x="7882" y="12923"/>
                  </a:cubicBezTo>
                  <a:cubicBezTo>
                    <a:pt x="8263" y="13054"/>
                    <a:pt x="8656" y="13162"/>
                    <a:pt x="9061" y="13245"/>
                  </a:cubicBezTo>
                  <a:cubicBezTo>
                    <a:pt x="9310" y="13281"/>
                    <a:pt x="9559" y="13299"/>
                    <a:pt x="9806" y="13299"/>
                  </a:cubicBezTo>
                  <a:cubicBezTo>
                    <a:pt x="11495" y="13299"/>
                    <a:pt x="13096" y="12465"/>
                    <a:pt x="14062" y="11042"/>
                  </a:cubicBezTo>
                  <a:cubicBezTo>
                    <a:pt x="14561" y="11269"/>
                    <a:pt x="15095" y="11382"/>
                    <a:pt x="15629" y="11382"/>
                  </a:cubicBezTo>
                  <a:cubicBezTo>
                    <a:pt x="16217" y="11382"/>
                    <a:pt x="16805" y="11245"/>
                    <a:pt x="17348" y="10971"/>
                  </a:cubicBezTo>
                  <a:cubicBezTo>
                    <a:pt x="18372" y="10435"/>
                    <a:pt x="19062" y="9423"/>
                    <a:pt x="19193" y="8268"/>
                  </a:cubicBezTo>
                  <a:cubicBezTo>
                    <a:pt x="19288" y="7137"/>
                    <a:pt x="18729" y="5911"/>
                    <a:pt x="17776" y="5280"/>
                  </a:cubicBezTo>
                  <a:cubicBezTo>
                    <a:pt x="18312" y="4530"/>
                    <a:pt x="18372" y="3541"/>
                    <a:pt x="17931" y="2732"/>
                  </a:cubicBezTo>
                  <a:cubicBezTo>
                    <a:pt x="17467" y="1946"/>
                    <a:pt x="16645" y="1434"/>
                    <a:pt x="15728" y="1363"/>
                  </a:cubicBezTo>
                  <a:cubicBezTo>
                    <a:pt x="15673" y="1359"/>
                    <a:pt x="15617" y="1357"/>
                    <a:pt x="15561" y="1357"/>
                  </a:cubicBezTo>
                  <a:cubicBezTo>
                    <a:pt x="14720" y="1357"/>
                    <a:pt x="13854" y="1770"/>
                    <a:pt x="13240" y="2351"/>
                  </a:cubicBezTo>
                  <a:cubicBezTo>
                    <a:pt x="13169" y="1744"/>
                    <a:pt x="12657" y="1291"/>
                    <a:pt x="12145" y="958"/>
                  </a:cubicBezTo>
                  <a:cubicBezTo>
                    <a:pt x="11172" y="353"/>
                    <a:pt x="10021" y="1"/>
                    <a:pt x="8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4" name="Google Shape;74;p7"/>
            <p:cNvGrpSpPr/>
            <p:nvPr/>
          </p:nvGrpSpPr>
          <p:grpSpPr>
            <a:xfrm>
              <a:off x="6973634" y="796094"/>
              <a:ext cx="1893037" cy="962690"/>
              <a:chOff x="6186650" y="997000"/>
              <a:chExt cx="1616875" cy="822250"/>
            </a:xfrm>
          </p:grpSpPr>
          <p:sp>
            <p:nvSpPr>
              <p:cNvPr id="75" name="Google Shape;75;p7"/>
              <p:cNvSpPr/>
              <p:nvPr/>
            </p:nvSpPr>
            <p:spPr>
              <a:xfrm>
                <a:off x="7271300" y="1156000"/>
                <a:ext cx="265525" cy="84675"/>
              </a:xfrm>
              <a:custGeom>
                <a:rect b="b" l="l" r="r" t="t"/>
                <a:pathLst>
                  <a:path extrusionOk="0" h="3387" w="10621">
                    <a:moveTo>
                      <a:pt x="9008" y="1"/>
                    </a:moveTo>
                    <a:cubicBezTo>
                      <a:pt x="8495" y="1"/>
                      <a:pt x="7988" y="143"/>
                      <a:pt x="7549" y="411"/>
                    </a:cubicBezTo>
                    <a:cubicBezTo>
                      <a:pt x="7061" y="721"/>
                      <a:pt x="6656" y="1125"/>
                      <a:pt x="6359" y="1614"/>
                    </a:cubicBezTo>
                    <a:cubicBezTo>
                      <a:pt x="6125" y="1988"/>
                      <a:pt x="5920" y="2376"/>
                      <a:pt x="5757" y="2785"/>
                    </a:cubicBezTo>
                    <a:lnTo>
                      <a:pt x="5757" y="2785"/>
                    </a:lnTo>
                    <a:cubicBezTo>
                      <a:pt x="5115" y="1997"/>
                      <a:pt x="4239" y="1428"/>
                      <a:pt x="3239" y="1173"/>
                    </a:cubicBezTo>
                    <a:cubicBezTo>
                      <a:pt x="2837" y="1066"/>
                      <a:pt x="2415" y="1012"/>
                      <a:pt x="1998" y="1012"/>
                    </a:cubicBezTo>
                    <a:cubicBezTo>
                      <a:pt x="1859" y="1012"/>
                      <a:pt x="1721" y="1018"/>
                      <a:pt x="1584" y="1030"/>
                    </a:cubicBezTo>
                    <a:cubicBezTo>
                      <a:pt x="1025" y="1078"/>
                      <a:pt x="489" y="1233"/>
                      <a:pt x="1" y="1494"/>
                    </a:cubicBezTo>
                    <a:cubicBezTo>
                      <a:pt x="524" y="1304"/>
                      <a:pt x="1075" y="1208"/>
                      <a:pt x="1627" y="1208"/>
                    </a:cubicBezTo>
                    <a:cubicBezTo>
                      <a:pt x="2144" y="1208"/>
                      <a:pt x="2661" y="1292"/>
                      <a:pt x="3156" y="1459"/>
                    </a:cubicBezTo>
                    <a:cubicBezTo>
                      <a:pt x="4180" y="1768"/>
                      <a:pt x="5061" y="2411"/>
                      <a:pt x="5656" y="3292"/>
                    </a:cubicBezTo>
                    <a:cubicBezTo>
                      <a:pt x="5680" y="3328"/>
                      <a:pt x="5716" y="3352"/>
                      <a:pt x="5751" y="3376"/>
                    </a:cubicBezTo>
                    <a:cubicBezTo>
                      <a:pt x="5773" y="3383"/>
                      <a:pt x="5794" y="3386"/>
                      <a:pt x="5815" y="3386"/>
                    </a:cubicBezTo>
                    <a:cubicBezTo>
                      <a:pt x="5899" y="3386"/>
                      <a:pt x="5973" y="3333"/>
                      <a:pt x="6001" y="3257"/>
                    </a:cubicBezTo>
                    <a:cubicBezTo>
                      <a:pt x="6359" y="2256"/>
                      <a:pt x="6859" y="1268"/>
                      <a:pt x="7716" y="661"/>
                    </a:cubicBezTo>
                    <a:cubicBezTo>
                      <a:pt x="8145" y="363"/>
                      <a:pt x="8645" y="197"/>
                      <a:pt x="9168" y="197"/>
                    </a:cubicBezTo>
                    <a:cubicBezTo>
                      <a:pt x="9197" y="195"/>
                      <a:pt x="9226" y="195"/>
                      <a:pt x="9255" y="195"/>
                    </a:cubicBezTo>
                    <a:cubicBezTo>
                      <a:pt x="9771" y="195"/>
                      <a:pt x="10260" y="395"/>
                      <a:pt x="10621" y="756"/>
                    </a:cubicBezTo>
                    <a:cubicBezTo>
                      <a:pt x="10300" y="292"/>
                      <a:pt x="9740" y="54"/>
                      <a:pt x="9180" y="6"/>
                    </a:cubicBezTo>
                    <a:cubicBezTo>
                      <a:pt x="9123" y="3"/>
                      <a:pt x="9065" y="1"/>
                      <a:pt x="90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7"/>
              <p:cNvSpPr/>
              <p:nvPr/>
            </p:nvSpPr>
            <p:spPr>
              <a:xfrm>
                <a:off x="7543950" y="997000"/>
                <a:ext cx="259575" cy="86450"/>
              </a:xfrm>
              <a:custGeom>
                <a:rect b="b" l="l" r="r" t="t"/>
                <a:pathLst>
                  <a:path extrusionOk="0" h="3458" w="10383">
                    <a:moveTo>
                      <a:pt x="9868" y="0"/>
                    </a:moveTo>
                    <a:cubicBezTo>
                      <a:pt x="9549" y="0"/>
                      <a:pt x="9232" y="51"/>
                      <a:pt x="8930" y="151"/>
                    </a:cubicBezTo>
                    <a:cubicBezTo>
                      <a:pt x="8466" y="318"/>
                      <a:pt x="8026" y="568"/>
                      <a:pt x="7645" y="889"/>
                    </a:cubicBezTo>
                    <a:cubicBezTo>
                      <a:pt x="6946" y="1459"/>
                      <a:pt x="6432" y="2193"/>
                      <a:pt x="5954" y="2925"/>
                    </a:cubicBezTo>
                    <a:lnTo>
                      <a:pt x="5954" y="2925"/>
                    </a:lnTo>
                    <a:cubicBezTo>
                      <a:pt x="5302" y="2040"/>
                      <a:pt x="4436" y="1353"/>
                      <a:pt x="3418" y="937"/>
                    </a:cubicBezTo>
                    <a:cubicBezTo>
                      <a:pt x="2882" y="711"/>
                      <a:pt x="2311" y="556"/>
                      <a:pt x="1727" y="485"/>
                    </a:cubicBezTo>
                    <a:cubicBezTo>
                      <a:pt x="1528" y="464"/>
                      <a:pt x="1326" y="453"/>
                      <a:pt x="1124" y="453"/>
                    </a:cubicBezTo>
                    <a:cubicBezTo>
                      <a:pt x="745" y="453"/>
                      <a:pt x="365" y="490"/>
                      <a:pt x="1" y="568"/>
                    </a:cubicBezTo>
                    <a:cubicBezTo>
                      <a:pt x="137" y="559"/>
                      <a:pt x="274" y="555"/>
                      <a:pt x="410" y="555"/>
                    </a:cubicBezTo>
                    <a:cubicBezTo>
                      <a:pt x="1406" y="555"/>
                      <a:pt x="2398" y="783"/>
                      <a:pt x="3299" y="1223"/>
                    </a:cubicBezTo>
                    <a:cubicBezTo>
                      <a:pt x="4311" y="1699"/>
                      <a:pt x="5168" y="2449"/>
                      <a:pt x="5799" y="3378"/>
                    </a:cubicBezTo>
                    <a:cubicBezTo>
                      <a:pt x="5811" y="3390"/>
                      <a:pt x="5835" y="3413"/>
                      <a:pt x="5859" y="3425"/>
                    </a:cubicBezTo>
                    <a:cubicBezTo>
                      <a:pt x="5889" y="3447"/>
                      <a:pt x="5925" y="3458"/>
                      <a:pt x="5960" y="3458"/>
                    </a:cubicBezTo>
                    <a:cubicBezTo>
                      <a:pt x="6021" y="3458"/>
                      <a:pt x="6083" y="3426"/>
                      <a:pt x="6121" y="3366"/>
                    </a:cubicBezTo>
                    <a:cubicBezTo>
                      <a:pt x="6633" y="2556"/>
                      <a:pt x="7145" y="1747"/>
                      <a:pt x="7823" y="1092"/>
                    </a:cubicBezTo>
                    <a:cubicBezTo>
                      <a:pt x="8168" y="770"/>
                      <a:pt x="8561" y="508"/>
                      <a:pt x="8990" y="318"/>
                    </a:cubicBezTo>
                    <a:cubicBezTo>
                      <a:pt x="9386" y="136"/>
                      <a:pt x="9811" y="40"/>
                      <a:pt x="10239" y="40"/>
                    </a:cubicBezTo>
                    <a:cubicBezTo>
                      <a:pt x="10287" y="40"/>
                      <a:pt x="10335" y="42"/>
                      <a:pt x="10383" y="44"/>
                    </a:cubicBezTo>
                    <a:cubicBezTo>
                      <a:pt x="10212" y="15"/>
                      <a:pt x="10040" y="0"/>
                      <a:pt x="98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7"/>
              <p:cNvSpPr/>
              <p:nvPr/>
            </p:nvSpPr>
            <p:spPr>
              <a:xfrm>
                <a:off x="6186650" y="1653225"/>
                <a:ext cx="349475" cy="166025"/>
              </a:xfrm>
              <a:custGeom>
                <a:rect b="b" l="l" r="r" t="t"/>
                <a:pathLst>
                  <a:path extrusionOk="0" h="6641" w="13979">
                    <a:moveTo>
                      <a:pt x="13978" y="1"/>
                    </a:moveTo>
                    <a:lnTo>
                      <a:pt x="13978" y="1"/>
                    </a:lnTo>
                    <a:cubicBezTo>
                      <a:pt x="13264" y="96"/>
                      <a:pt x="12597" y="370"/>
                      <a:pt x="12037" y="810"/>
                    </a:cubicBezTo>
                    <a:cubicBezTo>
                      <a:pt x="11466" y="1239"/>
                      <a:pt x="10990" y="1775"/>
                      <a:pt x="10609" y="2382"/>
                    </a:cubicBezTo>
                    <a:cubicBezTo>
                      <a:pt x="9916" y="3486"/>
                      <a:pt x="9538" y="4738"/>
                      <a:pt x="9215" y="5959"/>
                    </a:cubicBezTo>
                    <a:lnTo>
                      <a:pt x="9215" y="5959"/>
                    </a:lnTo>
                    <a:cubicBezTo>
                      <a:pt x="7933" y="5038"/>
                      <a:pt x="6420" y="4478"/>
                      <a:pt x="4846" y="4346"/>
                    </a:cubicBezTo>
                    <a:cubicBezTo>
                      <a:pt x="4610" y="4326"/>
                      <a:pt x="4373" y="4317"/>
                      <a:pt x="4137" y="4317"/>
                    </a:cubicBezTo>
                    <a:cubicBezTo>
                      <a:pt x="3529" y="4317"/>
                      <a:pt x="2926" y="4381"/>
                      <a:pt x="2334" y="4501"/>
                    </a:cubicBezTo>
                    <a:cubicBezTo>
                      <a:pt x="1512" y="4668"/>
                      <a:pt x="727" y="4965"/>
                      <a:pt x="0" y="5382"/>
                    </a:cubicBezTo>
                    <a:cubicBezTo>
                      <a:pt x="762" y="5061"/>
                      <a:pt x="1560" y="4858"/>
                      <a:pt x="2382" y="4751"/>
                    </a:cubicBezTo>
                    <a:cubicBezTo>
                      <a:pt x="2769" y="4705"/>
                      <a:pt x="3161" y="4681"/>
                      <a:pt x="3554" y="4681"/>
                    </a:cubicBezTo>
                    <a:cubicBezTo>
                      <a:pt x="3971" y="4681"/>
                      <a:pt x="4388" y="4708"/>
                      <a:pt x="4798" y="4763"/>
                    </a:cubicBezTo>
                    <a:cubicBezTo>
                      <a:pt x="6406" y="4965"/>
                      <a:pt x="7930" y="5597"/>
                      <a:pt x="9204" y="6585"/>
                    </a:cubicBezTo>
                    <a:cubicBezTo>
                      <a:pt x="9240" y="6609"/>
                      <a:pt x="9275" y="6620"/>
                      <a:pt x="9299" y="6632"/>
                    </a:cubicBezTo>
                    <a:cubicBezTo>
                      <a:pt x="9321" y="6638"/>
                      <a:pt x="9343" y="6641"/>
                      <a:pt x="9365" y="6641"/>
                    </a:cubicBezTo>
                    <a:cubicBezTo>
                      <a:pt x="9480" y="6641"/>
                      <a:pt x="9578" y="6562"/>
                      <a:pt x="9609" y="6442"/>
                    </a:cubicBezTo>
                    <a:cubicBezTo>
                      <a:pt x="9954" y="5108"/>
                      <a:pt x="10275" y="3763"/>
                      <a:pt x="10942" y="2572"/>
                    </a:cubicBezTo>
                    <a:cubicBezTo>
                      <a:pt x="11264" y="1989"/>
                      <a:pt x="11692" y="1441"/>
                      <a:pt x="12192" y="989"/>
                    </a:cubicBezTo>
                    <a:cubicBezTo>
                      <a:pt x="12692" y="524"/>
                      <a:pt x="13311" y="179"/>
                      <a:pt x="139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7"/>
              <p:cNvSpPr/>
              <p:nvPr/>
            </p:nvSpPr>
            <p:spPr>
              <a:xfrm>
                <a:off x="6774675" y="1212300"/>
                <a:ext cx="184275" cy="61725"/>
              </a:xfrm>
              <a:custGeom>
                <a:rect b="b" l="l" r="r" t="t"/>
                <a:pathLst>
                  <a:path extrusionOk="0" h="2469" w="7371">
                    <a:moveTo>
                      <a:pt x="745" y="1"/>
                    </a:moveTo>
                    <a:cubicBezTo>
                      <a:pt x="497" y="1"/>
                      <a:pt x="247" y="30"/>
                      <a:pt x="1" y="90"/>
                    </a:cubicBezTo>
                    <a:cubicBezTo>
                      <a:pt x="58" y="87"/>
                      <a:pt x="116" y="86"/>
                      <a:pt x="173" y="86"/>
                    </a:cubicBezTo>
                    <a:cubicBezTo>
                      <a:pt x="875" y="86"/>
                      <a:pt x="1561" y="288"/>
                      <a:pt x="2156" y="673"/>
                    </a:cubicBezTo>
                    <a:cubicBezTo>
                      <a:pt x="2775" y="1054"/>
                      <a:pt x="3239" y="1649"/>
                      <a:pt x="3489" y="2340"/>
                    </a:cubicBezTo>
                    <a:cubicBezTo>
                      <a:pt x="3501" y="2376"/>
                      <a:pt x="3525" y="2411"/>
                      <a:pt x="3561" y="2435"/>
                    </a:cubicBezTo>
                    <a:cubicBezTo>
                      <a:pt x="3597" y="2458"/>
                      <a:pt x="3636" y="2468"/>
                      <a:pt x="3674" y="2468"/>
                    </a:cubicBezTo>
                    <a:cubicBezTo>
                      <a:pt x="3738" y="2468"/>
                      <a:pt x="3798" y="2439"/>
                      <a:pt x="3835" y="2388"/>
                    </a:cubicBezTo>
                    <a:cubicBezTo>
                      <a:pt x="4251" y="1768"/>
                      <a:pt x="4752" y="1197"/>
                      <a:pt x="5430" y="935"/>
                    </a:cubicBezTo>
                    <a:cubicBezTo>
                      <a:pt x="5634" y="855"/>
                      <a:pt x="5851" y="815"/>
                      <a:pt x="6068" y="815"/>
                    </a:cubicBezTo>
                    <a:cubicBezTo>
                      <a:pt x="6206" y="815"/>
                      <a:pt x="6344" y="831"/>
                      <a:pt x="6478" y="864"/>
                    </a:cubicBezTo>
                    <a:cubicBezTo>
                      <a:pt x="6847" y="923"/>
                      <a:pt x="7169" y="1149"/>
                      <a:pt x="7371" y="1471"/>
                    </a:cubicBezTo>
                    <a:cubicBezTo>
                      <a:pt x="7216" y="1090"/>
                      <a:pt x="6907" y="804"/>
                      <a:pt x="6526" y="673"/>
                    </a:cubicBezTo>
                    <a:cubicBezTo>
                      <a:pt x="6315" y="603"/>
                      <a:pt x="6098" y="567"/>
                      <a:pt x="5881" y="567"/>
                    </a:cubicBezTo>
                    <a:cubicBezTo>
                      <a:pt x="5693" y="567"/>
                      <a:pt x="5505" y="594"/>
                      <a:pt x="5323" y="649"/>
                    </a:cubicBezTo>
                    <a:cubicBezTo>
                      <a:pt x="4930" y="768"/>
                      <a:pt x="4573" y="983"/>
                      <a:pt x="4275" y="1256"/>
                    </a:cubicBezTo>
                    <a:cubicBezTo>
                      <a:pt x="4073" y="1451"/>
                      <a:pt x="3882" y="1663"/>
                      <a:pt x="3712" y="1884"/>
                    </a:cubicBezTo>
                    <a:lnTo>
                      <a:pt x="3712" y="1884"/>
                    </a:lnTo>
                    <a:cubicBezTo>
                      <a:pt x="3412" y="1256"/>
                      <a:pt x="2921" y="737"/>
                      <a:pt x="2299" y="411"/>
                    </a:cubicBezTo>
                    <a:cubicBezTo>
                      <a:pt x="1825" y="141"/>
                      <a:pt x="1289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9" name="Google Shape;79;p7"/>
            <p:cNvSpPr/>
            <p:nvPr/>
          </p:nvSpPr>
          <p:spPr>
            <a:xfrm>
              <a:off x="-2584021" y="-853255"/>
              <a:ext cx="3362362" cy="2318423"/>
            </a:xfrm>
            <a:custGeom>
              <a:rect b="b" l="l" r="r" t="t"/>
              <a:pathLst>
                <a:path extrusionOk="0" h="13300" w="19289">
                  <a:moveTo>
                    <a:pt x="8878" y="1"/>
                  </a:moveTo>
                  <a:cubicBezTo>
                    <a:pt x="8356" y="1"/>
                    <a:pt x="7835" y="75"/>
                    <a:pt x="7335" y="231"/>
                  </a:cubicBezTo>
                  <a:cubicBezTo>
                    <a:pt x="5739" y="720"/>
                    <a:pt x="4406" y="2113"/>
                    <a:pt x="4168" y="3768"/>
                  </a:cubicBezTo>
                  <a:cubicBezTo>
                    <a:pt x="4055" y="3755"/>
                    <a:pt x="3942" y="3749"/>
                    <a:pt x="3828" y="3749"/>
                  </a:cubicBezTo>
                  <a:cubicBezTo>
                    <a:pt x="2402" y="3749"/>
                    <a:pt x="930" y="4697"/>
                    <a:pt x="488" y="6054"/>
                  </a:cubicBezTo>
                  <a:cubicBezTo>
                    <a:pt x="0" y="7518"/>
                    <a:pt x="715" y="9280"/>
                    <a:pt x="2084" y="9983"/>
                  </a:cubicBezTo>
                  <a:cubicBezTo>
                    <a:pt x="2819" y="10350"/>
                    <a:pt x="3658" y="10429"/>
                    <a:pt x="4491" y="10429"/>
                  </a:cubicBezTo>
                  <a:cubicBezTo>
                    <a:pt x="4629" y="10429"/>
                    <a:pt x="4768" y="10427"/>
                    <a:pt x="4906" y="10423"/>
                  </a:cubicBezTo>
                  <a:cubicBezTo>
                    <a:pt x="5370" y="11673"/>
                    <a:pt x="6632" y="12483"/>
                    <a:pt x="7882" y="12923"/>
                  </a:cubicBezTo>
                  <a:cubicBezTo>
                    <a:pt x="8263" y="13054"/>
                    <a:pt x="8656" y="13162"/>
                    <a:pt x="9061" y="13245"/>
                  </a:cubicBezTo>
                  <a:cubicBezTo>
                    <a:pt x="9310" y="13281"/>
                    <a:pt x="9559" y="13299"/>
                    <a:pt x="9806" y="13299"/>
                  </a:cubicBezTo>
                  <a:cubicBezTo>
                    <a:pt x="11495" y="13299"/>
                    <a:pt x="13096" y="12465"/>
                    <a:pt x="14062" y="11042"/>
                  </a:cubicBezTo>
                  <a:cubicBezTo>
                    <a:pt x="14561" y="11269"/>
                    <a:pt x="15095" y="11382"/>
                    <a:pt x="15629" y="11382"/>
                  </a:cubicBezTo>
                  <a:cubicBezTo>
                    <a:pt x="16217" y="11382"/>
                    <a:pt x="16805" y="11245"/>
                    <a:pt x="17348" y="10971"/>
                  </a:cubicBezTo>
                  <a:cubicBezTo>
                    <a:pt x="18372" y="10435"/>
                    <a:pt x="19062" y="9423"/>
                    <a:pt x="19193" y="8268"/>
                  </a:cubicBezTo>
                  <a:cubicBezTo>
                    <a:pt x="19288" y="7137"/>
                    <a:pt x="18729" y="5911"/>
                    <a:pt x="17776" y="5280"/>
                  </a:cubicBezTo>
                  <a:cubicBezTo>
                    <a:pt x="18312" y="4530"/>
                    <a:pt x="18372" y="3541"/>
                    <a:pt x="17931" y="2732"/>
                  </a:cubicBezTo>
                  <a:cubicBezTo>
                    <a:pt x="17467" y="1946"/>
                    <a:pt x="16645" y="1434"/>
                    <a:pt x="15728" y="1363"/>
                  </a:cubicBezTo>
                  <a:cubicBezTo>
                    <a:pt x="15673" y="1359"/>
                    <a:pt x="15617" y="1357"/>
                    <a:pt x="15561" y="1357"/>
                  </a:cubicBezTo>
                  <a:cubicBezTo>
                    <a:pt x="14720" y="1357"/>
                    <a:pt x="13854" y="1770"/>
                    <a:pt x="13240" y="2351"/>
                  </a:cubicBezTo>
                  <a:cubicBezTo>
                    <a:pt x="13169" y="1744"/>
                    <a:pt x="12657" y="1291"/>
                    <a:pt x="12145" y="958"/>
                  </a:cubicBezTo>
                  <a:cubicBezTo>
                    <a:pt x="11172" y="353"/>
                    <a:pt x="10021" y="1"/>
                    <a:pt x="8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7"/>
          <p:cNvSpPr txBox="1"/>
          <p:nvPr>
            <p:ph type="title"/>
          </p:nvPr>
        </p:nvSpPr>
        <p:spPr>
          <a:xfrm>
            <a:off x="810775" y="1162425"/>
            <a:ext cx="4724400" cy="75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81" name="Google Shape;81;p7"/>
          <p:cNvSpPr txBox="1"/>
          <p:nvPr>
            <p:ph idx="1" type="body"/>
          </p:nvPr>
        </p:nvSpPr>
        <p:spPr>
          <a:xfrm>
            <a:off x="963175" y="2072188"/>
            <a:ext cx="4897500" cy="19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Char char="■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8"/>
          <p:cNvGrpSpPr/>
          <p:nvPr/>
        </p:nvGrpSpPr>
        <p:grpSpPr>
          <a:xfrm>
            <a:off x="-53" y="193751"/>
            <a:ext cx="10233417" cy="4949762"/>
            <a:chOff x="-53" y="193751"/>
            <a:chExt cx="10233417" cy="4949762"/>
          </a:xfrm>
        </p:grpSpPr>
        <p:sp>
          <p:nvSpPr>
            <p:cNvPr id="84" name="Google Shape;84;p8"/>
            <p:cNvSpPr/>
            <p:nvPr/>
          </p:nvSpPr>
          <p:spPr>
            <a:xfrm flipH="1">
              <a:off x="-53" y="4029550"/>
              <a:ext cx="5297151" cy="1113963"/>
            </a:xfrm>
            <a:custGeom>
              <a:rect b="b" l="l" r="r" t="t"/>
              <a:pathLst>
                <a:path extrusionOk="0" h="40482" w="121564">
                  <a:moveTo>
                    <a:pt x="31374" y="20087"/>
                  </a:moveTo>
                  <a:cubicBezTo>
                    <a:pt x="56948" y="21408"/>
                    <a:pt x="70664" y="1"/>
                    <a:pt x="121564" y="6692"/>
                  </a:cubicBezTo>
                  <a:lnTo>
                    <a:pt x="121564" y="40268"/>
                  </a:lnTo>
                  <a:cubicBezTo>
                    <a:pt x="121552" y="40387"/>
                    <a:pt x="121468" y="40482"/>
                    <a:pt x="121349" y="40482"/>
                  </a:cubicBezTo>
                  <a:lnTo>
                    <a:pt x="120" y="40482"/>
                  </a:lnTo>
                  <a:cubicBezTo>
                    <a:pt x="1" y="40482"/>
                    <a:pt x="120" y="40387"/>
                    <a:pt x="120" y="40268"/>
                  </a:cubicBezTo>
                  <a:cubicBezTo>
                    <a:pt x="120" y="40268"/>
                    <a:pt x="5478" y="18753"/>
                    <a:pt x="31374" y="2008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>
              <a:off x="75" y="3852425"/>
              <a:ext cx="2311325" cy="1291043"/>
            </a:xfrm>
            <a:custGeom>
              <a:rect b="b" l="l" r="r" t="t"/>
              <a:pathLst>
                <a:path extrusionOk="0" h="35422" w="92453">
                  <a:moveTo>
                    <a:pt x="92452" y="35267"/>
                  </a:moveTo>
                  <a:cubicBezTo>
                    <a:pt x="92452" y="35267"/>
                    <a:pt x="73069" y="1"/>
                    <a:pt x="0" y="1787"/>
                  </a:cubicBezTo>
                  <a:lnTo>
                    <a:pt x="0" y="35208"/>
                  </a:lnTo>
                  <a:cubicBezTo>
                    <a:pt x="0" y="35327"/>
                    <a:pt x="84" y="35422"/>
                    <a:pt x="203" y="35422"/>
                  </a:cubicBezTo>
                  <a:lnTo>
                    <a:pt x="92238" y="35422"/>
                  </a:lnTo>
                  <a:cubicBezTo>
                    <a:pt x="92357" y="35422"/>
                    <a:pt x="92452" y="35327"/>
                    <a:pt x="92452" y="3520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>
              <a:off x="7710404" y="193751"/>
              <a:ext cx="2522961" cy="1740722"/>
            </a:xfrm>
            <a:custGeom>
              <a:rect b="b" l="l" r="r" t="t"/>
              <a:pathLst>
                <a:path extrusionOk="0" h="10524" w="15253">
                  <a:moveTo>
                    <a:pt x="7012" y="1"/>
                  </a:moveTo>
                  <a:cubicBezTo>
                    <a:pt x="6601" y="1"/>
                    <a:pt x="6193" y="59"/>
                    <a:pt x="5799" y="181"/>
                  </a:cubicBezTo>
                  <a:cubicBezTo>
                    <a:pt x="4537" y="574"/>
                    <a:pt x="3477" y="1669"/>
                    <a:pt x="3287" y="2979"/>
                  </a:cubicBezTo>
                  <a:cubicBezTo>
                    <a:pt x="3200" y="2970"/>
                    <a:pt x="3112" y="2965"/>
                    <a:pt x="3025" y="2965"/>
                  </a:cubicBezTo>
                  <a:cubicBezTo>
                    <a:pt x="1898" y="2965"/>
                    <a:pt x="735" y="3729"/>
                    <a:pt x="381" y="4801"/>
                  </a:cubicBezTo>
                  <a:cubicBezTo>
                    <a:pt x="0" y="5956"/>
                    <a:pt x="560" y="7349"/>
                    <a:pt x="1643" y="7896"/>
                  </a:cubicBezTo>
                  <a:cubicBezTo>
                    <a:pt x="2244" y="8202"/>
                    <a:pt x="2930" y="8256"/>
                    <a:pt x="3608" y="8256"/>
                  </a:cubicBezTo>
                  <a:cubicBezTo>
                    <a:pt x="3695" y="8256"/>
                    <a:pt x="3783" y="8255"/>
                    <a:pt x="3870" y="8254"/>
                  </a:cubicBezTo>
                  <a:cubicBezTo>
                    <a:pt x="4239" y="9230"/>
                    <a:pt x="5239" y="9873"/>
                    <a:pt x="6227" y="10230"/>
                  </a:cubicBezTo>
                  <a:cubicBezTo>
                    <a:pt x="6525" y="10337"/>
                    <a:pt x="6835" y="10421"/>
                    <a:pt x="7156" y="10480"/>
                  </a:cubicBezTo>
                  <a:cubicBezTo>
                    <a:pt x="7353" y="10509"/>
                    <a:pt x="7551" y="10523"/>
                    <a:pt x="7746" y="10523"/>
                  </a:cubicBezTo>
                  <a:cubicBezTo>
                    <a:pt x="9085" y="10523"/>
                    <a:pt x="10352" y="9862"/>
                    <a:pt x="11121" y="8730"/>
                  </a:cubicBezTo>
                  <a:cubicBezTo>
                    <a:pt x="11516" y="8913"/>
                    <a:pt x="11945" y="9006"/>
                    <a:pt x="12373" y="9006"/>
                  </a:cubicBezTo>
                  <a:cubicBezTo>
                    <a:pt x="12835" y="9006"/>
                    <a:pt x="13296" y="8898"/>
                    <a:pt x="13716" y="8682"/>
                  </a:cubicBezTo>
                  <a:cubicBezTo>
                    <a:pt x="14526" y="8254"/>
                    <a:pt x="15074" y="7456"/>
                    <a:pt x="15169" y="6551"/>
                  </a:cubicBezTo>
                  <a:cubicBezTo>
                    <a:pt x="15252" y="5622"/>
                    <a:pt x="14824" y="4717"/>
                    <a:pt x="14062" y="4182"/>
                  </a:cubicBezTo>
                  <a:cubicBezTo>
                    <a:pt x="14490" y="3586"/>
                    <a:pt x="14526" y="2812"/>
                    <a:pt x="14181" y="2170"/>
                  </a:cubicBezTo>
                  <a:cubicBezTo>
                    <a:pt x="13812" y="1539"/>
                    <a:pt x="13169" y="1134"/>
                    <a:pt x="12442" y="1086"/>
                  </a:cubicBezTo>
                  <a:cubicBezTo>
                    <a:pt x="12397" y="1083"/>
                    <a:pt x="12351" y="1082"/>
                    <a:pt x="12306" y="1082"/>
                  </a:cubicBezTo>
                  <a:cubicBezTo>
                    <a:pt x="11635" y="1082"/>
                    <a:pt x="10957" y="1404"/>
                    <a:pt x="10478" y="1872"/>
                  </a:cubicBezTo>
                  <a:cubicBezTo>
                    <a:pt x="10418" y="1384"/>
                    <a:pt x="10014" y="1027"/>
                    <a:pt x="9597" y="765"/>
                  </a:cubicBezTo>
                  <a:cubicBezTo>
                    <a:pt x="8827" y="281"/>
                    <a:pt x="7916" y="1"/>
                    <a:pt x="70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7" name="Google Shape;87;p8"/>
            <p:cNvGrpSpPr/>
            <p:nvPr/>
          </p:nvGrpSpPr>
          <p:grpSpPr>
            <a:xfrm>
              <a:off x="681645" y="419916"/>
              <a:ext cx="1864095" cy="947972"/>
              <a:chOff x="6186650" y="997000"/>
              <a:chExt cx="1616875" cy="822250"/>
            </a:xfrm>
          </p:grpSpPr>
          <p:sp>
            <p:nvSpPr>
              <p:cNvPr id="88" name="Google Shape;88;p8"/>
              <p:cNvSpPr/>
              <p:nvPr/>
            </p:nvSpPr>
            <p:spPr>
              <a:xfrm>
                <a:off x="7271300" y="1156000"/>
                <a:ext cx="265525" cy="84675"/>
              </a:xfrm>
              <a:custGeom>
                <a:rect b="b" l="l" r="r" t="t"/>
                <a:pathLst>
                  <a:path extrusionOk="0" h="3387" w="10621">
                    <a:moveTo>
                      <a:pt x="9008" y="1"/>
                    </a:moveTo>
                    <a:cubicBezTo>
                      <a:pt x="8495" y="1"/>
                      <a:pt x="7988" y="143"/>
                      <a:pt x="7549" y="411"/>
                    </a:cubicBezTo>
                    <a:cubicBezTo>
                      <a:pt x="7061" y="721"/>
                      <a:pt x="6656" y="1125"/>
                      <a:pt x="6359" y="1614"/>
                    </a:cubicBezTo>
                    <a:cubicBezTo>
                      <a:pt x="6125" y="1988"/>
                      <a:pt x="5920" y="2376"/>
                      <a:pt x="5757" y="2785"/>
                    </a:cubicBezTo>
                    <a:lnTo>
                      <a:pt x="5757" y="2785"/>
                    </a:lnTo>
                    <a:cubicBezTo>
                      <a:pt x="5115" y="1997"/>
                      <a:pt x="4239" y="1428"/>
                      <a:pt x="3239" y="1173"/>
                    </a:cubicBezTo>
                    <a:cubicBezTo>
                      <a:pt x="2837" y="1066"/>
                      <a:pt x="2415" y="1012"/>
                      <a:pt x="1998" y="1012"/>
                    </a:cubicBezTo>
                    <a:cubicBezTo>
                      <a:pt x="1859" y="1012"/>
                      <a:pt x="1721" y="1018"/>
                      <a:pt x="1584" y="1030"/>
                    </a:cubicBezTo>
                    <a:cubicBezTo>
                      <a:pt x="1025" y="1078"/>
                      <a:pt x="489" y="1233"/>
                      <a:pt x="1" y="1494"/>
                    </a:cubicBezTo>
                    <a:cubicBezTo>
                      <a:pt x="524" y="1304"/>
                      <a:pt x="1075" y="1208"/>
                      <a:pt x="1627" y="1208"/>
                    </a:cubicBezTo>
                    <a:cubicBezTo>
                      <a:pt x="2144" y="1208"/>
                      <a:pt x="2661" y="1292"/>
                      <a:pt x="3156" y="1459"/>
                    </a:cubicBezTo>
                    <a:cubicBezTo>
                      <a:pt x="4180" y="1768"/>
                      <a:pt x="5061" y="2411"/>
                      <a:pt x="5656" y="3292"/>
                    </a:cubicBezTo>
                    <a:cubicBezTo>
                      <a:pt x="5680" y="3328"/>
                      <a:pt x="5716" y="3352"/>
                      <a:pt x="5751" y="3376"/>
                    </a:cubicBezTo>
                    <a:cubicBezTo>
                      <a:pt x="5773" y="3383"/>
                      <a:pt x="5794" y="3386"/>
                      <a:pt x="5815" y="3386"/>
                    </a:cubicBezTo>
                    <a:cubicBezTo>
                      <a:pt x="5899" y="3386"/>
                      <a:pt x="5973" y="3333"/>
                      <a:pt x="6001" y="3257"/>
                    </a:cubicBezTo>
                    <a:cubicBezTo>
                      <a:pt x="6359" y="2256"/>
                      <a:pt x="6859" y="1268"/>
                      <a:pt x="7716" y="661"/>
                    </a:cubicBezTo>
                    <a:cubicBezTo>
                      <a:pt x="8145" y="363"/>
                      <a:pt x="8645" y="197"/>
                      <a:pt x="9168" y="197"/>
                    </a:cubicBezTo>
                    <a:cubicBezTo>
                      <a:pt x="9197" y="195"/>
                      <a:pt x="9226" y="195"/>
                      <a:pt x="9255" y="195"/>
                    </a:cubicBezTo>
                    <a:cubicBezTo>
                      <a:pt x="9771" y="195"/>
                      <a:pt x="10260" y="395"/>
                      <a:pt x="10621" y="756"/>
                    </a:cubicBezTo>
                    <a:cubicBezTo>
                      <a:pt x="10300" y="292"/>
                      <a:pt x="9740" y="54"/>
                      <a:pt x="9180" y="6"/>
                    </a:cubicBezTo>
                    <a:cubicBezTo>
                      <a:pt x="9123" y="3"/>
                      <a:pt x="9065" y="1"/>
                      <a:pt x="90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8"/>
              <p:cNvSpPr/>
              <p:nvPr/>
            </p:nvSpPr>
            <p:spPr>
              <a:xfrm>
                <a:off x="7543950" y="997000"/>
                <a:ext cx="259575" cy="86450"/>
              </a:xfrm>
              <a:custGeom>
                <a:rect b="b" l="l" r="r" t="t"/>
                <a:pathLst>
                  <a:path extrusionOk="0" h="3458" w="10383">
                    <a:moveTo>
                      <a:pt x="9868" y="0"/>
                    </a:moveTo>
                    <a:cubicBezTo>
                      <a:pt x="9549" y="0"/>
                      <a:pt x="9232" y="51"/>
                      <a:pt x="8930" y="151"/>
                    </a:cubicBezTo>
                    <a:cubicBezTo>
                      <a:pt x="8466" y="318"/>
                      <a:pt x="8026" y="568"/>
                      <a:pt x="7645" y="889"/>
                    </a:cubicBezTo>
                    <a:cubicBezTo>
                      <a:pt x="6946" y="1459"/>
                      <a:pt x="6432" y="2193"/>
                      <a:pt x="5954" y="2925"/>
                    </a:cubicBezTo>
                    <a:lnTo>
                      <a:pt x="5954" y="2925"/>
                    </a:lnTo>
                    <a:cubicBezTo>
                      <a:pt x="5302" y="2040"/>
                      <a:pt x="4436" y="1353"/>
                      <a:pt x="3418" y="937"/>
                    </a:cubicBezTo>
                    <a:cubicBezTo>
                      <a:pt x="2882" y="711"/>
                      <a:pt x="2311" y="556"/>
                      <a:pt x="1727" y="485"/>
                    </a:cubicBezTo>
                    <a:cubicBezTo>
                      <a:pt x="1528" y="464"/>
                      <a:pt x="1326" y="453"/>
                      <a:pt x="1124" y="453"/>
                    </a:cubicBezTo>
                    <a:cubicBezTo>
                      <a:pt x="745" y="453"/>
                      <a:pt x="365" y="490"/>
                      <a:pt x="1" y="568"/>
                    </a:cubicBezTo>
                    <a:cubicBezTo>
                      <a:pt x="137" y="559"/>
                      <a:pt x="274" y="555"/>
                      <a:pt x="410" y="555"/>
                    </a:cubicBezTo>
                    <a:cubicBezTo>
                      <a:pt x="1406" y="555"/>
                      <a:pt x="2398" y="783"/>
                      <a:pt x="3299" y="1223"/>
                    </a:cubicBezTo>
                    <a:cubicBezTo>
                      <a:pt x="4311" y="1699"/>
                      <a:pt x="5168" y="2449"/>
                      <a:pt x="5799" y="3378"/>
                    </a:cubicBezTo>
                    <a:cubicBezTo>
                      <a:pt x="5811" y="3390"/>
                      <a:pt x="5835" y="3413"/>
                      <a:pt x="5859" y="3425"/>
                    </a:cubicBezTo>
                    <a:cubicBezTo>
                      <a:pt x="5889" y="3447"/>
                      <a:pt x="5925" y="3458"/>
                      <a:pt x="5960" y="3458"/>
                    </a:cubicBezTo>
                    <a:cubicBezTo>
                      <a:pt x="6021" y="3458"/>
                      <a:pt x="6083" y="3426"/>
                      <a:pt x="6121" y="3366"/>
                    </a:cubicBezTo>
                    <a:cubicBezTo>
                      <a:pt x="6633" y="2556"/>
                      <a:pt x="7145" y="1747"/>
                      <a:pt x="7823" y="1092"/>
                    </a:cubicBezTo>
                    <a:cubicBezTo>
                      <a:pt x="8168" y="770"/>
                      <a:pt x="8561" y="508"/>
                      <a:pt x="8990" y="318"/>
                    </a:cubicBezTo>
                    <a:cubicBezTo>
                      <a:pt x="9386" y="136"/>
                      <a:pt x="9811" y="40"/>
                      <a:pt x="10239" y="40"/>
                    </a:cubicBezTo>
                    <a:cubicBezTo>
                      <a:pt x="10287" y="40"/>
                      <a:pt x="10335" y="42"/>
                      <a:pt x="10383" y="44"/>
                    </a:cubicBezTo>
                    <a:cubicBezTo>
                      <a:pt x="10212" y="15"/>
                      <a:pt x="10040" y="0"/>
                      <a:pt x="98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8"/>
              <p:cNvSpPr/>
              <p:nvPr/>
            </p:nvSpPr>
            <p:spPr>
              <a:xfrm>
                <a:off x="6186650" y="1653225"/>
                <a:ext cx="349475" cy="166025"/>
              </a:xfrm>
              <a:custGeom>
                <a:rect b="b" l="l" r="r" t="t"/>
                <a:pathLst>
                  <a:path extrusionOk="0" h="6641" w="13979">
                    <a:moveTo>
                      <a:pt x="13978" y="1"/>
                    </a:moveTo>
                    <a:lnTo>
                      <a:pt x="13978" y="1"/>
                    </a:lnTo>
                    <a:cubicBezTo>
                      <a:pt x="13264" y="96"/>
                      <a:pt x="12597" y="370"/>
                      <a:pt x="12037" y="810"/>
                    </a:cubicBezTo>
                    <a:cubicBezTo>
                      <a:pt x="11466" y="1239"/>
                      <a:pt x="10990" y="1775"/>
                      <a:pt x="10609" y="2382"/>
                    </a:cubicBezTo>
                    <a:cubicBezTo>
                      <a:pt x="9916" y="3486"/>
                      <a:pt x="9538" y="4738"/>
                      <a:pt x="9215" y="5959"/>
                    </a:cubicBezTo>
                    <a:lnTo>
                      <a:pt x="9215" y="5959"/>
                    </a:lnTo>
                    <a:cubicBezTo>
                      <a:pt x="7933" y="5038"/>
                      <a:pt x="6420" y="4478"/>
                      <a:pt x="4846" y="4346"/>
                    </a:cubicBezTo>
                    <a:cubicBezTo>
                      <a:pt x="4610" y="4326"/>
                      <a:pt x="4373" y="4317"/>
                      <a:pt x="4137" y="4317"/>
                    </a:cubicBezTo>
                    <a:cubicBezTo>
                      <a:pt x="3529" y="4317"/>
                      <a:pt x="2926" y="4381"/>
                      <a:pt x="2334" y="4501"/>
                    </a:cubicBezTo>
                    <a:cubicBezTo>
                      <a:pt x="1512" y="4668"/>
                      <a:pt x="727" y="4965"/>
                      <a:pt x="0" y="5382"/>
                    </a:cubicBezTo>
                    <a:cubicBezTo>
                      <a:pt x="762" y="5061"/>
                      <a:pt x="1560" y="4858"/>
                      <a:pt x="2382" y="4751"/>
                    </a:cubicBezTo>
                    <a:cubicBezTo>
                      <a:pt x="2769" y="4705"/>
                      <a:pt x="3161" y="4681"/>
                      <a:pt x="3554" y="4681"/>
                    </a:cubicBezTo>
                    <a:cubicBezTo>
                      <a:pt x="3971" y="4681"/>
                      <a:pt x="4388" y="4708"/>
                      <a:pt x="4798" y="4763"/>
                    </a:cubicBezTo>
                    <a:cubicBezTo>
                      <a:pt x="6406" y="4965"/>
                      <a:pt x="7930" y="5597"/>
                      <a:pt x="9204" y="6585"/>
                    </a:cubicBezTo>
                    <a:cubicBezTo>
                      <a:pt x="9240" y="6609"/>
                      <a:pt x="9275" y="6620"/>
                      <a:pt x="9299" y="6632"/>
                    </a:cubicBezTo>
                    <a:cubicBezTo>
                      <a:pt x="9321" y="6638"/>
                      <a:pt x="9343" y="6641"/>
                      <a:pt x="9365" y="6641"/>
                    </a:cubicBezTo>
                    <a:cubicBezTo>
                      <a:pt x="9480" y="6641"/>
                      <a:pt x="9578" y="6562"/>
                      <a:pt x="9609" y="6442"/>
                    </a:cubicBezTo>
                    <a:cubicBezTo>
                      <a:pt x="9954" y="5108"/>
                      <a:pt x="10275" y="3763"/>
                      <a:pt x="10942" y="2572"/>
                    </a:cubicBezTo>
                    <a:cubicBezTo>
                      <a:pt x="11264" y="1989"/>
                      <a:pt x="11692" y="1441"/>
                      <a:pt x="12192" y="989"/>
                    </a:cubicBezTo>
                    <a:cubicBezTo>
                      <a:pt x="12692" y="524"/>
                      <a:pt x="13311" y="179"/>
                      <a:pt x="139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8"/>
              <p:cNvSpPr/>
              <p:nvPr/>
            </p:nvSpPr>
            <p:spPr>
              <a:xfrm>
                <a:off x="6774675" y="1212300"/>
                <a:ext cx="184275" cy="61725"/>
              </a:xfrm>
              <a:custGeom>
                <a:rect b="b" l="l" r="r" t="t"/>
                <a:pathLst>
                  <a:path extrusionOk="0" h="2469" w="7371">
                    <a:moveTo>
                      <a:pt x="745" y="1"/>
                    </a:moveTo>
                    <a:cubicBezTo>
                      <a:pt x="497" y="1"/>
                      <a:pt x="247" y="30"/>
                      <a:pt x="1" y="90"/>
                    </a:cubicBezTo>
                    <a:cubicBezTo>
                      <a:pt x="58" y="87"/>
                      <a:pt x="116" y="86"/>
                      <a:pt x="173" y="86"/>
                    </a:cubicBezTo>
                    <a:cubicBezTo>
                      <a:pt x="875" y="86"/>
                      <a:pt x="1561" y="288"/>
                      <a:pt x="2156" y="673"/>
                    </a:cubicBezTo>
                    <a:cubicBezTo>
                      <a:pt x="2775" y="1054"/>
                      <a:pt x="3239" y="1649"/>
                      <a:pt x="3489" y="2340"/>
                    </a:cubicBezTo>
                    <a:cubicBezTo>
                      <a:pt x="3501" y="2376"/>
                      <a:pt x="3525" y="2411"/>
                      <a:pt x="3561" y="2435"/>
                    </a:cubicBezTo>
                    <a:cubicBezTo>
                      <a:pt x="3597" y="2458"/>
                      <a:pt x="3636" y="2468"/>
                      <a:pt x="3674" y="2468"/>
                    </a:cubicBezTo>
                    <a:cubicBezTo>
                      <a:pt x="3738" y="2468"/>
                      <a:pt x="3798" y="2439"/>
                      <a:pt x="3835" y="2388"/>
                    </a:cubicBezTo>
                    <a:cubicBezTo>
                      <a:pt x="4251" y="1768"/>
                      <a:pt x="4752" y="1197"/>
                      <a:pt x="5430" y="935"/>
                    </a:cubicBezTo>
                    <a:cubicBezTo>
                      <a:pt x="5634" y="855"/>
                      <a:pt x="5851" y="815"/>
                      <a:pt x="6068" y="815"/>
                    </a:cubicBezTo>
                    <a:cubicBezTo>
                      <a:pt x="6206" y="815"/>
                      <a:pt x="6344" y="831"/>
                      <a:pt x="6478" y="864"/>
                    </a:cubicBezTo>
                    <a:cubicBezTo>
                      <a:pt x="6847" y="923"/>
                      <a:pt x="7169" y="1149"/>
                      <a:pt x="7371" y="1471"/>
                    </a:cubicBezTo>
                    <a:cubicBezTo>
                      <a:pt x="7216" y="1090"/>
                      <a:pt x="6907" y="804"/>
                      <a:pt x="6526" y="673"/>
                    </a:cubicBezTo>
                    <a:cubicBezTo>
                      <a:pt x="6315" y="603"/>
                      <a:pt x="6098" y="567"/>
                      <a:pt x="5881" y="567"/>
                    </a:cubicBezTo>
                    <a:cubicBezTo>
                      <a:pt x="5693" y="567"/>
                      <a:pt x="5505" y="594"/>
                      <a:pt x="5323" y="649"/>
                    </a:cubicBezTo>
                    <a:cubicBezTo>
                      <a:pt x="4930" y="768"/>
                      <a:pt x="4573" y="983"/>
                      <a:pt x="4275" y="1256"/>
                    </a:cubicBezTo>
                    <a:cubicBezTo>
                      <a:pt x="4073" y="1451"/>
                      <a:pt x="3882" y="1663"/>
                      <a:pt x="3712" y="1884"/>
                    </a:cubicBezTo>
                    <a:lnTo>
                      <a:pt x="3712" y="1884"/>
                    </a:lnTo>
                    <a:cubicBezTo>
                      <a:pt x="3412" y="1256"/>
                      <a:pt x="2921" y="737"/>
                      <a:pt x="2299" y="411"/>
                    </a:cubicBezTo>
                    <a:cubicBezTo>
                      <a:pt x="1825" y="141"/>
                      <a:pt x="1289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2" name="Google Shape;92;p8"/>
            <p:cNvSpPr/>
            <p:nvPr/>
          </p:nvSpPr>
          <p:spPr>
            <a:xfrm flipH="1">
              <a:off x="6576100" y="4428075"/>
              <a:ext cx="2567900" cy="715438"/>
            </a:xfrm>
            <a:custGeom>
              <a:rect b="b" l="l" r="r" t="t"/>
              <a:pathLst>
                <a:path extrusionOk="0" h="33636" w="102716">
                  <a:moveTo>
                    <a:pt x="102716" y="33493"/>
                  </a:moveTo>
                  <a:cubicBezTo>
                    <a:pt x="102716" y="33493"/>
                    <a:pt x="93310" y="6549"/>
                    <a:pt x="67914" y="11645"/>
                  </a:cubicBezTo>
                  <a:cubicBezTo>
                    <a:pt x="25420" y="20158"/>
                    <a:pt x="42113" y="4763"/>
                    <a:pt x="0" y="1"/>
                  </a:cubicBezTo>
                  <a:lnTo>
                    <a:pt x="0" y="33433"/>
                  </a:lnTo>
                  <a:cubicBezTo>
                    <a:pt x="0" y="33540"/>
                    <a:pt x="84" y="33636"/>
                    <a:pt x="203" y="33636"/>
                  </a:cubicBezTo>
                  <a:lnTo>
                    <a:pt x="102513" y="33636"/>
                  </a:lnTo>
                  <a:cubicBezTo>
                    <a:pt x="102620" y="33636"/>
                    <a:pt x="102716" y="33540"/>
                    <a:pt x="102716" y="3343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291800" y="1295400"/>
            <a:ext cx="6560400" cy="269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90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9"/>
          <p:cNvGrpSpPr/>
          <p:nvPr/>
        </p:nvGrpSpPr>
        <p:grpSpPr>
          <a:xfrm>
            <a:off x="0" y="199922"/>
            <a:ext cx="9627400" cy="4943593"/>
            <a:chOff x="0" y="199922"/>
            <a:chExt cx="9627400" cy="4943593"/>
          </a:xfrm>
        </p:grpSpPr>
        <p:grpSp>
          <p:nvGrpSpPr>
            <p:cNvPr id="96" name="Google Shape;96;p9"/>
            <p:cNvGrpSpPr/>
            <p:nvPr/>
          </p:nvGrpSpPr>
          <p:grpSpPr>
            <a:xfrm>
              <a:off x="6186650" y="199922"/>
              <a:ext cx="3243130" cy="1619328"/>
              <a:chOff x="6186650" y="199922"/>
              <a:chExt cx="3243130" cy="1619328"/>
            </a:xfrm>
          </p:grpSpPr>
          <p:sp>
            <p:nvSpPr>
              <p:cNvPr id="97" name="Google Shape;97;p9"/>
              <p:cNvSpPr/>
              <p:nvPr/>
            </p:nvSpPr>
            <p:spPr>
              <a:xfrm>
                <a:off x="7960459" y="199922"/>
                <a:ext cx="1469321" cy="1013777"/>
              </a:xfrm>
              <a:custGeom>
                <a:rect b="b" l="l" r="r" t="t"/>
                <a:pathLst>
                  <a:path extrusionOk="0" h="10524" w="15253">
                    <a:moveTo>
                      <a:pt x="7012" y="1"/>
                    </a:moveTo>
                    <a:cubicBezTo>
                      <a:pt x="6601" y="1"/>
                      <a:pt x="6193" y="59"/>
                      <a:pt x="5799" y="181"/>
                    </a:cubicBezTo>
                    <a:cubicBezTo>
                      <a:pt x="4537" y="574"/>
                      <a:pt x="3477" y="1669"/>
                      <a:pt x="3287" y="2979"/>
                    </a:cubicBezTo>
                    <a:cubicBezTo>
                      <a:pt x="3200" y="2970"/>
                      <a:pt x="3112" y="2965"/>
                      <a:pt x="3025" y="2965"/>
                    </a:cubicBezTo>
                    <a:cubicBezTo>
                      <a:pt x="1898" y="2965"/>
                      <a:pt x="735" y="3729"/>
                      <a:pt x="381" y="4801"/>
                    </a:cubicBezTo>
                    <a:cubicBezTo>
                      <a:pt x="0" y="5956"/>
                      <a:pt x="560" y="7349"/>
                      <a:pt x="1643" y="7896"/>
                    </a:cubicBezTo>
                    <a:cubicBezTo>
                      <a:pt x="2244" y="8202"/>
                      <a:pt x="2930" y="8256"/>
                      <a:pt x="3608" y="8256"/>
                    </a:cubicBezTo>
                    <a:cubicBezTo>
                      <a:pt x="3695" y="8256"/>
                      <a:pt x="3783" y="8255"/>
                      <a:pt x="3870" y="8254"/>
                    </a:cubicBezTo>
                    <a:cubicBezTo>
                      <a:pt x="4239" y="9230"/>
                      <a:pt x="5239" y="9873"/>
                      <a:pt x="6227" y="10230"/>
                    </a:cubicBezTo>
                    <a:cubicBezTo>
                      <a:pt x="6525" y="10337"/>
                      <a:pt x="6835" y="10421"/>
                      <a:pt x="7156" y="10480"/>
                    </a:cubicBezTo>
                    <a:cubicBezTo>
                      <a:pt x="7353" y="10509"/>
                      <a:pt x="7551" y="10523"/>
                      <a:pt x="7746" y="10523"/>
                    </a:cubicBezTo>
                    <a:cubicBezTo>
                      <a:pt x="9085" y="10523"/>
                      <a:pt x="10352" y="9862"/>
                      <a:pt x="11121" y="8730"/>
                    </a:cubicBezTo>
                    <a:cubicBezTo>
                      <a:pt x="11516" y="8913"/>
                      <a:pt x="11945" y="9006"/>
                      <a:pt x="12373" y="9006"/>
                    </a:cubicBezTo>
                    <a:cubicBezTo>
                      <a:pt x="12835" y="9006"/>
                      <a:pt x="13296" y="8898"/>
                      <a:pt x="13716" y="8682"/>
                    </a:cubicBezTo>
                    <a:cubicBezTo>
                      <a:pt x="14526" y="8254"/>
                      <a:pt x="15074" y="7456"/>
                      <a:pt x="15169" y="6551"/>
                    </a:cubicBezTo>
                    <a:cubicBezTo>
                      <a:pt x="15252" y="5622"/>
                      <a:pt x="14824" y="4717"/>
                      <a:pt x="14062" y="4182"/>
                    </a:cubicBezTo>
                    <a:cubicBezTo>
                      <a:pt x="14490" y="3586"/>
                      <a:pt x="14526" y="2812"/>
                      <a:pt x="14181" y="2170"/>
                    </a:cubicBezTo>
                    <a:cubicBezTo>
                      <a:pt x="13812" y="1539"/>
                      <a:pt x="13169" y="1134"/>
                      <a:pt x="12442" y="1086"/>
                    </a:cubicBezTo>
                    <a:cubicBezTo>
                      <a:pt x="12397" y="1083"/>
                      <a:pt x="12351" y="1082"/>
                      <a:pt x="12306" y="1082"/>
                    </a:cubicBezTo>
                    <a:cubicBezTo>
                      <a:pt x="11635" y="1082"/>
                      <a:pt x="10957" y="1404"/>
                      <a:pt x="10478" y="1872"/>
                    </a:cubicBezTo>
                    <a:cubicBezTo>
                      <a:pt x="10418" y="1384"/>
                      <a:pt x="10014" y="1027"/>
                      <a:pt x="9597" y="765"/>
                    </a:cubicBezTo>
                    <a:cubicBezTo>
                      <a:pt x="8827" y="281"/>
                      <a:pt x="7916" y="1"/>
                      <a:pt x="701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98" name="Google Shape;98;p9"/>
              <p:cNvGrpSpPr/>
              <p:nvPr/>
            </p:nvGrpSpPr>
            <p:grpSpPr>
              <a:xfrm>
                <a:off x="6186650" y="997000"/>
                <a:ext cx="1616875" cy="822250"/>
                <a:chOff x="6186650" y="997000"/>
                <a:chExt cx="1616875" cy="822250"/>
              </a:xfrm>
            </p:grpSpPr>
            <p:sp>
              <p:nvSpPr>
                <p:cNvPr id="99" name="Google Shape;99;p9"/>
                <p:cNvSpPr/>
                <p:nvPr/>
              </p:nvSpPr>
              <p:spPr>
                <a:xfrm>
                  <a:off x="7271300" y="1156000"/>
                  <a:ext cx="265525" cy="84675"/>
                </a:xfrm>
                <a:custGeom>
                  <a:rect b="b" l="l" r="r" t="t"/>
                  <a:pathLst>
                    <a:path extrusionOk="0" h="3387" w="10621">
                      <a:moveTo>
                        <a:pt x="9008" y="1"/>
                      </a:moveTo>
                      <a:cubicBezTo>
                        <a:pt x="8495" y="1"/>
                        <a:pt x="7988" y="143"/>
                        <a:pt x="7549" y="411"/>
                      </a:cubicBezTo>
                      <a:cubicBezTo>
                        <a:pt x="7061" y="721"/>
                        <a:pt x="6656" y="1125"/>
                        <a:pt x="6359" y="1614"/>
                      </a:cubicBezTo>
                      <a:cubicBezTo>
                        <a:pt x="6125" y="1988"/>
                        <a:pt x="5920" y="2376"/>
                        <a:pt x="5757" y="2785"/>
                      </a:cubicBezTo>
                      <a:lnTo>
                        <a:pt x="5757" y="2785"/>
                      </a:lnTo>
                      <a:cubicBezTo>
                        <a:pt x="5115" y="1997"/>
                        <a:pt x="4239" y="1428"/>
                        <a:pt x="3239" y="1173"/>
                      </a:cubicBezTo>
                      <a:cubicBezTo>
                        <a:pt x="2837" y="1066"/>
                        <a:pt x="2415" y="1012"/>
                        <a:pt x="1998" y="1012"/>
                      </a:cubicBezTo>
                      <a:cubicBezTo>
                        <a:pt x="1859" y="1012"/>
                        <a:pt x="1721" y="1018"/>
                        <a:pt x="1584" y="1030"/>
                      </a:cubicBezTo>
                      <a:cubicBezTo>
                        <a:pt x="1025" y="1078"/>
                        <a:pt x="489" y="1233"/>
                        <a:pt x="1" y="1494"/>
                      </a:cubicBezTo>
                      <a:cubicBezTo>
                        <a:pt x="524" y="1304"/>
                        <a:pt x="1075" y="1208"/>
                        <a:pt x="1627" y="1208"/>
                      </a:cubicBezTo>
                      <a:cubicBezTo>
                        <a:pt x="2144" y="1208"/>
                        <a:pt x="2661" y="1292"/>
                        <a:pt x="3156" y="1459"/>
                      </a:cubicBezTo>
                      <a:cubicBezTo>
                        <a:pt x="4180" y="1768"/>
                        <a:pt x="5061" y="2411"/>
                        <a:pt x="5656" y="3292"/>
                      </a:cubicBezTo>
                      <a:cubicBezTo>
                        <a:pt x="5680" y="3328"/>
                        <a:pt x="5716" y="3352"/>
                        <a:pt x="5751" y="3376"/>
                      </a:cubicBezTo>
                      <a:cubicBezTo>
                        <a:pt x="5773" y="3383"/>
                        <a:pt x="5794" y="3386"/>
                        <a:pt x="5815" y="3386"/>
                      </a:cubicBezTo>
                      <a:cubicBezTo>
                        <a:pt x="5899" y="3386"/>
                        <a:pt x="5973" y="3333"/>
                        <a:pt x="6001" y="3257"/>
                      </a:cubicBezTo>
                      <a:cubicBezTo>
                        <a:pt x="6359" y="2256"/>
                        <a:pt x="6859" y="1268"/>
                        <a:pt x="7716" y="661"/>
                      </a:cubicBezTo>
                      <a:cubicBezTo>
                        <a:pt x="8145" y="363"/>
                        <a:pt x="8645" y="197"/>
                        <a:pt x="9168" y="197"/>
                      </a:cubicBezTo>
                      <a:cubicBezTo>
                        <a:pt x="9197" y="195"/>
                        <a:pt x="9226" y="195"/>
                        <a:pt x="9255" y="195"/>
                      </a:cubicBezTo>
                      <a:cubicBezTo>
                        <a:pt x="9771" y="195"/>
                        <a:pt x="10260" y="395"/>
                        <a:pt x="10621" y="756"/>
                      </a:cubicBezTo>
                      <a:cubicBezTo>
                        <a:pt x="10300" y="292"/>
                        <a:pt x="9740" y="54"/>
                        <a:pt x="9180" y="6"/>
                      </a:cubicBezTo>
                      <a:cubicBezTo>
                        <a:pt x="9123" y="3"/>
                        <a:pt x="9065" y="1"/>
                        <a:pt x="900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0" name="Google Shape;100;p9"/>
                <p:cNvSpPr/>
                <p:nvPr/>
              </p:nvSpPr>
              <p:spPr>
                <a:xfrm>
                  <a:off x="7543950" y="997000"/>
                  <a:ext cx="259575" cy="86450"/>
                </a:xfrm>
                <a:custGeom>
                  <a:rect b="b" l="l" r="r" t="t"/>
                  <a:pathLst>
                    <a:path extrusionOk="0" h="3458" w="10383">
                      <a:moveTo>
                        <a:pt x="9868" y="0"/>
                      </a:moveTo>
                      <a:cubicBezTo>
                        <a:pt x="9549" y="0"/>
                        <a:pt x="9232" y="51"/>
                        <a:pt x="8930" y="151"/>
                      </a:cubicBezTo>
                      <a:cubicBezTo>
                        <a:pt x="8466" y="318"/>
                        <a:pt x="8026" y="568"/>
                        <a:pt x="7645" y="889"/>
                      </a:cubicBezTo>
                      <a:cubicBezTo>
                        <a:pt x="6946" y="1459"/>
                        <a:pt x="6432" y="2193"/>
                        <a:pt x="5954" y="2925"/>
                      </a:cubicBezTo>
                      <a:lnTo>
                        <a:pt x="5954" y="2925"/>
                      </a:lnTo>
                      <a:cubicBezTo>
                        <a:pt x="5302" y="2040"/>
                        <a:pt x="4436" y="1353"/>
                        <a:pt x="3418" y="937"/>
                      </a:cubicBezTo>
                      <a:cubicBezTo>
                        <a:pt x="2882" y="711"/>
                        <a:pt x="2311" y="556"/>
                        <a:pt x="1727" y="485"/>
                      </a:cubicBezTo>
                      <a:cubicBezTo>
                        <a:pt x="1528" y="464"/>
                        <a:pt x="1326" y="453"/>
                        <a:pt x="1124" y="453"/>
                      </a:cubicBezTo>
                      <a:cubicBezTo>
                        <a:pt x="745" y="453"/>
                        <a:pt x="365" y="490"/>
                        <a:pt x="1" y="568"/>
                      </a:cubicBezTo>
                      <a:cubicBezTo>
                        <a:pt x="137" y="559"/>
                        <a:pt x="274" y="555"/>
                        <a:pt x="410" y="555"/>
                      </a:cubicBezTo>
                      <a:cubicBezTo>
                        <a:pt x="1406" y="555"/>
                        <a:pt x="2398" y="783"/>
                        <a:pt x="3299" y="1223"/>
                      </a:cubicBezTo>
                      <a:cubicBezTo>
                        <a:pt x="4311" y="1699"/>
                        <a:pt x="5168" y="2449"/>
                        <a:pt x="5799" y="3378"/>
                      </a:cubicBezTo>
                      <a:cubicBezTo>
                        <a:pt x="5811" y="3390"/>
                        <a:pt x="5835" y="3413"/>
                        <a:pt x="5859" y="3425"/>
                      </a:cubicBezTo>
                      <a:cubicBezTo>
                        <a:pt x="5889" y="3447"/>
                        <a:pt x="5925" y="3458"/>
                        <a:pt x="5960" y="3458"/>
                      </a:cubicBezTo>
                      <a:cubicBezTo>
                        <a:pt x="6021" y="3458"/>
                        <a:pt x="6083" y="3426"/>
                        <a:pt x="6121" y="3366"/>
                      </a:cubicBezTo>
                      <a:cubicBezTo>
                        <a:pt x="6633" y="2556"/>
                        <a:pt x="7145" y="1747"/>
                        <a:pt x="7823" y="1092"/>
                      </a:cubicBezTo>
                      <a:cubicBezTo>
                        <a:pt x="8168" y="770"/>
                        <a:pt x="8561" y="508"/>
                        <a:pt x="8990" y="318"/>
                      </a:cubicBezTo>
                      <a:cubicBezTo>
                        <a:pt x="9386" y="136"/>
                        <a:pt x="9811" y="40"/>
                        <a:pt x="10239" y="40"/>
                      </a:cubicBezTo>
                      <a:cubicBezTo>
                        <a:pt x="10287" y="40"/>
                        <a:pt x="10335" y="42"/>
                        <a:pt x="10383" y="44"/>
                      </a:cubicBezTo>
                      <a:cubicBezTo>
                        <a:pt x="10212" y="15"/>
                        <a:pt x="10040" y="0"/>
                        <a:pt x="986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1" name="Google Shape;101;p9"/>
                <p:cNvSpPr/>
                <p:nvPr/>
              </p:nvSpPr>
              <p:spPr>
                <a:xfrm>
                  <a:off x="6186650" y="1653225"/>
                  <a:ext cx="349475" cy="166025"/>
                </a:xfrm>
                <a:custGeom>
                  <a:rect b="b" l="l" r="r" t="t"/>
                  <a:pathLst>
                    <a:path extrusionOk="0" h="6641" w="13979">
                      <a:moveTo>
                        <a:pt x="13978" y="1"/>
                      </a:moveTo>
                      <a:lnTo>
                        <a:pt x="13978" y="1"/>
                      </a:lnTo>
                      <a:cubicBezTo>
                        <a:pt x="13264" y="96"/>
                        <a:pt x="12597" y="370"/>
                        <a:pt x="12037" y="810"/>
                      </a:cubicBezTo>
                      <a:cubicBezTo>
                        <a:pt x="11466" y="1239"/>
                        <a:pt x="10990" y="1775"/>
                        <a:pt x="10609" y="2382"/>
                      </a:cubicBezTo>
                      <a:cubicBezTo>
                        <a:pt x="9916" y="3486"/>
                        <a:pt x="9538" y="4738"/>
                        <a:pt x="9215" y="5959"/>
                      </a:cubicBezTo>
                      <a:lnTo>
                        <a:pt x="9215" y="5959"/>
                      </a:lnTo>
                      <a:cubicBezTo>
                        <a:pt x="7933" y="5038"/>
                        <a:pt x="6420" y="4478"/>
                        <a:pt x="4846" y="4346"/>
                      </a:cubicBezTo>
                      <a:cubicBezTo>
                        <a:pt x="4610" y="4326"/>
                        <a:pt x="4373" y="4317"/>
                        <a:pt x="4137" y="4317"/>
                      </a:cubicBezTo>
                      <a:cubicBezTo>
                        <a:pt x="3529" y="4317"/>
                        <a:pt x="2926" y="4381"/>
                        <a:pt x="2334" y="4501"/>
                      </a:cubicBezTo>
                      <a:cubicBezTo>
                        <a:pt x="1512" y="4668"/>
                        <a:pt x="727" y="4965"/>
                        <a:pt x="0" y="5382"/>
                      </a:cubicBezTo>
                      <a:cubicBezTo>
                        <a:pt x="762" y="5061"/>
                        <a:pt x="1560" y="4858"/>
                        <a:pt x="2382" y="4751"/>
                      </a:cubicBezTo>
                      <a:cubicBezTo>
                        <a:pt x="2769" y="4705"/>
                        <a:pt x="3161" y="4681"/>
                        <a:pt x="3554" y="4681"/>
                      </a:cubicBezTo>
                      <a:cubicBezTo>
                        <a:pt x="3971" y="4681"/>
                        <a:pt x="4388" y="4708"/>
                        <a:pt x="4798" y="4763"/>
                      </a:cubicBezTo>
                      <a:cubicBezTo>
                        <a:pt x="6406" y="4965"/>
                        <a:pt x="7930" y="5597"/>
                        <a:pt x="9204" y="6585"/>
                      </a:cubicBezTo>
                      <a:cubicBezTo>
                        <a:pt x="9240" y="6609"/>
                        <a:pt x="9275" y="6620"/>
                        <a:pt x="9299" y="6632"/>
                      </a:cubicBezTo>
                      <a:cubicBezTo>
                        <a:pt x="9321" y="6638"/>
                        <a:pt x="9343" y="6641"/>
                        <a:pt x="9365" y="6641"/>
                      </a:cubicBezTo>
                      <a:cubicBezTo>
                        <a:pt x="9480" y="6641"/>
                        <a:pt x="9578" y="6562"/>
                        <a:pt x="9609" y="6442"/>
                      </a:cubicBezTo>
                      <a:cubicBezTo>
                        <a:pt x="9954" y="5108"/>
                        <a:pt x="10275" y="3763"/>
                        <a:pt x="10942" y="2572"/>
                      </a:cubicBezTo>
                      <a:cubicBezTo>
                        <a:pt x="11264" y="1989"/>
                        <a:pt x="11692" y="1441"/>
                        <a:pt x="12192" y="989"/>
                      </a:cubicBezTo>
                      <a:cubicBezTo>
                        <a:pt x="12692" y="524"/>
                        <a:pt x="13311" y="179"/>
                        <a:pt x="1397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2" name="Google Shape;102;p9"/>
                <p:cNvSpPr/>
                <p:nvPr/>
              </p:nvSpPr>
              <p:spPr>
                <a:xfrm>
                  <a:off x="6774675" y="1212300"/>
                  <a:ext cx="184275" cy="61725"/>
                </a:xfrm>
                <a:custGeom>
                  <a:rect b="b" l="l" r="r" t="t"/>
                  <a:pathLst>
                    <a:path extrusionOk="0" h="2469" w="7371">
                      <a:moveTo>
                        <a:pt x="745" y="1"/>
                      </a:moveTo>
                      <a:cubicBezTo>
                        <a:pt x="497" y="1"/>
                        <a:pt x="247" y="30"/>
                        <a:pt x="1" y="90"/>
                      </a:cubicBezTo>
                      <a:cubicBezTo>
                        <a:pt x="58" y="87"/>
                        <a:pt x="116" y="86"/>
                        <a:pt x="173" y="86"/>
                      </a:cubicBezTo>
                      <a:cubicBezTo>
                        <a:pt x="875" y="86"/>
                        <a:pt x="1561" y="288"/>
                        <a:pt x="2156" y="673"/>
                      </a:cubicBezTo>
                      <a:cubicBezTo>
                        <a:pt x="2775" y="1054"/>
                        <a:pt x="3239" y="1649"/>
                        <a:pt x="3489" y="2340"/>
                      </a:cubicBezTo>
                      <a:cubicBezTo>
                        <a:pt x="3501" y="2376"/>
                        <a:pt x="3525" y="2411"/>
                        <a:pt x="3561" y="2435"/>
                      </a:cubicBezTo>
                      <a:cubicBezTo>
                        <a:pt x="3597" y="2458"/>
                        <a:pt x="3636" y="2468"/>
                        <a:pt x="3674" y="2468"/>
                      </a:cubicBezTo>
                      <a:cubicBezTo>
                        <a:pt x="3738" y="2468"/>
                        <a:pt x="3798" y="2439"/>
                        <a:pt x="3835" y="2388"/>
                      </a:cubicBezTo>
                      <a:cubicBezTo>
                        <a:pt x="4251" y="1768"/>
                        <a:pt x="4752" y="1197"/>
                        <a:pt x="5430" y="935"/>
                      </a:cubicBezTo>
                      <a:cubicBezTo>
                        <a:pt x="5634" y="855"/>
                        <a:pt x="5851" y="815"/>
                        <a:pt x="6068" y="815"/>
                      </a:cubicBezTo>
                      <a:cubicBezTo>
                        <a:pt x="6206" y="815"/>
                        <a:pt x="6344" y="831"/>
                        <a:pt x="6478" y="864"/>
                      </a:cubicBezTo>
                      <a:cubicBezTo>
                        <a:pt x="6847" y="923"/>
                        <a:pt x="7169" y="1149"/>
                        <a:pt x="7371" y="1471"/>
                      </a:cubicBezTo>
                      <a:cubicBezTo>
                        <a:pt x="7216" y="1090"/>
                        <a:pt x="6907" y="804"/>
                        <a:pt x="6526" y="673"/>
                      </a:cubicBezTo>
                      <a:cubicBezTo>
                        <a:pt x="6315" y="603"/>
                        <a:pt x="6098" y="567"/>
                        <a:pt x="5881" y="567"/>
                      </a:cubicBezTo>
                      <a:cubicBezTo>
                        <a:pt x="5693" y="567"/>
                        <a:pt x="5505" y="594"/>
                        <a:pt x="5323" y="649"/>
                      </a:cubicBezTo>
                      <a:cubicBezTo>
                        <a:pt x="4930" y="768"/>
                        <a:pt x="4573" y="983"/>
                        <a:pt x="4275" y="1256"/>
                      </a:cubicBezTo>
                      <a:cubicBezTo>
                        <a:pt x="4073" y="1451"/>
                        <a:pt x="3882" y="1663"/>
                        <a:pt x="3712" y="1884"/>
                      </a:cubicBezTo>
                      <a:lnTo>
                        <a:pt x="3712" y="1884"/>
                      </a:lnTo>
                      <a:cubicBezTo>
                        <a:pt x="3412" y="1256"/>
                        <a:pt x="2921" y="737"/>
                        <a:pt x="2299" y="411"/>
                      </a:cubicBezTo>
                      <a:cubicBezTo>
                        <a:pt x="1825" y="141"/>
                        <a:pt x="1289" y="1"/>
                        <a:pt x="7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103" name="Google Shape;103;p9"/>
            <p:cNvSpPr/>
            <p:nvPr/>
          </p:nvSpPr>
          <p:spPr>
            <a:xfrm flipH="1">
              <a:off x="3088499" y="2738625"/>
              <a:ext cx="6538901" cy="2404890"/>
            </a:xfrm>
            <a:custGeom>
              <a:rect b="b" l="l" r="r" t="t"/>
              <a:pathLst>
                <a:path extrusionOk="0" h="33636" w="102716">
                  <a:moveTo>
                    <a:pt x="102716" y="33493"/>
                  </a:moveTo>
                  <a:cubicBezTo>
                    <a:pt x="102716" y="33493"/>
                    <a:pt x="93310" y="6549"/>
                    <a:pt x="67914" y="11645"/>
                  </a:cubicBezTo>
                  <a:cubicBezTo>
                    <a:pt x="25420" y="20158"/>
                    <a:pt x="42113" y="4763"/>
                    <a:pt x="0" y="1"/>
                  </a:cubicBezTo>
                  <a:lnTo>
                    <a:pt x="0" y="33433"/>
                  </a:lnTo>
                  <a:cubicBezTo>
                    <a:pt x="0" y="33540"/>
                    <a:pt x="84" y="33636"/>
                    <a:pt x="203" y="33636"/>
                  </a:cubicBezTo>
                  <a:lnTo>
                    <a:pt x="102513" y="33636"/>
                  </a:lnTo>
                  <a:cubicBezTo>
                    <a:pt x="102620" y="33636"/>
                    <a:pt x="102716" y="33540"/>
                    <a:pt x="102716" y="3343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0" y="3225500"/>
              <a:ext cx="2141443" cy="1918013"/>
            </a:xfrm>
            <a:custGeom>
              <a:rect b="b" l="l" r="r" t="t"/>
              <a:pathLst>
                <a:path extrusionOk="0" h="35422" w="92453">
                  <a:moveTo>
                    <a:pt x="92452" y="35267"/>
                  </a:moveTo>
                  <a:cubicBezTo>
                    <a:pt x="92452" y="35267"/>
                    <a:pt x="73069" y="1"/>
                    <a:pt x="0" y="1787"/>
                  </a:cubicBezTo>
                  <a:lnTo>
                    <a:pt x="0" y="35208"/>
                  </a:lnTo>
                  <a:cubicBezTo>
                    <a:pt x="0" y="35327"/>
                    <a:pt x="84" y="35422"/>
                    <a:pt x="203" y="35422"/>
                  </a:cubicBezTo>
                  <a:lnTo>
                    <a:pt x="92238" y="35422"/>
                  </a:lnTo>
                  <a:cubicBezTo>
                    <a:pt x="92357" y="35422"/>
                    <a:pt x="92452" y="35327"/>
                    <a:pt x="92452" y="3520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5" name="Google Shape;105;p9"/>
          <p:cNvSpPr txBox="1"/>
          <p:nvPr>
            <p:ph type="title"/>
          </p:nvPr>
        </p:nvSpPr>
        <p:spPr>
          <a:xfrm>
            <a:off x="963175" y="1391710"/>
            <a:ext cx="4045200" cy="69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200"/>
              <a:buNone/>
              <a:defRPr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6" name="Google Shape;106;p9"/>
          <p:cNvSpPr txBox="1"/>
          <p:nvPr>
            <p:ph idx="1" type="subTitle"/>
          </p:nvPr>
        </p:nvSpPr>
        <p:spPr>
          <a:xfrm>
            <a:off x="963175" y="2102800"/>
            <a:ext cx="3865200" cy="16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10"/>
          <p:cNvGrpSpPr/>
          <p:nvPr/>
        </p:nvGrpSpPr>
        <p:grpSpPr>
          <a:xfrm>
            <a:off x="69" y="-1036249"/>
            <a:ext cx="9807040" cy="6179717"/>
            <a:chOff x="69" y="-1036249"/>
            <a:chExt cx="9807040" cy="6179717"/>
          </a:xfrm>
        </p:grpSpPr>
        <p:sp>
          <p:nvSpPr>
            <p:cNvPr id="109" name="Google Shape;109;p10"/>
            <p:cNvSpPr/>
            <p:nvPr/>
          </p:nvSpPr>
          <p:spPr>
            <a:xfrm>
              <a:off x="6536949" y="-1036249"/>
              <a:ext cx="3270161" cy="2254882"/>
            </a:xfrm>
            <a:custGeom>
              <a:rect b="b" l="l" r="r" t="t"/>
              <a:pathLst>
                <a:path extrusionOk="0" h="13300" w="19289">
                  <a:moveTo>
                    <a:pt x="8878" y="1"/>
                  </a:moveTo>
                  <a:cubicBezTo>
                    <a:pt x="8356" y="1"/>
                    <a:pt x="7835" y="75"/>
                    <a:pt x="7335" y="231"/>
                  </a:cubicBezTo>
                  <a:cubicBezTo>
                    <a:pt x="5739" y="720"/>
                    <a:pt x="4406" y="2113"/>
                    <a:pt x="4168" y="3768"/>
                  </a:cubicBezTo>
                  <a:cubicBezTo>
                    <a:pt x="4055" y="3755"/>
                    <a:pt x="3942" y="3749"/>
                    <a:pt x="3828" y="3749"/>
                  </a:cubicBezTo>
                  <a:cubicBezTo>
                    <a:pt x="2402" y="3749"/>
                    <a:pt x="930" y="4697"/>
                    <a:pt x="488" y="6054"/>
                  </a:cubicBezTo>
                  <a:cubicBezTo>
                    <a:pt x="0" y="7518"/>
                    <a:pt x="715" y="9280"/>
                    <a:pt x="2084" y="9983"/>
                  </a:cubicBezTo>
                  <a:cubicBezTo>
                    <a:pt x="2819" y="10350"/>
                    <a:pt x="3658" y="10429"/>
                    <a:pt x="4491" y="10429"/>
                  </a:cubicBezTo>
                  <a:cubicBezTo>
                    <a:pt x="4629" y="10429"/>
                    <a:pt x="4768" y="10427"/>
                    <a:pt x="4906" y="10423"/>
                  </a:cubicBezTo>
                  <a:cubicBezTo>
                    <a:pt x="5370" y="11673"/>
                    <a:pt x="6632" y="12483"/>
                    <a:pt x="7882" y="12923"/>
                  </a:cubicBezTo>
                  <a:cubicBezTo>
                    <a:pt x="8263" y="13054"/>
                    <a:pt x="8656" y="13162"/>
                    <a:pt x="9061" y="13245"/>
                  </a:cubicBezTo>
                  <a:cubicBezTo>
                    <a:pt x="9310" y="13281"/>
                    <a:pt x="9559" y="13299"/>
                    <a:pt x="9806" y="13299"/>
                  </a:cubicBezTo>
                  <a:cubicBezTo>
                    <a:pt x="11495" y="13299"/>
                    <a:pt x="13096" y="12465"/>
                    <a:pt x="14062" y="11042"/>
                  </a:cubicBezTo>
                  <a:cubicBezTo>
                    <a:pt x="14561" y="11269"/>
                    <a:pt x="15095" y="11382"/>
                    <a:pt x="15629" y="11382"/>
                  </a:cubicBezTo>
                  <a:cubicBezTo>
                    <a:pt x="16217" y="11382"/>
                    <a:pt x="16805" y="11245"/>
                    <a:pt x="17348" y="10971"/>
                  </a:cubicBezTo>
                  <a:cubicBezTo>
                    <a:pt x="18372" y="10435"/>
                    <a:pt x="19062" y="9423"/>
                    <a:pt x="19193" y="8268"/>
                  </a:cubicBezTo>
                  <a:cubicBezTo>
                    <a:pt x="19288" y="7137"/>
                    <a:pt x="18729" y="5911"/>
                    <a:pt x="17776" y="5280"/>
                  </a:cubicBezTo>
                  <a:cubicBezTo>
                    <a:pt x="18312" y="4530"/>
                    <a:pt x="18372" y="3541"/>
                    <a:pt x="17931" y="2732"/>
                  </a:cubicBezTo>
                  <a:cubicBezTo>
                    <a:pt x="17467" y="1946"/>
                    <a:pt x="16645" y="1434"/>
                    <a:pt x="15728" y="1363"/>
                  </a:cubicBezTo>
                  <a:cubicBezTo>
                    <a:pt x="15673" y="1359"/>
                    <a:pt x="15617" y="1357"/>
                    <a:pt x="15561" y="1357"/>
                  </a:cubicBezTo>
                  <a:cubicBezTo>
                    <a:pt x="14720" y="1357"/>
                    <a:pt x="13854" y="1770"/>
                    <a:pt x="13240" y="2351"/>
                  </a:cubicBezTo>
                  <a:cubicBezTo>
                    <a:pt x="13169" y="1744"/>
                    <a:pt x="12657" y="1291"/>
                    <a:pt x="12145" y="958"/>
                  </a:cubicBezTo>
                  <a:cubicBezTo>
                    <a:pt x="11172" y="353"/>
                    <a:pt x="10021" y="1"/>
                    <a:pt x="8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0" name="Google Shape;110;p10"/>
            <p:cNvGrpSpPr/>
            <p:nvPr/>
          </p:nvGrpSpPr>
          <p:grpSpPr>
            <a:xfrm>
              <a:off x="6186650" y="730925"/>
              <a:ext cx="1616875" cy="822250"/>
              <a:chOff x="6186650" y="997000"/>
              <a:chExt cx="1616875" cy="822250"/>
            </a:xfrm>
          </p:grpSpPr>
          <p:sp>
            <p:nvSpPr>
              <p:cNvPr id="111" name="Google Shape;111;p10"/>
              <p:cNvSpPr/>
              <p:nvPr/>
            </p:nvSpPr>
            <p:spPr>
              <a:xfrm>
                <a:off x="7271300" y="1156000"/>
                <a:ext cx="265525" cy="84675"/>
              </a:xfrm>
              <a:custGeom>
                <a:rect b="b" l="l" r="r" t="t"/>
                <a:pathLst>
                  <a:path extrusionOk="0" h="3387" w="10621">
                    <a:moveTo>
                      <a:pt x="9008" y="1"/>
                    </a:moveTo>
                    <a:cubicBezTo>
                      <a:pt x="8495" y="1"/>
                      <a:pt x="7988" y="143"/>
                      <a:pt x="7549" y="411"/>
                    </a:cubicBezTo>
                    <a:cubicBezTo>
                      <a:pt x="7061" y="721"/>
                      <a:pt x="6656" y="1125"/>
                      <a:pt x="6359" y="1614"/>
                    </a:cubicBezTo>
                    <a:cubicBezTo>
                      <a:pt x="6125" y="1988"/>
                      <a:pt x="5920" y="2376"/>
                      <a:pt x="5757" y="2785"/>
                    </a:cubicBezTo>
                    <a:lnTo>
                      <a:pt x="5757" y="2785"/>
                    </a:lnTo>
                    <a:cubicBezTo>
                      <a:pt x="5115" y="1997"/>
                      <a:pt x="4239" y="1428"/>
                      <a:pt x="3239" y="1173"/>
                    </a:cubicBezTo>
                    <a:cubicBezTo>
                      <a:pt x="2837" y="1066"/>
                      <a:pt x="2415" y="1012"/>
                      <a:pt x="1998" y="1012"/>
                    </a:cubicBezTo>
                    <a:cubicBezTo>
                      <a:pt x="1859" y="1012"/>
                      <a:pt x="1721" y="1018"/>
                      <a:pt x="1584" y="1030"/>
                    </a:cubicBezTo>
                    <a:cubicBezTo>
                      <a:pt x="1025" y="1078"/>
                      <a:pt x="489" y="1233"/>
                      <a:pt x="1" y="1494"/>
                    </a:cubicBezTo>
                    <a:cubicBezTo>
                      <a:pt x="524" y="1304"/>
                      <a:pt x="1075" y="1208"/>
                      <a:pt x="1627" y="1208"/>
                    </a:cubicBezTo>
                    <a:cubicBezTo>
                      <a:pt x="2144" y="1208"/>
                      <a:pt x="2661" y="1292"/>
                      <a:pt x="3156" y="1459"/>
                    </a:cubicBezTo>
                    <a:cubicBezTo>
                      <a:pt x="4180" y="1768"/>
                      <a:pt x="5061" y="2411"/>
                      <a:pt x="5656" y="3292"/>
                    </a:cubicBezTo>
                    <a:cubicBezTo>
                      <a:pt x="5680" y="3328"/>
                      <a:pt x="5716" y="3352"/>
                      <a:pt x="5751" y="3376"/>
                    </a:cubicBezTo>
                    <a:cubicBezTo>
                      <a:pt x="5773" y="3383"/>
                      <a:pt x="5794" y="3386"/>
                      <a:pt x="5815" y="3386"/>
                    </a:cubicBezTo>
                    <a:cubicBezTo>
                      <a:pt x="5899" y="3386"/>
                      <a:pt x="5973" y="3333"/>
                      <a:pt x="6001" y="3257"/>
                    </a:cubicBezTo>
                    <a:cubicBezTo>
                      <a:pt x="6359" y="2256"/>
                      <a:pt x="6859" y="1268"/>
                      <a:pt x="7716" y="661"/>
                    </a:cubicBezTo>
                    <a:cubicBezTo>
                      <a:pt x="8145" y="363"/>
                      <a:pt x="8645" y="197"/>
                      <a:pt x="9168" y="197"/>
                    </a:cubicBezTo>
                    <a:cubicBezTo>
                      <a:pt x="9197" y="195"/>
                      <a:pt x="9226" y="195"/>
                      <a:pt x="9255" y="195"/>
                    </a:cubicBezTo>
                    <a:cubicBezTo>
                      <a:pt x="9771" y="195"/>
                      <a:pt x="10260" y="395"/>
                      <a:pt x="10621" y="756"/>
                    </a:cubicBezTo>
                    <a:cubicBezTo>
                      <a:pt x="10300" y="292"/>
                      <a:pt x="9740" y="54"/>
                      <a:pt x="9180" y="6"/>
                    </a:cubicBezTo>
                    <a:cubicBezTo>
                      <a:pt x="9123" y="3"/>
                      <a:pt x="9065" y="1"/>
                      <a:pt x="90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0"/>
              <p:cNvSpPr/>
              <p:nvPr/>
            </p:nvSpPr>
            <p:spPr>
              <a:xfrm>
                <a:off x="7543950" y="997000"/>
                <a:ext cx="259575" cy="86450"/>
              </a:xfrm>
              <a:custGeom>
                <a:rect b="b" l="l" r="r" t="t"/>
                <a:pathLst>
                  <a:path extrusionOk="0" h="3458" w="10383">
                    <a:moveTo>
                      <a:pt x="9868" y="0"/>
                    </a:moveTo>
                    <a:cubicBezTo>
                      <a:pt x="9549" y="0"/>
                      <a:pt x="9232" y="51"/>
                      <a:pt x="8930" y="151"/>
                    </a:cubicBezTo>
                    <a:cubicBezTo>
                      <a:pt x="8466" y="318"/>
                      <a:pt x="8026" y="568"/>
                      <a:pt x="7645" y="889"/>
                    </a:cubicBezTo>
                    <a:cubicBezTo>
                      <a:pt x="6946" y="1459"/>
                      <a:pt x="6432" y="2193"/>
                      <a:pt x="5954" y="2925"/>
                    </a:cubicBezTo>
                    <a:lnTo>
                      <a:pt x="5954" y="2925"/>
                    </a:lnTo>
                    <a:cubicBezTo>
                      <a:pt x="5302" y="2040"/>
                      <a:pt x="4436" y="1353"/>
                      <a:pt x="3418" y="937"/>
                    </a:cubicBezTo>
                    <a:cubicBezTo>
                      <a:pt x="2882" y="711"/>
                      <a:pt x="2311" y="556"/>
                      <a:pt x="1727" y="485"/>
                    </a:cubicBezTo>
                    <a:cubicBezTo>
                      <a:pt x="1528" y="464"/>
                      <a:pt x="1326" y="453"/>
                      <a:pt x="1124" y="453"/>
                    </a:cubicBezTo>
                    <a:cubicBezTo>
                      <a:pt x="745" y="453"/>
                      <a:pt x="365" y="490"/>
                      <a:pt x="1" y="568"/>
                    </a:cubicBezTo>
                    <a:cubicBezTo>
                      <a:pt x="137" y="559"/>
                      <a:pt x="274" y="555"/>
                      <a:pt x="410" y="555"/>
                    </a:cubicBezTo>
                    <a:cubicBezTo>
                      <a:pt x="1406" y="555"/>
                      <a:pt x="2398" y="783"/>
                      <a:pt x="3299" y="1223"/>
                    </a:cubicBezTo>
                    <a:cubicBezTo>
                      <a:pt x="4311" y="1699"/>
                      <a:pt x="5168" y="2449"/>
                      <a:pt x="5799" y="3378"/>
                    </a:cubicBezTo>
                    <a:cubicBezTo>
                      <a:pt x="5811" y="3390"/>
                      <a:pt x="5835" y="3413"/>
                      <a:pt x="5859" y="3425"/>
                    </a:cubicBezTo>
                    <a:cubicBezTo>
                      <a:pt x="5889" y="3447"/>
                      <a:pt x="5925" y="3458"/>
                      <a:pt x="5960" y="3458"/>
                    </a:cubicBezTo>
                    <a:cubicBezTo>
                      <a:pt x="6021" y="3458"/>
                      <a:pt x="6083" y="3426"/>
                      <a:pt x="6121" y="3366"/>
                    </a:cubicBezTo>
                    <a:cubicBezTo>
                      <a:pt x="6633" y="2556"/>
                      <a:pt x="7145" y="1747"/>
                      <a:pt x="7823" y="1092"/>
                    </a:cubicBezTo>
                    <a:cubicBezTo>
                      <a:pt x="8168" y="770"/>
                      <a:pt x="8561" y="508"/>
                      <a:pt x="8990" y="318"/>
                    </a:cubicBezTo>
                    <a:cubicBezTo>
                      <a:pt x="9386" y="136"/>
                      <a:pt x="9811" y="40"/>
                      <a:pt x="10239" y="40"/>
                    </a:cubicBezTo>
                    <a:cubicBezTo>
                      <a:pt x="10287" y="40"/>
                      <a:pt x="10335" y="42"/>
                      <a:pt x="10383" y="44"/>
                    </a:cubicBezTo>
                    <a:cubicBezTo>
                      <a:pt x="10212" y="15"/>
                      <a:pt x="10040" y="0"/>
                      <a:pt x="98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10"/>
              <p:cNvSpPr/>
              <p:nvPr/>
            </p:nvSpPr>
            <p:spPr>
              <a:xfrm>
                <a:off x="6186650" y="1653225"/>
                <a:ext cx="349475" cy="166025"/>
              </a:xfrm>
              <a:custGeom>
                <a:rect b="b" l="l" r="r" t="t"/>
                <a:pathLst>
                  <a:path extrusionOk="0" h="6641" w="13979">
                    <a:moveTo>
                      <a:pt x="13978" y="1"/>
                    </a:moveTo>
                    <a:lnTo>
                      <a:pt x="13978" y="1"/>
                    </a:lnTo>
                    <a:cubicBezTo>
                      <a:pt x="13264" y="96"/>
                      <a:pt x="12597" y="370"/>
                      <a:pt x="12037" y="810"/>
                    </a:cubicBezTo>
                    <a:cubicBezTo>
                      <a:pt x="11466" y="1239"/>
                      <a:pt x="10990" y="1775"/>
                      <a:pt x="10609" y="2382"/>
                    </a:cubicBezTo>
                    <a:cubicBezTo>
                      <a:pt x="9916" y="3486"/>
                      <a:pt x="9538" y="4738"/>
                      <a:pt x="9215" y="5959"/>
                    </a:cubicBezTo>
                    <a:lnTo>
                      <a:pt x="9215" y="5959"/>
                    </a:lnTo>
                    <a:cubicBezTo>
                      <a:pt x="7933" y="5038"/>
                      <a:pt x="6420" y="4478"/>
                      <a:pt x="4846" y="4346"/>
                    </a:cubicBezTo>
                    <a:cubicBezTo>
                      <a:pt x="4610" y="4326"/>
                      <a:pt x="4373" y="4317"/>
                      <a:pt x="4137" y="4317"/>
                    </a:cubicBezTo>
                    <a:cubicBezTo>
                      <a:pt x="3529" y="4317"/>
                      <a:pt x="2926" y="4381"/>
                      <a:pt x="2334" y="4501"/>
                    </a:cubicBezTo>
                    <a:cubicBezTo>
                      <a:pt x="1512" y="4668"/>
                      <a:pt x="727" y="4965"/>
                      <a:pt x="0" y="5382"/>
                    </a:cubicBezTo>
                    <a:cubicBezTo>
                      <a:pt x="762" y="5061"/>
                      <a:pt x="1560" y="4858"/>
                      <a:pt x="2382" y="4751"/>
                    </a:cubicBezTo>
                    <a:cubicBezTo>
                      <a:pt x="2769" y="4705"/>
                      <a:pt x="3161" y="4681"/>
                      <a:pt x="3554" y="4681"/>
                    </a:cubicBezTo>
                    <a:cubicBezTo>
                      <a:pt x="3971" y="4681"/>
                      <a:pt x="4388" y="4708"/>
                      <a:pt x="4798" y="4763"/>
                    </a:cubicBezTo>
                    <a:cubicBezTo>
                      <a:pt x="6406" y="4965"/>
                      <a:pt x="7930" y="5597"/>
                      <a:pt x="9204" y="6585"/>
                    </a:cubicBezTo>
                    <a:cubicBezTo>
                      <a:pt x="9240" y="6609"/>
                      <a:pt x="9275" y="6620"/>
                      <a:pt x="9299" y="6632"/>
                    </a:cubicBezTo>
                    <a:cubicBezTo>
                      <a:pt x="9321" y="6638"/>
                      <a:pt x="9343" y="6641"/>
                      <a:pt x="9365" y="6641"/>
                    </a:cubicBezTo>
                    <a:cubicBezTo>
                      <a:pt x="9480" y="6641"/>
                      <a:pt x="9578" y="6562"/>
                      <a:pt x="9609" y="6442"/>
                    </a:cubicBezTo>
                    <a:cubicBezTo>
                      <a:pt x="9954" y="5108"/>
                      <a:pt x="10275" y="3763"/>
                      <a:pt x="10942" y="2572"/>
                    </a:cubicBezTo>
                    <a:cubicBezTo>
                      <a:pt x="11264" y="1989"/>
                      <a:pt x="11692" y="1441"/>
                      <a:pt x="12192" y="989"/>
                    </a:cubicBezTo>
                    <a:cubicBezTo>
                      <a:pt x="12692" y="524"/>
                      <a:pt x="13311" y="179"/>
                      <a:pt x="139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10"/>
              <p:cNvSpPr/>
              <p:nvPr/>
            </p:nvSpPr>
            <p:spPr>
              <a:xfrm>
                <a:off x="6774675" y="1212300"/>
                <a:ext cx="184275" cy="61725"/>
              </a:xfrm>
              <a:custGeom>
                <a:rect b="b" l="l" r="r" t="t"/>
                <a:pathLst>
                  <a:path extrusionOk="0" h="2469" w="7371">
                    <a:moveTo>
                      <a:pt x="745" y="1"/>
                    </a:moveTo>
                    <a:cubicBezTo>
                      <a:pt x="497" y="1"/>
                      <a:pt x="247" y="30"/>
                      <a:pt x="1" y="90"/>
                    </a:cubicBezTo>
                    <a:cubicBezTo>
                      <a:pt x="58" y="87"/>
                      <a:pt x="116" y="86"/>
                      <a:pt x="173" y="86"/>
                    </a:cubicBezTo>
                    <a:cubicBezTo>
                      <a:pt x="875" y="86"/>
                      <a:pt x="1561" y="288"/>
                      <a:pt x="2156" y="673"/>
                    </a:cubicBezTo>
                    <a:cubicBezTo>
                      <a:pt x="2775" y="1054"/>
                      <a:pt x="3239" y="1649"/>
                      <a:pt x="3489" y="2340"/>
                    </a:cubicBezTo>
                    <a:cubicBezTo>
                      <a:pt x="3501" y="2376"/>
                      <a:pt x="3525" y="2411"/>
                      <a:pt x="3561" y="2435"/>
                    </a:cubicBezTo>
                    <a:cubicBezTo>
                      <a:pt x="3597" y="2458"/>
                      <a:pt x="3636" y="2468"/>
                      <a:pt x="3674" y="2468"/>
                    </a:cubicBezTo>
                    <a:cubicBezTo>
                      <a:pt x="3738" y="2468"/>
                      <a:pt x="3798" y="2439"/>
                      <a:pt x="3835" y="2388"/>
                    </a:cubicBezTo>
                    <a:cubicBezTo>
                      <a:pt x="4251" y="1768"/>
                      <a:pt x="4752" y="1197"/>
                      <a:pt x="5430" y="935"/>
                    </a:cubicBezTo>
                    <a:cubicBezTo>
                      <a:pt x="5634" y="855"/>
                      <a:pt x="5851" y="815"/>
                      <a:pt x="6068" y="815"/>
                    </a:cubicBezTo>
                    <a:cubicBezTo>
                      <a:pt x="6206" y="815"/>
                      <a:pt x="6344" y="831"/>
                      <a:pt x="6478" y="864"/>
                    </a:cubicBezTo>
                    <a:cubicBezTo>
                      <a:pt x="6847" y="923"/>
                      <a:pt x="7169" y="1149"/>
                      <a:pt x="7371" y="1471"/>
                    </a:cubicBezTo>
                    <a:cubicBezTo>
                      <a:pt x="7216" y="1090"/>
                      <a:pt x="6907" y="804"/>
                      <a:pt x="6526" y="673"/>
                    </a:cubicBezTo>
                    <a:cubicBezTo>
                      <a:pt x="6315" y="603"/>
                      <a:pt x="6098" y="567"/>
                      <a:pt x="5881" y="567"/>
                    </a:cubicBezTo>
                    <a:cubicBezTo>
                      <a:pt x="5693" y="567"/>
                      <a:pt x="5505" y="594"/>
                      <a:pt x="5323" y="649"/>
                    </a:cubicBezTo>
                    <a:cubicBezTo>
                      <a:pt x="4930" y="768"/>
                      <a:pt x="4573" y="983"/>
                      <a:pt x="4275" y="1256"/>
                    </a:cubicBezTo>
                    <a:cubicBezTo>
                      <a:pt x="4073" y="1451"/>
                      <a:pt x="3882" y="1663"/>
                      <a:pt x="3712" y="1884"/>
                    </a:cubicBezTo>
                    <a:lnTo>
                      <a:pt x="3712" y="1884"/>
                    </a:lnTo>
                    <a:cubicBezTo>
                      <a:pt x="3412" y="1256"/>
                      <a:pt x="2921" y="737"/>
                      <a:pt x="2299" y="411"/>
                    </a:cubicBezTo>
                    <a:cubicBezTo>
                      <a:pt x="1825" y="141"/>
                      <a:pt x="1289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5" name="Google Shape;115;p10"/>
            <p:cNvSpPr/>
            <p:nvPr/>
          </p:nvSpPr>
          <p:spPr>
            <a:xfrm flipH="1">
              <a:off x="69" y="3957600"/>
              <a:ext cx="2617881" cy="1185868"/>
            </a:xfrm>
            <a:custGeom>
              <a:rect b="b" l="l" r="r" t="t"/>
              <a:pathLst>
                <a:path extrusionOk="0" h="55067" w="121564">
                  <a:moveTo>
                    <a:pt x="53638" y="33076"/>
                  </a:moveTo>
                  <a:cubicBezTo>
                    <a:pt x="79082" y="36052"/>
                    <a:pt x="76618" y="0"/>
                    <a:pt x="121564" y="21289"/>
                  </a:cubicBezTo>
                  <a:lnTo>
                    <a:pt x="121564" y="54864"/>
                  </a:lnTo>
                  <a:cubicBezTo>
                    <a:pt x="121564" y="54971"/>
                    <a:pt x="121468" y="55067"/>
                    <a:pt x="121349" y="55067"/>
                  </a:cubicBezTo>
                  <a:lnTo>
                    <a:pt x="120" y="55067"/>
                  </a:lnTo>
                  <a:cubicBezTo>
                    <a:pt x="1" y="55067"/>
                    <a:pt x="120" y="54971"/>
                    <a:pt x="120" y="54864"/>
                  </a:cubicBezTo>
                  <a:cubicBezTo>
                    <a:pt x="120" y="54864"/>
                    <a:pt x="120" y="26789"/>
                    <a:pt x="53638" y="330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6" name="Google Shape;116;p10"/>
          <p:cNvSpPr txBox="1"/>
          <p:nvPr>
            <p:ph type="title"/>
          </p:nvPr>
        </p:nvSpPr>
        <p:spPr>
          <a:xfrm>
            <a:off x="817400" y="508998"/>
            <a:ext cx="3935100" cy="11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1"/>
          <p:cNvSpPr/>
          <p:nvPr/>
        </p:nvSpPr>
        <p:spPr>
          <a:xfrm>
            <a:off x="1517825" y="1511075"/>
            <a:ext cx="7626318" cy="3629053"/>
          </a:xfrm>
          <a:custGeom>
            <a:rect b="b" l="l" r="r" t="t"/>
            <a:pathLst>
              <a:path extrusionOk="0" h="55067" w="121564">
                <a:moveTo>
                  <a:pt x="53638" y="33076"/>
                </a:moveTo>
                <a:cubicBezTo>
                  <a:pt x="79082" y="36052"/>
                  <a:pt x="76618" y="0"/>
                  <a:pt x="121564" y="21289"/>
                </a:cubicBezTo>
                <a:lnTo>
                  <a:pt x="121564" y="54864"/>
                </a:lnTo>
                <a:cubicBezTo>
                  <a:pt x="121564" y="54971"/>
                  <a:pt x="121468" y="55067"/>
                  <a:pt x="121349" y="55067"/>
                </a:cubicBezTo>
                <a:lnTo>
                  <a:pt x="120" y="55067"/>
                </a:lnTo>
                <a:cubicBezTo>
                  <a:pt x="1" y="55067"/>
                  <a:pt x="120" y="54971"/>
                  <a:pt x="120" y="54864"/>
                </a:cubicBezTo>
                <a:cubicBezTo>
                  <a:pt x="120" y="54864"/>
                  <a:pt x="120" y="26789"/>
                  <a:pt x="53638" y="330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889050" y="867475"/>
            <a:ext cx="7365900" cy="145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None/>
              <a:defRPr sz="120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None/>
              <a:defRPr sz="12000">
                <a:solidFill>
                  <a:schemeClr val="accent4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None/>
              <a:defRPr sz="12000">
                <a:solidFill>
                  <a:schemeClr val="accent4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None/>
              <a:defRPr sz="12000">
                <a:solidFill>
                  <a:schemeClr val="accent4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None/>
              <a:defRPr sz="12000">
                <a:solidFill>
                  <a:schemeClr val="accent4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None/>
              <a:defRPr sz="12000">
                <a:solidFill>
                  <a:schemeClr val="accent4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None/>
              <a:defRPr sz="12000">
                <a:solidFill>
                  <a:schemeClr val="accent4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None/>
              <a:defRPr sz="12000">
                <a:solidFill>
                  <a:schemeClr val="accent4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None/>
              <a:defRPr sz="120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889050" y="2399275"/>
            <a:ext cx="5275500" cy="7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>
                <a:solidFill>
                  <a:srgbClr val="000000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13"/>
          <p:cNvGrpSpPr/>
          <p:nvPr/>
        </p:nvGrpSpPr>
        <p:grpSpPr>
          <a:xfrm>
            <a:off x="-2463701" y="-1363749"/>
            <a:ext cx="11607844" cy="6503848"/>
            <a:chOff x="-2463701" y="-1363749"/>
            <a:chExt cx="11607844" cy="6503848"/>
          </a:xfrm>
        </p:grpSpPr>
        <p:sp>
          <p:nvSpPr>
            <p:cNvPr id="124" name="Google Shape;124;p13"/>
            <p:cNvSpPr/>
            <p:nvPr/>
          </p:nvSpPr>
          <p:spPr>
            <a:xfrm>
              <a:off x="1517825" y="1853149"/>
              <a:ext cx="7626318" cy="3286949"/>
            </a:xfrm>
            <a:custGeom>
              <a:rect b="b" l="l" r="r" t="t"/>
              <a:pathLst>
                <a:path extrusionOk="0" h="55067" w="121564">
                  <a:moveTo>
                    <a:pt x="53638" y="33076"/>
                  </a:moveTo>
                  <a:cubicBezTo>
                    <a:pt x="79082" y="36052"/>
                    <a:pt x="76618" y="0"/>
                    <a:pt x="121564" y="21289"/>
                  </a:cubicBezTo>
                  <a:lnTo>
                    <a:pt x="121564" y="54864"/>
                  </a:lnTo>
                  <a:cubicBezTo>
                    <a:pt x="121564" y="54971"/>
                    <a:pt x="121468" y="55067"/>
                    <a:pt x="121349" y="55067"/>
                  </a:cubicBezTo>
                  <a:lnTo>
                    <a:pt x="120" y="55067"/>
                  </a:lnTo>
                  <a:cubicBezTo>
                    <a:pt x="1" y="55067"/>
                    <a:pt x="120" y="54971"/>
                    <a:pt x="120" y="54864"/>
                  </a:cubicBezTo>
                  <a:cubicBezTo>
                    <a:pt x="120" y="54864"/>
                    <a:pt x="120" y="26789"/>
                    <a:pt x="53638" y="3307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3"/>
            <p:cNvSpPr/>
            <p:nvPr/>
          </p:nvSpPr>
          <p:spPr>
            <a:xfrm>
              <a:off x="-2463701" y="-1363749"/>
              <a:ext cx="3270161" cy="2254882"/>
            </a:xfrm>
            <a:custGeom>
              <a:rect b="b" l="l" r="r" t="t"/>
              <a:pathLst>
                <a:path extrusionOk="0" h="13300" w="19289">
                  <a:moveTo>
                    <a:pt x="8878" y="1"/>
                  </a:moveTo>
                  <a:cubicBezTo>
                    <a:pt x="8356" y="1"/>
                    <a:pt x="7835" y="75"/>
                    <a:pt x="7335" y="231"/>
                  </a:cubicBezTo>
                  <a:cubicBezTo>
                    <a:pt x="5739" y="720"/>
                    <a:pt x="4406" y="2113"/>
                    <a:pt x="4168" y="3768"/>
                  </a:cubicBezTo>
                  <a:cubicBezTo>
                    <a:pt x="4055" y="3755"/>
                    <a:pt x="3942" y="3749"/>
                    <a:pt x="3828" y="3749"/>
                  </a:cubicBezTo>
                  <a:cubicBezTo>
                    <a:pt x="2402" y="3749"/>
                    <a:pt x="930" y="4697"/>
                    <a:pt x="488" y="6054"/>
                  </a:cubicBezTo>
                  <a:cubicBezTo>
                    <a:pt x="0" y="7518"/>
                    <a:pt x="715" y="9280"/>
                    <a:pt x="2084" y="9983"/>
                  </a:cubicBezTo>
                  <a:cubicBezTo>
                    <a:pt x="2819" y="10350"/>
                    <a:pt x="3658" y="10429"/>
                    <a:pt x="4491" y="10429"/>
                  </a:cubicBezTo>
                  <a:cubicBezTo>
                    <a:pt x="4629" y="10429"/>
                    <a:pt x="4768" y="10427"/>
                    <a:pt x="4906" y="10423"/>
                  </a:cubicBezTo>
                  <a:cubicBezTo>
                    <a:pt x="5370" y="11673"/>
                    <a:pt x="6632" y="12483"/>
                    <a:pt x="7882" y="12923"/>
                  </a:cubicBezTo>
                  <a:cubicBezTo>
                    <a:pt x="8263" y="13054"/>
                    <a:pt x="8656" y="13162"/>
                    <a:pt x="9061" y="13245"/>
                  </a:cubicBezTo>
                  <a:cubicBezTo>
                    <a:pt x="9310" y="13281"/>
                    <a:pt x="9559" y="13299"/>
                    <a:pt x="9806" y="13299"/>
                  </a:cubicBezTo>
                  <a:cubicBezTo>
                    <a:pt x="11495" y="13299"/>
                    <a:pt x="13096" y="12465"/>
                    <a:pt x="14062" y="11042"/>
                  </a:cubicBezTo>
                  <a:cubicBezTo>
                    <a:pt x="14561" y="11269"/>
                    <a:pt x="15095" y="11382"/>
                    <a:pt x="15629" y="11382"/>
                  </a:cubicBezTo>
                  <a:cubicBezTo>
                    <a:pt x="16217" y="11382"/>
                    <a:pt x="16805" y="11245"/>
                    <a:pt x="17348" y="10971"/>
                  </a:cubicBezTo>
                  <a:cubicBezTo>
                    <a:pt x="18372" y="10435"/>
                    <a:pt x="19062" y="9423"/>
                    <a:pt x="19193" y="8268"/>
                  </a:cubicBezTo>
                  <a:cubicBezTo>
                    <a:pt x="19288" y="7137"/>
                    <a:pt x="18729" y="5911"/>
                    <a:pt x="17776" y="5280"/>
                  </a:cubicBezTo>
                  <a:cubicBezTo>
                    <a:pt x="18312" y="4530"/>
                    <a:pt x="18372" y="3541"/>
                    <a:pt x="17931" y="2732"/>
                  </a:cubicBezTo>
                  <a:cubicBezTo>
                    <a:pt x="17467" y="1946"/>
                    <a:pt x="16645" y="1434"/>
                    <a:pt x="15728" y="1363"/>
                  </a:cubicBezTo>
                  <a:cubicBezTo>
                    <a:pt x="15673" y="1359"/>
                    <a:pt x="15617" y="1357"/>
                    <a:pt x="15561" y="1357"/>
                  </a:cubicBezTo>
                  <a:cubicBezTo>
                    <a:pt x="14720" y="1357"/>
                    <a:pt x="13854" y="1770"/>
                    <a:pt x="13240" y="2351"/>
                  </a:cubicBezTo>
                  <a:cubicBezTo>
                    <a:pt x="13169" y="1744"/>
                    <a:pt x="12657" y="1291"/>
                    <a:pt x="12145" y="958"/>
                  </a:cubicBezTo>
                  <a:cubicBezTo>
                    <a:pt x="11172" y="353"/>
                    <a:pt x="10021" y="1"/>
                    <a:pt x="8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6" name="Google Shape;126;p13"/>
            <p:cNvGrpSpPr/>
            <p:nvPr/>
          </p:nvGrpSpPr>
          <p:grpSpPr>
            <a:xfrm flipH="1">
              <a:off x="6332858" y="455715"/>
              <a:ext cx="2097734" cy="1066787"/>
              <a:chOff x="6186650" y="997000"/>
              <a:chExt cx="1616875" cy="822250"/>
            </a:xfrm>
          </p:grpSpPr>
          <p:sp>
            <p:nvSpPr>
              <p:cNvPr id="127" name="Google Shape;127;p13"/>
              <p:cNvSpPr/>
              <p:nvPr/>
            </p:nvSpPr>
            <p:spPr>
              <a:xfrm>
                <a:off x="7271300" y="1156000"/>
                <a:ext cx="265525" cy="84675"/>
              </a:xfrm>
              <a:custGeom>
                <a:rect b="b" l="l" r="r" t="t"/>
                <a:pathLst>
                  <a:path extrusionOk="0" h="3387" w="10621">
                    <a:moveTo>
                      <a:pt x="9008" y="1"/>
                    </a:moveTo>
                    <a:cubicBezTo>
                      <a:pt x="8495" y="1"/>
                      <a:pt x="7988" y="143"/>
                      <a:pt x="7549" y="411"/>
                    </a:cubicBezTo>
                    <a:cubicBezTo>
                      <a:pt x="7061" y="721"/>
                      <a:pt x="6656" y="1125"/>
                      <a:pt x="6359" y="1614"/>
                    </a:cubicBezTo>
                    <a:cubicBezTo>
                      <a:pt x="6125" y="1988"/>
                      <a:pt x="5920" y="2376"/>
                      <a:pt x="5757" y="2785"/>
                    </a:cubicBezTo>
                    <a:lnTo>
                      <a:pt x="5757" y="2785"/>
                    </a:lnTo>
                    <a:cubicBezTo>
                      <a:pt x="5115" y="1997"/>
                      <a:pt x="4239" y="1428"/>
                      <a:pt x="3239" y="1173"/>
                    </a:cubicBezTo>
                    <a:cubicBezTo>
                      <a:pt x="2837" y="1066"/>
                      <a:pt x="2415" y="1012"/>
                      <a:pt x="1998" y="1012"/>
                    </a:cubicBezTo>
                    <a:cubicBezTo>
                      <a:pt x="1859" y="1012"/>
                      <a:pt x="1721" y="1018"/>
                      <a:pt x="1584" y="1030"/>
                    </a:cubicBezTo>
                    <a:cubicBezTo>
                      <a:pt x="1025" y="1078"/>
                      <a:pt x="489" y="1233"/>
                      <a:pt x="1" y="1494"/>
                    </a:cubicBezTo>
                    <a:cubicBezTo>
                      <a:pt x="524" y="1304"/>
                      <a:pt x="1075" y="1208"/>
                      <a:pt x="1627" y="1208"/>
                    </a:cubicBezTo>
                    <a:cubicBezTo>
                      <a:pt x="2144" y="1208"/>
                      <a:pt x="2661" y="1292"/>
                      <a:pt x="3156" y="1459"/>
                    </a:cubicBezTo>
                    <a:cubicBezTo>
                      <a:pt x="4180" y="1768"/>
                      <a:pt x="5061" y="2411"/>
                      <a:pt x="5656" y="3292"/>
                    </a:cubicBezTo>
                    <a:cubicBezTo>
                      <a:pt x="5680" y="3328"/>
                      <a:pt x="5716" y="3352"/>
                      <a:pt x="5751" y="3376"/>
                    </a:cubicBezTo>
                    <a:cubicBezTo>
                      <a:pt x="5773" y="3383"/>
                      <a:pt x="5794" y="3386"/>
                      <a:pt x="5815" y="3386"/>
                    </a:cubicBezTo>
                    <a:cubicBezTo>
                      <a:pt x="5899" y="3386"/>
                      <a:pt x="5973" y="3333"/>
                      <a:pt x="6001" y="3257"/>
                    </a:cubicBezTo>
                    <a:cubicBezTo>
                      <a:pt x="6359" y="2256"/>
                      <a:pt x="6859" y="1268"/>
                      <a:pt x="7716" y="661"/>
                    </a:cubicBezTo>
                    <a:cubicBezTo>
                      <a:pt x="8145" y="363"/>
                      <a:pt x="8645" y="197"/>
                      <a:pt x="9168" y="197"/>
                    </a:cubicBezTo>
                    <a:cubicBezTo>
                      <a:pt x="9197" y="195"/>
                      <a:pt x="9226" y="195"/>
                      <a:pt x="9255" y="195"/>
                    </a:cubicBezTo>
                    <a:cubicBezTo>
                      <a:pt x="9771" y="195"/>
                      <a:pt x="10260" y="395"/>
                      <a:pt x="10621" y="756"/>
                    </a:cubicBezTo>
                    <a:cubicBezTo>
                      <a:pt x="10300" y="292"/>
                      <a:pt x="9740" y="54"/>
                      <a:pt x="9180" y="6"/>
                    </a:cubicBezTo>
                    <a:cubicBezTo>
                      <a:pt x="9123" y="3"/>
                      <a:pt x="9065" y="1"/>
                      <a:pt x="90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13"/>
              <p:cNvSpPr/>
              <p:nvPr/>
            </p:nvSpPr>
            <p:spPr>
              <a:xfrm>
                <a:off x="7543950" y="997000"/>
                <a:ext cx="259575" cy="86450"/>
              </a:xfrm>
              <a:custGeom>
                <a:rect b="b" l="l" r="r" t="t"/>
                <a:pathLst>
                  <a:path extrusionOk="0" h="3458" w="10383">
                    <a:moveTo>
                      <a:pt x="9868" y="0"/>
                    </a:moveTo>
                    <a:cubicBezTo>
                      <a:pt x="9549" y="0"/>
                      <a:pt x="9232" y="51"/>
                      <a:pt x="8930" y="151"/>
                    </a:cubicBezTo>
                    <a:cubicBezTo>
                      <a:pt x="8466" y="318"/>
                      <a:pt x="8026" y="568"/>
                      <a:pt x="7645" y="889"/>
                    </a:cubicBezTo>
                    <a:cubicBezTo>
                      <a:pt x="6946" y="1459"/>
                      <a:pt x="6432" y="2193"/>
                      <a:pt x="5954" y="2925"/>
                    </a:cubicBezTo>
                    <a:lnTo>
                      <a:pt x="5954" y="2925"/>
                    </a:lnTo>
                    <a:cubicBezTo>
                      <a:pt x="5302" y="2040"/>
                      <a:pt x="4436" y="1353"/>
                      <a:pt x="3418" y="937"/>
                    </a:cubicBezTo>
                    <a:cubicBezTo>
                      <a:pt x="2882" y="711"/>
                      <a:pt x="2311" y="556"/>
                      <a:pt x="1727" y="485"/>
                    </a:cubicBezTo>
                    <a:cubicBezTo>
                      <a:pt x="1528" y="464"/>
                      <a:pt x="1326" y="453"/>
                      <a:pt x="1124" y="453"/>
                    </a:cubicBezTo>
                    <a:cubicBezTo>
                      <a:pt x="745" y="453"/>
                      <a:pt x="365" y="490"/>
                      <a:pt x="1" y="568"/>
                    </a:cubicBezTo>
                    <a:cubicBezTo>
                      <a:pt x="137" y="559"/>
                      <a:pt x="274" y="555"/>
                      <a:pt x="410" y="555"/>
                    </a:cubicBezTo>
                    <a:cubicBezTo>
                      <a:pt x="1406" y="555"/>
                      <a:pt x="2398" y="783"/>
                      <a:pt x="3299" y="1223"/>
                    </a:cubicBezTo>
                    <a:cubicBezTo>
                      <a:pt x="4311" y="1699"/>
                      <a:pt x="5168" y="2449"/>
                      <a:pt x="5799" y="3378"/>
                    </a:cubicBezTo>
                    <a:cubicBezTo>
                      <a:pt x="5811" y="3390"/>
                      <a:pt x="5835" y="3413"/>
                      <a:pt x="5859" y="3425"/>
                    </a:cubicBezTo>
                    <a:cubicBezTo>
                      <a:pt x="5889" y="3447"/>
                      <a:pt x="5925" y="3458"/>
                      <a:pt x="5960" y="3458"/>
                    </a:cubicBezTo>
                    <a:cubicBezTo>
                      <a:pt x="6021" y="3458"/>
                      <a:pt x="6083" y="3426"/>
                      <a:pt x="6121" y="3366"/>
                    </a:cubicBezTo>
                    <a:cubicBezTo>
                      <a:pt x="6633" y="2556"/>
                      <a:pt x="7145" y="1747"/>
                      <a:pt x="7823" y="1092"/>
                    </a:cubicBezTo>
                    <a:cubicBezTo>
                      <a:pt x="8168" y="770"/>
                      <a:pt x="8561" y="508"/>
                      <a:pt x="8990" y="318"/>
                    </a:cubicBezTo>
                    <a:cubicBezTo>
                      <a:pt x="9386" y="136"/>
                      <a:pt x="9811" y="40"/>
                      <a:pt x="10239" y="40"/>
                    </a:cubicBezTo>
                    <a:cubicBezTo>
                      <a:pt x="10287" y="40"/>
                      <a:pt x="10335" y="42"/>
                      <a:pt x="10383" y="44"/>
                    </a:cubicBezTo>
                    <a:cubicBezTo>
                      <a:pt x="10212" y="15"/>
                      <a:pt x="10040" y="0"/>
                      <a:pt x="98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13"/>
              <p:cNvSpPr/>
              <p:nvPr/>
            </p:nvSpPr>
            <p:spPr>
              <a:xfrm>
                <a:off x="6186650" y="1653225"/>
                <a:ext cx="349475" cy="166025"/>
              </a:xfrm>
              <a:custGeom>
                <a:rect b="b" l="l" r="r" t="t"/>
                <a:pathLst>
                  <a:path extrusionOk="0" h="6641" w="13979">
                    <a:moveTo>
                      <a:pt x="13978" y="1"/>
                    </a:moveTo>
                    <a:lnTo>
                      <a:pt x="13978" y="1"/>
                    </a:lnTo>
                    <a:cubicBezTo>
                      <a:pt x="13264" y="96"/>
                      <a:pt x="12597" y="370"/>
                      <a:pt x="12037" y="810"/>
                    </a:cubicBezTo>
                    <a:cubicBezTo>
                      <a:pt x="11466" y="1239"/>
                      <a:pt x="10990" y="1775"/>
                      <a:pt x="10609" y="2382"/>
                    </a:cubicBezTo>
                    <a:cubicBezTo>
                      <a:pt x="9916" y="3486"/>
                      <a:pt x="9538" y="4738"/>
                      <a:pt x="9215" y="5959"/>
                    </a:cubicBezTo>
                    <a:lnTo>
                      <a:pt x="9215" y="5959"/>
                    </a:lnTo>
                    <a:cubicBezTo>
                      <a:pt x="7933" y="5038"/>
                      <a:pt x="6420" y="4478"/>
                      <a:pt x="4846" y="4346"/>
                    </a:cubicBezTo>
                    <a:cubicBezTo>
                      <a:pt x="4610" y="4326"/>
                      <a:pt x="4373" y="4317"/>
                      <a:pt x="4137" y="4317"/>
                    </a:cubicBezTo>
                    <a:cubicBezTo>
                      <a:pt x="3529" y="4317"/>
                      <a:pt x="2926" y="4381"/>
                      <a:pt x="2334" y="4501"/>
                    </a:cubicBezTo>
                    <a:cubicBezTo>
                      <a:pt x="1512" y="4668"/>
                      <a:pt x="727" y="4965"/>
                      <a:pt x="0" y="5382"/>
                    </a:cubicBezTo>
                    <a:cubicBezTo>
                      <a:pt x="762" y="5061"/>
                      <a:pt x="1560" y="4858"/>
                      <a:pt x="2382" y="4751"/>
                    </a:cubicBezTo>
                    <a:cubicBezTo>
                      <a:pt x="2769" y="4705"/>
                      <a:pt x="3161" y="4681"/>
                      <a:pt x="3554" y="4681"/>
                    </a:cubicBezTo>
                    <a:cubicBezTo>
                      <a:pt x="3971" y="4681"/>
                      <a:pt x="4388" y="4708"/>
                      <a:pt x="4798" y="4763"/>
                    </a:cubicBezTo>
                    <a:cubicBezTo>
                      <a:pt x="6406" y="4965"/>
                      <a:pt x="7930" y="5597"/>
                      <a:pt x="9204" y="6585"/>
                    </a:cubicBezTo>
                    <a:cubicBezTo>
                      <a:pt x="9240" y="6609"/>
                      <a:pt x="9275" y="6620"/>
                      <a:pt x="9299" y="6632"/>
                    </a:cubicBezTo>
                    <a:cubicBezTo>
                      <a:pt x="9321" y="6638"/>
                      <a:pt x="9343" y="6641"/>
                      <a:pt x="9365" y="6641"/>
                    </a:cubicBezTo>
                    <a:cubicBezTo>
                      <a:pt x="9480" y="6641"/>
                      <a:pt x="9578" y="6562"/>
                      <a:pt x="9609" y="6442"/>
                    </a:cubicBezTo>
                    <a:cubicBezTo>
                      <a:pt x="9954" y="5108"/>
                      <a:pt x="10275" y="3763"/>
                      <a:pt x="10942" y="2572"/>
                    </a:cubicBezTo>
                    <a:cubicBezTo>
                      <a:pt x="11264" y="1989"/>
                      <a:pt x="11692" y="1441"/>
                      <a:pt x="12192" y="989"/>
                    </a:cubicBezTo>
                    <a:cubicBezTo>
                      <a:pt x="12692" y="524"/>
                      <a:pt x="13311" y="179"/>
                      <a:pt x="139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13"/>
              <p:cNvSpPr/>
              <p:nvPr/>
            </p:nvSpPr>
            <p:spPr>
              <a:xfrm>
                <a:off x="6774675" y="1212300"/>
                <a:ext cx="184275" cy="61725"/>
              </a:xfrm>
              <a:custGeom>
                <a:rect b="b" l="l" r="r" t="t"/>
                <a:pathLst>
                  <a:path extrusionOk="0" h="2469" w="7371">
                    <a:moveTo>
                      <a:pt x="745" y="1"/>
                    </a:moveTo>
                    <a:cubicBezTo>
                      <a:pt x="497" y="1"/>
                      <a:pt x="247" y="30"/>
                      <a:pt x="1" y="90"/>
                    </a:cubicBezTo>
                    <a:cubicBezTo>
                      <a:pt x="58" y="87"/>
                      <a:pt x="116" y="86"/>
                      <a:pt x="173" y="86"/>
                    </a:cubicBezTo>
                    <a:cubicBezTo>
                      <a:pt x="875" y="86"/>
                      <a:pt x="1561" y="288"/>
                      <a:pt x="2156" y="673"/>
                    </a:cubicBezTo>
                    <a:cubicBezTo>
                      <a:pt x="2775" y="1054"/>
                      <a:pt x="3239" y="1649"/>
                      <a:pt x="3489" y="2340"/>
                    </a:cubicBezTo>
                    <a:cubicBezTo>
                      <a:pt x="3501" y="2376"/>
                      <a:pt x="3525" y="2411"/>
                      <a:pt x="3561" y="2435"/>
                    </a:cubicBezTo>
                    <a:cubicBezTo>
                      <a:pt x="3597" y="2458"/>
                      <a:pt x="3636" y="2468"/>
                      <a:pt x="3674" y="2468"/>
                    </a:cubicBezTo>
                    <a:cubicBezTo>
                      <a:pt x="3738" y="2468"/>
                      <a:pt x="3798" y="2439"/>
                      <a:pt x="3835" y="2388"/>
                    </a:cubicBezTo>
                    <a:cubicBezTo>
                      <a:pt x="4251" y="1768"/>
                      <a:pt x="4752" y="1197"/>
                      <a:pt x="5430" y="935"/>
                    </a:cubicBezTo>
                    <a:cubicBezTo>
                      <a:pt x="5634" y="855"/>
                      <a:pt x="5851" y="815"/>
                      <a:pt x="6068" y="815"/>
                    </a:cubicBezTo>
                    <a:cubicBezTo>
                      <a:pt x="6206" y="815"/>
                      <a:pt x="6344" y="831"/>
                      <a:pt x="6478" y="864"/>
                    </a:cubicBezTo>
                    <a:cubicBezTo>
                      <a:pt x="6847" y="923"/>
                      <a:pt x="7169" y="1149"/>
                      <a:pt x="7371" y="1471"/>
                    </a:cubicBezTo>
                    <a:cubicBezTo>
                      <a:pt x="7216" y="1090"/>
                      <a:pt x="6907" y="804"/>
                      <a:pt x="6526" y="673"/>
                    </a:cubicBezTo>
                    <a:cubicBezTo>
                      <a:pt x="6315" y="603"/>
                      <a:pt x="6098" y="567"/>
                      <a:pt x="5881" y="567"/>
                    </a:cubicBezTo>
                    <a:cubicBezTo>
                      <a:pt x="5693" y="567"/>
                      <a:pt x="5505" y="594"/>
                      <a:pt x="5323" y="649"/>
                    </a:cubicBezTo>
                    <a:cubicBezTo>
                      <a:pt x="4930" y="768"/>
                      <a:pt x="4573" y="983"/>
                      <a:pt x="4275" y="1256"/>
                    </a:cubicBezTo>
                    <a:cubicBezTo>
                      <a:pt x="4073" y="1451"/>
                      <a:pt x="3882" y="1663"/>
                      <a:pt x="3712" y="1884"/>
                    </a:cubicBezTo>
                    <a:lnTo>
                      <a:pt x="3712" y="1884"/>
                    </a:lnTo>
                    <a:cubicBezTo>
                      <a:pt x="3412" y="1256"/>
                      <a:pt x="2921" y="737"/>
                      <a:pt x="2299" y="411"/>
                    </a:cubicBezTo>
                    <a:cubicBezTo>
                      <a:pt x="1825" y="141"/>
                      <a:pt x="1289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1" name="Google Shape;131;p13"/>
          <p:cNvSpPr txBox="1"/>
          <p:nvPr>
            <p:ph type="title"/>
          </p:nvPr>
        </p:nvSpPr>
        <p:spPr>
          <a:xfrm>
            <a:off x="621590" y="410809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32" name="Google Shape;132;p13"/>
          <p:cNvSpPr txBox="1"/>
          <p:nvPr>
            <p:ph hasCustomPrompt="1" idx="2" type="title"/>
          </p:nvPr>
        </p:nvSpPr>
        <p:spPr>
          <a:xfrm>
            <a:off x="1040625" y="1561732"/>
            <a:ext cx="827100" cy="5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b="0" sz="3700">
                <a:solidFill>
                  <a:schemeClr val="accent1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3" name="Google Shape;133;p13"/>
          <p:cNvSpPr txBox="1"/>
          <p:nvPr>
            <p:ph idx="3" type="title"/>
          </p:nvPr>
        </p:nvSpPr>
        <p:spPr>
          <a:xfrm>
            <a:off x="1867800" y="1561725"/>
            <a:ext cx="25899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4" name="Google Shape;134;p13"/>
          <p:cNvSpPr txBox="1"/>
          <p:nvPr>
            <p:ph idx="4" type="title"/>
          </p:nvPr>
        </p:nvSpPr>
        <p:spPr>
          <a:xfrm>
            <a:off x="1867800" y="1996835"/>
            <a:ext cx="25899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b="0" sz="14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35" name="Google Shape;135;p13"/>
          <p:cNvSpPr txBox="1"/>
          <p:nvPr>
            <p:ph hasCustomPrompt="1" idx="5" type="title"/>
          </p:nvPr>
        </p:nvSpPr>
        <p:spPr>
          <a:xfrm>
            <a:off x="4686300" y="1561732"/>
            <a:ext cx="827100" cy="5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b="0" sz="3700">
                <a:solidFill>
                  <a:schemeClr val="accent1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6" name="Google Shape;136;p13"/>
          <p:cNvSpPr txBox="1"/>
          <p:nvPr>
            <p:ph idx="6" type="title"/>
          </p:nvPr>
        </p:nvSpPr>
        <p:spPr>
          <a:xfrm>
            <a:off x="5513475" y="1561725"/>
            <a:ext cx="25899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7" name="Google Shape;137;p13"/>
          <p:cNvSpPr txBox="1"/>
          <p:nvPr>
            <p:ph idx="7" type="title"/>
          </p:nvPr>
        </p:nvSpPr>
        <p:spPr>
          <a:xfrm>
            <a:off x="5513475" y="1996835"/>
            <a:ext cx="25899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b="0" sz="14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38" name="Google Shape;138;p13"/>
          <p:cNvSpPr txBox="1"/>
          <p:nvPr>
            <p:ph hasCustomPrompt="1" idx="8" type="title"/>
          </p:nvPr>
        </p:nvSpPr>
        <p:spPr>
          <a:xfrm>
            <a:off x="1040625" y="3075232"/>
            <a:ext cx="827100" cy="5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b="0" sz="3700">
                <a:solidFill>
                  <a:schemeClr val="accent1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9" name="Google Shape;139;p13"/>
          <p:cNvSpPr txBox="1"/>
          <p:nvPr>
            <p:ph idx="9" type="title"/>
          </p:nvPr>
        </p:nvSpPr>
        <p:spPr>
          <a:xfrm>
            <a:off x="1867800" y="3075225"/>
            <a:ext cx="25899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40" name="Google Shape;140;p13"/>
          <p:cNvSpPr txBox="1"/>
          <p:nvPr>
            <p:ph idx="13" type="title"/>
          </p:nvPr>
        </p:nvSpPr>
        <p:spPr>
          <a:xfrm>
            <a:off x="1867800" y="3510335"/>
            <a:ext cx="25899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b="0" sz="14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41" name="Google Shape;141;p13"/>
          <p:cNvSpPr txBox="1"/>
          <p:nvPr>
            <p:ph hasCustomPrompt="1" idx="14" type="title"/>
          </p:nvPr>
        </p:nvSpPr>
        <p:spPr>
          <a:xfrm>
            <a:off x="4686300" y="3075232"/>
            <a:ext cx="827100" cy="5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b="0" sz="3700">
                <a:solidFill>
                  <a:schemeClr val="accent1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2" name="Google Shape;142;p13"/>
          <p:cNvSpPr txBox="1"/>
          <p:nvPr>
            <p:ph idx="15" type="title"/>
          </p:nvPr>
        </p:nvSpPr>
        <p:spPr>
          <a:xfrm>
            <a:off x="5513475" y="3075225"/>
            <a:ext cx="25899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43" name="Google Shape;143;p13"/>
          <p:cNvSpPr txBox="1"/>
          <p:nvPr>
            <p:ph idx="16" type="title"/>
          </p:nvPr>
        </p:nvSpPr>
        <p:spPr>
          <a:xfrm>
            <a:off x="5513475" y="3510335"/>
            <a:ext cx="25899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b="0" sz="14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14"/>
          <p:cNvGrpSpPr/>
          <p:nvPr/>
        </p:nvGrpSpPr>
        <p:grpSpPr>
          <a:xfrm>
            <a:off x="-1068591" y="286386"/>
            <a:ext cx="7405716" cy="4850098"/>
            <a:chOff x="-1068591" y="286386"/>
            <a:chExt cx="7405716" cy="4850098"/>
          </a:xfrm>
        </p:grpSpPr>
        <p:sp>
          <p:nvSpPr>
            <p:cNvPr id="146" name="Google Shape;146;p14"/>
            <p:cNvSpPr/>
            <p:nvPr/>
          </p:nvSpPr>
          <p:spPr>
            <a:xfrm>
              <a:off x="0" y="2996150"/>
              <a:ext cx="6337125" cy="2140333"/>
            </a:xfrm>
            <a:custGeom>
              <a:rect b="b" l="l" r="r" t="t"/>
              <a:pathLst>
                <a:path extrusionOk="0" h="45697" w="102717">
                  <a:moveTo>
                    <a:pt x="67914" y="23694"/>
                  </a:moveTo>
                  <a:cubicBezTo>
                    <a:pt x="42982" y="17836"/>
                    <a:pt x="43268" y="1"/>
                    <a:pt x="1" y="1"/>
                  </a:cubicBezTo>
                  <a:lnTo>
                    <a:pt x="1" y="45483"/>
                  </a:lnTo>
                  <a:cubicBezTo>
                    <a:pt x="1" y="45602"/>
                    <a:pt x="84" y="45697"/>
                    <a:pt x="203" y="45697"/>
                  </a:cubicBezTo>
                  <a:lnTo>
                    <a:pt x="102514" y="45697"/>
                  </a:lnTo>
                  <a:cubicBezTo>
                    <a:pt x="102621" y="45697"/>
                    <a:pt x="102716" y="45602"/>
                    <a:pt x="102716" y="45483"/>
                  </a:cubicBezTo>
                  <a:cubicBezTo>
                    <a:pt x="102716" y="45483"/>
                    <a:pt x="86452" y="28052"/>
                    <a:pt x="67914" y="2369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7" name="Google Shape;147;p14"/>
            <p:cNvGrpSpPr/>
            <p:nvPr/>
          </p:nvGrpSpPr>
          <p:grpSpPr>
            <a:xfrm>
              <a:off x="1736600" y="1023311"/>
              <a:ext cx="1143519" cy="799674"/>
              <a:chOff x="1330800" y="1140849"/>
              <a:chExt cx="1143519" cy="799674"/>
            </a:xfrm>
          </p:grpSpPr>
          <p:sp>
            <p:nvSpPr>
              <p:cNvPr id="148" name="Google Shape;148;p14"/>
              <p:cNvSpPr/>
              <p:nvPr/>
            </p:nvSpPr>
            <p:spPr>
              <a:xfrm>
                <a:off x="2186368" y="1312440"/>
                <a:ext cx="287951" cy="93651"/>
              </a:xfrm>
              <a:custGeom>
                <a:rect b="b" l="l" r="r" t="t"/>
                <a:pathLst>
                  <a:path extrusionOk="0" h="3373" w="10371">
                    <a:moveTo>
                      <a:pt x="954" y="0"/>
                    </a:moveTo>
                    <a:cubicBezTo>
                      <a:pt x="634" y="0"/>
                      <a:pt x="313" y="36"/>
                      <a:pt x="0" y="113"/>
                    </a:cubicBezTo>
                    <a:cubicBezTo>
                      <a:pt x="143" y="100"/>
                      <a:pt x="285" y="94"/>
                      <a:pt x="427" y="94"/>
                    </a:cubicBezTo>
                    <a:cubicBezTo>
                      <a:pt x="1345" y="94"/>
                      <a:pt x="2253" y="358"/>
                      <a:pt x="3036" y="863"/>
                    </a:cubicBezTo>
                    <a:cubicBezTo>
                      <a:pt x="3929" y="1411"/>
                      <a:pt x="4620" y="2244"/>
                      <a:pt x="4977" y="3244"/>
                    </a:cubicBezTo>
                    <a:cubicBezTo>
                      <a:pt x="4989" y="3280"/>
                      <a:pt x="5013" y="3316"/>
                      <a:pt x="5049" y="3339"/>
                    </a:cubicBezTo>
                    <a:cubicBezTo>
                      <a:pt x="5080" y="3362"/>
                      <a:pt x="5117" y="3372"/>
                      <a:pt x="5153" y="3372"/>
                    </a:cubicBezTo>
                    <a:cubicBezTo>
                      <a:pt x="5213" y="3372"/>
                      <a:pt x="5273" y="3344"/>
                      <a:pt x="5310" y="3292"/>
                    </a:cubicBezTo>
                    <a:cubicBezTo>
                      <a:pt x="5906" y="2423"/>
                      <a:pt x="6632" y="1601"/>
                      <a:pt x="7596" y="1232"/>
                    </a:cubicBezTo>
                    <a:cubicBezTo>
                      <a:pt x="7881" y="1121"/>
                      <a:pt x="8182" y="1066"/>
                      <a:pt x="8483" y="1066"/>
                    </a:cubicBezTo>
                    <a:cubicBezTo>
                      <a:pt x="8698" y="1066"/>
                      <a:pt x="8912" y="1094"/>
                      <a:pt x="9120" y="1149"/>
                    </a:cubicBezTo>
                    <a:cubicBezTo>
                      <a:pt x="9644" y="1256"/>
                      <a:pt x="10097" y="1577"/>
                      <a:pt x="10371" y="2042"/>
                    </a:cubicBezTo>
                    <a:cubicBezTo>
                      <a:pt x="10180" y="1530"/>
                      <a:pt x="9692" y="1149"/>
                      <a:pt x="9168" y="970"/>
                    </a:cubicBezTo>
                    <a:cubicBezTo>
                      <a:pt x="8886" y="876"/>
                      <a:pt x="8591" y="828"/>
                      <a:pt x="8295" y="828"/>
                    </a:cubicBezTo>
                    <a:cubicBezTo>
                      <a:pt x="8029" y="828"/>
                      <a:pt x="7761" y="867"/>
                      <a:pt x="7501" y="946"/>
                    </a:cubicBezTo>
                    <a:cubicBezTo>
                      <a:pt x="6965" y="1125"/>
                      <a:pt x="6477" y="1423"/>
                      <a:pt x="6061" y="1804"/>
                    </a:cubicBezTo>
                    <a:cubicBezTo>
                      <a:pt x="5750" y="2104"/>
                      <a:pt x="5462" y="2435"/>
                      <a:pt x="5203" y="2783"/>
                    </a:cubicBezTo>
                    <a:lnTo>
                      <a:pt x="5203" y="2783"/>
                    </a:lnTo>
                    <a:cubicBezTo>
                      <a:pt x="4791" y="1859"/>
                      <a:pt x="4087" y="1093"/>
                      <a:pt x="3191" y="613"/>
                    </a:cubicBezTo>
                    <a:cubicBezTo>
                      <a:pt x="2715" y="339"/>
                      <a:pt x="2179" y="149"/>
                      <a:pt x="1631" y="53"/>
                    </a:cubicBezTo>
                    <a:cubicBezTo>
                      <a:pt x="1409" y="19"/>
                      <a:pt x="1182" y="0"/>
                      <a:pt x="9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14"/>
              <p:cNvSpPr/>
              <p:nvPr/>
            </p:nvSpPr>
            <p:spPr>
              <a:xfrm>
                <a:off x="2053454" y="1140849"/>
                <a:ext cx="204656" cy="68552"/>
              </a:xfrm>
              <a:custGeom>
                <a:rect b="b" l="l" r="r" t="t"/>
                <a:pathLst>
                  <a:path extrusionOk="0" h="2469" w="7371">
                    <a:moveTo>
                      <a:pt x="745" y="1"/>
                    </a:moveTo>
                    <a:cubicBezTo>
                      <a:pt x="497" y="1"/>
                      <a:pt x="247" y="30"/>
                      <a:pt x="1" y="90"/>
                    </a:cubicBezTo>
                    <a:cubicBezTo>
                      <a:pt x="58" y="87"/>
                      <a:pt x="116" y="86"/>
                      <a:pt x="173" y="86"/>
                    </a:cubicBezTo>
                    <a:cubicBezTo>
                      <a:pt x="875" y="86"/>
                      <a:pt x="1561" y="288"/>
                      <a:pt x="2156" y="673"/>
                    </a:cubicBezTo>
                    <a:cubicBezTo>
                      <a:pt x="2775" y="1054"/>
                      <a:pt x="3239" y="1649"/>
                      <a:pt x="3489" y="2340"/>
                    </a:cubicBezTo>
                    <a:cubicBezTo>
                      <a:pt x="3501" y="2376"/>
                      <a:pt x="3525" y="2411"/>
                      <a:pt x="3561" y="2435"/>
                    </a:cubicBezTo>
                    <a:cubicBezTo>
                      <a:pt x="3597" y="2458"/>
                      <a:pt x="3636" y="2468"/>
                      <a:pt x="3674" y="2468"/>
                    </a:cubicBezTo>
                    <a:cubicBezTo>
                      <a:pt x="3738" y="2468"/>
                      <a:pt x="3798" y="2439"/>
                      <a:pt x="3835" y="2388"/>
                    </a:cubicBezTo>
                    <a:cubicBezTo>
                      <a:pt x="4251" y="1768"/>
                      <a:pt x="4752" y="1197"/>
                      <a:pt x="5430" y="935"/>
                    </a:cubicBezTo>
                    <a:cubicBezTo>
                      <a:pt x="5634" y="855"/>
                      <a:pt x="5851" y="815"/>
                      <a:pt x="6068" y="815"/>
                    </a:cubicBezTo>
                    <a:cubicBezTo>
                      <a:pt x="6206" y="815"/>
                      <a:pt x="6344" y="831"/>
                      <a:pt x="6478" y="864"/>
                    </a:cubicBezTo>
                    <a:cubicBezTo>
                      <a:pt x="6847" y="923"/>
                      <a:pt x="7169" y="1149"/>
                      <a:pt x="7371" y="1471"/>
                    </a:cubicBezTo>
                    <a:cubicBezTo>
                      <a:pt x="7216" y="1090"/>
                      <a:pt x="6907" y="804"/>
                      <a:pt x="6526" y="673"/>
                    </a:cubicBezTo>
                    <a:cubicBezTo>
                      <a:pt x="6315" y="603"/>
                      <a:pt x="6098" y="567"/>
                      <a:pt x="5881" y="567"/>
                    </a:cubicBezTo>
                    <a:cubicBezTo>
                      <a:pt x="5693" y="567"/>
                      <a:pt x="5505" y="594"/>
                      <a:pt x="5323" y="649"/>
                    </a:cubicBezTo>
                    <a:cubicBezTo>
                      <a:pt x="4930" y="768"/>
                      <a:pt x="4573" y="983"/>
                      <a:pt x="4275" y="1256"/>
                    </a:cubicBezTo>
                    <a:cubicBezTo>
                      <a:pt x="4073" y="1451"/>
                      <a:pt x="3882" y="1663"/>
                      <a:pt x="3712" y="1884"/>
                    </a:cubicBezTo>
                    <a:lnTo>
                      <a:pt x="3712" y="1884"/>
                    </a:lnTo>
                    <a:cubicBezTo>
                      <a:pt x="3412" y="1256"/>
                      <a:pt x="2921" y="737"/>
                      <a:pt x="2299" y="411"/>
                    </a:cubicBezTo>
                    <a:cubicBezTo>
                      <a:pt x="1825" y="141"/>
                      <a:pt x="1289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4"/>
              <p:cNvSpPr/>
              <p:nvPr/>
            </p:nvSpPr>
            <p:spPr>
              <a:xfrm>
                <a:off x="1901410" y="1508632"/>
                <a:ext cx="280010" cy="118445"/>
              </a:xfrm>
              <a:custGeom>
                <a:rect b="b" l="l" r="r" t="t"/>
                <a:pathLst>
                  <a:path extrusionOk="0" h="4266" w="10085">
                    <a:moveTo>
                      <a:pt x="0" y="0"/>
                    </a:moveTo>
                    <a:cubicBezTo>
                      <a:pt x="1107" y="214"/>
                      <a:pt x="2143" y="714"/>
                      <a:pt x="3000" y="1465"/>
                    </a:cubicBezTo>
                    <a:cubicBezTo>
                      <a:pt x="3846" y="2167"/>
                      <a:pt x="4489" y="3096"/>
                      <a:pt x="4870" y="4143"/>
                    </a:cubicBezTo>
                    <a:cubicBezTo>
                      <a:pt x="4892" y="4219"/>
                      <a:pt x="4967" y="4266"/>
                      <a:pt x="5047" y="4266"/>
                    </a:cubicBezTo>
                    <a:cubicBezTo>
                      <a:pt x="5093" y="4266"/>
                      <a:pt x="5140" y="4250"/>
                      <a:pt x="5179" y="4215"/>
                    </a:cubicBezTo>
                    <a:cubicBezTo>
                      <a:pt x="5870" y="3560"/>
                      <a:pt x="6560" y="2905"/>
                      <a:pt x="7382" y="2465"/>
                    </a:cubicBezTo>
                    <a:cubicBezTo>
                      <a:pt x="7787" y="2238"/>
                      <a:pt x="8227" y="2084"/>
                      <a:pt x="8692" y="2000"/>
                    </a:cubicBezTo>
                    <a:cubicBezTo>
                      <a:pt x="8857" y="1971"/>
                      <a:pt x="9024" y="1956"/>
                      <a:pt x="9191" y="1956"/>
                    </a:cubicBezTo>
                    <a:cubicBezTo>
                      <a:pt x="9492" y="1956"/>
                      <a:pt x="9793" y="2004"/>
                      <a:pt x="10085" y="2096"/>
                    </a:cubicBezTo>
                    <a:cubicBezTo>
                      <a:pt x="9719" y="1917"/>
                      <a:pt x="9320" y="1822"/>
                      <a:pt x="8915" y="1822"/>
                    </a:cubicBezTo>
                    <a:cubicBezTo>
                      <a:pt x="8833" y="1822"/>
                      <a:pt x="8750" y="1826"/>
                      <a:pt x="8668" y="1834"/>
                    </a:cubicBezTo>
                    <a:cubicBezTo>
                      <a:pt x="8180" y="1869"/>
                      <a:pt x="7703" y="2000"/>
                      <a:pt x="7251" y="2215"/>
                    </a:cubicBezTo>
                    <a:cubicBezTo>
                      <a:pt x="6446" y="2580"/>
                      <a:pt x="5767" y="3157"/>
                      <a:pt x="5126" y="3739"/>
                    </a:cubicBezTo>
                    <a:lnTo>
                      <a:pt x="5126" y="3739"/>
                    </a:lnTo>
                    <a:cubicBezTo>
                      <a:pt x="4728" y="2734"/>
                      <a:pt x="4066" y="1858"/>
                      <a:pt x="3203" y="1203"/>
                    </a:cubicBezTo>
                    <a:cubicBezTo>
                      <a:pt x="2739" y="845"/>
                      <a:pt x="2227" y="560"/>
                      <a:pt x="1679" y="345"/>
                    </a:cubicBezTo>
                    <a:cubicBezTo>
                      <a:pt x="1143" y="143"/>
                      <a:pt x="583" y="24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4"/>
              <p:cNvSpPr/>
              <p:nvPr/>
            </p:nvSpPr>
            <p:spPr>
              <a:xfrm>
                <a:off x="1330800" y="1812248"/>
                <a:ext cx="401676" cy="128274"/>
              </a:xfrm>
              <a:custGeom>
                <a:rect b="b" l="l" r="r" t="t"/>
                <a:pathLst>
                  <a:path extrusionOk="0" h="4620" w="14467">
                    <a:moveTo>
                      <a:pt x="13626" y="0"/>
                    </a:moveTo>
                    <a:cubicBezTo>
                      <a:pt x="13232" y="0"/>
                      <a:pt x="12837" y="60"/>
                      <a:pt x="12455" y="185"/>
                    </a:cubicBezTo>
                    <a:cubicBezTo>
                      <a:pt x="11788" y="388"/>
                      <a:pt x="11169" y="709"/>
                      <a:pt x="10621" y="1138"/>
                    </a:cubicBezTo>
                    <a:cubicBezTo>
                      <a:pt x="9630" y="1903"/>
                      <a:pt x="8872" y="2903"/>
                      <a:pt x="8172" y="3907"/>
                    </a:cubicBezTo>
                    <a:lnTo>
                      <a:pt x="8172" y="3907"/>
                    </a:lnTo>
                    <a:cubicBezTo>
                      <a:pt x="7315" y="2644"/>
                      <a:pt x="6134" y="1644"/>
                      <a:pt x="4751" y="1007"/>
                    </a:cubicBezTo>
                    <a:cubicBezTo>
                      <a:pt x="4001" y="662"/>
                      <a:pt x="3216" y="424"/>
                      <a:pt x="2418" y="305"/>
                    </a:cubicBezTo>
                    <a:cubicBezTo>
                      <a:pt x="2031" y="248"/>
                      <a:pt x="1645" y="218"/>
                      <a:pt x="1260" y="218"/>
                    </a:cubicBezTo>
                    <a:cubicBezTo>
                      <a:pt x="838" y="218"/>
                      <a:pt x="418" y="254"/>
                      <a:pt x="1" y="328"/>
                    </a:cubicBezTo>
                    <a:cubicBezTo>
                      <a:pt x="121" y="323"/>
                      <a:pt x="242" y="320"/>
                      <a:pt x="362" y="320"/>
                    </a:cubicBezTo>
                    <a:cubicBezTo>
                      <a:pt x="1036" y="320"/>
                      <a:pt x="1701" y="405"/>
                      <a:pt x="2358" y="566"/>
                    </a:cubicBezTo>
                    <a:cubicBezTo>
                      <a:pt x="3132" y="745"/>
                      <a:pt x="3870" y="1019"/>
                      <a:pt x="4561" y="1388"/>
                    </a:cubicBezTo>
                    <a:cubicBezTo>
                      <a:pt x="5942" y="2102"/>
                      <a:pt x="7121" y="3174"/>
                      <a:pt x="7954" y="4496"/>
                    </a:cubicBezTo>
                    <a:cubicBezTo>
                      <a:pt x="7966" y="4531"/>
                      <a:pt x="7990" y="4555"/>
                      <a:pt x="8026" y="4579"/>
                    </a:cubicBezTo>
                    <a:cubicBezTo>
                      <a:pt x="8066" y="4606"/>
                      <a:pt x="8114" y="4619"/>
                      <a:pt x="8163" y="4619"/>
                    </a:cubicBezTo>
                    <a:cubicBezTo>
                      <a:pt x="8244" y="4619"/>
                      <a:pt x="8326" y="4582"/>
                      <a:pt x="8371" y="4507"/>
                    </a:cubicBezTo>
                    <a:cubicBezTo>
                      <a:pt x="9133" y="3400"/>
                      <a:pt x="9871" y="2293"/>
                      <a:pt x="10859" y="1436"/>
                    </a:cubicBezTo>
                    <a:cubicBezTo>
                      <a:pt x="11359" y="995"/>
                      <a:pt x="11919" y="650"/>
                      <a:pt x="12526" y="400"/>
                    </a:cubicBezTo>
                    <a:cubicBezTo>
                      <a:pt x="13050" y="188"/>
                      <a:pt x="13607" y="79"/>
                      <a:pt x="14162" y="79"/>
                    </a:cubicBezTo>
                    <a:cubicBezTo>
                      <a:pt x="14264" y="79"/>
                      <a:pt x="14366" y="83"/>
                      <a:pt x="14467" y="90"/>
                    </a:cubicBezTo>
                    <a:cubicBezTo>
                      <a:pt x="14189" y="31"/>
                      <a:pt x="13908" y="0"/>
                      <a:pt x="136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2" name="Google Shape;152;p14"/>
            <p:cNvSpPr/>
            <p:nvPr/>
          </p:nvSpPr>
          <p:spPr>
            <a:xfrm>
              <a:off x="-1068591" y="286386"/>
              <a:ext cx="1469321" cy="1013777"/>
            </a:xfrm>
            <a:custGeom>
              <a:rect b="b" l="l" r="r" t="t"/>
              <a:pathLst>
                <a:path extrusionOk="0" h="10524" w="15253">
                  <a:moveTo>
                    <a:pt x="7012" y="1"/>
                  </a:moveTo>
                  <a:cubicBezTo>
                    <a:pt x="6601" y="1"/>
                    <a:pt x="6193" y="59"/>
                    <a:pt x="5799" y="181"/>
                  </a:cubicBezTo>
                  <a:cubicBezTo>
                    <a:pt x="4537" y="574"/>
                    <a:pt x="3477" y="1669"/>
                    <a:pt x="3287" y="2979"/>
                  </a:cubicBezTo>
                  <a:cubicBezTo>
                    <a:pt x="3200" y="2970"/>
                    <a:pt x="3112" y="2965"/>
                    <a:pt x="3025" y="2965"/>
                  </a:cubicBezTo>
                  <a:cubicBezTo>
                    <a:pt x="1898" y="2965"/>
                    <a:pt x="735" y="3729"/>
                    <a:pt x="381" y="4801"/>
                  </a:cubicBezTo>
                  <a:cubicBezTo>
                    <a:pt x="0" y="5956"/>
                    <a:pt x="560" y="7349"/>
                    <a:pt x="1643" y="7896"/>
                  </a:cubicBezTo>
                  <a:cubicBezTo>
                    <a:pt x="2244" y="8202"/>
                    <a:pt x="2930" y="8256"/>
                    <a:pt x="3608" y="8256"/>
                  </a:cubicBezTo>
                  <a:cubicBezTo>
                    <a:pt x="3695" y="8256"/>
                    <a:pt x="3783" y="8255"/>
                    <a:pt x="3870" y="8254"/>
                  </a:cubicBezTo>
                  <a:cubicBezTo>
                    <a:pt x="4239" y="9230"/>
                    <a:pt x="5239" y="9873"/>
                    <a:pt x="6227" y="10230"/>
                  </a:cubicBezTo>
                  <a:cubicBezTo>
                    <a:pt x="6525" y="10337"/>
                    <a:pt x="6835" y="10421"/>
                    <a:pt x="7156" y="10480"/>
                  </a:cubicBezTo>
                  <a:cubicBezTo>
                    <a:pt x="7353" y="10509"/>
                    <a:pt x="7551" y="10523"/>
                    <a:pt x="7746" y="10523"/>
                  </a:cubicBezTo>
                  <a:cubicBezTo>
                    <a:pt x="9085" y="10523"/>
                    <a:pt x="10352" y="9862"/>
                    <a:pt x="11121" y="8730"/>
                  </a:cubicBezTo>
                  <a:cubicBezTo>
                    <a:pt x="11516" y="8913"/>
                    <a:pt x="11945" y="9006"/>
                    <a:pt x="12373" y="9006"/>
                  </a:cubicBezTo>
                  <a:cubicBezTo>
                    <a:pt x="12835" y="9006"/>
                    <a:pt x="13296" y="8898"/>
                    <a:pt x="13716" y="8682"/>
                  </a:cubicBezTo>
                  <a:cubicBezTo>
                    <a:pt x="14526" y="8254"/>
                    <a:pt x="15074" y="7456"/>
                    <a:pt x="15169" y="6551"/>
                  </a:cubicBezTo>
                  <a:cubicBezTo>
                    <a:pt x="15252" y="5622"/>
                    <a:pt x="14824" y="4717"/>
                    <a:pt x="14062" y="4182"/>
                  </a:cubicBezTo>
                  <a:cubicBezTo>
                    <a:pt x="14490" y="3586"/>
                    <a:pt x="14526" y="2812"/>
                    <a:pt x="14181" y="2170"/>
                  </a:cubicBezTo>
                  <a:cubicBezTo>
                    <a:pt x="13812" y="1539"/>
                    <a:pt x="13169" y="1134"/>
                    <a:pt x="12442" y="1086"/>
                  </a:cubicBezTo>
                  <a:cubicBezTo>
                    <a:pt x="12397" y="1083"/>
                    <a:pt x="12351" y="1082"/>
                    <a:pt x="12306" y="1082"/>
                  </a:cubicBezTo>
                  <a:cubicBezTo>
                    <a:pt x="11635" y="1082"/>
                    <a:pt x="10957" y="1404"/>
                    <a:pt x="10478" y="1872"/>
                  </a:cubicBezTo>
                  <a:cubicBezTo>
                    <a:pt x="10418" y="1384"/>
                    <a:pt x="10014" y="1027"/>
                    <a:pt x="9597" y="765"/>
                  </a:cubicBezTo>
                  <a:cubicBezTo>
                    <a:pt x="8827" y="281"/>
                    <a:pt x="7916" y="1"/>
                    <a:pt x="70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4"/>
            <p:cNvSpPr/>
            <p:nvPr/>
          </p:nvSpPr>
          <p:spPr>
            <a:xfrm>
              <a:off x="652272" y="318707"/>
              <a:ext cx="641022" cy="441992"/>
            </a:xfrm>
            <a:custGeom>
              <a:rect b="b" l="l" r="r" t="t"/>
              <a:pathLst>
                <a:path extrusionOk="0" h="13300" w="19289">
                  <a:moveTo>
                    <a:pt x="8878" y="1"/>
                  </a:moveTo>
                  <a:cubicBezTo>
                    <a:pt x="8356" y="1"/>
                    <a:pt x="7835" y="75"/>
                    <a:pt x="7335" y="231"/>
                  </a:cubicBezTo>
                  <a:cubicBezTo>
                    <a:pt x="5739" y="720"/>
                    <a:pt x="4406" y="2113"/>
                    <a:pt x="4168" y="3768"/>
                  </a:cubicBezTo>
                  <a:cubicBezTo>
                    <a:pt x="4055" y="3755"/>
                    <a:pt x="3942" y="3749"/>
                    <a:pt x="3828" y="3749"/>
                  </a:cubicBezTo>
                  <a:cubicBezTo>
                    <a:pt x="2402" y="3749"/>
                    <a:pt x="930" y="4697"/>
                    <a:pt x="488" y="6054"/>
                  </a:cubicBezTo>
                  <a:cubicBezTo>
                    <a:pt x="0" y="7518"/>
                    <a:pt x="715" y="9280"/>
                    <a:pt x="2084" y="9983"/>
                  </a:cubicBezTo>
                  <a:cubicBezTo>
                    <a:pt x="2819" y="10350"/>
                    <a:pt x="3658" y="10429"/>
                    <a:pt x="4491" y="10429"/>
                  </a:cubicBezTo>
                  <a:cubicBezTo>
                    <a:pt x="4629" y="10429"/>
                    <a:pt x="4768" y="10427"/>
                    <a:pt x="4906" y="10423"/>
                  </a:cubicBezTo>
                  <a:cubicBezTo>
                    <a:pt x="5370" y="11673"/>
                    <a:pt x="6632" y="12483"/>
                    <a:pt x="7882" y="12923"/>
                  </a:cubicBezTo>
                  <a:cubicBezTo>
                    <a:pt x="8263" y="13054"/>
                    <a:pt x="8656" y="13162"/>
                    <a:pt x="9061" y="13245"/>
                  </a:cubicBezTo>
                  <a:cubicBezTo>
                    <a:pt x="9310" y="13281"/>
                    <a:pt x="9559" y="13299"/>
                    <a:pt x="9806" y="13299"/>
                  </a:cubicBezTo>
                  <a:cubicBezTo>
                    <a:pt x="11495" y="13299"/>
                    <a:pt x="13096" y="12465"/>
                    <a:pt x="14062" y="11042"/>
                  </a:cubicBezTo>
                  <a:cubicBezTo>
                    <a:pt x="14561" y="11269"/>
                    <a:pt x="15095" y="11382"/>
                    <a:pt x="15629" y="11382"/>
                  </a:cubicBezTo>
                  <a:cubicBezTo>
                    <a:pt x="16217" y="11382"/>
                    <a:pt x="16805" y="11245"/>
                    <a:pt x="17348" y="10971"/>
                  </a:cubicBezTo>
                  <a:cubicBezTo>
                    <a:pt x="18372" y="10435"/>
                    <a:pt x="19062" y="9423"/>
                    <a:pt x="19193" y="8268"/>
                  </a:cubicBezTo>
                  <a:cubicBezTo>
                    <a:pt x="19288" y="7137"/>
                    <a:pt x="18729" y="5911"/>
                    <a:pt x="17776" y="5280"/>
                  </a:cubicBezTo>
                  <a:cubicBezTo>
                    <a:pt x="18312" y="4530"/>
                    <a:pt x="18372" y="3541"/>
                    <a:pt x="17931" y="2732"/>
                  </a:cubicBezTo>
                  <a:cubicBezTo>
                    <a:pt x="17467" y="1946"/>
                    <a:pt x="16645" y="1434"/>
                    <a:pt x="15728" y="1363"/>
                  </a:cubicBezTo>
                  <a:cubicBezTo>
                    <a:pt x="15673" y="1359"/>
                    <a:pt x="15617" y="1357"/>
                    <a:pt x="15561" y="1357"/>
                  </a:cubicBezTo>
                  <a:cubicBezTo>
                    <a:pt x="14720" y="1357"/>
                    <a:pt x="13854" y="1770"/>
                    <a:pt x="13240" y="2351"/>
                  </a:cubicBezTo>
                  <a:cubicBezTo>
                    <a:pt x="13169" y="1744"/>
                    <a:pt x="12657" y="1291"/>
                    <a:pt x="12145" y="958"/>
                  </a:cubicBezTo>
                  <a:cubicBezTo>
                    <a:pt x="11172" y="353"/>
                    <a:pt x="10021" y="1"/>
                    <a:pt x="8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4" name="Google Shape;154;p14"/>
          <p:cNvSpPr txBox="1"/>
          <p:nvPr>
            <p:ph type="title"/>
          </p:nvPr>
        </p:nvSpPr>
        <p:spPr>
          <a:xfrm>
            <a:off x="4268975" y="3287125"/>
            <a:ext cx="4168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55" name="Google Shape;155;p14"/>
          <p:cNvSpPr txBox="1"/>
          <p:nvPr>
            <p:ph idx="2" type="title"/>
          </p:nvPr>
        </p:nvSpPr>
        <p:spPr>
          <a:xfrm>
            <a:off x="3692775" y="1394850"/>
            <a:ext cx="4744500" cy="19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b="0" sz="30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CUSTOM_4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15"/>
          <p:cNvGrpSpPr/>
          <p:nvPr/>
        </p:nvGrpSpPr>
        <p:grpSpPr>
          <a:xfrm>
            <a:off x="0" y="3551175"/>
            <a:ext cx="2567900" cy="1592400"/>
            <a:chOff x="0" y="3551175"/>
            <a:chExt cx="2567900" cy="1592400"/>
          </a:xfrm>
        </p:grpSpPr>
        <p:sp>
          <p:nvSpPr>
            <p:cNvPr id="158" name="Google Shape;158;p15"/>
            <p:cNvSpPr/>
            <p:nvPr/>
          </p:nvSpPr>
          <p:spPr>
            <a:xfrm>
              <a:off x="0" y="3551175"/>
              <a:ext cx="1381479" cy="1592396"/>
            </a:xfrm>
            <a:custGeom>
              <a:rect b="b" l="l" r="r" t="t"/>
              <a:pathLst>
                <a:path extrusionOk="0" h="35422" w="92453">
                  <a:moveTo>
                    <a:pt x="92452" y="35267"/>
                  </a:moveTo>
                  <a:cubicBezTo>
                    <a:pt x="92452" y="35267"/>
                    <a:pt x="73069" y="1"/>
                    <a:pt x="0" y="1787"/>
                  </a:cubicBezTo>
                  <a:lnTo>
                    <a:pt x="0" y="35208"/>
                  </a:lnTo>
                  <a:cubicBezTo>
                    <a:pt x="0" y="35327"/>
                    <a:pt x="84" y="35422"/>
                    <a:pt x="203" y="35422"/>
                  </a:cubicBezTo>
                  <a:lnTo>
                    <a:pt x="92238" y="35422"/>
                  </a:lnTo>
                  <a:cubicBezTo>
                    <a:pt x="92357" y="35422"/>
                    <a:pt x="92452" y="35327"/>
                    <a:pt x="92452" y="35208"/>
                  </a:cubicBezTo>
                  <a:close/>
                </a:path>
              </a:pathLst>
            </a:custGeom>
            <a:solidFill>
              <a:srgbClr val="F5F1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5"/>
            <p:cNvSpPr/>
            <p:nvPr/>
          </p:nvSpPr>
          <p:spPr>
            <a:xfrm>
              <a:off x="0" y="4302675"/>
              <a:ext cx="2567900" cy="840900"/>
            </a:xfrm>
            <a:custGeom>
              <a:rect b="b" l="l" r="r" t="t"/>
              <a:pathLst>
                <a:path extrusionOk="0" h="33636" w="102716">
                  <a:moveTo>
                    <a:pt x="102716" y="33493"/>
                  </a:moveTo>
                  <a:cubicBezTo>
                    <a:pt x="102716" y="33493"/>
                    <a:pt x="93310" y="6549"/>
                    <a:pt x="67914" y="11645"/>
                  </a:cubicBezTo>
                  <a:cubicBezTo>
                    <a:pt x="25420" y="20158"/>
                    <a:pt x="42113" y="4763"/>
                    <a:pt x="0" y="1"/>
                  </a:cubicBezTo>
                  <a:lnTo>
                    <a:pt x="0" y="33433"/>
                  </a:lnTo>
                  <a:cubicBezTo>
                    <a:pt x="0" y="33540"/>
                    <a:pt x="84" y="33636"/>
                    <a:pt x="203" y="33636"/>
                  </a:cubicBezTo>
                  <a:lnTo>
                    <a:pt x="102513" y="33636"/>
                  </a:lnTo>
                  <a:cubicBezTo>
                    <a:pt x="102620" y="33636"/>
                    <a:pt x="102716" y="33540"/>
                    <a:pt x="102716" y="3343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0" name="Google Shape;160;p15"/>
          <p:cNvSpPr txBox="1"/>
          <p:nvPr>
            <p:ph type="title"/>
          </p:nvPr>
        </p:nvSpPr>
        <p:spPr>
          <a:xfrm>
            <a:off x="789600" y="1183148"/>
            <a:ext cx="3732000" cy="140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200"/>
              <a:buNone/>
              <a:defRPr>
                <a:solidFill>
                  <a:schemeClr val="accent4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200"/>
              <a:buNone/>
              <a:defRPr sz="4200">
                <a:solidFill>
                  <a:schemeClr val="accent4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200"/>
              <a:buNone/>
              <a:defRPr sz="4200">
                <a:solidFill>
                  <a:schemeClr val="accent4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200"/>
              <a:buNone/>
              <a:defRPr sz="4200">
                <a:solidFill>
                  <a:schemeClr val="accent4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200"/>
              <a:buNone/>
              <a:defRPr sz="4200">
                <a:solidFill>
                  <a:schemeClr val="accent4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200"/>
              <a:buNone/>
              <a:defRPr sz="4200">
                <a:solidFill>
                  <a:schemeClr val="accent4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200"/>
              <a:buNone/>
              <a:defRPr sz="4200">
                <a:solidFill>
                  <a:schemeClr val="accent4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200"/>
              <a:buNone/>
              <a:defRPr sz="4200">
                <a:solidFill>
                  <a:schemeClr val="accent4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200"/>
              <a:buNone/>
              <a:defRPr sz="42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161" name="Google Shape;161;p15"/>
          <p:cNvSpPr txBox="1"/>
          <p:nvPr>
            <p:ph idx="1" type="subTitle"/>
          </p:nvPr>
        </p:nvSpPr>
        <p:spPr>
          <a:xfrm>
            <a:off x="789600" y="2526050"/>
            <a:ext cx="3015300" cy="112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7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16"/>
          <p:cNvGrpSpPr/>
          <p:nvPr/>
        </p:nvGrpSpPr>
        <p:grpSpPr>
          <a:xfrm>
            <a:off x="-2648551" y="-1036249"/>
            <a:ext cx="11792460" cy="6179793"/>
            <a:chOff x="-2648551" y="-1036249"/>
            <a:chExt cx="11792460" cy="6179793"/>
          </a:xfrm>
        </p:grpSpPr>
        <p:sp>
          <p:nvSpPr>
            <p:cNvPr id="164" name="Google Shape;164;p16"/>
            <p:cNvSpPr/>
            <p:nvPr/>
          </p:nvSpPr>
          <p:spPr>
            <a:xfrm>
              <a:off x="-2648551" y="-1036249"/>
              <a:ext cx="3270161" cy="2254882"/>
            </a:xfrm>
            <a:custGeom>
              <a:rect b="b" l="l" r="r" t="t"/>
              <a:pathLst>
                <a:path extrusionOk="0" h="13300" w="19289">
                  <a:moveTo>
                    <a:pt x="8878" y="1"/>
                  </a:moveTo>
                  <a:cubicBezTo>
                    <a:pt x="8356" y="1"/>
                    <a:pt x="7835" y="75"/>
                    <a:pt x="7335" y="231"/>
                  </a:cubicBezTo>
                  <a:cubicBezTo>
                    <a:pt x="5739" y="720"/>
                    <a:pt x="4406" y="2113"/>
                    <a:pt x="4168" y="3768"/>
                  </a:cubicBezTo>
                  <a:cubicBezTo>
                    <a:pt x="4055" y="3755"/>
                    <a:pt x="3942" y="3749"/>
                    <a:pt x="3828" y="3749"/>
                  </a:cubicBezTo>
                  <a:cubicBezTo>
                    <a:pt x="2402" y="3749"/>
                    <a:pt x="930" y="4697"/>
                    <a:pt x="488" y="6054"/>
                  </a:cubicBezTo>
                  <a:cubicBezTo>
                    <a:pt x="0" y="7518"/>
                    <a:pt x="715" y="9280"/>
                    <a:pt x="2084" y="9983"/>
                  </a:cubicBezTo>
                  <a:cubicBezTo>
                    <a:pt x="2819" y="10350"/>
                    <a:pt x="3658" y="10429"/>
                    <a:pt x="4491" y="10429"/>
                  </a:cubicBezTo>
                  <a:cubicBezTo>
                    <a:pt x="4629" y="10429"/>
                    <a:pt x="4768" y="10427"/>
                    <a:pt x="4906" y="10423"/>
                  </a:cubicBezTo>
                  <a:cubicBezTo>
                    <a:pt x="5370" y="11673"/>
                    <a:pt x="6632" y="12483"/>
                    <a:pt x="7882" y="12923"/>
                  </a:cubicBezTo>
                  <a:cubicBezTo>
                    <a:pt x="8263" y="13054"/>
                    <a:pt x="8656" y="13162"/>
                    <a:pt x="9061" y="13245"/>
                  </a:cubicBezTo>
                  <a:cubicBezTo>
                    <a:pt x="9310" y="13281"/>
                    <a:pt x="9559" y="13299"/>
                    <a:pt x="9806" y="13299"/>
                  </a:cubicBezTo>
                  <a:cubicBezTo>
                    <a:pt x="11495" y="13299"/>
                    <a:pt x="13096" y="12465"/>
                    <a:pt x="14062" y="11042"/>
                  </a:cubicBezTo>
                  <a:cubicBezTo>
                    <a:pt x="14561" y="11269"/>
                    <a:pt x="15095" y="11382"/>
                    <a:pt x="15629" y="11382"/>
                  </a:cubicBezTo>
                  <a:cubicBezTo>
                    <a:pt x="16217" y="11382"/>
                    <a:pt x="16805" y="11245"/>
                    <a:pt x="17348" y="10971"/>
                  </a:cubicBezTo>
                  <a:cubicBezTo>
                    <a:pt x="18372" y="10435"/>
                    <a:pt x="19062" y="9423"/>
                    <a:pt x="19193" y="8268"/>
                  </a:cubicBezTo>
                  <a:cubicBezTo>
                    <a:pt x="19288" y="7137"/>
                    <a:pt x="18729" y="5911"/>
                    <a:pt x="17776" y="5280"/>
                  </a:cubicBezTo>
                  <a:cubicBezTo>
                    <a:pt x="18312" y="4530"/>
                    <a:pt x="18372" y="3541"/>
                    <a:pt x="17931" y="2732"/>
                  </a:cubicBezTo>
                  <a:cubicBezTo>
                    <a:pt x="17467" y="1946"/>
                    <a:pt x="16645" y="1434"/>
                    <a:pt x="15728" y="1363"/>
                  </a:cubicBezTo>
                  <a:cubicBezTo>
                    <a:pt x="15673" y="1359"/>
                    <a:pt x="15617" y="1357"/>
                    <a:pt x="15561" y="1357"/>
                  </a:cubicBezTo>
                  <a:cubicBezTo>
                    <a:pt x="14720" y="1357"/>
                    <a:pt x="13854" y="1770"/>
                    <a:pt x="13240" y="2351"/>
                  </a:cubicBezTo>
                  <a:cubicBezTo>
                    <a:pt x="13169" y="1744"/>
                    <a:pt x="12657" y="1291"/>
                    <a:pt x="12145" y="958"/>
                  </a:cubicBezTo>
                  <a:cubicBezTo>
                    <a:pt x="11172" y="353"/>
                    <a:pt x="10021" y="1"/>
                    <a:pt x="8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5" name="Google Shape;165;p16"/>
            <p:cNvGrpSpPr/>
            <p:nvPr/>
          </p:nvGrpSpPr>
          <p:grpSpPr>
            <a:xfrm>
              <a:off x="0" y="252328"/>
              <a:ext cx="9143908" cy="4891215"/>
              <a:chOff x="0" y="252328"/>
              <a:chExt cx="9143908" cy="4891215"/>
            </a:xfrm>
          </p:grpSpPr>
          <p:sp>
            <p:nvSpPr>
              <p:cNvPr id="166" name="Google Shape;166;p16"/>
              <p:cNvSpPr/>
              <p:nvPr/>
            </p:nvSpPr>
            <p:spPr>
              <a:xfrm>
                <a:off x="0" y="4257950"/>
                <a:ext cx="2311325" cy="885550"/>
              </a:xfrm>
              <a:custGeom>
                <a:rect b="b" l="l" r="r" t="t"/>
                <a:pathLst>
                  <a:path extrusionOk="0" h="35422" w="92453">
                    <a:moveTo>
                      <a:pt x="92452" y="35267"/>
                    </a:moveTo>
                    <a:cubicBezTo>
                      <a:pt x="92452" y="35267"/>
                      <a:pt x="73069" y="1"/>
                      <a:pt x="0" y="1787"/>
                    </a:cubicBezTo>
                    <a:lnTo>
                      <a:pt x="0" y="35208"/>
                    </a:lnTo>
                    <a:cubicBezTo>
                      <a:pt x="0" y="35327"/>
                      <a:pt x="84" y="35422"/>
                      <a:pt x="203" y="35422"/>
                    </a:cubicBezTo>
                    <a:lnTo>
                      <a:pt x="92238" y="35422"/>
                    </a:lnTo>
                    <a:cubicBezTo>
                      <a:pt x="92357" y="35422"/>
                      <a:pt x="92452" y="35327"/>
                      <a:pt x="92452" y="35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7" name="Google Shape;167;p16"/>
              <p:cNvGrpSpPr/>
              <p:nvPr/>
            </p:nvGrpSpPr>
            <p:grpSpPr>
              <a:xfrm>
                <a:off x="7323639" y="252328"/>
                <a:ext cx="1380624" cy="965482"/>
                <a:chOff x="5537575" y="2349975"/>
                <a:chExt cx="1029625" cy="720025"/>
              </a:xfrm>
            </p:grpSpPr>
            <p:sp>
              <p:nvSpPr>
                <p:cNvPr id="168" name="Google Shape;168;p16"/>
                <p:cNvSpPr/>
                <p:nvPr/>
              </p:nvSpPr>
              <p:spPr>
                <a:xfrm>
                  <a:off x="6307925" y="2504475"/>
                  <a:ext cx="259275" cy="84325"/>
                </a:xfrm>
                <a:custGeom>
                  <a:rect b="b" l="l" r="r" t="t"/>
                  <a:pathLst>
                    <a:path extrusionOk="0" h="3373" w="10371">
                      <a:moveTo>
                        <a:pt x="954" y="0"/>
                      </a:moveTo>
                      <a:cubicBezTo>
                        <a:pt x="634" y="0"/>
                        <a:pt x="313" y="36"/>
                        <a:pt x="0" y="113"/>
                      </a:cubicBezTo>
                      <a:cubicBezTo>
                        <a:pt x="143" y="100"/>
                        <a:pt x="285" y="94"/>
                        <a:pt x="427" y="94"/>
                      </a:cubicBezTo>
                      <a:cubicBezTo>
                        <a:pt x="1345" y="94"/>
                        <a:pt x="2253" y="358"/>
                        <a:pt x="3036" y="863"/>
                      </a:cubicBezTo>
                      <a:cubicBezTo>
                        <a:pt x="3929" y="1411"/>
                        <a:pt x="4620" y="2244"/>
                        <a:pt x="4977" y="3244"/>
                      </a:cubicBezTo>
                      <a:cubicBezTo>
                        <a:pt x="4989" y="3280"/>
                        <a:pt x="5013" y="3316"/>
                        <a:pt x="5049" y="3339"/>
                      </a:cubicBezTo>
                      <a:cubicBezTo>
                        <a:pt x="5080" y="3362"/>
                        <a:pt x="5117" y="3372"/>
                        <a:pt x="5153" y="3372"/>
                      </a:cubicBezTo>
                      <a:cubicBezTo>
                        <a:pt x="5213" y="3372"/>
                        <a:pt x="5273" y="3344"/>
                        <a:pt x="5310" y="3292"/>
                      </a:cubicBezTo>
                      <a:cubicBezTo>
                        <a:pt x="5906" y="2423"/>
                        <a:pt x="6632" y="1601"/>
                        <a:pt x="7596" y="1232"/>
                      </a:cubicBezTo>
                      <a:cubicBezTo>
                        <a:pt x="7881" y="1121"/>
                        <a:pt x="8182" y="1066"/>
                        <a:pt x="8483" y="1066"/>
                      </a:cubicBezTo>
                      <a:cubicBezTo>
                        <a:pt x="8698" y="1066"/>
                        <a:pt x="8912" y="1094"/>
                        <a:pt x="9120" y="1149"/>
                      </a:cubicBezTo>
                      <a:cubicBezTo>
                        <a:pt x="9644" y="1256"/>
                        <a:pt x="10097" y="1577"/>
                        <a:pt x="10371" y="2042"/>
                      </a:cubicBezTo>
                      <a:cubicBezTo>
                        <a:pt x="10180" y="1530"/>
                        <a:pt x="9692" y="1149"/>
                        <a:pt x="9168" y="970"/>
                      </a:cubicBezTo>
                      <a:cubicBezTo>
                        <a:pt x="8886" y="876"/>
                        <a:pt x="8591" y="828"/>
                        <a:pt x="8295" y="828"/>
                      </a:cubicBezTo>
                      <a:cubicBezTo>
                        <a:pt x="8029" y="828"/>
                        <a:pt x="7761" y="867"/>
                        <a:pt x="7501" y="946"/>
                      </a:cubicBezTo>
                      <a:cubicBezTo>
                        <a:pt x="6965" y="1125"/>
                        <a:pt x="6477" y="1423"/>
                        <a:pt x="6061" y="1804"/>
                      </a:cubicBezTo>
                      <a:cubicBezTo>
                        <a:pt x="5750" y="2104"/>
                        <a:pt x="5462" y="2435"/>
                        <a:pt x="5203" y="2783"/>
                      </a:cubicBezTo>
                      <a:lnTo>
                        <a:pt x="5203" y="2783"/>
                      </a:lnTo>
                      <a:cubicBezTo>
                        <a:pt x="4791" y="1859"/>
                        <a:pt x="4087" y="1093"/>
                        <a:pt x="3191" y="613"/>
                      </a:cubicBezTo>
                      <a:cubicBezTo>
                        <a:pt x="2715" y="339"/>
                        <a:pt x="2179" y="149"/>
                        <a:pt x="1631" y="53"/>
                      </a:cubicBezTo>
                      <a:cubicBezTo>
                        <a:pt x="1409" y="19"/>
                        <a:pt x="1182" y="0"/>
                        <a:pt x="95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9" name="Google Shape;169;p16"/>
                <p:cNvSpPr/>
                <p:nvPr/>
              </p:nvSpPr>
              <p:spPr>
                <a:xfrm>
                  <a:off x="6188250" y="2349975"/>
                  <a:ext cx="184275" cy="61725"/>
                </a:xfrm>
                <a:custGeom>
                  <a:rect b="b" l="l" r="r" t="t"/>
                  <a:pathLst>
                    <a:path extrusionOk="0" h="2469" w="7371">
                      <a:moveTo>
                        <a:pt x="745" y="1"/>
                      </a:moveTo>
                      <a:cubicBezTo>
                        <a:pt x="497" y="1"/>
                        <a:pt x="247" y="30"/>
                        <a:pt x="1" y="90"/>
                      </a:cubicBezTo>
                      <a:cubicBezTo>
                        <a:pt x="58" y="87"/>
                        <a:pt x="116" y="86"/>
                        <a:pt x="173" y="86"/>
                      </a:cubicBezTo>
                      <a:cubicBezTo>
                        <a:pt x="875" y="86"/>
                        <a:pt x="1561" y="288"/>
                        <a:pt x="2156" y="673"/>
                      </a:cubicBezTo>
                      <a:cubicBezTo>
                        <a:pt x="2775" y="1054"/>
                        <a:pt x="3239" y="1649"/>
                        <a:pt x="3489" y="2340"/>
                      </a:cubicBezTo>
                      <a:cubicBezTo>
                        <a:pt x="3501" y="2376"/>
                        <a:pt x="3525" y="2411"/>
                        <a:pt x="3561" y="2435"/>
                      </a:cubicBezTo>
                      <a:cubicBezTo>
                        <a:pt x="3597" y="2458"/>
                        <a:pt x="3636" y="2468"/>
                        <a:pt x="3674" y="2468"/>
                      </a:cubicBezTo>
                      <a:cubicBezTo>
                        <a:pt x="3738" y="2468"/>
                        <a:pt x="3798" y="2439"/>
                        <a:pt x="3835" y="2388"/>
                      </a:cubicBezTo>
                      <a:cubicBezTo>
                        <a:pt x="4251" y="1768"/>
                        <a:pt x="4752" y="1197"/>
                        <a:pt x="5430" y="935"/>
                      </a:cubicBezTo>
                      <a:cubicBezTo>
                        <a:pt x="5634" y="855"/>
                        <a:pt x="5851" y="815"/>
                        <a:pt x="6068" y="815"/>
                      </a:cubicBezTo>
                      <a:cubicBezTo>
                        <a:pt x="6206" y="815"/>
                        <a:pt x="6344" y="831"/>
                        <a:pt x="6478" y="864"/>
                      </a:cubicBezTo>
                      <a:cubicBezTo>
                        <a:pt x="6847" y="923"/>
                        <a:pt x="7169" y="1149"/>
                        <a:pt x="7371" y="1471"/>
                      </a:cubicBezTo>
                      <a:cubicBezTo>
                        <a:pt x="7216" y="1090"/>
                        <a:pt x="6907" y="804"/>
                        <a:pt x="6526" y="673"/>
                      </a:cubicBezTo>
                      <a:cubicBezTo>
                        <a:pt x="6315" y="603"/>
                        <a:pt x="6098" y="567"/>
                        <a:pt x="5881" y="567"/>
                      </a:cubicBezTo>
                      <a:cubicBezTo>
                        <a:pt x="5693" y="567"/>
                        <a:pt x="5505" y="594"/>
                        <a:pt x="5323" y="649"/>
                      </a:cubicBezTo>
                      <a:cubicBezTo>
                        <a:pt x="4930" y="768"/>
                        <a:pt x="4573" y="983"/>
                        <a:pt x="4275" y="1256"/>
                      </a:cubicBezTo>
                      <a:cubicBezTo>
                        <a:pt x="4073" y="1451"/>
                        <a:pt x="3882" y="1663"/>
                        <a:pt x="3712" y="1884"/>
                      </a:cubicBezTo>
                      <a:lnTo>
                        <a:pt x="3712" y="1884"/>
                      </a:lnTo>
                      <a:cubicBezTo>
                        <a:pt x="3412" y="1256"/>
                        <a:pt x="2921" y="737"/>
                        <a:pt x="2299" y="411"/>
                      </a:cubicBezTo>
                      <a:cubicBezTo>
                        <a:pt x="1825" y="141"/>
                        <a:pt x="1289" y="1"/>
                        <a:pt x="7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" name="Google Shape;170;p16"/>
                <p:cNvSpPr/>
                <p:nvPr/>
              </p:nvSpPr>
              <p:spPr>
                <a:xfrm>
                  <a:off x="6051350" y="2681125"/>
                  <a:ext cx="252125" cy="106650"/>
                </a:xfrm>
                <a:custGeom>
                  <a:rect b="b" l="l" r="r" t="t"/>
                  <a:pathLst>
                    <a:path extrusionOk="0" h="4266" w="10085">
                      <a:moveTo>
                        <a:pt x="0" y="0"/>
                      </a:moveTo>
                      <a:cubicBezTo>
                        <a:pt x="1107" y="214"/>
                        <a:pt x="2143" y="714"/>
                        <a:pt x="3000" y="1465"/>
                      </a:cubicBezTo>
                      <a:cubicBezTo>
                        <a:pt x="3846" y="2167"/>
                        <a:pt x="4489" y="3096"/>
                        <a:pt x="4870" y="4143"/>
                      </a:cubicBezTo>
                      <a:cubicBezTo>
                        <a:pt x="4892" y="4219"/>
                        <a:pt x="4967" y="4266"/>
                        <a:pt x="5047" y="4266"/>
                      </a:cubicBezTo>
                      <a:cubicBezTo>
                        <a:pt x="5093" y="4266"/>
                        <a:pt x="5140" y="4250"/>
                        <a:pt x="5179" y="4215"/>
                      </a:cubicBezTo>
                      <a:cubicBezTo>
                        <a:pt x="5870" y="3560"/>
                        <a:pt x="6560" y="2905"/>
                        <a:pt x="7382" y="2465"/>
                      </a:cubicBezTo>
                      <a:cubicBezTo>
                        <a:pt x="7787" y="2238"/>
                        <a:pt x="8227" y="2084"/>
                        <a:pt x="8692" y="2000"/>
                      </a:cubicBezTo>
                      <a:cubicBezTo>
                        <a:pt x="8857" y="1971"/>
                        <a:pt x="9024" y="1956"/>
                        <a:pt x="9191" y="1956"/>
                      </a:cubicBezTo>
                      <a:cubicBezTo>
                        <a:pt x="9492" y="1956"/>
                        <a:pt x="9793" y="2004"/>
                        <a:pt x="10085" y="2096"/>
                      </a:cubicBezTo>
                      <a:cubicBezTo>
                        <a:pt x="9719" y="1917"/>
                        <a:pt x="9320" y="1822"/>
                        <a:pt x="8915" y="1822"/>
                      </a:cubicBezTo>
                      <a:cubicBezTo>
                        <a:pt x="8833" y="1822"/>
                        <a:pt x="8750" y="1826"/>
                        <a:pt x="8668" y="1834"/>
                      </a:cubicBezTo>
                      <a:cubicBezTo>
                        <a:pt x="8180" y="1869"/>
                        <a:pt x="7703" y="2000"/>
                        <a:pt x="7251" y="2215"/>
                      </a:cubicBezTo>
                      <a:cubicBezTo>
                        <a:pt x="6446" y="2580"/>
                        <a:pt x="5767" y="3157"/>
                        <a:pt x="5126" y="3739"/>
                      </a:cubicBezTo>
                      <a:lnTo>
                        <a:pt x="5126" y="3739"/>
                      </a:lnTo>
                      <a:cubicBezTo>
                        <a:pt x="4728" y="2734"/>
                        <a:pt x="4066" y="1858"/>
                        <a:pt x="3203" y="1203"/>
                      </a:cubicBezTo>
                      <a:cubicBezTo>
                        <a:pt x="2739" y="845"/>
                        <a:pt x="2227" y="560"/>
                        <a:pt x="1679" y="345"/>
                      </a:cubicBezTo>
                      <a:cubicBezTo>
                        <a:pt x="1143" y="143"/>
                        <a:pt x="583" y="24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" name="Google Shape;171;p16"/>
                <p:cNvSpPr/>
                <p:nvPr/>
              </p:nvSpPr>
              <p:spPr>
                <a:xfrm>
                  <a:off x="5537575" y="2954500"/>
                  <a:ext cx="361675" cy="115500"/>
                </a:xfrm>
                <a:custGeom>
                  <a:rect b="b" l="l" r="r" t="t"/>
                  <a:pathLst>
                    <a:path extrusionOk="0" h="4620" w="14467">
                      <a:moveTo>
                        <a:pt x="13626" y="0"/>
                      </a:moveTo>
                      <a:cubicBezTo>
                        <a:pt x="13232" y="0"/>
                        <a:pt x="12837" y="60"/>
                        <a:pt x="12455" y="185"/>
                      </a:cubicBezTo>
                      <a:cubicBezTo>
                        <a:pt x="11788" y="388"/>
                        <a:pt x="11169" y="709"/>
                        <a:pt x="10621" y="1138"/>
                      </a:cubicBezTo>
                      <a:cubicBezTo>
                        <a:pt x="9630" y="1903"/>
                        <a:pt x="8872" y="2903"/>
                        <a:pt x="8172" y="3907"/>
                      </a:cubicBezTo>
                      <a:lnTo>
                        <a:pt x="8172" y="3907"/>
                      </a:lnTo>
                      <a:cubicBezTo>
                        <a:pt x="7315" y="2644"/>
                        <a:pt x="6134" y="1644"/>
                        <a:pt x="4751" y="1007"/>
                      </a:cubicBezTo>
                      <a:cubicBezTo>
                        <a:pt x="4001" y="662"/>
                        <a:pt x="3216" y="424"/>
                        <a:pt x="2418" y="305"/>
                      </a:cubicBezTo>
                      <a:cubicBezTo>
                        <a:pt x="2031" y="248"/>
                        <a:pt x="1645" y="218"/>
                        <a:pt x="1260" y="218"/>
                      </a:cubicBezTo>
                      <a:cubicBezTo>
                        <a:pt x="838" y="218"/>
                        <a:pt x="418" y="254"/>
                        <a:pt x="1" y="328"/>
                      </a:cubicBezTo>
                      <a:cubicBezTo>
                        <a:pt x="121" y="323"/>
                        <a:pt x="242" y="320"/>
                        <a:pt x="362" y="320"/>
                      </a:cubicBezTo>
                      <a:cubicBezTo>
                        <a:pt x="1036" y="320"/>
                        <a:pt x="1701" y="405"/>
                        <a:pt x="2358" y="566"/>
                      </a:cubicBezTo>
                      <a:cubicBezTo>
                        <a:pt x="3132" y="745"/>
                        <a:pt x="3870" y="1019"/>
                        <a:pt x="4561" y="1388"/>
                      </a:cubicBezTo>
                      <a:cubicBezTo>
                        <a:pt x="5942" y="2102"/>
                        <a:pt x="7121" y="3174"/>
                        <a:pt x="7954" y="4496"/>
                      </a:cubicBezTo>
                      <a:cubicBezTo>
                        <a:pt x="7966" y="4531"/>
                        <a:pt x="7990" y="4555"/>
                        <a:pt x="8026" y="4579"/>
                      </a:cubicBezTo>
                      <a:cubicBezTo>
                        <a:pt x="8066" y="4606"/>
                        <a:pt x="8114" y="4619"/>
                        <a:pt x="8163" y="4619"/>
                      </a:cubicBezTo>
                      <a:cubicBezTo>
                        <a:pt x="8244" y="4619"/>
                        <a:pt x="8326" y="4582"/>
                        <a:pt x="8371" y="4507"/>
                      </a:cubicBezTo>
                      <a:cubicBezTo>
                        <a:pt x="9133" y="3400"/>
                        <a:pt x="9871" y="2293"/>
                        <a:pt x="10859" y="1436"/>
                      </a:cubicBezTo>
                      <a:cubicBezTo>
                        <a:pt x="11359" y="995"/>
                        <a:pt x="11919" y="650"/>
                        <a:pt x="12526" y="400"/>
                      </a:cubicBezTo>
                      <a:cubicBezTo>
                        <a:pt x="13050" y="188"/>
                        <a:pt x="13607" y="79"/>
                        <a:pt x="14162" y="79"/>
                      </a:cubicBezTo>
                      <a:cubicBezTo>
                        <a:pt x="14264" y="79"/>
                        <a:pt x="14366" y="83"/>
                        <a:pt x="14467" y="90"/>
                      </a:cubicBezTo>
                      <a:cubicBezTo>
                        <a:pt x="14189" y="31"/>
                        <a:pt x="13908" y="0"/>
                        <a:pt x="1362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72" name="Google Shape;172;p16"/>
              <p:cNvSpPr/>
              <p:nvPr/>
            </p:nvSpPr>
            <p:spPr>
              <a:xfrm>
                <a:off x="4600150" y="3781425"/>
                <a:ext cx="4543758" cy="1362118"/>
              </a:xfrm>
              <a:custGeom>
                <a:rect b="b" l="l" r="r" t="t"/>
                <a:pathLst>
                  <a:path extrusionOk="0" h="40482" w="121564">
                    <a:moveTo>
                      <a:pt x="31374" y="20087"/>
                    </a:moveTo>
                    <a:cubicBezTo>
                      <a:pt x="56948" y="21408"/>
                      <a:pt x="70664" y="1"/>
                      <a:pt x="121564" y="6692"/>
                    </a:cubicBezTo>
                    <a:lnTo>
                      <a:pt x="121564" y="40268"/>
                    </a:lnTo>
                    <a:cubicBezTo>
                      <a:pt x="121552" y="40387"/>
                      <a:pt x="121468" y="40482"/>
                      <a:pt x="121349" y="40482"/>
                    </a:cubicBezTo>
                    <a:lnTo>
                      <a:pt x="120" y="40482"/>
                    </a:lnTo>
                    <a:cubicBezTo>
                      <a:pt x="1" y="40482"/>
                      <a:pt x="120" y="40387"/>
                      <a:pt x="120" y="40268"/>
                    </a:cubicBezTo>
                    <a:cubicBezTo>
                      <a:pt x="120" y="40268"/>
                      <a:pt x="5478" y="18753"/>
                      <a:pt x="31374" y="2008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73" name="Google Shape;173;p16"/>
          <p:cNvSpPr txBox="1"/>
          <p:nvPr>
            <p:ph type="title"/>
          </p:nvPr>
        </p:nvSpPr>
        <p:spPr>
          <a:xfrm>
            <a:off x="621590" y="410809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7_1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p17"/>
          <p:cNvGrpSpPr/>
          <p:nvPr/>
        </p:nvGrpSpPr>
        <p:grpSpPr>
          <a:xfrm>
            <a:off x="-70" y="-1439749"/>
            <a:ext cx="9807180" cy="6583293"/>
            <a:chOff x="-70" y="-1439749"/>
            <a:chExt cx="9807180" cy="6583293"/>
          </a:xfrm>
        </p:grpSpPr>
        <p:sp>
          <p:nvSpPr>
            <p:cNvPr id="176" name="Google Shape;176;p17"/>
            <p:cNvSpPr/>
            <p:nvPr/>
          </p:nvSpPr>
          <p:spPr>
            <a:xfrm flipH="1">
              <a:off x="6832582" y="4257950"/>
              <a:ext cx="2311325" cy="885550"/>
            </a:xfrm>
            <a:custGeom>
              <a:rect b="b" l="l" r="r" t="t"/>
              <a:pathLst>
                <a:path extrusionOk="0" h="35422" w="92453">
                  <a:moveTo>
                    <a:pt x="92452" y="35267"/>
                  </a:moveTo>
                  <a:cubicBezTo>
                    <a:pt x="92452" y="35267"/>
                    <a:pt x="73069" y="1"/>
                    <a:pt x="0" y="1787"/>
                  </a:cubicBezTo>
                  <a:lnTo>
                    <a:pt x="0" y="35208"/>
                  </a:lnTo>
                  <a:cubicBezTo>
                    <a:pt x="0" y="35327"/>
                    <a:pt x="84" y="35422"/>
                    <a:pt x="203" y="35422"/>
                  </a:cubicBezTo>
                  <a:lnTo>
                    <a:pt x="92238" y="35422"/>
                  </a:lnTo>
                  <a:cubicBezTo>
                    <a:pt x="92357" y="35422"/>
                    <a:pt x="92452" y="35327"/>
                    <a:pt x="92452" y="352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7"/>
            <p:cNvSpPr/>
            <p:nvPr/>
          </p:nvSpPr>
          <p:spPr>
            <a:xfrm flipH="1">
              <a:off x="-70" y="3781425"/>
              <a:ext cx="3050345" cy="1362118"/>
            </a:xfrm>
            <a:custGeom>
              <a:rect b="b" l="l" r="r" t="t"/>
              <a:pathLst>
                <a:path extrusionOk="0" h="40482" w="121564">
                  <a:moveTo>
                    <a:pt x="31374" y="20087"/>
                  </a:moveTo>
                  <a:cubicBezTo>
                    <a:pt x="56948" y="21408"/>
                    <a:pt x="70664" y="1"/>
                    <a:pt x="121564" y="6692"/>
                  </a:cubicBezTo>
                  <a:lnTo>
                    <a:pt x="121564" y="40268"/>
                  </a:lnTo>
                  <a:cubicBezTo>
                    <a:pt x="121552" y="40387"/>
                    <a:pt x="121468" y="40482"/>
                    <a:pt x="121349" y="40482"/>
                  </a:cubicBezTo>
                  <a:lnTo>
                    <a:pt x="120" y="40482"/>
                  </a:lnTo>
                  <a:cubicBezTo>
                    <a:pt x="1" y="40482"/>
                    <a:pt x="120" y="40387"/>
                    <a:pt x="120" y="40268"/>
                  </a:cubicBezTo>
                  <a:cubicBezTo>
                    <a:pt x="120" y="40268"/>
                    <a:pt x="5478" y="18753"/>
                    <a:pt x="31374" y="20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7"/>
            <p:cNvSpPr/>
            <p:nvPr/>
          </p:nvSpPr>
          <p:spPr>
            <a:xfrm>
              <a:off x="6536949" y="-1439749"/>
              <a:ext cx="3270161" cy="2254882"/>
            </a:xfrm>
            <a:custGeom>
              <a:rect b="b" l="l" r="r" t="t"/>
              <a:pathLst>
                <a:path extrusionOk="0" h="13300" w="19289">
                  <a:moveTo>
                    <a:pt x="8878" y="1"/>
                  </a:moveTo>
                  <a:cubicBezTo>
                    <a:pt x="8356" y="1"/>
                    <a:pt x="7835" y="75"/>
                    <a:pt x="7335" y="231"/>
                  </a:cubicBezTo>
                  <a:cubicBezTo>
                    <a:pt x="5739" y="720"/>
                    <a:pt x="4406" y="2113"/>
                    <a:pt x="4168" y="3768"/>
                  </a:cubicBezTo>
                  <a:cubicBezTo>
                    <a:pt x="4055" y="3755"/>
                    <a:pt x="3942" y="3749"/>
                    <a:pt x="3828" y="3749"/>
                  </a:cubicBezTo>
                  <a:cubicBezTo>
                    <a:pt x="2402" y="3749"/>
                    <a:pt x="930" y="4697"/>
                    <a:pt x="488" y="6054"/>
                  </a:cubicBezTo>
                  <a:cubicBezTo>
                    <a:pt x="0" y="7518"/>
                    <a:pt x="715" y="9280"/>
                    <a:pt x="2084" y="9983"/>
                  </a:cubicBezTo>
                  <a:cubicBezTo>
                    <a:pt x="2819" y="10350"/>
                    <a:pt x="3658" y="10429"/>
                    <a:pt x="4491" y="10429"/>
                  </a:cubicBezTo>
                  <a:cubicBezTo>
                    <a:pt x="4629" y="10429"/>
                    <a:pt x="4768" y="10427"/>
                    <a:pt x="4906" y="10423"/>
                  </a:cubicBezTo>
                  <a:cubicBezTo>
                    <a:pt x="5370" y="11673"/>
                    <a:pt x="6632" y="12483"/>
                    <a:pt x="7882" y="12923"/>
                  </a:cubicBezTo>
                  <a:cubicBezTo>
                    <a:pt x="8263" y="13054"/>
                    <a:pt x="8656" y="13162"/>
                    <a:pt x="9061" y="13245"/>
                  </a:cubicBezTo>
                  <a:cubicBezTo>
                    <a:pt x="9310" y="13281"/>
                    <a:pt x="9559" y="13299"/>
                    <a:pt x="9806" y="13299"/>
                  </a:cubicBezTo>
                  <a:cubicBezTo>
                    <a:pt x="11495" y="13299"/>
                    <a:pt x="13096" y="12465"/>
                    <a:pt x="14062" y="11042"/>
                  </a:cubicBezTo>
                  <a:cubicBezTo>
                    <a:pt x="14561" y="11269"/>
                    <a:pt x="15095" y="11382"/>
                    <a:pt x="15629" y="11382"/>
                  </a:cubicBezTo>
                  <a:cubicBezTo>
                    <a:pt x="16217" y="11382"/>
                    <a:pt x="16805" y="11245"/>
                    <a:pt x="17348" y="10971"/>
                  </a:cubicBezTo>
                  <a:cubicBezTo>
                    <a:pt x="18372" y="10435"/>
                    <a:pt x="19062" y="9423"/>
                    <a:pt x="19193" y="8268"/>
                  </a:cubicBezTo>
                  <a:cubicBezTo>
                    <a:pt x="19288" y="7137"/>
                    <a:pt x="18729" y="5911"/>
                    <a:pt x="17776" y="5280"/>
                  </a:cubicBezTo>
                  <a:cubicBezTo>
                    <a:pt x="18312" y="4530"/>
                    <a:pt x="18372" y="3541"/>
                    <a:pt x="17931" y="2732"/>
                  </a:cubicBezTo>
                  <a:cubicBezTo>
                    <a:pt x="17467" y="1946"/>
                    <a:pt x="16645" y="1434"/>
                    <a:pt x="15728" y="1363"/>
                  </a:cubicBezTo>
                  <a:cubicBezTo>
                    <a:pt x="15673" y="1359"/>
                    <a:pt x="15617" y="1357"/>
                    <a:pt x="15561" y="1357"/>
                  </a:cubicBezTo>
                  <a:cubicBezTo>
                    <a:pt x="14720" y="1357"/>
                    <a:pt x="13854" y="1770"/>
                    <a:pt x="13240" y="2351"/>
                  </a:cubicBezTo>
                  <a:cubicBezTo>
                    <a:pt x="13169" y="1744"/>
                    <a:pt x="12657" y="1291"/>
                    <a:pt x="12145" y="958"/>
                  </a:cubicBezTo>
                  <a:cubicBezTo>
                    <a:pt x="11172" y="353"/>
                    <a:pt x="10021" y="1"/>
                    <a:pt x="8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9" name="Google Shape;179;p17"/>
            <p:cNvGrpSpPr/>
            <p:nvPr/>
          </p:nvGrpSpPr>
          <p:grpSpPr>
            <a:xfrm flipH="1">
              <a:off x="7393894" y="300203"/>
              <a:ext cx="1380624" cy="965482"/>
              <a:chOff x="5537575" y="2349975"/>
              <a:chExt cx="1029625" cy="720025"/>
            </a:xfrm>
          </p:grpSpPr>
          <p:sp>
            <p:nvSpPr>
              <p:cNvPr id="180" name="Google Shape;180;p17"/>
              <p:cNvSpPr/>
              <p:nvPr/>
            </p:nvSpPr>
            <p:spPr>
              <a:xfrm>
                <a:off x="6307925" y="2504475"/>
                <a:ext cx="259275" cy="84325"/>
              </a:xfrm>
              <a:custGeom>
                <a:rect b="b" l="l" r="r" t="t"/>
                <a:pathLst>
                  <a:path extrusionOk="0" h="3373" w="10371">
                    <a:moveTo>
                      <a:pt x="954" y="0"/>
                    </a:moveTo>
                    <a:cubicBezTo>
                      <a:pt x="634" y="0"/>
                      <a:pt x="313" y="36"/>
                      <a:pt x="0" y="113"/>
                    </a:cubicBezTo>
                    <a:cubicBezTo>
                      <a:pt x="143" y="100"/>
                      <a:pt x="285" y="94"/>
                      <a:pt x="427" y="94"/>
                    </a:cubicBezTo>
                    <a:cubicBezTo>
                      <a:pt x="1345" y="94"/>
                      <a:pt x="2253" y="358"/>
                      <a:pt x="3036" y="863"/>
                    </a:cubicBezTo>
                    <a:cubicBezTo>
                      <a:pt x="3929" y="1411"/>
                      <a:pt x="4620" y="2244"/>
                      <a:pt x="4977" y="3244"/>
                    </a:cubicBezTo>
                    <a:cubicBezTo>
                      <a:pt x="4989" y="3280"/>
                      <a:pt x="5013" y="3316"/>
                      <a:pt x="5049" y="3339"/>
                    </a:cubicBezTo>
                    <a:cubicBezTo>
                      <a:pt x="5080" y="3362"/>
                      <a:pt x="5117" y="3372"/>
                      <a:pt x="5153" y="3372"/>
                    </a:cubicBezTo>
                    <a:cubicBezTo>
                      <a:pt x="5213" y="3372"/>
                      <a:pt x="5273" y="3344"/>
                      <a:pt x="5310" y="3292"/>
                    </a:cubicBezTo>
                    <a:cubicBezTo>
                      <a:pt x="5906" y="2423"/>
                      <a:pt x="6632" y="1601"/>
                      <a:pt x="7596" y="1232"/>
                    </a:cubicBezTo>
                    <a:cubicBezTo>
                      <a:pt x="7881" y="1121"/>
                      <a:pt x="8182" y="1066"/>
                      <a:pt x="8483" y="1066"/>
                    </a:cubicBezTo>
                    <a:cubicBezTo>
                      <a:pt x="8698" y="1066"/>
                      <a:pt x="8912" y="1094"/>
                      <a:pt x="9120" y="1149"/>
                    </a:cubicBezTo>
                    <a:cubicBezTo>
                      <a:pt x="9644" y="1256"/>
                      <a:pt x="10097" y="1577"/>
                      <a:pt x="10371" y="2042"/>
                    </a:cubicBezTo>
                    <a:cubicBezTo>
                      <a:pt x="10180" y="1530"/>
                      <a:pt x="9692" y="1149"/>
                      <a:pt x="9168" y="970"/>
                    </a:cubicBezTo>
                    <a:cubicBezTo>
                      <a:pt x="8886" y="876"/>
                      <a:pt x="8591" y="828"/>
                      <a:pt x="8295" y="828"/>
                    </a:cubicBezTo>
                    <a:cubicBezTo>
                      <a:pt x="8029" y="828"/>
                      <a:pt x="7761" y="867"/>
                      <a:pt x="7501" y="946"/>
                    </a:cubicBezTo>
                    <a:cubicBezTo>
                      <a:pt x="6965" y="1125"/>
                      <a:pt x="6477" y="1423"/>
                      <a:pt x="6061" y="1804"/>
                    </a:cubicBezTo>
                    <a:cubicBezTo>
                      <a:pt x="5750" y="2104"/>
                      <a:pt x="5462" y="2435"/>
                      <a:pt x="5203" y="2783"/>
                    </a:cubicBezTo>
                    <a:lnTo>
                      <a:pt x="5203" y="2783"/>
                    </a:lnTo>
                    <a:cubicBezTo>
                      <a:pt x="4791" y="1859"/>
                      <a:pt x="4087" y="1093"/>
                      <a:pt x="3191" y="613"/>
                    </a:cubicBezTo>
                    <a:cubicBezTo>
                      <a:pt x="2715" y="339"/>
                      <a:pt x="2179" y="149"/>
                      <a:pt x="1631" y="53"/>
                    </a:cubicBezTo>
                    <a:cubicBezTo>
                      <a:pt x="1409" y="19"/>
                      <a:pt x="1182" y="0"/>
                      <a:pt x="9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7"/>
              <p:cNvSpPr/>
              <p:nvPr/>
            </p:nvSpPr>
            <p:spPr>
              <a:xfrm>
                <a:off x="6188250" y="2349975"/>
                <a:ext cx="184275" cy="61725"/>
              </a:xfrm>
              <a:custGeom>
                <a:rect b="b" l="l" r="r" t="t"/>
                <a:pathLst>
                  <a:path extrusionOk="0" h="2469" w="7371">
                    <a:moveTo>
                      <a:pt x="745" y="1"/>
                    </a:moveTo>
                    <a:cubicBezTo>
                      <a:pt x="497" y="1"/>
                      <a:pt x="247" y="30"/>
                      <a:pt x="1" y="90"/>
                    </a:cubicBezTo>
                    <a:cubicBezTo>
                      <a:pt x="58" y="87"/>
                      <a:pt x="116" y="86"/>
                      <a:pt x="173" y="86"/>
                    </a:cubicBezTo>
                    <a:cubicBezTo>
                      <a:pt x="875" y="86"/>
                      <a:pt x="1561" y="288"/>
                      <a:pt x="2156" y="673"/>
                    </a:cubicBezTo>
                    <a:cubicBezTo>
                      <a:pt x="2775" y="1054"/>
                      <a:pt x="3239" y="1649"/>
                      <a:pt x="3489" y="2340"/>
                    </a:cubicBezTo>
                    <a:cubicBezTo>
                      <a:pt x="3501" y="2376"/>
                      <a:pt x="3525" y="2411"/>
                      <a:pt x="3561" y="2435"/>
                    </a:cubicBezTo>
                    <a:cubicBezTo>
                      <a:pt x="3597" y="2458"/>
                      <a:pt x="3636" y="2468"/>
                      <a:pt x="3674" y="2468"/>
                    </a:cubicBezTo>
                    <a:cubicBezTo>
                      <a:pt x="3738" y="2468"/>
                      <a:pt x="3798" y="2439"/>
                      <a:pt x="3835" y="2388"/>
                    </a:cubicBezTo>
                    <a:cubicBezTo>
                      <a:pt x="4251" y="1768"/>
                      <a:pt x="4752" y="1197"/>
                      <a:pt x="5430" y="935"/>
                    </a:cubicBezTo>
                    <a:cubicBezTo>
                      <a:pt x="5634" y="855"/>
                      <a:pt x="5851" y="815"/>
                      <a:pt x="6068" y="815"/>
                    </a:cubicBezTo>
                    <a:cubicBezTo>
                      <a:pt x="6206" y="815"/>
                      <a:pt x="6344" y="831"/>
                      <a:pt x="6478" y="864"/>
                    </a:cubicBezTo>
                    <a:cubicBezTo>
                      <a:pt x="6847" y="923"/>
                      <a:pt x="7169" y="1149"/>
                      <a:pt x="7371" y="1471"/>
                    </a:cubicBezTo>
                    <a:cubicBezTo>
                      <a:pt x="7216" y="1090"/>
                      <a:pt x="6907" y="804"/>
                      <a:pt x="6526" y="673"/>
                    </a:cubicBezTo>
                    <a:cubicBezTo>
                      <a:pt x="6315" y="603"/>
                      <a:pt x="6098" y="567"/>
                      <a:pt x="5881" y="567"/>
                    </a:cubicBezTo>
                    <a:cubicBezTo>
                      <a:pt x="5693" y="567"/>
                      <a:pt x="5505" y="594"/>
                      <a:pt x="5323" y="649"/>
                    </a:cubicBezTo>
                    <a:cubicBezTo>
                      <a:pt x="4930" y="768"/>
                      <a:pt x="4573" y="983"/>
                      <a:pt x="4275" y="1256"/>
                    </a:cubicBezTo>
                    <a:cubicBezTo>
                      <a:pt x="4073" y="1451"/>
                      <a:pt x="3882" y="1663"/>
                      <a:pt x="3712" y="1884"/>
                    </a:cubicBezTo>
                    <a:lnTo>
                      <a:pt x="3712" y="1884"/>
                    </a:lnTo>
                    <a:cubicBezTo>
                      <a:pt x="3412" y="1256"/>
                      <a:pt x="2921" y="737"/>
                      <a:pt x="2299" y="411"/>
                    </a:cubicBezTo>
                    <a:cubicBezTo>
                      <a:pt x="1825" y="141"/>
                      <a:pt x="1289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7"/>
              <p:cNvSpPr/>
              <p:nvPr/>
            </p:nvSpPr>
            <p:spPr>
              <a:xfrm>
                <a:off x="6051350" y="2681125"/>
                <a:ext cx="252125" cy="106650"/>
              </a:xfrm>
              <a:custGeom>
                <a:rect b="b" l="l" r="r" t="t"/>
                <a:pathLst>
                  <a:path extrusionOk="0" h="4266" w="10085">
                    <a:moveTo>
                      <a:pt x="0" y="0"/>
                    </a:moveTo>
                    <a:cubicBezTo>
                      <a:pt x="1107" y="214"/>
                      <a:pt x="2143" y="714"/>
                      <a:pt x="3000" y="1465"/>
                    </a:cubicBezTo>
                    <a:cubicBezTo>
                      <a:pt x="3846" y="2167"/>
                      <a:pt x="4489" y="3096"/>
                      <a:pt x="4870" y="4143"/>
                    </a:cubicBezTo>
                    <a:cubicBezTo>
                      <a:pt x="4892" y="4219"/>
                      <a:pt x="4967" y="4266"/>
                      <a:pt x="5047" y="4266"/>
                    </a:cubicBezTo>
                    <a:cubicBezTo>
                      <a:pt x="5093" y="4266"/>
                      <a:pt x="5140" y="4250"/>
                      <a:pt x="5179" y="4215"/>
                    </a:cubicBezTo>
                    <a:cubicBezTo>
                      <a:pt x="5870" y="3560"/>
                      <a:pt x="6560" y="2905"/>
                      <a:pt x="7382" y="2465"/>
                    </a:cubicBezTo>
                    <a:cubicBezTo>
                      <a:pt x="7787" y="2238"/>
                      <a:pt x="8227" y="2084"/>
                      <a:pt x="8692" y="2000"/>
                    </a:cubicBezTo>
                    <a:cubicBezTo>
                      <a:pt x="8857" y="1971"/>
                      <a:pt x="9024" y="1956"/>
                      <a:pt x="9191" y="1956"/>
                    </a:cubicBezTo>
                    <a:cubicBezTo>
                      <a:pt x="9492" y="1956"/>
                      <a:pt x="9793" y="2004"/>
                      <a:pt x="10085" y="2096"/>
                    </a:cubicBezTo>
                    <a:cubicBezTo>
                      <a:pt x="9719" y="1917"/>
                      <a:pt x="9320" y="1822"/>
                      <a:pt x="8915" y="1822"/>
                    </a:cubicBezTo>
                    <a:cubicBezTo>
                      <a:pt x="8833" y="1822"/>
                      <a:pt x="8750" y="1826"/>
                      <a:pt x="8668" y="1834"/>
                    </a:cubicBezTo>
                    <a:cubicBezTo>
                      <a:pt x="8180" y="1869"/>
                      <a:pt x="7703" y="2000"/>
                      <a:pt x="7251" y="2215"/>
                    </a:cubicBezTo>
                    <a:cubicBezTo>
                      <a:pt x="6446" y="2580"/>
                      <a:pt x="5767" y="3157"/>
                      <a:pt x="5126" y="3739"/>
                    </a:cubicBezTo>
                    <a:lnTo>
                      <a:pt x="5126" y="3739"/>
                    </a:lnTo>
                    <a:cubicBezTo>
                      <a:pt x="4728" y="2734"/>
                      <a:pt x="4066" y="1858"/>
                      <a:pt x="3203" y="1203"/>
                    </a:cubicBezTo>
                    <a:cubicBezTo>
                      <a:pt x="2739" y="845"/>
                      <a:pt x="2227" y="560"/>
                      <a:pt x="1679" y="345"/>
                    </a:cubicBezTo>
                    <a:cubicBezTo>
                      <a:pt x="1143" y="143"/>
                      <a:pt x="583" y="24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7"/>
              <p:cNvSpPr/>
              <p:nvPr/>
            </p:nvSpPr>
            <p:spPr>
              <a:xfrm>
                <a:off x="5537575" y="2954500"/>
                <a:ext cx="361675" cy="115500"/>
              </a:xfrm>
              <a:custGeom>
                <a:rect b="b" l="l" r="r" t="t"/>
                <a:pathLst>
                  <a:path extrusionOk="0" h="4620" w="14467">
                    <a:moveTo>
                      <a:pt x="13626" y="0"/>
                    </a:moveTo>
                    <a:cubicBezTo>
                      <a:pt x="13232" y="0"/>
                      <a:pt x="12837" y="60"/>
                      <a:pt x="12455" y="185"/>
                    </a:cubicBezTo>
                    <a:cubicBezTo>
                      <a:pt x="11788" y="388"/>
                      <a:pt x="11169" y="709"/>
                      <a:pt x="10621" y="1138"/>
                    </a:cubicBezTo>
                    <a:cubicBezTo>
                      <a:pt x="9630" y="1903"/>
                      <a:pt x="8872" y="2903"/>
                      <a:pt x="8172" y="3907"/>
                    </a:cubicBezTo>
                    <a:lnTo>
                      <a:pt x="8172" y="3907"/>
                    </a:lnTo>
                    <a:cubicBezTo>
                      <a:pt x="7315" y="2644"/>
                      <a:pt x="6134" y="1644"/>
                      <a:pt x="4751" y="1007"/>
                    </a:cubicBezTo>
                    <a:cubicBezTo>
                      <a:pt x="4001" y="662"/>
                      <a:pt x="3216" y="424"/>
                      <a:pt x="2418" y="305"/>
                    </a:cubicBezTo>
                    <a:cubicBezTo>
                      <a:pt x="2031" y="248"/>
                      <a:pt x="1645" y="218"/>
                      <a:pt x="1260" y="218"/>
                    </a:cubicBezTo>
                    <a:cubicBezTo>
                      <a:pt x="838" y="218"/>
                      <a:pt x="418" y="254"/>
                      <a:pt x="1" y="328"/>
                    </a:cubicBezTo>
                    <a:cubicBezTo>
                      <a:pt x="121" y="323"/>
                      <a:pt x="242" y="320"/>
                      <a:pt x="362" y="320"/>
                    </a:cubicBezTo>
                    <a:cubicBezTo>
                      <a:pt x="1036" y="320"/>
                      <a:pt x="1701" y="405"/>
                      <a:pt x="2358" y="566"/>
                    </a:cubicBezTo>
                    <a:cubicBezTo>
                      <a:pt x="3132" y="745"/>
                      <a:pt x="3870" y="1019"/>
                      <a:pt x="4561" y="1388"/>
                    </a:cubicBezTo>
                    <a:cubicBezTo>
                      <a:pt x="5942" y="2102"/>
                      <a:pt x="7121" y="3174"/>
                      <a:pt x="7954" y="4496"/>
                    </a:cubicBezTo>
                    <a:cubicBezTo>
                      <a:pt x="7966" y="4531"/>
                      <a:pt x="7990" y="4555"/>
                      <a:pt x="8026" y="4579"/>
                    </a:cubicBezTo>
                    <a:cubicBezTo>
                      <a:pt x="8066" y="4606"/>
                      <a:pt x="8114" y="4619"/>
                      <a:pt x="8163" y="4619"/>
                    </a:cubicBezTo>
                    <a:cubicBezTo>
                      <a:pt x="8244" y="4619"/>
                      <a:pt x="8326" y="4582"/>
                      <a:pt x="8371" y="4507"/>
                    </a:cubicBezTo>
                    <a:cubicBezTo>
                      <a:pt x="9133" y="3400"/>
                      <a:pt x="9871" y="2293"/>
                      <a:pt x="10859" y="1436"/>
                    </a:cubicBezTo>
                    <a:cubicBezTo>
                      <a:pt x="11359" y="995"/>
                      <a:pt x="11919" y="650"/>
                      <a:pt x="12526" y="400"/>
                    </a:cubicBezTo>
                    <a:cubicBezTo>
                      <a:pt x="13050" y="188"/>
                      <a:pt x="13607" y="79"/>
                      <a:pt x="14162" y="79"/>
                    </a:cubicBezTo>
                    <a:cubicBezTo>
                      <a:pt x="14264" y="79"/>
                      <a:pt x="14366" y="83"/>
                      <a:pt x="14467" y="90"/>
                    </a:cubicBezTo>
                    <a:cubicBezTo>
                      <a:pt x="14189" y="31"/>
                      <a:pt x="13908" y="0"/>
                      <a:pt x="136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84" name="Google Shape;184;p17"/>
          <p:cNvSpPr txBox="1"/>
          <p:nvPr>
            <p:ph type="title"/>
          </p:nvPr>
        </p:nvSpPr>
        <p:spPr>
          <a:xfrm>
            <a:off x="621590" y="410809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1_1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18"/>
          <p:cNvGrpSpPr/>
          <p:nvPr/>
        </p:nvGrpSpPr>
        <p:grpSpPr>
          <a:xfrm>
            <a:off x="0" y="3225500"/>
            <a:ext cx="9627400" cy="1927561"/>
            <a:chOff x="0" y="3225500"/>
            <a:chExt cx="9627400" cy="1927561"/>
          </a:xfrm>
        </p:grpSpPr>
        <p:sp>
          <p:nvSpPr>
            <p:cNvPr id="187" name="Google Shape;187;p18"/>
            <p:cNvSpPr/>
            <p:nvPr/>
          </p:nvSpPr>
          <p:spPr>
            <a:xfrm flipH="1">
              <a:off x="3088499" y="3524322"/>
              <a:ext cx="6538901" cy="1628739"/>
            </a:xfrm>
            <a:custGeom>
              <a:rect b="b" l="l" r="r" t="t"/>
              <a:pathLst>
                <a:path extrusionOk="0" h="33636" w="102716">
                  <a:moveTo>
                    <a:pt x="102716" y="33493"/>
                  </a:moveTo>
                  <a:cubicBezTo>
                    <a:pt x="102716" y="33493"/>
                    <a:pt x="93310" y="6549"/>
                    <a:pt x="67914" y="11645"/>
                  </a:cubicBezTo>
                  <a:cubicBezTo>
                    <a:pt x="25420" y="20158"/>
                    <a:pt x="42113" y="4763"/>
                    <a:pt x="0" y="1"/>
                  </a:cubicBezTo>
                  <a:lnTo>
                    <a:pt x="0" y="33433"/>
                  </a:lnTo>
                  <a:cubicBezTo>
                    <a:pt x="0" y="33540"/>
                    <a:pt x="84" y="33636"/>
                    <a:pt x="203" y="33636"/>
                  </a:cubicBezTo>
                  <a:lnTo>
                    <a:pt x="102513" y="33636"/>
                  </a:lnTo>
                  <a:cubicBezTo>
                    <a:pt x="102620" y="33636"/>
                    <a:pt x="102716" y="33540"/>
                    <a:pt x="102716" y="3343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8"/>
            <p:cNvSpPr/>
            <p:nvPr/>
          </p:nvSpPr>
          <p:spPr>
            <a:xfrm>
              <a:off x="0" y="3225500"/>
              <a:ext cx="2141443" cy="1918013"/>
            </a:xfrm>
            <a:custGeom>
              <a:rect b="b" l="l" r="r" t="t"/>
              <a:pathLst>
                <a:path extrusionOk="0" h="35422" w="92453">
                  <a:moveTo>
                    <a:pt x="92452" y="35267"/>
                  </a:moveTo>
                  <a:cubicBezTo>
                    <a:pt x="92452" y="35267"/>
                    <a:pt x="73069" y="1"/>
                    <a:pt x="0" y="1787"/>
                  </a:cubicBezTo>
                  <a:lnTo>
                    <a:pt x="0" y="35208"/>
                  </a:lnTo>
                  <a:cubicBezTo>
                    <a:pt x="0" y="35327"/>
                    <a:pt x="84" y="35422"/>
                    <a:pt x="203" y="35422"/>
                  </a:cubicBezTo>
                  <a:lnTo>
                    <a:pt x="92238" y="35422"/>
                  </a:lnTo>
                  <a:cubicBezTo>
                    <a:pt x="92357" y="35422"/>
                    <a:pt x="92452" y="35327"/>
                    <a:pt x="92452" y="352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9" name="Google Shape;189;p18"/>
          <p:cNvSpPr txBox="1"/>
          <p:nvPr>
            <p:ph hasCustomPrompt="1" type="title"/>
          </p:nvPr>
        </p:nvSpPr>
        <p:spPr>
          <a:xfrm>
            <a:off x="4693800" y="766725"/>
            <a:ext cx="3890400" cy="106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6000">
                <a:solidFill>
                  <a:schemeClr val="accent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0" name="Google Shape;190;p18"/>
          <p:cNvSpPr txBox="1"/>
          <p:nvPr>
            <p:ph idx="1" type="subTitle"/>
          </p:nvPr>
        </p:nvSpPr>
        <p:spPr>
          <a:xfrm>
            <a:off x="5078355" y="1589553"/>
            <a:ext cx="3121200" cy="49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18"/>
          <p:cNvSpPr txBox="1"/>
          <p:nvPr>
            <p:ph hasCustomPrompt="1" idx="2" type="title"/>
          </p:nvPr>
        </p:nvSpPr>
        <p:spPr>
          <a:xfrm>
            <a:off x="697950" y="1447275"/>
            <a:ext cx="4158900" cy="106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8500">
                <a:solidFill>
                  <a:schemeClr val="accent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2" name="Google Shape;192;p18"/>
          <p:cNvSpPr txBox="1"/>
          <p:nvPr>
            <p:ph idx="3" type="subTitle"/>
          </p:nvPr>
        </p:nvSpPr>
        <p:spPr>
          <a:xfrm>
            <a:off x="988550" y="2442968"/>
            <a:ext cx="3577800" cy="49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18"/>
          <p:cNvSpPr txBox="1"/>
          <p:nvPr>
            <p:ph hasCustomPrompt="1" idx="4" type="title"/>
          </p:nvPr>
        </p:nvSpPr>
        <p:spPr>
          <a:xfrm>
            <a:off x="4693800" y="2211675"/>
            <a:ext cx="3890400" cy="10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6000">
                <a:solidFill>
                  <a:schemeClr val="accent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4" name="Google Shape;194;p18"/>
          <p:cNvSpPr txBox="1"/>
          <p:nvPr>
            <p:ph idx="5" type="subTitle"/>
          </p:nvPr>
        </p:nvSpPr>
        <p:spPr>
          <a:xfrm>
            <a:off x="5078355" y="3031053"/>
            <a:ext cx="3121200" cy="49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2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19"/>
          <p:cNvGrpSpPr/>
          <p:nvPr/>
        </p:nvGrpSpPr>
        <p:grpSpPr>
          <a:xfrm>
            <a:off x="-2648551" y="-1036249"/>
            <a:ext cx="11792460" cy="6179793"/>
            <a:chOff x="-2648551" y="-1036249"/>
            <a:chExt cx="11792460" cy="6179793"/>
          </a:xfrm>
        </p:grpSpPr>
        <p:sp>
          <p:nvSpPr>
            <p:cNvPr id="197" name="Google Shape;197;p19"/>
            <p:cNvSpPr/>
            <p:nvPr/>
          </p:nvSpPr>
          <p:spPr>
            <a:xfrm>
              <a:off x="-2648551" y="-1036249"/>
              <a:ext cx="3270161" cy="2254882"/>
            </a:xfrm>
            <a:custGeom>
              <a:rect b="b" l="l" r="r" t="t"/>
              <a:pathLst>
                <a:path extrusionOk="0" h="13300" w="19289">
                  <a:moveTo>
                    <a:pt x="8878" y="1"/>
                  </a:moveTo>
                  <a:cubicBezTo>
                    <a:pt x="8356" y="1"/>
                    <a:pt x="7835" y="75"/>
                    <a:pt x="7335" y="231"/>
                  </a:cubicBezTo>
                  <a:cubicBezTo>
                    <a:pt x="5739" y="720"/>
                    <a:pt x="4406" y="2113"/>
                    <a:pt x="4168" y="3768"/>
                  </a:cubicBezTo>
                  <a:cubicBezTo>
                    <a:pt x="4055" y="3755"/>
                    <a:pt x="3942" y="3749"/>
                    <a:pt x="3828" y="3749"/>
                  </a:cubicBezTo>
                  <a:cubicBezTo>
                    <a:pt x="2402" y="3749"/>
                    <a:pt x="930" y="4697"/>
                    <a:pt x="488" y="6054"/>
                  </a:cubicBezTo>
                  <a:cubicBezTo>
                    <a:pt x="0" y="7518"/>
                    <a:pt x="715" y="9280"/>
                    <a:pt x="2084" y="9983"/>
                  </a:cubicBezTo>
                  <a:cubicBezTo>
                    <a:pt x="2819" y="10350"/>
                    <a:pt x="3658" y="10429"/>
                    <a:pt x="4491" y="10429"/>
                  </a:cubicBezTo>
                  <a:cubicBezTo>
                    <a:pt x="4629" y="10429"/>
                    <a:pt x="4768" y="10427"/>
                    <a:pt x="4906" y="10423"/>
                  </a:cubicBezTo>
                  <a:cubicBezTo>
                    <a:pt x="5370" y="11673"/>
                    <a:pt x="6632" y="12483"/>
                    <a:pt x="7882" y="12923"/>
                  </a:cubicBezTo>
                  <a:cubicBezTo>
                    <a:pt x="8263" y="13054"/>
                    <a:pt x="8656" y="13162"/>
                    <a:pt x="9061" y="13245"/>
                  </a:cubicBezTo>
                  <a:cubicBezTo>
                    <a:pt x="9310" y="13281"/>
                    <a:pt x="9559" y="13299"/>
                    <a:pt x="9806" y="13299"/>
                  </a:cubicBezTo>
                  <a:cubicBezTo>
                    <a:pt x="11495" y="13299"/>
                    <a:pt x="13096" y="12465"/>
                    <a:pt x="14062" y="11042"/>
                  </a:cubicBezTo>
                  <a:cubicBezTo>
                    <a:pt x="14561" y="11269"/>
                    <a:pt x="15095" y="11382"/>
                    <a:pt x="15629" y="11382"/>
                  </a:cubicBezTo>
                  <a:cubicBezTo>
                    <a:pt x="16217" y="11382"/>
                    <a:pt x="16805" y="11245"/>
                    <a:pt x="17348" y="10971"/>
                  </a:cubicBezTo>
                  <a:cubicBezTo>
                    <a:pt x="18372" y="10435"/>
                    <a:pt x="19062" y="9423"/>
                    <a:pt x="19193" y="8268"/>
                  </a:cubicBezTo>
                  <a:cubicBezTo>
                    <a:pt x="19288" y="7137"/>
                    <a:pt x="18729" y="5911"/>
                    <a:pt x="17776" y="5280"/>
                  </a:cubicBezTo>
                  <a:cubicBezTo>
                    <a:pt x="18312" y="4530"/>
                    <a:pt x="18372" y="3541"/>
                    <a:pt x="17931" y="2732"/>
                  </a:cubicBezTo>
                  <a:cubicBezTo>
                    <a:pt x="17467" y="1946"/>
                    <a:pt x="16645" y="1434"/>
                    <a:pt x="15728" y="1363"/>
                  </a:cubicBezTo>
                  <a:cubicBezTo>
                    <a:pt x="15673" y="1359"/>
                    <a:pt x="15617" y="1357"/>
                    <a:pt x="15561" y="1357"/>
                  </a:cubicBezTo>
                  <a:cubicBezTo>
                    <a:pt x="14720" y="1357"/>
                    <a:pt x="13854" y="1770"/>
                    <a:pt x="13240" y="2351"/>
                  </a:cubicBezTo>
                  <a:cubicBezTo>
                    <a:pt x="13169" y="1744"/>
                    <a:pt x="12657" y="1291"/>
                    <a:pt x="12145" y="958"/>
                  </a:cubicBezTo>
                  <a:cubicBezTo>
                    <a:pt x="11172" y="353"/>
                    <a:pt x="10021" y="1"/>
                    <a:pt x="8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9"/>
            <p:cNvSpPr/>
            <p:nvPr/>
          </p:nvSpPr>
          <p:spPr>
            <a:xfrm>
              <a:off x="0" y="4257950"/>
              <a:ext cx="2311325" cy="885550"/>
            </a:xfrm>
            <a:custGeom>
              <a:rect b="b" l="l" r="r" t="t"/>
              <a:pathLst>
                <a:path extrusionOk="0" h="35422" w="92453">
                  <a:moveTo>
                    <a:pt x="92452" y="35267"/>
                  </a:moveTo>
                  <a:cubicBezTo>
                    <a:pt x="92452" y="35267"/>
                    <a:pt x="73069" y="1"/>
                    <a:pt x="0" y="1787"/>
                  </a:cubicBezTo>
                  <a:lnTo>
                    <a:pt x="0" y="35208"/>
                  </a:lnTo>
                  <a:cubicBezTo>
                    <a:pt x="0" y="35327"/>
                    <a:pt x="84" y="35422"/>
                    <a:pt x="203" y="35422"/>
                  </a:cubicBezTo>
                  <a:lnTo>
                    <a:pt x="92238" y="35422"/>
                  </a:lnTo>
                  <a:cubicBezTo>
                    <a:pt x="92357" y="35422"/>
                    <a:pt x="92452" y="35327"/>
                    <a:pt x="92452" y="352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9" name="Google Shape;199;p19"/>
            <p:cNvGrpSpPr/>
            <p:nvPr/>
          </p:nvGrpSpPr>
          <p:grpSpPr>
            <a:xfrm>
              <a:off x="6838161" y="502509"/>
              <a:ext cx="1778978" cy="786595"/>
              <a:chOff x="5577063" y="2349975"/>
              <a:chExt cx="990137" cy="437800"/>
            </a:xfrm>
          </p:grpSpPr>
          <p:sp>
            <p:nvSpPr>
              <p:cNvPr id="200" name="Google Shape;200;p19"/>
              <p:cNvSpPr/>
              <p:nvPr/>
            </p:nvSpPr>
            <p:spPr>
              <a:xfrm>
                <a:off x="6307925" y="2504475"/>
                <a:ext cx="259275" cy="84325"/>
              </a:xfrm>
              <a:custGeom>
                <a:rect b="b" l="l" r="r" t="t"/>
                <a:pathLst>
                  <a:path extrusionOk="0" h="3373" w="10371">
                    <a:moveTo>
                      <a:pt x="954" y="0"/>
                    </a:moveTo>
                    <a:cubicBezTo>
                      <a:pt x="634" y="0"/>
                      <a:pt x="313" y="36"/>
                      <a:pt x="0" y="113"/>
                    </a:cubicBezTo>
                    <a:cubicBezTo>
                      <a:pt x="143" y="100"/>
                      <a:pt x="285" y="94"/>
                      <a:pt x="427" y="94"/>
                    </a:cubicBezTo>
                    <a:cubicBezTo>
                      <a:pt x="1345" y="94"/>
                      <a:pt x="2253" y="358"/>
                      <a:pt x="3036" y="863"/>
                    </a:cubicBezTo>
                    <a:cubicBezTo>
                      <a:pt x="3929" y="1411"/>
                      <a:pt x="4620" y="2244"/>
                      <a:pt x="4977" y="3244"/>
                    </a:cubicBezTo>
                    <a:cubicBezTo>
                      <a:pt x="4989" y="3280"/>
                      <a:pt x="5013" y="3316"/>
                      <a:pt x="5049" y="3339"/>
                    </a:cubicBezTo>
                    <a:cubicBezTo>
                      <a:pt x="5080" y="3362"/>
                      <a:pt x="5117" y="3372"/>
                      <a:pt x="5153" y="3372"/>
                    </a:cubicBezTo>
                    <a:cubicBezTo>
                      <a:pt x="5213" y="3372"/>
                      <a:pt x="5273" y="3344"/>
                      <a:pt x="5310" y="3292"/>
                    </a:cubicBezTo>
                    <a:cubicBezTo>
                      <a:pt x="5906" y="2423"/>
                      <a:pt x="6632" y="1601"/>
                      <a:pt x="7596" y="1232"/>
                    </a:cubicBezTo>
                    <a:cubicBezTo>
                      <a:pt x="7881" y="1121"/>
                      <a:pt x="8182" y="1066"/>
                      <a:pt x="8483" y="1066"/>
                    </a:cubicBezTo>
                    <a:cubicBezTo>
                      <a:pt x="8698" y="1066"/>
                      <a:pt x="8912" y="1094"/>
                      <a:pt x="9120" y="1149"/>
                    </a:cubicBezTo>
                    <a:cubicBezTo>
                      <a:pt x="9644" y="1256"/>
                      <a:pt x="10097" y="1577"/>
                      <a:pt x="10371" y="2042"/>
                    </a:cubicBezTo>
                    <a:cubicBezTo>
                      <a:pt x="10180" y="1530"/>
                      <a:pt x="9692" y="1149"/>
                      <a:pt x="9168" y="970"/>
                    </a:cubicBezTo>
                    <a:cubicBezTo>
                      <a:pt x="8886" y="876"/>
                      <a:pt x="8591" y="828"/>
                      <a:pt x="8295" y="828"/>
                    </a:cubicBezTo>
                    <a:cubicBezTo>
                      <a:pt x="8029" y="828"/>
                      <a:pt x="7761" y="867"/>
                      <a:pt x="7501" y="946"/>
                    </a:cubicBezTo>
                    <a:cubicBezTo>
                      <a:pt x="6965" y="1125"/>
                      <a:pt x="6477" y="1423"/>
                      <a:pt x="6061" y="1804"/>
                    </a:cubicBezTo>
                    <a:cubicBezTo>
                      <a:pt x="5750" y="2104"/>
                      <a:pt x="5462" y="2435"/>
                      <a:pt x="5203" y="2783"/>
                    </a:cubicBezTo>
                    <a:lnTo>
                      <a:pt x="5203" y="2783"/>
                    </a:lnTo>
                    <a:cubicBezTo>
                      <a:pt x="4791" y="1859"/>
                      <a:pt x="4087" y="1093"/>
                      <a:pt x="3191" y="613"/>
                    </a:cubicBezTo>
                    <a:cubicBezTo>
                      <a:pt x="2715" y="339"/>
                      <a:pt x="2179" y="149"/>
                      <a:pt x="1631" y="53"/>
                    </a:cubicBezTo>
                    <a:cubicBezTo>
                      <a:pt x="1409" y="19"/>
                      <a:pt x="1182" y="0"/>
                      <a:pt x="9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9"/>
              <p:cNvSpPr/>
              <p:nvPr/>
            </p:nvSpPr>
            <p:spPr>
              <a:xfrm>
                <a:off x="6188250" y="2349975"/>
                <a:ext cx="184275" cy="61725"/>
              </a:xfrm>
              <a:custGeom>
                <a:rect b="b" l="l" r="r" t="t"/>
                <a:pathLst>
                  <a:path extrusionOk="0" h="2469" w="7371">
                    <a:moveTo>
                      <a:pt x="745" y="1"/>
                    </a:moveTo>
                    <a:cubicBezTo>
                      <a:pt x="497" y="1"/>
                      <a:pt x="247" y="30"/>
                      <a:pt x="1" y="90"/>
                    </a:cubicBezTo>
                    <a:cubicBezTo>
                      <a:pt x="58" y="87"/>
                      <a:pt x="116" y="86"/>
                      <a:pt x="173" y="86"/>
                    </a:cubicBezTo>
                    <a:cubicBezTo>
                      <a:pt x="875" y="86"/>
                      <a:pt x="1561" y="288"/>
                      <a:pt x="2156" y="673"/>
                    </a:cubicBezTo>
                    <a:cubicBezTo>
                      <a:pt x="2775" y="1054"/>
                      <a:pt x="3239" y="1649"/>
                      <a:pt x="3489" y="2340"/>
                    </a:cubicBezTo>
                    <a:cubicBezTo>
                      <a:pt x="3501" y="2376"/>
                      <a:pt x="3525" y="2411"/>
                      <a:pt x="3561" y="2435"/>
                    </a:cubicBezTo>
                    <a:cubicBezTo>
                      <a:pt x="3597" y="2458"/>
                      <a:pt x="3636" y="2468"/>
                      <a:pt x="3674" y="2468"/>
                    </a:cubicBezTo>
                    <a:cubicBezTo>
                      <a:pt x="3738" y="2468"/>
                      <a:pt x="3798" y="2439"/>
                      <a:pt x="3835" y="2388"/>
                    </a:cubicBezTo>
                    <a:cubicBezTo>
                      <a:pt x="4251" y="1768"/>
                      <a:pt x="4752" y="1197"/>
                      <a:pt x="5430" y="935"/>
                    </a:cubicBezTo>
                    <a:cubicBezTo>
                      <a:pt x="5634" y="855"/>
                      <a:pt x="5851" y="815"/>
                      <a:pt x="6068" y="815"/>
                    </a:cubicBezTo>
                    <a:cubicBezTo>
                      <a:pt x="6206" y="815"/>
                      <a:pt x="6344" y="831"/>
                      <a:pt x="6478" y="864"/>
                    </a:cubicBezTo>
                    <a:cubicBezTo>
                      <a:pt x="6847" y="923"/>
                      <a:pt x="7169" y="1149"/>
                      <a:pt x="7371" y="1471"/>
                    </a:cubicBezTo>
                    <a:cubicBezTo>
                      <a:pt x="7216" y="1090"/>
                      <a:pt x="6907" y="804"/>
                      <a:pt x="6526" y="673"/>
                    </a:cubicBezTo>
                    <a:cubicBezTo>
                      <a:pt x="6315" y="603"/>
                      <a:pt x="6098" y="567"/>
                      <a:pt x="5881" y="567"/>
                    </a:cubicBezTo>
                    <a:cubicBezTo>
                      <a:pt x="5693" y="567"/>
                      <a:pt x="5505" y="594"/>
                      <a:pt x="5323" y="649"/>
                    </a:cubicBezTo>
                    <a:cubicBezTo>
                      <a:pt x="4930" y="768"/>
                      <a:pt x="4573" y="983"/>
                      <a:pt x="4275" y="1256"/>
                    </a:cubicBezTo>
                    <a:cubicBezTo>
                      <a:pt x="4073" y="1451"/>
                      <a:pt x="3882" y="1663"/>
                      <a:pt x="3712" y="1884"/>
                    </a:cubicBezTo>
                    <a:lnTo>
                      <a:pt x="3712" y="1884"/>
                    </a:lnTo>
                    <a:cubicBezTo>
                      <a:pt x="3412" y="1256"/>
                      <a:pt x="2921" y="737"/>
                      <a:pt x="2299" y="411"/>
                    </a:cubicBezTo>
                    <a:cubicBezTo>
                      <a:pt x="1825" y="141"/>
                      <a:pt x="1289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9"/>
              <p:cNvSpPr/>
              <p:nvPr/>
            </p:nvSpPr>
            <p:spPr>
              <a:xfrm>
                <a:off x="6051350" y="2681125"/>
                <a:ext cx="252125" cy="106650"/>
              </a:xfrm>
              <a:custGeom>
                <a:rect b="b" l="l" r="r" t="t"/>
                <a:pathLst>
                  <a:path extrusionOk="0" h="4266" w="10085">
                    <a:moveTo>
                      <a:pt x="0" y="0"/>
                    </a:moveTo>
                    <a:cubicBezTo>
                      <a:pt x="1107" y="214"/>
                      <a:pt x="2143" y="714"/>
                      <a:pt x="3000" y="1465"/>
                    </a:cubicBezTo>
                    <a:cubicBezTo>
                      <a:pt x="3846" y="2167"/>
                      <a:pt x="4489" y="3096"/>
                      <a:pt x="4870" y="4143"/>
                    </a:cubicBezTo>
                    <a:cubicBezTo>
                      <a:pt x="4892" y="4219"/>
                      <a:pt x="4967" y="4266"/>
                      <a:pt x="5047" y="4266"/>
                    </a:cubicBezTo>
                    <a:cubicBezTo>
                      <a:pt x="5093" y="4266"/>
                      <a:pt x="5140" y="4250"/>
                      <a:pt x="5179" y="4215"/>
                    </a:cubicBezTo>
                    <a:cubicBezTo>
                      <a:pt x="5870" y="3560"/>
                      <a:pt x="6560" y="2905"/>
                      <a:pt x="7382" y="2465"/>
                    </a:cubicBezTo>
                    <a:cubicBezTo>
                      <a:pt x="7787" y="2238"/>
                      <a:pt x="8227" y="2084"/>
                      <a:pt x="8692" y="2000"/>
                    </a:cubicBezTo>
                    <a:cubicBezTo>
                      <a:pt x="8857" y="1971"/>
                      <a:pt x="9024" y="1956"/>
                      <a:pt x="9191" y="1956"/>
                    </a:cubicBezTo>
                    <a:cubicBezTo>
                      <a:pt x="9492" y="1956"/>
                      <a:pt x="9793" y="2004"/>
                      <a:pt x="10085" y="2096"/>
                    </a:cubicBezTo>
                    <a:cubicBezTo>
                      <a:pt x="9719" y="1917"/>
                      <a:pt x="9320" y="1822"/>
                      <a:pt x="8915" y="1822"/>
                    </a:cubicBezTo>
                    <a:cubicBezTo>
                      <a:pt x="8833" y="1822"/>
                      <a:pt x="8750" y="1826"/>
                      <a:pt x="8668" y="1834"/>
                    </a:cubicBezTo>
                    <a:cubicBezTo>
                      <a:pt x="8180" y="1869"/>
                      <a:pt x="7703" y="2000"/>
                      <a:pt x="7251" y="2215"/>
                    </a:cubicBezTo>
                    <a:cubicBezTo>
                      <a:pt x="6446" y="2580"/>
                      <a:pt x="5767" y="3157"/>
                      <a:pt x="5126" y="3739"/>
                    </a:cubicBezTo>
                    <a:lnTo>
                      <a:pt x="5126" y="3739"/>
                    </a:lnTo>
                    <a:cubicBezTo>
                      <a:pt x="4728" y="2734"/>
                      <a:pt x="4066" y="1858"/>
                      <a:pt x="3203" y="1203"/>
                    </a:cubicBezTo>
                    <a:cubicBezTo>
                      <a:pt x="2739" y="845"/>
                      <a:pt x="2227" y="560"/>
                      <a:pt x="1679" y="345"/>
                    </a:cubicBezTo>
                    <a:cubicBezTo>
                      <a:pt x="1143" y="143"/>
                      <a:pt x="583" y="24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" name="Google Shape;203;p19"/>
              <p:cNvSpPr/>
              <p:nvPr/>
            </p:nvSpPr>
            <p:spPr>
              <a:xfrm>
                <a:off x="5577063" y="2468166"/>
                <a:ext cx="361675" cy="115500"/>
              </a:xfrm>
              <a:custGeom>
                <a:rect b="b" l="l" r="r" t="t"/>
                <a:pathLst>
                  <a:path extrusionOk="0" h="4620" w="14467">
                    <a:moveTo>
                      <a:pt x="13626" y="0"/>
                    </a:moveTo>
                    <a:cubicBezTo>
                      <a:pt x="13232" y="0"/>
                      <a:pt x="12837" y="60"/>
                      <a:pt x="12455" y="185"/>
                    </a:cubicBezTo>
                    <a:cubicBezTo>
                      <a:pt x="11788" y="388"/>
                      <a:pt x="11169" y="709"/>
                      <a:pt x="10621" y="1138"/>
                    </a:cubicBezTo>
                    <a:cubicBezTo>
                      <a:pt x="9630" y="1903"/>
                      <a:pt x="8872" y="2903"/>
                      <a:pt x="8172" y="3907"/>
                    </a:cubicBezTo>
                    <a:lnTo>
                      <a:pt x="8172" y="3907"/>
                    </a:lnTo>
                    <a:cubicBezTo>
                      <a:pt x="7315" y="2644"/>
                      <a:pt x="6134" y="1644"/>
                      <a:pt x="4751" y="1007"/>
                    </a:cubicBezTo>
                    <a:cubicBezTo>
                      <a:pt x="4001" y="662"/>
                      <a:pt x="3216" y="424"/>
                      <a:pt x="2418" y="305"/>
                    </a:cubicBezTo>
                    <a:cubicBezTo>
                      <a:pt x="2031" y="248"/>
                      <a:pt x="1645" y="218"/>
                      <a:pt x="1260" y="218"/>
                    </a:cubicBezTo>
                    <a:cubicBezTo>
                      <a:pt x="838" y="218"/>
                      <a:pt x="418" y="254"/>
                      <a:pt x="1" y="328"/>
                    </a:cubicBezTo>
                    <a:cubicBezTo>
                      <a:pt x="121" y="323"/>
                      <a:pt x="242" y="320"/>
                      <a:pt x="362" y="320"/>
                    </a:cubicBezTo>
                    <a:cubicBezTo>
                      <a:pt x="1036" y="320"/>
                      <a:pt x="1701" y="405"/>
                      <a:pt x="2358" y="566"/>
                    </a:cubicBezTo>
                    <a:cubicBezTo>
                      <a:pt x="3132" y="745"/>
                      <a:pt x="3870" y="1019"/>
                      <a:pt x="4561" y="1388"/>
                    </a:cubicBezTo>
                    <a:cubicBezTo>
                      <a:pt x="5942" y="2102"/>
                      <a:pt x="7121" y="3174"/>
                      <a:pt x="7954" y="4496"/>
                    </a:cubicBezTo>
                    <a:cubicBezTo>
                      <a:pt x="7966" y="4531"/>
                      <a:pt x="7990" y="4555"/>
                      <a:pt x="8026" y="4579"/>
                    </a:cubicBezTo>
                    <a:cubicBezTo>
                      <a:pt x="8066" y="4606"/>
                      <a:pt x="8114" y="4619"/>
                      <a:pt x="8163" y="4619"/>
                    </a:cubicBezTo>
                    <a:cubicBezTo>
                      <a:pt x="8244" y="4619"/>
                      <a:pt x="8326" y="4582"/>
                      <a:pt x="8371" y="4507"/>
                    </a:cubicBezTo>
                    <a:cubicBezTo>
                      <a:pt x="9133" y="3400"/>
                      <a:pt x="9871" y="2293"/>
                      <a:pt x="10859" y="1436"/>
                    </a:cubicBezTo>
                    <a:cubicBezTo>
                      <a:pt x="11359" y="995"/>
                      <a:pt x="11919" y="650"/>
                      <a:pt x="12526" y="400"/>
                    </a:cubicBezTo>
                    <a:cubicBezTo>
                      <a:pt x="13050" y="188"/>
                      <a:pt x="13607" y="79"/>
                      <a:pt x="14162" y="79"/>
                    </a:cubicBezTo>
                    <a:cubicBezTo>
                      <a:pt x="14264" y="79"/>
                      <a:pt x="14366" y="83"/>
                      <a:pt x="14467" y="90"/>
                    </a:cubicBezTo>
                    <a:cubicBezTo>
                      <a:pt x="14189" y="31"/>
                      <a:pt x="13908" y="0"/>
                      <a:pt x="136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04" name="Google Shape;204;p19"/>
            <p:cNvSpPr/>
            <p:nvPr/>
          </p:nvSpPr>
          <p:spPr>
            <a:xfrm>
              <a:off x="4600150" y="3781425"/>
              <a:ext cx="4543758" cy="1362118"/>
            </a:xfrm>
            <a:custGeom>
              <a:rect b="b" l="l" r="r" t="t"/>
              <a:pathLst>
                <a:path extrusionOk="0" h="40482" w="121564">
                  <a:moveTo>
                    <a:pt x="31374" y="20087"/>
                  </a:moveTo>
                  <a:cubicBezTo>
                    <a:pt x="56948" y="21408"/>
                    <a:pt x="70664" y="1"/>
                    <a:pt x="121564" y="6692"/>
                  </a:cubicBezTo>
                  <a:lnTo>
                    <a:pt x="121564" y="40268"/>
                  </a:lnTo>
                  <a:cubicBezTo>
                    <a:pt x="121552" y="40387"/>
                    <a:pt x="121468" y="40482"/>
                    <a:pt x="121349" y="40482"/>
                  </a:cubicBezTo>
                  <a:lnTo>
                    <a:pt x="120" y="40482"/>
                  </a:lnTo>
                  <a:cubicBezTo>
                    <a:pt x="1" y="40482"/>
                    <a:pt x="120" y="40387"/>
                    <a:pt x="120" y="40268"/>
                  </a:cubicBezTo>
                  <a:cubicBezTo>
                    <a:pt x="120" y="40268"/>
                    <a:pt x="5478" y="18753"/>
                    <a:pt x="31374" y="20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5" name="Google Shape;205;p19"/>
          <p:cNvSpPr txBox="1"/>
          <p:nvPr>
            <p:ph type="title"/>
          </p:nvPr>
        </p:nvSpPr>
        <p:spPr>
          <a:xfrm>
            <a:off x="621590" y="410809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06" name="Google Shape;206;p19"/>
          <p:cNvSpPr txBox="1"/>
          <p:nvPr>
            <p:ph hasCustomPrompt="1" idx="2" type="title"/>
          </p:nvPr>
        </p:nvSpPr>
        <p:spPr>
          <a:xfrm>
            <a:off x="3955364" y="1678333"/>
            <a:ext cx="1233300" cy="5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0" sz="3700">
                <a:solidFill>
                  <a:schemeClr val="dk2"/>
                </a:solidFill>
                <a:latin typeface="Inika"/>
                <a:ea typeface="Inika"/>
                <a:cs typeface="Inika"/>
                <a:sym typeface="Inik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7" name="Google Shape;207;p19"/>
          <p:cNvSpPr txBox="1"/>
          <p:nvPr>
            <p:ph idx="3" type="title"/>
          </p:nvPr>
        </p:nvSpPr>
        <p:spPr>
          <a:xfrm>
            <a:off x="3360616" y="2215050"/>
            <a:ext cx="2422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08" name="Google Shape;208;p19"/>
          <p:cNvSpPr txBox="1"/>
          <p:nvPr>
            <p:ph idx="4" type="title"/>
          </p:nvPr>
        </p:nvSpPr>
        <p:spPr>
          <a:xfrm>
            <a:off x="3360612" y="2670450"/>
            <a:ext cx="24228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b="0" sz="14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09" name="Google Shape;209;p19"/>
          <p:cNvSpPr txBox="1"/>
          <p:nvPr>
            <p:ph hasCustomPrompt="1" idx="5" type="title"/>
          </p:nvPr>
        </p:nvSpPr>
        <p:spPr>
          <a:xfrm>
            <a:off x="1282480" y="1678333"/>
            <a:ext cx="1233300" cy="5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0" sz="3700">
                <a:solidFill>
                  <a:schemeClr val="dk2"/>
                </a:solidFill>
                <a:latin typeface="Inika"/>
                <a:ea typeface="Inika"/>
                <a:cs typeface="Inika"/>
                <a:sym typeface="Inik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10" name="Google Shape;210;p19"/>
          <p:cNvSpPr txBox="1"/>
          <p:nvPr>
            <p:ph idx="6" type="title"/>
          </p:nvPr>
        </p:nvSpPr>
        <p:spPr>
          <a:xfrm>
            <a:off x="687896" y="2215050"/>
            <a:ext cx="2422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11" name="Google Shape;211;p19"/>
          <p:cNvSpPr txBox="1"/>
          <p:nvPr>
            <p:ph idx="7" type="title"/>
          </p:nvPr>
        </p:nvSpPr>
        <p:spPr>
          <a:xfrm>
            <a:off x="687800" y="2670450"/>
            <a:ext cx="24228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b="0" sz="14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12" name="Google Shape;212;p19"/>
          <p:cNvSpPr txBox="1"/>
          <p:nvPr>
            <p:ph hasCustomPrompt="1" idx="8" type="title"/>
          </p:nvPr>
        </p:nvSpPr>
        <p:spPr>
          <a:xfrm>
            <a:off x="6628247" y="1678333"/>
            <a:ext cx="1233300" cy="5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0" sz="3700">
                <a:solidFill>
                  <a:schemeClr val="dk2"/>
                </a:solidFill>
                <a:latin typeface="Inika"/>
                <a:ea typeface="Inika"/>
                <a:cs typeface="Inika"/>
                <a:sym typeface="Inik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13" name="Google Shape;213;p19"/>
          <p:cNvSpPr txBox="1"/>
          <p:nvPr>
            <p:ph idx="9" type="title"/>
          </p:nvPr>
        </p:nvSpPr>
        <p:spPr>
          <a:xfrm>
            <a:off x="6033462" y="2215050"/>
            <a:ext cx="2422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14" name="Google Shape;214;p19"/>
          <p:cNvSpPr txBox="1"/>
          <p:nvPr>
            <p:ph idx="13" type="title"/>
          </p:nvPr>
        </p:nvSpPr>
        <p:spPr>
          <a:xfrm>
            <a:off x="6033527" y="2670450"/>
            <a:ext cx="24228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b="0" sz="14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2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oogle Shape;216;p20"/>
          <p:cNvGrpSpPr/>
          <p:nvPr/>
        </p:nvGrpSpPr>
        <p:grpSpPr>
          <a:xfrm>
            <a:off x="-1425999" y="486339"/>
            <a:ext cx="10569999" cy="4657172"/>
            <a:chOff x="-1425999" y="486339"/>
            <a:chExt cx="10569999" cy="4657172"/>
          </a:xfrm>
        </p:grpSpPr>
        <p:sp>
          <p:nvSpPr>
            <p:cNvPr id="217" name="Google Shape;217;p20"/>
            <p:cNvSpPr/>
            <p:nvPr/>
          </p:nvSpPr>
          <p:spPr>
            <a:xfrm flipH="1">
              <a:off x="0" y="3295325"/>
              <a:ext cx="3039100" cy="1848186"/>
            </a:xfrm>
            <a:custGeom>
              <a:rect b="b" l="l" r="r" t="t"/>
              <a:pathLst>
                <a:path extrusionOk="0" h="55067" w="121564">
                  <a:moveTo>
                    <a:pt x="53638" y="33076"/>
                  </a:moveTo>
                  <a:cubicBezTo>
                    <a:pt x="79082" y="36052"/>
                    <a:pt x="76618" y="0"/>
                    <a:pt x="121564" y="21289"/>
                  </a:cubicBezTo>
                  <a:lnTo>
                    <a:pt x="121564" y="54864"/>
                  </a:lnTo>
                  <a:cubicBezTo>
                    <a:pt x="121564" y="54971"/>
                    <a:pt x="121468" y="55067"/>
                    <a:pt x="121349" y="55067"/>
                  </a:cubicBezTo>
                  <a:lnTo>
                    <a:pt x="120" y="55067"/>
                  </a:lnTo>
                  <a:cubicBezTo>
                    <a:pt x="1" y="55067"/>
                    <a:pt x="120" y="54971"/>
                    <a:pt x="120" y="54864"/>
                  </a:cubicBezTo>
                  <a:cubicBezTo>
                    <a:pt x="120" y="54864"/>
                    <a:pt x="120" y="26789"/>
                    <a:pt x="53638" y="33076"/>
                  </a:cubicBezTo>
                  <a:close/>
                </a:path>
              </a:pathLst>
            </a:custGeom>
            <a:solidFill>
              <a:srgbClr val="F5F1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0"/>
            <p:cNvSpPr/>
            <p:nvPr/>
          </p:nvSpPr>
          <p:spPr>
            <a:xfrm>
              <a:off x="-1425999" y="486339"/>
              <a:ext cx="2139391" cy="1475170"/>
            </a:xfrm>
            <a:custGeom>
              <a:rect b="b" l="l" r="r" t="t"/>
              <a:pathLst>
                <a:path extrusionOk="0" h="13300" w="19289">
                  <a:moveTo>
                    <a:pt x="8878" y="1"/>
                  </a:moveTo>
                  <a:cubicBezTo>
                    <a:pt x="8356" y="1"/>
                    <a:pt x="7835" y="75"/>
                    <a:pt x="7335" y="231"/>
                  </a:cubicBezTo>
                  <a:cubicBezTo>
                    <a:pt x="5739" y="720"/>
                    <a:pt x="4406" y="2113"/>
                    <a:pt x="4168" y="3768"/>
                  </a:cubicBezTo>
                  <a:cubicBezTo>
                    <a:pt x="4055" y="3755"/>
                    <a:pt x="3942" y="3749"/>
                    <a:pt x="3828" y="3749"/>
                  </a:cubicBezTo>
                  <a:cubicBezTo>
                    <a:pt x="2402" y="3749"/>
                    <a:pt x="930" y="4697"/>
                    <a:pt x="488" y="6054"/>
                  </a:cubicBezTo>
                  <a:cubicBezTo>
                    <a:pt x="0" y="7518"/>
                    <a:pt x="715" y="9280"/>
                    <a:pt x="2084" y="9983"/>
                  </a:cubicBezTo>
                  <a:cubicBezTo>
                    <a:pt x="2819" y="10350"/>
                    <a:pt x="3658" y="10429"/>
                    <a:pt x="4491" y="10429"/>
                  </a:cubicBezTo>
                  <a:cubicBezTo>
                    <a:pt x="4629" y="10429"/>
                    <a:pt x="4768" y="10427"/>
                    <a:pt x="4906" y="10423"/>
                  </a:cubicBezTo>
                  <a:cubicBezTo>
                    <a:pt x="5370" y="11673"/>
                    <a:pt x="6632" y="12483"/>
                    <a:pt x="7882" y="12923"/>
                  </a:cubicBezTo>
                  <a:cubicBezTo>
                    <a:pt x="8263" y="13054"/>
                    <a:pt x="8656" y="13162"/>
                    <a:pt x="9061" y="13245"/>
                  </a:cubicBezTo>
                  <a:cubicBezTo>
                    <a:pt x="9310" y="13281"/>
                    <a:pt x="9559" y="13299"/>
                    <a:pt x="9806" y="13299"/>
                  </a:cubicBezTo>
                  <a:cubicBezTo>
                    <a:pt x="11495" y="13299"/>
                    <a:pt x="13096" y="12465"/>
                    <a:pt x="14062" y="11042"/>
                  </a:cubicBezTo>
                  <a:cubicBezTo>
                    <a:pt x="14561" y="11269"/>
                    <a:pt x="15095" y="11382"/>
                    <a:pt x="15629" y="11382"/>
                  </a:cubicBezTo>
                  <a:cubicBezTo>
                    <a:pt x="16217" y="11382"/>
                    <a:pt x="16805" y="11245"/>
                    <a:pt x="17348" y="10971"/>
                  </a:cubicBezTo>
                  <a:cubicBezTo>
                    <a:pt x="18372" y="10435"/>
                    <a:pt x="19062" y="9423"/>
                    <a:pt x="19193" y="8268"/>
                  </a:cubicBezTo>
                  <a:cubicBezTo>
                    <a:pt x="19288" y="7137"/>
                    <a:pt x="18729" y="5911"/>
                    <a:pt x="17776" y="5280"/>
                  </a:cubicBezTo>
                  <a:cubicBezTo>
                    <a:pt x="18312" y="4530"/>
                    <a:pt x="18372" y="3541"/>
                    <a:pt x="17931" y="2732"/>
                  </a:cubicBezTo>
                  <a:cubicBezTo>
                    <a:pt x="17467" y="1946"/>
                    <a:pt x="16645" y="1434"/>
                    <a:pt x="15728" y="1363"/>
                  </a:cubicBezTo>
                  <a:cubicBezTo>
                    <a:pt x="15673" y="1359"/>
                    <a:pt x="15617" y="1357"/>
                    <a:pt x="15561" y="1357"/>
                  </a:cubicBezTo>
                  <a:cubicBezTo>
                    <a:pt x="14720" y="1357"/>
                    <a:pt x="13854" y="1770"/>
                    <a:pt x="13240" y="2351"/>
                  </a:cubicBezTo>
                  <a:cubicBezTo>
                    <a:pt x="13169" y="1744"/>
                    <a:pt x="12657" y="1291"/>
                    <a:pt x="12145" y="958"/>
                  </a:cubicBezTo>
                  <a:cubicBezTo>
                    <a:pt x="11172" y="353"/>
                    <a:pt x="10021" y="1"/>
                    <a:pt x="8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9" name="Google Shape;219;p20"/>
            <p:cNvGrpSpPr/>
            <p:nvPr/>
          </p:nvGrpSpPr>
          <p:grpSpPr>
            <a:xfrm flipH="1">
              <a:off x="485475" y="2171924"/>
              <a:ext cx="1143519" cy="799674"/>
              <a:chOff x="1330800" y="1140849"/>
              <a:chExt cx="1143519" cy="799674"/>
            </a:xfrm>
          </p:grpSpPr>
          <p:sp>
            <p:nvSpPr>
              <p:cNvPr id="220" name="Google Shape;220;p20"/>
              <p:cNvSpPr/>
              <p:nvPr/>
            </p:nvSpPr>
            <p:spPr>
              <a:xfrm>
                <a:off x="2186368" y="1312440"/>
                <a:ext cx="287951" cy="93651"/>
              </a:xfrm>
              <a:custGeom>
                <a:rect b="b" l="l" r="r" t="t"/>
                <a:pathLst>
                  <a:path extrusionOk="0" h="3373" w="10371">
                    <a:moveTo>
                      <a:pt x="954" y="0"/>
                    </a:moveTo>
                    <a:cubicBezTo>
                      <a:pt x="634" y="0"/>
                      <a:pt x="313" y="36"/>
                      <a:pt x="0" y="113"/>
                    </a:cubicBezTo>
                    <a:cubicBezTo>
                      <a:pt x="143" y="100"/>
                      <a:pt x="285" y="94"/>
                      <a:pt x="427" y="94"/>
                    </a:cubicBezTo>
                    <a:cubicBezTo>
                      <a:pt x="1345" y="94"/>
                      <a:pt x="2253" y="358"/>
                      <a:pt x="3036" y="863"/>
                    </a:cubicBezTo>
                    <a:cubicBezTo>
                      <a:pt x="3929" y="1411"/>
                      <a:pt x="4620" y="2244"/>
                      <a:pt x="4977" y="3244"/>
                    </a:cubicBezTo>
                    <a:cubicBezTo>
                      <a:pt x="4989" y="3280"/>
                      <a:pt x="5013" y="3316"/>
                      <a:pt x="5049" y="3339"/>
                    </a:cubicBezTo>
                    <a:cubicBezTo>
                      <a:pt x="5080" y="3362"/>
                      <a:pt x="5117" y="3372"/>
                      <a:pt x="5153" y="3372"/>
                    </a:cubicBezTo>
                    <a:cubicBezTo>
                      <a:pt x="5213" y="3372"/>
                      <a:pt x="5273" y="3344"/>
                      <a:pt x="5310" y="3292"/>
                    </a:cubicBezTo>
                    <a:cubicBezTo>
                      <a:pt x="5906" y="2423"/>
                      <a:pt x="6632" y="1601"/>
                      <a:pt x="7596" y="1232"/>
                    </a:cubicBezTo>
                    <a:cubicBezTo>
                      <a:pt x="7881" y="1121"/>
                      <a:pt x="8182" y="1066"/>
                      <a:pt x="8483" y="1066"/>
                    </a:cubicBezTo>
                    <a:cubicBezTo>
                      <a:pt x="8698" y="1066"/>
                      <a:pt x="8912" y="1094"/>
                      <a:pt x="9120" y="1149"/>
                    </a:cubicBezTo>
                    <a:cubicBezTo>
                      <a:pt x="9644" y="1256"/>
                      <a:pt x="10097" y="1577"/>
                      <a:pt x="10371" y="2042"/>
                    </a:cubicBezTo>
                    <a:cubicBezTo>
                      <a:pt x="10180" y="1530"/>
                      <a:pt x="9692" y="1149"/>
                      <a:pt x="9168" y="970"/>
                    </a:cubicBezTo>
                    <a:cubicBezTo>
                      <a:pt x="8886" y="876"/>
                      <a:pt x="8591" y="828"/>
                      <a:pt x="8295" y="828"/>
                    </a:cubicBezTo>
                    <a:cubicBezTo>
                      <a:pt x="8029" y="828"/>
                      <a:pt x="7761" y="867"/>
                      <a:pt x="7501" y="946"/>
                    </a:cubicBezTo>
                    <a:cubicBezTo>
                      <a:pt x="6965" y="1125"/>
                      <a:pt x="6477" y="1423"/>
                      <a:pt x="6061" y="1804"/>
                    </a:cubicBezTo>
                    <a:cubicBezTo>
                      <a:pt x="5750" y="2104"/>
                      <a:pt x="5462" y="2435"/>
                      <a:pt x="5203" y="2783"/>
                    </a:cubicBezTo>
                    <a:lnTo>
                      <a:pt x="5203" y="2783"/>
                    </a:lnTo>
                    <a:cubicBezTo>
                      <a:pt x="4791" y="1859"/>
                      <a:pt x="4087" y="1093"/>
                      <a:pt x="3191" y="613"/>
                    </a:cubicBezTo>
                    <a:cubicBezTo>
                      <a:pt x="2715" y="339"/>
                      <a:pt x="2179" y="149"/>
                      <a:pt x="1631" y="53"/>
                    </a:cubicBezTo>
                    <a:cubicBezTo>
                      <a:pt x="1409" y="19"/>
                      <a:pt x="1182" y="0"/>
                      <a:pt x="9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20"/>
              <p:cNvSpPr/>
              <p:nvPr/>
            </p:nvSpPr>
            <p:spPr>
              <a:xfrm>
                <a:off x="2053454" y="1140849"/>
                <a:ext cx="204656" cy="68552"/>
              </a:xfrm>
              <a:custGeom>
                <a:rect b="b" l="l" r="r" t="t"/>
                <a:pathLst>
                  <a:path extrusionOk="0" h="2469" w="7371">
                    <a:moveTo>
                      <a:pt x="745" y="1"/>
                    </a:moveTo>
                    <a:cubicBezTo>
                      <a:pt x="497" y="1"/>
                      <a:pt x="247" y="30"/>
                      <a:pt x="1" y="90"/>
                    </a:cubicBezTo>
                    <a:cubicBezTo>
                      <a:pt x="58" y="87"/>
                      <a:pt x="116" y="86"/>
                      <a:pt x="173" y="86"/>
                    </a:cubicBezTo>
                    <a:cubicBezTo>
                      <a:pt x="875" y="86"/>
                      <a:pt x="1561" y="288"/>
                      <a:pt x="2156" y="673"/>
                    </a:cubicBezTo>
                    <a:cubicBezTo>
                      <a:pt x="2775" y="1054"/>
                      <a:pt x="3239" y="1649"/>
                      <a:pt x="3489" y="2340"/>
                    </a:cubicBezTo>
                    <a:cubicBezTo>
                      <a:pt x="3501" y="2376"/>
                      <a:pt x="3525" y="2411"/>
                      <a:pt x="3561" y="2435"/>
                    </a:cubicBezTo>
                    <a:cubicBezTo>
                      <a:pt x="3597" y="2458"/>
                      <a:pt x="3636" y="2468"/>
                      <a:pt x="3674" y="2468"/>
                    </a:cubicBezTo>
                    <a:cubicBezTo>
                      <a:pt x="3738" y="2468"/>
                      <a:pt x="3798" y="2439"/>
                      <a:pt x="3835" y="2388"/>
                    </a:cubicBezTo>
                    <a:cubicBezTo>
                      <a:pt x="4251" y="1768"/>
                      <a:pt x="4752" y="1197"/>
                      <a:pt x="5430" y="935"/>
                    </a:cubicBezTo>
                    <a:cubicBezTo>
                      <a:pt x="5634" y="855"/>
                      <a:pt x="5851" y="815"/>
                      <a:pt x="6068" y="815"/>
                    </a:cubicBezTo>
                    <a:cubicBezTo>
                      <a:pt x="6206" y="815"/>
                      <a:pt x="6344" y="831"/>
                      <a:pt x="6478" y="864"/>
                    </a:cubicBezTo>
                    <a:cubicBezTo>
                      <a:pt x="6847" y="923"/>
                      <a:pt x="7169" y="1149"/>
                      <a:pt x="7371" y="1471"/>
                    </a:cubicBezTo>
                    <a:cubicBezTo>
                      <a:pt x="7216" y="1090"/>
                      <a:pt x="6907" y="804"/>
                      <a:pt x="6526" y="673"/>
                    </a:cubicBezTo>
                    <a:cubicBezTo>
                      <a:pt x="6315" y="603"/>
                      <a:pt x="6098" y="567"/>
                      <a:pt x="5881" y="567"/>
                    </a:cubicBezTo>
                    <a:cubicBezTo>
                      <a:pt x="5693" y="567"/>
                      <a:pt x="5505" y="594"/>
                      <a:pt x="5323" y="649"/>
                    </a:cubicBezTo>
                    <a:cubicBezTo>
                      <a:pt x="4930" y="768"/>
                      <a:pt x="4573" y="983"/>
                      <a:pt x="4275" y="1256"/>
                    </a:cubicBezTo>
                    <a:cubicBezTo>
                      <a:pt x="4073" y="1451"/>
                      <a:pt x="3882" y="1663"/>
                      <a:pt x="3712" y="1884"/>
                    </a:cubicBezTo>
                    <a:lnTo>
                      <a:pt x="3712" y="1884"/>
                    </a:lnTo>
                    <a:cubicBezTo>
                      <a:pt x="3412" y="1256"/>
                      <a:pt x="2921" y="737"/>
                      <a:pt x="2299" y="411"/>
                    </a:cubicBezTo>
                    <a:cubicBezTo>
                      <a:pt x="1825" y="141"/>
                      <a:pt x="1289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20"/>
              <p:cNvSpPr/>
              <p:nvPr/>
            </p:nvSpPr>
            <p:spPr>
              <a:xfrm>
                <a:off x="1901410" y="1508632"/>
                <a:ext cx="280010" cy="118445"/>
              </a:xfrm>
              <a:custGeom>
                <a:rect b="b" l="l" r="r" t="t"/>
                <a:pathLst>
                  <a:path extrusionOk="0" h="4266" w="10085">
                    <a:moveTo>
                      <a:pt x="0" y="0"/>
                    </a:moveTo>
                    <a:cubicBezTo>
                      <a:pt x="1107" y="214"/>
                      <a:pt x="2143" y="714"/>
                      <a:pt x="3000" y="1465"/>
                    </a:cubicBezTo>
                    <a:cubicBezTo>
                      <a:pt x="3846" y="2167"/>
                      <a:pt x="4489" y="3096"/>
                      <a:pt x="4870" y="4143"/>
                    </a:cubicBezTo>
                    <a:cubicBezTo>
                      <a:pt x="4892" y="4219"/>
                      <a:pt x="4967" y="4266"/>
                      <a:pt x="5047" y="4266"/>
                    </a:cubicBezTo>
                    <a:cubicBezTo>
                      <a:pt x="5093" y="4266"/>
                      <a:pt x="5140" y="4250"/>
                      <a:pt x="5179" y="4215"/>
                    </a:cubicBezTo>
                    <a:cubicBezTo>
                      <a:pt x="5870" y="3560"/>
                      <a:pt x="6560" y="2905"/>
                      <a:pt x="7382" y="2465"/>
                    </a:cubicBezTo>
                    <a:cubicBezTo>
                      <a:pt x="7787" y="2238"/>
                      <a:pt x="8227" y="2084"/>
                      <a:pt x="8692" y="2000"/>
                    </a:cubicBezTo>
                    <a:cubicBezTo>
                      <a:pt x="8857" y="1971"/>
                      <a:pt x="9024" y="1956"/>
                      <a:pt x="9191" y="1956"/>
                    </a:cubicBezTo>
                    <a:cubicBezTo>
                      <a:pt x="9492" y="1956"/>
                      <a:pt x="9793" y="2004"/>
                      <a:pt x="10085" y="2096"/>
                    </a:cubicBezTo>
                    <a:cubicBezTo>
                      <a:pt x="9719" y="1917"/>
                      <a:pt x="9320" y="1822"/>
                      <a:pt x="8915" y="1822"/>
                    </a:cubicBezTo>
                    <a:cubicBezTo>
                      <a:pt x="8833" y="1822"/>
                      <a:pt x="8750" y="1826"/>
                      <a:pt x="8668" y="1834"/>
                    </a:cubicBezTo>
                    <a:cubicBezTo>
                      <a:pt x="8180" y="1869"/>
                      <a:pt x="7703" y="2000"/>
                      <a:pt x="7251" y="2215"/>
                    </a:cubicBezTo>
                    <a:cubicBezTo>
                      <a:pt x="6446" y="2580"/>
                      <a:pt x="5767" y="3157"/>
                      <a:pt x="5126" y="3739"/>
                    </a:cubicBezTo>
                    <a:lnTo>
                      <a:pt x="5126" y="3739"/>
                    </a:lnTo>
                    <a:cubicBezTo>
                      <a:pt x="4728" y="2734"/>
                      <a:pt x="4066" y="1858"/>
                      <a:pt x="3203" y="1203"/>
                    </a:cubicBezTo>
                    <a:cubicBezTo>
                      <a:pt x="2739" y="845"/>
                      <a:pt x="2227" y="560"/>
                      <a:pt x="1679" y="345"/>
                    </a:cubicBezTo>
                    <a:cubicBezTo>
                      <a:pt x="1143" y="143"/>
                      <a:pt x="583" y="24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20"/>
              <p:cNvSpPr/>
              <p:nvPr/>
            </p:nvSpPr>
            <p:spPr>
              <a:xfrm>
                <a:off x="1330800" y="1812248"/>
                <a:ext cx="401676" cy="128274"/>
              </a:xfrm>
              <a:custGeom>
                <a:rect b="b" l="l" r="r" t="t"/>
                <a:pathLst>
                  <a:path extrusionOk="0" h="4620" w="14467">
                    <a:moveTo>
                      <a:pt x="13626" y="0"/>
                    </a:moveTo>
                    <a:cubicBezTo>
                      <a:pt x="13232" y="0"/>
                      <a:pt x="12837" y="60"/>
                      <a:pt x="12455" y="185"/>
                    </a:cubicBezTo>
                    <a:cubicBezTo>
                      <a:pt x="11788" y="388"/>
                      <a:pt x="11169" y="709"/>
                      <a:pt x="10621" y="1138"/>
                    </a:cubicBezTo>
                    <a:cubicBezTo>
                      <a:pt x="9630" y="1903"/>
                      <a:pt x="8872" y="2903"/>
                      <a:pt x="8172" y="3907"/>
                    </a:cubicBezTo>
                    <a:lnTo>
                      <a:pt x="8172" y="3907"/>
                    </a:lnTo>
                    <a:cubicBezTo>
                      <a:pt x="7315" y="2644"/>
                      <a:pt x="6134" y="1644"/>
                      <a:pt x="4751" y="1007"/>
                    </a:cubicBezTo>
                    <a:cubicBezTo>
                      <a:pt x="4001" y="662"/>
                      <a:pt x="3216" y="424"/>
                      <a:pt x="2418" y="305"/>
                    </a:cubicBezTo>
                    <a:cubicBezTo>
                      <a:pt x="2031" y="248"/>
                      <a:pt x="1645" y="218"/>
                      <a:pt x="1260" y="218"/>
                    </a:cubicBezTo>
                    <a:cubicBezTo>
                      <a:pt x="838" y="218"/>
                      <a:pt x="418" y="254"/>
                      <a:pt x="1" y="328"/>
                    </a:cubicBezTo>
                    <a:cubicBezTo>
                      <a:pt x="121" y="323"/>
                      <a:pt x="242" y="320"/>
                      <a:pt x="362" y="320"/>
                    </a:cubicBezTo>
                    <a:cubicBezTo>
                      <a:pt x="1036" y="320"/>
                      <a:pt x="1701" y="405"/>
                      <a:pt x="2358" y="566"/>
                    </a:cubicBezTo>
                    <a:cubicBezTo>
                      <a:pt x="3132" y="745"/>
                      <a:pt x="3870" y="1019"/>
                      <a:pt x="4561" y="1388"/>
                    </a:cubicBezTo>
                    <a:cubicBezTo>
                      <a:pt x="5942" y="2102"/>
                      <a:pt x="7121" y="3174"/>
                      <a:pt x="7954" y="4496"/>
                    </a:cubicBezTo>
                    <a:cubicBezTo>
                      <a:pt x="7966" y="4531"/>
                      <a:pt x="7990" y="4555"/>
                      <a:pt x="8026" y="4579"/>
                    </a:cubicBezTo>
                    <a:cubicBezTo>
                      <a:pt x="8066" y="4606"/>
                      <a:pt x="8114" y="4619"/>
                      <a:pt x="8163" y="4619"/>
                    </a:cubicBezTo>
                    <a:cubicBezTo>
                      <a:pt x="8244" y="4619"/>
                      <a:pt x="8326" y="4582"/>
                      <a:pt x="8371" y="4507"/>
                    </a:cubicBezTo>
                    <a:cubicBezTo>
                      <a:pt x="9133" y="3400"/>
                      <a:pt x="9871" y="2293"/>
                      <a:pt x="10859" y="1436"/>
                    </a:cubicBezTo>
                    <a:cubicBezTo>
                      <a:pt x="11359" y="995"/>
                      <a:pt x="11919" y="650"/>
                      <a:pt x="12526" y="400"/>
                    </a:cubicBezTo>
                    <a:cubicBezTo>
                      <a:pt x="13050" y="188"/>
                      <a:pt x="13607" y="79"/>
                      <a:pt x="14162" y="79"/>
                    </a:cubicBezTo>
                    <a:cubicBezTo>
                      <a:pt x="14264" y="79"/>
                      <a:pt x="14366" y="83"/>
                      <a:pt x="14467" y="90"/>
                    </a:cubicBezTo>
                    <a:cubicBezTo>
                      <a:pt x="14189" y="31"/>
                      <a:pt x="13908" y="0"/>
                      <a:pt x="136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24" name="Google Shape;224;p20"/>
            <p:cNvSpPr/>
            <p:nvPr/>
          </p:nvSpPr>
          <p:spPr>
            <a:xfrm>
              <a:off x="6104900" y="3766825"/>
              <a:ext cx="3039100" cy="1376675"/>
            </a:xfrm>
            <a:custGeom>
              <a:rect b="b" l="l" r="r" t="t"/>
              <a:pathLst>
                <a:path extrusionOk="0" h="55067" w="121564">
                  <a:moveTo>
                    <a:pt x="53638" y="33076"/>
                  </a:moveTo>
                  <a:cubicBezTo>
                    <a:pt x="79082" y="36052"/>
                    <a:pt x="76618" y="0"/>
                    <a:pt x="121564" y="21289"/>
                  </a:cubicBezTo>
                  <a:lnTo>
                    <a:pt x="121564" y="54864"/>
                  </a:lnTo>
                  <a:cubicBezTo>
                    <a:pt x="121564" y="54971"/>
                    <a:pt x="121468" y="55067"/>
                    <a:pt x="121349" y="55067"/>
                  </a:cubicBezTo>
                  <a:lnTo>
                    <a:pt x="120" y="55067"/>
                  </a:lnTo>
                  <a:cubicBezTo>
                    <a:pt x="1" y="55067"/>
                    <a:pt x="120" y="54971"/>
                    <a:pt x="120" y="54864"/>
                  </a:cubicBezTo>
                  <a:cubicBezTo>
                    <a:pt x="120" y="54864"/>
                    <a:pt x="120" y="26789"/>
                    <a:pt x="53638" y="330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5" name="Google Shape;225;p20"/>
          <p:cNvSpPr txBox="1"/>
          <p:nvPr>
            <p:ph type="title"/>
          </p:nvPr>
        </p:nvSpPr>
        <p:spPr>
          <a:xfrm>
            <a:off x="621590" y="410809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26" name="Google Shape;226;p20"/>
          <p:cNvSpPr txBox="1"/>
          <p:nvPr>
            <p:ph idx="2" type="title"/>
          </p:nvPr>
        </p:nvSpPr>
        <p:spPr>
          <a:xfrm>
            <a:off x="5817349" y="1350875"/>
            <a:ext cx="2518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27" name="Google Shape;227;p20"/>
          <p:cNvSpPr txBox="1"/>
          <p:nvPr>
            <p:ph idx="3" type="title"/>
          </p:nvPr>
        </p:nvSpPr>
        <p:spPr>
          <a:xfrm>
            <a:off x="5817300" y="1806275"/>
            <a:ext cx="26133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solidFill>
                  <a:schemeClr val="dk2"/>
                </a:solidFill>
                <a:latin typeface="Inika"/>
                <a:ea typeface="Inika"/>
                <a:cs typeface="Inika"/>
                <a:sym typeface="Inik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9pPr>
          </a:lstStyle>
          <a:p/>
        </p:txBody>
      </p:sp>
      <p:sp>
        <p:nvSpPr>
          <p:cNvPr id="228" name="Google Shape;228;p20"/>
          <p:cNvSpPr txBox="1"/>
          <p:nvPr>
            <p:ph idx="4" type="title"/>
          </p:nvPr>
        </p:nvSpPr>
        <p:spPr>
          <a:xfrm>
            <a:off x="2534875" y="1350875"/>
            <a:ext cx="2518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29" name="Google Shape;229;p20"/>
          <p:cNvSpPr txBox="1"/>
          <p:nvPr>
            <p:ph idx="5" type="title"/>
          </p:nvPr>
        </p:nvSpPr>
        <p:spPr>
          <a:xfrm>
            <a:off x="2534825" y="1806275"/>
            <a:ext cx="26133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solidFill>
                  <a:schemeClr val="dk2"/>
                </a:solidFill>
                <a:latin typeface="Inika"/>
                <a:ea typeface="Inika"/>
                <a:cs typeface="Inika"/>
                <a:sym typeface="Inik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9pPr>
          </a:lstStyle>
          <a:p/>
        </p:txBody>
      </p:sp>
      <p:sp>
        <p:nvSpPr>
          <p:cNvPr id="230" name="Google Shape;230;p20"/>
          <p:cNvSpPr txBox="1"/>
          <p:nvPr>
            <p:ph idx="6" type="title"/>
          </p:nvPr>
        </p:nvSpPr>
        <p:spPr>
          <a:xfrm>
            <a:off x="5817349" y="2926475"/>
            <a:ext cx="2518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31" name="Google Shape;231;p20"/>
          <p:cNvSpPr txBox="1"/>
          <p:nvPr>
            <p:ph idx="7" type="title"/>
          </p:nvPr>
        </p:nvSpPr>
        <p:spPr>
          <a:xfrm>
            <a:off x="5817300" y="3381875"/>
            <a:ext cx="26133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solidFill>
                  <a:schemeClr val="dk2"/>
                </a:solidFill>
                <a:latin typeface="Inika"/>
                <a:ea typeface="Inika"/>
                <a:cs typeface="Inika"/>
                <a:sym typeface="Inik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9pPr>
          </a:lstStyle>
          <a:p/>
        </p:txBody>
      </p:sp>
      <p:sp>
        <p:nvSpPr>
          <p:cNvPr id="232" name="Google Shape;232;p20"/>
          <p:cNvSpPr txBox="1"/>
          <p:nvPr>
            <p:ph idx="8" type="title"/>
          </p:nvPr>
        </p:nvSpPr>
        <p:spPr>
          <a:xfrm>
            <a:off x="2534875" y="2926475"/>
            <a:ext cx="2518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33" name="Google Shape;233;p20"/>
          <p:cNvSpPr txBox="1"/>
          <p:nvPr>
            <p:ph idx="9" type="title"/>
          </p:nvPr>
        </p:nvSpPr>
        <p:spPr>
          <a:xfrm>
            <a:off x="2534825" y="3381875"/>
            <a:ext cx="26133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solidFill>
                  <a:schemeClr val="dk2"/>
                </a:solidFill>
                <a:latin typeface="Inika"/>
                <a:ea typeface="Inika"/>
                <a:cs typeface="Inika"/>
                <a:sym typeface="Inik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3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oogle Shape;235;p21"/>
          <p:cNvGrpSpPr/>
          <p:nvPr/>
        </p:nvGrpSpPr>
        <p:grpSpPr>
          <a:xfrm>
            <a:off x="0" y="-853255"/>
            <a:ext cx="9610216" cy="5989071"/>
            <a:chOff x="0" y="-853255"/>
            <a:chExt cx="9610216" cy="5989071"/>
          </a:xfrm>
        </p:grpSpPr>
        <p:sp>
          <p:nvSpPr>
            <p:cNvPr id="236" name="Google Shape;236;p21"/>
            <p:cNvSpPr/>
            <p:nvPr/>
          </p:nvSpPr>
          <p:spPr>
            <a:xfrm>
              <a:off x="6247854" y="-853255"/>
              <a:ext cx="3362362" cy="2318423"/>
            </a:xfrm>
            <a:custGeom>
              <a:rect b="b" l="l" r="r" t="t"/>
              <a:pathLst>
                <a:path extrusionOk="0" h="13300" w="19289">
                  <a:moveTo>
                    <a:pt x="8878" y="1"/>
                  </a:moveTo>
                  <a:cubicBezTo>
                    <a:pt x="8356" y="1"/>
                    <a:pt x="7835" y="75"/>
                    <a:pt x="7335" y="231"/>
                  </a:cubicBezTo>
                  <a:cubicBezTo>
                    <a:pt x="5739" y="720"/>
                    <a:pt x="4406" y="2113"/>
                    <a:pt x="4168" y="3768"/>
                  </a:cubicBezTo>
                  <a:cubicBezTo>
                    <a:pt x="4055" y="3755"/>
                    <a:pt x="3942" y="3749"/>
                    <a:pt x="3828" y="3749"/>
                  </a:cubicBezTo>
                  <a:cubicBezTo>
                    <a:pt x="2402" y="3749"/>
                    <a:pt x="930" y="4697"/>
                    <a:pt x="488" y="6054"/>
                  </a:cubicBezTo>
                  <a:cubicBezTo>
                    <a:pt x="0" y="7518"/>
                    <a:pt x="715" y="9280"/>
                    <a:pt x="2084" y="9983"/>
                  </a:cubicBezTo>
                  <a:cubicBezTo>
                    <a:pt x="2819" y="10350"/>
                    <a:pt x="3658" y="10429"/>
                    <a:pt x="4491" y="10429"/>
                  </a:cubicBezTo>
                  <a:cubicBezTo>
                    <a:pt x="4629" y="10429"/>
                    <a:pt x="4768" y="10427"/>
                    <a:pt x="4906" y="10423"/>
                  </a:cubicBezTo>
                  <a:cubicBezTo>
                    <a:pt x="5370" y="11673"/>
                    <a:pt x="6632" y="12483"/>
                    <a:pt x="7882" y="12923"/>
                  </a:cubicBezTo>
                  <a:cubicBezTo>
                    <a:pt x="8263" y="13054"/>
                    <a:pt x="8656" y="13162"/>
                    <a:pt x="9061" y="13245"/>
                  </a:cubicBezTo>
                  <a:cubicBezTo>
                    <a:pt x="9310" y="13281"/>
                    <a:pt x="9559" y="13299"/>
                    <a:pt x="9806" y="13299"/>
                  </a:cubicBezTo>
                  <a:cubicBezTo>
                    <a:pt x="11495" y="13299"/>
                    <a:pt x="13096" y="12465"/>
                    <a:pt x="14062" y="11042"/>
                  </a:cubicBezTo>
                  <a:cubicBezTo>
                    <a:pt x="14561" y="11269"/>
                    <a:pt x="15095" y="11382"/>
                    <a:pt x="15629" y="11382"/>
                  </a:cubicBezTo>
                  <a:cubicBezTo>
                    <a:pt x="16217" y="11382"/>
                    <a:pt x="16805" y="11245"/>
                    <a:pt x="17348" y="10971"/>
                  </a:cubicBezTo>
                  <a:cubicBezTo>
                    <a:pt x="18372" y="10435"/>
                    <a:pt x="19062" y="9423"/>
                    <a:pt x="19193" y="8268"/>
                  </a:cubicBezTo>
                  <a:cubicBezTo>
                    <a:pt x="19288" y="7137"/>
                    <a:pt x="18729" y="5911"/>
                    <a:pt x="17776" y="5280"/>
                  </a:cubicBezTo>
                  <a:cubicBezTo>
                    <a:pt x="18312" y="4530"/>
                    <a:pt x="18372" y="3541"/>
                    <a:pt x="17931" y="2732"/>
                  </a:cubicBezTo>
                  <a:cubicBezTo>
                    <a:pt x="17467" y="1946"/>
                    <a:pt x="16645" y="1434"/>
                    <a:pt x="15728" y="1363"/>
                  </a:cubicBezTo>
                  <a:cubicBezTo>
                    <a:pt x="15673" y="1359"/>
                    <a:pt x="15617" y="1357"/>
                    <a:pt x="15561" y="1357"/>
                  </a:cubicBezTo>
                  <a:cubicBezTo>
                    <a:pt x="14720" y="1357"/>
                    <a:pt x="13854" y="1770"/>
                    <a:pt x="13240" y="2351"/>
                  </a:cubicBezTo>
                  <a:cubicBezTo>
                    <a:pt x="13169" y="1744"/>
                    <a:pt x="12657" y="1291"/>
                    <a:pt x="12145" y="958"/>
                  </a:cubicBezTo>
                  <a:cubicBezTo>
                    <a:pt x="11172" y="353"/>
                    <a:pt x="10021" y="1"/>
                    <a:pt x="8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21"/>
            <p:cNvSpPr/>
            <p:nvPr/>
          </p:nvSpPr>
          <p:spPr>
            <a:xfrm>
              <a:off x="0" y="4066275"/>
              <a:ext cx="3479505" cy="1069541"/>
            </a:xfrm>
            <a:custGeom>
              <a:rect b="b" l="l" r="r" t="t"/>
              <a:pathLst>
                <a:path extrusionOk="0" h="33636" w="102716">
                  <a:moveTo>
                    <a:pt x="102716" y="33493"/>
                  </a:moveTo>
                  <a:cubicBezTo>
                    <a:pt x="102716" y="33493"/>
                    <a:pt x="93310" y="6549"/>
                    <a:pt x="67914" y="11645"/>
                  </a:cubicBezTo>
                  <a:cubicBezTo>
                    <a:pt x="25420" y="20158"/>
                    <a:pt x="42113" y="4763"/>
                    <a:pt x="0" y="1"/>
                  </a:cubicBezTo>
                  <a:lnTo>
                    <a:pt x="0" y="33433"/>
                  </a:lnTo>
                  <a:cubicBezTo>
                    <a:pt x="0" y="33540"/>
                    <a:pt x="84" y="33636"/>
                    <a:pt x="203" y="33636"/>
                  </a:cubicBezTo>
                  <a:lnTo>
                    <a:pt x="102513" y="33636"/>
                  </a:lnTo>
                  <a:cubicBezTo>
                    <a:pt x="102620" y="33636"/>
                    <a:pt x="102716" y="33540"/>
                    <a:pt x="102716" y="3343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8" name="Google Shape;238;p21"/>
            <p:cNvGrpSpPr/>
            <p:nvPr/>
          </p:nvGrpSpPr>
          <p:grpSpPr>
            <a:xfrm>
              <a:off x="7323639" y="252328"/>
              <a:ext cx="1380624" cy="965482"/>
              <a:chOff x="5537575" y="2349975"/>
              <a:chExt cx="1029625" cy="720025"/>
            </a:xfrm>
          </p:grpSpPr>
          <p:sp>
            <p:nvSpPr>
              <p:cNvPr id="239" name="Google Shape;239;p21"/>
              <p:cNvSpPr/>
              <p:nvPr/>
            </p:nvSpPr>
            <p:spPr>
              <a:xfrm>
                <a:off x="6307925" y="2504475"/>
                <a:ext cx="259275" cy="84325"/>
              </a:xfrm>
              <a:custGeom>
                <a:rect b="b" l="l" r="r" t="t"/>
                <a:pathLst>
                  <a:path extrusionOk="0" h="3373" w="10371">
                    <a:moveTo>
                      <a:pt x="954" y="0"/>
                    </a:moveTo>
                    <a:cubicBezTo>
                      <a:pt x="634" y="0"/>
                      <a:pt x="313" y="36"/>
                      <a:pt x="0" y="113"/>
                    </a:cubicBezTo>
                    <a:cubicBezTo>
                      <a:pt x="143" y="100"/>
                      <a:pt x="285" y="94"/>
                      <a:pt x="427" y="94"/>
                    </a:cubicBezTo>
                    <a:cubicBezTo>
                      <a:pt x="1345" y="94"/>
                      <a:pt x="2253" y="358"/>
                      <a:pt x="3036" y="863"/>
                    </a:cubicBezTo>
                    <a:cubicBezTo>
                      <a:pt x="3929" y="1411"/>
                      <a:pt x="4620" y="2244"/>
                      <a:pt x="4977" y="3244"/>
                    </a:cubicBezTo>
                    <a:cubicBezTo>
                      <a:pt x="4989" y="3280"/>
                      <a:pt x="5013" y="3316"/>
                      <a:pt x="5049" y="3339"/>
                    </a:cubicBezTo>
                    <a:cubicBezTo>
                      <a:pt x="5080" y="3362"/>
                      <a:pt x="5117" y="3372"/>
                      <a:pt x="5153" y="3372"/>
                    </a:cubicBezTo>
                    <a:cubicBezTo>
                      <a:pt x="5213" y="3372"/>
                      <a:pt x="5273" y="3344"/>
                      <a:pt x="5310" y="3292"/>
                    </a:cubicBezTo>
                    <a:cubicBezTo>
                      <a:pt x="5906" y="2423"/>
                      <a:pt x="6632" y="1601"/>
                      <a:pt x="7596" y="1232"/>
                    </a:cubicBezTo>
                    <a:cubicBezTo>
                      <a:pt x="7881" y="1121"/>
                      <a:pt x="8182" y="1066"/>
                      <a:pt x="8483" y="1066"/>
                    </a:cubicBezTo>
                    <a:cubicBezTo>
                      <a:pt x="8698" y="1066"/>
                      <a:pt x="8912" y="1094"/>
                      <a:pt x="9120" y="1149"/>
                    </a:cubicBezTo>
                    <a:cubicBezTo>
                      <a:pt x="9644" y="1256"/>
                      <a:pt x="10097" y="1577"/>
                      <a:pt x="10371" y="2042"/>
                    </a:cubicBezTo>
                    <a:cubicBezTo>
                      <a:pt x="10180" y="1530"/>
                      <a:pt x="9692" y="1149"/>
                      <a:pt x="9168" y="970"/>
                    </a:cubicBezTo>
                    <a:cubicBezTo>
                      <a:pt x="8886" y="876"/>
                      <a:pt x="8591" y="828"/>
                      <a:pt x="8295" y="828"/>
                    </a:cubicBezTo>
                    <a:cubicBezTo>
                      <a:pt x="8029" y="828"/>
                      <a:pt x="7761" y="867"/>
                      <a:pt x="7501" y="946"/>
                    </a:cubicBezTo>
                    <a:cubicBezTo>
                      <a:pt x="6965" y="1125"/>
                      <a:pt x="6477" y="1423"/>
                      <a:pt x="6061" y="1804"/>
                    </a:cubicBezTo>
                    <a:cubicBezTo>
                      <a:pt x="5750" y="2104"/>
                      <a:pt x="5462" y="2435"/>
                      <a:pt x="5203" y="2783"/>
                    </a:cubicBezTo>
                    <a:lnTo>
                      <a:pt x="5203" y="2783"/>
                    </a:lnTo>
                    <a:cubicBezTo>
                      <a:pt x="4791" y="1859"/>
                      <a:pt x="4087" y="1093"/>
                      <a:pt x="3191" y="613"/>
                    </a:cubicBezTo>
                    <a:cubicBezTo>
                      <a:pt x="2715" y="339"/>
                      <a:pt x="2179" y="149"/>
                      <a:pt x="1631" y="53"/>
                    </a:cubicBezTo>
                    <a:cubicBezTo>
                      <a:pt x="1409" y="19"/>
                      <a:pt x="1182" y="0"/>
                      <a:pt x="9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" name="Google Shape;240;p21"/>
              <p:cNvSpPr/>
              <p:nvPr/>
            </p:nvSpPr>
            <p:spPr>
              <a:xfrm>
                <a:off x="6188250" y="2349975"/>
                <a:ext cx="184275" cy="61725"/>
              </a:xfrm>
              <a:custGeom>
                <a:rect b="b" l="l" r="r" t="t"/>
                <a:pathLst>
                  <a:path extrusionOk="0" h="2469" w="7371">
                    <a:moveTo>
                      <a:pt x="745" y="1"/>
                    </a:moveTo>
                    <a:cubicBezTo>
                      <a:pt x="497" y="1"/>
                      <a:pt x="247" y="30"/>
                      <a:pt x="1" y="90"/>
                    </a:cubicBezTo>
                    <a:cubicBezTo>
                      <a:pt x="58" y="87"/>
                      <a:pt x="116" y="86"/>
                      <a:pt x="173" y="86"/>
                    </a:cubicBezTo>
                    <a:cubicBezTo>
                      <a:pt x="875" y="86"/>
                      <a:pt x="1561" y="288"/>
                      <a:pt x="2156" y="673"/>
                    </a:cubicBezTo>
                    <a:cubicBezTo>
                      <a:pt x="2775" y="1054"/>
                      <a:pt x="3239" y="1649"/>
                      <a:pt x="3489" y="2340"/>
                    </a:cubicBezTo>
                    <a:cubicBezTo>
                      <a:pt x="3501" y="2376"/>
                      <a:pt x="3525" y="2411"/>
                      <a:pt x="3561" y="2435"/>
                    </a:cubicBezTo>
                    <a:cubicBezTo>
                      <a:pt x="3597" y="2458"/>
                      <a:pt x="3636" y="2468"/>
                      <a:pt x="3674" y="2468"/>
                    </a:cubicBezTo>
                    <a:cubicBezTo>
                      <a:pt x="3738" y="2468"/>
                      <a:pt x="3798" y="2439"/>
                      <a:pt x="3835" y="2388"/>
                    </a:cubicBezTo>
                    <a:cubicBezTo>
                      <a:pt x="4251" y="1768"/>
                      <a:pt x="4752" y="1197"/>
                      <a:pt x="5430" y="935"/>
                    </a:cubicBezTo>
                    <a:cubicBezTo>
                      <a:pt x="5634" y="855"/>
                      <a:pt x="5851" y="815"/>
                      <a:pt x="6068" y="815"/>
                    </a:cubicBezTo>
                    <a:cubicBezTo>
                      <a:pt x="6206" y="815"/>
                      <a:pt x="6344" y="831"/>
                      <a:pt x="6478" y="864"/>
                    </a:cubicBezTo>
                    <a:cubicBezTo>
                      <a:pt x="6847" y="923"/>
                      <a:pt x="7169" y="1149"/>
                      <a:pt x="7371" y="1471"/>
                    </a:cubicBezTo>
                    <a:cubicBezTo>
                      <a:pt x="7216" y="1090"/>
                      <a:pt x="6907" y="804"/>
                      <a:pt x="6526" y="673"/>
                    </a:cubicBezTo>
                    <a:cubicBezTo>
                      <a:pt x="6315" y="603"/>
                      <a:pt x="6098" y="567"/>
                      <a:pt x="5881" y="567"/>
                    </a:cubicBezTo>
                    <a:cubicBezTo>
                      <a:pt x="5693" y="567"/>
                      <a:pt x="5505" y="594"/>
                      <a:pt x="5323" y="649"/>
                    </a:cubicBezTo>
                    <a:cubicBezTo>
                      <a:pt x="4930" y="768"/>
                      <a:pt x="4573" y="983"/>
                      <a:pt x="4275" y="1256"/>
                    </a:cubicBezTo>
                    <a:cubicBezTo>
                      <a:pt x="4073" y="1451"/>
                      <a:pt x="3882" y="1663"/>
                      <a:pt x="3712" y="1884"/>
                    </a:cubicBezTo>
                    <a:lnTo>
                      <a:pt x="3712" y="1884"/>
                    </a:lnTo>
                    <a:cubicBezTo>
                      <a:pt x="3412" y="1256"/>
                      <a:pt x="2921" y="737"/>
                      <a:pt x="2299" y="411"/>
                    </a:cubicBezTo>
                    <a:cubicBezTo>
                      <a:pt x="1825" y="141"/>
                      <a:pt x="1289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21"/>
              <p:cNvSpPr/>
              <p:nvPr/>
            </p:nvSpPr>
            <p:spPr>
              <a:xfrm>
                <a:off x="6051350" y="2681125"/>
                <a:ext cx="252125" cy="106650"/>
              </a:xfrm>
              <a:custGeom>
                <a:rect b="b" l="l" r="r" t="t"/>
                <a:pathLst>
                  <a:path extrusionOk="0" h="4266" w="10085">
                    <a:moveTo>
                      <a:pt x="0" y="0"/>
                    </a:moveTo>
                    <a:cubicBezTo>
                      <a:pt x="1107" y="214"/>
                      <a:pt x="2143" y="714"/>
                      <a:pt x="3000" y="1465"/>
                    </a:cubicBezTo>
                    <a:cubicBezTo>
                      <a:pt x="3846" y="2167"/>
                      <a:pt x="4489" y="3096"/>
                      <a:pt x="4870" y="4143"/>
                    </a:cubicBezTo>
                    <a:cubicBezTo>
                      <a:pt x="4892" y="4219"/>
                      <a:pt x="4967" y="4266"/>
                      <a:pt x="5047" y="4266"/>
                    </a:cubicBezTo>
                    <a:cubicBezTo>
                      <a:pt x="5093" y="4266"/>
                      <a:pt x="5140" y="4250"/>
                      <a:pt x="5179" y="4215"/>
                    </a:cubicBezTo>
                    <a:cubicBezTo>
                      <a:pt x="5870" y="3560"/>
                      <a:pt x="6560" y="2905"/>
                      <a:pt x="7382" y="2465"/>
                    </a:cubicBezTo>
                    <a:cubicBezTo>
                      <a:pt x="7787" y="2238"/>
                      <a:pt x="8227" y="2084"/>
                      <a:pt x="8692" y="2000"/>
                    </a:cubicBezTo>
                    <a:cubicBezTo>
                      <a:pt x="8857" y="1971"/>
                      <a:pt x="9024" y="1956"/>
                      <a:pt x="9191" y="1956"/>
                    </a:cubicBezTo>
                    <a:cubicBezTo>
                      <a:pt x="9492" y="1956"/>
                      <a:pt x="9793" y="2004"/>
                      <a:pt x="10085" y="2096"/>
                    </a:cubicBezTo>
                    <a:cubicBezTo>
                      <a:pt x="9719" y="1917"/>
                      <a:pt x="9320" y="1822"/>
                      <a:pt x="8915" y="1822"/>
                    </a:cubicBezTo>
                    <a:cubicBezTo>
                      <a:pt x="8833" y="1822"/>
                      <a:pt x="8750" y="1826"/>
                      <a:pt x="8668" y="1834"/>
                    </a:cubicBezTo>
                    <a:cubicBezTo>
                      <a:pt x="8180" y="1869"/>
                      <a:pt x="7703" y="2000"/>
                      <a:pt x="7251" y="2215"/>
                    </a:cubicBezTo>
                    <a:cubicBezTo>
                      <a:pt x="6446" y="2580"/>
                      <a:pt x="5767" y="3157"/>
                      <a:pt x="5126" y="3739"/>
                    </a:cubicBezTo>
                    <a:lnTo>
                      <a:pt x="5126" y="3739"/>
                    </a:lnTo>
                    <a:cubicBezTo>
                      <a:pt x="4728" y="2734"/>
                      <a:pt x="4066" y="1858"/>
                      <a:pt x="3203" y="1203"/>
                    </a:cubicBezTo>
                    <a:cubicBezTo>
                      <a:pt x="2739" y="845"/>
                      <a:pt x="2227" y="560"/>
                      <a:pt x="1679" y="345"/>
                    </a:cubicBezTo>
                    <a:cubicBezTo>
                      <a:pt x="1143" y="143"/>
                      <a:pt x="583" y="24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21"/>
              <p:cNvSpPr/>
              <p:nvPr/>
            </p:nvSpPr>
            <p:spPr>
              <a:xfrm>
                <a:off x="5537575" y="2954500"/>
                <a:ext cx="361675" cy="115500"/>
              </a:xfrm>
              <a:custGeom>
                <a:rect b="b" l="l" r="r" t="t"/>
                <a:pathLst>
                  <a:path extrusionOk="0" h="4620" w="14467">
                    <a:moveTo>
                      <a:pt x="13626" y="0"/>
                    </a:moveTo>
                    <a:cubicBezTo>
                      <a:pt x="13232" y="0"/>
                      <a:pt x="12837" y="60"/>
                      <a:pt x="12455" y="185"/>
                    </a:cubicBezTo>
                    <a:cubicBezTo>
                      <a:pt x="11788" y="388"/>
                      <a:pt x="11169" y="709"/>
                      <a:pt x="10621" y="1138"/>
                    </a:cubicBezTo>
                    <a:cubicBezTo>
                      <a:pt x="9630" y="1903"/>
                      <a:pt x="8872" y="2903"/>
                      <a:pt x="8172" y="3907"/>
                    </a:cubicBezTo>
                    <a:lnTo>
                      <a:pt x="8172" y="3907"/>
                    </a:lnTo>
                    <a:cubicBezTo>
                      <a:pt x="7315" y="2644"/>
                      <a:pt x="6134" y="1644"/>
                      <a:pt x="4751" y="1007"/>
                    </a:cubicBezTo>
                    <a:cubicBezTo>
                      <a:pt x="4001" y="662"/>
                      <a:pt x="3216" y="424"/>
                      <a:pt x="2418" y="305"/>
                    </a:cubicBezTo>
                    <a:cubicBezTo>
                      <a:pt x="2031" y="248"/>
                      <a:pt x="1645" y="218"/>
                      <a:pt x="1260" y="218"/>
                    </a:cubicBezTo>
                    <a:cubicBezTo>
                      <a:pt x="838" y="218"/>
                      <a:pt x="418" y="254"/>
                      <a:pt x="1" y="328"/>
                    </a:cubicBezTo>
                    <a:cubicBezTo>
                      <a:pt x="121" y="323"/>
                      <a:pt x="242" y="320"/>
                      <a:pt x="362" y="320"/>
                    </a:cubicBezTo>
                    <a:cubicBezTo>
                      <a:pt x="1036" y="320"/>
                      <a:pt x="1701" y="405"/>
                      <a:pt x="2358" y="566"/>
                    </a:cubicBezTo>
                    <a:cubicBezTo>
                      <a:pt x="3132" y="745"/>
                      <a:pt x="3870" y="1019"/>
                      <a:pt x="4561" y="1388"/>
                    </a:cubicBezTo>
                    <a:cubicBezTo>
                      <a:pt x="5942" y="2102"/>
                      <a:pt x="7121" y="3174"/>
                      <a:pt x="7954" y="4496"/>
                    </a:cubicBezTo>
                    <a:cubicBezTo>
                      <a:pt x="7966" y="4531"/>
                      <a:pt x="7990" y="4555"/>
                      <a:pt x="8026" y="4579"/>
                    </a:cubicBezTo>
                    <a:cubicBezTo>
                      <a:pt x="8066" y="4606"/>
                      <a:pt x="8114" y="4619"/>
                      <a:pt x="8163" y="4619"/>
                    </a:cubicBezTo>
                    <a:cubicBezTo>
                      <a:pt x="8244" y="4619"/>
                      <a:pt x="8326" y="4582"/>
                      <a:pt x="8371" y="4507"/>
                    </a:cubicBezTo>
                    <a:cubicBezTo>
                      <a:pt x="9133" y="3400"/>
                      <a:pt x="9871" y="2293"/>
                      <a:pt x="10859" y="1436"/>
                    </a:cubicBezTo>
                    <a:cubicBezTo>
                      <a:pt x="11359" y="995"/>
                      <a:pt x="11919" y="650"/>
                      <a:pt x="12526" y="400"/>
                    </a:cubicBezTo>
                    <a:cubicBezTo>
                      <a:pt x="13050" y="188"/>
                      <a:pt x="13607" y="79"/>
                      <a:pt x="14162" y="79"/>
                    </a:cubicBezTo>
                    <a:cubicBezTo>
                      <a:pt x="14264" y="79"/>
                      <a:pt x="14366" y="83"/>
                      <a:pt x="14467" y="90"/>
                    </a:cubicBezTo>
                    <a:cubicBezTo>
                      <a:pt x="14189" y="31"/>
                      <a:pt x="13908" y="0"/>
                      <a:pt x="136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43" name="Google Shape;243;p21"/>
          <p:cNvSpPr txBox="1"/>
          <p:nvPr>
            <p:ph type="title"/>
          </p:nvPr>
        </p:nvSpPr>
        <p:spPr>
          <a:xfrm>
            <a:off x="621590" y="410809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44" name="Google Shape;244;p21"/>
          <p:cNvSpPr txBox="1"/>
          <p:nvPr>
            <p:ph idx="2" type="title"/>
          </p:nvPr>
        </p:nvSpPr>
        <p:spPr>
          <a:xfrm>
            <a:off x="3349512" y="1439775"/>
            <a:ext cx="2332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45" name="Google Shape;245;p21"/>
          <p:cNvSpPr txBox="1"/>
          <p:nvPr>
            <p:ph idx="3" type="title"/>
          </p:nvPr>
        </p:nvSpPr>
        <p:spPr>
          <a:xfrm>
            <a:off x="3349512" y="1895175"/>
            <a:ext cx="24450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9pPr>
          </a:lstStyle>
          <a:p/>
        </p:txBody>
      </p:sp>
      <p:sp>
        <p:nvSpPr>
          <p:cNvPr id="246" name="Google Shape;246;p21"/>
          <p:cNvSpPr txBox="1"/>
          <p:nvPr>
            <p:ph idx="4" type="title"/>
          </p:nvPr>
        </p:nvSpPr>
        <p:spPr>
          <a:xfrm>
            <a:off x="727200" y="1439775"/>
            <a:ext cx="2332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47" name="Google Shape;247;p21"/>
          <p:cNvSpPr txBox="1"/>
          <p:nvPr>
            <p:ph idx="5" type="title"/>
          </p:nvPr>
        </p:nvSpPr>
        <p:spPr>
          <a:xfrm>
            <a:off x="727200" y="1895175"/>
            <a:ext cx="24450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9pPr>
          </a:lstStyle>
          <a:p/>
        </p:txBody>
      </p:sp>
      <p:sp>
        <p:nvSpPr>
          <p:cNvPr id="248" name="Google Shape;248;p21"/>
          <p:cNvSpPr txBox="1"/>
          <p:nvPr>
            <p:ph idx="6" type="title"/>
          </p:nvPr>
        </p:nvSpPr>
        <p:spPr>
          <a:xfrm>
            <a:off x="5971700" y="1439775"/>
            <a:ext cx="2332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49" name="Google Shape;249;p21"/>
          <p:cNvSpPr txBox="1"/>
          <p:nvPr>
            <p:ph idx="7" type="title"/>
          </p:nvPr>
        </p:nvSpPr>
        <p:spPr>
          <a:xfrm>
            <a:off x="5971700" y="1895175"/>
            <a:ext cx="24450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9pPr>
          </a:lstStyle>
          <a:p/>
        </p:txBody>
      </p:sp>
      <p:sp>
        <p:nvSpPr>
          <p:cNvPr id="250" name="Google Shape;250;p21"/>
          <p:cNvSpPr txBox="1"/>
          <p:nvPr>
            <p:ph idx="8" type="title"/>
          </p:nvPr>
        </p:nvSpPr>
        <p:spPr>
          <a:xfrm>
            <a:off x="3349512" y="3091575"/>
            <a:ext cx="2332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51" name="Google Shape;251;p21"/>
          <p:cNvSpPr txBox="1"/>
          <p:nvPr>
            <p:ph idx="9" type="title"/>
          </p:nvPr>
        </p:nvSpPr>
        <p:spPr>
          <a:xfrm>
            <a:off x="3349512" y="3546975"/>
            <a:ext cx="24450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9pPr>
          </a:lstStyle>
          <a:p/>
        </p:txBody>
      </p:sp>
      <p:sp>
        <p:nvSpPr>
          <p:cNvPr id="252" name="Google Shape;252;p21"/>
          <p:cNvSpPr txBox="1"/>
          <p:nvPr>
            <p:ph idx="13" type="title"/>
          </p:nvPr>
        </p:nvSpPr>
        <p:spPr>
          <a:xfrm>
            <a:off x="727200" y="3091575"/>
            <a:ext cx="2332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53" name="Google Shape;253;p21"/>
          <p:cNvSpPr txBox="1"/>
          <p:nvPr>
            <p:ph idx="14" type="title"/>
          </p:nvPr>
        </p:nvSpPr>
        <p:spPr>
          <a:xfrm>
            <a:off x="727200" y="3546975"/>
            <a:ext cx="24450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9pPr>
          </a:lstStyle>
          <a:p/>
        </p:txBody>
      </p:sp>
      <p:sp>
        <p:nvSpPr>
          <p:cNvPr id="254" name="Google Shape;254;p21"/>
          <p:cNvSpPr txBox="1"/>
          <p:nvPr>
            <p:ph idx="15" type="title"/>
          </p:nvPr>
        </p:nvSpPr>
        <p:spPr>
          <a:xfrm>
            <a:off x="5971700" y="3091575"/>
            <a:ext cx="2332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55" name="Google Shape;255;p21"/>
          <p:cNvSpPr txBox="1"/>
          <p:nvPr>
            <p:ph idx="16" type="title"/>
          </p:nvPr>
        </p:nvSpPr>
        <p:spPr>
          <a:xfrm>
            <a:off x="5971700" y="3546975"/>
            <a:ext cx="24450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Inika"/>
              <a:buNone/>
              <a:defRPr b="0" sz="1400">
                <a:latin typeface="Inika"/>
                <a:ea typeface="Inika"/>
                <a:cs typeface="Inika"/>
                <a:sym typeface="Inik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6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oogle Shape;257;p22"/>
          <p:cNvGrpSpPr/>
          <p:nvPr/>
        </p:nvGrpSpPr>
        <p:grpSpPr>
          <a:xfrm>
            <a:off x="0" y="885198"/>
            <a:ext cx="9143955" cy="4282809"/>
            <a:chOff x="0" y="885198"/>
            <a:chExt cx="9143955" cy="4282809"/>
          </a:xfrm>
        </p:grpSpPr>
        <p:sp>
          <p:nvSpPr>
            <p:cNvPr id="258" name="Google Shape;258;p22"/>
            <p:cNvSpPr/>
            <p:nvPr/>
          </p:nvSpPr>
          <p:spPr>
            <a:xfrm>
              <a:off x="2711700" y="1688599"/>
              <a:ext cx="6432255" cy="3479408"/>
            </a:xfrm>
            <a:custGeom>
              <a:rect b="b" l="l" r="r" t="t"/>
              <a:pathLst>
                <a:path extrusionOk="0" h="55067" w="121564">
                  <a:moveTo>
                    <a:pt x="53638" y="33076"/>
                  </a:moveTo>
                  <a:cubicBezTo>
                    <a:pt x="79082" y="36052"/>
                    <a:pt x="76618" y="0"/>
                    <a:pt x="121564" y="21289"/>
                  </a:cubicBezTo>
                  <a:lnTo>
                    <a:pt x="121564" y="54864"/>
                  </a:lnTo>
                  <a:cubicBezTo>
                    <a:pt x="121564" y="54971"/>
                    <a:pt x="121468" y="55067"/>
                    <a:pt x="121349" y="55067"/>
                  </a:cubicBezTo>
                  <a:lnTo>
                    <a:pt x="120" y="55067"/>
                  </a:lnTo>
                  <a:cubicBezTo>
                    <a:pt x="1" y="55067"/>
                    <a:pt x="120" y="54971"/>
                    <a:pt x="120" y="54864"/>
                  </a:cubicBezTo>
                  <a:cubicBezTo>
                    <a:pt x="120" y="54864"/>
                    <a:pt x="120" y="26789"/>
                    <a:pt x="53638" y="33076"/>
                  </a:cubicBezTo>
                  <a:close/>
                </a:path>
              </a:pathLst>
            </a:custGeom>
            <a:solidFill>
              <a:srgbClr val="F5F1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2"/>
            <p:cNvSpPr/>
            <p:nvPr/>
          </p:nvSpPr>
          <p:spPr>
            <a:xfrm>
              <a:off x="0" y="4441525"/>
              <a:ext cx="1883041" cy="701983"/>
            </a:xfrm>
            <a:custGeom>
              <a:rect b="b" l="l" r="r" t="t"/>
              <a:pathLst>
                <a:path extrusionOk="0" h="33636" w="102716">
                  <a:moveTo>
                    <a:pt x="102716" y="33493"/>
                  </a:moveTo>
                  <a:cubicBezTo>
                    <a:pt x="102716" y="33493"/>
                    <a:pt x="93310" y="6549"/>
                    <a:pt x="67914" y="11645"/>
                  </a:cubicBezTo>
                  <a:cubicBezTo>
                    <a:pt x="25420" y="20158"/>
                    <a:pt x="42113" y="4763"/>
                    <a:pt x="0" y="1"/>
                  </a:cubicBezTo>
                  <a:lnTo>
                    <a:pt x="0" y="33433"/>
                  </a:lnTo>
                  <a:cubicBezTo>
                    <a:pt x="0" y="33540"/>
                    <a:pt x="84" y="33636"/>
                    <a:pt x="203" y="33636"/>
                  </a:cubicBezTo>
                  <a:lnTo>
                    <a:pt x="102513" y="33636"/>
                  </a:lnTo>
                  <a:cubicBezTo>
                    <a:pt x="102620" y="33636"/>
                    <a:pt x="102716" y="33540"/>
                    <a:pt x="102716" y="3343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0" name="Google Shape;260;p22"/>
            <p:cNvGrpSpPr/>
            <p:nvPr/>
          </p:nvGrpSpPr>
          <p:grpSpPr>
            <a:xfrm flipH="1">
              <a:off x="2832565" y="885198"/>
              <a:ext cx="1624026" cy="1135616"/>
              <a:chOff x="1330800" y="1140849"/>
              <a:chExt cx="1143519" cy="799674"/>
            </a:xfrm>
          </p:grpSpPr>
          <p:sp>
            <p:nvSpPr>
              <p:cNvPr id="261" name="Google Shape;261;p22"/>
              <p:cNvSpPr/>
              <p:nvPr/>
            </p:nvSpPr>
            <p:spPr>
              <a:xfrm>
                <a:off x="2186368" y="1312440"/>
                <a:ext cx="287951" cy="93651"/>
              </a:xfrm>
              <a:custGeom>
                <a:rect b="b" l="l" r="r" t="t"/>
                <a:pathLst>
                  <a:path extrusionOk="0" h="3373" w="10371">
                    <a:moveTo>
                      <a:pt x="954" y="0"/>
                    </a:moveTo>
                    <a:cubicBezTo>
                      <a:pt x="634" y="0"/>
                      <a:pt x="313" y="36"/>
                      <a:pt x="0" y="113"/>
                    </a:cubicBezTo>
                    <a:cubicBezTo>
                      <a:pt x="143" y="100"/>
                      <a:pt x="285" y="94"/>
                      <a:pt x="427" y="94"/>
                    </a:cubicBezTo>
                    <a:cubicBezTo>
                      <a:pt x="1345" y="94"/>
                      <a:pt x="2253" y="358"/>
                      <a:pt x="3036" y="863"/>
                    </a:cubicBezTo>
                    <a:cubicBezTo>
                      <a:pt x="3929" y="1411"/>
                      <a:pt x="4620" y="2244"/>
                      <a:pt x="4977" y="3244"/>
                    </a:cubicBezTo>
                    <a:cubicBezTo>
                      <a:pt x="4989" y="3280"/>
                      <a:pt x="5013" y="3316"/>
                      <a:pt x="5049" y="3339"/>
                    </a:cubicBezTo>
                    <a:cubicBezTo>
                      <a:pt x="5080" y="3362"/>
                      <a:pt x="5117" y="3372"/>
                      <a:pt x="5153" y="3372"/>
                    </a:cubicBezTo>
                    <a:cubicBezTo>
                      <a:pt x="5213" y="3372"/>
                      <a:pt x="5273" y="3344"/>
                      <a:pt x="5310" y="3292"/>
                    </a:cubicBezTo>
                    <a:cubicBezTo>
                      <a:pt x="5906" y="2423"/>
                      <a:pt x="6632" y="1601"/>
                      <a:pt x="7596" y="1232"/>
                    </a:cubicBezTo>
                    <a:cubicBezTo>
                      <a:pt x="7881" y="1121"/>
                      <a:pt x="8182" y="1066"/>
                      <a:pt x="8483" y="1066"/>
                    </a:cubicBezTo>
                    <a:cubicBezTo>
                      <a:pt x="8698" y="1066"/>
                      <a:pt x="8912" y="1094"/>
                      <a:pt x="9120" y="1149"/>
                    </a:cubicBezTo>
                    <a:cubicBezTo>
                      <a:pt x="9644" y="1256"/>
                      <a:pt x="10097" y="1577"/>
                      <a:pt x="10371" y="2042"/>
                    </a:cubicBezTo>
                    <a:cubicBezTo>
                      <a:pt x="10180" y="1530"/>
                      <a:pt x="9692" y="1149"/>
                      <a:pt x="9168" y="970"/>
                    </a:cubicBezTo>
                    <a:cubicBezTo>
                      <a:pt x="8886" y="876"/>
                      <a:pt x="8591" y="828"/>
                      <a:pt x="8295" y="828"/>
                    </a:cubicBezTo>
                    <a:cubicBezTo>
                      <a:pt x="8029" y="828"/>
                      <a:pt x="7761" y="867"/>
                      <a:pt x="7501" y="946"/>
                    </a:cubicBezTo>
                    <a:cubicBezTo>
                      <a:pt x="6965" y="1125"/>
                      <a:pt x="6477" y="1423"/>
                      <a:pt x="6061" y="1804"/>
                    </a:cubicBezTo>
                    <a:cubicBezTo>
                      <a:pt x="5750" y="2104"/>
                      <a:pt x="5462" y="2435"/>
                      <a:pt x="5203" y="2783"/>
                    </a:cubicBezTo>
                    <a:lnTo>
                      <a:pt x="5203" y="2783"/>
                    </a:lnTo>
                    <a:cubicBezTo>
                      <a:pt x="4791" y="1859"/>
                      <a:pt x="4087" y="1093"/>
                      <a:pt x="3191" y="613"/>
                    </a:cubicBezTo>
                    <a:cubicBezTo>
                      <a:pt x="2715" y="339"/>
                      <a:pt x="2179" y="149"/>
                      <a:pt x="1631" y="53"/>
                    </a:cubicBezTo>
                    <a:cubicBezTo>
                      <a:pt x="1409" y="19"/>
                      <a:pt x="1182" y="0"/>
                      <a:pt x="9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22"/>
              <p:cNvSpPr/>
              <p:nvPr/>
            </p:nvSpPr>
            <p:spPr>
              <a:xfrm>
                <a:off x="2053454" y="1140849"/>
                <a:ext cx="204656" cy="68552"/>
              </a:xfrm>
              <a:custGeom>
                <a:rect b="b" l="l" r="r" t="t"/>
                <a:pathLst>
                  <a:path extrusionOk="0" h="2469" w="7371">
                    <a:moveTo>
                      <a:pt x="745" y="1"/>
                    </a:moveTo>
                    <a:cubicBezTo>
                      <a:pt x="497" y="1"/>
                      <a:pt x="247" y="30"/>
                      <a:pt x="1" y="90"/>
                    </a:cubicBezTo>
                    <a:cubicBezTo>
                      <a:pt x="58" y="87"/>
                      <a:pt x="116" y="86"/>
                      <a:pt x="173" y="86"/>
                    </a:cubicBezTo>
                    <a:cubicBezTo>
                      <a:pt x="875" y="86"/>
                      <a:pt x="1561" y="288"/>
                      <a:pt x="2156" y="673"/>
                    </a:cubicBezTo>
                    <a:cubicBezTo>
                      <a:pt x="2775" y="1054"/>
                      <a:pt x="3239" y="1649"/>
                      <a:pt x="3489" y="2340"/>
                    </a:cubicBezTo>
                    <a:cubicBezTo>
                      <a:pt x="3501" y="2376"/>
                      <a:pt x="3525" y="2411"/>
                      <a:pt x="3561" y="2435"/>
                    </a:cubicBezTo>
                    <a:cubicBezTo>
                      <a:pt x="3597" y="2458"/>
                      <a:pt x="3636" y="2468"/>
                      <a:pt x="3674" y="2468"/>
                    </a:cubicBezTo>
                    <a:cubicBezTo>
                      <a:pt x="3738" y="2468"/>
                      <a:pt x="3798" y="2439"/>
                      <a:pt x="3835" y="2388"/>
                    </a:cubicBezTo>
                    <a:cubicBezTo>
                      <a:pt x="4251" y="1768"/>
                      <a:pt x="4752" y="1197"/>
                      <a:pt x="5430" y="935"/>
                    </a:cubicBezTo>
                    <a:cubicBezTo>
                      <a:pt x="5634" y="855"/>
                      <a:pt x="5851" y="815"/>
                      <a:pt x="6068" y="815"/>
                    </a:cubicBezTo>
                    <a:cubicBezTo>
                      <a:pt x="6206" y="815"/>
                      <a:pt x="6344" y="831"/>
                      <a:pt x="6478" y="864"/>
                    </a:cubicBezTo>
                    <a:cubicBezTo>
                      <a:pt x="6847" y="923"/>
                      <a:pt x="7169" y="1149"/>
                      <a:pt x="7371" y="1471"/>
                    </a:cubicBezTo>
                    <a:cubicBezTo>
                      <a:pt x="7216" y="1090"/>
                      <a:pt x="6907" y="804"/>
                      <a:pt x="6526" y="673"/>
                    </a:cubicBezTo>
                    <a:cubicBezTo>
                      <a:pt x="6315" y="603"/>
                      <a:pt x="6098" y="567"/>
                      <a:pt x="5881" y="567"/>
                    </a:cubicBezTo>
                    <a:cubicBezTo>
                      <a:pt x="5693" y="567"/>
                      <a:pt x="5505" y="594"/>
                      <a:pt x="5323" y="649"/>
                    </a:cubicBezTo>
                    <a:cubicBezTo>
                      <a:pt x="4930" y="768"/>
                      <a:pt x="4573" y="983"/>
                      <a:pt x="4275" y="1256"/>
                    </a:cubicBezTo>
                    <a:cubicBezTo>
                      <a:pt x="4073" y="1451"/>
                      <a:pt x="3882" y="1663"/>
                      <a:pt x="3712" y="1884"/>
                    </a:cubicBezTo>
                    <a:lnTo>
                      <a:pt x="3712" y="1884"/>
                    </a:lnTo>
                    <a:cubicBezTo>
                      <a:pt x="3412" y="1256"/>
                      <a:pt x="2921" y="737"/>
                      <a:pt x="2299" y="411"/>
                    </a:cubicBezTo>
                    <a:cubicBezTo>
                      <a:pt x="1825" y="141"/>
                      <a:pt x="1289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22"/>
              <p:cNvSpPr/>
              <p:nvPr/>
            </p:nvSpPr>
            <p:spPr>
              <a:xfrm>
                <a:off x="1901410" y="1508632"/>
                <a:ext cx="280010" cy="118445"/>
              </a:xfrm>
              <a:custGeom>
                <a:rect b="b" l="l" r="r" t="t"/>
                <a:pathLst>
                  <a:path extrusionOk="0" h="4266" w="10085">
                    <a:moveTo>
                      <a:pt x="0" y="0"/>
                    </a:moveTo>
                    <a:cubicBezTo>
                      <a:pt x="1107" y="214"/>
                      <a:pt x="2143" y="714"/>
                      <a:pt x="3000" y="1465"/>
                    </a:cubicBezTo>
                    <a:cubicBezTo>
                      <a:pt x="3846" y="2167"/>
                      <a:pt x="4489" y="3096"/>
                      <a:pt x="4870" y="4143"/>
                    </a:cubicBezTo>
                    <a:cubicBezTo>
                      <a:pt x="4892" y="4219"/>
                      <a:pt x="4967" y="4266"/>
                      <a:pt x="5047" y="4266"/>
                    </a:cubicBezTo>
                    <a:cubicBezTo>
                      <a:pt x="5093" y="4266"/>
                      <a:pt x="5140" y="4250"/>
                      <a:pt x="5179" y="4215"/>
                    </a:cubicBezTo>
                    <a:cubicBezTo>
                      <a:pt x="5870" y="3560"/>
                      <a:pt x="6560" y="2905"/>
                      <a:pt x="7382" y="2465"/>
                    </a:cubicBezTo>
                    <a:cubicBezTo>
                      <a:pt x="7787" y="2238"/>
                      <a:pt x="8227" y="2084"/>
                      <a:pt x="8692" y="2000"/>
                    </a:cubicBezTo>
                    <a:cubicBezTo>
                      <a:pt x="8857" y="1971"/>
                      <a:pt x="9024" y="1956"/>
                      <a:pt x="9191" y="1956"/>
                    </a:cubicBezTo>
                    <a:cubicBezTo>
                      <a:pt x="9492" y="1956"/>
                      <a:pt x="9793" y="2004"/>
                      <a:pt x="10085" y="2096"/>
                    </a:cubicBezTo>
                    <a:cubicBezTo>
                      <a:pt x="9719" y="1917"/>
                      <a:pt x="9320" y="1822"/>
                      <a:pt x="8915" y="1822"/>
                    </a:cubicBezTo>
                    <a:cubicBezTo>
                      <a:pt x="8833" y="1822"/>
                      <a:pt x="8750" y="1826"/>
                      <a:pt x="8668" y="1834"/>
                    </a:cubicBezTo>
                    <a:cubicBezTo>
                      <a:pt x="8180" y="1869"/>
                      <a:pt x="7703" y="2000"/>
                      <a:pt x="7251" y="2215"/>
                    </a:cubicBezTo>
                    <a:cubicBezTo>
                      <a:pt x="6446" y="2580"/>
                      <a:pt x="5767" y="3157"/>
                      <a:pt x="5126" y="3739"/>
                    </a:cubicBezTo>
                    <a:lnTo>
                      <a:pt x="5126" y="3739"/>
                    </a:lnTo>
                    <a:cubicBezTo>
                      <a:pt x="4728" y="2734"/>
                      <a:pt x="4066" y="1858"/>
                      <a:pt x="3203" y="1203"/>
                    </a:cubicBezTo>
                    <a:cubicBezTo>
                      <a:pt x="2739" y="845"/>
                      <a:pt x="2227" y="560"/>
                      <a:pt x="1679" y="345"/>
                    </a:cubicBezTo>
                    <a:cubicBezTo>
                      <a:pt x="1143" y="143"/>
                      <a:pt x="583" y="24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22"/>
              <p:cNvSpPr/>
              <p:nvPr/>
            </p:nvSpPr>
            <p:spPr>
              <a:xfrm>
                <a:off x="1330800" y="1812248"/>
                <a:ext cx="401676" cy="128274"/>
              </a:xfrm>
              <a:custGeom>
                <a:rect b="b" l="l" r="r" t="t"/>
                <a:pathLst>
                  <a:path extrusionOk="0" h="4620" w="14467">
                    <a:moveTo>
                      <a:pt x="13626" y="0"/>
                    </a:moveTo>
                    <a:cubicBezTo>
                      <a:pt x="13232" y="0"/>
                      <a:pt x="12837" y="60"/>
                      <a:pt x="12455" y="185"/>
                    </a:cubicBezTo>
                    <a:cubicBezTo>
                      <a:pt x="11788" y="388"/>
                      <a:pt x="11169" y="709"/>
                      <a:pt x="10621" y="1138"/>
                    </a:cubicBezTo>
                    <a:cubicBezTo>
                      <a:pt x="9630" y="1903"/>
                      <a:pt x="8872" y="2903"/>
                      <a:pt x="8172" y="3907"/>
                    </a:cubicBezTo>
                    <a:lnTo>
                      <a:pt x="8172" y="3907"/>
                    </a:lnTo>
                    <a:cubicBezTo>
                      <a:pt x="7315" y="2644"/>
                      <a:pt x="6134" y="1644"/>
                      <a:pt x="4751" y="1007"/>
                    </a:cubicBezTo>
                    <a:cubicBezTo>
                      <a:pt x="4001" y="662"/>
                      <a:pt x="3216" y="424"/>
                      <a:pt x="2418" y="305"/>
                    </a:cubicBezTo>
                    <a:cubicBezTo>
                      <a:pt x="2031" y="248"/>
                      <a:pt x="1645" y="218"/>
                      <a:pt x="1260" y="218"/>
                    </a:cubicBezTo>
                    <a:cubicBezTo>
                      <a:pt x="838" y="218"/>
                      <a:pt x="418" y="254"/>
                      <a:pt x="1" y="328"/>
                    </a:cubicBezTo>
                    <a:cubicBezTo>
                      <a:pt x="121" y="323"/>
                      <a:pt x="242" y="320"/>
                      <a:pt x="362" y="320"/>
                    </a:cubicBezTo>
                    <a:cubicBezTo>
                      <a:pt x="1036" y="320"/>
                      <a:pt x="1701" y="405"/>
                      <a:pt x="2358" y="566"/>
                    </a:cubicBezTo>
                    <a:cubicBezTo>
                      <a:pt x="3132" y="745"/>
                      <a:pt x="3870" y="1019"/>
                      <a:pt x="4561" y="1388"/>
                    </a:cubicBezTo>
                    <a:cubicBezTo>
                      <a:pt x="5942" y="2102"/>
                      <a:pt x="7121" y="3174"/>
                      <a:pt x="7954" y="4496"/>
                    </a:cubicBezTo>
                    <a:cubicBezTo>
                      <a:pt x="7966" y="4531"/>
                      <a:pt x="7990" y="4555"/>
                      <a:pt x="8026" y="4579"/>
                    </a:cubicBezTo>
                    <a:cubicBezTo>
                      <a:pt x="8066" y="4606"/>
                      <a:pt x="8114" y="4619"/>
                      <a:pt x="8163" y="4619"/>
                    </a:cubicBezTo>
                    <a:cubicBezTo>
                      <a:pt x="8244" y="4619"/>
                      <a:pt x="8326" y="4582"/>
                      <a:pt x="8371" y="4507"/>
                    </a:cubicBezTo>
                    <a:cubicBezTo>
                      <a:pt x="9133" y="3400"/>
                      <a:pt x="9871" y="2293"/>
                      <a:pt x="10859" y="1436"/>
                    </a:cubicBezTo>
                    <a:cubicBezTo>
                      <a:pt x="11359" y="995"/>
                      <a:pt x="11919" y="650"/>
                      <a:pt x="12526" y="400"/>
                    </a:cubicBezTo>
                    <a:cubicBezTo>
                      <a:pt x="13050" y="188"/>
                      <a:pt x="13607" y="79"/>
                      <a:pt x="14162" y="79"/>
                    </a:cubicBezTo>
                    <a:cubicBezTo>
                      <a:pt x="14264" y="79"/>
                      <a:pt x="14366" y="83"/>
                      <a:pt x="14467" y="90"/>
                    </a:cubicBezTo>
                    <a:cubicBezTo>
                      <a:pt x="14189" y="31"/>
                      <a:pt x="13908" y="0"/>
                      <a:pt x="136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5" name="Google Shape;265;p22"/>
          <p:cNvSpPr txBox="1"/>
          <p:nvPr>
            <p:ph type="title"/>
          </p:nvPr>
        </p:nvSpPr>
        <p:spPr>
          <a:xfrm>
            <a:off x="810943" y="1641725"/>
            <a:ext cx="2457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66" name="Google Shape;266;p22"/>
          <p:cNvSpPr txBox="1"/>
          <p:nvPr>
            <p:ph idx="1" type="subTitle"/>
          </p:nvPr>
        </p:nvSpPr>
        <p:spPr>
          <a:xfrm>
            <a:off x="810950" y="2298500"/>
            <a:ext cx="2497500" cy="13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3">
  <p:cSld name="CUSTOM_6_1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oogle Shape;268;p23"/>
          <p:cNvGrpSpPr/>
          <p:nvPr/>
        </p:nvGrpSpPr>
        <p:grpSpPr>
          <a:xfrm>
            <a:off x="-70" y="-1439749"/>
            <a:ext cx="9807180" cy="6583293"/>
            <a:chOff x="-70" y="-1439749"/>
            <a:chExt cx="9807180" cy="6583293"/>
          </a:xfrm>
        </p:grpSpPr>
        <p:sp>
          <p:nvSpPr>
            <p:cNvPr id="269" name="Google Shape;269;p23"/>
            <p:cNvSpPr/>
            <p:nvPr/>
          </p:nvSpPr>
          <p:spPr>
            <a:xfrm flipH="1">
              <a:off x="6832582" y="4257950"/>
              <a:ext cx="2311325" cy="885550"/>
            </a:xfrm>
            <a:custGeom>
              <a:rect b="b" l="l" r="r" t="t"/>
              <a:pathLst>
                <a:path extrusionOk="0" h="35422" w="92453">
                  <a:moveTo>
                    <a:pt x="92452" y="35267"/>
                  </a:moveTo>
                  <a:cubicBezTo>
                    <a:pt x="92452" y="35267"/>
                    <a:pt x="73069" y="1"/>
                    <a:pt x="0" y="1787"/>
                  </a:cubicBezTo>
                  <a:lnTo>
                    <a:pt x="0" y="35208"/>
                  </a:lnTo>
                  <a:cubicBezTo>
                    <a:pt x="0" y="35327"/>
                    <a:pt x="84" y="35422"/>
                    <a:pt x="203" y="35422"/>
                  </a:cubicBezTo>
                  <a:lnTo>
                    <a:pt x="92238" y="35422"/>
                  </a:lnTo>
                  <a:cubicBezTo>
                    <a:pt x="92357" y="35422"/>
                    <a:pt x="92452" y="35327"/>
                    <a:pt x="92452" y="352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23"/>
            <p:cNvSpPr/>
            <p:nvPr/>
          </p:nvSpPr>
          <p:spPr>
            <a:xfrm flipH="1">
              <a:off x="-70" y="3781425"/>
              <a:ext cx="3050345" cy="1362118"/>
            </a:xfrm>
            <a:custGeom>
              <a:rect b="b" l="l" r="r" t="t"/>
              <a:pathLst>
                <a:path extrusionOk="0" h="40482" w="121564">
                  <a:moveTo>
                    <a:pt x="31374" y="20087"/>
                  </a:moveTo>
                  <a:cubicBezTo>
                    <a:pt x="56948" y="21408"/>
                    <a:pt x="70664" y="1"/>
                    <a:pt x="121564" y="6692"/>
                  </a:cubicBezTo>
                  <a:lnTo>
                    <a:pt x="121564" y="40268"/>
                  </a:lnTo>
                  <a:cubicBezTo>
                    <a:pt x="121552" y="40387"/>
                    <a:pt x="121468" y="40482"/>
                    <a:pt x="121349" y="40482"/>
                  </a:cubicBezTo>
                  <a:lnTo>
                    <a:pt x="120" y="40482"/>
                  </a:lnTo>
                  <a:cubicBezTo>
                    <a:pt x="1" y="40482"/>
                    <a:pt x="120" y="40387"/>
                    <a:pt x="120" y="40268"/>
                  </a:cubicBezTo>
                  <a:cubicBezTo>
                    <a:pt x="120" y="40268"/>
                    <a:pt x="5478" y="18753"/>
                    <a:pt x="31374" y="20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3"/>
            <p:cNvSpPr/>
            <p:nvPr/>
          </p:nvSpPr>
          <p:spPr>
            <a:xfrm>
              <a:off x="6536949" y="-1439749"/>
              <a:ext cx="3270161" cy="2254882"/>
            </a:xfrm>
            <a:custGeom>
              <a:rect b="b" l="l" r="r" t="t"/>
              <a:pathLst>
                <a:path extrusionOk="0" h="13300" w="19289">
                  <a:moveTo>
                    <a:pt x="8878" y="1"/>
                  </a:moveTo>
                  <a:cubicBezTo>
                    <a:pt x="8356" y="1"/>
                    <a:pt x="7835" y="75"/>
                    <a:pt x="7335" y="231"/>
                  </a:cubicBezTo>
                  <a:cubicBezTo>
                    <a:pt x="5739" y="720"/>
                    <a:pt x="4406" y="2113"/>
                    <a:pt x="4168" y="3768"/>
                  </a:cubicBezTo>
                  <a:cubicBezTo>
                    <a:pt x="4055" y="3755"/>
                    <a:pt x="3942" y="3749"/>
                    <a:pt x="3828" y="3749"/>
                  </a:cubicBezTo>
                  <a:cubicBezTo>
                    <a:pt x="2402" y="3749"/>
                    <a:pt x="930" y="4697"/>
                    <a:pt x="488" y="6054"/>
                  </a:cubicBezTo>
                  <a:cubicBezTo>
                    <a:pt x="0" y="7518"/>
                    <a:pt x="715" y="9280"/>
                    <a:pt x="2084" y="9983"/>
                  </a:cubicBezTo>
                  <a:cubicBezTo>
                    <a:pt x="2819" y="10350"/>
                    <a:pt x="3658" y="10429"/>
                    <a:pt x="4491" y="10429"/>
                  </a:cubicBezTo>
                  <a:cubicBezTo>
                    <a:pt x="4629" y="10429"/>
                    <a:pt x="4768" y="10427"/>
                    <a:pt x="4906" y="10423"/>
                  </a:cubicBezTo>
                  <a:cubicBezTo>
                    <a:pt x="5370" y="11673"/>
                    <a:pt x="6632" y="12483"/>
                    <a:pt x="7882" y="12923"/>
                  </a:cubicBezTo>
                  <a:cubicBezTo>
                    <a:pt x="8263" y="13054"/>
                    <a:pt x="8656" y="13162"/>
                    <a:pt x="9061" y="13245"/>
                  </a:cubicBezTo>
                  <a:cubicBezTo>
                    <a:pt x="9310" y="13281"/>
                    <a:pt x="9559" y="13299"/>
                    <a:pt x="9806" y="13299"/>
                  </a:cubicBezTo>
                  <a:cubicBezTo>
                    <a:pt x="11495" y="13299"/>
                    <a:pt x="13096" y="12465"/>
                    <a:pt x="14062" y="11042"/>
                  </a:cubicBezTo>
                  <a:cubicBezTo>
                    <a:pt x="14561" y="11269"/>
                    <a:pt x="15095" y="11382"/>
                    <a:pt x="15629" y="11382"/>
                  </a:cubicBezTo>
                  <a:cubicBezTo>
                    <a:pt x="16217" y="11382"/>
                    <a:pt x="16805" y="11245"/>
                    <a:pt x="17348" y="10971"/>
                  </a:cubicBezTo>
                  <a:cubicBezTo>
                    <a:pt x="18372" y="10435"/>
                    <a:pt x="19062" y="9423"/>
                    <a:pt x="19193" y="8268"/>
                  </a:cubicBezTo>
                  <a:cubicBezTo>
                    <a:pt x="19288" y="7137"/>
                    <a:pt x="18729" y="5911"/>
                    <a:pt x="17776" y="5280"/>
                  </a:cubicBezTo>
                  <a:cubicBezTo>
                    <a:pt x="18312" y="4530"/>
                    <a:pt x="18372" y="3541"/>
                    <a:pt x="17931" y="2732"/>
                  </a:cubicBezTo>
                  <a:cubicBezTo>
                    <a:pt x="17467" y="1946"/>
                    <a:pt x="16645" y="1434"/>
                    <a:pt x="15728" y="1363"/>
                  </a:cubicBezTo>
                  <a:cubicBezTo>
                    <a:pt x="15673" y="1359"/>
                    <a:pt x="15617" y="1357"/>
                    <a:pt x="15561" y="1357"/>
                  </a:cubicBezTo>
                  <a:cubicBezTo>
                    <a:pt x="14720" y="1357"/>
                    <a:pt x="13854" y="1770"/>
                    <a:pt x="13240" y="2351"/>
                  </a:cubicBezTo>
                  <a:cubicBezTo>
                    <a:pt x="13169" y="1744"/>
                    <a:pt x="12657" y="1291"/>
                    <a:pt x="12145" y="958"/>
                  </a:cubicBezTo>
                  <a:cubicBezTo>
                    <a:pt x="11172" y="353"/>
                    <a:pt x="10021" y="1"/>
                    <a:pt x="8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2" name="Google Shape;272;p23"/>
            <p:cNvGrpSpPr/>
            <p:nvPr/>
          </p:nvGrpSpPr>
          <p:grpSpPr>
            <a:xfrm flipH="1">
              <a:off x="7393894" y="300203"/>
              <a:ext cx="1380624" cy="965482"/>
              <a:chOff x="5537575" y="2349975"/>
              <a:chExt cx="1029625" cy="720025"/>
            </a:xfrm>
          </p:grpSpPr>
          <p:sp>
            <p:nvSpPr>
              <p:cNvPr id="273" name="Google Shape;273;p23"/>
              <p:cNvSpPr/>
              <p:nvPr/>
            </p:nvSpPr>
            <p:spPr>
              <a:xfrm>
                <a:off x="6307925" y="2504475"/>
                <a:ext cx="259275" cy="84325"/>
              </a:xfrm>
              <a:custGeom>
                <a:rect b="b" l="l" r="r" t="t"/>
                <a:pathLst>
                  <a:path extrusionOk="0" h="3373" w="10371">
                    <a:moveTo>
                      <a:pt x="954" y="0"/>
                    </a:moveTo>
                    <a:cubicBezTo>
                      <a:pt x="634" y="0"/>
                      <a:pt x="313" y="36"/>
                      <a:pt x="0" y="113"/>
                    </a:cubicBezTo>
                    <a:cubicBezTo>
                      <a:pt x="143" y="100"/>
                      <a:pt x="285" y="94"/>
                      <a:pt x="427" y="94"/>
                    </a:cubicBezTo>
                    <a:cubicBezTo>
                      <a:pt x="1345" y="94"/>
                      <a:pt x="2253" y="358"/>
                      <a:pt x="3036" y="863"/>
                    </a:cubicBezTo>
                    <a:cubicBezTo>
                      <a:pt x="3929" y="1411"/>
                      <a:pt x="4620" y="2244"/>
                      <a:pt x="4977" y="3244"/>
                    </a:cubicBezTo>
                    <a:cubicBezTo>
                      <a:pt x="4989" y="3280"/>
                      <a:pt x="5013" y="3316"/>
                      <a:pt x="5049" y="3339"/>
                    </a:cubicBezTo>
                    <a:cubicBezTo>
                      <a:pt x="5080" y="3362"/>
                      <a:pt x="5117" y="3372"/>
                      <a:pt x="5153" y="3372"/>
                    </a:cubicBezTo>
                    <a:cubicBezTo>
                      <a:pt x="5213" y="3372"/>
                      <a:pt x="5273" y="3344"/>
                      <a:pt x="5310" y="3292"/>
                    </a:cubicBezTo>
                    <a:cubicBezTo>
                      <a:pt x="5906" y="2423"/>
                      <a:pt x="6632" y="1601"/>
                      <a:pt x="7596" y="1232"/>
                    </a:cubicBezTo>
                    <a:cubicBezTo>
                      <a:pt x="7881" y="1121"/>
                      <a:pt x="8182" y="1066"/>
                      <a:pt x="8483" y="1066"/>
                    </a:cubicBezTo>
                    <a:cubicBezTo>
                      <a:pt x="8698" y="1066"/>
                      <a:pt x="8912" y="1094"/>
                      <a:pt x="9120" y="1149"/>
                    </a:cubicBezTo>
                    <a:cubicBezTo>
                      <a:pt x="9644" y="1256"/>
                      <a:pt x="10097" y="1577"/>
                      <a:pt x="10371" y="2042"/>
                    </a:cubicBezTo>
                    <a:cubicBezTo>
                      <a:pt x="10180" y="1530"/>
                      <a:pt x="9692" y="1149"/>
                      <a:pt x="9168" y="970"/>
                    </a:cubicBezTo>
                    <a:cubicBezTo>
                      <a:pt x="8886" y="876"/>
                      <a:pt x="8591" y="828"/>
                      <a:pt x="8295" y="828"/>
                    </a:cubicBezTo>
                    <a:cubicBezTo>
                      <a:pt x="8029" y="828"/>
                      <a:pt x="7761" y="867"/>
                      <a:pt x="7501" y="946"/>
                    </a:cubicBezTo>
                    <a:cubicBezTo>
                      <a:pt x="6965" y="1125"/>
                      <a:pt x="6477" y="1423"/>
                      <a:pt x="6061" y="1804"/>
                    </a:cubicBezTo>
                    <a:cubicBezTo>
                      <a:pt x="5750" y="2104"/>
                      <a:pt x="5462" y="2435"/>
                      <a:pt x="5203" y="2783"/>
                    </a:cubicBezTo>
                    <a:lnTo>
                      <a:pt x="5203" y="2783"/>
                    </a:lnTo>
                    <a:cubicBezTo>
                      <a:pt x="4791" y="1859"/>
                      <a:pt x="4087" y="1093"/>
                      <a:pt x="3191" y="613"/>
                    </a:cubicBezTo>
                    <a:cubicBezTo>
                      <a:pt x="2715" y="339"/>
                      <a:pt x="2179" y="149"/>
                      <a:pt x="1631" y="53"/>
                    </a:cubicBezTo>
                    <a:cubicBezTo>
                      <a:pt x="1409" y="19"/>
                      <a:pt x="1182" y="0"/>
                      <a:pt x="9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" name="Google Shape;274;p23"/>
              <p:cNvSpPr/>
              <p:nvPr/>
            </p:nvSpPr>
            <p:spPr>
              <a:xfrm>
                <a:off x="6188250" y="2349975"/>
                <a:ext cx="184275" cy="61725"/>
              </a:xfrm>
              <a:custGeom>
                <a:rect b="b" l="l" r="r" t="t"/>
                <a:pathLst>
                  <a:path extrusionOk="0" h="2469" w="7371">
                    <a:moveTo>
                      <a:pt x="745" y="1"/>
                    </a:moveTo>
                    <a:cubicBezTo>
                      <a:pt x="497" y="1"/>
                      <a:pt x="247" y="30"/>
                      <a:pt x="1" y="90"/>
                    </a:cubicBezTo>
                    <a:cubicBezTo>
                      <a:pt x="58" y="87"/>
                      <a:pt x="116" y="86"/>
                      <a:pt x="173" y="86"/>
                    </a:cubicBezTo>
                    <a:cubicBezTo>
                      <a:pt x="875" y="86"/>
                      <a:pt x="1561" y="288"/>
                      <a:pt x="2156" y="673"/>
                    </a:cubicBezTo>
                    <a:cubicBezTo>
                      <a:pt x="2775" y="1054"/>
                      <a:pt x="3239" y="1649"/>
                      <a:pt x="3489" y="2340"/>
                    </a:cubicBezTo>
                    <a:cubicBezTo>
                      <a:pt x="3501" y="2376"/>
                      <a:pt x="3525" y="2411"/>
                      <a:pt x="3561" y="2435"/>
                    </a:cubicBezTo>
                    <a:cubicBezTo>
                      <a:pt x="3597" y="2458"/>
                      <a:pt x="3636" y="2468"/>
                      <a:pt x="3674" y="2468"/>
                    </a:cubicBezTo>
                    <a:cubicBezTo>
                      <a:pt x="3738" y="2468"/>
                      <a:pt x="3798" y="2439"/>
                      <a:pt x="3835" y="2388"/>
                    </a:cubicBezTo>
                    <a:cubicBezTo>
                      <a:pt x="4251" y="1768"/>
                      <a:pt x="4752" y="1197"/>
                      <a:pt x="5430" y="935"/>
                    </a:cubicBezTo>
                    <a:cubicBezTo>
                      <a:pt x="5634" y="855"/>
                      <a:pt x="5851" y="815"/>
                      <a:pt x="6068" y="815"/>
                    </a:cubicBezTo>
                    <a:cubicBezTo>
                      <a:pt x="6206" y="815"/>
                      <a:pt x="6344" y="831"/>
                      <a:pt x="6478" y="864"/>
                    </a:cubicBezTo>
                    <a:cubicBezTo>
                      <a:pt x="6847" y="923"/>
                      <a:pt x="7169" y="1149"/>
                      <a:pt x="7371" y="1471"/>
                    </a:cubicBezTo>
                    <a:cubicBezTo>
                      <a:pt x="7216" y="1090"/>
                      <a:pt x="6907" y="804"/>
                      <a:pt x="6526" y="673"/>
                    </a:cubicBezTo>
                    <a:cubicBezTo>
                      <a:pt x="6315" y="603"/>
                      <a:pt x="6098" y="567"/>
                      <a:pt x="5881" y="567"/>
                    </a:cubicBezTo>
                    <a:cubicBezTo>
                      <a:pt x="5693" y="567"/>
                      <a:pt x="5505" y="594"/>
                      <a:pt x="5323" y="649"/>
                    </a:cubicBezTo>
                    <a:cubicBezTo>
                      <a:pt x="4930" y="768"/>
                      <a:pt x="4573" y="983"/>
                      <a:pt x="4275" y="1256"/>
                    </a:cubicBezTo>
                    <a:cubicBezTo>
                      <a:pt x="4073" y="1451"/>
                      <a:pt x="3882" y="1663"/>
                      <a:pt x="3712" y="1884"/>
                    </a:cubicBezTo>
                    <a:lnTo>
                      <a:pt x="3712" y="1884"/>
                    </a:lnTo>
                    <a:cubicBezTo>
                      <a:pt x="3412" y="1256"/>
                      <a:pt x="2921" y="737"/>
                      <a:pt x="2299" y="411"/>
                    </a:cubicBezTo>
                    <a:cubicBezTo>
                      <a:pt x="1825" y="141"/>
                      <a:pt x="1289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23"/>
              <p:cNvSpPr/>
              <p:nvPr/>
            </p:nvSpPr>
            <p:spPr>
              <a:xfrm>
                <a:off x="6051350" y="2681125"/>
                <a:ext cx="252125" cy="106650"/>
              </a:xfrm>
              <a:custGeom>
                <a:rect b="b" l="l" r="r" t="t"/>
                <a:pathLst>
                  <a:path extrusionOk="0" h="4266" w="10085">
                    <a:moveTo>
                      <a:pt x="0" y="0"/>
                    </a:moveTo>
                    <a:cubicBezTo>
                      <a:pt x="1107" y="214"/>
                      <a:pt x="2143" y="714"/>
                      <a:pt x="3000" y="1465"/>
                    </a:cubicBezTo>
                    <a:cubicBezTo>
                      <a:pt x="3846" y="2167"/>
                      <a:pt x="4489" y="3096"/>
                      <a:pt x="4870" y="4143"/>
                    </a:cubicBezTo>
                    <a:cubicBezTo>
                      <a:pt x="4892" y="4219"/>
                      <a:pt x="4967" y="4266"/>
                      <a:pt x="5047" y="4266"/>
                    </a:cubicBezTo>
                    <a:cubicBezTo>
                      <a:pt x="5093" y="4266"/>
                      <a:pt x="5140" y="4250"/>
                      <a:pt x="5179" y="4215"/>
                    </a:cubicBezTo>
                    <a:cubicBezTo>
                      <a:pt x="5870" y="3560"/>
                      <a:pt x="6560" y="2905"/>
                      <a:pt x="7382" y="2465"/>
                    </a:cubicBezTo>
                    <a:cubicBezTo>
                      <a:pt x="7787" y="2238"/>
                      <a:pt x="8227" y="2084"/>
                      <a:pt x="8692" y="2000"/>
                    </a:cubicBezTo>
                    <a:cubicBezTo>
                      <a:pt x="8857" y="1971"/>
                      <a:pt x="9024" y="1956"/>
                      <a:pt x="9191" y="1956"/>
                    </a:cubicBezTo>
                    <a:cubicBezTo>
                      <a:pt x="9492" y="1956"/>
                      <a:pt x="9793" y="2004"/>
                      <a:pt x="10085" y="2096"/>
                    </a:cubicBezTo>
                    <a:cubicBezTo>
                      <a:pt x="9719" y="1917"/>
                      <a:pt x="9320" y="1822"/>
                      <a:pt x="8915" y="1822"/>
                    </a:cubicBezTo>
                    <a:cubicBezTo>
                      <a:pt x="8833" y="1822"/>
                      <a:pt x="8750" y="1826"/>
                      <a:pt x="8668" y="1834"/>
                    </a:cubicBezTo>
                    <a:cubicBezTo>
                      <a:pt x="8180" y="1869"/>
                      <a:pt x="7703" y="2000"/>
                      <a:pt x="7251" y="2215"/>
                    </a:cubicBezTo>
                    <a:cubicBezTo>
                      <a:pt x="6446" y="2580"/>
                      <a:pt x="5767" y="3157"/>
                      <a:pt x="5126" y="3739"/>
                    </a:cubicBezTo>
                    <a:lnTo>
                      <a:pt x="5126" y="3739"/>
                    </a:lnTo>
                    <a:cubicBezTo>
                      <a:pt x="4728" y="2734"/>
                      <a:pt x="4066" y="1858"/>
                      <a:pt x="3203" y="1203"/>
                    </a:cubicBezTo>
                    <a:cubicBezTo>
                      <a:pt x="2739" y="845"/>
                      <a:pt x="2227" y="560"/>
                      <a:pt x="1679" y="345"/>
                    </a:cubicBezTo>
                    <a:cubicBezTo>
                      <a:pt x="1143" y="143"/>
                      <a:pt x="583" y="24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23"/>
              <p:cNvSpPr/>
              <p:nvPr/>
            </p:nvSpPr>
            <p:spPr>
              <a:xfrm>
                <a:off x="5537575" y="2954500"/>
                <a:ext cx="361675" cy="115500"/>
              </a:xfrm>
              <a:custGeom>
                <a:rect b="b" l="l" r="r" t="t"/>
                <a:pathLst>
                  <a:path extrusionOk="0" h="4620" w="14467">
                    <a:moveTo>
                      <a:pt x="13626" y="0"/>
                    </a:moveTo>
                    <a:cubicBezTo>
                      <a:pt x="13232" y="0"/>
                      <a:pt x="12837" y="60"/>
                      <a:pt x="12455" y="185"/>
                    </a:cubicBezTo>
                    <a:cubicBezTo>
                      <a:pt x="11788" y="388"/>
                      <a:pt x="11169" y="709"/>
                      <a:pt x="10621" y="1138"/>
                    </a:cubicBezTo>
                    <a:cubicBezTo>
                      <a:pt x="9630" y="1903"/>
                      <a:pt x="8872" y="2903"/>
                      <a:pt x="8172" y="3907"/>
                    </a:cubicBezTo>
                    <a:lnTo>
                      <a:pt x="8172" y="3907"/>
                    </a:lnTo>
                    <a:cubicBezTo>
                      <a:pt x="7315" y="2644"/>
                      <a:pt x="6134" y="1644"/>
                      <a:pt x="4751" y="1007"/>
                    </a:cubicBezTo>
                    <a:cubicBezTo>
                      <a:pt x="4001" y="662"/>
                      <a:pt x="3216" y="424"/>
                      <a:pt x="2418" y="305"/>
                    </a:cubicBezTo>
                    <a:cubicBezTo>
                      <a:pt x="2031" y="248"/>
                      <a:pt x="1645" y="218"/>
                      <a:pt x="1260" y="218"/>
                    </a:cubicBezTo>
                    <a:cubicBezTo>
                      <a:pt x="838" y="218"/>
                      <a:pt x="418" y="254"/>
                      <a:pt x="1" y="328"/>
                    </a:cubicBezTo>
                    <a:cubicBezTo>
                      <a:pt x="121" y="323"/>
                      <a:pt x="242" y="320"/>
                      <a:pt x="362" y="320"/>
                    </a:cubicBezTo>
                    <a:cubicBezTo>
                      <a:pt x="1036" y="320"/>
                      <a:pt x="1701" y="405"/>
                      <a:pt x="2358" y="566"/>
                    </a:cubicBezTo>
                    <a:cubicBezTo>
                      <a:pt x="3132" y="745"/>
                      <a:pt x="3870" y="1019"/>
                      <a:pt x="4561" y="1388"/>
                    </a:cubicBezTo>
                    <a:cubicBezTo>
                      <a:pt x="5942" y="2102"/>
                      <a:pt x="7121" y="3174"/>
                      <a:pt x="7954" y="4496"/>
                    </a:cubicBezTo>
                    <a:cubicBezTo>
                      <a:pt x="7966" y="4531"/>
                      <a:pt x="7990" y="4555"/>
                      <a:pt x="8026" y="4579"/>
                    </a:cubicBezTo>
                    <a:cubicBezTo>
                      <a:pt x="8066" y="4606"/>
                      <a:pt x="8114" y="4619"/>
                      <a:pt x="8163" y="4619"/>
                    </a:cubicBezTo>
                    <a:cubicBezTo>
                      <a:pt x="8244" y="4619"/>
                      <a:pt x="8326" y="4582"/>
                      <a:pt x="8371" y="4507"/>
                    </a:cubicBezTo>
                    <a:cubicBezTo>
                      <a:pt x="9133" y="3400"/>
                      <a:pt x="9871" y="2293"/>
                      <a:pt x="10859" y="1436"/>
                    </a:cubicBezTo>
                    <a:cubicBezTo>
                      <a:pt x="11359" y="995"/>
                      <a:pt x="11919" y="650"/>
                      <a:pt x="12526" y="400"/>
                    </a:cubicBezTo>
                    <a:cubicBezTo>
                      <a:pt x="13050" y="188"/>
                      <a:pt x="13607" y="79"/>
                      <a:pt x="14162" y="79"/>
                    </a:cubicBezTo>
                    <a:cubicBezTo>
                      <a:pt x="14264" y="79"/>
                      <a:pt x="14366" y="83"/>
                      <a:pt x="14467" y="90"/>
                    </a:cubicBezTo>
                    <a:cubicBezTo>
                      <a:pt x="14189" y="31"/>
                      <a:pt x="13908" y="0"/>
                      <a:pt x="136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77" name="Google Shape;277;p23"/>
          <p:cNvSpPr txBox="1"/>
          <p:nvPr>
            <p:ph type="title"/>
          </p:nvPr>
        </p:nvSpPr>
        <p:spPr>
          <a:xfrm>
            <a:off x="621590" y="410809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78" name="Google Shape;278;p23"/>
          <p:cNvSpPr txBox="1"/>
          <p:nvPr>
            <p:ph idx="1" type="subTitle"/>
          </p:nvPr>
        </p:nvSpPr>
        <p:spPr>
          <a:xfrm>
            <a:off x="722925" y="1765100"/>
            <a:ext cx="3870600" cy="27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Char char="■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9" name="Google Shape;279;p23"/>
          <p:cNvSpPr txBox="1"/>
          <p:nvPr>
            <p:ph idx="2" type="title"/>
          </p:nvPr>
        </p:nvSpPr>
        <p:spPr>
          <a:xfrm>
            <a:off x="722925" y="1262775"/>
            <a:ext cx="2332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80" name="Google Shape;280;p23"/>
          <p:cNvSpPr txBox="1"/>
          <p:nvPr>
            <p:ph idx="3" type="subTitle"/>
          </p:nvPr>
        </p:nvSpPr>
        <p:spPr>
          <a:xfrm>
            <a:off x="4904525" y="1765100"/>
            <a:ext cx="3526200" cy="10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Char char="■"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1" name="Google Shape;281;p23"/>
          <p:cNvSpPr txBox="1"/>
          <p:nvPr>
            <p:ph idx="4" type="title"/>
          </p:nvPr>
        </p:nvSpPr>
        <p:spPr>
          <a:xfrm>
            <a:off x="4904525" y="1262775"/>
            <a:ext cx="22131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82" name="Google Shape;282;p23"/>
          <p:cNvSpPr txBox="1"/>
          <p:nvPr>
            <p:ph idx="5" type="subTitle"/>
          </p:nvPr>
        </p:nvSpPr>
        <p:spPr>
          <a:xfrm>
            <a:off x="4904525" y="2980525"/>
            <a:ext cx="3526200" cy="157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Char char="■"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3" name="Google Shape;283;p23"/>
          <p:cNvSpPr txBox="1"/>
          <p:nvPr>
            <p:ph idx="6" type="title"/>
          </p:nvPr>
        </p:nvSpPr>
        <p:spPr>
          <a:xfrm>
            <a:off x="4904525" y="2478200"/>
            <a:ext cx="22131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b="1" sz="2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!">
  <p:cSld name="CUSTOM_5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" name="Google Shape;285;p24"/>
          <p:cNvGrpSpPr/>
          <p:nvPr/>
        </p:nvGrpSpPr>
        <p:grpSpPr>
          <a:xfrm>
            <a:off x="-983175" y="243364"/>
            <a:ext cx="10127336" cy="4900050"/>
            <a:chOff x="-983175" y="243364"/>
            <a:chExt cx="10127336" cy="4900050"/>
          </a:xfrm>
        </p:grpSpPr>
        <p:sp>
          <p:nvSpPr>
            <p:cNvPr id="286" name="Google Shape;286;p24"/>
            <p:cNvSpPr/>
            <p:nvPr/>
          </p:nvSpPr>
          <p:spPr>
            <a:xfrm>
              <a:off x="-983175" y="3229651"/>
              <a:ext cx="1772786" cy="1913762"/>
            </a:xfrm>
            <a:custGeom>
              <a:rect b="b" l="l" r="r" t="t"/>
              <a:pathLst>
                <a:path extrusionOk="0" h="35422" w="92453">
                  <a:moveTo>
                    <a:pt x="92452" y="35267"/>
                  </a:moveTo>
                  <a:cubicBezTo>
                    <a:pt x="92452" y="35267"/>
                    <a:pt x="73069" y="1"/>
                    <a:pt x="0" y="1787"/>
                  </a:cubicBezTo>
                  <a:lnTo>
                    <a:pt x="0" y="35208"/>
                  </a:lnTo>
                  <a:cubicBezTo>
                    <a:pt x="0" y="35327"/>
                    <a:pt x="84" y="35422"/>
                    <a:pt x="203" y="35422"/>
                  </a:cubicBezTo>
                  <a:lnTo>
                    <a:pt x="92238" y="35422"/>
                  </a:lnTo>
                  <a:cubicBezTo>
                    <a:pt x="92357" y="35422"/>
                    <a:pt x="92452" y="35327"/>
                    <a:pt x="92452" y="3520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24"/>
            <p:cNvSpPr/>
            <p:nvPr/>
          </p:nvSpPr>
          <p:spPr>
            <a:xfrm>
              <a:off x="3327323" y="2823675"/>
              <a:ext cx="5816837" cy="2316393"/>
            </a:xfrm>
            <a:custGeom>
              <a:rect b="b" l="l" r="r" t="t"/>
              <a:pathLst>
                <a:path extrusionOk="0" h="55067" w="121564">
                  <a:moveTo>
                    <a:pt x="53638" y="33076"/>
                  </a:moveTo>
                  <a:cubicBezTo>
                    <a:pt x="79082" y="36052"/>
                    <a:pt x="76618" y="0"/>
                    <a:pt x="121564" y="21289"/>
                  </a:cubicBezTo>
                  <a:lnTo>
                    <a:pt x="121564" y="54864"/>
                  </a:lnTo>
                  <a:cubicBezTo>
                    <a:pt x="121564" y="54971"/>
                    <a:pt x="121468" y="55067"/>
                    <a:pt x="121349" y="55067"/>
                  </a:cubicBezTo>
                  <a:lnTo>
                    <a:pt x="120" y="55067"/>
                  </a:lnTo>
                  <a:cubicBezTo>
                    <a:pt x="1" y="55067"/>
                    <a:pt x="120" y="54971"/>
                    <a:pt x="120" y="54864"/>
                  </a:cubicBezTo>
                  <a:cubicBezTo>
                    <a:pt x="120" y="54864"/>
                    <a:pt x="120" y="26789"/>
                    <a:pt x="53638" y="330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4"/>
            <p:cNvSpPr/>
            <p:nvPr/>
          </p:nvSpPr>
          <p:spPr>
            <a:xfrm>
              <a:off x="6917076" y="243364"/>
              <a:ext cx="2139391" cy="1475170"/>
            </a:xfrm>
            <a:custGeom>
              <a:rect b="b" l="l" r="r" t="t"/>
              <a:pathLst>
                <a:path extrusionOk="0" h="13300" w="19289">
                  <a:moveTo>
                    <a:pt x="8878" y="1"/>
                  </a:moveTo>
                  <a:cubicBezTo>
                    <a:pt x="8356" y="1"/>
                    <a:pt x="7835" y="75"/>
                    <a:pt x="7335" y="231"/>
                  </a:cubicBezTo>
                  <a:cubicBezTo>
                    <a:pt x="5739" y="720"/>
                    <a:pt x="4406" y="2113"/>
                    <a:pt x="4168" y="3768"/>
                  </a:cubicBezTo>
                  <a:cubicBezTo>
                    <a:pt x="4055" y="3755"/>
                    <a:pt x="3942" y="3749"/>
                    <a:pt x="3828" y="3749"/>
                  </a:cubicBezTo>
                  <a:cubicBezTo>
                    <a:pt x="2402" y="3749"/>
                    <a:pt x="930" y="4697"/>
                    <a:pt x="488" y="6054"/>
                  </a:cubicBezTo>
                  <a:cubicBezTo>
                    <a:pt x="0" y="7518"/>
                    <a:pt x="715" y="9280"/>
                    <a:pt x="2084" y="9983"/>
                  </a:cubicBezTo>
                  <a:cubicBezTo>
                    <a:pt x="2819" y="10350"/>
                    <a:pt x="3658" y="10429"/>
                    <a:pt x="4491" y="10429"/>
                  </a:cubicBezTo>
                  <a:cubicBezTo>
                    <a:pt x="4629" y="10429"/>
                    <a:pt x="4768" y="10427"/>
                    <a:pt x="4906" y="10423"/>
                  </a:cubicBezTo>
                  <a:cubicBezTo>
                    <a:pt x="5370" y="11673"/>
                    <a:pt x="6632" y="12483"/>
                    <a:pt x="7882" y="12923"/>
                  </a:cubicBezTo>
                  <a:cubicBezTo>
                    <a:pt x="8263" y="13054"/>
                    <a:pt x="8656" y="13162"/>
                    <a:pt x="9061" y="13245"/>
                  </a:cubicBezTo>
                  <a:cubicBezTo>
                    <a:pt x="9310" y="13281"/>
                    <a:pt x="9559" y="13299"/>
                    <a:pt x="9806" y="13299"/>
                  </a:cubicBezTo>
                  <a:cubicBezTo>
                    <a:pt x="11495" y="13299"/>
                    <a:pt x="13096" y="12465"/>
                    <a:pt x="14062" y="11042"/>
                  </a:cubicBezTo>
                  <a:cubicBezTo>
                    <a:pt x="14561" y="11269"/>
                    <a:pt x="15095" y="11382"/>
                    <a:pt x="15629" y="11382"/>
                  </a:cubicBezTo>
                  <a:cubicBezTo>
                    <a:pt x="16217" y="11382"/>
                    <a:pt x="16805" y="11245"/>
                    <a:pt x="17348" y="10971"/>
                  </a:cubicBezTo>
                  <a:cubicBezTo>
                    <a:pt x="18372" y="10435"/>
                    <a:pt x="19062" y="9423"/>
                    <a:pt x="19193" y="8268"/>
                  </a:cubicBezTo>
                  <a:cubicBezTo>
                    <a:pt x="19288" y="7137"/>
                    <a:pt x="18729" y="5911"/>
                    <a:pt x="17776" y="5280"/>
                  </a:cubicBezTo>
                  <a:cubicBezTo>
                    <a:pt x="18312" y="4530"/>
                    <a:pt x="18372" y="3541"/>
                    <a:pt x="17931" y="2732"/>
                  </a:cubicBezTo>
                  <a:cubicBezTo>
                    <a:pt x="17467" y="1946"/>
                    <a:pt x="16645" y="1434"/>
                    <a:pt x="15728" y="1363"/>
                  </a:cubicBezTo>
                  <a:cubicBezTo>
                    <a:pt x="15673" y="1359"/>
                    <a:pt x="15617" y="1357"/>
                    <a:pt x="15561" y="1357"/>
                  </a:cubicBezTo>
                  <a:cubicBezTo>
                    <a:pt x="14720" y="1357"/>
                    <a:pt x="13854" y="1770"/>
                    <a:pt x="13240" y="2351"/>
                  </a:cubicBezTo>
                  <a:cubicBezTo>
                    <a:pt x="13169" y="1744"/>
                    <a:pt x="12657" y="1291"/>
                    <a:pt x="12145" y="958"/>
                  </a:cubicBezTo>
                  <a:cubicBezTo>
                    <a:pt x="11172" y="353"/>
                    <a:pt x="10021" y="1"/>
                    <a:pt x="8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89" name="Google Shape;289;p24"/>
            <p:cNvGrpSpPr/>
            <p:nvPr/>
          </p:nvGrpSpPr>
          <p:grpSpPr>
            <a:xfrm>
              <a:off x="6966809" y="444869"/>
              <a:ext cx="1893037" cy="962690"/>
              <a:chOff x="6186650" y="997000"/>
              <a:chExt cx="1616875" cy="822250"/>
            </a:xfrm>
          </p:grpSpPr>
          <p:sp>
            <p:nvSpPr>
              <p:cNvPr id="290" name="Google Shape;290;p24"/>
              <p:cNvSpPr/>
              <p:nvPr/>
            </p:nvSpPr>
            <p:spPr>
              <a:xfrm>
                <a:off x="7271300" y="1156000"/>
                <a:ext cx="265525" cy="84675"/>
              </a:xfrm>
              <a:custGeom>
                <a:rect b="b" l="l" r="r" t="t"/>
                <a:pathLst>
                  <a:path extrusionOk="0" h="3387" w="10621">
                    <a:moveTo>
                      <a:pt x="9008" y="1"/>
                    </a:moveTo>
                    <a:cubicBezTo>
                      <a:pt x="8495" y="1"/>
                      <a:pt x="7988" y="143"/>
                      <a:pt x="7549" y="411"/>
                    </a:cubicBezTo>
                    <a:cubicBezTo>
                      <a:pt x="7061" y="721"/>
                      <a:pt x="6656" y="1125"/>
                      <a:pt x="6359" y="1614"/>
                    </a:cubicBezTo>
                    <a:cubicBezTo>
                      <a:pt x="6125" y="1988"/>
                      <a:pt x="5920" y="2376"/>
                      <a:pt x="5757" y="2785"/>
                    </a:cubicBezTo>
                    <a:lnTo>
                      <a:pt x="5757" y="2785"/>
                    </a:lnTo>
                    <a:cubicBezTo>
                      <a:pt x="5115" y="1997"/>
                      <a:pt x="4239" y="1428"/>
                      <a:pt x="3239" y="1173"/>
                    </a:cubicBezTo>
                    <a:cubicBezTo>
                      <a:pt x="2837" y="1066"/>
                      <a:pt x="2415" y="1012"/>
                      <a:pt x="1998" y="1012"/>
                    </a:cubicBezTo>
                    <a:cubicBezTo>
                      <a:pt x="1859" y="1012"/>
                      <a:pt x="1721" y="1018"/>
                      <a:pt x="1584" y="1030"/>
                    </a:cubicBezTo>
                    <a:cubicBezTo>
                      <a:pt x="1025" y="1078"/>
                      <a:pt x="489" y="1233"/>
                      <a:pt x="1" y="1494"/>
                    </a:cubicBezTo>
                    <a:cubicBezTo>
                      <a:pt x="524" y="1304"/>
                      <a:pt x="1075" y="1208"/>
                      <a:pt x="1627" y="1208"/>
                    </a:cubicBezTo>
                    <a:cubicBezTo>
                      <a:pt x="2144" y="1208"/>
                      <a:pt x="2661" y="1292"/>
                      <a:pt x="3156" y="1459"/>
                    </a:cubicBezTo>
                    <a:cubicBezTo>
                      <a:pt x="4180" y="1768"/>
                      <a:pt x="5061" y="2411"/>
                      <a:pt x="5656" y="3292"/>
                    </a:cubicBezTo>
                    <a:cubicBezTo>
                      <a:pt x="5680" y="3328"/>
                      <a:pt x="5716" y="3352"/>
                      <a:pt x="5751" y="3376"/>
                    </a:cubicBezTo>
                    <a:cubicBezTo>
                      <a:pt x="5773" y="3383"/>
                      <a:pt x="5794" y="3386"/>
                      <a:pt x="5815" y="3386"/>
                    </a:cubicBezTo>
                    <a:cubicBezTo>
                      <a:pt x="5899" y="3386"/>
                      <a:pt x="5973" y="3333"/>
                      <a:pt x="6001" y="3257"/>
                    </a:cubicBezTo>
                    <a:cubicBezTo>
                      <a:pt x="6359" y="2256"/>
                      <a:pt x="6859" y="1268"/>
                      <a:pt x="7716" y="661"/>
                    </a:cubicBezTo>
                    <a:cubicBezTo>
                      <a:pt x="8145" y="363"/>
                      <a:pt x="8645" y="197"/>
                      <a:pt x="9168" y="197"/>
                    </a:cubicBezTo>
                    <a:cubicBezTo>
                      <a:pt x="9197" y="195"/>
                      <a:pt x="9226" y="195"/>
                      <a:pt x="9255" y="195"/>
                    </a:cubicBezTo>
                    <a:cubicBezTo>
                      <a:pt x="9771" y="195"/>
                      <a:pt x="10260" y="395"/>
                      <a:pt x="10621" y="756"/>
                    </a:cubicBezTo>
                    <a:cubicBezTo>
                      <a:pt x="10300" y="292"/>
                      <a:pt x="9740" y="54"/>
                      <a:pt x="9180" y="6"/>
                    </a:cubicBezTo>
                    <a:cubicBezTo>
                      <a:pt x="9123" y="3"/>
                      <a:pt x="9065" y="1"/>
                      <a:pt x="90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24"/>
              <p:cNvSpPr/>
              <p:nvPr/>
            </p:nvSpPr>
            <p:spPr>
              <a:xfrm>
                <a:off x="7543950" y="997000"/>
                <a:ext cx="259575" cy="86450"/>
              </a:xfrm>
              <a:custGeom>
                <a:rect b="b" l="l" r="r" t="t"/>
                <a:pathLst>
                  <a:path extrusionOk="0" h="3458" w="10383">
                    <a:moveTo>
                      <a:pt x="9868" y="0"/>
                    </a:moveTo>
                    <a:cubicBezTo>
                      <a:pt x="9549" y="0"/>
                      <a:pt x="9232" y="51"/>
                      <a:pt x="8930" y="151"/>
                    </a:cubicBezTo>
                    <a:cubicBezTo>
                      <a:pt x="8466" y="318"/>
                      <a:pt x="8026" y="568"/>
                      <a:pt x="7645" y="889"/>
                    </a:cubicBezTo>
                    <a:cubicBezTo>
                      <a:pt x="6946" y="1459"/>
                      <a:pt x="6432" y="2193"/>
                      <a:pt x="5954" y="2925"/>
                    </a:cubicBezTo>
                    <a:lnTo>
                      <a:pt x="5954" y="2925"/>
                    </a:lnTo>
                    <a:cubicBezTo>
                      <a:pt x="5302" y="2040"/>
                      <a:pt x="4436" y="1353"/>
                      <a:pt x="3418" y="937"/>
                    </a:cubicBezTo>
                    <a:cubicBezTo>
                      <a:pt x="2882" y="711"/>
                      <a:pt x="2311" y="556"/>
                      <a:pt x="1727" y="485"/>
                    </a:cubicBezTo>
                    <a:cubicBezTo>
                      <a:pt x="1528" y="464"/>
                      <a:pt x="1326" y="453"/>
                      <a:pt x="1124" y="453"/>
                    </a:cubicBezTo>
                    <a:cubicBezTo>
                      <a:pt x="745" y="453"/>
                      <a:pt x="365" y="490"/>
                      <a:pt x="1" y="568"/>
                    </a:cubicBezTo>
                    <a:cubicBezTo>
                      <a:pt x="137" y="559"/>
                      <a:pt x="274" y="555"/>
                      <a:pt x="410" y="555"/>
                    </a:cubicBezTo>
                    <a:cubicBezTo>
                      <a:pt x="1406" y="555"/>
                      <a:pt x="2398" y="783"/>
                      <a:pt x="3299" y="1223"/>
                    </a:cubicBezTo>
                    <a:cubicBezTo>
                      <a:pt x="4311" y="1699"/>
                      <a:pt x="5168" y="2449"/>
                      <a:pt x="5799" y="3378"/>
                    </a:cubicBezTo>
                    <a:cubicBezTo>
                      <a:pt x="5811" y="3390"/>
                      <a:pt x="5835" y="3413"/>
                      <a:pt x="5859" y="3425"/>
                    </a:cubicBezTo>
                    <a:cubicBezTo>
                      <a:pt x="5889" y="3447"/>
                      <a:pt x="5925" y="3458"/>
                      <a:pt x="5960" y="3458"/>
                    </a:cubicBezTo>
                    <a:cubicBezTo>
                      <a:pt x="6021" y="3458"/>
                      <a:pt x="6083" y="3426"/>
                      <a:pt x="6121" y="3366"/>
                    </a:cubicBezTo>
                    <a:cubicBezTo>
                      <a:pt x="6633" y="2556"/>
                      <a:pt x="7145" y="1747"/>
                      <a:pt x="7823" y="1092"/>
                    </a:cubicBezTo>
                    <a:cubicBezTo>
                      <a:pt x="8168" y="770"/>
                      <a:pt x="8561" y="508"/>
                      <a:pt x="8990" y="318"/>
                    </a:cubicBezTo>
                    <a:cubicBezTo>
                      <a:pt x="9386" y="136"/>
                      <a:pt x="9811" y="40"/>
                      <a:pt x="10239" y="40"/>
                    </a:cubicBezTo>
                    <a:cubicBezTo>
                      <a:pt x="10287" y="40"/>
                      <a:pt x="10335" y="42"/>
                      <a:pt x="10383" y="44"/>
                    </a:cubicBezTo>
                    <a:cubicBezTo>
                      <a:pt x="10212" y="15"/>
                      <a:pt x="10040" y="0"/>
                      <a:pt x="98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24"/>
              <p:cNvSpPr/>
              <p:nvPr/>
            </p:nvSpPr>
            <p:spPr>
              <a:xfrm>
                <a:off x="6186650" y="1653225"/>
                <a:ext cx="349475" cy="166025"/>
              </a:xfrm>
              <a:custGeom>
                <a:rect b="b" l="l" r="r" t="t"/>
                <a:pathLst>
                  <a:path extrusionOk="0" h="6641" w="13979">
                    <a:moveTo>
                      <a:pt x="13978" y="1"/>
                    </a:moveTo>
                    <a:lnTo>
                      <a:pt x="13978" y="1"/>
                    </a:lnTo>
                    <a:cubicBezTo>
                      <a:pt x="13264" y="96"/>
                      <a:pt x="12597" y="370"/>
                      <a:pt x="12037" y="810"/>
                    </a:cubicBezTo>
                    <a:cubicBezTo>
                      <a:pt x="11466" y="1239"/>
                      <a:pt x="10990" y="1775"/>
                      <a:pt x="10609" y="2382"/>
                    </a:cubicBezTo>
                    <a:cubicBezTo>
                      <a:pt x="9916" y="3486"/>
                      <a:pt x="9538" y="4738"/>
                      <a:pt x="9215" y="5959"/>
                    </a:cubicBezTo>
                    <a:lnTo>
                      <a:pt x="9215" y="5959"/>
                    </a:lnTo>
                    <a:cubicBezTo>
                      <a:pt x="7933" y="5038"/>
                      <a:pt x="6420" y="4478"/>
                      <a:pt x="4846" y="4346"/>
                    </a:cubicBezTo>
                    <a:cubicBezTo>
                      <a:pt x="4610" y="4326"/>
                      <a:pt x="4373" y="4317"/>
                      <a:pt x="4137" y="4317"/>
                    </a:cubicBezTo>
                    <a:cubicBezTo>
                      <a:pt x="3529" y="4317"/>
                      <a:pt x="2926" y="4381"/>
                      <a:pt x="2334" y="4501"/>
                    </a:cubicBezTo>
                    <a:cubicBezTo>
                      <a:pt x="1512" y="4668"/>
                      <a:pt x="727" y="4965"/>
                      <a:pt x="0" y="5382"/>
                    </a:cubicBezTo>
                    <a:cubicBezTo>
                      <a:pt x="762" y="5061"/>
                      <a:pt x="1560" y="4858"/>
                      <a:pt x="2382" y="4751"/>
                    </a:cubicBezTo>
                    <a:cubicBezTo>
                      <a:pt x="2769" y="4705"/>
                      <a:pt x="3161" y="4681"/>
                      <a:pt x="3554" y="4681"/>
                    </a:cubicBezTo>
                    <a:cubicBezTo>
                      <a:pt x="3971" y="4681"/>
                      <a:pt x="4388" y="4708"/>
                      <a:pt x="4798" y="4763"/>
                    </a:cubicBezTo>
                    <a:cubicBezTo>
                      <a:pt x="6406" y="4965"/>
                      <a:pt x="7930" y="5597"/>
                      <a:pt x="9204" y="6585"/>
                    </a:cubicBezTo>
                    <a:cubicBezTo>
                      <a:pt x="9240" y="6609"/>
                      <a:pt x="9275" y="6620"/>
                      <a:pt x="9299" y="6632"/>
                    </a:cubicBezTo>
                    <a:cubicBezTo>
                      <a:pt x="9321" y="6638"/>
                      <a:pt x="9343" y="6641"/>
                      <a:pt x="9365" y="6641"/>
                    </a:cubicBezTo>
                    <a:cubicBezTo>
                      <a:pt x="9480" y="6641"/>
                      <a:pt x="9578" y="6562"/>
                      <a:pt x="9609" y="6442"/>
                    </a:cubicBezTo>
                    <a:cubicBezTo>
                      <a:pt x="9954" y="5108"/>
                      <a:pt x="10275" y="3763"/>
                      <a:pt x="10942" y="2572"/>
                    </a:cubicBezTo>
                    <a:cubicBezTo>
                      <a:pt x="11264" y="1989"/>
                      <a:pt x="11692" y="1441"/>
                      <a:pt x="12192" y="989"/>
                    </a:cubicBezTo>
                    <a:cubicBezTo>
                      <a:pt x="12692" y="524"/>
                      <a:pt x="13311" y="179"/>
                      <a:pt x="139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24"/>
              <p:cNvSpPr/>
              <p:nvPr/>
            </p:nvSpPr>
            <p:spPr>
              <a:xfrm>
                <a:off x="6774675" y="1212300"/>
                <a:ext cx="184275" cy="61725"/>
              </a:xfrm>
              <a:custGeom>
                <a:rect b="b" l="l" r="r" t="t"/>
                <a:pathLst>
                  <a:path extrusionOk="0" h="2469" w="7371">
                    <a:moveTo>
                      <a:pt x="745" y="1"/>
                    </a:moveTo>
                    <a:cubicBezTo>
                      <a:pt x="497" y="1"/>
                      <a:pt x="247" y="30"/>
                      <a:pt x="1" y="90"/>
                    </a:cubicBezTo>
                    <a:cubicBezTo>
                      <a:pt x="58" y="87"/>
                      <a:pt x="116" y="86"/>
                      <a:pt x="173" y="86"/>
                    </a:cubicBezTo>
                    <a:cubicBezTo>
                      <a:pt x="875" y="86"/>
                      <a:pt x="1561" y="288"/>
                      <a:pt x="2156" y="673"/>
                    </a:cubicBezTo>
                    <a:cubicBezTo>
                      <a:pt x="2775" y="1054"/>
                      <a:pt x="3239" y="1649"/>
                      <a:pt x="3489" y="2340"/>
                    </a:cubicBezTo>
                    <a:cubicBezTo>
                      <a:pt x="3501" y="2376"/>
                      <a:pt x="3525" y="2411"/>
                      <a:pt x="3561" y="2435"/>
                    </a:cubicBezTo>
                    <a:cubicBezTo>
                      <a:pt x="3597" y="2458"/>
                      <a:pt x="3636" y="2468"/>
                      <a:pt x="3674" y="2468"/>
                    </a:cubicBezTo>
                    <a:cubicBezTo>
                      <a:pt x="3738" y="2468"/>
                      <a:pt x="3798" y="2439"/>
                      <a:pt x="3835" y="2388"/>
                    </a:cubicBezTo>
                    <a:cubicBezTo>
                      <a:pt x="4251" y="1768"/>
                      <a:pt x="4752" y="1197"/>
                      <a:pt x="5430" y="935"/>
                    </a:cubicBezTo>
                    <a:cubicBezTo>
                      <a:pt x="5634" y="855"/>
                      <a:pt x="5851" y="815"/>
                      <a:pt x="6068" y="815"/>
                    </a:cubicBezTo>
                    <a:cubicBezTo>
                      <a:pt x="6206" y="815"/>
                      <a:pt x="6344" y="831"/>
                      <a:pt x="6478" y="864"/>
                    </a:cubicBezTo>
                    <a:cubicBezTo>
                      <a:pt x="6847" y="923"/>
                      <a:pt x="7169" y="1149"/>
                      <a:pt x="7371" y="1471"/>
                    </a:cubicBezTo>
                    <a:cubicBezTo>
                      <a:pt x="7216" y="1090"/>
                      <a:pt x="6907" y="804"/>
                      <a:pt x="6526" y="673"/>
                    </a:cubicBezTo>
                    <a:cubicBezTo>
                      <a:pt x="6315" y="603"/>
                      <a:pt x="6098" y="567"/>
                      <a:pt x="5881" y="567"/>
                    </a:cubicBezTo>
                    <a:cubicBezTo>
                      <a:pt x="5693" y="567"/>
                      <a:pt x="5505" y="594"/>
                      <a:pt x="5323" y="649"/>
                    </a:cubicBezTo>
                    <a:cubicBezTo>
                      <a:pt x="4930" y="768"/>
                      <a:pt x="4573" y="983"/>
                      <a:pt x="4275" y="1256"/>
                    </a:cubicBezTo>
                    <a:cubicBezTo>
                      <a:pt x="4073" y="1451"/>
                      <a:pt x="3882" y="1663"/>
                      <a:pt x="3712" y="1884"/>
                    </a:cubicBezTo>
                    <a:lnTo>
                      <a:pt x="3712" y="1884"/>
                    </a:lnTo>
                    <a:cubicBezTo>
                      <a:pt x="3412" y="1256"/>
                      <a:pt x="2921" y="737"/>
                      <a:pt x="2299" y="411"/>
                    </a:cubicBezTo>
                    <a:cubicBezTo>
                      <a:pt x="1825" y="141"/>
                      <a:pt x="1289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4" name="Google Shape;294;p24"/>
            <p:cNvGrpSpPr/>
            <p:nvPr/>
          </p:nvGrpSpPr>
          <p:grpSpPr>
            <a:xfrm>
              <a:off x="5205725" y="869536"/>
              <a:ext cx="1143519" cy="799674"/>
              <a:chOff x="1330800" y="1140849"/>
              <a:chExt cx="1143519" cy="799674"/>
            </a:xfrm>
          </p:grpSpPr>
          <p:sp>
            <p:nvSpPr>
              <p:cNvPr id="295" name="Google Shape;295;p24"/>
              <p:cNvSpPr/>
              <p:nvPr/>
            </p:nvSpPr>
            <p:spPr>
              <a:xfrm>
                <a:off x="2186368" y="1312440"/>
                <a:ext cx="287951" cy="93651"/>
              </a:xfrm>
              <a:custGeom>
                <a:rect b="b" l="l" r="r" t="t"/>
                <a:pathLst>
                  <a:path extrusionOk="0" h="3373" w="10371">
                    <a:moveTo>
                      <a:pt x="954" y="0"/>
                    </a:moveTo>
                    <a:cubicBezTo>
                      <a:pt x="634" y="0"/>
                      <a:pt x="313" y="36"/>
                      <a:pt x="0" y="113"/>
                    </a:cubicBezTo>
                    <a:cubicBezTo>
                      <a:pt x="143" y="100"/>
                      <a:pt x="285" y="94"/>
                      <a:pt x="427" y="94"/>
                    </a:cubicBezTo>
                    <a:cubicBezTo>
                      <a:pt x="1345" y="94"/>
                      <a:pt x="2253" y="358"/>
                      <a:pt x="3036" y="863"/>
                    </a:cubicBezTo>
                    <a:cubicBezTo>
                      <a:pt x="3929" y="1411"/>
                      <a:pt x="4620" y="2244"/>
                      <a:pt x="4977" y="3244"/>
                    </a:cubicBezTo>
                    <a:cubicBezTo>
                      <a:pt x="4989" y="3280"/>
                      <a:pt x="5013" y="3316"/>
                      <a:pt x="5049" y="3339"/>
                    </a:cubicBezTo>
                    <a:cubicBezTo>
                      <a:pt x="5080" y="3362"/>
                      <a:pt x="5117" y="3372"/>
                      <a:pt x="5153" y="3372"/>
                    </a:cubicBezTo>
                    <a:cubicBezTo>
                      <a:pt x="5213" y="3372"/>
                      <a:pt x="5273" y="3344"/>
                      <a:pt x="5310" y="3292"/>
                    </a:cubicBezTo>
                    <a:cubicBezTo>
                      <a:pt x="5906" y="2423"/>
                      <a:pt x="6632" y="1601"/>
                      <a:pt x="7596" y="1232"/>
                    </a:cubicBezTo>
                    <a:cubicBezTo>
                      <a:pt x="7881" y="1121"/>
                      <a:pt x="8182" y="1066"/>
                      <a:pt x="8483" y="1066"/>
                    </a:cubicBezTo>
                    <a:cubicBezTo>
                      <a:pt x="8698" y="1066"/>
                      <a:pt x="8912" y="1094"/>
                      <a:pt x="9120" y="1149"/>
                    </a:cubicBezTo>
                    <a:cubicBezTo>
                      <a:pt x="9644" y="1256"/>
                      <a:pt x="10097" y="1577"/>
                      <a:pt x="10371" y="2042"/>
                    </a:cubicBezTo>
                    <a:cubicBezTo>
                      <a:pt x="10180" y="1530"/>
                      <a:pt x="9692" y="1149"/>
                      <a:pt x="9168" y="970"/>
                    </a:cubicBezTo>
                    <a:cubicBezTo>
                      <a:pt x="8886" y="876"/>
                      <a:pt x="8591" y="828"/>
                      <a:pt x="8295" y="828"/>
                    </a:cubicBezTo>
                    <a:cubicBezTo>
                      <a:pt x="8029" y="828"/>
                      <a:pt x="7761" y="867"/>
                      <a:pt x="7501" y="946"/>
                    </a:cubicBezTo>
                    <a:cubicBezTo>
                      <a:pt x="6965" y="1125"/>
                      <a:pt x="6477" y="1423"/>
                      <a:pt x="6061" y="1804"/>
                    </a:cubicBezTo>
                    <a:cubicBezTo>
                      <a:pt x="5750" y="2104"/>
                      <a:pt x="5462" y="2435"/>
                      <a:pt x="5203" y="2783"/>
                    </a:cubicBezTo>
                    <a:lnTo>
                      <a:pt x="5203" y="2783"/>
                    </a:lnTo>
                    <a:cubicBezTo>
                      <a:pt x="4791" y="1859"/>
                      <a:pt x="4087" y="1093"/>
                      <a:pt x="3191" y="613"/>
                    </a:cubicBezTo>
                    <a:cubicBezTo>
                      <a:pt x="2715" y="339"/>
                      <a:pt x="2179" y="149"/>
                      <a:pt x="1631" y="53"/>
                    </a:cubicBezTo>
                    <a:cubicBezTo>
                      <a:pt x="1409" y="19"/>
                      <a:pt x="1182" y="0"/>
                      <a:pt x="9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24"/>
              <p:cNvSpPr/>
              <p:nvPr/>
            </p:nvSpPr>
            <p:spPr>
              <a:xfrm>
                <a:off x="2053454" y="1140849"/>
                <a:ext cx="204656" cy="68552"/>
              </a:xfrm>
              <a:custGeom>
                <a:rect b="b" l="l" r="r" t="t"/>
                <a:pathLst>
                  <a:path extrusionOk="0" h="2469" w="7371">
                    <a:moveTo>
                      <a:pt x="745" y="1"/>
                    </a:moveTo>
                    <a:cubicBezTo>
                      <a:pt x="497" y="1"/>
                      <a:pt x="247" y="30"/>
                      <a:pt x="1" y="90"/>
                    </a:cubicBezTo>
                    <a:cubicBezTo>
                      <a:pt x="58" y="87"/>
                      <a:pt x="116" y="86"/>
                      <a:pt x="173" y="86"/>
                    </a:cubicBezTo>
                    <a:cubicBezTo>
                      <a:pt x="875" y="86"/>
                      <a:pt x="1561" y="288"/>
                      <a:pt x="2156" y="673"/>
                    </a:cubicBezTo>
                    <a:cubicBezTo>
                      <a:pt x="2775" y="1054"/>
                      <a:pt x="3239" y="1649"/>
                      <a:pt x="3489" y="2340"/>
                    </a:cubicBezTo>
                    <a:cubicBezTo>
                      <a:pt x="3501" y="2376"/>
                      <a:pt x="3525" y="2411"/>
                      <a:pt x="3561" y="2435"/>
                    </a:cubicBezTo>
                    <a:cubicBezTo>
                      <a:pt x="3597" y="2458"/>
                      <a:pt x="3636" y="2468"/>
                      <a:pt x="3674" y="2468"/>
                    </a:cubicBezTo>
                    <a:cubicBezTo>
                      <a:pt x="3738" y="2468"/>
                      <a:pt x="3798" y="2439"/>
                      <a:pt x="3835" y="2388"/>
                    </a:cubicBezTo>
                    <a:cubicBezTo>
                      <a:pt x="4251" y="1768"/>
                      <a:pt x="4752" y="1197"/>
                      <a:pt x="5430" y="935"/>
                    </a:cubicBezTo>
                    <a:cubicBezTo>
                      <a:pt x="5634" y="855"/>
                      <a:pt x="5851" y="815"/>
                      <a:pt x="6068" y="815"/>
                    </a:cubicBezTo>
                    <a:cubicBezTo>
                      <a:pt x="6206" y="815"/>
                      <a:pt x="6344" y="831"/>
                      <a:pt x="6478" y="864"/>
                    </a:cubicBezTo>
                    <a:cubicBezTo>
                      <a:pt x="6847" y="923"/>
                      <a:pt x="7169" y="1149"/>
                      <a:pt x="7371" y="1471"/>
                    </a:cubicBezTo>
                    <a:cubicBezTo>
                      <a:pt x="7216" y="1090"/>
                      <a:pt x="6907" y="804"/>
                      <a:pt x="6526" y="673"/>
                    </a:cubicBezTo>
                    <a:cubicBezTo>
                      <a:pt x="6315" y="603"/>
                      <a:pt x="6098" y="567"/>
                      <a:pt x="5881" y="567"/>
                    </a:cubicBezTo>
                    <a:cubicBezTo>
                      <a:pt x="5693" y="567"/>
                      <a:pt x="5505" y="594"/>
                      <a:pt x="5323" y="649"/>
                    </a:cubicBezTo>
                    <a:cubicBezTo>
                      <a:pt x="4930" y="768"/>
                      <a:pt x="4573" y="983"/>
                      <a:pt x="4275" y="1256"/>
                    </a:cubicBezTo>
                    <a:cubicBezTo>
                      <a:pt x="4073" y="1451"/>
                      <a:pt x="3882" y="1663"/>
                      <a:pt x="3712" y="1884"/>
                    </a:cubicBezTo>
                    <a:lnTo>
                      <a:pt x="3712" y="1884"/>
                    </a:lnTo>
                    <a:cubicBezTo>
                      <a:pt x="3412" y="1256"/>
                      <a:pt x="2921" y="737"/>
                      <a:pt x="2299" y="411"/>
                    </a:cubicBezTo>
                    <a:cubicBezTo>
                      <a:pt x="1825" y="141"/>
                      <a:pt x="1289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24"/>
              <p:cNvSpPr/>
              <p:nvPr/>
            </p:nvSpPr>
            <p:spPr>
              <a:xfrm>
                <a:off x="1901410" y="1508632"/>
                <a:ext cx="280010" cy="118445"/>
              </a:xfrm>
              <a:custGeom>
                <a:rect b="b" l="l" r="r" t="t"/>
                <a:pathLst>
                  <a:path extrusionOk="0" h="4266" w="10085">
                    <a:moveTo>
                      <a:pt x="0" y="0"/>
                    </a:moveTo>
                    <a:cubicBezTo>
                      <a:pt x="1107" y="214"/>
                      <a:pt x="2143" y="714"/>
                      <a:pt x="3000" y="1465"/>
                    </a:cubicBezTo>
                    <a:cubicBezTo>
                      <a:pt x="3846" y="2167"/>
                      <a:pt x="4489" y="3096"/>
                      <a:pt x="4870" y="4143"/>
                    </a:cubicBezTo>
                    <a:cubicBezTo>
                      <a:pt x="4892" y="4219"/>
                      <a:pt x="4967" y="4266"/>
                      <a:pt x="5047" y="4266"/>
                    </a:cubicBezTo>
                    <a:cubicBezTo>
                      <a:pt x="5093" y="4266"/>
                      <a:pt x="5140" y="4250"/>
                      <a:pt x="5179" y="4215"/>
                    </a:cubicBezTo>
                    <a:cubicBezTo>
                      <a:pt x="5870" y="3560"/>
                      <a:pt x="6560" y="2905"/>
                      <a:pt x="7382" y="2465"/>
                    </a:cubicBezTo>
                    <a:cubicBezTo>
                      <a:pt x="7787" y="2238"/>
                      <a:pt x="8227" y="2084"/>
                      <a:pt x="8692" y="2000"/>
                    </a:cubicBezTo>
                    <a:cubicBezTo>
                      <a:pt x="8857" y="1971"/>
                      <a:pt x="9024" y="1956"/>
                      <a:pt x="9191" y="1956"/>
                    </a:cubicBezTo>
                    <a:cubicBezTo>
                      <a:pt x="9492" y="1956"/>
                      <a:pt x="9793" y="2004"/>
                      <a:pt x="10085" y="2096"/>
                    </a:cubicBezTo>
                    <a:cubicBezTo>
                      <a:pt x="9719" y="1917"/>
                      <a:pt x="9320" y="1822"/>
                      <a:pt x="8915" y="1822"/>
                    </a:cubicBezTo>
                    <a:cubicBezTo>
                      <a:pt x="8833" y="1822"/>
                      <a:pt x="8750" y="1826"/>
                      <a:pt x="8668" y="1834"/>
                    </a:cubicBezTo>
                    <a:cubicBezTo>
                      <a:pt x="8180" y="1869"/>
                      <a:pt x="7703" y="2000"/>
                      <a:pt x="7251" y="2215"/>
                    </a:cubicBezTo>
                    <a:cubicBezTo>
                      <a:pt x="6446" y="2580"/>
                      <a:pt x="5767" y="3157"/>
                      <a:pt x="5126" y="3739"/>
                    </a:cubicBezTo>
                    <a:lnTo>
                      <a:pt x="5126" y="3739"/>
                    </a:lnTo>
                    <a:cubicBezTo>
                      <a:pt x="4728" y="2734"/>
                      <a:pt x="4066" y="1858"/>
                      <a:pt x="3203" y="1203"/>
                    </a:cubicBezTo>
                    <a:cubicBezTo>
                      <a:pt x="2739" y="845"/>
                      <a:pt x="2227" y="560"/>
                      <a:pt x="1679" y="345"/>
                    </a:cubicBezTo>
                    <a:cubicBezTo>
                      <a:pt x="1143" y="143"/>
                      <a:pt x="583" y="24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24"/>
              <p:cNvSpPr/>
              <p:nvPr/>
            </p:nvSpPr>
            <p:spPr>
              <a:xfrm>
                <a:off x="1330800" y="1812248"/>
                <a:ext cx="401676" cy="128274"/>
              </a:xfrm>
              <a:custGeom>
                <a:rect b="b" l="l" r="r" t="t"/>
                <a:pathLst>
                  <a:path extrusionOk="0" h="4620" w="14467">
                    <a:moveTo>
                      <a:pt x="13626" y="0"/>
                    </a:moveTo>
                    <a:cubicBezTo>
                      <a:pt x="13232" y="0"/>
                      <a:pt x="12837" y="60"/>
                      <a:pt x="12455" y="185"/>
                    </a:cubicBezTo>
                    <a:cubicBezTo>
                      <a:pt x="11788" y="388"/>
                      <a:pt x="11169" y="709"/>
                      <a:pt x="10621" y="1138"/>
                    </a:cubicBezTo>
                    <a:cubicBezTo>
                      <a:pt x="9630" y="1903"/>
                      <a:pt x="8872" y="2903"/>
                      <a:pt x="8172" y="3907"/>
                    </a:cubicBezTo>
                    <a:lnTo>
                      <a:pt x="8172" y="3907"/>
                    </a:lnTo>
                    <a:cubicBezTo>
                      <a:pt x="7315" y="2644"/>
                      <a:pt x="6134" y="1644"/>
                      <a:pt x="4751" y="1007"/>
                    </a:cubicBezTo>
                    <a:cubicBezTo>
                      <a:pt x="4001" y="662"/>
                      <a:pt x="3216" y="424"/>
                      <a:pt x="2418" y="305"/>
                    </a:cubicBezTo>
                    <a:cubicBezTo>
                      <a:pt x="2031" y="248"/>
                      <a:pt x="1645" y="218"/>
                      <a:pt x="1260" y="218"/>
                    </a:cubicBezTo>
                    <a:cubicBezTo>
                      <a:pt x="838" y="218"/>
                      <a:pt x="418" y="254"/>
                      <a:pt x="1" y="328"/>
                    </a:cubicBezTo>
                    <a:cubicBezTo>
                      <a:pt x="121" y="323"/>
                      <a:pt x="242" y="320"/>
                      <a:pt x="362" y="320"/>
                    </a:cubicBezTo>
                    <a:cubicBezTo>
                      <a:pt x="1036" y="320"/>
                      <a:pt x="1701" y="405"/>
                      <a:pt x="2358" y="566"/>
                    </a:cubicBezTo>
                    <a:cubicBezTo>
                      <a:pt x="3132" y="745"/>
                      <a:pt x="3870" y="1019"/>
                      <a:pt x="4561" y="1388"/>
                    </a:cubicBezTo>
                    <a:cubicBezTo>
                      <a:pt x="5942" y="2102"/>
                      <a:pt x="7121" y="3174"/>
                      <a:pt x="7954" y="4496"/>
                    </a:cubicBezTo>
                    <a:cubicBezTo>
                      <a:pt x="7966" y="4531"/>
                      <a:pt x="7990" y="4555"/>
                      <a:pt x="8026" y="4579"/>
                    </a:cubicBezTo>
                    <a:cubicBezTo>
                      <a:pt x="8066" y="4606"/>
                      <a:pt x="8114" y="4619"/>
                      <a:pt x="8163" y="4619"/>
                    </a:cubicBezTo>
                    <a:cubicBezTo>
                      <a:pt x="8244" y="4619"/>
                      <a:pt x="8326" y="4582"/>
                      <a:pt x="8371" y="4507"/>
                    </a:cubicBezTo>
                    <a:cubicBezTo>
                      <a:pt x="9133" y="3400"/>
                      <a:pt x="9871" y="2293"/>
                      <a:pt x="10859" y="1436"/>
                    </a:cubicBezTo>
                    <a:cubicBezTo>
                      <a:pt x="11359" y="995"/>
                      <a:pt x="11919" y="650"/>
                      <a:pt x="12526" y="400"/>
                    </a:cubicBezTo>
                    <a:cubicBezTo>
                      <a:pt x="13050" y="188"/>
                      <a:pt x="13607" y="79"/>
                      <a:pt x="14162" y="79"/>
                    </a:cubicBezTo>
                    <a:cubicBezTo>
                      <a:pt x="14264" y="79"/>
                      <a:pt x="14366" y="83"/>
                      <a:pt x="14467" y="90"/>
                    </a:cubicBezTo>
                    <a:cubicBezTo>
                      <a:pt x="14189" y="31"/>
                      <a:pt x="13908" y="0"/>
                      <a:pt x="136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99" name="Google Shape;299;p24"/>
          <p:cNvSpPr txBox="1"/>
          <p:nvPr>
            <p:ph type="ctrTitle"/>
          </p:nvPr>
        </p:nvSpPr>
        <p:spPr>
          <a:xfrm>
            <a:off x="713400" y="370467"/>
            <a:ext cx="4568100" cy="118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9400">
                <a:solidFill>
                  <a:schemeClr val="accent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00" name="Google Shape;300;p24"/>
          <p:cNvSpPr txBox="1"/>
          <p:nvPr>
            <p:ph idx="1" type="subTitle"/>
          </p:nvPr>
        </p:nvSpPr>
        <p:spPr>
          <a:xfrm>
            <a:off x="713400" y="1490146"/>
            <a:ext cx="4568100" cy="52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01" name="Google Shape;301;p24"/>
          <p:cNvSpPr txBox="1"/>
          <p:nvPr/>
        </p:nvSpPr>
        <p:spPr>
          <a:xfrm>
            <a:off x="711750" y="3471966"/>
            <a:ext cx="36327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1"/>
                </a:solidFill>
                <a:latin typeface="Bitter"/>
                <a:ea typeface="Bitter"/>
                <a:cs typeface="Bitter"/>
                <a:sym typeface="Bitter"/>
              </a:rPr>
              <a:t>CREDITS: This presentation template was created by </a:t>
            </a:r>
            <a:r>
              <a:rPr b="1" lang="en" sz="1200">
                <a:solidFill>
                  <a:schemeClr val="accent1"/>
                </a:solidFill>
                <a:uFill>
                  <a:noFill/>
                </a:uFill>
                <a:latin typeface="Bitter"/>
                <a:ea typeface="Bitter"/>
                <a:cs typeface="Bitter"/>
                <a:sym typeface="Bitter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accent1"/>
                </a:solidFill>
                <a:latin typeface="Bitter"/>
                <a:ea typeface="Bitter"/>
                <a:cs typeface="Bitter"/>
                <a:sym typeface="Bitter"/>
              </a:rPr>
              <a:t>, including icons by </a:t>
            </a:r>
            <a:r>
              <a:rPr b="1" lang="en" sz="1200">
                <a:solidFill>
                  <a:schemeClr val="accent1"/>
                </a:solidFill>
                <a:uFill>
                  <a:noFill/>
                </a:uFill>
                <a:latin typeface="Bitter"/>
                <a:ea typeface="Bitter"/>
                <a:cs typeface="Bitter"/>
                <a:sym typeface="Bitter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accent1"/>
                </a:solidFill>
                <a:latin typeface="Bitter"/>
                <a:ea typeface="Bitter"/>
                <a:cs typeface="Bitter"/>
                <a:sym typeface="Bitter"/>
              </a:rPr>
              <a:t>, infographics &amp; images by </a:t>
            </a:r>
            <a:r>
              <a:rPr b="1" lang="en" sz="1200">
                <a:solidFill>
                  <a:schemeClr val="accent1"/>
                </a:solidFill>
                <a:uFill>
                  <a:noFill/>
                </a:uFill>
                <a:latin typeface="Bitter"/>
                <a:ea typeface="Bitter"/>
                <a:cs typeface="Bitter"/>
                <a:sym typeface="Bitter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sz="1200">
              <a:solidFill>
                <a:schemeClr val="accen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302" name="Google Shape;302;p24"/>
          <p:cNvSpPr txBox="1"/>
          <p:nvPr>
            <p:ph idx="2" type="subTitle"/>
          </p:nvPr>
        </p:nvSpPr>
        <p:spPr>
          <a:xfrm>
            <a:off x="713400" y="2075163"/>
            <a:ext cx="3629400" cy="74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8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oogle Shape;304;p25"/>
          <p:cNvGrpSpPr/>
          <p:nvPr/>
        </p:nvGrpSpPr>
        <p:grpSpPr>
          <a:xfrm>
            <a:off x="-2648551" y="-1036249"/>
            <a:ext cx="11792460" cy="6179793"/>
            <a:chOff x="-2648551" y="-1036249"/>
            <a:chExt cx="11792460" cy="6179793"/>
          </a:xfrm>
        </p:grpSpPr>
        <p:sp>
          <p:nvSpPr>
            <p:cNvPr id="305" name="Google Shape;305;p25"/>
            <p:cNvSpPr/>
            <p:nvPr/>
          </p:nvSpPr>
          <p:spPr>
            <a:xfrm>
              <a:off x="-2648551" y="-1036249"/>
              <a:ext cx="3270161" cy="2254882"/>
            </a:xfrm>
            <a:custGeom>
              <a:rect b="b" l="l" r="r" t="t"/>
              <a:pathLst>
                <a:path extrusionOk="0" h="13300" w="19289">
                  <a:moveTo>
                    <a:pt x="8878" y="1"/>
                  </a:moveTo>
                  <a:cubicBezTo>
                    <a:pt x="8356" y="1"/>
                    <a:pt x="7835" y="75"/>
                    <a:pt x="7335" y="231"/>
                  </a:cubicBezTo>
                  <a:cubicBezTo>
                    <a:pt x="5739" y="720"/>
                    <a:pt x="4406" y="2113"/>
                    <a:pt x="4168" y="3768"/>
                  </a:cubicBezTo>
                  <a:cubicBezTo>
                    <a:pt x="4055" y="3755"/>
                    <a:pt x="3942" y="3749"/>
                    <a:pt x="3828" y="3749"/>
                  </a:cubicBezTo>
                  <a:cubicBezTo>
                    <a:pt x="2402" y="3749"/>
                    <a:pt x="930" y="4697"/>
                    <a:pt x="488" y="6054"/>
                  </a:cubicBezTo>
                  <a:cubicBezTo>
                    <a:pt x="0" y="7518"/>
                    <a:pt x="715" y="9280"/>
                    <a:pt x="2084" y="9983"/>
                  </a:cubicBezTo>
                  <a:cubicBezTo>
                    <a:pt x="2819" y="10350"/>
                    <a:pt x="3658" y="10429"/>
                    <a:pt x="4491" y="10429"/>
                  </a:cubicBezTo>
                  <a:cubicBezTo>
                    <a:pt x="4629" y="10429"/>
                    <a:pt x="4768" y="10427"/>
                    <a:pt x="4906" y="10423"/>
                  </a:cubicBezTo>
                  <a:cubicBezTo>
                    <a:pt x="5370" y="11673"/>
                    <a:pt x="6632" y="12483"/>
                    <a:pt x="7882" y="12923"/>
                  </a:cubicBezTo>
                  <a:cubicBezTo>
                    <a:pt x="8263" y="13054"/>
                    <a:pt x="8656" y="13162"/>
                    <a:pt x="9061" y="13245"/>
                  </a:cubicBezTo>
                  <a:cubicBezTo>
                    <a:pt x="9310" y="13281"/>
                    <a:pt x="9559" y="13299"/>
                    <a:pt x="9806" y="13299"/>
                  </a:cubicBezTo>
                  <a:cubicBezTo>
                    <a:pt x="11495" y="13299"/>
                    <a:pt x="13096" y="12465"/>
                    <a:pt x="14062" y="11042"/>
                  </a:cubicBezTo>
                  <a:cubicBezTo>
                    <a:pt x="14561" y="11269"/>
                    <a:pt x="15095" y="11382"/>
                    <a:pt x="15629" y="11382"/>
                  </a:cubicBezTo>
                  <a:cubicBezTo>
                    <a:pt x="16217" y="11382"/>
                    <a:pt x="16805" y="11245"/>
                    <a:pt x="17348" y="10971"/>
                  </a:cubicBezTo>
                  <a:cubicBezTo>
                    <a:pt x="18372" y="10435"/>
                    <a:pt x="19062" y="9423"/>
                    <a:pt x="19193" y="8268"/>
                  </a:cubicBezTo>
                  <a:cubicBezTo>
                    <a:pt x="19288" y="7137"/>
                    <a:pt x="18729" y="5911"/>
                    <a:pt x="17776" y="5280"/>
                  </a:cubicBezTo>
                  <a:cubicBezTo>
                    <a:pt x="18312" y="4530"/>
                    <a:pt x="18372" y="3541"/>
                    <a:pt x="17931" y="2732"/>
                  </a:cubicBezTo>
                  <a:cubicBezTo>
                    <a:pt x="17467" y="1946"/>
                    <a:pt x="16645" y="1434"/>
                    <a:pt x="15728" y="1363"/>
                  </a:cubicBezTo>
                  <a:cubicBezTo>
                    <a:pt x="15673" y="1359"/>
                    <a:pt x="15617" y="1357"/>
                    <a:pt x="15561" y="1357"/>
                  </a:cubicBezTo>
                  <a:cubicBezTo>
                    <a:pt x="14720" y="1357"/>
                    <a:pt x="13854" y="1770"/>
                    <a:pt x="13240" y="2351"/>
                  </a:cubicBezTo>
                  <a:cubicBezTo>
                    <a:pt x="13169" y="1744"/>
                    <a:pt x="12657" y="1291"/>
                    <a:pt x="12145" y="958"/>
                  </a:cubicBezTo>
                  <a:cubicBezTo>
                    <a:pt x="11172" y="353"/>
                    <a:pt x="10021" y="1"/>
                    <a:pt x="8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6" name="Google Shape;306;p25"/>
            <p:cNvGrpSpPr/>
            <p:nvPr/>
          </p:nvGrpSpPr>
          <p:grpSpPr>
            <a:xfrm>
              <a:off x="0" y="252328"/>
              <a:ext cx="9143908" cy="4891215"/>
              <a:chOff x="0" y="252328"/>
              <a:chExt cx="9143908" cy="4891215"/>
            </a:xfrm>
          </p:grpSpPr>
          <p:sp>
            <p:nvSpPr>
              <p:cNvPr id="307" name="Google Shape;307;p25"/>
              <p:cNvSpPr/>
              <p:nvPr/>
            </p:nvSpPr>
            <p:spPr>
              <a:xfrm>
                <a:off x="0" y="4257950"/>
                <a:ext cx="2311325" cy="885550"/>
              </a:xfrm>
              <a:custGeom>
                <a:rect b="b" l="l" r="r" t="t"/>
                <a:pathLst>
                  <a:path extrusionOk="0" h="35422" w="92453">
                    <a:moveTo>
                      <a:pt x="92452" y="35267"/>
                    </a:moveTo>
                    <a:cubicBezTo>
                      <a:pt x="92452" y="35267"/>
                      <a:pt x="73069" y="1"/>
                      <a:pt x="0" y="1787"/>
                    </a:cubicBezTo>
                    <a:lnTo>
                      <a:pt x="0" y="35208"/>
                    </a:lnTo>
                    <a:cubicBezTo>
                      <a:pt x="0" y="35327"/>
                      <a:pt x="84" y="35422"/>
                      <a:pt x="203" y="35422"/>
                    </a:cubicBezTo>
                    <a:lnTo>
                      <a:pt x="92238" y="35422"/>
                    </a:lnTo>
                    <a:cubicBezTo>
                      <a:pt x="92357" y="35422"/>
                      <a:pt x="92452" y="35327"/>
                      <a:pt x="92452" y="35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08" name="Google Shape;308;p25"/>
              <p:cNvGrpSpPr/>
              <p:nvPr/>
            </p:nvGrpSpPr>
            <p:grpSpPr>
              <a:xfrm>
                <a:off x="7323639" y="252328"/>
                <a:ext cx="1380624" cy="965482"/>
                <a:chOff x="5537575" y="2349975"/>
                <a:chExt cx="1029625" cy="720025"/>
              </a:xfrm>
            </p:grpSpPr>
            <p:sp>
              <p:nvSpPr>
                <p:cNvPr id="309" name="Google Shape;309;p25"/>
                <p:cNvSpPr/>
                <p:nvPr/>
              </p:nvSpPr>
              <p:spPr>
                <a:xfrm>
                  <a:off x="6307925" y="2504475"/>
                  <a:ext cx="259275" cy="84325"/>
                </a:xfrm>
                <a:custGeom>
                  <a:rect b="b" l="l" r="r" t="t"/>
                  <a:pathLst>
                    <a:path extrusionOk="0" h="3373" w="10371">
                      <a:moveTo>
                        <a:pt x="954" y="0"/>
                      </a:moveTo>
                      <a:cubicBezTo>
                        <a:pt x="634" y="0"/>
                        <a:pt x="313" y="36"/>
                        <a:pt x="0" y="113"/>
                      </a:cubicBezTo>
                      <a:cubicBezTo>
                        <a:pt x="143" y="100"/>
                        <a:pt x="285" y="94"/>
                        <a:pt x="427" y="94"/>
                      </a:cubicBezTo>
                      <a:cubicBezTo>
                        <a:pt x="1345" y="94"/>
                        <a:pt x="2253" y="358"/>
                        <a:pt x="3036" y="863"/>
                      </a:cubicBezTo>
                      <a:cubicBezTo>
                        <a:pt x="3929" y="1411"/>
                        <a:pt x="4620" y="2244"/>
                        <a:pt x="4977" y="3244"/>
                      </a:cubicBezTo>
                      <a:cubicBezTo>
                        <a:pt x="4989" y="3280"/>
                        <a:pt x="5013" y="3316"/>
                        <a:pt x="5049" y="3339"/>
                      </a:cubicBezTo>
                      <a:cubicBezTo>
                        <a:pt x="5080" y="3362"/>
                        <a:pt x="5117" y="3372"/>
                        <a:pt x="5153" y="3372"/>
                      </a:cubicBezTo>
                      <a:cubicBezTo>
                        <a:pt x="5213" y="3372"/>
                        <a:pt x="5273" y="3344"/>
                        <a:pt x="5310" y="3292"/>
                      </a:cubicBezTo>
                      <a:cubicBezTo>
                        <a:pt x="5906" y="2423"/>
                        <a:pt x="6632" y="1601"/>
                        <a:pt x="7596" y="1232"/>
                      </a:cubicBezTo>
                      <a:cubicBezTo>
                        <a:pt x="7881" y="1121"/>
                        <a:pt x="8182" y="1066"/>
                        <a:pt x="8483" y="1066"/>
                      </a:cubicBezTo>
                      <a:cubicBezTo>
                        <a:pt x="8698" y="1066"/>
                        <a:pt x="8912" y="1094"/>
                        <a:pt x="9120" y="1149"/>
                      </a:cubicBezTo>
                      <a:cubicBezTo>
                        <a:pt x="9644" y="1256"/>
                        <a:pt x="10097" y="1577"/>
                        <a:pt x="10371" y="2042"/>
                      </a:cubicBezTo>
                      <a:cubicBezTo>
                        <a:pt x="10180" y="1530"/>
                        <a:pt x="9692" y="1149"/>
                        <a:pt x="9168" y="970"/>
                      </a:cubicBezTo>
                      <a:cubicBezTo>
                        <a:pt x="8886" y="876"/>
                        <a:pt x="8591" y="828"/>
                        <a:pt x="8295" y="828"/>
                      </a:cubicBezTo>
                      <a:cubicBezTo>
                        <a:pt x="8029" y="828"/>
                        <a:pt x="7761" y="867"/>
                        <a:pt x="7501" y="946"/>
                      </a:cubicBezTo>
                      <a:cubicBezTo>
                        <a:pt x="6965" y="1125"/>
                        <a:pt x="6477" y="1423"/>
                        <a:pt x="6061" y="1804"/>
                      </a:cubicBezTo>
                      <a:cubicBezTo>
                        <a:pt x="5750" y="2104"/>
                        <a:pt x="5462" y="2435"/>
                        <a:pt x="5203" y="2783"/>
                      </a:cubicBezTo>
                      <a:lnTo>
                        <a:pt x="5203" y="2783"/>
                      </a:lnTo>
                      <a:cubicBezTo>
                        <a:pt x="4791" y="1859"/>
                        <a:pt x="4087" y="1093"/>
                        <a:pt x="3191" y="613"/>
                      </a:cubicBezTo>
                      <a:cubicBezTo>
                        <a:pt x="2715" y="339"/>
                        <a:pt x="2179" y="149"/>
                        <a:pt x="1631" y="53"/>
                      </a:cubicBezTo>
                      <a:cubicBezTo>
                        <a:pt x="1409" y="19"/>
                        <a:pt x="1182" y="0"/>
                        <a:pt x="95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0" name="Google Shape;310;p25"/>
                <p:cNvSpPr/>
                <p:nvPr/>
              </p:nvSpPr>
              <p:spPr>
                <a:xfrm>
                  <a:off x="6188250" y="2349975"/>
                  <a:ext cx="184275" cy="61725"/>
                </a:xfrm>
                <a:custGeom>
                  <a:rect b="b" l="l" r="r" t="t"/>
                  <a:pathLst>
                    <a:path extrusionOk="0" h="2469" w="7371">
                      <a:moveTo>
                        <a:pt x="745" y="1"/>
                      </a:moveTo>
                      <a:cubicBezTo>
                        <a:pt x="497" y="1"/>
                        <a:pt x="247" y="30"/>
                        <a:pt x="1" y="90"/>
                      </a:cubicBezTo>
                      <a:cubicBezTo>
                        <a:pt x="58" y="87"/>
                        <a:pt x="116" y="86"/>
                        <a:pt x="173" y="86"/>
                      </a:cubicBezTo>
                      <a:cubicBezTo>
                        <a:pt x="875" y="86"/>
                        <a:pt x="1561" y="288"/>
                        <a:pt x="2156" y="673"/>
                      </a:cubicBezTo>
                      <a:cubicBezTo>
                        <a:pt x="2775" y="1054"/>
                        <a:pt x="3239" y="1649"/>
                        <a:pt x="3489" y="2340"/>
                      </a:cubicBezTo>
                      <a:cubicBezTo>
                        <a:pt x="3501" y="2376"/>
                        <a:pt x="3525" y="2411"/>
                        <a:pt x="3561" y="2435"/>
                      </a:cubicBezTo>
                      <a:cubicBezTo>
                        <a:pt x="3597" y="2458"/>
                        <a:pt x="3636" y="2468"/>
                        <a:pt x="3674" y="2468"/>
                      </a:cubicBezTo>
                      <a:cubicBezTo>
                        <a:pt x="3738" y="2468"/>
                        <a:pt x="3798" y="2439"/>
                        <a:pt x="3835" y="2388"/>
                      </a:cubicBezTo>
                      <a:cubicBezTo>
                        <a:pt x="4251" y="1768"/>
                        <a:pt x="4752" y="1197"/>
                        <a:pt x="5430" y="935"/>
                      </a:cubicBezTo>
                      <a:cubicBezTo>
                        <a:pt x="5634" y="855"/>
                        <a:pt x="5851" y="815"/>
                        <a:pt x="6068" y="815"/>
                      </a:cubicBezTo>
                      <a:cubicBezTo>
                        <a:pt x="6206" y="815"/>
                        <a:pt x="6344" y="831"/>
                        <a:pt x="6478" y="864"/>
                      </a:cubicBezTo>
                      <a:cubicBezTo>
                        <a:pt x="6847" y="923"/>
                        <a:pt x="7169" y="1149"/>
                        <a:pt x="7371" y="1471"/>
                      </a:cubicBezTo>
                      <a:cubicBezTo>
                        <a:pt x="7216" y="1090"/>
                        <a:pt x="6907" y="804"/>
                        <a:pt x="6526" y="673"/>
                      </a:cubicBezTo>
                      <a:cubicBezTo>
                        <a:pt x="6315" y="603"/>
                        <a:pt x="6098" y="567"/>
                        <a:pt x="5881" y="567"/>
                      </a:cubicBezTo>
                      <a:cubicBezTo>
                        <a:pt x="5693" y="567"/>
                        <a:pt x="5505" y="594"/>
                        <a:pt x="5323" y="649"/>
                      </a:cubicBezTo>
                      <a:cubicBezTo>
                        <a:pt x="4930" y="768"/>
                        <a:pt x="4573" y="983"/>
                        <a:pt x="4275" y="1256"/>
                      </a:cubicBezTo>
                      <a:cubicBezTo>
                        <a:pt x="4073" y="1451"/>
                        <a:pt x="3882" y="1663"/>
                        <a:pt x="3712" y="1884"/>
                      </a:cubicBezTo>
                      <a:lnTo>
                        <a:pt x="3712" y="1884"/>
                      </a:lnTo>
                      <a:cubicBezTo>
                        <a:pt x="3412" y="1256"/>
                        <a:pt x="2921" y="737"/>
                        <a:pt x="2299" y="411"/>
                      </a:cubicBezTo>
                      <a:cubicBezTo>
                        <a:pt x="1825" y="141"/>
                        <a:pt x="1289" y="1"/>
                        <a:pt x="7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1" name="Google Shape;311;p25"/>
                <p:cNvSpPr/>
                <p:nvPr/>
              </p:nvSpPr>
              <p:spPr>
                <a:xfrm>
                  <a:off x="6051350" y="2681125"/>
                  <a:ext cx="252125" cy="106650"/>
                </a:xfrm>
                <a:custGeom>
                  <a:rect b="b" l="l" r="r" t="t"/>
                  <a:pathLst>
                    <a:path extrusionOk="0" h="4266" w="10085">
                      <a:moveTo>
                        <a:pt x="0" y="0"/>
                      </a:moveTo>
                      <a:cubicBezTo>
                        <a:pt x="1107" y="214"/>
                        <a:pt x="2143" y="714"/>
                        <a:pt x="3000" y="1465"/>
                      </a:cubicBezTo>
                      <a:cubicBezTo>
                        <a:pt x="3846" y="2167"/>
                        <a:pt x="4489" y="3096"/>
                        <a:pt x="4870" y="4143"/>
                      </a:cubicBezTo>
                      <a:cubicBezTo>
                        <a:pt x="4892" y="4219"/>
                        <a:pt x="4967" y="4266"/>
                        <a:pt x="5047" y="4266"/>
                      </a:cubicBezTo>
                      <a:cubicBezTo>
                        <a:pt x="5093" y="4266"/>
                        <a:pt x="5140" y="4250"/>
                        <a:pt x="5179" y="4215"/>
                      </a:cubicBezTo>
                      <a:cubicBezTo>
                        <a:pt x="5870" y="3560"/>
                        <a:pt x="6560" y="2905"/>
                        <a:pt x="7382" y="2465"/>
                      </a:cubicBezTo>
                      <a:cubicBezTo>
                        <a:pt x="7787" y="2238"/>
                        <a:pt x="8227" y="2084"/>
                        <a:pt x="8692" y="2000"/>
                      </a:cubicBezTo>
                      <a:cubicBezTo>
                        <a:pt x="8857" y="1971"/>
                        <a:pt x="9024" y="1956"/>
                        <a:pt x="9191" y="1956"/>
                      </a:cubicBezTo>
                      <a:cubicBezTo>
                        <a:pt x="9492" y="1956"/>
                        <a:pt x="9793" y="2004"/>
                        <a:pt x="10085" y="2096"/>
                      </a:cubicBezTo>
                      <a:cubicBezTo>
                        <a:pt x="9719" y="1917"/>
                        <a:pt x="9320" y="1822"/>
                        <a:pt x="8915" y="1822"/>
                      </a:cubicBezTo>
                      <a:cubicBezTo>
                        <a:pt x="8833" y="1822"/>
                        <a:pt x="8750" y="1826"/>
                        <a:pt x="8668" y="1834"/>
                      </a:cubicBezTo>
                      <a:cubicBezTo>
                        <a:pt x="8180" y="1869"/>
                        <a:pt x="7703" y="2000"/>
                        <a:pt x="7251" y="2215"/>
                      </a:cubicBezTo>
                      <a:cubicBezTo>
                        <a:pt x="6446" y="2580"/>
                        <a:pt x="5767" y="3157"/>
                        <a:pt x="5126" y="3739"/>
                      </a:cubicBezTo>
                      <a:lnTo>
                        <a:pt x="5126" y="3739"/>
                      </a:lnTo>
                      <a:cubicBezTo>
                        <a:pt x="4728" y="2734"/>
                        <a:pt x="4066" y="1858"/>
                        <a:pt x="3203" y="1203"/>
                      </a:cubicBezTo>
                      <a:cubicBezTo>
                        <a:pt x="2739" y="845"/>
                        <a:pt x="2227" y="560"/>
                        <a:pt x="1679" y="345"/>
                      </a:cubicBezTo>
                      <a:cubicBezTo>
                        <a:pt x="1143" y="143"/>
                        <a:pt x="583" y="24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2" name="Google Shape;312;p25"/>
                <p:cNvSpPr/>
                <p:nvPr/>
              </p:nvSpPr>
              <p:spPr>
                <a:xfrm>
                  <a:off x="5537575" y="2954500"/>
                  <a:ext cx="361675" cy="115500"/>
                </a:xfrm>
                <a:custGeom>
                  <a:rect b="b" l="l" r="r" t="t"/>
                  <a:pathLst>
                    <a:path extrusionOk="0" h="4620" w="14467">
                      <a:moveTo>
                        <a:pt x="13626" y="0"/>
                      </a:moveTo>
                      <a:cubicBezTo>
                        <a:pt x="13232" y="0"/>
                        <a:pt x="12837" y="60"/>
                        <a:pt x="12455" y="185"/>
                      </a:cubicBezTo>
                      <a:cubicBezTo>
                        <a:pt x="11788" y="388"/>
                        <a:pt x="11169" y="709"/>
                        <a:pt x="10621" y="1138"/>
                      </a:cubicBezTo>
                      <a:cubicBezTo>
                        <a:pt x="9630" y="1903"/>
                        <a:pt x="8872" y="2903"/>
                        <a:pt x="8172" y="3907"/>
                      </a:cubicBezTo>
                      <a:lnTo>
                        <a:pt x="8172" y="3907"/>
                      </a:lnTo>
                      <a:cubicBezTo>
                        <a:pt x="7315" y="2644"/>
                        <a:pt x="6134" y="1644"/>
                        <a:pt x="4751" y="1007"/>
                      </a:cubicBezTo>
                      <a:cubicBezTo>
                        <a:pt x="4001" y="662"/>
                        <a:pt x="3216" y="424"/>
                        <a:pt x="2418" y="305"/>
                      </a:cubicBezTo>
                      <a:cubicBezTo>
                        <a:pt x="2031" y="248"/>
                        <a:pt x="1645" y="218"/>
                        <a:pt x="1260" y="218"/>
                      </a:cubicBezTo>
                      <a:cubicBezTo>
                        <a:pt x="838" y="218"/>
                        <a:pt x="418" y="254"/>
                        <a:pt x="1" y="328"/>
                      </a:cubicBezTo>
                      <a:cubicBezTo>
                        <a:pt x="121" y="323"/>
                        <a:pt x="242" y="320"/>
                        <a:pt x="362" y="320"/>
                      </a:cubicBezTo>
                      <a:cubicBezTo>
                        <a:pt x="1036" y="320"/>
                        <a:pt x="1701" y="405"/>
                        <a:pt x="2358" y="566"/>
                      </a:cubicBezTo>
                      <a:cubicBezTo>
                        <a:pt x="3132" y="745"/>
                        <a:pt x="3870" y="1019"/>
                        <a:pt x="4561" y="1388"/>
                      </a:cubicBezTo>
                      <a:cubicBezTo>
                        <a:pt x="5942" y="2102"/>
                        <a:pt x="7121" y="3174"/>
                        <a:pt x="7954" y="4496"/>
                      </a:cubicBezTo>
                      <a:cubicBezTo>
                        <a:pt x="7966" y="4531"/>
                        <a:pt x="7990" y="4555"/>
                        <a:pt x="8026" y="4579"/>
                      </a:cubicBezTo>
                      <a:cubicBezTo>
                        <a:pt x="8066" y="4606"/>
                        <a:pt x="8114" y="4619"/>
                        <a:pt x="8163" y="4619"/>
                      </a:cubicBezTo>
                      <a:cubicBezTo>
                        <a:pt x="8244" y="4619"/>
                        <a:pt x="8326" y="4582"/>
                        <a:pt x="8371" y="4507"/>
                      </a:cubicBezTo>
                      <a:cubicBezTo>
                        <a:pt x="9133" y="3400"/>
                        <a:pt x="9871" y="2293"/>
                        <a:pt x="10859" y="1436"/>
                      </a:cubicBezTo>
                      <a:cubicBezTo>
                        <a:pt x="11359" y="995"/>
                        <a:pt x="11919" y="650"/>
                        <a:pt x="12526" y="400"/>
                      </a:cubicBezTo>
                      <a:cubicBezTo>
                        <a:pt x="13050" y="188"/>
                        <a:pt x="13607" y="79"/>
                        <a:pt x="14162" y="79"/>
                      </a:cubicBezTo>
                      <a:cubicBezTo>
                        <a:pt x="14264" y="79"/>
                        <a:pt x="14366" y="83"/>
                        <a:pt x="14467" y="90"/>
                      </a:cubicBezTo>
                      <a:cubicBezTo>
                        <a:pt x="14189" y="31"/>
                        <a:pt x="13908" y="0"/>
                        <a:pt x="1362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13" name="Google Shape;313;p25"/>
              <p:cNvSpPr/>
              <p:nvPr/>
            </p:nvSpPr>
            <p:spPr>
              <a:xfrm>
                <a:off x="4600150" y="3781425"/>
                <a:ext cx="4543758" cy="1362118"/>
              </a:xfrm>
              <a:custGeom>
                <a:rect b="b" l="l" r="r" t="t"/>
                <a:pathLst>
                  <a:path extrusionOk="0" h="40482" w="121564">
                    <a:moveTo>
                      <a:pt x="31374" y="20087"/>
                    </a:moveTo>
                    <a:cubicBezTo>
                      <a:pt x="56948" y="21408"/>
                      <a:pt x="70664" y="1"/>
                      <a:pt x="121564" y="6692"/>
                    </a:cubicBezTo>
                    <a:lnTo>
                      <a:pt x="121564" y="40268"/>
                    </a:lnTo>
                    <a:cubicBezTo>
                      <a:pt x="121552" y="40387"/>
                      <a:pt x="121468" y="40482"/>
                      <a:pt x="121349" y="40482"/>
                    </a:cubicBezTo>
                    <a:lnTo>
                      <a:pt x="120" y="40482"/>
                    </a:lnTo>
                    <a:cubicBezTo>
                      <a:pt x="1" y="40482"/>
                      <a:pt x="120" y="40387"/>
                      <a:pt x="120" y="40268"/>
                    </a:cubicBezTo>
                    <a:cubicBezTo>
                      <a:pt x="120" y="40268"/>
                      <a:pt x="5478" y="18753"/>
                      <a:pt x="31374" y="2008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9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oogle Shape;315;p26"/>
          <p:cNvGrpSpPr/>
          <p:nvPr/>
        </p:nvGrpSpPr>
        <p:grpSpPr>
          <a:xfrm>
            <a:off x="-70" y="-1439749"/>
            <a:ext cx="9807180" cy="6583293"/>
            <a:chOff x="-70" y="-1439749"/>
            <a:chExt cx="9807180" cy="6583293"/>
          </a:xfrm>
        </p:grpSpPr>
        <p:sp>
          <p:nvSpPr>
            <p:cNvPr id="316" name="Google Shape;316;p26"/>
            <p:cNvSpPr/>
            <p:nvPr/>
          </p:nvSpPr>
          <p:spPr>
            <a:xfrm flipH="1">
              <a:off x="6832582" y="4257950"/>
              <a:ext cx="2311325" cy="885550"/>
            </a:xfrm>
            <a:custGeom>
              <a:rect b="b" l="l" r="r" t="t"/>
              <a:pathLst>
                <a:path extrusionOk="0" h="35422" w="92453">
                  <a:moveTo>
                    <a:pt x="92452" y="35267"/>
                  </a:moveTo>
                  <a:cubicBezTo>
                    <a:pt x="92452" y="35267"/>
                    <a:pt x="73069" y="1"/>
                    <a:pt x="0" y="1787"/>
                  </a:cubicBezTo>
                  <a:lnTo>
                    <a:pt x="0" y="35208"/>
                  </a:lnTo>
                  <a:cubicBezTo>
                    <a:pt x="0" y="35327"/>
                    <a:pt x="84" y="35422"/>
                    <a:pt x="203" y="35422"/>
                  </a:cubicBezTo>
                  <a:lnTo>
                    <a:pt x="92238" y="35422"/>
                  </a:lnTo>
                  <a:cubicBezTo>
                    <a:pt x="92357" y="35422"/>
                    <a:pt x="92452" y="35327"/>
                    <a:pt x="92452" y="352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26"/>
            <p:cNvSpPr/>
            <p:nvPr/>
          </p:nvSpPr>
          <p:spPr>
            <a:xfrm flipH="1">
              <a:off x="-70" y="3781425"/>
              <a:ext cx="3050345" cy="1362118"/>
            </a:xfrm>
            <a:custGeom>
              <a:rect b="b" l="l" r="r" t="t"/>
              <a:pathLst>
                <a:path extrusionOk="0" h="40482" w="121564">
                  <a:moveTo>
                    <a:pt x="31374" y="20087"/>
                  </a:moveTo>
                  <a:cubicBezTo>
                    <a:pt x="56948" y="21408"/>
                    <a:pt x="70664" y="1"/>
                    <a:pt x="121564" y="6692"/>
                  </a:cubicBezTo>
                  <a:lnTo>
                    <a:pt x="121564" y="40268"/>
                  </a:lnTo>
                  <a:cubicBezTo>
                    <a:pt x="121552" y="40387"/>
                    <a:pt x="121468" y="40482"/>
                    <a:pt x="121349" y="40482"/>
                  </a:cubicBezTo>
                  <a:lnTo>
                    <a:pt x="120" y="40482"/>
                  </a:lnTo>
                  <a:cubicBezTo>
                    <a:pt x="1" y="40482"/>
                    <a:pt x="120" y="40387"/>
                    <a:pt x="120" y="40268"/>
                  </a:cubicBezTo>
                  <a:cubicBezTo>
                    <a:pt x="120" y="40268"/>
                    <a:pt x="5478" y="18753"/>
                    <a:pt x="31374" y="20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6"/>
            <p:cNvSpPr/>
            <p:nvPr/>
          </p:nvSpPr>
          <p:spPr>
            <a:xfrm>
              <a:off x="6536949" y="-1439749"/>
              <a:ext cx="3270161" cy="2254882"/>
            </a:xfrm>
            <a:custGeom>
              <a:rect b="b" l="l" r="r" t="t"/>
              <a:pathLst>
                <a:path extrusionOk="0" h="13300" w="19289">
                  <a:moveTo>
                    <a:pt x="8878" y="1"/>
                  </a:moveTo>
                  <a:cubicBezTo>
                    <a:pt x="8356" y="1"/>
                    <a:pt x="7835" y="75"/>
                    <a:pt x="7335" y="231"/>
                  </a:cubicBezTo>
                  <a:cubicBezTo>
                    <a:pt x="5739" y="720"/>
                    <a:pt x="4406" y="2113"/>
                    <a:pt x="4168" y="3768"/>
                  </a:cubicBezTo>
                  <a:cubicBezTo>
                    <a:pt x="4055" y="3755"/>
                    <a:pt x="3942" y="3749"/>
                    <a:pt x="3828" y="3749"/>
                  </a:cubicBezTo>
                  <a:cubicBezTo>
                    <a:pt x="2402" y="3749"/>
                    <a:pt x="930" y="4697"/>
                    <a:pt x="488" y="6054"/>
                  </a:cubicBezTo>
                  <a:cubicBezTo>
                    <a:pt x="0" y="7518"/>
                    <a:pt x="715" y="9280"/>
                    <a:pt x="2084" y="9983"/>
                  </a:cubicBezTo>
                  <a:cubicBezTo>
                    <a:pt x="2819" y="10350"/>
                    <a:pt x="3658" y="10429"/>
                    <a:pt x="4491" y="10429"/>
                  </a:cubicBezTo>
                  <a:cubicBezTo>
                    <a:pt x="4629" y="10429"/>
                    <a:pt x="4768" y="10427"/>
                    <a:pt x="4906" y="10423"/>
                  </a:cubicBezTo>
                  <a:cubicBezTo>
                    <a:pt x="5370" y="11673"/>
                    <a:pt x="6632" y="12483"/>
                    <a:pt x="7882" y="12923"/>
                  </a:cubicBezTo>
                  <a:cubicBezTo>
                    <a:pt x="8263" y="13054"/>
                    <a:pt x="8656" y="13162"/>
                    <a:pt x="9061" y="13245"/>
                  </a:cubicBezTo>
                  <a:cubicBezTo>
                    <a:pt x="9310" y="13281"/>
                    <a:pt x="9559" y="13299"/>
                    <a:pt x="9806" y="13299"/>
                  </a:cubicBezTo>
                  <a:cubicBezTo>
                    <a:pt x="11495" y="13299"/>
                    <a:pt x="13096" y="12465"/>
                    <a:pt x="14062" y="11042"/>
                  </a:cubicBezTo>
                  <a:cubicBezTo>
                    <a:pt x="14561" y="11269"/>
                    <a:pt x="15095" y="11382"/>
                    <a:pt x="15629" y="11382"/>
                  </a:cubicBezTo>
                  <a:cubicBezTo>
                    <a:pt x="16217" y="11382"/>
                    <a:pt x="16805" y="11245"/>
                    <a:pt x="17348" y="10971"/>
                  </a:cubicBezTo>
                  <a:cubicBezTo>
                    <a:pt x="18372" y="10435"/>
                    <a:pt x="19062" y="9423"/>
                    <a:pt x="19193" y="8268"/>
                  </a:cubicBezTo>
                  <a:cubicBezTo>
                    <a:pt x="19288" y="7137"/>
                    <a:pt x="18729" y="5911"/>
                    <a:pt x="17776" y="5280"/>
                  </a:cubicBezTo>
                  <a:cubicBezTo>
                    <a:pt x="18312" y="4530"/>
                    <a:pt x="18372" y="3541"/>
                    <a:pt x="17931" y="2732"/>
                  </a:cubicBezTo>
                  <a:cubicBezTo>
                    <a:pt x="17467" y="1946"/>
                    <a:pt x="16645" y="1434"/>
                    <a:pt x="15728" y="1363"/>
                  </a:cubicBezTo>
                  <a:cubicBezTo>
                    <a:pt x="15673" y="1359"/>
                    <a:pt x="15617" y="1357"/>
                    <a:pt x="15561" y="1357"/>
                  </a:cubicBezTo>
                  <a:cubicBezTo>
                    <a:pt x="14720" y="1357"/>
                    <a:pt x="13854" y="1770"/>
                    <a:pt x="13240" y="2351"/>
                  </a:cubicBezTo>
                  <a:cubicBezTo>
                    <a:pt x="13169" y="1744"/>
                    <a:pt x="12657" y="1291"/>
                    <a:pt x="12145" y="958"/>
                  </a:cubicBezTo>
                  <a:cubicBezTo>
                    <a:pt x="11172" y="353"/>
                    <a:pt x="10021" y="1"/>
                    <a:pt x="8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19" name="Google Shape;319;p26"/>
            <p:cNvGrpSpPr/>
            <p:nvPr/>
          </p:nvGrpSpPr>
          <p:grpSpPr>
            <a:xfrm flipH="1">
              <a:off x="7393894" y="300203"/>
              <a:ext cx="1380624" cy="965482"/>
              <a:chOff x="5537575" y="2349975"/>
              <a:chExt cx="1029625" cy="720025"/>
            </a:xfrm>
          </p:grpSpPr>
          <p:sp>
            <p:nvSpPr>
              <p:cNvPr id="320" name="Google Shape;320;p26"/>
              <p:cNvSpPr/>
              <p:nvPr/>
            </p:nvSpPr>
            <p:spPr>
              <a:xfrm>
                <a:off x="6307925" y="2504475"/>
                <a:ext cx="259275" cy="84325"/>
              </a:xfrm>
              <a:custGeom>
                <a:rect b="b" l="l" r="r" t="t"/>
                <a:pathLst>
                  <a:path extrusionOk="0" h="3373" w="10371">
                    <a:moveTo>
                      <a:pt x="954" y="0"/>
                    </a:moveTo>
                    <a:cubicBezTo>
                      <a:pt x="634" y="0"/>
                      <a:pt x="313" y="36"/>
                      <a:pt x="0" y="113"/>
                    </a:cubicBezTo>
                    <a:cubicBezTo>
                      <a:pt x="143" y="100"/>
                      <a:pt x="285" y="94"/>
                      <a:pt x="427" y="94"/>
                    </a:cubicBezTo>
                    <a:cubicBezTo>
                      <a:pt x="1345" y="94"/>
                      <a:pt x="2253" y="358"/>
                      <a:pt x="3036" y="863"/>
                    </a:cubicBezTo>
                    <a:cubicBezTo>
                      <a:pt x="3929" y="1411"/>
                      <a:pt x="4620" y="2244"/>
                      <a:pt x="4977" y="3244"/>
                    </a:cubicBezTo>
                    <a:cubicBezTo>
                      <a:pt x="4989" y="3280"/>
                      <a:pt x="5013" y="3316"/>
                      <a:pt x="5049" y="3339"/>
                    </a:cubicBezTo>
                    <a:cubicBezTo>
                      <a:pt x="5080" y="3362"/>
                      <a:pt x="5117" y="3372"/>
                      <a:pt x="5153" y="3372"/>
                    </a:cubicBezTo>
                    <a:cubicBezTo>
                      <a:pt x="5213" y="3372"/>
                      <a:pt x="5273" y="3344"/>
                      <a:pt x="5310" y="3292"/>
                    </a:cubicBezTo>
                    <a:cubicBezTo>
                      <a:pt x="5906" y="2423"/>
                      <a:pt x="6632" y="1601"/>
                      <a:pt x="7596" y="1232"/>
                    </a:cubicBezTo>
                    <a:cubicBezTo>
                      <a:pt x="7881" y="1121"/>
                      <a:pt x="8182" y="1066"/>
                      <a:pt x="8483" y="1066"/>
                    </a:cubicBezTo>
                    <a:cubicBezTo>
                      <a:pt x="8698" y="1066"/>
                      <a:pt x="8912" y="1094"/>
                      <a:pt x="9120" y="1149"/>
                    </a:cubicBezTo>
                    <a:cubicBezTo>
                      <a:pt x="9644" y="1256"/>
                      <a:pt x="10097" y="1577"/>
                      <a:pt x="10371" y="2042"/>
                    </a:cubicBezTo>
                    <a:cubicBezTo>
                      <a:pt x="10180" y="1530"/>
                      <a:pt x="9692" y="1149"/>
                      <a:pt x="9168" y="970"/>
                    </a:cubicBezTo>
                    <a:cubicBezTo>
                      <a:pt x="8886" y="876"/>
                      <a:pt x="8591" y="828"/>
                      <a:pt x="8295" y="828"/>
                    </a:cubicBezTo>
                    <a:cubicBezTo>
                      <a:pt x="8029" y="828"/>
                      <a:pt x="7761" y="867"/>
                      <a:pt x="7501" y="946"/>
                    </a:cubicBezTo>
                    <a:cubicBezTo>
                      <a:pt x="6965" y="1125"/>
                      <a:pt x="6477" y="1423"/>
                      <a:pt x="6061" y="1804"/>
                    </a:cubicBezTo>
                    <a:cubicBezTo>
                      <a:pt x="5750" y="2104"/>
                      <a:pt x="5462" y="2435"/>
                      <a:pt x="5203" y="2783"/>
                    </a:cubicBezTo>
                    <a:lnTo>
                      <a:pt x="5203" y="2783"/>
                    </a:lnTo>
                    <a:cubicBezTo>
                      <a:pt x="4791" y="1859"/>
                      <a:pt x="4087" y="1093"/>
                      <a:pt x="3191" y="613"/>
                    </a:cubicBezTo>
                    <a:cubicBezTo>
                      <a:pt x="2715" y="339"/>
                      <a:pt x="2179" y="149"/>
                      <a:pt x="1631" y="53"/>
                    </a:cubicBezTo>
                    <a:cubicBezTo>
                      <a:pt x="1409" y="19"/>
                      <a:pt x="1182" y="0"/>
                      <a:pt x="9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" name="Google Shape;321;p26"/>
              <p:cNvSpPr/>
              <p:nvPr/>
            </p:nvSpPr>
            <p:spPr>
              <a:xfrm>
                <a:off x="6188250" y="2349975"/>
                <a:ext cx="184275" cy="61725"/>
              </a:xfrm>
              <a:custGeom>
                <a:rect b="b" l="l" r="r" t="t"/>
                <a:pathLst>
                  <a:path extrusionOk="0" h="2469" w="7371">
                    <a:moveTo>
                      <a:pt x="745" y="1"/>
                    </a:moveTo>
                    <a:cubicBezTo>
                      <a:pt x="497" y="1"/>
                      <a:pt x="247" y="30"/>
                      <a:pt x="1" y="90"/>
                    </a:cubicBezTo>
                    <a:cubicBezTo>
                      <a:pt x="58" y="87"/>
                      <a:pt x="116" y="86"/>
                      <a:pt x="173" y="86"/>
                    </a:cubicBezTo>
                    <a:cubicBezTo>
                      <a:pt x="875" y="86"/>
                      <a:pt x="1561" y="288"/>
                      <a:pt x="2156" y="673"/>
                    </a:cubicBezTo>
                    <a:cubicBezTo>
                      <a:pt x="2775" y="1054"/>
                      <a:pt x="3239" y="1649"/>
                      <a:pt x="3489" y="2340"/>
                    </a:cubicBezTo>
                    <a:cubicBezTo>
                      <a:pt x="3501" y="2376"/>
                      <a:pt x="3525" y="2411"/>
                      <a:pt x="3561" y="2435"/>
                    </a:cubicBezTo>
                    <a:cubicBezTo>
                      <a:pt x="3597" y="2458"/>
                      <a:pt x="3636" y="2468"/>
                      <a:pt x="3674" y="2468"/>
                    </a:cubicBezTo>
                    <a:cubicBezTo>
                      <a:pt x="3738" y="2468"/>
                      <a:pt x="3798" y="2439"/>
                      <a:pt x="3835" y="2388"/>
                    </a:cubicBezTo>
                    <a:cubicBezTo>
                      <a:pt x="4251" y="1768"/>
                      <a:pt x="4752" y="1197"/>
                      <a:pt x="5430" y="935"/>
                    </a:cubicBezTo>
                    <a:cubicBezTo>
                      <a:pt x="5634" y="855"/>
                      <a:pt x="5851" y="815"/>
                      <a:pt x="6068" y="815"/>
                    </a:cubicBezTo>
                    <a:cubicBezTo>
                      <a:pt x="6206" y="815"/>
                      <a:pt x="6344" y="831"/>
                      <a:pt x="6478" y="864"/>
                    </a:cubicBezTo>
                    <a:cubicBezTo>
                      <a:pt x="6847" y="923"/>
                      <a:pt x="7169" y="1149"/>
                      <a:pt x="7371" y="1471"/>
                    </a:cubicBezTo>
                    <a:cubicBezTo>
                      <a:pt x="7216" y="1090"/>
                      <a:pt x="6907" y="804"/>
                      <a:pt x="6526" y="673"/>
                    </a:cubicBezTo>
                    <a:cubicBezTo>
                      <a:pt x="6315" y="603"/>
                      <a:pt x="6098" y="567"/>
                      <a:pt x="5881" y="567"/>
                    </a:cubicBezTo>
                    <a:cubicBezTo>
                      <a:pt x="5693" y="567"/>
                      <a:pt x="5505" y="594"/>
                      <a:pt x="5323" y="649"/>
                    </a:cubicBezTo>
                    <a:cubicBezTo>
                      <a:pt x="4930" y="768"/>
                      <a:pt x="4573" y="983"/>
                      <a:pt x="4275" y="1256"/>
                    </a:cubicBezTo>
                    <a:cubicBezTo>
                      <a:pt x="4073" y="1451"/>
                      <a:pt x="3882" y="1663"/>
                      <a:pt x="3712" y="1884"/>
                    </a:cubicBezTo>
                    <a:lnTo>
                      <a:pt x="3712" y="1884"/>
                    </a:lnTo>
                    <a:cubicBezTo>
                      <a:pt x="3412" y="1256"/>
                      <a:pt x="2921" y="737"/>
                      <a:pt x="2299" y="411"/>
                    </a:cubicBezTo>
                    <a:cubicBezTo>
                      <a:pt x="1825" y="141"/>
                      <a:pt x="1289" y="1"/>
                      <a:pt x="7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" name="Google Shape;322;p26"/>
              <p:cNvSpPr/>
              <p:nvPr/>
            </p:nvSpPr>
            <p:spPr>
              <a:xfrm>
                <a:off x="6051350" y="2681125"/>
                <a:ext cx="252125" cy="106650"/>
              </a:xfrm>
              <a:custGeom>
                <a:rect b="b" l="l" r="r" t="t"/>
                <a:pathLst>
                  <a:path extrusionOk="0" h="4266" w="10085">
                    <a:moveTo>
                      <a:pt x="0" y="0"/>
                    </a:moveTo>
                    <a:cubicBezTo>
                      <a:pt x="1107" y="214"/>
                      <a:pt x="2143" y="714"/>
                      <a:pt x="3000" y="1465"/>
                    </a:cubicBezTo>
                    <a:cubicBezTo>
                      <a:pt x="3846" y="2167"/>
                      <a:pt x="4489" y="3096"/>
                      <a:pt x="4870" y="4143"/>
                    </a:cubicBezTo>
                    <a:cubicBezTo>
                      <a:pt x="4892" y="4219"/>
                      <a:pt x="4967" y="4266"/>
                      <a:pt x="5047" y="4266"/>
                    </a:cubicBezTo>
                    <a:cubicBezTo>
                      <a:pt x="5093" y="4266"/>
                      <a:pt x="5140" y="4250"/>
                      <a:pt x="5179" y="4215"/>
                    </a:cubicBezTo>
                    <a:cubicBezTo>
                      <a:pt x="5870" y="3560"/>
                      <a:pt x="6560" y="2905"/>
                      <a:pt x="7382" y="2465"/>
                    </a:cubicBezTo>
                    <a:cubicBezTo>
                      <a:pt x="7787" y="2238"/>
                      <a:pt x="8227" y="2084"/>
                      <a:pt x="8692" y="2000"/>
                    </a:cubicBezTo>
                    <a:cubicBezTo>
                      <a:pt x="8857" y="1971"/>
                      <a:pt x="9024" y="1956"/>
                      <a:pt x="9191" y="1956"/>
                    </a:cubicBezTo>
                    <a:cubicBezTo>
                      <a:pt x="9492" y="1956"/>
                      <a:pt x="9793" y="2004"/>
                      <a:pt x="10085" y="2096"/>
                    </a:cubicBezTo>
                    <a:cubicBezTo>
                      <a:pt x="9719" y="1917"/>
                      <a:pt x="9320" y="1822"/>
                      <a:pt x="8915" y="1822"/>
                    </a:cubicBezTo>
                    <a:cubicBezTo>
                      <a:pt x="8833" y="1822"/>
                      <a:pt x="8750" y="1826"/>
                      <a:pt x="8668" y="1834"/>
                    </a:cubicBezTo>
                    <a:cubicBezTo>
                      <a:pt x="8180" y="1869"/>
                      <a:pt x="7703" y="2000"/>
                      <a:pt x="7251" y="2215"/>
                    </a:cubicBezTo>
                    <a:cubicBezTo>
                      <a:pt x="6446" y="2580"/>
                      <a:pt x="5767" y="3157"/>
                      <a:pt x="5126" y="3739"/>
                    </a:cubicBezTo>
                    <a:lnTo>
                      <a:pt x="5126" y="3739"/>
                    </a:lnTo>
                    <a:cubicBezTo>
                      <a:pt x="4728" y="2734"/>
                      <a:pt x="4066" y="1858"/>
                      <a:pt x="3203" y="1203"/>
                    </a:cubicBezTo>
                    <a:cubicBezTo>
                      <a:pt x="2739" y="845"/>
                      <a:pt x="2227" y="560"/>
                      <a:pt x="1679" y="345"/>
                    </a:cubicBezTo>
                    <a:cubicBezTo>
                      <a:pt x="1143" y="143"/>
                      <a:pt x="583" y="24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" name="Google Shape;323;p26"/>
              <p:cNvSpPr/>
              <p:nvPr/>
            </p:nvSpPr>
            <p:spPr>
              <a:xfrm>
                <a:off x="5537575" y="2954500"/>
                <a:ext cx="361675" cy="115500"/>
              </a:xfrm>
              <a:custGeom>
                <a:rect b="b" l="l" r="r" t="t"/>
                <a:pathLst>
                  <a:path extrusionOk="0" h="4620" w="14467">
                    <a:moveTo>
                      <a:pt x="13626" y="0"/>
                    </a:moveTo>
                    <a:cubicBezTo>
                      <a:pt x="13232" y="0"/>
                      <a:pt x="12837" y="60"/>
                      <a:pt x="12455" y="185"/>
                    </a:cubicBezTo>
                    <a:cubicBezTo>
                      <a:pt x="11788" y="388"/>
                      <a:pt x="11169" y="709"/>
                      <a:pt x="10621" y="1138"/>
                    </a:cubicBezTo>
                    <a:cubicBezTo>
                      <a:pt x="9630" y="1903"/>
                      <a:pt x="8872" y="2903"/>
                      <a:pt x="8172" y="3907"/>
                    </a:cubicBezTo>
                    <a:lnTo>
                      <a:pt x="8172" y="3907"/>
                    </a:lnTo>
                    <a:cubicBezTo>
                      <a:pt x="7315" y="2644"/>
                      <a:pt x="6134" y="1644"/>
                      <a:pt x="4751" y="1007"/>
                    </a:cubicBezTo>
                    <a:cubicBezTo>
                      <a:pt x="4001" y="662"/>
                      <a:pt x="3216" y="424"/>
                      <a:pt x="2418" y="305"/>
                    </a:cubicBezTo>
                    <a:cubicBezTo>
                      <a:pt x="2031" y="248"/>
                      <a:pt x="1645" y="218"/>
                      <a:pt x="1260" y="218"/>
                    </a:cubicBezTo>
                    <a:cubicBezTo>
                      <a:pt x="838" y="218"/>
                      <a:pt x="418" y="254"/>
                      <a:pt x="1" y="328"/>
                    </a:cubicBezTo>
                    <a:cubicBezTo>
                      <a:pt x="121" y="323"/>
                      <a:pt x="242" y="320"/>
                      <a:pt x="362" y="320"/>
                    </a:cubicBezTo>
                    <a:cubicBezTo>
                      <a:pt x="1036" y="320"/>
                      <a:pt x="1701" y="405"/>
                      <a:pt x="2358" y="566"/>
                    </a:cubicBezTo>
                    <a:cubicBezTo>
                      <a:pt x="3132" y="745"/>
                      <a:pt x="3870" y="1019"/>
                      <a:pt x="4561" y="1388"/>
                    </a:cubicBezTo>
                    <a:cubicBezTo>
                      <a:pt x="5942" y="2102"/>
                      <a:pt x="7121" y="3174"/>
                      <a:pt x="7954" y="4496"/>
                    </a:cubicBezTo>
                    <a:cubicBezTo>
                      <a:pt x="7966" y="4531"/>
                      <a:pt x="7990" y="4555"/>
                      <a:pt x="8026" y="4579"/>
                    </a:cubicBezTo>
                    <a:cubicBezTo>
                      <a:pt x="8066" y="4606"/>
                      <a:pt x="8114" y="4619"/>
                      <a:pt x="8163" y="4619"/>
                    </a:cubicBezTo>
                    <a:cubicBezTo>
                      <a:pt x="8244" y="4619"/>
                      <a:pt x="8326" y="4582"/>
                      <a:pt x="8371" y="4507"/>
                    </a:cubicBezTo>
                    <a:cubicBezTo>
                      <a:pt x="9133" y="3400"/>
                      <a:pt x="9871" y="2293"/>
                      <a:pt x="10859" y="1436"/>
                    </a:cubicBezTo>
                    <a:cubicBezTo>
                      <a:pt x="11359" y="995"/>
                      <a:pt x="11919" y="650"/>
                      <a:pt x="12526" y="400"/>
                    </a:cubicBezTo>
                    <a:cubicBezTo>
                      <a:pt x="13050" y="188"/>
                      <a:pt x="13607" y="79"/>
                      <a:pt x="14162" y="79"/>
                    </a:cubicBezTo>
                    <a:cubicBezTo>
                      <a:pt x="14264" y="79"/>
                      <a:pt x="14366" y="83"/>
                      <a:pt x="14467" y="90"/>
                    </a:cubicBezTo>
                    <a:cubicBezTo>
                      <a:pt x="14189" y="31"/>
                      <a:pt x="13908" y="0"/>
                      <a:pt x="136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theme" Target="../theme/theme2.xml"/><Relationship Id="rId25" Type="http://schemas.openxmlformats.org/officeDocument/2006/relationships/slideLayout" Target="../slideLayouts/slideLayout25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1590" y="410809"/>
            <a:ext cx="7626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1"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1"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1"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1"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1"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1"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1"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1"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1"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58775" y="1434450"/>
            <a:ext cx="7626300" cy="31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itter"/>
              <a:buChar char="●"/>
              <a:defRPr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itter"/>
              <a:buChar char="○"/>
              <a:defRPr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itter"/>
              <a:buChar char="■"/>
              <a:defRPr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itter"/>
              <a:buChar char="●"/>
              <a:defRPr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itter"/>
              <a:buChar char="○"/>
              <a:defRPr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itter"/>
              <a:buChar char="■"/>
              <a:defRPr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itter"/>
              <a:buChar char="●"/>
              <a:defRPr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itter"/>
              <a:buChar char="○"/>
              <a:defRPr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itter"/>
              <a:buChar char="■"/>
              <a:defRPr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7"/>
          <p:cNvSpPr txBox="1"/>
          <p:nvPr>
            <p:ph idx="1" type="subTitle"/>
          </p:nvPr>
        </p:nvSpPr>
        <p:spPr>
          <a:xfrm>
            <a:off x="845180" y="2443825"/>
            <a:ext cx="3858300" cy="52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9" name="Google Shape;32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0275" y="-179075"/>
            <a:ext cx="9224274" cy="54230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8"/>
          <p:cNvSpPr txBox="1"/>
          <p:nvPr>
            <p:ph type="ctrTitle"/>
          </p:nvPr>
        </p:nvSpPr>
        <p:spPr>
          <a:xfrm>
            <a:off x="465463" y="262850"/>
            <a:ext cx="7169100" cy="18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accent3"/>
                </a:solidFill>
                <a:latin typeface="Bitter"/>
                <a:ea typeface="Bitter"/>
                <a:cs typeface="Bitter"/>
                <a:sym typeface="Bitter"/>
              </a:rPr>
              <a:t>Иммерсивная платформа для архитекторов</a:t>
            </a:r>
            <a:endParaRPr sz="4000">
              <a:solidFill>
                <a:schemeClr val="accent3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335" name="Google Shape;335;p28"/>
          <p:cNvSpPr txBox="1"/>
          <p:nvPr>
            <p:ph idx="1" type="subTitle"/>
          </p:nvPr>
        </p:nvSpPr>
        <p:spPr>
          <a:xfrm>
            <a:off x="412725" y="2762863"/>
            <a:ext cx="3858300" cy="142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Команда: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Мусукова Амина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Мартиросян Вачаган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Кузьмина Алина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Лутова Елизавета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6" name="Google Shape;336;p28"/>
          <p:cNvGrpSpPr/>
          <p:nvPr/>
        </p:nvGrpSpPr>
        <p:grpSpPr>
          <a:xfrm flipH="1">
            <a:off x="4541450" y="2716441"/>
            <a:ext cx="1889052" cy="1969942"/>
            <a:chOff x="7224800" y="69200"/>
            <a:chExt cx="1331725" cy="1388750"/>
          </a:xfrm>
        </p:grpSpPr>
        <p:sp>
          <p:nvSpPr>
            <p:cNvPr id="337" name="Google Shape;337;p28"/>
            <p:cNvSpPr/>
            <p:nvPr/>
          </p:nvSpPr>
          <p:spPr>
            <a:xfrm>
              <a:off x="7370050" y="166975"/>
              <a:ext cx="1041525" cy="1150775"/>
            </a:xfrm>
            <a:custGeom>
              <a:rect b="b" l="l" r="r" t="t"/>
              <a:pathLst>
                <a:path extrusionOk="0" h="46031" w="41661">
                  <a:moveTo>
                    <a:pt x="20825" y="1"/>
                  </a:moveTo>
                  <a:lnTo>
                    <a:pt x="1" y="12741"/>
                  </a:lnTo>
                  <a:lnTo>
                    <a:pt x="1" y="46030"/>
                  </a:lnTo>
                  <a:lnTo>
                    <a:pt x="41661" y="46030"/>
                  </a:lnTo>
                  <a:lnTo>
                    <a:pt x="41661" y="12741"/>
                  </a:lnTo>
                  <a:lnTo>
                    <a:pt x="2082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28"/>
            <p:cNvSpPr/>
            <p:nvPr/>
          </p:nvSpPr>
          <p:spPr>
            <a:xfrm>
              <a:off x="7251275" y="1273975"/>
              <a:ext cx="118800" cy="183975"/>
            </a:xfrm>
            <a:custGeom>
              <a:rect b="b" l="l" r="r" t="t"/>
              <a:pathLst>
                <a:path extrusionOk="0" h="7359" w="4752">
                  <a:moveTo>
                    <a:pt x="1" y="0"/>
                  </a:moveTo>
                  <a:lnTo>
                    <a:pt x="1" y="7358"/>
                  </a:lnTo>
                  <a:lnTo>
                    <a:pt x="4752" y="7358"/>
                  </a:lnTo>
                  <a:lnTo>
                    <a:pt x="475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28"/>
            <p:cNvSpPr/>
            <p:nvPr/>
          </p:nvSpPr>
          <p:spPr>
            <a:xfrm>
              <a:off x="8411550" y="1273975"/>
              <a:ext cx="118500" cy="183975"/>
            </a:xfrm>
            <a:custGeom>
              <a:rect b="b" l="l" r="r" t="t"/>
              <a:pathLst>
                <a:path extrusionOk="0" h="7359" w="4740">
                  <a:moveTo>
                    <a:pt x="1" y="0"/>
                  </a:moveTo>
                  <a:lnTo>
                    <a:pt x="1" y="7358"/>
                  </a:lnTo>
                  <a:lnTo>
                    <a:pt x="4739" y="7358"/>
                  </a:lnTo>
                  <a:lnTo>
                    <a:pt x="47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28"/>
            <p:cNvSpPr/>
            <p:nvPr/>
          </p:nvSpPr>
          <p:spPr>
            <a:xfrm>
              <a:off x="7224800" y="69200"/>
              <a:ext cx="1331725" cy="421400"/>
            </a:xfrm>
            <a:custGeom>
              <a:rect b="b" l="l" r="r" t="t"/>
              <a:pathLst>
                <a:path extrusionOk="0" h="16856" w="53269">
                  <a:moveTo>
                    <a:pt x="26636" y="1"/>
                  </a:moveTo>
                  <a:cubicBezTo>
                    <a:pt x="26444" y="1"/>
                    <a:pt x="26254" y="54"/>
                    <a:pt x="26087" y="161"/>
                  </a:cubicBezTo>
                  <a:lnTo>
                    <a:pt x="310" y="15937"/>
                  </a:lnTo>
                  <a:cubicBezTo>
                    <a:pt x="84" y="16080"/>
                    <a:pt x="0" y="16378"/>
                    <a:pt x="143" y="16616"/>
                  </a:cubicBezTo>
                  <a:cubicBezTo>
                    <a:pt x="244" y="16771"/>
                    <a:pt x="406" y="16856"/>
                    <a:pt x="573" y="16856"/>
                  </a:cubicBezTo>
                  <a:cubicBezTo>
                    <a:pt x="661" y="16856"/>
                    <a:pt x="751" y="16832"/>
                    <a:pt x="834" y="16783"/>
                  </a:cubicBezTo>
                  <a:lnTo>
                    <a:pt x="26635" y="983"/>
                  </a:lnTo>
                  <a:lnTo>
                    <a:pt x="52447" y="16783"/>
                  </a:lnTo>
                  <a:cubicBezTo>
                    <a:pt x="52530" y="16832"/>
                    <a:pt x="52620" y="16856"/>
                    <a:pt x="52708" y="16856"/>
                  </a:cubicBezTo>
                  <a:cubicBezTo>
                    <a:pt x="52873" y="16856"/>
                    <a:pt x="53033" y="16771"/>
                    <a:pt x="53126" y="16616"/>
                  </a:cubicBezTo>
                  <a:cubicBezTo>
                    <a:pt x="53269" y="16378"/>
                    <a:pt x="53197" y="16080"/>
                    <a:pt x="52971" y="15937"/>
                  </a:cubicBezTo>
                  <a:lnTo>
                    <a:pt x="27194" y="161"/>
                  </a:lnTo>
                  <a:cubicBezTo>
                    <a:pt x="27022" y="54"/>
                    <a:pt x="26828" y="1"/>
                    <a:pt x="266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28"/>
            <p:cNvSpPr/>
            <p:nvPr/>
          </p:nvSpPr>
          <p:spPr>
            <a:xfrm>
              <a:off x="8218675" y="603650"/>
              <a:ext cx="140225" cy="208075"/>
            </a:xfrm>
            <a:custGeom>
              <a:rect b="b" l="l" r="r" t="t"/>
              <a:pathLst>
                <a:path extrusionOk="0" h="8323" w="5609">
                  <a:moveTo>
                    <a:pt x="0" y="0"/>
                  </a:moveTo>
                  <a:lnTo>
                    <a:pt x="0" y="8323"/>
                  </a:lnTo>
                  <a:lnTo>
                    <a:pt x="5608" y="8323"/>
                  </a:lnTo>
                  <a:lnTo>
                    <a:pt x="56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28"/>
            <p:cNvSpPr/>
            <p:nvPr/>
          </p:nvSpPr>
          <p:spPr>
            <a:xfrm>
              <a:off x="8233550" y="618225"/>
              <a:ext cx="110450" cy="178625"/>
            </a:xfrm>
            <a:custGeom>
              <a:rect b="b" l="l" r="r" t="t"/>
              <a:pathLst>
                <a:path extrusionOk="0" h="7145" w="4418">
                  <a:moveTo>
                    <a:pt x="1" y="1"/>
                  </a:moveTo>
                  <a:lnTo>
                    <a:pt x="1" y="7144"/>
                  </a:lnTo>
                  <a:lnTo>
                    <a:pt x="4418" y="7144"/>
                  </a:lnTo>
                  <a:lnTo>
                    <a:pt x="441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28"/>
            <p:cNvSpPr/>
            <p:nvPr/>
          </p:nvSpPr>
          <p:spPr>
            <a:xfrm>
              <a:off x="8218675" y="603650"/>
              <a:ext cx="140225" cy="208075"/>
            </a:xfrm>
            <a:custGeom>
              <a:rect b="b" l="l" r="r" t="t"/>
              <a:pathLst>
                <a:path extrusionOk="0" h="8323" w="5609">
                  <a:moveTo>
                    <a:pt x="2512" y="0"/>
                  </a:moveTo>
                  <a:lnTo>
                    <a:pt x="2512" y="3870"/>
                  </a:lnTo>
                  <a:lnTo>
                    <a:pt x="0" y="3870"/>
                  </a:lnTo>
                  <a:lnTo>
                    <a:pt x="0" y="4453"/>
                  </a:lnTo>
                  <a:lnTo>
                    <a:pt x="2512" y="4453"/>
                  </a:lnTo>
                  <a:lnTo>
                    <a:pt x="2512" y="8323"/>
                  </a:lnTo>
                  <a:lnTo>
                    <a:pt x="3096" y="8323"/>
                  </a:lnTo>
                  <a:lnTo>
                    <a:pt x="3096" y="4453"/>
                  </a:lnTo>
                  <a:lnTo>
                    <a:pt x="5608" y="4453"/>
                  </a:lnTo>
                  <a:lnTo>
                    <a:pt x="5608" y="3870"/>
                  </a:lnTo>
                  <a:lnTo>
                    <a:pt x="3096" y="3870"/>
                  </a:lnTo>
                  <a:lnTo>
                    <a:pt x="30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28"/>
            <p:cNvSpPr/>
            <p:nvPr/>
          </p:nvSpPr>
          <p:spPr>
            <a:xfrm>
              <a:off x="7951075" y="603650"/>
              <a:ext cx="139925" cy="208075"/>
            </a:xfrm>
            <a:custGeom>
              <a:rect b="b" l="l" r="r" t="t"/>
              <a:pathLst>
                <a:path extrusionOk="0" h="8323" w="5597">
                  <a:moveTo>
                    <a:pt x="1" y="0"/>
                  </a:moveTo>
                  <a:lnTo>
                    <a:pt x="1" y="8323"/>
                  </a:lnTo>
                  <a:lnTo>
                    <a:pt x="5596" y="8323"/>
                  </a:lnTo>
                  <a:lnTo>
                    <a:pt x="55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28"/>
            <p:cNvSpPr/>
            <p:nvPr/>
          </p:nvSpPr>
          <p:spPr>
            <a:xfrm>
              <a:off x="7965650" y="618225"/>
              <a:ext cx="110475" cy="178625"/>
            </a:xfrm>
            <a:custGeom>
              <a:rect b="b" l="l" r="r" t="t"/>
              <a:pathLst>
                <a:path extrusionOk="0" h="7145" w="4419">
                  <a:moveTo>
                    <a:pt x="1" y="1"/>
                  </a:moveTo>
                  <a:lnTo>
                    <a:pt x="1" y="7144"/>
                  </a:lnTo>
                  <a:lnTo>
                    <a:pt x="4418" y="7144"/>
                  </a:lnTo>
                  <a:lnTo>
                    <a:pt x="441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28"/>
            <p:cNvSpPr/>
            <p:nvPr/>
          </p:nvSpPr>
          <p:spPr>
            <a:xfrm>
              <a:off x="7951075" y="603650"/>
              <a:ext cx="139925" cy="208075"/>
            </a:xfrm>
            <a:custGeom>
              <a:rect b="b" l="l" r="r" t="t"/>
              <a:pathLst>
                <a:path extrusionOk="0" h="8323" w="5597">
                  <a:moveTo>
                    <a:pt x="2501" y="0"/>
                  </a:moveTo>
                  <a:lnTo>
                    <a:pt x="2501" y="3870"/>
                  </a:lnTo>
                  <a:lnTo>
                    <a:pt x="1" y="3870"/>
                  </a:lnTo>
                  <a:lnTo>
                    <a:pt x="1" y="4453"/>
                  </a:lnTo>
                  <a:lnTo>
                    <a:pt x="2501" y="4453"/>
                  </a:lnTo>
                  <a:lnTo>
                    <a:pt x="2501" y="8323"/>
                  </a:lnTo>
                  <a:lnTo>
                    <a:pt x="3096" y="8323"/>
                  </a:lnTo>
                  <a:lnTo>
                    <a:pt x="3096" y="4453"/>
                  </a:lnTo>
                  <a:lnTo>
                    <a:pt x="5596" y="4453"/>
                  </a:lnTo>
                  <a:lnTo>
                    <a:pt x="5596" y="3870"/>
                  </a:lnTo>
                  <a:lnTo>
                    <a:pt x="3096" y="3870"/>
                  </a:lnTo>
                  <a:lnTo>
                    <a:pt x="30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28"/>
            <p:cNvSpPr/>
            <p:nvPr/>
          </p:nvSpPr>
          <p:spPr>
            <a:xfrm>
              <a:off x="7683175" y="603650"/>
              <a:ext cx="139925" cy="208075"/>
            </a:xfrm>
            <a:custGeom>
              <a:rect b="b" l="l" r="r" t="t"/>
              <a:pathLst>
                <a:path extrusionOk="0" h="8323" w="5597">
                  <a:moveTo>
                    <a:pt x="1" y="0"/>
                  </a:moveTo>
                  <a:lnTo>
                    <a:pt x="1" y="8323"/>
                  </a:lnTo>
                  <a:lnTo>
                    <a:pt x="5597" y="8323"/>
                  </a:lnTo>
                  <a:lnTo>
                    <a:pt x="55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28"/>
            <p:cNvSpPr/>
            <p:nvPr/>
          </p:nvSpPr>
          <p:spPr>
            <a:xfrm>
              <a:off x="7697775" y="618225"/>
              <a:ext cx="110750" cy="178625"/>
            </a:xfrm>
            <a:custGeom>
              <a:rect b="b" l="l" r="r" t="t"/>
              <a:pathLst>
                <a:path extrusionOk="0" h="7145" w="4430">
                  <a:moveTo>
                    <a:pt x="0" y="1"/>
                  </a:moveTo>
                  <a:lnTo>
                    <a:pt x="0" y="7144"/>
                  </a:lnTo>
                  <a:lnTo>
                    <a:pt x="4429" y="7144"/>
                  </a:lnTo>
                  <a:lnTo>
                    <a:pt x="442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28"/>
            <p:cNvSpPr/>
            <p:nvPr/>
          </p:nvSpPr>
          <p:spPr>
            <a:xfrm>
              <a:off x="7683175" y="603650"/>
              <a:ext cx="139925" cy="208075"/>
            </a:xfrm>
            <a:custGeom>
              <a:rect b="b" l="l" r="r" t="t"/>
              <a:pathLst>
                <a:path extrusionOk="0" h="8323" w="5597">
                  <a:moveTo>
                    <a:pt x="2501" y="0"/>
                  </a:moveTo>
                  <a:lnTo>
                    <a:pt x="2501" y="3870"/>
                  </a:lnTo>
                  <a:lnTo>
                    <a:pt x="1" y="3870"/>
                  </a:lnTo>
                  <a:lnTo>
                    <a:pt x="1" y="4453"/>
                  </a:lnTo>
                  <a:lnTo>
                    <a:pt x="2501" y="4453"/>
                  </a:lnTo>
                  <a:lnTo>
                    <a:pt x="2501" y="8323"/>
                  </a:lnTo>
                  <a:lnTo>
                    <a:pt x="3097" y="8323"/>
                  </a:lnTo>
                  <a:lnTo>
                    <a:pt x="3097" y="4453"/>
                  </a:lnTo>
                  <a:lnTo>
                    <a:pt x="5597" y="4453"/>
                  </a:lnTo>
                  <a:lnTo>
                    <a:pt x="5597" y="3870"/>
                  </a:lnTo>
                  <a:lnTo>
                    <a:pt x="3097" y="3870"/>
                  </a:lnTo>
                  <a:lnTo>
                    <a:pt x="30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28"/>
            <p:cNvSpPr/>
            <p:nvPr/>
          </p:nvSpPr>
          <p:spPr>
            <a:xfrm>
              <a:off x="7645075" y="731650"/>
              <a:ext cx="491475" cy="119975"/>
            </a:xfrm>
            <a:custGeom>
              <a:rect b="b" l="l" r="r" t="t"/>
              <a:pathLst>
                <a:path extrusionOk="0" h="4799" w="19659">
                  <a:moveTo>
                    <a:pt x="1" y="0"/>
                  </a:moveTo>
                  <a:lnTo>
                    <a:pt x="1" y="4798"/>
                  </a:lnTo>
                  <a:lnTo>
                    <a:pt x="19658" y="4798"/>
                  </a:lnTo>
                  <a:lnTo>
                    <a:pt x="196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8"/>
            <p:cNvSpPr/>
            <p:nvPr/>
          </p:nvSpPr>
          <p:spPr>
            <a:xfrm>
              <a:off x="7415300" y="603650"/>
              <a:ext cx="139925" cy="208075"/>
            </a:xfrm>
            <a:custGeom>
              <a:rect b="b" l="l" r="r" t="t"/>
              <a:pathLst>
                <a:path extrusionOk="0" h="8323" w="5597">
                  <a:moveTo>
                    <a:pt x="0" y="0"/>
                  </a:moveTo>
                  <a:lnTo>
                    <a:pt x="0" y="8323"/>
                  </a:lnTo>
                  <a:lnTo>
                    <a:pt x="5596" y="8323"/>
                  </a:lnTo>
                  <a:lnTo>
                    <a:pt x="55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28"/>
            <p:cNvSpPr/>
            <p:nvPr/>
          </p:nvSpPr>
          <p:spPr>
            <a:xfrm>
              <a:off x="7430175" y="618225"/>
              <a:ext cx="110450" cy="178625"/>
            </a:xfrm>
            <a:custGeom>
              <a:rect b="b" l="l" r="r" t="t"/>
              <a:pathLst>
                <a:path extrusionOk="0" h="7145" w="4418">
                  <a:moveTo>
                    <a:pt x="1" y="1"/>
                  </a:moveTo>
                  <a:lnTo>
                    <a:pt x="1" y="7144"/>
                  </a:lnTo>
                  <a:lnTo>
                    <a:pt x="4418" y="7144"/>
                  </a:lnTo>
                  <a:lnTo>
                    <a:pt x="441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28"/>
            <p:cNvSpPr/>
            <p:nvPr/>
          </p:nvSpPr>
          <p:spPr>
            <a:xfrm>
              <a:off x="7415300" y="603650"/>
              <a:ext cx="140225" cy="208075"/>
            </a:xfrm>
            <a:custGeom>
              <a:rect b="b" l="l" r="r" t="t"/>
              <a:pathLst>
                <a:path extrusionOk="0" h="8323" w="5609">
                  <a:moveTo>
                    <a:pt x="2513" y="0"/>
                  </a:moveTo>
                  <a:lnTo>
                    <a:pt x="2513" y="3870"/>
                  </a:lnTo>
                  <a:lnTo>
                    <a:pt x="0" y="3870"/>
                  </a:lnTo>
                  <a:lnTo>
                    <a:pt x="0" y="4453"/>
                  </a:lnTo>
                  <a:lnTo>
                    <a:pt x="2513" y="4453"/>
                  </a:lnTo>
                  <a:lnTo>
                    <a:pt x="2513" y="8323"/>
                  </a:lnTo>
                  <a:lnTo>
                    <a:pt x="3096" y="8323"/>
                  </a:lnTo>
                  <a:lnTo>
                    <a:pt x="3096" y="4453"/>
                  </a:lnTo>
                  <a:lnTo>
                    <a:pt x="5608" y="4453"/>
                  </a:lnTo>
                  <a:lnTo>
                    <a:pt x="5608" y="3870"/>
                  </a:lnTo>
                  <a:lnTo>
                    <a:pt x="3096" y="3870"/>
                  </a:lnTo>
                  <a:lnTo>
                    <a:pt x="30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28"/>
            <p:cNvSpPr/>
            <p:nvPr/>
          </p:nvSpPr>
          <p:spPr>
            <a:xfrm>
              <a:off x="8218675" y="940300"/>
              <a:ext cx="140225" cy="208075"/>
            </a:xfrm>
            <a:custGeom>
              <a:rect b="b" l="l" r="r" t="t"/>
              <a:pathLst>
                <a:path extrusionOk="0" h="8323" w="5609">
                  <a:moveTo>
                    <a:pt x="0" y="0"/>
                  </a:moveTo>
                  <a:lnTo>
                    <a:pt x="0" y="8323"/>
                  </a:lnTo>
                  <a:lnTo>
                    <a:pt x="5608" y="8323"/>
                  </a:lnTo>
                  <a:lnTo>
                    <a:pt x="56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28"/>
            <p:cNvSpPr/>
            <p:nvPr/>
          </p:nvSpPr>
          <p:spPr>
            <a:xfrm>
              <a:off x="8233550" y="954875"/>
              <a:ext cx="110450" cy="178625"/>
            </a:xfrm>
            <a:custGeom>
              <a:rect b="b" l="l" r="r" t="t"/>
              <a:pathLst>
                <a:path extrusionOk="0" h="7145" w="4418">
                  <a:moveTo>
                    <a:pt x="1" y="1"/>
                  </a:moveTo>
                  <a:lnTo>
                    <a:pt x="1" y="7144"/>
                  </a:lnTo>
                  <a:lnTo>
                    <a:pt x="4418" y="7144"/>
                  </a:lnTo>
                  <a:lnTo>
                    <a:pt x="441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28"/>
            <p:cNvSpPr/>
            <p:nvPr/>
          </p:nvSpPr>
          <p:spPr>
            <a:xfrm>
              <a:off x="8218675" y="940300"/>
              <a:ext cx="140225" cy="208075"/>
            </a:xfrm>
            <a:custGeom>
              <a:rect b="b" l="l" r="r" t="t"/>
              <a:pathLst>
                <a:path extrusionOk="0" h="8323" w="5609">
                  <a:moveTo>
                    <a:pt x="2512" y="0"/>
                  </a:moveTo>
                  <a:lnTo>
                    <a:pt x="2512" y="3870"/>
                  </a:lnTo>
                  <a:lnTo>
                    <a:pt x="0" y="3870"/>
                  </a:lnTo>
                  <a:lnTo>
                    <a:pt x="0" y="4453"/>
                  </a:lnTo>
                  <a:lnTo>
                    <a:pt x="2512" y="4453"/>
                  </a:lnTo>
                  <a:lnTo>
                    <a:pt x="2512" y="8323"/>
                  </a:lnTo>
                  <a:lnTo>
                    <a:pt x="3096" y="8323"/>
                  </a:lnTo>
                  <a:lnTo>
                    <a:pt x="3096" y="4453"/>
                  </a:lnTo>
                  <a:lnTo>
                    <a:pt x="5608" y="4453"/>
                  </a:lnTo>
                  <a:lnTo>
                    <a:pt x="5608" y="3870"/>
                  </a:lnTo>
                  <a:lnTo>
                    <a:pt x="3096" y="3870"/>
                  </a:lnTo>
                  <a:lnTo>
                    <a:pt x="30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28"/>
            <p:cNvSpPr/>
            <p:nvPr/>
          </p:nvSpPr>
          <p:spPr>
            <a:xfrm>
              <a:off x="7951075" y="940300"/>
              <a:ext cx="139925" cy="208075"/>
            </a:xfrm>
            <a:custGeom>
              <a:rect b="b" l="l" r="r" t="t"/>
              <a:pathLst>
                <a:path extrusionOk="0" h="8323" w="5597">
                  <a:moveTo>
                    <a:pt x="1" y="0"/>
                  </a:moveTo>
                  <a:lnTo>
                    <a:pt x="1" y="8323"/>
                  </a:lnTo>
                  <a:lnTo>
                    <a:pt x="5596" y="8323"/>
                  </a:lnTo>
                  <a:lnTo>
                    <a:pt x="55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28"/>
            <p:cNvSpPr/>
            <p:nvPr/>
          </p:nvSpPr>
          <p:spPr>
            <a:xfrm>
              <a:off x="7965650" y="955175"/>
              <a:ext cx="110475" cy="178625"/>
            </a:xfrm>
            <a:custGeom>
              <a:rect b="b" l="l" r="r" t="t"/>
              <a:pathLst>
                <a:path extrusionOk="0" h="7145" w="4419">
                  <a:moveTo>
                    <a:pt x="1" y="1"/>
                  </a:moveTo>
                  <a:lnTo>
                    <a:pt x="1" y="7144"/>
                  </a:lnTo>
                  <a:lnTo>
                    <a:pt x="4418" y="7144"/>
                  </a:lnTo>
                  <a:lnTo>
                    <a:pt x="441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28"/>
            <p:cNvSpPr/>
            <p:nvPr/>
          </p:nvSpPr>
          <p:spPr>
            <a:xfrm>
              <a:off x="7951075" y="940300"/>
              <a:ext cx="139925" cy="208075"/>
            </a:xfrm>
            <a:custGeom>
              <a:rect b="b" l="l" r="r" t="t"/>
              <a:pathLst>
                <a:path extrusionOk="0" h="8323" w="5597">
                  <a:moveTo>
                    <a:pt x="2501" y="0"/>
                  </a:moveTo>
                  <a:lnTo>
                    <a:pt x="2501" y="3870"/>
                  </a:lnTo>
                  <a:lnTo>
                    <a:pt x="1" y="3870"/>
                  </a:lnTo>
                  <a:lnTo>
                    <a:pt x="1" y="4453"/>
                  </a:lnTo>
                  <a:lnTo>
                    <a:pt x="2501" y="4453"/>
                  </a:lnTo>
                  <a:lnTo>
                    <a:pt x="2501" y="8323"/>
                  </a:lnTo>
                  <a:lnTo>
                    <a:pt x="3096" y="8323"/>
                  </a:lnTo>
                  <a:lnTo>
                    <a:pt x="3096" y="4453"/>
                  </a:lnTo>
                  <a:lnTo>
                    <a:pt x="5596" y="4453"/>
                  </a:lnTo>
                  <a:lnTo>
                    <a:pt x="5596" y="3870"/>
                  </a:lnTo>
                  <a:lnTo>
                    <a:pt x="3096" y="3870"/>
                  </a:lnTo>
                  <a:lnTo>
                    <a:pt x="30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28"/>
            <p:cNvSpPr/>
            <p:nvPr/>
          </p:nvSpPr>
          <p:spPr>
            <a:xfrm>
              <a:off x="7683175" y="940300"/>
              <a:ext cx="139925" cy="208075"/>
            </a:xfrm>
            <a:custGeom>
              <a:rect b="b" l="l" r="r" t="t"/>
              <a:pathLst>
                <a:path extrusionOk="0" h="8323" w="5597">
                  <a:moveTo>
                    <a:pt x="1" y="0"/>
                  </a:moveTo>
                  <a:lnTo>
                    <a:pt x="1" y="8323"/>
                  </a:lnTo>
                  <a:lnTo>
                    <a:pt x="5597" y="8323"/>
                  </a:lnTo>
                  <a:lnTo>
                    <a:pt x="55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28"/>
            <p:cNvSpPr/>
            <p:nvPr/>
          </p:nvSpPr>
          <p:spPr>
            <a:xfrm>
              <a:off x="7697775" y="955175"/>
              <a:ext cx="110750" cy="178625"/>
            </a:xfrm>
            <a:custGeom>
              <a:rect b="b" l="l" r="r" t="t"/>
              <a:pathLst>
                <a:path extrusionOk="0" h="7145" w="4430">
                  <a:moveTo>
                    <a:pt x="0" y="1"/>
                  </a:moveTo>
                  <a:lnTo>
                    <a:pt x="0" y="7144"/>
                  </a:lnTo>
                  <a:lnTo>
                    <a:pt x="4429" y="7144"/>
                  </a:lnTo>
                  <a:lnTo>
                    <a:pt x="442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28"/>
            <p:cNvSpPr/>
            <p:nvPr/>
          </p:nvSpPr>
          <p:spPr>
            <a:xfrm>
              <a:off x="7683175" y="940300"/>
              <a:ext cx="139925" cy="208075"/>
            </a:xfrm>
            <a:custGeom>
              <a:rect b="b" l="l" r="r" t="t"/>
              <a:pathLst>
                <a:path extrusionOk="0" h="8323" w="5597">
                  <a:moveTo>
                    <a:pt x="2501" y="0"/>
                  </a:moveTo>
                  <a:lnTo>
                    <a:pt x="2501" y="3870"/>
                  </a:lnTo>
                  <a:lnTo>
                    <a:pt x="1" y="3870"/>
                  </a:lnTo>
                  <a:lnTo>
                    <a:pt x="1" y="4453"/>
                  </a:lnTo>
                  <a:lnTo>
                    <a:pt x="2501" y="4453"/>
                  </a:lnTo>
                  <a:lnTo>
                    <a:pt x="2501" y="8323"/>
                  </a:lnTo>
                  <a:lnTo>
                    <a:pt x="3097" y="8323"/>
                  </a:lnTo>
                  <a:lnTo>
                    <a:pt x="3097" y="4453"/>
                  </a:lnTo>
                  <a:lnTo>
                    <a:pt x="5597" y="4453"/>
                  </a:lnTo>
                  <a:lnTo>
                    <a:pt x="5597" y="3870"/>
                  </a:lnTo>
                  <a:lnTo>
                    <a:pt x="3097" y="3870"/>
                  </a:lnTo>
                  <a:lnTo>
                    <a:pt x="30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28"/>
            <p:cNvSpPr/>
            <p:nvPr/>
          </p:nvSpPr>
          <p:spPr>
            <a:xfrm>
              <a:off x="7415300" y="940300"/>
              <a:ext cx="139925" cy="208075"/>
            </a:xfrm>
            <a:custGeom>
              <a:rect b="b" l="l" r="r" t="t"/>
              <a:pathLst>
                <a:path extrusionOk="0" h="8323" w="5597">
                  <a:moveTo>
                    <a:pt x="0" y="0"/>
                  </a:moveTo>
                  <a:lnTo>
                    <a:pt x="0" y="8323"/>
                  </a:lnTo>
                  <a:lnTo>
                    <a:pt x="5596" y="8323"/>
                  </a:lnTo>
                  <a:lnTo>
                    <a:pt x="55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28"/>
            <p:cNvSpPr/>
            <p:nvPr/>
          </p:nvSpPr>
          <p:spPr>
            <a:xfrm>
              <a:off x="7430175" y="955175"/>
              <a:ext cx="110450" cy="178625"/>
            </a:xfrm>
            <a:custGeom>
              <a:rect b="b" l="l" r="r" t="t"/>
              <a:pathLst>
                <a:path extrusionOk="0" h="7145" w="4418">
                  <a:moveTo>
                    <a:pt x="1" y="1"/>
                  </a:moveTo>
                  <a:lnTo>
                    <a:pt x="1" y="7144"/>
                  </a:lnTo>
                  <a:lnTo>
                    <a:pt x="4418" y="7144"/>
                  </a:lnTo>
                  <a:lnTo>
                    <a:pt x="441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28"/>
            <p:cNvSpPr/>
            <p:nvPr/>
          </p:nvSpPr>
          <p:spPr>
            <a:xfrm>
              <a:off x="7415300" y="940300"/>
              <a:ext cx="140225" cy="208075"/>
            </a:xfrm>
            <a:custGeom>
              <a:rect b="b" l="l" r="r" t="t"/>
              <a:pathLst>
                <a:path extrusionOk="0" h="8323" w="5609">
                  <a:moveTo>
                    <a:pt x="2513" y="0"/>
                  </a:moveTo>
                  <a:lnTo>
                    <a:pt x="2513" y="3870"/>
                  </a:lnTo>
                  <a:lnTo>
                    <a:pt x="0" y="3870"/>
                  </a:lnTo>
                  <a:lnTo>
                    <a:pt x="0" y="4453"/>
                  </a:lnTo>
                  <a:lnTo>
                    <a:pt x="2513" y="4453"/>
                  </a:lnTo>
                  <a:lnTo>
                    <a:pt x="2513" y="8323"/>
                  </a:lnTo>
                  <a:lnTo>
                    <a:pt x="3096" y="8323"/>
                  </a:lnTo>
                  <a:lnTo>
                    <a:pt x="3096" y="4453"/>
                  </a:lnTo>
                  <a:lnTo>
                    <a:pt x="5608" y="4453"/>
                  </a:lnTo>
                  <a:lnTo>
                    <a:pt x="5608" y="3870"/>
                  </a:lnTo>
                  <a:lnTo>
                    <a:pt x="3096" y="3870"/>
                  </a:lnTo>
                  <a:lnTo>
                    <a:pt x="30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28"/>
            <p:cNvSpPr/>
            <p:nvPr/>
          </p:nvSpPr>
          <p:spPr>
            <a:xfrm>
              <a:off x="7687950" y="349150"/>
              <a:ext cx="145275" cy="144975"/>
            </a:xfrm>
            <a:custGeom>
              <a:rect b="b" l="l" r="r" t="t"/>
              <a:pathLst>
                <a:path extrusionOk="0" h="5799" w="5811">
                  <a:moveTo>
                    <a:pt x="0" y="1"/>
                  </a:moveTo>
                  <a:lnTo>
                    <a:pt x="0" y="5799"/>
                  </a:lnTo>
                  <a:lnTo>
                    <a:pt x="5811" y="5799"/>
                  </a:lnTo>
                  <a:lnTo>
                    <a:pt x="581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28"/>
            <p:cNvSpPr/>
            <p:nvPr/>
          </p:nvSpPr>
          <p:spPr>
            <a:xfrm>
              <a:off x="7706700" y="367900"/>
              <a:ext cx="107775" cy="107775"/>
            </a:xfrm>
            <a:custGeom>
              <a:rect b="b" l="l" r="r" t="t"/>
              <a:pathLst>
                <a:path extrusionOk="0" h="4311" w="4311">
                  <a:moveTo>
                    <a:pt x="1" y="1"/>
                  </a:moveTo>
                  <a:lnTo>
                    <a:pt x="1" y="4311"/>
                  </a:lnTo>
                  <a:lnTo>
                    <a:pt x="4311" y="4311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28"/>
            <p:cNvSpPr/>
            <p:nvPr/>
          </p:nvSpPr>
          <p:spPr>
            <a:xfrm>
              <a:off x="7948400" y="349150"/>
              <a:ext cx="144975" cy="144975"/>
            </a:xfrm>
            <a:custGeom>
              <a:rect b="b" l="l" r="r" t="t"/>
              <a:pathLst>
                <a:path extrusionOk="0" h="5799" w="5799">
                  <a:moveTo>
                    <a:pt x="0" y="1"/>
                  </a:moveTo>
                  <a:lnTo>
                    <a:pt x="0" y="5799"/>
                  </a:lnTo>
                  <a:lnTo>
                    <a:pt x="5799" y="5799"/>
                  </a:lnTo>
                  <a:lnTo>
                    <a:pt x="579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28"/>
            <p:cNvSpPr/>
            <p:nvPr/>
          </p:nvSpPr>
          <p:spPr>
            <a:xfrm>
              <a:off x="7967150" y="367900"/>
              <a:ext cx="107475" cy="107775"/>
            </a:xfrm>
            <a:custGeom>
              <a:rect b="b" l="l" r="r" t="t"/>
              <a:pathLst>
                <a:path extrusionOk="0" h="4311" w="4299">
                  <a:moveTo>
                    <a:pt x="0" y="1"/>
                  </a:moveTo>
                  <a:lnTo>
                    <a:pt x="0" y="4311"/>
                  </a:lnTo>
                  <a:lnTo>
                    <a:pt x="4299" y="4311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8"/>
            <p:cNvSpPr/>
            <p:nvPr/>
          </p:nvSpPr>
          <p:spPr>
            <a:xfrm>
              <a:off x="7370050" y="1317725"/>
              <a:ext cx="1041525" cy="140225"/>
            </a:xfrm>
            <a:custGeom>
              <a:rect b="b" l="l" r="r" t="t"/>
              <a:pathLst>
                <a:path extrusionOk="0" h="5609" w="41661">
                  <a:moveTo>
                    <a:pt x="1" y="0"/>
                  </a:moveTo>
                  <a:lnTo>
                    <a:pt x="1" y="5608"/>
                  </a:lnTo>
                  <a:lnTo>
                    <a:pt x="41661" y="5608"/>
                  </a:lnTo>
                  <a:lnTo>
                    <a:pt x="4166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28"/>
            <p:cNvSpPr/>
            <p:nvPr/>
          </p:nvSpPr>
          <p:spPr>
            <a:xfrm>
              <a:off x="7248600" y="93750"/>
              <a:ext cx="1284425" cy="1180250"/>
            </a:xfrm>
            <a:custGeom>
              <a:rect b="b" l="l" r="r" t="t"/>
              <a:pathLst>
                <a:path extrusionOk="0" h="47210" w="51377">
                  <a:moveTo>
                    <a:pt x="25087" y="3287"/>
                  </a:moveTo>
                  <a:lnTo>
                    <a:pt x="25087" y="7740"/>
                  </a:lnTo>
                  <a:lnTo>
                    <a:pt x="17813" y="7740"/>
                  </a:lnTo>
                  <a:lnTo>
                    <a:pt x="25087" y="3287"/>
                  </a:lnTo>
                  <a:close/>
                  <a:moveTo>
                    <a:pt x="26278" y="3287"/>
                  </a:moveTo>
                  <a:lnTo>
                    <a:pt x="33553" y="7740"/>
                  </a:lnTo>
                  <a:lnTo>
                    <a:pt x="26278" y="7740"/>
                  </a:lnTo>
                  <a:lnTo>
                    <a:pt x="26278" y="3287"/>
                  </a:lnTo>
                  <a:close/>
                  <a:moveTo>
                    <a:pt x="36708" y="9669"/>
                  </a:moveTo>
                  <a:lnTo>
                    <a:pt x="41125" y="12360"/>
                  </a:lnTo>
                  <a:lnTo>
                    <a:pt x="36708" y="16777"/>
                  </a:lnTo>
                  <a:lnTo>
                    <a:pt x="36708" y="9669"/>
                  </a:lnTo>
                  <a:close/>
                  <a:moveTo>
                    <a:pt x="14669" y="9669"/>
                  </a:moveTo>
                  <a:lnTo>
                    <a:pt x="14669" y="16801"/>
                  </a:lnTo>
                  <a:lnTo>
                    <a:pt x="10252" y="12372"/>
                  </a:lnTo>
                  <a:lnTo>
                    <a:pt x="14669" y="9669"/>
                  </a:lnTo>
                  <a:close/>
                  <a:moveTo>
                    <a:pt x="42149" y="13014"/>
                  </a:moveTo>
                  <a:lnTo>
                    <a:pt x="46530" y="15690"/>
                  </a:lnTo>
                  <a:lnTo>
                    <a:pt x="46530" y="17622"/>
                  </a:lnTo>
                  <a:lnTo>
                    <a:pt x="37541" y="17622"/>
                  </a:lnTo>
                  <a:lnTo>
                    <a:pt x="42149" y="13014"/>
                  </a:lnTo>
                  <a:close/>
                  <a:moveTo>
                    <a:pt x="9228" y="13014"/>
                  </a:moveTo>
                  <a:lnTo>
                    <a:pt x="13836" y="17634"/>
                  </a:lnTo>
                  <a:lnTo>
                    <a:pt x="4859" y="17634"/>
                  </a:lnTo>
                  <a:lnTo>
                    <a:pt x="4859" y="15670"/>
                  </a:lnTo>
                  <a:lnTo>
                    <a:pt x="9228" y="13014"/>
                  </a:lnTo>
                  <a:close/>
                  <a:moveTo>
                    <a:pt x="25087" y="8931"/>
                  </a:moveTo>
                  <a:lnTo>
                    <a:pt x="25087" y="17634"/>
                  </a:lnTo>
                  <a:lnTo>
                    <a:pt x="15860" y="17634"/>
                  </a:lnTo>
                  <a:lnTo>
                    <a:pt x="15860" y="8943"/>
                  </a:lnTo>
                  <a:lnTo>
                    <a:pt x="15884" y="8931"/>
                  </a:lnTo>
                  <a:close/>
                  <a:moveTo>
                    <a:pt x="35493" y="8919"/>
                  </a:moveTo>
                  <a:lnTo>
                    <a:pt x="35517" y="8943"/>
                  </a:lnTo>
                  <a:lnTo>
                    <a:pt x="35517" y="17622"/>
                  </a:lnTo>
                  <a:lnTo>
                    <a:pt x="26290" y="17634"/>
                  </a:lnTo>
                  <a:lnTo>
                    <a:pt x="26290" y="8919"/>
                  </a:lnTo>
                  <a:close/>
                  <a:moveTo>
                    <a:pt x="25087" y="18813"/>
                  </a:moveTo>
                  <a:lnTo>
                    <a:pt x="25087" y="26028"/>
                  </a:lnTo>
                  <a:lnTo>
                    <a:pt x="15860" y="26040"/>
                  </a:lnTo>
                  <a:lnTo>
                    <a:pt x="15860" y="18813"/>
                  </a:lnTo>
                  <a:close/>
                  <a:moveTo>
                    <a:pt x="35517" y="18813"/>
                  </a:moveTo>
                  <a:lnTo>
                    <a:pt x="35517" y="26028"/>
                  </a:lnTo>
                  <a:lnTo>
                    <a:pt x="26290" y="26040"/>
                  </a:lnTo>
                  <a:lnTo>
                    <a:pt x="26290" y="18813"/>
                  </a:lnTo>
                  <a:close/>
                  <a:moveTo>
                    <a:pt x="46530" y="18813"/>
                  </a:moveTo>
                  <a:lnTo>
                    <a:pt x="46530" y="30302"/>
                  </a:lnTo>
                  <a:lnTo>
                    <a:pt x="36708" y="30302"/>
                  </a:lnTo>
                  <a:lnTo>
                    <a:pt x="36708" y="18813"/>
                  </a:lnTo>
                  <a:close/>
                  <a:moveTo>
                    <a:pt x="14669" y="18813"/>
                  </a:moveTo>
                  <a:lnTo>
                    <a:pt x="14669" y="30314"/>
                  </a:lnTo>
                  <a:lnTo>
                    <a:pt x="4847" y="30314"/>
                  </a:lnTo>
                  <a:lnTo>
                    <a:pt x="4847" y="18813"/>
                  </a:lnTo>
                  <a:close/>
                  <a:moveTo>
                    <a:pt x="18384" y="26969"/>
                  </a:moveTo>
                  <a:lnTo>
                    <a:pt x="18384" y="30314"/>
                  </a:lnTo>
                  <a:lnTo>
                    <a:pt x="15860" y="30314"/>
                  </a:lnTo>
                  <a:lnTo>
                    <a:pt x="15860" y="26969"/>
                  </a:lnTo>
                  <a:close/>
                  <a:moveTo>
                    <a:pt x="21968" y="26969"/>
                  </a:moveTo>
                  <a:lnTo>
                    <a:pt x="21968" y="30314"/>
                  </a:lnTo>
                  <a:lnTo>
                    <a:pt x="19134" y="30314"/>
                  </a:lnTo>
                  <a:lnTo>
                    <a:pt x="19134" y="26969"/>
                  </a:lnTo>
                  <a:close/>
                  <a:moveTo>
                    <a:pt x="25087" y="26969"/>
                  </a:moveTo>
                  <a:lnTo>
                    <a:pt x="25087" y="30314"/>
                  </a:lnTo>
                  <a:lnTo>
                    <a:pt x="22730" y="30314"/>
                  </a:lnTo>
                  <a:lnTo>
                    <a:pt x="22718" y="26969"/>
                  </a:lnTo>
                  <a:close/>
                  <a:moveTo>
                    <a:pt x="28647" y="26969"/>
                  </a:moveTo>
                  <a:lnTo>
                    <a:pt x="28647" y="30314"/>
                  </a:lnTo>
                  <a:lnTo>
                    <a:pt x="26278" y="30314"/>
                  </a:lnTo>
                  <a:lnTo>
                    <a:pt x="26278" y="26969"/>
                  </a:lnTo>
                  <a:close/>
                  <a:moveTo>
                    <a:pt x="32231" y="26969"/>
                  </a:moveTo>
                  <a:lnTo>
                    <a:pt x="32231" y="30314"/>
                  </a:lnTo>
                  <a:lnTo>
                    <a:pt x="29397" y="30314"/>
                  </a:lnTo>
                  <a:lnTo>
                    <a:pt x="29397" y="26969"/>
                  </a:lnTo>
                  <a:close/>
                  <a:moveTo>
                    <a:pt x="35517" y="26969"/>
                  </a:moveTo>
                  <a:lnTo>
                    <a:pt x="35517" y="30314"/>
                  </a:lnTo>
                  <a:lnTo>
                    <a:pt x="32981" y="30314"/>
                  </a:lnTo>
                  <a:lnTo>
                    <a:pt x="32981" y="26969"/>
                  </a:lnTo>
                  <a:close/>
                  <a:moveTo>
                    <a:pt x="14681" y="31493"/>
                  </a:moveTo>
                  <a:lnTo>
                    <a:pt x="14681" y="44530"/>
                  </a:lnTo>
                  <a:lnTo>
                    <a:pt x="4859" y="44530"/>
                  </a:lnTo>
                  <a:lnTo>
                    <a:pt x="4859" y="31493"/>
                  </a:lnTo>
                  <a:close/>
                  <a:moveTo>
                    <a:pt x="25099" y="31493"/>
                  </a:moveTo>
                  <a:lnTo>
                    <a:pt x="25099" y="44530"/>
                  </a:lnTo>
                  <a:lnTo>
                    <a:pt x="15872" y="44530"/>
                  </a:lnTo>
                  <a:lnTo>
                    <a:pt x="15872" y="31493"/>
                  </a:lnTo>
                  <a:close/>
                  <a:moveTo>
                    <a:pt x="35517" y="31493"/>
                  </a:moveTo>
                  <a:lnTo>
                    <a:pt x="35517" y="44530"/>
                  </a:lnTo>
                  <a:lnTo>
                    <a:pt x="26290" y="44530"/>
                  </a:lnTo>
                  <a:lnTo>
                    <a:pt x="26290" y="31493"/>
                  </a:lnTo>
                  <a:close/>
                  <a:moveTo>
                    <a:pt x="46530" y="31493"/>
                  </a:moveTo>
                  <a:lnTo>
                    <a:pt x="46530" y="44530"/>
                  </a:lnTo>
                  <a:lnTo>
                    <a:pt x="36708" y="44530"/>
                  </a:lnTo>
                  <a:lnTo>
                    <a:pt x="36708" y="31493"/>
                  </a:lnTo>
                  <a:close/>
                  <a:moveTo>
                    <a:pt x="25683" y="1"/>
                  </a:moveTo>
                  <a:lnTo>
                    <a:pt x="1" y="15717"/>
                  </a:lnTo>
                  <a:lnTo>
                    <a:pt x="1310" y="17848"/>
                  </a:lnTo>
                  <a:lnTo>
                    <a:pt x="1310" y="47209"/>
                  </a:lnTo>
                  <a:lnTo>
                    <a:pt x="4859" y="47209"/>
                  </a:lnTo>
                  <a:lnTo>
                    <a:pt x="4859" y="45721"/>
                  </a:lnTo>
                  <a:lnTo>
                    <a:pt x="46530" y="45721"/>
                  </a:lnTo>
                  <a:lnTo>
                    <a:pt x="46530" y="47209"/>
                  </a:lnTo>
                  <a:lnTo>
                    <a:pt x="50067" y="47209"/>
                  </a:lnTo>
                  <a:lnTo>
                    <a:pt x="50067" y="17848"/>
                  </a:lnTo>
                  <a:lnTo>
                    <a:pt x="51376" y="15717"/>
                  </a:lnTo>
                  <a:lnTo>
                    <a:pt x="256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28"/>
            <p:cNvSpPr/>
            <p:nvPr/>
          </p:nvSpPr>
          <p:spPr>
            <a:xfrm>
              <a:off x="7620675" y="729250"/>
              <a:ext cx="539975" cy="15200"/>
            </a:xfrm>
            <a:custGeom>
              <a:rect b="b" l="l" r="r" t="t"/>
              <a:pathLst>
                <a:path extrusionOk="0" h="608" w="21599">
                  <a:moveTo>
                    <a:pt x="417" y="1"/>
                  </a:moveTo>
                  <a:cubicBezTo>
                    <a:pt x="1" y="1"/>
                    <a:pt x="1" y="608"/>
                    <a:pt x="417" y="608"/>
                  </a:cubicBezTo>
                  <a:lnTo>
                    <a:pt x="21194" y="608"/>
                  </a:lnTo>
                  <a:cubicBezTo>
                    <a:pt x="21599" y="608"/>
                    <a:pt x="21599" y="1"/>
                    <a:pt x="21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3" name="Google Shape;373;p28"/>
          <p:cNvGrpSpPr/>
          <p:nvPr/>
        </p:nvGrpSpPr>
        <p:grpSpPr>
          <a:xfrm flipH="1">
            <a:off x="6762010" y="2093080"/>
            <a:ext cx="1823193" cy="2593197"/>
            <a:chOff x="3348125" y="-399375"/>
            <a:chExt cx="1305825" cy="1857325"/>
          </a:xfrm>
        </p:grpSpPr>
        <p:sp>
          <p:nvSpPr>
            <p:cNvPr id="374" name="Google Shape;374;p28"/>
            <p:cNvSpPr/>
            <p:nvPr/>
          </p:nvSpPr>
          <p:spPr>
            <a:xfrm>
              <a:off x="3506775" y="-257175"/>
              <a:ext cx="988525" cy="1715125"/>
            </a:xfrm>
            <a:custGeom>
              <a:rect b="b" l="l" r="r" t="t"/>
              <a:pathLst>
                <a:path extrusionOk="0" h="68605" w="39541">
                  <a:moveTo>
                    <a:pt x="19777" y="1"/>
                  </a:moveTo>
                  <a:lnTo>
                    <a:pt x="0" y="14871"/>
                  </a:lnTo>
                  <a:lnTo>
                    <a:pt x="0" y="68604"/>
                  </a:lnTo>
                  <a:lnTo>
                    <a:pt x="39541" y="68604"/>
                  </a:lnTo>
                  <a:lnTo>
                    <a:pt x="39541" y="14871"/>
                  </a:lnTo>
                  <a:lnTo>
                    <a:pt x="1977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28"/>
            <p:cNvSpPr/>
            <p:nvPr/>
          </p:nvSpPr>
          <p:spPr>
            <a:xfrm>
              <a:off x="3506775" y="663775"/>
              <a:ext cx="988525" cy="724225"/>
            </a:xfrm>
            <a:custGeom>
              <a:rect b="b" l="l" r="r" t="t"/>
              <a:pathLst>
                <a:path extrusionOk="0" h="28969" w="39541">
                  <a:moveTo>
                    <a:pt x="0" y="0"/>
                  </a:moveTo>
                  <a:lnTo>
                    <a:pt x="0" y="28968"/>
                  </a:lnTo>
                  <a:lnTo>
                    <a:pt x="39541" y="28968"/>
                  </a:lnTo>
                  <a:lnTo>
                    <a:pt x="395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28"/>
            <p:cNvSpPr/>
            <p:nvPr/>
          </p:nvSpPr>
          <p:spPr>
            <a:xfrm>
              <a:off x="4495275" y="148825"/>
              <a:ext cx="45875" cy="1109100"/>
            </a:xfrm>
            <a:custGeom>
              <a:rect b="b" l="l" r="r" t="t"/>
              <a:pathLst>
                <a:path extrusionOk="0" h="44364" w="1835">
                  <a:moveTo>
                    <a:pt x="1" y="1"/>
                  </a:moveTo>
                  <a:lnTo>
                    <a:pt x="1" y="44363"/>
                  </a:lnTo>
                  <a:lnTo>
                    <a:pt x="1835" y="44363"/>
                  </a:lnTo>
                  <a:lnTo>
                    <a:pt x="183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28"/>
            <p:cNvSpPr/>
            <p:nvPr/>
          </p:nvSpPr>
          <p:spPr>
            <a:xfrm>
              <a:off x="3461225" y="-330100"/>
              <a:ext cx="1034075" cy="1361500"/>
            </a:xfrm>
            <a:custGeom>
              <a:rect b="b" l="l" r="r" t="t"/>
              <a:pathLst>
                <a:path extrusionOk="0" h="54460" w="41363">
                  <a:moveTo>
                    <a:pt x="21051" y="9430"/>
                  </a:moveTo>
                  <a:lnTo>
                    <a:pt x="21051" y="17788"/>
                  </a:lnTo>
                  <a:lnTo>
                    <a:pt x="12978" y="17788"/>
                  </a:lnTo>
                  <a:lnTo>
                    <a:pt x="12978" y="9430"/>
                  </a:lnTo>
                  <a:close/>
                  <a:moveTo>
                    <a:pt x="30219" y="9430"/>
                  </a:moveTo>
                  <a:lnTo>
                    <a:pt x="30219" y="17788"/>
                  </a:lnTo>
                  <a:lnTo>
                    <a:pt x="22134" y="17788"/>
                  </a:lnTo>
                  <a:lnTo>
                    <a:pt x="22134" y="9430"/>
                  </a:lnTo>
                  <a:close/>
                  <a:moveTo>
                    <a:pt x="21051" y="19158"/>
                  </a:moveTo>
                  <a:lnTo>
                    <a:pt x="21051" y="32612"/>
                  </a:lnTo>
                  <a:lnTo>
                    <a:pt x="12978" y="32612"/>
                  </a:lnTo>
                  <a:lnTo>
                    <a:pt x="12978" y="19158"/>
                  </a:lnTo>
                  <a:close/>
                  <a:moveTo>
                    <a:pt x="30219" y="19158"/>
                  </a:moveTo>
                  <a:lnTo>
                    <a:pt x="30219" y="32612"/>
                  </a:lnTo>
                  <a:lnTo>
                    <a:pt x="22134" y="32612"/>
                  </a:lnTo>
                  <a:lnTo>
                    <a:pt x="22134" y="19158"/>
                  </a:lnTo>
                  <a:close/>
                  <a:moveTo>
                    <a:pt x="15955" y="33981"/>
                  </a:moveTo>
                  <a:lnTo>
                    <a:pt x="15753" y="34171"/>
                  </a:lnTo>
                  <a:lnTo>
                    <a:pt x="15753" y="34183"/>
                  </a:lnTo>
                  <a:lnTo>
                    <a:pt x="12978" y="36957"/>
                  </a:lnTo>
                  <a:lnTo>
                    <a:pt x="12978" y="33981"/>
                  </a:lnTo>
                  <a:close/>
                  <a:moveTo>
                    <a:pt x="30219" y="33981"/>
                  </a:moveTo>
                  <a:lnTo>
                    <a:pt x="30219" y="36957"/>
                  </a:lnTo>
                  <a:lnTo>
                    <a:pt x="27433" y="34183"/>
                  </a:lnTo>
                  <a:lnTo>
                    <a:pt x="27242" y="33981"/>
                  </a:lnTo>
                  <a:close/>
                  <a:moveTo>
                    <a:pt x="21051" y="33981"/>
                  </a:moveTo>
                  <a:lnTo>
                    <a:pt x="21051" y="37719"/>
                  </a:lnTo>
                  <a:lnTo>
                    <a:pt x="17515" y="34183"/>
                  </a:lnTo>
                  <a:lnTo>
                    <a:pt x="17324" y="33981"/>
                  </a:lnTo>
                  <a:close/>
                  <a:moveTo>
                    <a:pt x="25873" y="33981"/>
                  </a:moveTo>
                  <a:lnTo>
                    <a:pt x="25671" y="34183"/>
                  </a:lnTo>
                  <a:lnTo>
                    <a:pt x="22134" y="37719"/>
                  </a:lnTo>
                  <a:lnTo>
                    <a:pt x="22134" y="33981"/>
                  </a:lnTo>
                  <a:close/>
                  <a:moveTo>
                    <a:pt x="11883" y="33981"/>
                  </a:moveTo>
                  <a:lnTo>
                    <a:pt x="11883" y="37779"/>
                  </a:lnTo>
                  <a:lnTo>
                    <a:pt x="8085" y="33981"/>
                  </a:lnTo>
                  <a:close/>
                  <a:moveTo>
                    <a:pt x="35100" y="33981"/>
                  </a:moveTo>
                  <a:lnTo>
                    <a:pt x="31302" y="37779"/>
                  </a:lnTo>
                  <a:lnTo>
                    <a:pt x="31302" y="33981"/>
                  </a:lnTo>
                  <a:close/>
                  <a:moveTo>
                    <a:pt x="7394" y="35064"/>
                  </a:moveTo>
                  <a:lnTo>
                    <a:pt x="10716" y="38374"/>
                  </a:lnTo>
                  <a:lnTo>
                    <a:pt x="4085" y="38374"/>
                  </a:lnTo>
                  <a:lnTo>
                    <a:pt x="7394" y="35064"/>
                  </a:lnTo>
                  <a:close/>
                  <a:moveTo>
                    <a:pt x="16634" y="35064"/>
                  </a:moveTo>
                  <a:lnTo>
                    <a:pt x="19944" y="38374"/>
                  </a:lnTo>
                  <a:lnTo>
                    <a:pt x="13312" y="38374"/>
                  </a:lnTo>
                  <a:lnTo>
                    <a:pt x="16634" y="35064"/>
                  </a:lnTo>
                  <a:close/>
                  <a:moveTo>
                    <a:pt x="26552" y="35064"/>
                  </a:moveTo>
                  <a:lnTo>
                    <a:pt x="29873" y="38374"/>
                  </a:lnTo>
                  <a:lnTo>
                    <a:pt x="23242" y="38374"/>
                  </a:lnTo>
                  <a:lnTo>
                    <a:pt x="26552" y="35064"/>
                  </a:lnTo>
                  <a:close/>
                  <a:moveTo>
                    <a:pt x="35791" y="35064"/>
                  </a:moveTo>
                  <a:lnTo>
                    <a:pt x="39101" y="38374"/>
                  </a:lnTo>
                  <a:lnTo>
                    <a:pt x="32469" y="38374"/>
                  </a:lnTo>
                  <a:lnTo>
                    <a:pt x="35791" y="35064"/>
                  </a:lnTo>
                  <a:close/>
                  <a:moveTo>
                    <a:pt x="21051" y="39755"/>
                  </a:moveTo>
                  <a:lnTo>
                    <a:pt x="21051" y="53090"/>
                  </a:lnTo>
                  <a:lnTo>
                    <a:pt x="12978" y="53090"/>
                  </a:lnTo>
                  <a:lnTo>
                    <a:pt x="12978" y="39755"/>
                  </a:lnTo>
                  <a:close/>
                  <a:moveTo>
                    <a:pt x="30219" y="39755"/>
                  </a:moveTo>
                  <a:lnTo>
                    <a:pt x="30219" y="53090"/>
                  </a:lnTo>
                  <a:lnTo>
                    <a:pt x="22134" y="53090"/>
                  </a:lnTo>
                  <a:lnTo>
                    <a:pt x="22134" y="39755"/>
                  </a:lnTo>
                  <a:close/>
                  <a:moveTo>
                    <a:pt x="21051" y="1"/>
                  </a:moveTo>
                  <a:lnTo>
                    <a:pt x="21051" y="7394"/>
                  </a:lnTo>
                  <a:lnTo>
                    <a:pt x="16050" y="2394"/>
                  </a:lnTo>
                  <a:lnTo>
                    <a:pt x="15181" y="3263"/>
                  </a:lnTo>
                  <a:lnTo>
                    <a:pt x="19967" y="8049"/>
                  </a:lnTo>
                  <a:lnTo>
                    <a:pt x="11693" y="8049"/>
                  </a:lnTo>
                  <a:lnTo>
                    <a:pt x="11693" y="9418"/>
                  </a:lnTo>
                  <a:lnTo>
                    <a:pt x="11883" y="9418"/>
                  </a:lnTo>
                  <a:lnTo>
                    <a:pt x="11883" y="16907"/>
                  </a:lnTo>
                  <a:lnTo>
                    <a:pt x="5739" y="11264"/>
                  </a:lnTo>
                  <a:lnTo>
                    <a:pt x="4775" y="12300"/>
                  </a:lnTo>
                  <a:lnTo>
                    <a:pt x="10752" y="17788"/>
                  </a:lnTo>
                  <a:lnTo>
                    <a:pt x="1822" y="17788"/>
                  </a:lnTo>
                  <a:lnTo>
                    <a:pt x="1" y="19158"/>
                  </a:lnTo>
                  <a:lnTo>
                    <a:pt x="11895" y="19158"/>
                  </a:lnTo>
                  <a:lnTo>
                    <a:pt x="11895" y="32612"/>
                  </a:lnTo>
                  <a:lnTo>
                    <a:pt x="1834" y="32612"/>
                  </a:lnTo>
                  <a:lnTo>
                    <a:pt x="1834" y="33981"/>
                  </a:lnTo>
                  <a:lnTo>
                    <a:pt x="6716" y="33981"/>
                  </a:lnTo>
                  <a:lnTo>
                    <a:pt x="6525" y="34171"/>
                  </a:lnTo>
                  <a:lnTo>
                    <a:pt x="2322" y="38374"/>
                  </a:lnTo>
                  <a:lnTo>
                    <a:pt x="1834" y="38374"/>
                  </a:lnTo>
                  <a:lnTo>
                    <a:pt x="1834" y="39755"/>
                  </a:lnTo>
                  <a:lnTo>
                    <a:pt x="11883" y="39755"/>
                  </a:lnTo>
                  <a:lnTo>
                    <a:pt x="11883" y="53090"/>
                  </a:lnTo>
                  <a:lnTo>
                    <a:pt x="1822" y="53090"/>
                  </a:lnTo>
                  <a:lnTo>
                    <a:pt x="1822" y="54460"/>
                  </a:lnTo>
                  <a:lnTo>
                    <a:pt x="41363" y="54460"/>
                  </a:lnTo>
                  <a:lnTo>
                    <a:pt x="41363" y="53090"/>
                  </a:lnTo>
                  <a:lnTo>
                    <a:pt x="31302" y="53090"/>
                  </a:lnTo>
                  <a:lnTo>
                    <a:pt x="31302" y="39755"/>
                  </a:lnTo>
                  <a:lnTo>
                    <a:pt x="41363" y="39755"/>
                  </a:lnTo>
                  <a:lnTo>
                    <a:pt x="41363" y="38374"/>
                  </a:lnTo>
                  <a:lnTo>
                    <a:pt x="40863" y="38374"/>
                  </a:lnTo>
                  <a:lnTo>
                    <a:pt x="36672" y="34171"/>
                  </a:lnTo>
                  <a:lnTo>
                    <a:pt x="36470" y="33981"/>
                  </a:lnTo>
                  <a:lnTo>
                    <a:pt x="41363" y="33981"/>
                  </a:lnTo>
                  <a:lnTo>
                    <a:pt x="41363" y="32612"/>
                  </a:lnTo>
                  <a:lnTo>
                    <a:pt x="31302" y="32612"/>
                  </a:lnTo>
                  <a:lnTo>
                    <a:pt x="31302" y="19158"/>
                  </a:lnTo>
                  <a:lnTo>
                    <a:pt x="41363" y="19158"/>
                  </a:lnTo>
                  <a:lnTo>
                    <a:pt x="41363" y="17788"/>
                  </a:lnTo>
                  <a:lnTo>
                    <a:pt x="32445" y="17788"/>
                  </a:lnTo>
                  <a:lnTo>
                    <a:pt x="38410" y="12312"/>
                  </a:lnTo>
                  <a:lnTo>
                    <a:pt x="37458" y="11264"/>
                  </a:lnTo>
                  <a:lnTo>
                    <a:pt x="31302" y="16907"/>
                  </a:lnTo>
                  <a:lnTo>
                    <a:pt x="31302" y="9430"/>
                  </a:lnTo>
                  <a:lnTo>
                    <a:pt x="31493" y="9430"/>
                  </a:lnTo>
                  <a:lnTo>
                    <a:pt x="31493" y="8049"/>
                  </a:lnTo>
                  <a:lnTo>
                    <a:pt x="23218" y="8049"/>
                  </a:lnTo>
                  <a:lnTo>
                    <a:pt x="28004" y="3263"/>
                  </a:lnTo>
                  <a:lnTo>
                    <a:pt x="27135" y="2394"/>
                  </a:lnTo>
                  <a:lnTo>
                    <a:pt x="22134" y="7394"/>
                  </a:lnTo>
                  <a:lnTo>
                    <a:pt x="2213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28"/>
            <p:cNvSpPr/>
            <p:nvPr/>
          </p:nvSpPr>
          <p:spPr>
            <a:xfrm>
              <a:off x="3506775" y="1387975"/>
              <a:ext cx="988525" cy="69975"/>
            </a:xfrm>
            <a:custGeom>
              <a:rect b="b" l="l" r="r" t="t"/>
              <a:pathLst>
                <a:path extrusionOk="0" h="2799" w="39541">
                  <a:moveTo>
                    <a:pt x="0" y="0"/>
                  </a:moveTo>
                  <a:lnTo>
                    <a:pt x="0" y="2798"/>
                  </a:lnTo>
                  <a:lnTo>
                    <a:pt x="39541" y="2798"/>
                  </a:lnTo>
                  <a:lnTo>
                    <a:pt x="395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28"/>
            <p:cNvSpPr/>
            <p:nvPr/>
          </p:nvSpPr>
          <p:spPr>
            <a:xfrm>
              <a:off x="4495275" y="114600"/>
              <a:ext cx="45875" cy="34250"/>
            </a:xfrm>
            <a:custGeom>
              <a:rect b="b" l="l" r="r" t="t"/>
              <a:pathLst>
                <a:path extrusionOk="0" h="1370" w="1835">
                  <a:moveTo>
                    <a:pt x="1" y="0"/>
                  </a:moveTo>
                  <a:lnTo>
                    <a:pt x="1" y="1370"/>
                  </a:lnTo>
                  <a:lnTo>
                    <a:pt x="1835" y="137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731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28"/>
            <p:cNvSpPr/>
            <p:nvPr/>
          </p:nvSpPr>
          <p:spPr>
            <a:xfrm>
              <a:off x="3617500" y="-267300"/>
              <a:ext cx="129500" cy="172975"/>
            </a:xfrm>
            <a:custGeom>
              <a:rect b="b" l="l" r="r" t="t"/>
              <a:pathLst>
                <a:path extrusionOk="0" h="6919" w="5180">
                  <a:moveTo>
                    <a:pt x="0" y="1"/>
                  </a:moveTo>
                  <a:lnTo>
                    <a:pt x="0" y="6918"/>
                  </a:lnTo>
                  <a:lnTo>
                    <a:pt x="5180" y="6918"/>
                  </a:lnTo>
                  <a:lnTo>
                    <a:pt x="51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28"/>
            <p:cNvSpPr/>
            <p:nvPr/>
          </p:nvSpPr>
          <p:spPr>
            <a:xfrm>
              <a:off x="3596375" y="-301525"/>
              <a:ext cx="171750" cy="34250"/>
            </a:xfrm>
            <a:custGeom>
              <a:rect b="b" l="l" r="r" t="t"/>
              <a:pathLst>
                <a:path extrusionOk="0" h="1370" w="6870">
                  <a:moveTo>
                    <a:pt x="0" y="1"/>
                  </a:moveTo>
                  <a:lnTo>
                    <a:pt x="0" y="1370"/>
                  </a:lnTo>
                  <a:lnTo>
                    <a:pt x="6870" y="1370"/>
                  </a:lnTo>
                  <a:lnTo>
                    <a:pt x="68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28"/>
            <p:cNvSpPr/>
            <p:nvPr/>
          </p:nvSpPr>
          <p:spPr>
            <a:xfrm>
              <a:off x="3918725" y="-72925"/>
              <a:ext cx="164625" cy="164925"/>
            </a:xfrm>
            <a:custGeom>
              <a:rect b="b" l="l" r="r" t="t"/>
              <a:pathLst>
                <a:path extrusionOk="0" h="6597" w="6585">
                  <a:moveTo>
                    <a:pt x="1" y="0"/>
                  </a:moveTo>
                  <a:lnTo>
                    <a:pt x="1" y="6597"/>
                  </a:lnTo>
                  <a:lnTo>
                    <a:pt x="6585" y="6597"/>
                  </a:lnTo>
                  <a:lnTo>
                    <a:pt x="658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28"/>
            <p:cNvSpPr/>
            <p:nvPr/>
          </p:nvSpPr>
          <p:spPr>
            <a:xfrm>
              <a:off x="3936300" y="-55375"/>
              <a:ext cx="129500" cy="129525"/>
            </a:xfrm>
            <a:custGeom>
              <a:rect b="b" l="l" r="r" t="t"/>
              <a:pathLst>
                <a:path extrusionOk="0" h="5181" w="5180">
                  <a:moveTo>
                    <a:pt x="0" y="1"/>
                  </a:moveTo>
                  <a:lnTo>
                    <a:pt x="0" y="5180"/>
                  </a:lnTo>
                  <a:lnTo>
                    <a:pt x="5179" y="5180"/>
                  </a:lnTo>
                  <a:lnTo>
                    <a:pt x="517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28"/>
            <p:cNvSpPr/>
            <p:nvPr/>
          </p:nvSpPr>
          <p:spPr>
            <a:xfrm>
              <a:off x="3919325" y="-72925"/>
              <a:ext cx="163425" cy="163450"/>
            </a:xfrm>
            <a:custGeom>
              <a:rect b="b" l="l" r="r" t="t"/>
              <a:pathLst>
                <a:path extrusionOk="0" h="6538" w="6537">
                  <a:moveTo>
                    <a:pt x="2917" y="0"/>
                  </a:moveTo>
                  <a:lnTo>
                    <a:pt x="2917" y="2918"/>
                  </a:lnTo>
                  <a:lnTo>
                    <a:pt x="0" y="2918"/>
                  </a:lnTo>
                  <a:lnTo>
                    <a:pt x="0" y="3620"/>
                  </a:lnTo>
                  <a:lnTo>
                    <a:pt x="2917" y="3620"/>
                  </a:lnTo>
                  <a:lnTo>
                    <a:pt x="2917" y="6537"/>
                  </a:lnTo>
                  <a:lnTo>
                    <a:pt x="3620" y="6537"/>
                  </a:lnTo>
                  <a:lnTo>
                    <a:pt x="3620" y="3620"/>
                  </a:lnTo>
                  <a:lnTo>
                    <a:pt x="6537" y="3620"/>
                  </a:lnTo>
                  <a:lnTo>
                    <a:pt x="6537" y="2918"/>
                  </a:lnTo>
                  <a:lnTo>
                    <a:pt x="3620" y="2918"/>
                  </a:lnTo>
                  <a:lnTo>
                    <a:pt x="36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28"/>
            <p:cNvSpPr/>
            <p:nvPr/>
          </p:nvSpPr>
          <p:spPr>
            <a:xfrm>
              <a:off x="3836275" y="-72925"/>
              <a:ext cx="82475" cy="164925"/>
            </a:xfrm>
            <a:custGeom>
              <a:rect b="b" l="l" r="r" t="t"/>
              <a:pathLst>
                <a:path extrusionOk="0" h="6597" w="3299">
                  <a:moveTo>
                    <a:pt x="1" y="0"/>
                  </a:moveTo>
                  <a:lnTo>
                    <a:pt x="1" y="6597"/>
                  </a:lnTo>
                  <a:lnTo>
                    <a:pt x="3299" y="6597"/>
                  </a:lnTo>
                  <a:lnTo>
                    <a:pt x="32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28"/>
            <p:cNvSpPr/>
            <p:nvPr/>
          </p:nvSpPr>
          <p:spPr>
            <a:xfrm>
              <a:off x="4082725" y="-72925"/>
              <a:ext cx="82475" cy="164925"/>
            </a:xfrm>
            <a:custGeom>
              <a:rect b="b" l="l" r="r" t="t"/>
              <a:pathLst>
                <a:path extrusionOk="0" h="6597" w="3299">
                  <a:moveTo>
                    <a:pt x="1" y="0"/>
                  </a:moveTo>
                  <a:lnTo>
                    <a:pt x="1" y="6597"/>
                  </a:lnTo>
                  <a:lnTo>
                    <a:pt x="3299" y="6597"/>
                  </a:lnTo>
                  <a:lnTo>
                    <a:pt x="32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28"/>
            <p:cNvSpPr/>
            <p:nvPr/>
          </p:nvSpPr>
          <p:spPr>
            <a:xfrm>
              <a:off x="3712150" y="200025"/>
              <a:ext cx="164925" cy="246175"/>
            </a:xfrm>
            <a:custGeom>
              <a:rect b="b" l="l" r="r" t="t"/>
              <a:pathLst>
                <a:path extrusionOk="0" h="9847" w="6597">
                  <a:moveTo>
                    <a:pt x="1" y="1"/>
                  </a:moveTo>
                  <a:lnTo>
                    <a:pt x="1" y="9847"/>
                  </a:lnTo>
                  <a:lnTo>
                    <a:pt x="6597" y="9847"/>
                  </a:lnTo>
                  <a:lnTo>
                    <a:pt x="65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28"/>
            <p:cNvSpPr/>
            <p:nvPr/>
          </p:nvSpPr>
          <p:spPr>
            <a:xfrm>
              <a:off x="3729725" y="217875"/>
              <a:ext cx="129800" cy="210775"/>
            </a:xfrm>
            <a:custGeom>
              <a:rect b="b" l="l" r="r" t="t"/>
              <a:pathLst>
                <a:path extrusionOk="0" h="8431" w="5192">
                  <a:moveTo>
                    <a:pt x="0" y="1"/>
                  </a:moveTo>
                  <a:lnTo>
                    <a:pt x="0" y="8430"/>
                  </a:lnTo>
                  <a:lnTo>
                    <a:pt x="5191" y="8430"/>
                  </a:lnTo>
                  <a:lnTo>
                    <a:pt x="519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28"/>
            <p:cNvSpPr/>
            <p:nvPr/>
          </p:nvSpPr>
          <p:spPr>
            <a:xfrm>
              <a:off x="3629700" y="200025"/>
              <a:ext cx="82475" cy="246175"/>
            </a:xfrm>
            <a:custGeom>
              <a:rect b="b" l="l" r="r" t="t"/>
              <a:pathLst>
                <a:path extrusionOk="0" h="9847" w="3299">
                  <a:moveTo>
                    <a:pt x="1" y="1"/>
                  </a:moveTo>
                  <a:lnTo>
                    <a:pt x="1" y="9847"/>
                  </a:lnTo>
                  <a:lnTo>
                    <a:pt x="3299" y="9847"/>
                  </a:lnTo>
                  <a:lnTo>
                    <a:pt x="329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28"/>
            <p:cNvSpPr/>
            <p:nvPr/>
          </p:nvSpPr>
          <p:spPr>
            <a:xfrm>
              <a:off x="3876150" y="200025"/>
              <a:ext cx="82475" cy="246175"/>
            </a:xfrm>
            <a:custGeom>
              <a:rect b="b" l="l" r="r" t="t"/>
              <a:pathLst>
                <a:path extrusionOk="0" h="9847" w="3299">
                  <a:moveTo>
                    <a:pt x="1" y="1"/>
                  </a:moveTo>
                  <a:lnTo>
                    <a:pt x="1" y="9847"/>
                  </a:lnTo>
                  <a:lnTo>
                    <a:pt x="3299" y="9847"/>
                  </a:lnTo>
                  <a:lnTo>
                    <a:pt x="329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8"/>
            <p:cNvSpPr/>
            <p:nvPr/>
          </p:nvSpPr>
          <p:spPr>
            <a:xfrm>
              <a:off x="3712150" y="712000"/>
              <a:ext cx="164925" cy="246175"/>
            </a:xfrm>
            <a:custGeom>
              <a:rect b="b" l="l" r="r" t="t"/>
              <a:pathLst>
                <a:path extrusionOk="0" h="9847" w="6597">
                  <a:moveTo>
                    <a:pt x="1" y="0"/>
                  </a:moveTo>
                  <a:lnTo>
                    <a:pt x="1" y="9847"/>
                  </a:lnTo>
                  <a:lnTo>
                    <a:pt x="6597" y="9847"/>
                  </a:lnTo>
                  <a:lnTo>
                    <a:pt x="65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28"/>
            <p:cNvSpPr/>
            <p:nvPr/>
          </p:nvSpPr>
          <p:spPr>
            <a:xfrm>
              <a:off x="3729725" y="729550"/>
              <a:ext cx="129800" cy="210775"/>
            </a:xfrm>
            <a:custGeom>
              <a:rect b="b" l="l" r="r" t="t"/>
              <a:pathLst>
                <a:path extrusionOk="0" h="8431" w="5192">
                  <a:moveTo>
                    <a:pt x="0" y="1"/>
                  </a:moveTo>
                  <a:lnTo>
                    <a:pt x="0" y="8430"/>
                  </a:lnTo>
                  <a:lnTo>
                    <a:pt x="5191" y="8430"/>
                  </a:lnTo>
                  <a:lnTo>
                    <a:pt x="519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8"/>
            <p:cNvSpPr/>
            <p:nvPr/>
          </p:nvSpPr>
          <p:spPr>
            <a:xfrm>
              <a:off x="3655300" y="1101325"/>
              <a:ext cx="164925" cy="245900"/>
            </a:xfrm>
            <a:custGeom>
              <a:rect b="b" l="l" r="r" t="t"/>
              <a:pathLst>
                <a:path extrusionOk="0" h="9836" w="6597">
                  <a:moveTo>
                    <a:pt x="1" y="1"/>
                  </a:moveTo>
                  <a:lnTo>
                    <a:pt x="1" y="9835"/>
                  </a:lnTo>
                  <a:lnTo>
                    <a:pt x="6597" y="9835"/>
                  </a:lnTo>
                  <a:lnTo>
                    <a:pt x="65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8"/>
            <p:cNvSpPr/>
            <p:nvPr/>
          </p:nvSpPr>
          <p:spPr>
            <a:xfrm>
              <a:off x="3672875" y="1118900"/>
              <a:ext cx="129500" cy="210750"/>
            </a:xfrm>
            <a:custGeom>
              <a:rect b="b" l="l" r="r" t="t"/>
              <a:pathLst>
                <a:path extrusionOk="0" h="8430" w="5180">
                  <a:moveTo>
                    <a:pt x="0" y="0"/>
                  </a:moveTo>
                  <a:lnTo>
                    <a:pt x="0" y="8430"/>
                  </a:lnTo>
                  <a:lnTo>
                    <a:pt x="5179" y="8430"/>
                  </a:lnTo>
                  <a:lnTo>
                    <a:pt x="51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28"/>
            <p:cNvSpPr/>
            <p:nvPr/>
          </p:nvSpPr>
          <p:spPr>
            <a:xfrm>
              <a:off x="3655900" y="1101325"/>
              <a:ext cx="163425" cy="244400"/>
            </a:xfrm>
            <a:custGeom>
              <a:rect b="b" l="l" r="r" t="t"/>
              <a:pathLst>
                <a:path extrusionOk="0" h="9776" w="6537">
                  <a:moveTo>
                    <a:pt x="2917" y="1"/>
                  </a:moveTo>
                  <a:lnTo>
                    <a:pt x="2917" y="4537"/>
                  </a:lnTo>
                  <a:lnTo>
                    <a:pt x="0" y="4537"/>
                  </a:lnTo>
                  <a:lnTo>
                    <a:pt x="0" y="5239"/>
                  </a:lnTo>
                  <a:lnTo>
                    <a:pt x="2917" y="5239"/>
                  </a:lnTo>
                  <a:lnTo>
                    <a:pt x="2917" y="9776"/>
                  </a:lnTo>
                  <a:lnTo>
                    <a:pt x="3620" y="9776"/>
                  </a:lnTo>
                  <a:lnTo>
                    <a:pt x="3620" y="5239"/>
                  </a:lnTo>
                  <a:lnTo>
                    <a:pt x="6537" y="5239"/>
                  </a:lnTo>
                  <a:lnTo>
                    <a:pt x="6537" y="4537"/>
                  </a:lnTo>
                  <a:lnTo>
                    <a:pt x="3620" y="453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28"/>
            <p:cNvSpPr/>
            <p:nvPr/>
          </p:nvSpPr>
          <p:spPr>
            <a:xfrm>
              <a:off x="3629700" y="712000"/>
              <a:ext cx="82475" cy="246175"/>
            </a:xfrm>
            <a:custGeom>
              <a:rect b="b" l="l" r="r" t="t"/>
              <a:pathLst>
                <a:path extrusionOk="0" h="9847" w="3299">
                  <a:moveTo>
                    <a:pt x="1" y="0"/>
                  </a:moveTo>
                  <a:lnTo>
                    <a:pt x="1" y="9847"/>
                  </a:lnTo>
                  <a:lnTo>
                    <a:pt x="3299" y="9847"/>
                  </a:lnTo>
                  <a:lnTo>
                    <a:pt x="32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8"/>
            <p:cNvSpPr/>
            <p:nvPr/>
          </p:nvSpPr>
          <p:spPr>
            <a:xfrm>
              <a:off x="3876150" y="712000"/>
              <a:ext cx="82475" cy="246175"/>
            </a:xfrm>
            <a:custGeom>
              <a:rect b="b" l="l" r="r" t="t"/>
              <a:pathLst>
                <a:path extrusionOk="0" h="9847" w="3299">
                  <a:moveTo>
                    <a:pt x="1" y="0"/>
                  </a:moveTo>
                  <a:lnTo>
                    <a:pt x="1" y="9847"/>
                  </a:lnTo>
                  <a:lnTo>
                    <a:pt x="3299" y="9847"/>
                  </a:lnTo>
                  <a:lnTo>
                    <a:pt x="32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28"/>
            <p:cNvSpPr/>
            <p:nvPr/>
          </p:nvSpPr>
          <p:spPr>
            <a:xfrm>
              <a:off x="4125000" y="712000"/>
              <a:ext cx="164925" cy="246175"/>
            </a:xfrm>
            <a:custGeom>
              <a:rect b="b" l="l" r="r" t="t"/>
              <a:pathLst>
                <a:path extrusionOk="0" h="9847" w="6597">
                  <a:moveTo>
                    <a:pt x="1" y="0"/>
                  </a:moveTo>
                  <a:lnTo>
                    <a:pt x="1" y="9847"/>
                  </a:lnTo>
                  <a:lnTo>
                    <a:pt x="6597" y="9847"/>
                  </a:lnTo>
                  <a:lnTo>
                    <a:pt x="65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28"/>
            <p:cNvSpPr/>
            <p:nvPr/>
          </p:nvSpPr>
          <p:spPr>
            <a:xfrm>
              <a:off x="4142850" y="729850"/>
              <a:ext cx="129525" cy="210475"/>
            </a:xfrm>
            <a:custGeom>
              <a:rect b="b" l="l" r="r" t="t"/>
              <a:pathLst>
                <a:path extrusionOk="0" h="8419" w="5181">
                  <a:moveTo>
                    <a:pt x="1" y="1"/>
                  </a:moveTo>
                  <a:lnTo>
                    <a:pt x="1" y="8418"/>
                  </a:lnTo>
                  <a:lnTo>
                    <a:pt x="5180" y="8418"/>
                  </a:lnTo>
                  <a:lnTo>
                    <a:pt x="518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8"/>
            <p:cNvSpPr/>
            <p:nvPr/>
          </p:nvSpPr>
          <p:spPr>
            <a:xfrm>
              <a:off x="3712750" y="712000"/>
              <a:ext cx="163425" cy="244700"/>
            </a:xfrm>
            <a:custGeom>
              <a:rect b="b" l="l" r="r" t="t"/>
              <a:pathLst>
                <a:path extrusionOk="0" h="9788" w="6537">
                  <a:moveTo>
                    <a:pt x="2917" y="0"/>
                  </a:moveTo>
                  <a:lnTo>
                    <a:pt x="2917" y="4536"/>
                  </a:lnTo>
                  <a:lnTo>
                    <a:pt x="0" y="4536"/>
                  </a:lnTo>
                  <a:lnTo>
                    <a:pt x="0" y="5251"/>
                  </a:lnTo>
                  <a:lnTo>
                    <a:pt x="2917" y="5251"/>
                  </a:lnTo>
                  <a:lnTo>
                    <a:pt x="2917" y="9787"/>
                  </a:lnTo>
                  <a:lnTo>
                    <a:pt x="3632" y="9787"/>
                  </a:lnTo>
                  <a:lnTo>
                    <a:pt x="3632" y="5251"/>
                  </a:lnTo>
                  <a:lnTo>
                    <a:pt x="6537" y="5251"/>
                  </a:lnTo>
                  <a:lnTo>
                    <a:pt x="6537" y="4536"/>
                  </a:lnTo>
                  <a:lnTo>
                    <a:pt x="3632" y="4536"/>
                  </a:lnTo>
                  <a:lnTo>
                    <a:pt x="36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8"/>
            <p:cNvSpPr/>
            <p:nvPr/>
          </p:nvSpPr>
          <p:spPr>
            <a:xfrm>
              <a:off x="4125900" y="712000"/>
              <a:ext cx="163425" cy="244700"/>
            </a:xfrm>
            <a:custGeom>
              <a:rect b="b" l="l" r="r" t="t"/>
              <a:pathLst>
                <a:path extrusionOk="0" h="9788" w="6537">
                  <a:moveTo>
                    <a:pt x="2917" y="0"/>
                  </a:moveTo>
                  <a:lnTo>
                    <a:pt x="2917" y="4536"/>
                  </a:lnTo>
                  <a:lnTo>
                    <a:pt x="0" y="4536"/>
                  </a:lnTo>
                  <a:lnTo>
                    <a:pt x="0" y="5251"/>
                  </a:lnTo>
                  <a:lnTo>
                    <a:pt x="2917" y="5251"/>
                  </a:lnTo>
                  <a:lnTo>
                    <a:pt x="2917" y="9787"/>
                  </a:lnTo>
                  <a:lnTo>
                    <a:pt x="3620" y="9787"/>
                  </a:lnTo>
                  <a:lnTo>
                    <a:pt x="3620" y="5251"/>
                  </a:lnTo>
                  <a:lnTo>
                    <a:pt x="6537" y="5251"/>
                  </a:lnTo>
                  <a:lnTo>
                    <a:pt x="6537" y="4536"/>
                  </a:lnTo>
                  <a:lnTo>
                    <a:pt x="3620" y="4536"/>
                  </a:lnTo>
                  <a:lnTo>
                    <a:pt x="36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8"/>
            <p:cNvSpPr/>
            <p:nvPr/>
          </p:nvSpPr>
          <p:spPr>
            <a:xfrm>
              <a:off x="4289900" y="712000"/>
              <a:ext cx="82475" cy="246175"/>
            </a:xfrm>
            <a:custGeom>
              <a:rect b="b" l="l" r="r" t="t"/>
              <a:pathLst>
                <a:path extrusionOk="0" h="9847" w="3299">
                  <a:moveTo>
                    <a:pt x="1" y="0"/>
                  </a:moveTo>
                  <a:lnTo>
                    <a:pt x="1" y="9847"/>
                  </a:lnTo>
                  <a:lnTo>
                    <a:pt x="3299" y="9847"/>
                  </a:lnTo>
                  <a:lnTo>
                    <a:pt x="32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28"/>
            <p:cNvSpPr/>
            <p:nvPr/>
          </p:nvSpPr>
          <p:spPr>
            <a:xfrm>
              <a:off x="4043450" y="712000"/>
              <a:ext cx="82475" cy="246175"/>
            </a:xfrm>
            <a:custGeom>
              <a:rect b="b" l="l" r="r" t="t"/>
              <a:pathLst>
                <a:path extrusionOk="0" h="9847" w="3299">
                  <a:moveTo>
                    <a:pt x="0" y="0"/>
                  </a:moveTo>
                  <a:lnTo>
                    <a:pt x="0" y="9847"/>
                  </a:lnTo>
                  <a:lnTo>
                    <a:pt x="3298" y="9847"/>
                  </a:lnTo>
                  <a:lnTo>
                    <a:pt x="32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28"/>
            <p:cNvSpPr/>
            <p:nvPr/>
          </p:nvSpPr>
          <p:spPr>
            <a:xfrm>
              <a:off x="4125000" y="200325"/>
              <a:ext cx="164925" cy="245875"/>
            </a:xfrm>
            <a:custGeom>
              <a:rect b="b" l="l" r="r" t="t"/>
              <a:pathLst>
                <a:path extrusionOk="0" h="9835" w="6597">
                  <a:moveTo>
                    <a:pt x="1" y="0"/>
                  </a:moveTo>
                  <a:lnTo>
                    <a:pt x="1" y="9835"/>
                  </a:lnTo>
                  <a:lnTo>
                    <a:pt x="6597" y="9835"/>
                  </a:lnTo>
                  <a:lnTo>
                    <a:pt x="65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8"/>
            <p:cNvSpPr/>
            <p:nvPr/>
          </p:nvSpPr>
          <p:spPr>
            <a:xfrm>
              <a:off x="4142850" y="217875"/>
              <a:ext cx="129525" cy="210775"/>
            </a:xfrm>
            <a:custGeom>
              <a:rect b="b" l="l" r="r" t="t"/>
              <a:pathLst>
                <a:path extrusionOk="0" h="8431" w="5181">
                  <a:moveTo>
                    <a:pt x="1" y="1"/>
                  </a:moveTo>
                  <a:lnTo>
                    <a:pt x="1" y="8430"/>
                  </a:lnTo>
                  <a:lnTo>
                    <a:pt x="5180" y="8430"/>
                  </a:lnTo>
                  <a:lnTo>
                    <a:pt x="518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8"/>
            <p:cNvSpPr/>
            <p:nvPr/>
          </p:nvSpPr>
          <p:spPr>
            <a:xfrm>
              <a:off x="3712750" y="200325"/>
              <a:ext cx="163425" cy="244400"/>
            </a:xfrm>
            <a:custGeom>
              <a:rect b="b" l="l" r="r" t="t"/>
              <a:pathLst>
                <a:path extrusionOk="0" h="9776" w="6537">
                  <a:moveTo>
                    <a:pt x="2917" y="0"/>
                  </a:moveTo>
                  <a:lnTo>
                    <a:pt x="2917" y="4537"/>
                  </a:lnTo>
                  <a:lnTo>
                    <a:pt x="0" y="4537"/>
                  </a:lnTo>
                  <a:lnTo>
                    <a:pt x="0" y="5239"/>
                  </a:lnTo>
                  <a:lnTo>
                    <a:pt x="2917" y="5239"/>
                  </a:lnTo>
                  <a:lnTo>
                    <a:pt x="2917" y="9775"/>
                  </a:lnTo>
                  <a:lnTo>
                    <a:pt x="3632" y="9775"/>
                  </a:lnTo>
                  <a:lnTo>
                    <a:pt x="3632" y="5239"/>
                  </a:lnTo>
                  <a:lnTo>
                    <a:pt x="6537" y="5239"/>
                  </a:lnTo>
                  <a:lnTo>
                    <a:pt x="6537" y="4537"/>
                  </a:lnTo>
                  <a:lnTo>
                    <a:pt x="3632" y="4537"/>
                  </a:lnTo>
                  <a:lnTo>
                    <a:pt x="36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8"/>
            <p:cNvSpPr/>
            <p:nvPr/>
          </p:nvSpPr>
          <p:spPr>
            <a:xfrm>
              <a:off x="4125900" y="200325"/>
              <a:ext cx="163425" cy="244400"/>
            </a:xfrm>
            <a:custGeom>
              <a:rect b="b" l="l" r="r" t="t"/>
              <a:pathLst>
                <a:path extrusionOk="0" h="9776" w="6537">
                  <a:moveTo>
                    <a:pt x="2917" y="0"/>
                  </a:moveTo>
                  <a:lnTo>
                    <a:pt x="2917" y="4537"/>
                  </a:lnTo>
                  <a:lnTo>
                    <a:pt x="0" y="4537"/>
                  </a:lnTo>
                  <a:lnTo>
                    <a:pt x="0" y="5239"/>
                  </a:lnTo>
                  <a:lnTo>
                    <a:pt x="2917" y="5239"/>
                  </a:lnTo>
                  <a:lnTo>
                    <a:pt x="2917" y="9775"/>
                  </a:lnTo>
                  <a:lnTo>
                    <a:pt x="3620" y="9775"/>
                  </a:lnTo>
                  <a:lnTo>
                    <a:pt x="3620" y="5239"/>
                  </a:lnTo>
                  <a:lnTo>
                    <a:pt x="6537" y="5239"/>
                  </a:lnTo>
                  <a:lnTo>
                    <a:pt x="6537" y="4537"/>
                  </a:lnTo>
                  <a:lnTo>
                    <a:pt x="3620" y="4537"/>
                  </a:lnTo>
                  <a:lnTo>
                    <a:pt x="36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28"/>
            <p:cNvSpPr/>
            <p:nvPr/>
          </p:nvSpPr>
          <p:spPr>
            <a:xfrm>
              <a:off x="4289900" y="200325"/>
              <a:ext cx="82475" cy="245875"/>
            </a:xfrm>
            <a:custGeom>
              <a:rect b="b" l="l" r="r" t="t"/>
              <a:pathLst>
                <a:path extrusionOk="0" h="9835" w="3299">
                  <a:moveTo>
                    <a:pt x="1" y="0"/>
                  </a:moveTo>
                  <a:lnTo>
                    <a:pt x="1" y="9835"/>
                  </a:lnTo>
                  <a:lnTo>
                    <a:pt x="3299" y="9835"/>
                  </a:lnTo>
                  <a:lnTo>
                    <a:pt x="32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28"/>
            <p:cNvSpPr/>
            <p:nvPr/>
          </p:nvSpPr>
          <p:spPr>
            <a:xfrm>
              <a:off x="4043450" y="200325"/>
              <a:ext cx="82475" cy="245875"/>
            </a:xfrm>
            <a:custGeom>
              <a:rect b="b" l="l" r="r" t="t"/>
              <a:pathLst>
                <a:path extrusionOk="0" h="9835" w="3299">
                  <a:moveTo>
                    <a:pt x="0" y="0"/>
                  </a:moveTo>
                  <a:lnTo>
                    <a:pt x="0" y="9835"/>
                  </a:lnTo>
                  <a:lnTo>
                    <a:pt x="3298" y="9835"/>
                  </a:lnTo>
                  <a:lnTo>
                    <a:pt x="32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8"/>
            <p:cNvSpPr/>
            <p:nvPr/>
          </p:nvSpPr>
          <p:spPr>
            <a:xfrm>
              <a:off x="3640125" y="1347200"/>
              <a:ext cx="194975" cy="23825"/>
            </a:xfrm>
            <a:custGeom>
              <a:rect b="b" l="l" r="r" t="t"/>
              <a:pathLst>
                <a:path extrusionOk="0" h="953" w="7799">
                  <a:moveTo>
                    <a:pt x="477" y="0"/>
                  </a:moveTo>
                  <a:cubicBezTo>
                    <a:pt x="215" y="0"/>
                    <a:pt x="0" y="214"/>
                    <a:pt x="0" y="476"/>
                  </a:cubicBezTo>
                  <a:cubicBezTo>
                    <a:pt x="0" y="738"/>
                    <a:pt x="215" y="953"/>
                    <a:pt x="477" y="953"/>
                  </a:cubicBezTo>
                  <a:lnTo>
                    <a:pt x="7323" y="953"/>
                  </a:lnTo>
                  <a:cubicBezTo>
                    <a:pt x="7585" y="953"/>
                    <a:pt x="7799" y="738"/>
                    <a:pt x="7799" y="476"/>
                  </a:cubicBezTo>
                  <a:cubicBezTo>
                    <a:pt x="7799" y="214"/>
                    <a:pt x="7585" y="0"/>
                    <a:pt x="73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28"/>
            <p:cNvSpPr/>
            <p:nvPr/>
          </p:nvSpPr>
          <p:spPr>
            <a:xfrm>
              <a:off x="4182150" y="1101325"/>
              <a:ext cx="164925" cy="245900"/>
            </a:xfrm>
            <a:custGeom>
              <a:rect b="b" l="l" r="r" t="t"/>
              <a:pathLst>
                <a:path extrusionOk="0" h="9836" w="6597">
                  <a:moveTo>
                    <a:pt x="1" y="1"/>
                  </a:moveTo>
                  <a:lnTo>
                    <a:pt x="1" y="9835"/>
                  </a:lnTo>
                  <a:lnTo>
                    <a:pt x="6597" y="9835"/>
                  </a:lnTo>
                  <a:lnTo>
                    <a:pt x="65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28"/>
            <p:cNvSpPr/>
            <p:nvPr/>
          </p:nvSpPr>
          <p:spPr>
            <a:xfrm>
              <a:off x="4199725" y="1118900"/>
              <a:ext cx="129500" cy="210750"/>
            </a:xfrm>
            <a:custGeom>
              <a:rect b="b" l="l" r="r" t="t"/>
              <a:pathLst>
                <a:path extrusionOk="0" h="8430" w="5180">
                  <a:moveTo>
                    <a:pt x="0" y="0"/>
                  </a:moveTo>
                  <a:lnTo>
                    <a:pt x="0" y="8430"/>
                  </a:lnTo>
                  <a:lnTo>
                    <a:pt x="5179" y="8430"/>
                  </a:lnTo>
                  <a:lnTo>
                    <a:pt x="51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28"/>
            <p:cNvSpPr/>
            <p:nvPr/>
          </p:nvSpPr>
          <p:spPr>
            <a:xfrm>
              <a:off x="4182750" y="1101325"/>
              <a:ext cx="163425" cy="244400"/>
            </a:xfrm>
            <a:custGeom>
              <a:rect b="b" l="l" r="r" t="t"/>
              <a:pathLst>
                <a:path extrusionOk="0" h="9776" w="6537">
                  <a:moveTo>
                    <a:pt x="2917" y="1"/>
                  </a:moveTo>
                  <a:lnTo>
                    <a:pt x="2917" y="4537"/>
                  </a:lnTo>
                  <a:lnTo>
                    <a:pt x="0" y="4537"/>
                  </a:lnTo>
                  <a:lnTo>
                    <a:pt x="0" y="5239"/>
                  </a:lnTo>
                  <a:lnTo>
                    <a:pt x="2917" y="5239"/>
                  </a:lnTo>
                  <a:lnTo>
                    <a:pt x="2917" y="9776"/>
                  </a:lnTo>
                  <a:lnTo>
                    <a:pt x="3620" y="9776"/>
                  </a:lnTo>
                  <a:lnTo>
                    <a:pt x="3620" y="5239"/>
                  </a:lnTo>
                  <a:lnTo>
                    <a:pt x="6537" y="5239"/>
                  </a:lnTo>
                  <a:lnTo>
                    <a:pt x="6537" y="4537"/>
                  </a:lnTo>
                  <a:lnTo>
                    <a:pt x="3620" y="453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28"/>
            <p:cNvSpPr/>
            <p:nvPr/>
          </p:nvSpPr>
          <p:spPr>
            <a:xfrm>
              <a:off x="4166975" y="1347200"/>
              <a:ext cx="194975" cy="23825"/>
            </a:xfrm>
            <a:custGeom>
              <a:rect b="b" l="l" r="r" t="t"/>
              <a:pathLst>
                <a:path extrusionOk="0" h="953" w="7799">
                  <a:moveTo>
                    <a:pt x="477" y="0"/>
                  </a:moveTo>
                  <a:cubicBezTo>
                    <a:pt x="215" y="0"/>
                    <a:pt x="0" y="214"/>
                    <a:pt x="0" y="476"/>
                  </a:cubicBezTo>
                  <a:cubicBezTo>
                    <a:pt x="0" y="738"/>
                    <a:pt x="215" y="953"/>
                    <a:pt x="477" y="953"/>
                  </a:cubicBezTo>
                  <a:lnTo>
                    <a:pt x="7323" y="953"/>
                  </a:lnTo>
                  <a:cubicBezTo>
                    <a:pt x="7585" y="953"/>
                    <a:pt x="7799" y="738"/>
                    <a:pt x="7799" y="476"/>
                  </a:cubicBezTo>
                  <a:cubicBezTo>
                    <a:pt x="7799" y="214"/>
                    <a:pt x="7585" y="0"/>
                    <a:pt x="73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28"/>
            <p:cNvSpPr/>
            <p:nvPr/>
          </p:nvSpPr>
          <p:spPr>
            <a:xfrm>
              <a:off x="3876150" y="1057575"/>
              <a:ext cx="249775" cy="400375"/>
            </a:xfrm>
            <a:custGeom>
              <a:rect b="b" l="l" r="r" t="t"/>
              <a:pathLst>
                <a:path extrusionOk="0" h="16015" w="9991">
                  <a:moveTo>
                    <a:pt x="1" y="0"/>
                  </a:moveTo>
                  <a:lnTo>
                    <a:pt x="1" y="16014"/>
                  </a:lnTo>
                  <a:lnTo>
                    <a:pt x="9990" y="16014"/>
                  </a:lnTo>
                  <a:lnTo>
                    <a:pt x="999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28"/>
            <p:cNvSpPr/>
            <p:nvPr/>
          </p:nvSpPr>
          <p:spPr>
            <a:xfrm>
              <a:off x="3887775" y="1070975"/>
              <a:ext cx="108075" cy="287550"/>
            </a:xfrm>
            <a:custGeom>
              <a:rect b="b" l="l" r="r" t="t"/>
              <a:pathLst>
                <a:path extrusionOk="0" h="11502" w="4323">
                  <a:moveTo>
                    <a:pt x="0" y="0"/>
                  </a:moveTo>
                  <a:lnTo>
                    <a:pt x="0" y="11502"/>
                  </a:lnTo>
                  <a:lnTo>
                    <a:pt x="4322" y="11502"/>
                  </a:lnTo>
                  <a:lnTo>
                    <a:pt x="432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28"/>
            <p:cNvSpPr/>
            <p:nvPr/>
          </p:nvSpPr>
          <p:spPr>
            <a:xfrm>
              <a:off x="4006250" y="1070975"/>
              <a:ext cx="108050" cy="287550"/>
            </a:xfrm>
            <a:custGeom>
              <a:rect b="b" l="l" r="r" t="t"/>
              <a:pathLst>
                <a:path extrusionOk="0" h="11502" w="4322">
                  <a:moveTo>
                    <a:pt x="0" y="0"/>
                  </a:moveTo>
                  <a:lnTo>
                    <a:pt x="0" y="11502"/>
                  </a:lnTo>
                  <a:lnTo>
                    <a:pt x="4322" y="11502"/>
                  </a:lnTo>
                  <a:lnTo>
                    <a:pt x="432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28"/>
            <p:cNvSpPr/>
            <p:nvPr/>
          </p:nvSpPr>
          <p:spPr>
            <a:xfrm>
              <a:off x="3887775" y="1368025"/>
              <a:ext cx="108075" cy="64625"/>
            </a:xfrm>
            <a:custGeom>
              <a:rect b="b" l="l" r="r" t="t"/>
              <a:pathLst>
                <a:path extrusionOk="0" h="2585" w="4323">
                  <a:moveTo>
                    <a:pt x="0" y="1"/>
                  </a:moveTo>
                  <a:lnTo>
                    <a:pt x="0" y="2584"/>
                  </a:lnTo>
                  <a:lnTo>
                    <a:pt x="4322" y="2584"/>
                  </a:lnTo>
                  <a:lnTo>
                    <a:pt x="43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8"/>
            <p:cNvSpPr/>
            <p:nvPr/>
          </p:nvSpPr>
          <p:spPr>
            <a:xfrm>
              <a:off x="4006250" y="1368025"/>
              <a:ext cx="108050" cy="64625"/>
            </a:xfrm>
            <a:custGeom>
              <a:rect b="b" l="l" r="r" t="t"/>
              <a:pathLst>
                <a:path extrusionOk="0" h="2585" w="4322">
                  <a:moveTo>
                    <a:pt x="0" y="1"/>
                  </a:moveTo>
                  <a:lnTo>
                    <a:pt x="0" y="2584"/>
                  </a:lnTo>
                  <a:lnTo>
                    <a:pt x="4322" y="2584"/>
                  </a:lnTo>
                  <a:lnTo>
                    <a:pt x="43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28"/>
            <p:cNvSpPr/>
            <p:nvPr/>
          </p:nvSpPr>
          <p:spPr>
            <a:xfrm>
              <a:off x="3870500" y="1443025"/>
              <a:ext cx="261075" cy="14925"/>
            </a:xfrm>
            <a:custGeom>
              <a:rect b="b" l="l" r="r" t="t"/>
              <a:pathLst>
                <a:path extrusionOk="0" h="597" w="10443">
                  <a:moveTo>
                    <a:pt x="1" y="1"/>
                  </a:moveTo>
                  <a:lnTo>
                    <a:pt x="1" y="596"/>
                  </a:lnTo>
                  <a:lnTo>
                    <a:pt x="10443" y="596"/>
                  </a:lnTo>
                  <a:lnTo>
                    <a:pt x="1044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28"/>
            <p:cNvSpPr/>
            <p:nvPr/>
          </p:nvSpPr>
          <p:spPr>
            <a:xfrm>
              <a:off x="3429075" y="1257900"/>
              <a:ext cx="77725" cy="200050"/>
            </a:xfrm>
            <a:custGeom>
              <a:rect b="b" l="l" r="r" t="t"/>
              <a:pathLst>
                <a:path extrusionOk="0" h="8002" w="3109">
                  <a:moveTo>
                    <a:pt x="1" y="0"/>
                  </a:moveTo>
                  <a:lnTo>
                    <a:pt x="1" y="8001"/>
                  </a:lnTo>
                  <a:lnTo>
                    <a:pt x="3108" y="8001"/>
                  </a:lnTo>
                  <a:lnTo>
                    <a:pt x="31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28"/>
            <p:cNvSpPr/>
            <p:nvPr/>
          </p:nvSpPr>
          <p:spPr>
            <a:xfrm>
              <a:off x="3461225" y="148825"/>
              <a:ext cx="45575" cy="1109100"/>
            </a:xfrm>
            <a:custGeom>
              <a:rect b="b" l="l" r="r" t="t"/>
              <a:pathLst>
                <a:path extrusionOk="0" h="44364" w="1823">
                  <a:moveTo>
                    <a:pt x="1" y="1"/>
                  </a:moveTo>
                  <a:lnTo>
                    <a:pt x="1" y="44363"/>
                  </a:lnTo>
                  <a:lnTo>
                    <a:pt x="1822" y="44363"/>
                  </a:lnTo>
                  <a:lnTo>
                    <a:pt x="182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28"/>
            <p:cNvSpPr/>
            <p:nvPr/>
          </p:nvSpPr>
          <p:spPr>
            <a:xfrm>
              <a:off x="4495275" y="1257900"/>
              <a:ext cx="78025" cy="200050"/>
            </a:xfrm>
            <a:custGeom>
              <a:rect b="b" l="l" r="r" t="t"/>
              <a:pathLst>
                <a:path extrusionOk="0" h="8002" w="3121">
                  <a:moveTo>
                    <a:pt x="1" y="0"/>
                  </a:moveTo>
                  <a:lnTo>
                    <a:pt x="1" y="8001"/>
                  </a:lnTo>
                  <a:lnTo>
                    <a:pt x="3120" y="8001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28"/>
            <p:cNvSpPr/>
            <p:nvPr/>
          </p:nvSpPr>
          <p:spPr>
            <a:xfrm>
              <a:off x="3388300" y="-356600"/>
              <a:ext cx="1225475" cy="524200"/>
            </a:xfrm>
            <a:custGeom>
              <a:rect b="b" l="l" r="r" t="t"/>
              <a:pathLst>
                <a:path extrusionOk="0" h="20968" w="49019">
                  <a:moveTo>
                    <a:pt x="24516" y="1"/>
                  </a:moveTo>
                  <a:lnTo>
                    <a:pt x="1" y="18432"/>
                  </a:lnTo>
                  <a:lnTo>
                    <a:pt x="1918" y="20968"/>
                  </a:lnTo>
                  <a:lnTo>
                    <a:pt x="24516" y="3978"/>
                  </a:lnTo>
                  <a:lnTo>
                    <a:pt x="47114" y="20968"/>
                  </a:lnTo>
                  <a:lnTo>
                    <a:pt x="49019" y="18432"/>
                  </a:lnTo>
                  <a:lnTo>
                    <a:pt x="2451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28"/>
            <p:cNvSpPr/>
            <p:nvPr/>
          </p:nvSpPr>
          <p:spPr>
            <a:xfrm>
              <a:off x="3348125" y="-399375"/>
              <a:ext cx="1305825" cy="512775"/>
            </a:xfrm>
            <a:custGeom>
              <a:rect b="b" l="l" r="r" t="t"/>
              <a:pathLst>
                <a:path extrusionOk="0" h="20511" w="52233">
                  <a:moveTo>
                    <a:pt x="26117" y="0"/>
                  </a:moveTo>
                  <a:cubicBezTo>
                    <a:pt x="25956" y="0"/>
                    <a:pt x="25795" y="51"/>
                    <a:pt x="25658" y="152"/>
                  </a:cubicBezTo>
                  <a:lnTo>
                    <a:pt x="405" y="19143"/>
                  </a:lnTo>
                  <a:cubicBezTo>
                    <a:pt x="72" y="19393"/>
                    <a:pt x="0" y="19869"/>
                    <a:pt x="262" y="20202"/>
                  </a:cubicBezTo>
                  <a:cubicBezTo>
                    <a:pt x="410" y="20406"/>
                    <a:pt x="636" y="20510"/>
                    <a:pt x="865" y="20510"/>
                  </a:cubicBezTo>
                  <a:cubicBezTo>
                    <a:pt x="1024" y="20510"/>
                    <a:pt x="1185" y="20460"/>
                    <a:pt x="1322" y="20357"/>
                  </a:cubicBezTo>
                  <a:lnTo>
                    <a:pt x="26123" y="1712"/>
                  </a:lnTo>
                  <a:lnTo>
                    <a:pt x="50911" y="20357"/>
                  </a:lnTo>
                  <a:cubicBezTo>
                    <a:pt x="51049" y="20460"/>
                    <a:pt x="51212" y="20511"/>
                    <a:pt x="51372" y="20511"/>
                  </a:cubicBezTo>
                  <a:cubicBezTo>
                    <a:pt x="51600" y="20511"/>
                    <a:pt x="51824" y="20410"/>
                    <a:pt x="51971" y="20214"/>
                  </a:cubicBezTo>
                  <a:cubicBezTo>
                    <a:pt x="52233" y="19869"/>
                    <a:pt x="52162" y="19393"/>
                    <a:pt x="51828" y="19143"/>
                  </a:cubicBezTo>
                  <a:lnTo>
                    <a:pt x="26575" y="152"/>
                  </a:lnTo>
                  <a:cubicBezTo>
                    <a:pt x="26438" y="51"/>
                    <a:pt x="26277" y="0"/>
                    <a:pt x="261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28"/>
            <p:cNvSpPr/>
            <p:nvPr/>
          </p:nvSpPr>
          <p:spPr>
            <a:xfrm>
              <a:off x="3577000" y="-330125"/>
              <a:ext cx="205425" cy="28675"/>
            </a:xfrm>
            <a:custGeom>
              <a:rect b="b" l="l" r="r" t="t"/>
              <a:pathLst>
                <a:path extrusionOk="0" h="1147" w="8217">
                  <a:moveTo>
                    <a:pt x="765" y="1"/>
                  </a:moveTo>
                  <a:cubicBezTo>
                    <a:pt x="4" y="1"/>
                    <a:pt x="1" y="1146"/>
                    <a:pt x="754" y="1146"/>
                  </a:cubicBezTo>
                  <a:cubicBezTo>
                    <a:pt x="768" y="1146"/>
                    <a:pt x="783" y="1145"/>
                    <a:pt x="799" y="1145"/>
                  </a:cubicBezTo>
                  <a:lnTo>
                    <a:pt x="7621" y="1145"/>
                  </a:lnTo>
                  <a:cubicBezTo>
                    <a:pt x="7635" y="1146"/>
                    <a:pt x="7648" y="1146"/>
                    <a:pt x="7662" y="1146"/>
                  </a:cubicBezTo>
                  <a:cubicBezTo>
                    <a:pt x="7965" y="1146"/>
                    <a:pt x="8217" y="892"/>
                    <a:pt x="8217" y="573"/>
                  </a:cubicBezTo>
                  <a:cubicBezTo>
                    <a:pt x="8217" y="259"/>
                    <a:pt x="7955" y="1"/>
                    <a:pt x="7642" y="1"/>
                  </a:cubicBezTo>
                  <a:cubicBezTo>
                    <a:pt x="7635" y="1"/>
                    <a:pt x="7628" y="1"/>
                    <a:pt x="7621" y="2"/>
                  </a:cubicBezTo>
                  <a:lnTo>
                    <a:pt x="799" y="2"/>
                  </a:lnTo>
                  <a:cubicBezTo>
                    <a:pt x="787" y="1"/>
                    <a:pt x="776" y="1"/>
                    <a:pt x="7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28"/>
            <p:cNvSpPr/>
            <p:nvPr/>
          </p:nvSpPr>
          <p:spPr>
            <a:xfrm>
              <a:off x="3908000" y="1335575"/>
              <a:ext cx="67900" cy="10150"/>
            </a:xfrm>
            <a:custGeom>
              <a:rect b="b" l="l" r="r" t="t"/>
              <a:pathLst>
                <a:path extrusionOk="0" h="406" w="2716">
                  <a:moveTo>
                    <a:pt x="1" y="1"/>
                  </a:moveTo>
                  <a:lnTo>
                    <a:pt x="1" y="406"/>
                  </a:lnTo>
                  <a:lnTo>
                    <a:pt x="2716" y="406"/>
                  </a:lnTo>
                  <a:lnTo>
                    <a:pt x="271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28"/>
            <p:cNvSpPr/>
            <p:nvPr/>
          </p:nvSpPr>
          <p:spPr>
            <a:xfrm>
              <a:off x="4026475" y="1335575"/>
              <a:ext cx="67600" cy="10150"/>
            </a:xfrm>
            <a:custGeom>
              <a:rect b="b" l="l" r="r" t="t"/>
              <a:pathLst>
                <a:path extrusionOk="0" h="406" w="2704">
                  <a:moveTo>
                    <a:pt x="1" y="1"/>
                  </a:moveTo>
                  <a:lnTo>
                    <a:pt x="1" y="406"/>
                  </a:lnTo>
                  <a:lnTo>
                    <a:pt x="2703" y="406"/>
                  </a:lnTo>
                  <a:lnTo>
                    <a:pt x="270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9" name="Google Shape;429;p28"/>
          <p:cNvGrpSpPr/>
          <p:nvPr/>
        </p:nvGrpSpPr>
        <p:grpSpPr>
          <a:xfrm>
            <a:off x="6540396" y="3565340"/>
            <a:ext cx="212314" cy="1120944"/>
            <a:chOff x="6090725" y="734900"/>
            <a:chExt cx="136950" cy="723050"/>
          </a:xfrm>
        </p:grpSpPr>
        <p:sp>
          <p:nvSpPr>
            <p:cNvPr id="430" name="Google Shape;430;p28"/>
            <p:cNvSpPr/>
            <p:nvPr/>
          </p:nvSpPr>
          <p:spPr>
            <a:xfrm>
              <a:off x="6130600" y="1337075"/>
              <a:ext cx="57175" cy="120875"/>
            </a:xfrm>
            <a:custGeom>
              <a:rect b="b" l="l" r="r" t="t"/>
              <a:pathLst>
                <a:path extrusionOk="0" h="4835" w="2287">
                  <a:moveTo>
                    <a:pt x="251" y="0"/>
                  </a:moveTo>
                  <a:lnTo>
                    <a:pt x="1" y="4834"/>
                  </a:lnTo>
                  <a:lnTo>
                    <a:pt x="2287" y="4834"/>
                  </a:lnTo>
                  <a:lnTo>
                    <a:pt x="20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28"/>
            <p:cNvSpPr/>
            <p:nvPr/>
          </p:nvSpPr>
          <p:spPr>
            <a:xfrm>
              <a:off x="6149075" y="902500"/>
              <a:ext cx="20250" cy="440550"/>
            </a:xfrm>
            <a:custGeom>
              <a:rect b="b" l="l" r="r" t="t"/>
              <a:pathLst>
                <a:path extrusionOk="0" h="17622" w="810">
                  <a:moveTo>
                    <a:pt x="0" y="0"/>
                  </a:moveTo>
                  <a:lnTo>
                    <a:pt x="0" y="17621"/>
                  </a:lnTo>
                  <a:lnTo>
                    <a:pt x="810" y="17621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28"/>
            <p:cNvSpPr/>
            <p:nvPr/>
          </p:nvSpPr>
          <p:spPr>
            <a:xfrm>
              <a:off x="6144300" y="1288850"/>
              <a:ext cx="29800" cy="48250"/>
            </a:xfrm>
            <a:custGeom>
              <a:rect b="b" l="l" r="r" t="t"/>
              <a:pathLst>
                <a:path extrusionOk="0" h="1930" w="1192">
                  <a:moveTo>
                    <a:pt x="1" y="0"/>
                  </a:moveTo>
                  <a:lnTo>
                    <a:pt x="1" y="1929"/>
                  </a:lnTo>
                  <a:lnTo>
                    <a:pt x="1191" y="1929"/>
                  </a:lnTo>
                  <a:lnTo>
                    <a:pt x="11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28"/>
            <p:cNvSpPr/>
            <p:nvPr/>
          </p:nvSpPr>
          <p:spPr>
            <a:xfrm>
              <a:off x="6133575" y="872425"/>
              <a:ext cx="51225" cy="10750"/>
            </a:xfrm>
            <a:custGeom>
              <a:rect b="b" l="l" r="r" t="t"/>
              <a:pathLst>
                <a:path extrusionOk="0" h="430" w="2049">
                  <a:moveTo>
                    <a:pt x="1" y="1"/>
                  </a:moveTo>
                  <a:lnTo>
                    <a:pt x="1" y="429"/>
                  </a:lnTo>
                  <a:lnTo>
                    <a:pt x="2049" y="429"/>
                  </a:lnTo>
                  <a:lnTo>
                    <a:pt x="204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28"/>
            <p:cNvSpPr/>
            <p:nvPr/>
          </p:nvSpPr>
          <p:spPr>
            <a:xfrm>
              <a:off x="6118400" y="789075"/>
              <a:ext cx="81600" cy="10750"/>
            </a:xfrm>
            <a:custGeom>
              <a:rect b="b" l="l" r="r" t="t"/>
              <a:pathLst>
                <a:path extrusionOk="0" h="430" w="3264">
                  <a:moveTo>
                    <a:pt x="1" y="1"/>
                  </a:moveTo>
                  <a:lnTo>
                    <a:pt x="1" y="430"/>
                  </a:lnTo>
                  <a:lnTo>
                    <a:pt x="3263" y="430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28"/>
            <p:cNvSpPr/>
            <p:nvPr/>
          </p:nvSpPr>
          <p:spPr>
            <a:xfrm>
              <a:off x="6138650" y="883150"/>
              <a:ext cx="41100" cy="19375"/>
            </a:xfrm>
            <a:custGeom>
              <a:rect b="b" l="l" r="r" t="t"/>
              <a:pathLst>
                <a:path extrusionOk="0" h="775" w="1644">
                  <a:moveTo>
                    <a:pt x="0" y="0"/>
                  </a:moveTo>
                  <a:lnTo>
                    <a:pt x="417" y="774"/>
                  </a:lnTo>
                  <a:lnTo>
                    <a:pt x="1227" y="774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28"/>
            <p:cNvSpPr/>
            <p:nvPr/>
          </p:nvSpPr>
          <p:spPr>
            <a:xfrm>
              <a:off x="6125550" y="764375"/>
              <a:ext cx="67000" cy="24725"/>
            </a:xfrm>
            <a:custGeom>
              <a:rect b="b" l="l" r="r" t="t"/>
              <a:pathLst>
                <a:path extrusionOk="0" h="989" w="2680">
                  <a:moveTo>
                    <a:pt x="322" y="1"/>
                  </a:moveTo>
                  <a:lnTo>
                    <a:pt x="1" y="989"/>
                  </a:lnTo>
                  <a:lnTo>
                    <a:pt x="2679" y="989"/>
                  </a:lnTo>
                  <a:lnTo>
                    <a:pt x="23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8"/>
            <p:cNvSpPr/>
            <p:nvPr/>
          </p:nvSpPr>
          <p:spPr>
            <a:xfrm>
              <a:off x="6144000" y="758425"/>
              <a:ext cx="30400" cy="5975"/>
            </a:xfrm>
            <a:custGeom>
              <a:rect b="b" l="l" r="r" t="t"/>
              <a:pathLst>
                <a:path extrusionOk="0" h="239" w="1216">
                  <a:moveTo>
                    <a:pt x="1" y="1"/>
                  </a:moveTo>
                  <a:lnTo>
                    <a:pt x="1" y="239"/>
                  </a:lnTo>
                  <a:lnTo>
                    <a:pt x="1215" y="239"/>
                  </a:lnTo>
                  <a:lnTo>
                    <a:pt x="12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8"/>
            <p:cNvSpPr/>
            <p:nvPr/>
          </p:nvSpPr>
          <p:spPr>
            <a:xfrm>
              <a:off x="6127625" y="799800"/>
              <a:ext cx="63125" cy="72650"/>
            </a:xfrm>
            <a:custGeom>
              <a:rect b="b" l="l" r="r" t="t"/>
              <a:pathLst>
                <a:path extrusionOk="0" h="2906" w="2525">
                  <a:moveTo>
                    <a:pt x="1" y="1"/>
                  </a:moveTo>
                  <a:lnTo>
                    <a:pt x="239" y="2906"/>
                  </a:lnTo>
                  <a:lnTo>
                    <a:pt x="2287" y="2906"/>
                  </a:lnTo>
                  <a:lnTo>
                    <a:pt x="252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8"/>
            <p:cNvSpPr/>
            <p:nvPr/>
          </p:nvSpPr>
          <p:spPr>
            <a:xfrm>
              <a:off x="6152050" y="734900"/>
              <a:ext cx="14900" cy="29800"/>
            </a:xfrm>
            <a:custGeom>
              <a:rect b="b" l="l" r="r" t="t"/>
              <a:pathLst>
                <a:path extrusionOk="0" h="1192" w="596">
                  <a:moveTo>
                    <a:pt x="298" y="1"/>
                  </a:moveTo>
                  <a:cubicBezTo>
                    <a:pt x="131" y="1"/>
                    <a:pt x="0" y="263"/>
                    <a:pt x="0" y="596"/>
                  </a:cubicBezTo>
                  <a:cubicBezTo>
                    <a:pt x="0" y="930"/>
                    <a:pt x="131" y="1192"/>
                    <a:pt x="298" y="1192"/>
                  </a:cubicBezTo>
                  <a:cubicBezTo>
                    <a:pt x="453" y="1192"/>
                    <a:pt x="595" y="930"/>
                    <a:pt x="595" y="596"/>
                  </a:cubicBezTo>
                  <a:cubicBezTo>
                    <a:pt x="595" y="275"/>
                    <a:pt x="453" y="1"/>
                    <a:pt x="2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8"/>
            <p:cNvSpPr/>
            <p:nvPr/>
          </p:nvSpPr>
          <p:spPr>
            <a:xfrm>
              <a:off x="6109475" y="942675"/>
              <a:ext cx="99450" cy="10150"/>
            </a:xfrm>
            <a:custGeom>
              <a:rect b="b" l="l" r="r" t="t"/>
              <a:pathLst>
                <a:path extrusionOk="0" h="406" w="3978">
                  <a:moveTo>
                    <a:pt x="1" y="1"/>
                  </a:moveTo>
                  <a:lnTo>
                    <a:pt x="1" y="405"/>
                  </a:lnTo>
                  <a:lnTo>
                    <a:pt x="3977" y="405"/>
                  </a:lnTo>
                  <a:lnTo>
                    <a:pt x="39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8"/>
            <p:cNvSpPr/>
            <p:nvPr/>
          </p:nvSpPr>
          <p:spPr>
            <a:xfrm>
              <a:off x="6201450" y="936700"/>
              <a:ext cx="26225" cy="22250"/>
            </a:xfrm>
            <a:custGeom>
              <a:rect b="b" l="l" r="r" t="t"/>
              <a:pathLst>
                <a:path extrusionOk="0" h="890" w="1049">
                  <a:moveTo>
                    <a:pt x="617" y="1"/>
                  </a:moveTo>
                  <a:cubicBezTo>
                    <a:pt x="610" y="1"/>
                    <a:pt x="603" y="1"/>
                    <a:pt x="596" y="1"/>
                  </a:cubicBezTo>
                  <a:cubicBezTo>
                    <a:pt x="203" y="1"/>
                    <a:pt x="1" y="478"/>
                    <a:pt x="286" y="763"/>
                  </a:cubicBezTo>
                  <a:cubicBezTo>
                    <a:pt x="373" y="850"/>
                    <a:pt x="482" y="889"/>
                    <a:pt x="590" y="889"/>
                  </a:cubicBezTo>
                  <a:cubicBezTo>
                    <a:pt x="821" y="889"/>
                    <a:pt x="1048" y="710"/>
                    <a:pt x="1048" y="442"/>
                  </a:cubicBezTo>
                  <a:cubicBezTo>
                    <a:pt x="1048" y="199"/>
                    <a:pt x="857" y="1"/>
                    <a:pt x="6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8"/>
            <p:cNvSpPr/>
            <p:nvPr/>
          </p:nvSpPr>
          <p:spPr>
            <a:xfrm>
              <a:off x="6090725" y="936725"/>
              <a:ext cx="25550" cy="21900"/>
            </a:xfrm>
            <a:custGeom>
              <a:rect b="b" l="l" r="r" t="t"/>
              <a:pathLst>
                <a:path extrusionOk="0" h="876" w="1022">
                  <a:moveTo>
                    <a:pt x="455" y="0"/>
                  </a:moveTo>
                  <a:cubicBezTo>
                    <a:pt x="451" y="0"/>
                    <a:pt x="446" y="0"/>
                    <a:pt x="441" y="0"/>
                  </a:cubicBezTo>
                  <a:cubicBezTo>
                    <a:pt x="191" y="0"/>
                    <a:pt x="0" y="191"/>
                    <a:pt x="0" y="441"/>
                  </a:cubicBezTo>
                  <a:cubicBezTo>
                    <a:pt x="8" y="704"/>
                    <a:pt x="219" y="876"/>
                    <a:pt x="439" y="876"/>
                  </a:cubicBezTo>
                  <a:cubicBezTo>
                    <a:pt x="548" y="876"/>
                    <a:pt x="660" y="833"/>
                    <a:pt x="751" y="739"/>
                  </a:cubicBezTo>
                  <a:cubicBezTo>
                    <a:pt x="1021" y="468"/>
                    <a:pt x="839" y="0"/>
                    <a:pt x="4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3" name="Google Shape;443;p28"/>
          <p:cNvGrpSpPr/>
          <p:nvPr/>
        </p:nvGrpSpPr>
        <p:grpSpPr>
          <a:xfrm>
            <a:off x="3497550" y="4283082"/>
            <a:ext cx="292429" cy="403308"/>
            <a:chOff x="5605250" y="1168900"/>
            <a:chExt cx="208075" cy="286950"/>
          </a:xfrm>
        </p:grpSpPr>
        <p:sp>
          <p:nvSpPr>
            <p:cNvPr id="444" name="Google Shape;444;p28"/>
            <p:cNvSpPr/>
            <p:nvPr/>
          </p:nvSpPr>
          <p:spPr>
            <a:xfrm>
              <a:off x="5605250" y="1168900"/>
              <a:ext cx="208075" cy="208375"/>
            </a:xfrm>
            <a:custGeom>
              <a:rect b="b" l="l" r="r" t="t"/>
              <a:pathLst>
                <a:path extrusionOk="0" h="8335" w="8323">
                  <a:moveTo>
                    <a:pt x="4156" y="0"/>
                  </a:moveTo>
                  <a:cubicBezTo>
                    <a:pt x="1858" y="0"/>
                    <a:pt x="0" y="1870"/>
                    <a:pt x="0" y="4167"/>
                  </a:cubicBezTo>
                  <a:cubicBezTo>
                    <a:pt x="0" y="6465"/>
                    <a:pt x="1858" y="8335"/>
                    <a:pt x="4156" y="8335"/>
                  </a:cubicBezTo>
                  <a:cubicBezTo>
                    <a:pt x="6465" y="8335"/>
                    <a:pt x="8323" y="6465"/>
                    <a:pt x="8323" y="4167"/>
                  </a:cubicBezTo>
                  <a:cubicBezTo>
                    <a:pt x="8323" y="1870"/>
                    <a:pt x="6465" y="0"/>
                    <a:pt x="41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28"/>
            <p:cNvSpPr/>
            <p:nvPr/>
          </p:nvSpPr>
          <p:spPr>
            <a:xfrm>
              <a:off x="5709125" y="1168900"/>
              <a:ext cx="104200" cy="208375"/>
            </a:xfrm>
            <a:custGeom>
              <a:rect b="b" l="l" r="r" t="t"/>
              <a:pathLst>
                <a:path extrusionOk="0" h="8335" w="4168">
                  <a:moveTo>
                    <a:pt x="1" y="0"/>
                  </a:moveTo>
                  <a:lnTo>
                    <a:pt x="1" y="8335"/>
                  </a:lnTo>
                  <a:cubicBezTo>
                    <a:pt x="2310" y="8335"/>
                    <a:pt x="4168" y="6465"/>
                    <a:pt x="4168" y="4167"/>
                  </a:cubicBezTo>
                  <a:cubicBezTo>
                    <a:pt x="4168" y="1870"/>
                    <a:pt x="2310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28"/>
            <p:cNvSpPr/>
            <p:nvPr/>
          </p:nvSpPr>
          <p:spPr>
            <a:xfrm>
              <a:off x="5699600" y="1259300"/>
              <a:ext cx="19375" cy="196550"/>
            </a:xfrm>
            <a:custGeom>
              <a:rect b="b" l="l" r="r" t="t"/>
              <a:pathLst>
                <a:path extrusionOk="0" h="7862" w="775">
                  <a:moveTo>
                    <a:pt x="388" y="1"/>
                  </a:moveTo>
                  <a:cubicBezTo>
                    <a:pt x="194" y="1"/>
                    <a:pt x="1" y="129"/>
                    <a:pt x="1" y="385"/>
                  </a:cubicBezTo>
                  <a:lnTo>
                    <a:pt x="1" y="7469"/>
                  </a:lnTo>
                  <a:cubicBezTo>
                    <a:pt x="1" y="7695"/>
                    <a:pt x="167" y="7862"/>
                    <a:pt x="394" y="7862"/>
                  </a:cubicBezTo>
                  <a:cubicBezTo>
                    <a:pt x="608" y="7862"/>
                    <a:pt x="775" y="7695"/>
                    <a:pt x="775" y="7469"/>
                  </a:cubicBezTo>
                  <a:lnTo>
                    <a:pt x="775" y="385"/>
                  </a:lnTo>
                  <a:cubicBezTo>
                    <a:pt x="775" y="129"/>
                    <a:pt x="581" y="1"/>
                    <a:pt x="3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8"/>
            <p:cNvSpPr/>
            <p:nvPr/>
          </p:nvSpPr>
          <p:spPr>
            <a:xfrm>
              <a:off x="5665375" y="1310575"/>
              <a:ext cx="43775" cy="36050"/>
            </a:xfrm>
            <a:custGeom>
              <a:rect b="b" l="l" r="r" t="t"/>
              <a:pathLst>
                <a:path extrusionOk="0" h="1442" w="1751">
                  <a:moveTo>
                    <a:pt x="0" y="1"/>
                  </a:moveTo>
                  <a:lnTo>
                    <a:pt x="1751" y="1441"/>
                  </a:lnTo>
                </a:path>
              </a:pathLst>
            </a:custGeom>
            <a:solidFill>
              <a:srgbClr val="D1DB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8"/>
            <p:cNvSpPr/>
            <p:nvPr/>
          </p:nvSpPr>
          <p:spPr>
            <a:xfrm>
              <a:off x="5651075" y="1300725"/>
              <a:ext cx="69100" cy="55725"/>
            </a:xfrm>
            <a:custGeom>
              <a:rect b="b" l="l" r="r" t="t"/>
              <a:pathLst>
                <a:path extrusionOk="0" h="2229" w="2764">
                  <a:moveTo>
                    <a:pt x="571" y="0"/>
                  </a:moveTo>
                  <a:cubicBezTo>
                    <a:pt x="251" y="0"/>
                    <a:pt x="0" y="439"/>
                    <a:pt x="322" y="704"/>
                  </a:cubicBezTo>
                  <a:lnTo>
                    <a:pt x="2085" y="2145"/>
                  </a:lnTo>
                  <a:cubicBezTo>
                    <a:pt x="2156" y="2204"/>
                    <a:pt x="2239" y="2228"/>
                    <a:pt x="2335" y="2228"/>
                  </a:cubicBezTo>
                  <a:cubicBezTo>
                    <a:pt x="2442" y="2228"/>
                    <a:pt x="2561" y="2181"/>
                    <a:pt x="2632" y="2085"/>
                  </a:cubicBezTo>
                  <a:cubicBezTo>
                    <a:pt x="2763" y="1919"/>
                    <a:pt x="2739" y="1681"/>
                    <a:pt x="2573" y="1538"/>
                  </a:cubicBezTo>
                  <a:lnTo>
                    <a:pt x="822" y="97"/>
                  </a:lnTo>
                  <a:cubicBezTo>
                    <a:pt x="740" y="29"/>
                    <a:pt x="653" y="0"/>
                    <a:pt x="5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8"/>
            <p:cNvSpPr/>
            <p:nvPr/>
          </p:nvSpPr>
          <p:spPr>
            <a:xfrm>
              <a:off x="5709125" y="1289150"/>
              <a:ext cx="31275" cy="29775"/>
            </a:xfrm>
            <a:custGeom>
              <a:rect b="b" l="l" r="r" t="t"/>
              <a:pathLst>
                <a:path extrusionOk="0" h="1191" w="1251">
                  <a:moveTo>
                    <a:pt x="1" y="1191"/>
                  </a:moveTo>
                  <a:lnTo>
                    <a:pt x="1251" y="0"/>
                  </a:lnTo>
                </a:path>
              </a:pathLst>
            </a:custGeom>
            <a:solidFill>
              <a:srgbClr val="D1DB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8"/>
            <p:cNvSpPr/>
            <p:nvPr/>
          </p:nvSpPr>
          <p:spPr>
            <a:xfrm>
              <a:off x="5696025" y="1279325"/>
              <a:ext cx="58350" cy="49425"/>
            </a:xfrm>
            <a:custGeom>
              <a:rect b="b" l="l" r="r" t="t"/>
              <a:pathLst>
                <a:path extrusionOk="0" h="1977" w="2334">
                  <a:moveTo>
                    <a:pt x="1773" y="0"/>
                  </a:moveTo>
                  <a:cubicBezTo>
                    <a:pt x="1683" y="0"/>
                    <a:pt x="1588" y="35"/>
                    <a:pt x="1501" y="120"/>
                  </a:cubicBezTo>
                  <a:lnTo>
                    <a:pt x="263" y="1310"/>
                  </a:lnTo>
                  <a:cubicBezTo>
                    <a:pt x="1" y="1548"/>
                    <a:pt x="179" y="1977"/>
                    <a:pt x="537" y="1977"/>
                  </a:cubicBezTo>
                  <a:cubicBezTo>
                    <a:pt x="632" y="1977"/>
                    <a:pt x="727" y="1941"/>
                    <a:pt x="799" y="1870"/>
                  </a:cubicBezTo>
                  <a:lnTo>
                    <a:pt x="2049" y="679"/>
                  </a:lnTo>
                  <a:cubicBezTo>
                    <a:pt x="2334" y="403"/>
                    <a:pt x="2079" y="0"/>
                    <a:pt x="17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1" name="Google Shape;451;p28"/>
          <p:cNvGrpSpPr/>
          <p:nvPr/>
        </p:nvGrpSpPr>
        <p:grpSpPr>
          <a:xfrm>
            <a:off x="3923413" y="4103504"/>
            <a:ext cx="314943" cy="582910"/>
            <a:chOff x="6691700" y="1068275"/>
            <a:chExt cx="221775" cy="410500"/>
          </a:xfrm>
        </p:grpSpPr>
        <p:sp>
          <p:nvSpPr>
            <p:cNvPr id="452" name="Google Shape;452;p28"/>
            <p:cNvSpPr/>
            <p:nvPr/>
          </p:nvSpPr>
          <p:spPr>
            <a:xfrm>
              <a:off x="6691700" y="1068275"/>
              <a:ext cx="221775" cy="317325"/>
            </a:xfrm>
            <a:custGeom>
              <a:rect b="b" l="l" r="r" t="t"/>
              <a:pathLst>
                <a:path extrusionOk="0" h="12693" w="8871">
                  <a:moveTo>
                    <a:pt x="4429" y="1"/>
                  </a:moveTo>
                  <a:cubicBezTo>
                    <a:pt x="3810" y="1"/>
                    <a:pt x="0" y="3430"/>
                    <a:pt x="0" y="7657"/>
                  </a:cubicBezTo>
                  <a:cubicBezTo>
                    <a:pt x="0" y="11883"/>
                    <a:pt x="3715" y="12693"/>
                    <a:pt x="4429" y="12693"/>
                  </a:cubicBezTo>
                  <a:cubicBezTo>
                    <a:pt x="5144" y="12693"/>
                    <a:pt x="8870" y="11883"/>
                    <a:pt x="8870" y="7657"/>
                  </a:cubicBezTo>
                  <a:cubicBezTo>
                    <a:pt x="8870" y="3430"/>
                    <a:pt x="5060" y="1"/>
                    <a:pt x="44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28"/>
            <p:cNvSpPr/>
            <p:nvPr/>
          </p:nvSpPr>
          <p:spPr>
            <a:xfrm>
              <a:off x="6802425" y="1068275"/>
              <a:ext cx="111050" cy="317325"/>
            </a:xfrm>
            <a:custGeom>
              <a:rect b="b" l="l" r="r" t="t"/>
              <a:pathLst>
                <a:path extrusionOk="0" h="12693" w="4442">
                  <a:moveTo>
                    <a:pt x="0" y="1"/>
                  </a:moveTo>
                  <a:lnTo>
                    <a:pt x="0" y="12693"/>
                  </a:lnTo>
                  <a:cubicBezTo>
                    <a:pt x="727" y="12693"/>
                    <a:pt x="4441" y="11883"/>
                    <a:pt x="4441" y="7657"/>
                  </a:cubicBezTo>
                  <a:cubicBezTo>
                    <a:pt x="4441" y="3430"/>
                    <a:pt x="631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28"/>
            <p:cNvSpPr/>
            <p:nvPr/>
          </p:nvSpPr>
          <p:spPr>
            <a:xfrm>
              <a:off x="6792600" y="1285875"/>
              <a:ext cx="19675" cy="192900"/>
            </a:xfrm>
            <a:custGeom>
              <a:rect b="b" l="l" r="r" t="t"/>
              <a:pathLst>
                <a:path extrusionOk="0" h="7716" w="787">
                  <a:moveTo>
                    <a:pt x="393" y="0"/>
                  </a:moveTo>
                  <a:cubicBezTo>
                    <a:pt x="197" y="0"/>
                    <a:pt x="0" y="131"/>
                    <a:pt x="0" y="393"/>
                  </a:cubicBezTo>
                  <a:lnTo>
                    <a:pt x="0" y="7323"/>
                  </a:lnTo>
                  <a:cubicBezTo>
                    <a:pt x="0" y="7537"/>
                    <a:pt x="179" y="7716"/>
                    <a:pt x="393" y="7716"/>
                  </a:cubicBezTo>
                  <a:cubicBezTo>
                    <a:pt x="608" y="7716"/>
                    <a:pt x="786" y="7537"/>
                    <a:pt x="786" y="7323"/>
                  </a:cubicBezTo>
                  <a:lnTo>
                    <a:pt x="786" y="393"/>
                  </a:lnTo>
                  <a:cubicBezTo>
                    <a:pt x="786" y="131"/>
                    <a:pt x="590" y="0"/>
                    <a:pt x="3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28"/>
            <p:cNvSpPr/>
            <p:nvPr/>
          </p:nvSpPr>
          <p:spPr>
            <a:xfrm>
              <a:off x="6759550" y="1295700"/>
              <a:ext cx="42900" cy="48825"/>
            </a:xfrm>
            <a:custGeom>
              <a:rect b="b" l="l" r="r" t="t"/>
              <a:pathLst>
                <a:path extrusionOk="0" h="1953" w="1716">
                  <a:moveTo>
                    <a:pt x="1" y="0"/>
                  </a:moveTo>
                  <a:lnTo>
                    <a:pt x="1715" y="1953"/>
                  </a:lnTo>
                </a:path>
              </a:pathLst>
            </a:custGeom>
            <a:solidFill>
              <a:srgbClr val="D1DB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28"/>
            <p:cNvSpPr/>
            <p:nvPr/>
          </p:nvSpPr>
          <p:spPr>
            <a:xfrm>
              <a:off x="6744850" y="1285400"/>
              <a:ext cx="70600" cy="69000"/>
            </a:xfrm>
            <a:custGeom>
              <a:rect b="b" l="l" r="r" t="t"/>
              <a:pathLst>
                <a:path extrusionOk="0" h="2760" w="2824">
                  <a:moveTo>
                    <a:pt x="571" y="1"/>
                  </a:moveTo>
                  <a:cubicBezTo>
                    <a:pt x="271" y="1"/>
                    <a:pt x="0" y="383"/>
                    <a:pt x="291" y="674"/>
                  </a:cubicBezTo>
                  <a:lnTo>
                    <a:pt x="2006" y="2627"/>
                  </a:lnTo>
                  <a:cubicBezTo>
                    <a:pt x="2071" y="2703"/>
                    <a:pt x="2166" y="2759"/>
                    <a:pt x="2273" y="2759"/>
                  </a:cubicBezTo>
                  <a:cubicBezTo>
                    <a:pt x="2283" y="2759"/>
                    <a:pt x="2293" y="2759"/>
                    <a:pt x="2303" y="2758"/>
                  </a:cubicBezTo>
                  <a:cubicBezTo>
                    <a:pt x="2308" y="2758"/>
                    <a:pt x="2313" y="2758"/>
                    <a:pt x="2318" y="2758"/>
                  </a:cubicBezTo>
                  <a:cubicBezTo>
                    <a:pt x="2642" y="2758"/>
                    <a:pt x="2824" y="2361"/>
                    <a:pt x="2601" y="2115"/>
                  </a:cubicBezTo>
                  <a:lnTo>
                    <a:pt x="875" y="162"/>
                  </a:lnTo>
                  <a:cubicBezTo>
                    <a:pt x="785" y="48"/>
                    <a:pt x="676" y="1"/>
                    <a:pt x="5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8"/>
            <p:cNvSpPr/>
            <p:nvPr/>
          </p:nvSpPr>
          <p:spPr>
            <a:xfrm>
              <a:off x="6802425" y="1295700"/>
              <a:ext cx="43175" cy="48825"/>
            </a:xfrm>
            <a:custGeom>
              <a:rect b="b" l="l" r="r" t="t"/>
              <a:pathLst>
                <a:path extrusionOk="0" h="1953" w="1727">
                  <a:moveTo>
                    <a:pt x="1727" y="0"/>
                  </a:moveTo>
                  <a:lnTo>
                    <a:pt x="0" y="1953"/>
                  </a:lnTo>
                </a:path>
              </a:pathLst>
            </a:custGeom>
            <a:solidFill>
              <a:srgbClr val="D1DB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28"/>
            <p:cNvSpPr/>
            <p:nvPr/>
          </p:nvSpPr>
          <p:spPr>
            <a:xfrm>
              <a:off x="6789325" y="1285400"/>
              <a:ext cx="70700" cy="69000"/>
            </a:xfrm>
            <a:custGeom>
              <a:rect b="b" l="l" r="r" t="t"/>
              <a:pathLst>
                <a:path extrusionOk="0" h="2760" w="2828">
                  <a:moveTo>
                    <a:pt x="2252" y="1"/>
                  </a:moveTo>
                  <a:cubicBezTo>
                    <a:pt x="2147" y="1"/>
                    <a:pt x="2040" y="48"/>
                    <a:pt x="1953" y="162"/>
                  </a:cubicBezTo>
                  <a:lnTo>
                    <a:pt x="227" y="2115"/>
                  </a:lnTo>
                  <a:cubicBezTo>
                    <a:pt x="0" y="2365"/>
                    <a:pt x="191" y="2758"/>
                    <a:pt x="524" y="2758"/>
                  </a:cubicBezTo>
                  <a:cubicBezTo>
                    <a:pt x="535" y="2759"/>
                    <a:pt x="545" y="2759"/>
                    <a:pt x="555" y="2759"/>
                  </a:cubicBezTo>
                  <a:cubicBezTo>
                    <a:pt x="662" y="2759"/>
                    <a:pt x="757" y="2703"/>
                    <a:pt x="822" y="2627"/>
                  </a:cubicBezTo>
                  <a:lnTo>
                    <a:pt x="2536" y="674"/>
                  </a:lnTo>
                  <a:cubicBezTo>
                    <a:pt x="2827" y="383"/>
                    <a:pt x="2550" y="1"/>
                    <a:pt x="22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9" name="Google Shape;459;p28"/>
          <p:cNvSpPr/>
          <p:nvPr/>
        </p:nvSpPr>
        <p:spPr>
          <a:xfrm>
            <a:off x="3129600" y="4650800"/>
            <a:ext cx="6074965" cy="96077"/>
          </a:xfrm>
          <a:custGeom>
            <a:rect b="b" l="l" r="r" t="t"/>
            <a:pathLst>
              <a:path extrusionOk="0" h="2775" w="145770">
                <a:moveTo>
                  <a:pt x="1" y="1"/>
                </a:moveTo>
                <a:lnTo>
                  <a:pt x="1" y="2775"/>
                </a:lnTo>
                <a:lnTo>
                  <a:pt x="145769" y="2775"/>
                </a:lnTo>
                <a:lnTo>
                  <a:pt x="14576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460" name="Google Shape;460;p28"/>
          <p:cNvSpPr/>
          <p:nvPr/>
        </p:nvSpPr>
        <p:spPr>
          <a:xfrm>
            <a:off x="0" y="4103502"/>
            <a:ext cx="3858270" cy="1040025"/>
          </a:xfrm>
          <a:custGeom>
            <a:rect b="b" l="l" r="r" t="t"/>
            <a:pathLst>
              <a:path extrusionOk="0" h="33636" w="102716">
                <a:moveTo>
                  <a:pt x="102716" y="33493"/>
                </a:moveTo>
                <a:cubicBezTo>
                  <a:pt x="102716" y="33493"/>
                  <a:pt x="93310" y="6549"/>
                  <a:pt x="67914" y="11645"/>
                </a:cubicBezTo>
                <a:cubicBezTo>
                  <a:pt x="25420" y="20158"/>
                  <a:pt x="42113" y="4763"/>
                  <a:pt x="0" y="1"/>
                </a:cubicBezTo>
                <a:lnTo>
                  <a:pt x="0" y="33433"/>
                </a:lnTo>
                <a:cubicBezTo>
                  <a:pt x="0" y="33540"/>
                  <a:pt x="84" y="33636"/>
                  <a:pt x="203" y="33636"/>
                </a:cubicBezTo>
                <a:lnTo>
                  <a:pt x="102513" y="33636"/>
                </a:lnTo>
                <a:cubicBezTo>
                  <a:pt x="102620" y="33636"/>
                  <a:pt x="102716" y="33540"/>
                  <a:pt x="102716" y="3343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28"/>
          <p:cNvSpPr txBox="1"/>
          <p:nvPr/>
        </p:nvSpPr>
        <p:spPr>
          <a:xfrm>
            <a:off x="137900" y="4207863"/>
            <a:ext cx="3189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СПБГЭУ, факультет бизнеса, таможенного дела и экономической безопасности</a:t>
            </a:r>
            <a:endParaRPr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9"/>
          <p:cNvSpPr txBox="1"/>
          <p:nvPr>
            <p:ph type="title"/>
          </p:nvPr>
        </p:nvSpPr>
        <p:spPr>
          <a:xfrm>
            <a:off x="2842700" y="123150"/>
            <a:ext cx="5823300" cy="179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latin typeface="Bitter"/>
                <a:ea typeface="Bitter"/>
                <a:cs typeface="Bitter"/>
                <a:sym typeface="Bitter"/>
              </a:rPr>
              <a:t>Иммерсивная платформа</a:t>
            </a:r>
            <a:endParaRPr sz="4100"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67" name="Google Shape;467;p29"/>
          <p:cNvSpPr txBox="1"/>
          <p:nvPr>
            <p:ph idx="1" type="subTitle"/>
          </p:nvPr>
        </p:nvSpPr>
        <p:spPr>
          <a:xfrm>
            <a:off x="94150" y="1512425"/>
            <a:ext cx="3871800" cy="13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Иммерсивность</a:t>
            </a:r>
            <a:r>
              <a:rPr lang="en">
                <a:solidFill>
                  <a:srgbClr val="000000"/>
                </a:solidFill>
                <a:latin typeface="Bitter Medium"/>
                <a:ea typeface="Bitter Medium"/>
                <a:cs typeface="Bitter Medium"/>
                <a:sym typeface="Bitter Medium"/>
              </a:rPr>
              <a:t> - это свойство или характеристика опыта, который полностью погружает человека в виртуальную или фиктивную среду, создавая ощущение присутствия и вовлеченности. </a:t>
            </a:r>
            <a:endParaRPr>
              <a:solidFill>
                <a:srgbClr val="000000"/>
              </a:solidFill>
              <a:latin typeface="Bitter Medium"/>
              <a:ea typeface="Bitter Medium"/>
              <a:cs typeface="Bitter Medium"/>
              <a:sym typeface="Bitter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8" name="Google Shape;468;p29"/>
          <p:cNvGrpSpPr/>
          <p:nvPr/>
        </p:nvGrpSpPr>
        <p:grpSpPr>
          <a:xfrm>
            <a:off x="6279176" y="1992881"/>
            <a:ext cx="2151648" cy="2158611"/>
            <a:chOff x="1700675" y="1426325"/>
            <a:chExt cx="3475446" cy="2725175"/>
          </a:xfrm>
        </p:grpSpPr>
        <p:sp>
          <p:nvSpPr>
            <p:cNvPr id="469" name="Google Shape;469;p29"/>
            <p:cNvSpPr/>
            <p:nvPr/>
          </p:nvSpPr>
          <p:spPr>
            <a:xfrm>
              <a:off x="2972200" y="3674850"/>
              <a:ext cx="1011375" cy="476650"/>
            </a:xfrm>
            <a:custGeom>
              <a:rect b="b" l="l" r="r" t="t"/>
              <a:pathLst>
                <a:path extrusionOk="0" h="19066" w="40455">
                  <a:moveTo>
                    <a:pt x="4340" y="0"/>
                  </a:moveTo>
                  <a:lnTo>
                    <a:pt x="3472" y="3803"/>
                  </a:lnTo>
                  <a:lnTo>
                    <a:pt x="1" y="19066"/>
                  </a:lnTo>
                  <a:lnTo>
                    <a:pt x="40454" y="19066"/>
                  </a:lnTo>
                  <a:lnTo>
                    <a:pt x="36983" y="3803"/>
                  </a:lnTo>
                  <a:lnTo>
                    <a:pt x="361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29"/>
            <p:cNvSpPr/>
            <p:nvPr/>
          </p:nvSpPr>
          <p:spPr>
            <a:xfrm>
              <a:off x="3059000" y="3674850"/>
              <a:ext cx="837800" cy="95100"/>
            </a:xfrm>
            <a:custGeom>
              <a:rect b="b" l="l" r="r" t="t"/>
              <a:pathLst>
                <a:path extrusionOk="0" h="3804" w="33512">
                  <a:moveTo>
                    <a:pt x="868" y="0"/>
                  </a:moveTo>
                  <a:lnTo>
                    <a:pt x="0" y="3803"/>
                  </a:lnTo>
                  <a:lnTo>
                    <a:pt x="33511" y="3803"/>
                  </a:lnTo>
                  <a:lnTo>
                    <a:pt x="326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29"/>
            <p:cNvSpPr/>
            <p:nvPr/>
          </p:nvSpPr>
          <p:spPr>
            <a:xfrm>
              <a:off x="2693375" y="4015575"/>
              <a:ext cx="1568375" cy="135925"/>
            </a:xfrm>
            <a:custGeom>
              <a:rect b="b" l="l" r="r" t="t"/>
              <a:pathLst>
                <a:path extrusionOk="0" h="5437" w="62735">
                  <a:moveTo>
                    <a:pt x="2093" y="0"/>
                  </a:moveTo>
                  <a:cubicBezTo>
                    <a:pt x="945" y="0"/>
                    <a:pt x="1" y="945"/>
                    <a:pt x="1" y="2093"/>
                  </a:cubicBezTo>
                  <a:lnTo>
                    <a:pt x="1" y="3344"/>
                  </a:lnTo>
                  <a:cubicBezTo>
                    <a:pt x="1" y="4492"/>
                    <a:pt x="945" y="5437"/>
                    <a:pt x="2093" y="5437"/>
                  </a:cubicBezTo>
                  <a:lnTo>
                    <a:pt x="60642" y="5437"/>
                  </a:lnTo>
                  <a:cubicBezTo>
                    <a:pt x="61816" y="5437"/>
                    <a:pt x="62735" y="4492"/>
                    <a:pt x="62735" y="3344"/>
                  </a:cubicBezTo>
                  <a:lnTo>
                    <a:pt x="62735" y="2093"/>
                  </a:lnTo>
                  <a:cubicBezTo>
                    <a:pt x="62735" y="945"/>
                    <a:pt x="61816" y="0"/>
                    <a:pt x="606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9"/>
            <p:cNvSpPr/>
            <p:nvPr/>
          </p:nvSpPr>
          <p:spPr>
            <a:xfrm>
              <a:off x="2693375" y="4015575"/>
              <a:ext cx="1568375" cy="106575"/>
            </a:xfrm>
            <a:custGeom>
              <a:rect b="b" l="l" r="r" t="t"/>
              <a:pathLst>
                <a:path extrusionOk="0" h="4263" w="62735">
                  <a:moveTo>
                    <a:pt x="2093" y="0"/>
                  </a:moveTo>
                  <a:cubicBezTo>
                    <a:pt x="945" y="0"/>
                    <a:pt x="1" y="945"/>
                    <a:pt x="1" y="2093"/>
                  </a:cubicBezTo>
                  <a:lnTo>
                    <a:pt x="1" y="2170"/>
                  </a:lnTo>
                  <a:cubicBezTo>
                    <a:pt x="1" y="3318"/>
                    <a:pt x="945" y="4262"/>
                    <a:pt x="2093" y="4262"/>
                  </a:cubicBezTo>
                  <a:lnTo>
                    <a:pt x="60642" y="4262"/>
                  </a:lnTo>
                  <a:cubicBezTo>
                    <a:pt x="61816" y="4262"/>
                    <a:pt x="62735" y="3318"/>
                    <a:pt x="62735" y="2170"/>
                  </a:cubicBezTo>
                  <a:lnTo>
                    <a:pt x="62735" y="2093"/>
                  </a:lnTo>
                  <a:cubicBezTo>
                    <a:pt x="62735" y="945"/>
                    <a:pt x="61816" y="0"/>
                    <a:pt x="606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9"/>
            <p:cNvSpPr/>
            <p:nvPr/>
          </p:nvSpPr>
          <p:spPr>
            <a:xfrm>
              <a:off x="1700675" y="1426325"/>
              <a:ext cx="3475446" cy="2279800"/>
            </a:xfrm>
            <a:custGeom>
              <a:rect b="b" l="l" r="r" t="t"/>
              <a:pathLst>
                <a:path extrusionOk="0" h="91192" w="155050">
                  <a:moveTo>
                    <a:pt x="149026" y="3675"/>
                  </a:moveTo>
                  <a:cubicBezTo>
                    <a:pt x="150864" y="3675"/>
                    <a:pt x="152370" y="5181"/>
                    <a:pt x="152370" y="7044"/>
                  </a:cubicBezTo>
                  <a:lnTo>
                    <a:pt x="152370" y="73173"/>
                  </a:lnTo>
                  <a:cubicBezTo>
                    <a:pt x="152370" y="75011"/>
                    <a:pt x="150864" y="76516"/>
                    <a:pt x="149026" y="76516"/>
                  </a:cubicBezTo>
                  <a:lnTo>
                    <a:pt x="6024" y="76516"/>
                  </a:lnTo>
                  <a:cubicBezTo>
                    <a:pt x="4186" y="76516"/>
                    <a:pt x="2680" y="75011"/>
                    <a:pt x="2680" y="73173"/>
                  </a:cubicBezTo>
                  <a:lnTo>
                    <a:pt x="2680" y="7044"/>
                  </a:lnTo>
                  <a:cubicBezTo>
                    <a:pt x="2680" y="5181"/>
                    <a:pt x="4186" y="3675"/>
                    <a:pt x="6024" y="3675"/>
                  </a:cubicBezTo>
                  <a:close/>
                  <a:moveTo>
                    <a:pt x="5258" y="0"/>
                  </a:moveTo>
                  <a:cubicBezTo>
                    <a:pt x="2374" y="0"/>
                    <a:pt x="1" y="2374"/>
                    <a:pt x="1" y="5283"/>
                  </a:cubicBezTo>
                  <a:lnTo>
                    <a:pt x="1" y="85934"/>
                  </a:lnTo>
                  <a:cubicBezTo>
                    <a:pt x="1" y="88844"/>
                    <a:pt x="2374" y="91192"/>
                    <a:pt x="5258" y="91192"/>
                  </a:cubicBezTo>
                  <a:lnTo>
                    <a:pt x="149792" y="91192"/>
                  </a:lnTo>
                  <a:cubicBezTo>
                    <a:pt x="152702" y="91192"/>
                    <a:pt x="155050" y="88844"/>
                    <a:pt x="155050" y="85934"/>
                  </a:cubicBezTo>
                  <a:lnTo>
                    <a:pt x="155050" y="5283"/>
                  </a:lnTo>
                  <a:cubicBezTo>
                    <a:pt x="155050" y="2374"/>
                    <a:pt x="152702" y="26"/>
                    <a:pt x="1497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4" name="Google Shape;474;p29"/>
          <p:cNvGrpSpPr/>
          <p:nvPr/>
        </p:nvGrpSpPr>
        <p:grpSpPr>
          <a:xfrm>
            <a:off x="5192736" y="2524916"/>
            <a:ext cx="982920" cy="1591348"/>
            <a:chOff x="495250" y="2658425"/>
            <a:chExt cx="795050" cy="1509675"/>
          </a:xfrm>
        </p:grpSpPr>
        <p:sp>
          <p:nvSpPr>
            <p:cNvPr id="475" name="Google Shape;475;p29"/>
            <p:cNvSpPr/>
            <p:nvPr/>
          </p:nvSpPr>
          <p:spPr>
            <a:xfrm>
              <a:off x="495250" y="2658425"/>
              <a:ext cx="795050" cy="1509675"/>
            </a:xfrm>
            <a:custGeom>
              <a:rect b="b" l="l" r="r" t="t"/>
              <a:pathLst>
                <a:path extrusionOk="0" h="60387" w="31802">
                  <a:moveTo>
                    <a:pt x="9342" y="1506"/>
                  </a:moveTo>
                  <a:lnTo>
                    <a:pt x="9342" y="2705"/>
                  </a:lnTo>
                  <a:cubicBezTo>
                    <a:pt x="9342" y="3446"/>
                    <a:pt x="9929" y="4033"/>
                    <a:pt x="10669" y="4058"/>
                  </a:cubicBezTo>
                  <a:lnTo>
                    <a:pt x="20674" y="4058"/>
                  </a:lnTo>
                  <a:cubicBezTo>
                    <a:pt x="21567" y="4058"/>
                    <a:pt x="22282" y="3318"/>
                    <a:pt x="22282" y="2425"/>
                  </a:cubicBezTo>
                  <a:lnTo>
                    <a:pt x="22282" y="1531"/>
                  </a:lnTo>
                  <a:lnTo>
                    <a:pt x="27386" y="1531"/>
                  </a:lnTo>
                  <a:cubicBezTo>
                    <a:pt x="28943" y="1531"/>
                    <a:pt x="30219" y="2782"/>
                    <a:pt x="30219" y="4339"/>
                  </a:cubicBezTo>
                  <a:lnTo>
                    <a:pt x="30245" y="54797"/>
                  </a:lnTo>
                  <a:cubicBezTo>
                    <a:pt x="30245" y="57043"/>
                    <a:pt x="28407" y="58880"/>
                    <a:pt x="26161" y="58880"/>
                  </a:cubicBezTo>
                  <a:lnTo>
                    <a:pt x="5616" y="58880"/>
                  </a:lnTo>
                  <a:cubicBezTo>
                    <a:pt x="3370" y="58880"/>
                    <a:pt x="1557" y="57043"/>
                    <a:pt x="1557" y="54797"/>
                  </a:cubicBezTo>
                  <a:lnTo>
                    <a:pt x="1557" y="4339"/>
                  </a:lnTo>
                  <a:cubicBezTo>
                    <a:pt x="1557" y="2782"/>
                    <a:pt x="2834" y="1506"/>
                    <a:pt x="4390" y="1506"/>
                  </a:cubicBezTo>
                  <a:close/>
                  <a:moveTo>
                    <a:pt x="3676" y="0"/>
                  </a:moveTo>
                  <a:cubicBezTo>
                    <a:pt x="1634" y="0"/>
                    <a:pt x="1" y="1633"/>
                    <a:pt x="1" y="3675"/>
                  </a:cubicBezTo>
                  <a:lnTo>
                    <a:pt x="1" y="56047"/>
                  </a:lnTo>
                  <a:cubicBezTo>
                    <a:pt x="1" y="58446"/>
                    <a:pt x="1940" y="60386"/>
                    <a:pt x="4339" y="60386"/>
                  </a:cubicBezTo>
                  <a:lnTo>
                    <a:pt x="27437" y="60386"/>
                  </a:lnTo>
                  <a:cubicBezTo>
                    <a:pt x="29836" y="60386"/>
                    <a:pt x="31802" y="58446"/>
                    <a:pt x="31802" y="56047"/>
                  </a:cubicBezTo>
                  <a:lnTo>
                    <a:pt x="31802" y="3675"/>
                  </a:lnTo>
                  <a:cubicBezTo>
                    <a:pt x="31802" y="1633"/>
                    <a:pt x="30143" y="0"/>
                    <a:pt x="281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29"/>
            <p:cNvSpPr/>
            <p:nvPr/>
          </p:nvSpPr>
          <p:spPr>
            <a:xfrm>
              <a:off x="762600" y="4085125"/>
              <a:ext cx="249500" cy="15975"/>
            </a:xfrm>
            <a:custGeom>
              <a:rect b="b" l="l" r="r" t="t"/>
              <a:pathLst>
                <a:path extrusionOk="0" h="639" w="9980">
                  <a:moveTo>
                    <a:pt x="256" y="0"/>
                  </a:moveTo>
                  <a:cubicBezTo>
                    <a:pt x="103" y="0"/>
                    <a:pt x="1" y="102"/>
                    <a:pt x="1" y="255"/>
                  </a:cubicBezTo>
                  <a:lnTo>
                    <a:pt x="1" y="383"/>
                  </a:lnTo>
                  <a:cubicBezTo>
                    <a:pt x="1" y="536"/>
                    <a:pt x="103" y="638"/>
                    <a:pt x="256" y="638"/>
                  </a:cubicBezTo>
                  <a:lnTo>
                    <a:pt x="9725" y="638"/>
                  </a:lnTo>
                  <a:cubicBezTo>
                    <a:pt x="9852" y="638"/>
                    <a:pt x="9980" y="536"/>
                    <a:pt x="9980" y="383"/>
                  </a:cubicBezTo>
                  <a:lnTo>
                    <a:pt x="9980" y="255"/>
                  </a:lnTo>
                  <a:cubicBezTo>
                    <a:pt x="9980" y="102"/>
                    <a:pt x="9852" y="0"/>
                    <a:pt x="97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7" name="Google Shape;477;p29"/>
          <p:cNvSpPr txBox="1"/>
          <p:nvPr/>
        </p:nvSpPr>
        <p:spPr>
          <a:xfrm>
            <a:off x="125625" y="3096450"/>
            <a:ext cx="44982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Bitter"/>
                <a:ea typeface="Bitter"/>
                <a:cs typeface="Bitter"/>
                <a:sym typeface="Bitter"/>
              </a:rPr>
              <a:t>Иммерсивная платформа с технологиями виртуальной и дополнительной реальности </a:t>
            </a:r>
            <a:r>
              <a:rPr lang="en">
                <a:latin typeface="Bitter Medium"/>
                <a:ea typeface="Bitter Medium"/>
                <a:cs typeface="Bitter Medium"/>
                <a:sym typeface="Bitter Medium"/>
              </a:rPr>
              <a:t>представляет собой среду, предназначенную для создания удовлетворительного и вовлекающего опыта виртуальной или дополненной реальности. </a:t>
            </a:r>
            <a:endParaRPr>
              <a:latin typeface="Bitter Medium"/>
              <a:ea typeface="Bitter Medium"/>
              <a:cs typeface="Bitter Medium"/>
              <a:sym typeface="Bitter Medium"/>
            </a:endParaRPr>
          </a:p>
        </p:txBody>
      </p:sp>
      <p:sp>
        <p:nvSpPr>
          <p:cNvPr id="478" name="Google Shape;478;p29"/>
          <p:cNvSpPr txBox="1"/>
          <p:nvPr/>
        </p:nvSpPr>
        <p:spPr>
          <a:xfrm>
            <a:off x="6330850" y="2103700"/>
            <a:ext cx="26850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VR-очки</a:t>
            </a:r>
            <a:endParaRPr sz="11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AR- устройства</a:t>
            </a:r>
            <a:endParaRPr sz="11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Сенсоры и контроллеры</a:t>
            </a:r>
            <a:endParaRPr sz="11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Аудиосистемы</a:t>
            </a:r>
            <a:endParaRPr sz="11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Компьютерные программы</a:t>
            </a:r>
            <a:r>
              <a:rPr lang="en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 </a:t>
            </a:r>
            <a:endParaRPr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0"/>
          <p:cNvSpPr txBox="1"/>
          <p:nvPr>
            <p:ph type="title"/>
          </p:nvPr>
        </p:nvSpPr>
        <p:spPr>
          <a:xfrm>
            <a:off x="621590" y="410809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Bitter ExtraBold"/>
                <a:ea typeface="Bitter ExtraBold"/>
                <a:cs typeface="Bitter ExtraBold"/>
                <a:sym typeface="Bitter ExtraBold"/>
              </a:rPr>
              <a:t>Суть проекта:</a:t>
            </a:r>
            <a:endParaRPr b="0">
              <a:solidFill>
                <a:schemeClr val="accent4"/>
              </a:solidFill>
              <a:latin typeface="Bitter ExtraBold"/>
              <a:ea typeface="Bitter ExtraBold"/>
              <a:cs typeface="Bitter ExtraBold"/>
              <a:sym typeface="Bitter ExtraBold"/>
            </a:endParaRPr>
          </a:p>
        </p:txBody>
      </p:sp>
      <p:sp>
        <p:nvSpPr>
          <p:cNvPr id="484" name="Google Shape;484;p30"/>
          <p:cNvSpPr txBox="1"/>
          <p:nvPr>
            <p:ph idx="1" type="body"/>
          </p:nvPr>
        </p:nvSpPr>
        <p:spPr>
          <a:xfrm>
            <a:off x="511800" y="1090500"/>
            <a:ext cx="7977000" cy="35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50">
                <a:solidFill>
                  <a:srgbClr val="343A40"/>
                </a:solidFill>
                <a:latin typeface="Nunito"/>
                <a:ea typeface="Nunito"/>
                <a:cs typeface="Nunito"/>
                <a:sym typeface="Nunito"/>
              </a:rPr>
              <a:t>Иммерсивная платформа, предлагающая архитекторам и дизайнерам возможность работать в виртуальной среде, интегрируя проектирование и визуализацию на одной платформе, используя  виртуальную реальность (VR и AR-технологии)</a:t>
            </a:r>
            <a:endParaRPr sz="2250">
              <a:solidFill>
                <a:srgbClr val="343A4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343A4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>
                <a:solidFill>
                  <a:srgbClr val="343A4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/>
          </a:p>
        </p:txBody>
      </p:sp>
      <p:sp>
        <p:nvSpPr>
          <p:cNvPr id="485" name="Google Shape;485;p30"/>
          <p:cNvSpPr txBox="1"/>
          <p:nvPr/>
        </p:nvSpPr>
        <p:spPr>
          <a:xfrm>
            <a:off x="621600" y="2414300"/>
            <a:ext cx="806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Bitter Medium"/>
              <a:ea typeface="Bitter Medium"/>
              <a:cs typeface="Bitter Medium"/>
              <a:sym typeface="Bitter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31"/>
          <p:cNvSpPr txBox="1"/>
          <p:nvPr>
            <p:ph type="title"/>
          </p:nvPr>
        </p:nvSpPr>
        <p:spPr>
          <a:xfrm>
            <a:off x="877300" y="275600"/>
            <a:ext cx="6874800" cy="75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itter"/>
                <a:ea typeface="Bitter"/>
                <a:cs typeface="Bitter"/>
                <a:sym typeface="Bitter"/>
              </a:rPr>
              <a:t>Ценностное предложение:</a:t>
            </a:r>
            <a:endParaRPr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91" name="Google Shape;491;p31"/>
          <p:cNvSpPr txBox="1"/>
          <p:nvPr>
            <p:ph idx="1" type="body"/>
          </p:nvPr>
        </p:nvSpPr>
        <p:spPr>
          <a:xfrm>
            <a:off x="468050" y="1170600"/>
            <a:ext cx="5537700" cy="19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343A4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■"/>
            </a:pPr>
            <a:r>
              <a:rPr lang="en" sz="1700">
                <a:solidFill>
                  <a:srgbClr val="343A40"/>
                </a:solidFill>
                <a:latin typeface="Bitter Medium"/>
                <a:ea typeface="Bitter Medium"/>
                <a:cs typeface="Bitter Medium"/>
                <a:sym typeface="Bitter Medium"/>
              </a:rPr>
              <a:t>Обеспечение архитекторов уникальным инструментом, позволяющим создавать, модифицировать и визуализировать проекты в реальном времени в иммерсивной среде. </a:t>
            </a:r>
            <a:endParaRPr sz="1700">
              <a:solidFill>
                <a:srgbClr val="343A40"/>
              </a:solidFill>
              <a:latin typeface="Bitter Medium"/>
              <a:ea typeface="Bitter Medium"/>
              <a:cs typeface="Bitter Medium"/>
              <a:sym typeface="Bitter Medium"/>
            </a:endParaRPr>
          </a:p>
          <a:p>
            <a:pPr indent="-292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</a:pPr>
            <a:r>
              <a:rPr lang="en" sz="1700">
                <a:solidFill>
                  <a:srgbClr val="343A40"/>
                </a:solidFill>
                <a:latin typeface="Bitter Medium"/>
                <a:ea typeface="Bitter Medium"/>
                <a:cs typeface="Bitter Medium"/>
                <a:sym typeface="Bitter Medium"/>
              </a:rPr>
              <a:t>Это снизит временные затраты и избавит от необходимости использовать несколько программных инструментов для создания, тестирования и презентации архитектурных проектов.</a:t>
            </a:r>
            <a:endParaRPr sz="1800">
              <a:solidFill>
                <a:srgbClr val="000000"/>
              </a:solidFill>
              <a:latin typeface="Bitter Medium"/>
              <a:ea typeface="Bitter Medium"/>
              <a:cs typeface="Bitter Medium"/>
              <a:sym typeface="Bitter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2" name="Google Shape;492;p31"/>
          <p:cNvGrpSpPr/>
          <p:nvPr/>
        </p:nvGrpSpPr>
        <p:grpSpPr>
          <a:xfrm>
            <a:off x="6468094" y="2040143"/>
            <a:ext cx="1555080" cy="2520846"/>
            <a:chOff x="6008131" y="2814325"/>
            <a:chExt cx="1084057" cy="1757300"/>
          </a:xfrm>
        </p:grpSpPr>
        <p:sp>
          <p:nvSpPr>
            <p:cNvPr id="493" name="Google Shape;493;p31"/>
            <p:cNvSpPr/>
            <p:nvPr/>
          </p:nvSpPr>
          <p:spPr>
            <a:xfrm>
              <a:off x="6776109" y="3308806"/>
              <a:ext cx="138737" cy="268164"/>
            </a:xfrm>
            <a:custGeom>
              <a:rect b="b" l="l" r="r" t="t"/>
              <a:pathLst>
                <a:path extrusionOk="0" h="12817" w="6631">
                  <a:moveTo>
                    <a:pt x="0" y="0"/>
                  </a:moveTo>
                  <a:lnTo>
                    <a:pt x="0" y="12817"/>
                  </a:lnTo>
                  <a:lnTo>
                    <a:pt x="6630" y="12817"/>
                  </a:lnTo>
                  <a:lnTo>
                    <a:pt x="66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31"/>
            <p:cNvSpPr/>
            <p:nvPr/>
          </p:nvSpPr>
          <p:spPr>
            <a:xfrm>
              <a:off x="6058910" y="3492568"/>
              <a:ext cx="991078" cy="1079057"/>
            </a:xfrm>
            <a:custGeom>
              <a:rect b="b" l="l" r="r" t="t"/>
              <a:pathLst>
                <a:path extrusionOk="0" h="51574" w="47369">
                  <a:moveTo>
                    <a:pt x="23719" y="1"/>
                  </a:moveTo>
                  <a:lnTo>
                    <a:pt x="0" y="9399"/>
                  </a:lnTo>
                  <a:lnTo>
                    <a:pt x="0" y="51573"/>
                  </a:lnTo>
                  <a:lnTo>
                    <a:pt x="47369" y="51573"/>
                  </a:lnTo>
                  <a:lnTo>
                    <a:pt x="47369" y="9399"/>
                  </a:lnTo>
                  <a:lnTo>
                    <a:pt x="2371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31"/>
            <p:cNvSpPr/>
            <p:nvPr/>
          </p:nvSpPr>
          <p:spPr>
            <a:xfrm>
              <a:off x="6056755" y="3481123"/>
              <a:ext cx="993233" cy="1086924"/>
            </a:xfrm>
            <a:custGeom>
              <a:rect b="b" l="l" r="r" t="t"/>
              <a:pathLst>
                <a:path extrusionOk="0" h="51950" w="47472">
                  <a:moveTo>
                    <a:pt x="23206" y="10425"/>
                  </a:moveTo>
                  <a:lnTo>
                    <a:pt x="23206" y="19140"/>
                  </a:lnTo>
                  <a:lnTo>
                    <a:pt x="9228" y="19140"/>
                  </a:lnTo>
                  <a:lnTo>
                    <a:pt x="9228" y="10425"/>
                  </a:lnTo>
                  <a:close/>
                  <a:moveTo>
                    <a:pt x="38449" y="10425"/>
                  </a:moveTo>
                  <a:lnTo>
                    <a:pt x="38449" y="18832"/>
                  </a:lnTo>
                  <a:lnTo>
                    <a:pt x="37902" y="19140"/>
                  </a:lnTo>
                  <a:lnTo>
                    <a:pt x="24505" y="19140"/>
                  </a:lnTo>
                  <a:lnTo>
                    <a:pt x="24505" y="10425"/>
                  </a:lnTo>
                  <a:close/>
                  <a:moveTo>
                    <a:pt x="23206" y="20404"/>
                  </a:moveTo>
                  <a:lnTo>
                    <a:pt x="23206" y="30862"/>
                  </a:lnTo>
                  <a:lnTo>
                    <a:pt x="9228" y="30862"/>
                  </a:lnTo>
                  <a:lnTo>
                    <a:pt x="9228" y="20404"/>
                  </a:lnTo>
                  <a:close/>
                  <a:moveTo>
                    <a:pt x="38449" y="20404"/>
                  </a:moveTo>
                  <a:lnTo>
                    <a:pt x="38449" y="30862"/>
                  </a:lnTo>
                  <a:lnTo>
                    <a:pt x="24505" y="30862"/>
                  </a:lnTo>
                  <a:lnTo>
                    <a:pt x="24505" y="20404"/>
                  </a:lnTo>
                  <a:close/>
                  <a:moveTo>
                    <a:pt x="23753" y="1"/>
                  </a:moveTo>
                  <a:lnTo>
                    <a:pt x="23172" y="240"/>
                  </a:lnTo>
                  <a:lnTo>
                    <a:pt x="23172" y="7110"/>
                  </a:lnTo>
                  <a:lnTo>
                    <a:pt x="15722" y="3111"/>
                  </a:lnTo>
                  <a:lnTo>
                    <a:pt x="14150" y="3726"/>
                  </a:lnTo>
                  <a:lnTo>
                    <a:pt x="23138" y="8511"/>
                  </a:lnTo>
                  <a:lnTo>
                    <a:pt x="23138" y="9092"/>
                  </a:lnTo>
                  <a:lnTo>
                    <a:pt x="9160" y="9092"/>
                  </a:lnTo>
                  <a:lnTo>
                    <a:pt x="9160" y="5674"/>
                  </a:lnTo>
                  <a:lnTo>
                    <a:pt x="7861" y="6187"/>
                  </a:lnTo>
                  <a:lnTo>
                    <a:pt x="7861" y="9092"/>
                  </a:lnTo>
                  <a:lnTo>
                    <a:pt x="513" y="9092"/>
                  </a:lnTo>
                  <a:lnTo>
                    <a:pt x="1" y="9331"/>
                  </a:lnTo>
                  <a:lnTo>
                    <a:pt x="1" y="10391"/>
                  </a:lnTo>
                  <a:lnTo>
                    <a:pt x="7861" y="10391"/>
                  </a:lnTo>
                  <a:lnTo>
                    <a:pt x="7861" y="18456"/>
                  </a:lnTo>
                  <a:lnTo>
                    <a:pt x="1" y="14287"/>
                  </a:lnTo>
                  <a:lnTo>
                    <a:pt x="1" y="15722"/>
                  </a:lnTo>
                  <a:lnTo>
                    <a:pt x="6289" y="19106"/>
                  </a:lnTo>
                  <a:lnTo>
                    <a:pt x="1" y="19106"/>
                  </a:lnTo>
                  <a:lnTo>
                    <a:pt x="1" y="20370"/>
                  </a:lnTo>
                  <a:lnTo>
                    <a:pt x="7861" y="20370"/>
                  </a:lnTo>
                  <a:lnTo>
                    <a:pt x="7861" y="30794"/>
                  </a:lnTo>
                  <a:lnTo>
                    <a:pt x="1" y="30794"/>
                  </a:lnTo>
                  <a:lnTo>
                    <a:pt x="1" y="32093"/>
                  </a:lnTo>
                  <a:lnTo>
                    <a:pt x="7861" y="32093"/>
                  </a:lnTo>
                  <a:lnTo>
                    <a:pt x="7861" y="51437"/>
                  </a:lnTo>
                  <a:lnTo>
                    <a:pt x="7861" y="51949"/>
                  </a:lnTo>
                  <a:lnTo>
                    <a:pt x="9160" y="51949"/>
                  </a:lnTo>
                  <a:lnTo>
                    <a:pt x="9160" y="51437"/>
                  </a:lnTo>
                  <a:lnTo>
                    <a:pt x="9160" y="32093"/>
                  </a:lnTo>
                  <a:lnTo>
                    <a:pt x="23138" y="32093"/>
                  </a:lnTo>
                  <a:lnTo>
                    <a:pt x="23138" y="51437"/>
                  </a:lnTo>
                  <a:lnTo>
                    <a:pt x="23138" y="51949"/>
                  </a:lnTo>
                  <a:lnTo>
                    <a:pt x="24403" y="51949"/>
                  </a:lnTo>
                  <a:lnTo>
                    <a:pt x="24403" y="51437"/>
                  </a:lnTo>
                  <a:lnTo>
                    <a:pt x="24403" y="32093"/>
                  </a:lnTo>
                  <a:lnTo>
                    <a:pt x="38381" y="32093"/>
                  </a:lnTo>
                  <a:lnTo>
                    <a:pt x="38381" y="51437"/>
                  </a:lnTo>
                  <a:lnTo>
                    <a:pt x="38381" y="51949"/>
                  </a:lnTo>
                  <a:lnTo>
                    <a:pt x="39645" y="51949"/>
                  </a:lnTo>
                  <a:lnTo>
                    <a:pt x="39645" y="51437"/>
                  </a:lnTo>
                  <a:lnTo>
                    <a:pt x="39645" y="32093"/>
                  </a:lnTo>
                  <a:lnTo>
                    <a:pt x="47472" y="32093"/>
                  </a:lnTo>
                  <a:lnTo>
                    <a:pt x="47472" y="30794"/>
                  </a:lnTo>
                  <a:lnTo>
                    <a:pt x="39714" y="30794"/>
                  </a:lnTo>
                  <a:lnTo>
                    <a:pt x="39714" y="20370"/>
                  </a:lnTo>
                  <a:lnTo>
                    <a:pt x="47472" y="20370"/>
                  </a:lnTo>
                  <a:lnTo>
                    <a:pt x="47472" y="19106"/>
                  </a:lnTo>
                  <a:lnTo>
                    <a:pt x="40602" y="19106"/>
                  </a:lnTo>
                  <a:lnTo>
                    <a:pt x="47472" y="15415"/>
                  </a:lnTo>
                  <a:lnTo>
                    <a:pt x="47472" y="14013"/>
                  </a:lnTo>
                  <a:lnTo>
                    <a:pt x="39714" y="18149"/>
                  </a:lnTo>
                  <a:lnTo>
                    <a:pt x="39714" y="10425"/>
                  </a:lnTo>
                  <a:lnTo>
                    <a:pt x="46549" y="10425"/>
                  </a:lnTo>
                  <a:lnTo>
                    <a:pt x="46549" y="9126"/>
                  </a:lnTo>
                  <a:lnTo>
                    <a:pt x="39714" y="9126"/>
                  </a:lnTo>
                  <a:lnTo>
                    <a:pt x="39714" y="6221"/>
                  </a:lnTo>
                  <a:lnTo>
                    <a:pt x="38928" y="5948"/>
                  </a:lnTo>
                  <a:lnTo>
                    <a:pt x="38415" y="5948"/>
                  </a:lnTo>
                  <a:lnTo>
                    <a:pt x="38415" y="9126"/>
                  </a:lnTo>
                  <a:lnTo>
                    <a:pt x="24437" y="9126"/>
                  </a:lnTo>
                  <a:lnTo>
                    <a:pt x="24437" y="8545"/>
                  </a:lnTo>
                  <a:lnTo>
                    <a:pt x="33425" y="3760"/>
                  </a:lnTo>
                  <a:lnTo>
                    <a:pt x="31853" y="3145"/>
                  </a:lnTo>
                  <a:lnTo>
                    <a:pt x="24437" y="7144"/>
                  </a:lnTo>
                  <a:lnTo>
                    <a:pt x="24437" y="240"/>
                  </a:lnTo>
                  <a:lnTo>
                    <a:pt x="237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31"/>
            <p:cNvSpPr/>
            <p:nvPr/>
          </p:nvSpPr>
          <p:spPr>
            <a:xfrm>
              <a:off x="6917691" y="3631304"/>
              <a:ext cx="125137" cy="3578"/>
            </a:xfrm>
            <a:custGeom>
              <a:rect b="b" l="l" r="r" t="t"/>
              <a:pathLst>
                <a:path extrusionOk="0" h="171" w="5981">
                  <a:moveTo>
                    <a:pt x="0" y="0"/>
                  </a:moveTo>
                  <a:lnTo>
                    <a:pt x="0" y="171"/>
                  </a:lnTo>
                  <a:lnTo>
                    <a:pt x="5981" y="171"/>
                  </a:lnTo>
                  <a:lnTo>
                    <a:pt x="5981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31"/>
            <p:cNvSpPr/>
            <p:nvPr/>
          </p:nvSpPr>
          <p:spPr>
            <a:xfrm>
              <a:off x="6855468" y="3591259"/>
              <a:ext cx="125158" cy="3599"/>
            </a:xfrm>
            <a:custGeom>
              <a:rect b="b" l="l" r="r" t="t"/>
              <a:pathLst>
                <a:path extrusionOk="0" h="172" w="5982">
                  <a:moveTo>
                    <a:pt x="1" y="0"/>
                  </a:moveTo>
                  <a:lnTo>
                    <a:pt x="1" y="171"/>
                  </a:lnTo>
                  <a:lnTo>
                    <a:pt x="5982" y="171"/>
                  </a:lnTo>
                  <a:lnTo>
                    <a:pt x="5982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31"/>
            <p:cNvSpPr/>
            <p:nvPr/>
          </p:nvSpPr>
          <p:spPr>
            <a:xfrm>
              <a:off x="6855468" y="4560156"/>
              <a:ext cx="125158" cy="3599"/>
            </a:xfrm>
            <a:custGeom>
              <a:rect b="b" l="l" r="r" t="t"/>
              <a:pathLst>
                <a:path extrusionOk="0" h="172" w="5982">
                  <a:moveTo>
                    <a:pt x="1" y="0"/>
                  </a:moveTo>
                  <a:lnTo>
                    <a:pt x="1" y="171"/>
                  </a:lnTo>
                  <a:lnTo>
                    <a:pt x="5982" y="171"/>
                  </a:lnTo>
                  <a:lnTo>
                    <a:pt x="5982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31"/>
            <p:cNvSpPr/>
            <p:nvPr/>
          </p:nvSpPr>
          <p:spPr>
            <a:xfrm>
              <a:off x="6792554" y="4357794"/>
              <a:ext cx="125158" cy="3599"/>
            </a:xfrm>
            <a:custGeom>
              <a:rect b="b" l="l" r="r" t="t"/>
              <a:pathLst>
                <a:path extrusionOk="0" h="172" w="5982">
                  <a:moveTo>
                    <a:pt x="0" y="0"/>
                  </a:moveTo>
                  <a:lnTo>
                    <a:pt x="0" y="171"/>
                  </a:lnTo>
                  <a:lnTo>
                    <a:pt x="5981" y="171"/>
                  </a:lnTo>
                  <a:lnTo>
                    <a:pt x="5981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31"/>
            <p:cNvSpPr/>
            <p:nvPr/>
          </p:nvSpPr>
          <p:spPr>
            <a:xfrm>
              <a:off x="6855468" y="4560156"/>
              <a:ext cx="125158" cy="3599"/>
            </a:xfrm>
            <a:custGeom>
              <a:rect b="b" l="l" r="r" t="t"/>
              <a:pathLst>
                <a:path extrusionOk="0" h="172" w="5982">
                  <a:moveTo>
                    <a:pt x="1" y="0"/>
                  </a:moveTo>
                  <a:lnTo>
                    <a:pt x="1" y="171"/>
                  </a:lnTo>
                  <a:lnTo>
                    <a:pt x="5982" y="171"/>
                  </a:lnTo>
                  <a:lnTo>
                    <a:pt x="5982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31"/>
            <p:cNvSpPr/>
            <p:nvPr/>
          </p:nvSpPr>
          <p:spPr>
            <a:xfrm>
              <a:off x="6731042" y="4560156"/>
              <a:ext cx="125158" cy="3599"/>
            </a:xfrm>
            <a:custGeom>
              <a:rect b="b" l="l" r="r" t="t"/>
              <a:pathLst>
                <a:path extrusionOk="0" h="172" w="5982">
                  <a:moveTo>
                    <a:pt x="1" y="0"/>
                  </a:moveTo>
                  <a:lnTo>
                    <a:pt x="1" y="171"/>
                  </a:lnTo>
                  <a:lnTo>
                    <a:pt x="5982" y="171"/>
                  </a:lnTo>
                  <a:lnTo>
                    <a:pt x="5982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31"/>
            <p:cNvSpPr/>
            <p:nvPr/>
          </p:nvSpPr>
          <p:spPr>
            <a:xfrm>
              <a:off x="6731042" y="4560156"/>
              <a:ext cx="125158" cy="3599"/>
            </a:xfrm>
            <a:custGeom>
              <a:rect b="b" l="l" r="r" t="t"/>
              <a:pathLst>
                <a:path extrusionOk="0" h="172" w="5982">
                  <a:moveTo>
                    <a:pt x="1" y="0"/>
                  </a:moveTo>
                  <a:lnTo>
                    <a:pt x="1" y="171"/>
                  </a:lnTo>
                  <a:lnTo>
                    <a:pt x="5982" y="171"/>
                  </a:lnTo>
                  <a:lnTo>
                    <a:pt x="5982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31"/>
            <p:cNvSpPr/>
            <p:nvPr/>
          </p:nvSpPr>
          <p:spPr>
            <a:xfrm>
              <a:off x="6605926" y="4560156"/>
              <a:ext cx="125137" cy="3599"/>
            </a:xfrm>
            <a:custGeom>
              <a:rect b="b" l="l" r="r" t="t"/>
              <a:pathLst>
                <a:path extrusionOk="0" h="172" w="5981">
                  <a:moveTo>
                    <a:pt x="0" y="0"/>
                  </a:moveTo>
                  <a:lnTo>
                    <a:pt x="0" y="171"/>
                  </a:lnTo>
                  <a:lnTo>
                    <a:pt x="5981" y="171"/>
                  </a:lnTo>
                  <a:lnTo>
                    <a:pt x="5981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31"/>
            <p:cNvSpPr/>
            <p:nvPr/>
          </p:nvSpPr>
          <p:spPr>
            <a:xfrm>
              <a:off x="6542992" y="3470411"/>
              <a:ext cx="125158" cy="3599"/>
            </a:xfrm>
            <a:custGeom>
              <a:rect b="b" l="l" r="r" t="t"/>
              <a:pathLst>
                <a:path extrusionOk="0" h="172" w="5982">
                  <a:moveTo>
                    <a:pt x="1" y="0"/>
                  </a:moveTo>
                  <a:lnTo>
                    <a:pt x="1" y="171"/>
                  </a:lnTo>
                  <a:lnTo>
                    <a:pt x="5981" y="171"/>
                  </a:lnTo>
                  <a:lnTo>
                    <a:pt x="5981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31"/>
            <p:cNvSpPr/>
            <p:nvPr/>
          </p:nvSpPr>
          <p:spPr>
            <a:xfrm>
              <a:off x="6480789" y="3430365"/>
              <a:ext cx="125158" cy="3599"/>
            </a:xfrm>
            <a:custGeom>
              <a:rect b="b" l="l" r="r" t="t"/>
              <a:pathLst>
                <a:path extrusionOk="0" h="172" w="5982">
                  <a:moveTo>
                    <a:pt x="0" y="0"/>
                  </a:moveTo>
                  <a:lnTo>
                    <a:pt x="0" y="171"/>
                  </a:lnTo>
                  <a:lnTo>
                    <a:pt x="5981" y="171"/>
                  </a:lnTo>
                  <a:lnTo>
                    <a:pt x="5981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31"/>
            <p:cNvSpPr/>
            <p:nvPr/>
          </p:nvSpPr>
          <p:spPr>
            <a:xfrm>
              <a:off x="6605926" y="4560156"/>
              <a:ext cx="125137" cy="3599"/>
            </a:xfrm>
            <a:custGeom>
              <a:rect b="b" l="l" r="r" t="t"/>
              <a:pathLst>
                <a:path extrusionOk="0" h="172" w="5981">
                  <a:moveTo>
                    <a:pt x="0" y="0"/>
                  </a:moveTo>
                  <a:lnTo>
                    <a:pt x="0" y="171"/>
                  </a:lnTo>
                  <a:lnTo>
                    <a:pt x="5981" y="171"/>
                  </a:lnTo>
                  <a:lnTo>
                    <a:pt x="5981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31"/>
            <p:cNvSpPr/>
            <p:nvPr/>
          </p:nvSpPr>
          <p:spPr>
            <a:xfrm>
              <a:off x="6480789" y="4560156"/>
              <a:ext cx="125158" cy="3599"/>
            </a:xfrm>
            <a:custGeom>
              <a:rect b="b" l="l" r="r" t="t"/>
              <a:pathLst>
                <a:path extrusionOk="0" h="172" w="5982">
                  <a:moveTo>
                    <a:pt x="0" y="0"/>
                  </a:moveTo>
                  <a:lnTo>
                    <a:pt x="0" y="171"/>
                  </a:lnTo>
                  <a:lnTo>
                    <a:pt x="5981" y="171"/>
                  </a:lnTo>
                  <a:lnTo>
                    <a:pt x="5981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31"/>
            <p:cNvSpPr/>
            <p:nvPr/>
          </p:nvSpPr>
          <p:spPr>
            <a:xfrm>
              <a:off x="6417855" y="3470411"/>
              <a:ext cx="125158" cy="3599"/>
            </a:xfrm>
            <a:custGeom>
              <a:rect b="b" l="l" r="r" t="t"/>
              <a:pathLst>
                <a:path extrusionOk="0" h="172" w="5982">
                  <a:moveTo>
                    <a:pt x="1" y="0"/>
                  </a:moveTo>
                  <a:lnTo>
                    <a:pt x="1" y="171"/>
                  </a:lnTo>
                  <a:lnTo>
                    <a:pt x="5982" y="171"/>
                  </a:lnTo>
                  <a:lnTo>
                    <a:pt x="5982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31"/>
            <p:cNvSpPr/>
            <p:nvPr/>
          </p:nvSpPr>
          <p:spPr>
            <a:xfrm>
              <a:off x="6480789" y="3430365"/>
              <a:ext cx="125158" cy="3599"/>
            </a:xfrm>
            <a:custGeom>
              <a:rect b="b" l="l" r="r" t="t"/>
              <a:pathLst>
                <a:path extrusionOk="0" h="172" w="5982">
                  <a:moveTo>
                    <a:pt x="0" y="0"/>
                  </a:moveTo>
                  <a:lnTo>
                    <a:pt x="0" y="171"/>
                  </a:lnTo>
                  <a:lnTo>
                    <a:pt x="5981" y="171"/>
                  </a:lnTo>
                  <a:lnTo>
                    <a:pt x="5981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31"/>
            <p:cNvSpPr/>
            <p:nvPr/>
          </p:nvSpPr>
          <p:spPr>
            <a:xfrm>
              <a:off x="6480789" y="4560156"/>
              <a:ext cx="125158" cy="3599"/>
            </a:xfrm>
            <a:custGeom>
              <a:rect b="b" l="l" r="r" t="t"/>
              <a:pathLst>
                <a:path extrusionOk="0" h="172" w="5982">
                  <a:moveTo>
                    <a:pt x="0" y="0"/>
                  </a:moveTo>
                  <a:lnTo>
                    <a:pt x="0" y="171"/>
                  </a:lnTo>
                  <a:lnTo>
                    <a:pt x="5981" y="171"/>
                  </a:lnTo>
                  <a:lnTo>
                    <a:pt x="5981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31"/>
            <p:cNvSpPr/>
            <p:nvPr/>
          </p:nvSpPr>
          <p:spPr>
            <a:xfrm>
              <a:off x="6355652" y="4560156"/>
              <a:ext cx="125158" cy="3599"/>
            </a:xfrm>
            <a:custGeom>
              <a:rect b="b" l="l" r="r" t="t"/>
              <a:pathLst>
                <a:path extrusionOk="0" h="172" w="5982">
                  <a:moveTo>
                    <a:pt x="0" y="0"/>
                  </a:moveTo>
                  <a:lnTo>
                    <a:pt x="0" y="171"/>
                  </a:lnTo>
                  <a:lnTo>
                    <a:pt x="5981" y="171"/>
                  </a:lnTo>
                  <a:lnTo>
                    <a:pt x="5981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31"/>
            <p:cNvSpPr/>
            <p:nvPr/>
          </p:nvSpPr>
          <p:spPr>
            <a:xfrm>
              <a:off x="6293429" y="3550502"/>
              <a:ext cx="125158" cy="3578"/>
            </a:xfrm>
            <a:custGeom>
              <a:rect b="b" l="l" r="r" t="t"/>
              <a:pathLst>
                <a:path extrusionOk="0" h="171" w="5982">
                  <a:moveTo>
                    <a:pt x="1" y="0"/>
                  </a:moveTo>
                  <a:lnTo>
                    <a:pt x="1" y="171"/>
                  </a:lnTo>
                  <a:lnTo>
                    <a:pt x="5982" y="171"/>
                  </a:lnTo>
                  <a:lnTo>
                    <a:pt x="5982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31"/>
            <p:cNvSpPr/>
            <p:nvPr/>
          </p:nvSpPr>
          <p:spPr>
            <a:xfrm>
              <a:off x="6355652" y="3510456"/>
              <a:ext cx="125158" cy="3599"/>
            </a:xfrm>
            <a:custGeom>
              <a:rect b="b" l="l" r="r" t="t"/>
              <a:pathLst>
                <a:path extrusionOk="0" h="172" w="5982">
                  <a:moveTo>
                    <a:pt x="0" y="0"/>
                  </a:moveTo>
                  <a:lnTo>
                    <a:pt x="0" y="171"/>
                  </a:lnTo>
                  <a:lnTo>
                    <a:pt x="5981" y="171"/>
                  </a:lnTo>
                  <a:lnTo>
                    <a:pt x="5981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31"/>
            <p:cNvSpPr/>
            <p:nvPr/>
          </p:nvSpPr>
          <p:spPr>
            <a:xfrm>
              <a:off x="6355652" y="4560156"/>
              <a:ext cx="125158" cy="3599"/>
            </a:xfrm>
            <a:custGeom>
              <a:rect b="b" l="l" r="r" t="t"/>
              <a:pathLst>
                <a:path extrusionOk="0" h="172" w="5982">
                  <a:moveTo>
                    <a:pt x="0" y="0"/>
                  </a:moveTo>
                  <a:lnTo>
                    <a:pt x="0" y="171"/>
                  </a:lnTo>
                  <a:lnTo>
                    <a:pt x="5981" y="171"/>
                  </a:lnTo>
                  <a:lnTo>
                    <a:pt x="5981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31"/>
            <p:cNvSpPr/>
            <p:nvPr/>
          </p:nvSpPr>
          <p:spPr>
            <a:xfrm>
              <a:off x="6231227" y="4560156"/>
              <a:ext cx="125158" cy="3599"/>
            </a:xfrm>
            <a:custGeom>
              <a:rect b="b" l="l" r="r" t="t"/>
              <a:pathLst>
                <a:path extrusionOk="0" h="172" w="5982">
                  <a:moveTo>
                    <a:pt x="1" y="0"/>
                  </a:moveTo>
                  <a:lnTo>
                    <a:pt x="1" y="171"/>
                  </a:lnTo>
                  <a:lnTo>
                    <a:pt x="5981" y="171"/>
                  </a:lnTo>
                  <a:lnTo>
                    <a:pt x="5981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31"/>
            <p:cNvSpPr/>
            <p:nvPr/>
          </p:nvSpPr>
          <p:spPr>
            <a:xfrm>
              <a:off x="6168313" y="4357794"/>
              <a:ext cx="125137" cy="3599"/>
            </a:xfrm>
            <a:custGeom>
              <a:rect b="b" l="l" r="r" t="t"/>
              <a:pathLst>
                <a:path extrusionOk="0" h="172" w="5981">
                  <a:moveTo>
                    <a:pt x="0" y="0"/>
                  </a:moveTo>
                  <a:lnTo>
                    <a:pt x="0" y="171"/>
                  </a:lnTo>
                  <a:lnTo>
                    <a:pt x="5981" y="171"/>
                  </a:lnTo>
                  <a:lnTo>
                    <a:pt x="5981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31"/>
            <p:cNvSpPr/>
            <p:nvPr/>
          </p:nvSpPr>
          <p:spPr>
            <a:xfrm>
              <a:off x="6231227" y="4560156"/>
              <a:ext cx="125158" cy="3599"/>
            </a:xfrm>
            <a:custGeom>
              <a:rect b="b" l="l" r="r" t="t"/>
              <a:pathLst>
                <a:path extrusionOk="0" h="172" w="5982">
                  <a:moveTo>
                    <a:pt x="1" y="0"/>
                  </a:moveTo>
                  <a:lnTo>
                    <a:pt x="1" y="171"/>
                  </a:lnTo>
                  <a:lnTo>
                    <a:pt x="5981" y="171"/>
                  </a:lnTo>
                  <a:lnTo>
                    <a:pt x="5981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31"/>
            <p:cNvSpPr/>
            <p:nvPr/>
          </p:nvSpPr>
          <p:spPr>
            <a:xfrm>
              <a:off x="6106090" y="4560156"/>
              <a:ext cx="125158" cy="3599"/>
            </a:xfrm>
            <a:custGeom>
              <a:rect b="b" l="l" r="r" t="t"/>
              <a:pathLst>
                <a:path extrusionOk="0" h="172" w="5982">
                  <a:moveTo>
                    <a:pt x="1" y="0"/>
                  </a:moveTo>
                  <a:lnTo>
                    <a:pt x="1" y="171"/>
                  </a:lnTo>
                  <a:lnTo>
                    <a:pt x="5982" y="171"/>
                  </a:lnTo>
                  <a:lnTo>
                    <a:pt x="5982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31"/>
            <p:cNvSpPr/>
            <p:nvPr/>
          </p:nvSpPr>
          <p:spPr>
            <a:xfrm>
              <a:off x="6043176" y="3631304"/>
              <a:ext cx="125158" cy="3578"/>
            </a:xfrm>
            <a:custGeom>
              <a:rect b="b" l="l" r="r" t="t"/>
              <a:pathLst>
                <a:path extrusionOk="0" h="171" w="5982">
                  <a:moveTo>
                    <a:pt x="0" y="0"/>
                  </a:moveTo>
                  <a:lnTo>
                    <a:pt x="0" y="171"/>
                  </a:lnTo>
                  <a:lnTo>
                    <a:pt x="5981" y="171"/>
                  </a:lnTo>
                  <a:lnTo>
                    <a:pt x="5981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31"/>
            <p:cNvSpPr/>
            <p:nvPr/>
          </p:nvSpPr>
          <p:spPr>
            <a:xfrm>
              <a:off x="6106090" y="4560156"/>
              <a:ext cx="125158" cy="3599"/>
            </a:xfrm>
            <a:custGeom>
              <a:rect b="b" l="l" r="r" t="t"/>
              <a:pathLst>
                <a:path extrusionOk="0" h="172" w="5982">
                  <a:moveTo>
                    <a:pt x="1" y="0"/>
                  </a:moveTo>
                  <a:lnTo>
                    <a:pt x="1" y="171"/>
                  </a:lnTo>
                  <a:lnTo>
                    <a:pt x="5982" y="171"/>
                  </a:lnTo>
                  <a:lnTo>
                    <a:pt x="5982" y="0"/>
                  </a:lnTo>
                  <a:close/>
                </a:path>
              </a:pathLst>
            </a:custGeom>
            <a:solidFill>
              <a:srgbClr val="4C22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31"/>
            <p:cNvSpPr/>
            <p:nvPr/>
          </p:nvSpPr>
          <p:spPr>
            <a:xfrm>
              <a:off x="6040310" y="4525822"/>
              <a:ext cx="1028989" cy="45799"/>
            </a:xfrm>
            <a:custGeom>
              <a:rect b="b" l="l" r="r" t="t"/>
              <a:pathLst>
                <a:path extrusionOk="0" h="2189" w="49181">
                  <a:moveTo>
                    <a:pt x="0" y="1"/>
                  </a:moveTo>
                  <a:lnTo>
                    <a:pt x="0" y="2188"/>
                  </a:lnTo>
                  <a:lnTo>
                    <a:pt x="49180" y="2188"/>
                  </a:lnTo>
                  <a:lnTo>
                    <a:pt x="4918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31"/>
            <p:cNvSpPr/>
            <p:nvPr/>
          </p:nvSpPr>
          <p:spPr>
            <a:xfrm>
              <a:off x="6735475" y="3730482"/>
              <a:ext cx="107270" cy="127292"/>
            </a:xfrm>
            <a:custGeom>
              <a:rect b="b" l="l" r="r" t="t"/>
              <a:pathLst>
                <a:path extrusionOk="0" h="6084" w="5127">
                  <a:moveTo>
                    <a:pt x="1" y="0"/>
                  </a:moveTo>
                  <a:lnTo>
                    <a:pt x="1" y="6084"/>
                  </a:lnTo>
                  <a:lnTo>
                    <a:pt x="5127" y="6084"/>
                  </a:lnTo>
                  <a:lnTo>
                    <a:pt x="51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31"/>
            <p:cNvSpPr/>
            <p:nvPr/>
          </p:nvSpPr>
          <p:spPr>
            <a:xfrm>
              <a:off x="6727608" y="3721904"/>
              <a:ext cx="123736" cy="143026"/>
            </a:xfrm>
            <a:custGeom>
              <a:rect b="b" l="l" r="r" t="t"/>
              <a:pathLst>
                <a:path extrusionOk="0" h="6836" w="5914">
                  <a:moveTo>
                    <a:pt x="1880" y="410"/>
                  </a:moveTo>
                  <a:lnTo>
                    <a:pt x="1880" y="1948"/>
                  </a:lnTo>
                  <a:lnTo>
                    <a:pt x="377" y="1948"/>
                  </a:lnTo>
                  <a:lnTo>
                    <a:pt x="377" y="410"/>
                  </a:lnTo>
                  <a:close/>
                  <a:moveTo>
                    <a:pt x="3726" y="410"/>
                  </a:moveTo>
                  <a:lnTo>
                    <a:pt x="3726" y="1948"/>
                  </a:lnTo>
                  <a:lnTo>
                    <a:pt x="2256" y="1948"/>
                  </a:lnTo>
                  <a:lnTo>
                    <a:pt x="2256" y="410"/>
                  </a:lnTo>
                  <a:close/>
                  <a:moveTo>
                    <a:pt x="5503" y="410"/>
                  </a:moveTo>
                  <a:lnTo>
                    <a:pt x="5503" y="1948"/>
                  </a:lnTo>
                  <a:lnTo>
                    <a:pt x="4136" y="1948"/>
                  </a:lnTo>
                  <a:lnTo>
                    <a:pt x="4136" y="410"/>
                  </a:lnTo>
                  <a:close/>
                  <a:moveTo>
                    <a:pt x="5503" y="2359"/>
                  </a:moveTo>
                  <a:lnTo>
                    <a:pt x="5503" y="4477"/>
                  </a:lnTo>
                  <a:lnTo>
                    <a:pt x="4136" y="4477"/>
                  </a:lnTo>
                  <a:lnTo>
                    <a:pt x="4136" y="2359"/>
                  </a:lnTo>
                  <a:close/>
                  <a:moveTo>
                    <a:pt x="1880" y="2393"/>
                  </a:moveTo>
                  <a:lnTo>
                    <a:pt x="1880" y="4512"/>
                  </a:lnTo>
                  <a:lnTo>
                    <a:pt x="377" y="4512"/>
                  </a:lnTo>
                  <a:lnTo>
                    <a:pt x="377" y="2393"/>
                  </a:lnTo>
                  <a:close/>
                  <a:moveTo>
                    <a:pt x="3726" y="2393"/>
                  </a:moveTo>
                  <a:lnTo>
                    <a:pt x="3726" y="4512"/>
                  </a:lnTo>
                  <a:lnTo>
                    <a:pt x="2256" y="4512"/>
                  </a:lnTo>
                  <a:lnTo>
                    <a:pt x="2256" y="2393"/>
                  </a:lnTo>
                  <a:close/>
                  <a:moveTo>
                    <a:pt x="1880" y="4922"/>
                  </a:moveTo>
                  <a:lnTo>
                    <a:pt x="1880" y="6426"/>
                  </a:lnTo>
                  <a:lnTo>
                    <a:pt x="377" y="6426"/>
                  </a:lnTo>
                  <a:lnTo>
                    <a:pt x="377" y="4922"/>
                  </a:lnTo>
                  <a:close/>
                  <a:moveTo>
                    <a:pt x="3726" y="4922"/>
                  </a:moveTo>
                  <a:lnTo>
                    <a:pt x="3726" y="6426"/>
                  </a:lnTo>
                  <a:lnTo>
                    <a:pt x="2256" y="6426"/>
                  </a:lnTo>
                  <a:lnTo>
                    <a:pt x="2256" y="4922"/>
                  </a:lnTo>
                  <a:close/>
                  <a:moveTo>
                    <a:pt x="5503" y="4922"/>
                  </a:moveTo>
                  <a:lnTo>
                    <a:pt x="5503" y="6426"/>
                  </a:lnTo>
                  <a:lnTo>
                    <a:pt x="4136" y="6426"/>
                  </a:lnTo>
                  <a:lnTo>
                    <a:pt x="4136" y="4922"/>
                  </a:lnTo>
                  <a:close/>
                  <a:moveTo>
                    <a:pt x="1" y="0"/>
                  </a:moveTo>
                  <a:lnTo>
                    <a:pt x="1" y="376"/>
                  </a:lnTo>
                  <a:lnTo>
                    <a:pt x="1" y="6426"/>
                  </a:lnTo>
                  <a:lnTo>
                    <a:pt x="1" y="6836"/>
                  </a:lnTo>
                  <a:lnTo>
                    <a:pt x="5913" y="6836"/>
                  </a:lnTo>
                  <a:lnTo>
                    <a:pt x="5913" y="6426"/>
                  </a:lnTo>
                  <a:lnTo>
                    <a:pt x="5913" y="376"/>
                  </a:lnTo>
                  <a:lnTo>
                    <a:pt x="59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31"/>
            <p:cNvSpPr/>
            <p:nvPr/>
          </p:nvSpPr>
          <p:spPr>
            <a:xfrm>
              <a:off x="6499368" y="3730482"/>
              <a:ext cx="107291" cy="127292"/>
            </a:xfrm>
            <a:custGeom>
              <a:rect b="b" l="l" r="r" t="t"/>
              <a:pathLst>
                <a:path extrusionOk="0" h="6084" w="5128">
                  <a:moveTo>
                    <a:pt x="1" y="0"/>
                  </a:moveTo>
                  <a:lnTo>
                    <a:pt x="1" y="6084"/>
                  </a:lnTo>
                  <a:lnTo>
                    <a:pt x="5127" y="6084"/>
                  </a:lnTo>
                  <a:lnTo>
                    <a:pt x="51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31"/>
            <p:cNvSpPr/>
            <p:nvPr/>
          </p:nvSpPr>
          <p:spPr>
            <a:xfrm>
              <a:off x="6491502" y="3721904"/>
              <a:ext cx="123024" cy="143026"/>
            </a:xfrm>
            <a:custGeom>
              <a:rect b="b" l="l" r="r" t="t"/>
              <a:pathLst>
                <a:path extrusionOk="0" h="6836" w="5880">
                  <a:moveTo>
                    <a:pt x="1881" y="410"/>
                  </a:moveTo>
                  <a:lnTo>
                    <a:pt x="1881" y="1948"/>
                  </a:lnTo>
                  <a:lnTo>
                    <a:pt x="377" y="1948"/>
                  </a:lnTo>
                  <a:lnTo>
                    <a:pt x="377" y="410"/>
                  </a:lnTo>
                  <a:close/>
                  <a:moveTo>
                    <a:pt x="3726" y="410"/>
                  </a:moveTo>
                  <a:lnTo>
                    <a:pt x="3726" y="1948"/>
                  </a:lnTo>
                  <a:lnTo>
                    <a:pt x="2257" y="1948"/>
                  </a:lnTo>
                  <a:lnTo>
                    <a:pt x="2257" y="410"/>
                  </a:lnTo>
                  <a:close/>
                  <a:moveTo>
                    <a:pt x="5503" y="410"/>
                  </a:moveTo>
                  <a:lnTo>
                    <a:pt x="5503" y="1948"/>
                  </a:lnTo>
                  <a:lnTo>
                    <a:pt x="4136" y="1948"/>
                  </a:lnTo>
                  <a:lnTo>
                    <a:pt x="4136" y="410"/>
                  </a:lnTo>
                  <a:close/>
                  <a:moveTo>
                    <a:pt x="5503" y="2359"/>
                  </a:moveTo>
                  <a:lnTo>
                    <a:pt x="5503" y="4477"/>
                  </a:lnTo>
                  <a:lnTo>
                    <a:pt x="4136" y="4477"/>
                  </a:lnTo>
                  <a:lnTo>
                    <a:pt x="4136" y="2359"/>
                  </a:lnTo>
                  <a:close/>
                  <a:moveTo>
                    <a:pt x="1881" y="2393"/>
                  </a:moveTo>
                  <a:lnTo>
                    <a:pt x="1881" y="4512"/>
                  </a:lnTo>
                  <a:lnTo>
                    <a:pt x="377" y="4512"/>
                  </a:lnTo>
                  <a:lnTo>
                    <a:pt x="377" y="2393"/>
                  </a:lnTo>
                  <a:close/>
                  <a:moveTo>
                    <a:pt x="3726" y="2393"/>
                  </a:moveTo>
                  <a:lnTo>
                    <a:pt x="3726" y="4512"/>
                  </a:lnTo>
                  <a:lnTo>
                    <a:pt x="2257" y="4512"/>
                  </a:lnTo>
                  <a:lnTo>
                    <a:pt x="2257" y="2393"/>
                  </a:lnTo>
                  <a:close/>
                  <a:moveTo>
                    <a:pt x="1881" y="4922"/>
                  </a:moveTo>
                  <a:lnTo>
                    <a:pt x="1881" y="6426"/>
                  </a:lnTo>
                  <a:lnTo>
                    <a:pt x="377" y="6426"/>
                  </a:lnTo>
                  <a:lnTo>
                    <a:pt x="377" y="4922"/>
                  </a:lnTo>
                  <a:close/>
                  <a:moveTo>
                    <a:pt x="3726" y="4922"/>
                  </a:moveTo>
                  <a:lnTo>
                    <a:pt x="3726" y="6426"/>
                  </a:lnTo>
                  <a:lnTo>
                    <a:pt x="2257" y="6426"/>
                  </a:lnTo>
                  <a:lnTo>
                    <a:pt x="2257" y="4922"/>
                  </a:lnTo>
                  <a:close/>
                  <a:moveTo>
                    <a:pt x="5503" y="4922"/>
                  </a:moveTo>
                  <a:lnTo>
                    <a:pt x="5503" y="6426"/>
                  </a:lnTo>
                  <a:lnTo>
                    <a:pt x="4136" y="6426"/>
                  </a:lnTo>
                  <a:lnTo>
                    <a:pt x="4136" y="4922"/>
                  </a:lnTo>
                  <a:close/>
                  <a:moveTo>
                    <a:pt x="1" y="0"/>
                  </a:moveTo>
                  <a:lnTo>
                    <a:pt x="1" y="376"/>
                  </a:lnTo>
                  <a:lnTo>
                    <a:pt x="1" y="6426"/>
                  </a:lnTo>
                  <a:lnTo>
                    <a:pt x="1" y="6836"/>
                  </a:lnTo>
                  <a:lnTo>
                    <a:pt x="5879" y="6836"/>
                  </a:lnTo>
                  <a:lnTo>
                    <a:pt x="5879" y="6426"/>
                  </a:lnTo>
                  <a:lnTo>
                    <a:pt x="5879" y="376"/>
                  </a:lnTo>
                  <a:lnTo>
                    <a:pt x="587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31"/>
            <p:cNvSpPr/>
            <p:nvPr/>
          </p:nvSpPr>
          <p:spPr>
            <a:xfrm>
              <a:off x="6495079" y="3531190"/>
              <a:ext cx="115157" cy="133025"/>
            </a:xfrm>
            <a:custGeom>
              <a:rect b="b" l="l" r="r" t="t"/>
              <a:pathLst>
                <a:path extrusionOk="0" h="6358" w="5504">
                  <a:moveTo>
                    <a:pt x="5127" y="376"/>
                  </a:moveTo>
                  <a:lnTo>
                    <a:pt x="5127" y="5981"/>
                  </a:lnTo>
                  <a:lnTo>
                    <a:pt x="377" y="5981"/>
                  </a:lnTo>
                  <a:lnTo>
                    <a:pt x="377" y="376"/>
                  </a:lnTo>
                  <a:close/>
                  <a:moveTo>
                    <a:pt x="1" y="0"/>
                  </a:moveTo>
                  <a:lnTo>
                    <a:pt x="1" y="376"/>
                  </a:lnTo>
                  <a:lnTo>
                    <a:pt x="1" y="5981"/>
                  </a:lnTo>
                  <a:lnTo>
                    <a:pt x="1" y="6357"/>
                  </a:lnTo>
                  <a:lnTo>
                    <a:pt x="5503" y="6357"/>
                  </a:lnTo>
                  <a:lnTo>
                    <a:pt x="5503" y="5981"/>
                  </a:lnTo>
                  <a:lnTo>
                    <a:pt x="5503" y="376"/>
                  </a:lnTo>
                  <a:lnTo>
                    <a:pt x="550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31"/>
            <p:cNvSpPr/>
            <p:nvPr/>
          </p:nvSpPr>
          <p:spPr>
            <a:xfrm>
              <a:off x="6502946" y="3539057"/>
              <a:ext cx="99424" cy="117292"/>
            </a:xfrm>
            <a:custGeom>
              <a:rect b="b" l="l" r="r" t="t"/>
              <a:pathLst>
                <a:path extrusionOk="0" h="5606" w="4752">
                  <a:moveTo>
                    <a:pt x="1" y="0"/>
                  </a:moveTo>
                  <a:lnTo>
                    <a:pt x="1" y="5605"/>
                  </a:lnTo>
                  <a:lnTo>
                    <a:pt x="4751" y="5605"/>
                  </a:lnTo>
                  <a:lnTo>
                    <a:pt x="47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31"/>
            <p:cNvSpPr/>
            <p:nvPr/>
          </p:nvSpPr>
          <p:spPr>
            <a:xfrm>
              <a:off x="6502235" y="3568370"/>
              <a:ext cx="103713" cy="8599"/>
            </a:xfrm>
            <a:custGeom>
              <a:rect b="b" l="l" r="r" t="t"/>
              <a:pathLst>
                <a:path extrusionOk="0" h="411" w="4957">
                  <a:moveTo>
                    <a:pt x="1" y="0"/>
                  </a:moveTo>
                  <a:lnTo>
                    <a:pt x="1" y="411"/>
                  </a:lnTo>
                  <a:lnTo>
                    <a:pt x="4956" y="411"/>
                  </a:lnTo>
                  <a:lnTo>
                    <a:pt x="49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31"/>
            <p:cNvSpPr/>
            <p:nvPr/>
          </p:nvSpPr>
          <p:spPr>
            <a:xfrm>
              <a:off x="6499368" y="3619148"/>
              <a:ext cx="107291" cy="7867"/>
            </a:xfrm>
            <a:custGeom>
              <a:rect b="b" l="l" r="r" t="t"/>
              <a:pathLst>
                <a:path extrusionOk="0" h="376" w="5128">
                  <a:moveTo>
                    <a:pt x="1" y="0"/>
                  </a:moveTo>
                  <a:lnTo>
                    <a:pt x="1" y="376"/>
                  </a:lnTo>
                  <a:lnTo>
                    <a:pt x="5127" y="376"/>
                  </a:lnTo>
                  <a:lnTo>
                    <a:pt x="51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31"/>
            <p:cNvSpPr/>
            <p:nvPr/>
          </p:nvSpPr>
          <p:spPr>
            <a:xfrm>
              <a:off x="6531547" y="3538346"/>
              <a:ext cx="7888" cy="120848"/>
            </a:xfrm>
            <a:custGeom>
              <a:rect b="b" l="l" r="r" t="t"/>
              <a:pathLst>
                <a:path extrusionOk="0" h="5776" w="377">
                  <a:moveTo>
                    <a:pt x="1" y="0"/>
                  </a:moveTo>
                  <a:lnTo>
                    <a:pt x="1" y="5776"/>
                  </a:lnTo>
                  <a:lnTo>
                    <a:pt x="377" y="5776"/>
                  </a:lnTo>
                  <a:lnTo>
                    <a:pt x="37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31"/>
            <p:cNvSpPr/>
            <p:nvPr/>
          </p:nvSpPr>
          <p:spPr>
            <a:xfrm>
              <a:off x="6568015" y="3538346"/>
              <a:ext cx="8599" cy="120848"/>
            </a:xfrm>
            <a:custGeom>
              <a:rect b="b" l="l" r="r" t="t"/>
              <a:pathLst>
                <a:path extrusionOk="0" h="5776" w="411">
                  <a:moveTo>
                    <a:pt x="1" y="0"/>
                  </a:moveTo>
                  <a:lnTo>
                    <a:pt x="1" y="5776"/>
                  </a:lnTo>
                  <a:lnTo>
                    <a:pt x="411" y="5776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31"/>
            <p:cNvSpPr/>
            <p:nvPr/>
          </p:nvSpPr>
          <p:spPr>
            <a:xfrm>
              <a:off x="6267149" y="3730482"/>
              <a:ext cx="107270" cy="127292"/>
            </a:xfrm>
            <a:custGeom>
              <a:rect b="b" l="l" r="r" t="t"/>
              <a:pathLst>
                <a:path extrusionOk="0" h="6084" w="5127">
                  <a:moveTo>
                    <a:pt x="0" y="0"/>
                  </a:moveTo>
                  <a:lnTo>
                    <a:pt x="0" y="6084"/>
                  </a:lnTo>
                  <a:lnTo>
                    <a:pt x="5127" y="6084"/>
                  </a:lnTo>
                  <a:lnTo>
                    <a:pt x="51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31"/>
            <p:cNvSpPr/>
            <p:nvPr/>
          </p:nvSpPr>
          <p:spPr>
            <a:xfrm>
              <a:off x="6259282" y="3721904"/>
              <a:ext cx="123003" cy="143026"/>
            </a:xfrm>
            <a:custGeom>
              <a:rect b="b" l="l" r="r" t="t"/>
              <a:pathLst>
                <a:path extrusionOk="0" h="6836" w="5879">
                  <a:moveTo>
                    <a:pt x="1880" y="410"/>
                  </a:moveTo>
                  <a:lnTo>
                    <a:pt x="1880" y="1948"/>
                  </a:lnTo>
                  <a:lnTo>
                    <a:pt x="376" y="1948"/>
                  </a:lnTo>
                  <a:lnTo>
                    <a:pt x="376" y="410"/>
                  </a:lnTo>
                  <a:close/>
                  <a:moveTo>
                    <a:pt x="3691" y="410"/>
                  </a:moveTo>
                  <a:lnTo>
                    <a:pt x="3691" y="1948"/>
                  </a:lnTo>
                  <a:lnTo>
                    <a:pt x="2256" y="1948"/>
                  </a:lnTo>
                  <a:lnTo>
                    <a:pt x="2256" y="410"/>
                  </a:lnTo>
                  <a:close/>
                  <a:moveTo>
                    <a:pt x="5503" y="410"/>
                  </a:moveTo>
                  <a:lnTo>
                    <a:pt x="5503" y="1948"/>
                  </a:lnTo>
                  <a:lnTo>
                    <a:pt x="4135" y="1948"/>
                  </a:lnTo>
                  <a:lnTo>
                    <a:pt x="4135" y="410"/>
                  </a:lnTo>
                  <a:close/>
                  <a:moveTo>
                    <a:pt x="5503" y="2359"/>
                  </a:moveTo>
                  <a:lnTo>
                    <a:pt x="5503" y="4477"/>
                  </a:lnTo>
                  <a:lnTo>
                    <a:pt x="4135" y="4477"/>
                  </a:lnTo>
                  <a:lnTo>
                    <a:pt x="4135" y="2359"/>
                  </a:lnTo>
                  <a:close/>
                  <a:moveTo>
                    <a:pt x="1880" y="2393"/>
                  </a:moveTo>
                  <a:lnTo>
                    <a:pt x="1880" y="4512"/>
                  </a:lnTo>
                  <a:lnTo>
                    <a:pt x="376" y="4512"/>
                  </a:lnTo>
                  <a:lnTo>
                    <a:pt x="376" y="2393"/>
                  </a:lnTo>
                  <a:close/>
                  <a:moveTo>
                    <a:pt x="3691" y="2393"/>
                  </a:moveTo>
                  <a:lnTo>
                    <a:pt x="3691" y="4512"/>
                  </a:lnTo>
                  <a:lnTo>
                    <a:pt x="2256" y="4512"/>
                  </a:lnTo>
                  <a:lnTo>
                    <a:pt x="2256" y="2393"/>
                  </a:lnTo>
                  <a:close/>
                  <a:moveTo>
                    <a:pt x="1880" y="4922"/>
                  </a:moveTo>
                  <a:lnTo>
                    <a:pt x="1880" y="6426"/>
                  </a:lnTo>
                  <a:lnTo>
                    <a:pt x="376" y="6426"/>
                  </a:lnTo>
                  <a:lnTo>
                    <a:pt x="376" y="4922"/>
                  </a:lnTo>
                  <a:close/>
                  <a:moveTo>
                    <a:pt x="3691" y="4922"/>
                  </a:moveTo>
                  <a:lnTo>
                    <a:pt x="3691" y="6426"/>
                  </a:lnTo>
                  <a:lnTo>
                    <a:pt x="2256" y="6426"/>
                  </a:lnTo>
                  <a:lnTo>
                    <a:pt x="2256" y="4922"/>
                  </a:lnTo>
                  <a:close/>
                  <a:moveTo>
                    <a:pt x="5503" y="4922"/>
                  </a:moveTo>
                  <a:lnTo>
                    <a:pt x="5503" y="6426"/>
                  </a:lnTo>
                  <a:lnTo>
                    <a:pt x="4135" y="6426"/>
                  </a:lnTo>
                  <a:lnTo>
                    <a:pt x="4135" y="4922"/>
                  </a:lnTo>
                  <a:close/>
                  <a:moveTo>
                    <a:pt x="0" y="0"/>
                  </a:moveTo>
                  <a:lnTo>
                    <a:pt x="0" y="376"/>
                  </a:lnTo>
                  <a:lnTo>
                    <a:pt x="0" y="6426"/>
                  </a:lnTo>
                  <a:lnTo>
                    <a:pt x="0" y="6836"/>
                  </a:lnTo>
                  <a:lnTo>
                    <a:pt x="5878" y="6836"/>
                  </a:lnTo>
                  <a:lnTo>
                    <a:pt x="5878" y="6426"/>
                  </a:lnTo>
                  <a:lnTo>
                    <a:pt x="5878" y="376"/>
                  </a:lnTo>
                  <a:lnTo>
                    <a:pt x="587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31"/>
            <p:cNvSpPr/>
            <p:nvPr/>
          </p:nvSpPr>
          <p:spPr>
            <a:xfrm>
              <a:off x="6735475" y="3955876"/>
              <a:ext cx="107270" cy="126581"/>
            </a:xfrm>
            <a:custGeom>
              <a:rect b="b" l="l" r="r" t="t"/>
              <a:pathLst>
                <a:path extrusionOk="0" h="6050" w="5127">
                  <a:moveTo>
                    <a:pt x="1" y="1"/>
                  </a:moveTo>
                  <a:lnTo>
                    <a:pt x="1" y="6050"/>
                  </a:lnTo>
                  <a:lnTo>
                    <a:pt x="5127" y="6050"/>
                  </a:lnTo>
                  <a:lnTo>
                    <a:pt x="51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31"/>
            <p:cNvSpPr/>
            <p:nvPr/>
          </p:nvSpPr>
          <p:spPr>
            <a:xfrm>
              <a:off x="6727608" y="3948009"/>
              <a:ext cx="123736" cy="143047"/>
            </a:xfrm>
            <a:custGeom>
              <a:rect b="b" l="l" r="r" t="t"/>
              <a:pathLst>
                <a:path extrusionOk="0" h="6837" w="5914">
                  <a:moveTo>
                    <a:pt x="1880" y="377"/>
                  </a:moveTo>
                  <a:lnTo>
                    <a:pt x="1880" y="1915"/>
                  </a:lnTo>
                  <a:lnTo>
                    <a:pt x="377" y="1915"/>
                  </a:lnTo>
                  <a:lnTo>
                    <a:pt x="377" y="377"/>
                  </a:lnTo>
                  <a:close/>
                  <a:moveTo>
                    <a:pt x="3726" y="411"/>
                  </a:moveTo>
                  <a:lnTo>
                    <a:pt x="3726" y="1949"/>
                  </a:lnTo>
                  <a:lnTo>
                    <a:pt x="2256" y="1949"/>
                  </a:lnTo>
                  <a:lnTo>
                    <a:pt x="2256" y="411"/>
                  </a:lnTo>
                  <a:close/>
                  <a:moveTo>
                    <a:pt x="5503" y="411"/>
                  </a:moveTo>
                  <a:lnTo>
                    <a:pt x="5503" y="1949"/>
                  </a:lnTo>
                  <a:lnTo>
                    <a:pt x="4136" y="1949"/>
                  </a:lnTo>
                  <a:lnTo>
                    <a:pt x="4136" y="411"/>
                  </a:lnTo>
                  <a:close/>
                  <a:moveTo>
                    <a:pt x="1880" y="2359"/>
                  </a:moveTo>
                  <a:lnTo>
                    <a:pt x="1880" y="4478"/>
                  </a:lnTo>
                  <a:lnTo>
                    <a:pt x="377" y="4478"/>
                  </a:lnTo>
                  <a:lnTo>
                    <a:pt x="377" y="2359"/>
                  </a:lnTo>
                  <a:close/>
                  <a:moveTo>
                    <a:pt x="3726" y="2359"/>
                  </a:moveTo>
                  <a:lnTo>
                    <a:pt x="3726" y="4478"/>
                  </a:lnTo>
                  <a:lnTo>
                    <a:pt x="2256" y="4478"/>
                  </a:lnTo>
                  <a:lnTo>
                    <a:pt x="2256" y="2359"/>
                  </a:lnTo>
                  <a:close/>
                  <a:moveTo>
                    <a:pt x="5503" y="2359"/>
                  </a:moveTo>
                  <a:lnTo>
                    <a:pt x="5503" y="4478"/>
                  </a:lnTo>
                  <a:lnTo>
                    <a:pt x="4136" y="4478"/>
                  </a:lnTo>
                  <a:lnTo>
                    <a:pt x="4136" y="2359"/>
                  </a:lnTo>
                  <a:close/>
                  <a:moveTo>
                    <a:pt x="1880" y="4922"/>
                  </a:moveTo>
                  <a:lnTo>
                    <a:pt x="1880" y="6460"/>
                  </a:lnTo>
                  <a:lnTo>
                    <a:pt x="377" y="6460"/>
                  </a:lnTo>
                  <a:lnTo>
                    <a:pt x="377" y="4922"/>
                  </a:lnTo>
                  <a:close/>
                  <a:moveTo>
                    <a:pt x="3726" y="4922"/>
                  </a:moveTo>
                  <a:lnTo>
                    <a:pt x="3726" y="6460"/>
                  </a:lnTo>
                  <a:lnTo>
                    <a:pt x="2256" y="6460"/>
                  </a:lnTo>
                  <a:lnTo>
                    <a:pt x="2256" y="4922"/>
                  </a:lnTo>
                  <a:close/>
                  <a:moveTo>
                    <a:pt x="5503" y="4922"/>
                  </a:moveTo>
                  <a:lnTo>
                    <a:pt x="5503" y="6460"/>
                  </a:lnTo>
                  <a:lnTo>
                    <a:pt x="4136" y="6460"/>
                  </a:lnTo>
                  <a:lnTo>
                    <a:pt x="4136" y="4922"/>
                  </a:lnTo>
                  <a:close/>
                  <a:moveTo>
                    <a:pt x="1" y="1"/>
                  </a:moveTo>
                  <a:lnTo>
                    <a:pt x="1" y="377"/>
                  </a:lnTo>
                  <a:lnTo>
                    <a:pt x="1" y="6460"/>
                  </a:lnTo>
                  <a:lnTo>
                    <a:pt x="1" y="6836"/>
                  </a:lnTo>
                  <a:lnTo>
                    <a:pt x="5913" y="6836"/>
                  </a:lnTo>
                  <a:lnTo>
                    <a:pt x="5913" y="6460"/>
                  </a:lnTo>
                  <a:lnTo>
                    <a:pt x="5913" y="377"/>
                  </a:lnTo>
                  <a:lnTo>
                    <a:pt x="59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31"/>
            <p:cNvSpPr/>
            <p:nvPr/>
          </p:nvSpPr>
          <p:spPr>
            <a:xfrm>
              <a:off x="6499368" y="3955876"/>
              <a:ext cx="107291" cy="126581"/>
            </a:xfrm>
            <a:custGeom>
              <a:rect b="b" l="l" r="r" t="t"/>
              <a:pathLst>
                <a:path extrusionOk="0" h="6050" w="5128">
                  <a:moveTo>
                    <a:pt x="1" y="1"/>
                  </a:moveTo>
                  <a:lnTo>
                    <a:pt x="1" y="6050"/>
                  </a:lnTo>
                  <a:lnTo>
                    <a:pt x="5127" y="6050"/>
                  </a:lnTo>
                  <a:lnTo>
                    <a:pt x="51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31"/>
            <p:cNvSpPr/>
            <p:nvPr/>
          </p:nvSpPr>
          <p:spPr>
            <a:xfrm>
              <a:off x="6491502" y="3948009"/>
              <a:ext cx="123024" cy="143047"/>
            </a:xfrm>
            <a:custGeom>
              <a:rect b="b" l="l" r="r" t="t"/>
              <a:pathLst>
                <a:path extrusionOk="0" h="6837" w="5880">
                  <a:moveTo>
                    <a:pt x="1881" y="377"/>
                  </a:moveTo>
                  <a:lnTo>
                    <a:pt x="1881" y="1915"/>
                  </a:lnTo>
                  <a:lnTo>
                    <a:pt x="377" y="1915"/>
                  </a:lnTo>
                  <a:lnTo>
                    <a:pt x="377" y="377"/>
                  </a:lnTo>
                  <a:close/>
                  <a:moveTo>
                    <a:pt x="3726" y="411"/>
                  </a:moveTo>
                  <a:lnTo>
                    <a:pt x="3726" y="1949"/>
                  </a:lnTo>
                  <a:lnTo>
                    <a:pt x="2257" y="1949"/>
                  </a:lnTo>
                  <a:lnTo>
                    <a:pt x="2257" y="411"/>
                  </a:lnTo>
                  <a:close/>
                  <a:moveTo>
                    <a:pt x="5503" y="411"/>
                  </a:moveTo>
                  <a:lnTo>
                    <a:pt x="5503" y="1949"/>
                  </a:lnTo>
                  <a:lnTo>
                    <a:pt x="4136" y="1949"/>
                  </a:lnTo>
                  <a:lnTo>
                    <a:pt x="4136" y="411"/>
                  </a:lnTo>
                  <a:close/>
                  <a:moveTo>
                    <a:pt x="1881" y="2359"/>
                  </a:moveTo>
                  <a:lnTo>
                    <a:pt x="1881" y="4478"/>
                  </a:lnTo>
                  <a:lnTo>
                    <a:pt x="377" y="4478"/>
                  </a:lnTo>
                  <a:lnTo>
                    <a:pt x="377" y="2359"/>
                  </a:lnTo>
                  <a:close/>
                  <a:moveTo>
                    <a:pt x="3726" y="2359"/>
                  </a:moveTo>
                  <a:lnTo>
                    <a:pt x="3726" y="4478"/>
                  </a:lnTo>
                  <a:lnTo>
                    <a:pt x="2257" y="4478"/>
                  </a:lnTo>
                  <a:lnTo>
                    <a:pt x="2257" y="2359"/>
                  </a:lnTo>
                  <a:close/>
                  <a:moveTo>
                    <a:pt x="5503" y="2359"/>
                  </a:moveTo>
                  <a:lnTo>
                    <a:pt x="5503" y="4478"/>
                  </a:lnTo>
                  <a:lnTo>
                    <a:pt x="4136" y="4478"/>
                  </a:lnTo>
                  <a:lnTo>
                    <a:pt x="4136" y="2359"/>
                  </a:lnTo>
                  <a:close/>
                  <a:moveTo>
                    <a:pt x="1881" y="4922"/>
                  </a:moveTo>
                  <a:lnTo>
                    <a:pt x="1881" y="6460"/>
                  </a:lnTo>
                  <a:lnTo>
                    <a:pt x="377" y="6460"/>
                  </a:lnTo>
                  <a:lnTo>
                    <a:pt x="377" y="4922"/>
                  </a:lnTo>
                  <a:close/>
                  <a:moveTo>
                    <a:pt x="3726" y="4922"/>
                  </a:moveTo>
                  <a:lnTo>
                    <a:pt x="3726" y="6460"/>
                  </a:lnTo>
                  <a:lnTo>
                    <a:pt x="2257" y="6460"/>
                  </a:lnTo>
                  <a:lnTo>
                    <a:pt x="2257" y="4922"/>
                  </a:lnTo>
                  <a:close/>
                  <a:moveTo>
                    <a:pt x="5503" y="4922"/>
                  </a:moveTo>
                  <a:lnTo>
                    <a:pt x="5503" y="6460"/>
                  </a:lnTo>
                  <a:lnTo>
                    <a:pt x="4136" y="6460"/>
                  </a:lnTo>
                  <a:lnTo>
                    <a:pt x="4136" y="4922"/>
                  </a:lnTo>
                  <a:close/>
                  <a:moveTo>
                    <a:pt x="1" y="1"/>
                  </a:moveTo>
                  <a:lnTo>
                    <a:pt x="1" y="377"/>
                  </a:lnTo>
                  <a:lnTo>
                    <a:pt x="1" y="6460"/>
                  </a:lnTo>
                  <a:lnTo>
                    <a:pt x="1" y="6836"/>
                  </a:lnTo>
                  <a:lnTo>
                    <a:pt x="5879" y="6836"/>
                  </a:lnTo>
                  <a:lnTo>
                    <a:pt x="5879" y="6460"/>
                  </a:lnTo>
                  <a:lnTo>
                    <a:pt x="5879" y="377"/>
                  </a:lnTo>
                  <a:lnTo>
                    <a:pt x="587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31"/>
            <p:cNvSpPr/>
            <p:nvPr/>
          </p:nvSpPr>
          <p:spPr>
            <a:xfrm>
              <a:off x="6267150" y="3955876"/>
              <a:ext cx="107270" cy="126581"/>
            </a:xfrm>
            <a:custGeom>
              <a:rect b="b" l="l" r="r" t="t"/>
              <a:pathLst>
                <a:path extrusionOk="0" h="6050" w="5127">
                  <a:moveTo>
                    <a:pt x="0" y="1"/>
                  </a:moveTo>
                  <a:lnTo>
                    <a:pt x="0" y="6050"/>
                  </a:lnTo>
                  <a:lnTo>
                    <a:pt x="5127" y="6050"/>
                  </a:lnTo>
                  <a:lnTo>
                    <a:pt x="51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31"/>
            <p:cNvSpPr/>
            <p:nvPr/>
          </p:nvSpPr>
          <p:spPr>
            <a:xfrm>
              <a:off x="6259283" y="3948009"/>
              <a:ext cx="123003" cy="143047"/>
            </a:xfrm>
            <a:custGeom>
              <a:rect b="b" l="l" r="r" t="t"/>
              <a:pathLst>
                <a:path extrusionOk="0" h="6837" w="5879">
                  <a:moveTo>
                    <a:pt x="1880" y="377"/>
                  </a:moveTo>
                  <a:lnTo>
                    <a:pt x="1880" y="1915"/>
                  </a:lnTo>
                  <a:lnTo>
                    <a:pt x="376" y="1915"/>
                  </a:lnTo>
                  <a:lnTo>
                    <a:pt x="376" y="377"/>
                  </a:lnTo>
                  <a:close/>
                  <a:moveTo>
                    <a:pt x="3691" y="411"/>
                  </a:moveTo>
                  <a:lnTo>
                    <a:pt x="3691" y="1949"/>
                  </a:lnTo>
                  <a:lnTo>
                    <a:pt x="2256" y="1949"/>
                  </a:lnTo>
                  <a:lnTo>
                    <a:pt x="2256" y="411"/>
                  </a:lnTo>
                  <a:close/>
                  <a:moveTo>
                    <a:pt x="5503" y="411"/>
                  </a:moveTo>
                  <a:lnTo>
                    <a:pt x="5503" y="1949"/>
                  </a:lnTo>
                  <a:lnTo>
                    <a:pt x="4135" y="1949"/>
                  </a:lnTo>
                  <a:lnTo>
                    <a:pt x="4135" y="411"/>
                  </a:lnTo>
                  <a:close/>
                  <a:moveTo>
                    <a:pt x="1880" y="2359"/>
                  </a:moveTo>
                  <a:lnTo>
                    <a:pt x="1880" y="4478"/>
                  </a:lnTo>
                  <a:lnTo>
                    <a:pt x="376" y="4478"/>
                  </a:lnTo>
                  <a:lnTo>
                    <a:pt x="376" y="2359"/>
                  </a:lnTo>
                  <a:close/>
                  <a:moveTo>
                    <a:pt x="3691" y="2359"/>
                  </a:moveTo>
                  <a:lnTo>
                    <a:pt x="3691" y="4478"/>
                  </a:lnTo>
                  <a:lnTo>
                    <a:pt x="2256" y="4478"/>
                  </a:lnTo>
                  <a:lnTo>
                    <a:pt x="2256" y="2359"/>
                  </a:lnTo>
                  <a:close/>
                  <a:moveTo>
                    <a:pt x="5503" y="2359"/>
                  </a:moveTo>
                  <a:lnTo>
                    <a:pt x="5503" y="4478"/>
                  </a:lnTo>
                  <a:lnTo>
                    <a:pt x="4135" y="4478"/>
                  </a:lnTo>
                  <a:lnTo>
                    <a:pt x="4135" y="2359"/>
                  </a:lnTo>
                  <a:close/>
                  <a:moveTo>
                    <a:pt x="1880" y="4922"/>
                  </a:moveTo>
                  <a:lnTo>
                    <a:pt x="1880" y="6460"/>
                  </a:lnTo>
                  <a:lnTo>
                    <a:pt x="376" y="6460"/>
                  </a:lnTo>
                  <a:lnTo>
                    <a:pt x="376" y="4922"/>
                  </a:lnTo>
                  <a:close/>
                  <a:moveTo>
                    <a:pt x="3691" y="4922"/>
                  </a:moveTo>
                  <a:lnTo>
                    <a:pt x="3691" y="6460"/>
                  </a:lnTo>
                  <a:lnTo>
                    <a:pt x="2256" y="6460"/>
                  </a:lnTo>
                  <a:lnTo>
                    <a:pt x="2256" y="4922"/>
                  </a:lnTo>
                  <a:close/>
                  <a:moveTo>
                    <a:pt x="5503" y="4922"/>
                  </a:moveTo>
                  <a:lnTo>
                    <a:pt x="5503" y="6460"/>
                  </a:lnTo>
                  <a:lnTo>
                    <a:pt x="4135" y="6460"/>
                  </a:lnTo>
                  <a:lnTo>
                    <a:pt x="4135" y="4922"/>
                  </a:lnTo>
                  <a:close/>
                  <a:moveTo>
                    <a:pt x="0" y="1"/>
                  </a:moveTo>
                  <a:lnTo>
                    <a:pt x="0" y="377"/>
                  </a:lnTo>
                  <a:lnTo>
                    <a:pt x="0" y="6460"/>
                  </a:lnTo>
                  <a:lnTo>
                    <a:pt x="0" y="6836"/>
                  </a:lnTo>
                  <a:lnTo>
                    <a:pt x="5878" y="6836"/>
                  </a:lnTo>
                  <a:lnTo>
                    <a:pt x="5878" y="6460"/>
                  </a:lnTo>
                  <a:lnTo>
                    <a:pt x="5878" y="377"/>
                  </a:lnTo>
                  <a:lnTo>
                    <a:pt x="587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31"/>
            <p:cNvSpPr/>
            <p:nvPr/>
          </p:nvSpPr>
          <p:spPr>
            <a:xfrm>
              <a:off x="6008131" y="3388897"/>
              <a:ext cx="1084057" cy="338798"/>
            </a:xfrm>
            <a:custGeom>
              <a:rect b="b" l="l" r="r" t="t"/>
              <a:pathLst>
                <a:path extrusionOk="0" h="16193" w="51813">
                  <a:moveTo>
                    <a:pt x="26043" y="0"/>
                  </a:moveTo>
                  <a:lnTo>
                    <a:pt x="376" y="12133"/>
                  </a:lnTo>
                  <a:cubicBezTo>
                    <a:pt x="103" y="12372"/>
                    <a:pt x="1" y="12645"/>
                    <a:pt x="1" y="12953"/>
                  </a:cubicBezTo>
                  <a:lnTo>
                    <a:pt x="1" y="15140"/>
                  </a:lnTo>
                  <a:cubicBezTo>
                    <a:pt x="1" y="15769"/>
                    <a:pt x="514" y="16193"/>
                    <a:pt x="1057" y="16193"/>
                  </a:cubicBezTo>
                  <a:cubicBezTo>
                    <a:pt x="1281" y="16193"/>
                    <a:pt x="1510" y="16120"/>
                    <a:pt x="1709" y="15961"/>
                  </a:cubicBezTo>
                  <a:lnTo>
                    <a:pt x="25394" y="5468"/>
                  </a:lnTo>
                  <a:cubicBezTo>
                    <a:pt x="25599" y="5298"/>
                    <a:pt x="25838" y="5212"/>
                    <a:pt x="26077" y="5212"/>
                  </a:cubicBezTo>
                  <a:cubicBezTo>
                    <a:pt x="26316" y="5212"/>
                    <a:pt x="26556" y="5298"/>
                    <a:pt x="26761" y="5468"/>
                  </a:cubicBezTo>
                  <a:lnTo>
                    <a:pt x="50103" y="15961"/>
                  </a:lnTo>
                  <a:cubicBezTo>
                    <a:pt x="50303" y="16120"/>
                    <a:pt x="50532" y="16193"/>
                    <a:pt x="50756" y="16193"/>
                  </a:cubicBezTo>
                  <a:cubicBezTo>
                    <a:pt x="51299" y="16193"/>
                    <a:pt x="51812" y="15769"/>
                    <a:pt x="51812" y="15140"/>
                  </a:cubicBezTo>
                  <a:lnTo>
                    <a:pt x="51812" y="12782"/>
                  </a:lnTo>
                  <a:lnTo>
                    <a:pt x="51778" y="12782"/>
                  </a:lnTo>
                  <a:cubicBezTo>
                    <a:pt x="51778" y="12475"/>
                    <a:pt x="51641" y="12133"/>
                    <a:pt x="51368" y="11962"/>
                  </a:cubicBezTo>
                  <a:lnTo>
                    <a:pt x="260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31"/>
            <p:cNvSpPr/>
            <p:nvPr/>
          </p:nvSpPr>
          <p:spPr>
            <a:xfrm>
              <a:off x="6545147" y="3377452"/>
              <a:ext cx="15022" cy="3599"/>
            </a:xfrm>
            <a:custGeom>
              <a:rect b="b" l="l" r="r" t="t"/>
              <a:pathLst>
                <a:path extrusionOk="0" h="172" w="718">
                  <a:moveTo>
                    <a:pt x="376" y="0"/>
                  </a:moveTo>
                  <a:lnTo>
                    <a:pt x="0" y="171"/>
                  </a:lnTo>
                  <a:lnTo>
                    <a:pt x="718" y="171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D7D6D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31"/>
            <p:cNvSpPr/>
            <p:nvPr/>
          </p:nvSpPr>
          <p:spPr>
            <a:xfrm>
              <a:off x="7059985" y="3713529"/>
              <a:ext cx="6444" cy="2155"/>
            </a:xfrm>
            <a:custGeom>
              <a:rect b="b" l="l" r="r" t="t"/>
              <a:pathLst>
                <a:path extrusionOk="0" h="103" w="308">
                  <a:moveTo>
                    <a:pt x="0" y="0"/>
                  </a:moveTo>
                  <a:cubicBezTo>
                    <a:pt x="69" y="35"/>
                    <a:pt x="205" y="103"/>
                    <a:pt x="308" y="103"/>
                  </a:cubicBezTo>
                  <a:cubicBezTo>
                    <a:pt x="205" y="35"/>
                    <a:pt x="69" y="35"/>
                    <a:pt x="0" y="0"/>
                  </a:cubicBezTo>
                  <a:close/>
                </a:path>
              </a:pathLst>
            </a:custGeom>
            <a:solidFill>
              <a:srgbClr val="D7D6D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31"/>
            <p:cNvSpPr/>
            <p:nvPr/>
          </p:nvSpPr>
          <p:spPr>
            <a:xfrm>
              <a:off x="6031731" y="3713529"/>
              <a:ext cx="6444" cy="2155"/>
            </a:xfrm>
            <a:custGeom>
              <a:rect b="b" l="l" r="r" t="t"/>
              <a:pathLst>
                <a:path extrusionOk="0" h="103" w="308">
                  <a:moveTo>
                    <a:pt x="308" y="0"/>
                  </a:moveTo>
                  <a:lnTo>
                    <a:pt x="308" y="0"/>
                  </a:lnTo>
                  <a:cubicBezTo>
                    <a:pt x="281" y="7"/>
                    <a:pt x="256" y="15"/>
                    <a:pt x="234" y="24"/>
                  </a:cubicBezTo>
                  <a:lnTo>
                    <a:pt x="234" y="24"/>
                  </a:lnTo>
                  <a:cubicBezTo>
                    <a:pt x="263" y="17"/>
                    <a:pt x="288" y="10"/>
                    <a:pt x="308" y="0"/>
                  </a:cubicBezTo>
                  <a:close/>
                  <a:moveTo>
                    <a:pt x="234" y="24"/>
                  </a:moveTo>
                  <a:cubicBezTo>
                    <a:pt x="163" y="40"/>
                    <a:pt x="73" y="54"/>
                    <a:pt x="0" y="103"/>
                  </a:cubicBezTo>
                  <a:cubicBezTo>
                    <a:pt x="83" y="103"/>
                    <a:pt x="143" y="59"/>
                    <a:pt x="234" y="24"/>
                  </a:cubicBezTo>
                  <a:close/>
                </a:path>
              </a:pathLst>
            </a:custGeom>
            <a:solidFill>
              <a:srgbClr val="D7D6D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31"/>
            <p:cNvSpPr/>
            <p:nvPr/>
          </p:nvSpPr>
          <p:spPr>
            <a:xfrm>
              <a:off x="7034962" y="3702085"/>
              <a:ext cx="25044" cy="12177"/>
            </a:xfrm>
            <a:custGeom>
              <a:rect b="b" l="l" r="r" t="t"/>
              <a:pathLst>
                <a:path extrusionOk="0" h="582" w="1197">
                  <a:moveTo>
                    <a:pt x="0" y="1"/>
                  </a:moveTo>
                  <a:lnTo>
                    <a:pt x="0" y="1"/>
                  </a:lnTo>
                  <a:cubicBezTo>
                    <a:pt x="350" y="223"/>
                    <a:pt x="700" y="387"/>
                    <a:pt x="1105" y="546"/>
                  </a:cubicBezTo>
                  <a:lnTo>
                    <a:pt x="1105" y="546"/>
                  </a:lnTo>
                  <a:cubicBezTo>
                    <a:pt x="1052" y="521"/>
                    <a:pt x="1014" y="490"/>
                    <a:pt x="991" y="445"/>
                  </a:cubicBezTo>
                  <a:lnTo>
                    <a:pt x="0" y="1"/>
                  </a:lnTo>
                  <a:close/>
                  <a:moveTo>
                    <a:pt x="1105" y="546"/>
                  </a:moveTo>
                  <a:cubicBezTo>
                    <a:pt x="1132" y="559"/>
                    <a:pt x="1162" y="570"/>
                    <a:pt x="1196" y="582"/>
                  </a:cubicBezTo>
                  <a:cubicBezTo>
                    <a:pt x="1166" y="570"/>
                    <a:pt x="1135" y="558"/>
                    <a:pt x="1105" y="546"/>
                  </a:cubicBezTo>
                  <a:close/>
                </a:path>
              </a:pathLst>
            </a:custGeom>
            <a:solidFill>
              <a:srgbClr val="D7D6D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31"/>
            <p:cNvSpPr/>
            <p:nvPr/>
          </p:nvSpPr>
          <p:spPr>
            <a:xfrm>
              <a:off x="6778496" y="4280569"/>
              <a:ext cx="191650" cy="126581"/>
            </a:xfrm>
            <a:custGeom>
              <a:rect b="b" l="l" r="r" t="t"/>
              <a:pathLst>
                <a:path extrusionOk="0" h="6050" w="9160">
                  <a:moveTo>
                    <a:pt x="1" y="0"/>
                  </a:moveTo>
                  <a:lnTo>
                    <a:pt x="1" y="6050"/>
                  </a:lnTo>
                  <a:lnTo>
                    <a:pt x="9160" y="6050"/>
                  </a:lnTo>
                  <a:lnTo>
                    <a:pt x="916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31"/>
            <p:cNvSpPr/>
            <p:nvPr/>
          </p:nvSpPr>
          <p:spPr>
            <a:xfrm>
              <a:off x="6770629" y="4271280"/>
              <a:ext cx="208116" cy="143026"/>
            </a:xfrm>
            <a:custGeom>
              <a:rect b="b" l="l" r="r" t="t"/>
              <a:pathLst>
                <a:path extrusionOk="0" h="6836" w="9947">
                  <a:moveTo>
                    <a:pt x="2427" y="820"/>
                  </a:moveTo>
                  <a:lnTo>
                    <a:pt x="2427" y="1948"/>
                  </a:lnTo>
                  <a:lnTo>
                    <a:pt x="821" y="1948"/>
                  </a:lnTo>
                  <a:lnTo>
                    <a:pt x="821" y="820"/>
                  </a:lnTo>
                  <a:close/>
                  <a:moveTo>
                    <a:pt x="7212" y="820"/>
                  </a:moveTo>
                  <a:lnTo>
                    <a:pt x="7212" y="1948"/>
                  </a:lnTo>
                  <a:lnTo>
                    <a:pt x="5264" y="1948"/>
                  </a:lnTo>
                  <a:lnTo>
                    <a:pt x="5264" y="820"/>
                  </a:lnTo>
                  <a:close/>
                  <a:moveTo>
                    <a:pt x="4444" y="820"/>
                  </a:moveTo>
                  <a:lnTo>
                    <a:pt x="4444" y="1982"/>
                  </a:lnTo>
                  <a:lnTo>
                    <a:pt x="2837" y="1982"/>
                  </a:lnTo>
                  <a:lnTo>
                    <a:pt x="2837" y="820"/>
                  </a:lnTo>
                  <a:close/>
                  <a:moveTo>
                    <a:pt x="9160" y="820"/>
                  </a:moveTo>
                  <a:lnTo>
                    <a:pt x="9160" y="1982"/>
                  </a:lnTo>
                  <a:lnTo>
                    <a:pt x="7656" y="1982"/>
                  </a:lnTo>
                  <a:lnTo>
                    <a:pt x="7656" y="820"/>
                  </a:lnTo>
                  <a:close/>
                  <a:moveTo>
                    <a:pt x="4444" y="2358"/>
                  </a:moveTo>
                  <a:lnTo>
                    <a:pt x="4444" y="4477"/>
                  </a:lnTo>
                  <a:lnTo>
                    <a:pt x="2837" y="4477"/>
                  </a:lnTo>
                  <a:lnTo>
                    <a:pt x="2837" y="2358"/>
                  </a:lnTo>
                  <a:close/>
                  <a:moveTo>
                    <a:pt x="9160" y="2358"/>
                  </a:moveTo>
                  <a:lnTo>
                    <a:pt x="9160" y="4477"/>
                  </a:lnTo>
                  <a:lnTo>
                    <a:pt x="7656" y="4477"/>
                  </a:lnTo>
                  <a:lnTo>
                    <a:pt x="7656" y="2358"/>
                  </a:lnTo>
                  <a:close/>
                  <a:moveTo>
                    <a:pt x="2427" y="2392"/>
                  </a:moveTo>
                  <a:lnTo>
                    <a:pt x="2427" y="4545"/>
                  </a:lnTo>
                  <a:lnTo>
                    <a:pt x="821" y="4545"/>
                  </a:lnTo>
                  <a:lnTo>
                    <a:pt x="821" y="2392"/>
                  </a:lnTo>
                  <a:close/>
                  <a:moveTo>
                    <a:pt x="7212" y="2392"/>
                  </a:moveTo>
                  <a:lnTo>
                    <a:pt x="7212" y="4545"/>
                  </a:lnTo>
                  <a:lnTo>
                    <a:pt x="5264" y="4545"/>
                  </a:lnTo>
                  <a:lnTo>
                    <a:pt x="5264" y="2392"/>
                  </a:lnTo>
                  <a:close/>
                  <a:moveTo>
                    <a:pt x="2393" y="4921"/>
                  </a:moveTo>
                  <a:lnTo>
                    <a:pt x="2393" y="6083"/>
                  </a:lnTo>
                  <a:lnTo>
                    <a:pt x="787" y="6083"/>
                  </a:lnTo>
                  <a:lnTo>
                    <a:pt x="787" y="4921"/>
                  </a:lnTo>
                  <a:close/>
                  <a:moveTo>
                    <a:pt x="4444" y="4921"/>
                  </a:moveTo>
                  <a:lnTo>
                    <a:pt x="4444" y="6083"/>
                  </a:lnTo>
                  <a:lnTo>
                    <a:pt x="2837" y="6083"/>
                  </a:lnTo>
                  <a:lnTo>
                    <a:pt x="2837" y="4921"/>
                  </a:lnTo>
                  <a:close/>
                  <a:moveTo>
                    <a:pt x="7212" y="4921"/>
                  </a:moveTo>
                  <a:lnTo>
                    <a:pt x="7212" y="6083"/>
                  </a:lnTo>
                  <a:lnTo>
                    <a:pt x="5264" y="6083"/>
                  </a:lnTo>
                  <a:lnTo>
                    <a:pt x="5264" y="4921"/>
                  </a:lnTo>
                  <a:close/>
                  <a:moveTo>
                    <a:pt x="9160" y="4921"/>
                  </a:moveTo>
                  <a:lnTo>
                    <a:pt x="9160" y="6083"/>
                  </a:lnTo>
                  <a:lnTo>
                    <a:pt x="7656" y="6083"/>
                  </a:lnTo>
                  <a:lnTo>
                    <a:pt x="7656" y="4921"/>
                  </a:lnTo>
                  <a:close/>
                  <a:moveTo>
                    <a:pt x="1" y="0"/>
                  </a:moveTo>
                  <a:lnTo>
                    <a:pt x="1" y="6835"/>
                  </a:lnTo>
                  <a:lnTo>
                    <a:pt x="9946" y="6835"/>
                  </a:lnTo>
                  <a:lnTo>
                    <a:pt x="99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31"/>
            <p:cNvSpPr/>
            <p:nvPr/>
          </p:nvSpPr>
          <p:spPr>
            <a:xfrm>
              <a:off x="6138742" y="4280569"/>
              <a:ext cx="190939" cy="126581"/>
            </a:xfrm>
            <a:custGeom>
              <a:rect b="b" l="l" r="r" t="t"/>
              <a:pathLst>
                <a:path extrusionOk="0" h="6050" w="9126">
                  <a:moveTo>
                    <a:pt x="1" y="0"/>
                  </a:moveTo>
                  <a:lnTo>
                    <a:pt x="1" y="6050"/>
                  </a:lnTo>
                  <a:lnTo>
                    <a:pt x="9126" y="6050"/>
                  </a:lnTo>
                  <a:lnTo>
                    <a:pt x="91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31"/>
            <p:cNvSpPr/>
            <p:nvPr/>
          </p:nvSpPr>
          <p:spPr>
            <a:xfrm>
              <a:off x="6130163" y="4271280"/>
              <a:ext cx="208116" cy="143026"/>
            </a:xfrm>
            <a:custGeom>
              <a:rect b="b" l="l" r="r" t="t"/>
              <a:pathLst>
                <a:path extrusionOk="0" h="6836" w="9947">
                  <a:moveTo>
                    <a:pt x="2427" y="820"/>
                  </a:moveTo>
                  <a:lnTo>
                    <a:pt x="2427" y="1948"/>
                  </a:lnTo>
                  <a:lnTo>
                    <a:pt x="787" y="1948"/>
                  </a:lnTo>
                  <a:lnTo>
                    <a:pt x="787" y="820"/>
                  </a:lnTo>
                  <a:close/>
                  <a:moveTo>
                    <a:pt x="7246" y="820"/>
                  </a:moveTo>
                  <a:lnTo>
                    <a:pt x="7246" y="1948"/>
                  </a:lnTo>
                  <a:lnTo>
                    <a:pt x="5298" y="1948"/>
                  </a:lnTo>
                  <a:lnTo>
                    <a:pt x="5298" y="820"/>
                  </a:lnTo>
                  <a:close/>
                  <a:moveTo>
                    <a:pt x="4478" y="820"/>
                  </a:moveTo>
                  <a:lnTo>
                    <a:pt x="4478" y="1982"/>
                  </a:lnTo>
                  <a:lnTo>
                    <a:pt x="2837" y="1982"/>
                  </a:lnTo>
                  <a:lnTo>
                    <a:pt x="2837" y="820"/>
                  </a:lnTo>
                  <a:close/>
                  <a:moveTo>
                    <a:pt x="9160" y="820"/>
                  </a:moveTo>
                  <a:lnTo>
                    <a:pt x="9160" y="1982"/>
                  </a:lnTo>
                  <a:lnTo>
                    <a:pt x="7690" y="1982"/>
                  </a:lnTo>
                  <a:lnTo>
                    <a:pt x="7690" y="820"/>
                  </a:lnTo>
                  <a:close/>
                  <a:moveTo>
                    <a:pt x="4478" y="2358"/>
                  </a:moveTo>
                  <a:lnTo>
                    <a:pt x="4478" y="4477"/>
                  </a:lnTo>
                  <a:lnTo>
                    <a:pt x="2837" y="4477"/>
                  </a:lnTo>
                  <a:lnTo>
                    <a:pt x="2837" y="2358"/>
                  </a:lnTo>
                  <a:close/>
                  <a:moveTo>
                    <a:pt x="9160" y="2358"/>
                  </a:moveTo>
                  <a:lnTo>
                    <a:pt x="9160" y="4477"/>
                  </a:lnTo>
                  <a:lnTo>
                    <a:pt x="7690" y="4477"/>
                  </a:lnTo>
                  <a:lnTo>
                    <a:pt x="7690" y="2358"/>
                  </a:lnTo>
                  <a:close/>
                  <a:moveTo>
                    <a:pt x="2427" y="2392"/>
                  </a:moveTo>
                  <a:lnTo>
                    <a:pt x="2427" y="4545"/>
                  </a:lnTo>
                  <a:lnTo>
                    <a:pt x="787" y="4545"/>
                  </a:lnTo>
                  <a:lnTo>
                    <a:pt x="787" y="2392"/>
                  </a:lnTo>
                  <a:close/>
                  <a:moveTo>
                    <a:pt x="7246" y="2392"/>
                  </a:moveTo>
                  <a:lnTo>
                    <a:pt x="7246" y="4545"/>
                  </a:lnTo>
                  <a:lnTo>
                    <a:pt x="5298" y="4545"/>
                  </a:lnTo>
                  <a:lnTo>
                    <a:pt x="5298" y="2392"/>
                  </a:lnTo>
                  <a:close/>
                  <a:moveTo>
                    <a:pt x="2427" y="4921"/>
                  </a:moveTo>
                  <a:lnTo>
                    <a:pt x="2427" y="6083"/>
                  </a:lnTo>
                  <a:lnTo>
                    <a:pt x="787" y="6083"/>
                  </a:lnTo>
                  <a:lnTo>
                    <a:pt x="787" y="4921"/>
                  </a:lnTo>
                  <a:close/>
                  <a:moveTo>
                    <a:pt x="4478" y="4921"/>
                  </a:moveTo>
                  <a:lnTo>
                    <a:pt x="4478" y="6083"/>
                  </a:lnTo>
                  <a:lnTo>
                    <a:pt x="2837" y="6083"/>
                  </a:lnTo>
                  <a:lnTo>
                    <a:pt x="2837" y="4921"/>
                  </a:lnTo>
                  <a:close/>
                  <a:moveTo>
                    <a:pt x="7246" y="4921"/>
                  </a:moveTo>
                  <a:lnTo>
                    <a:pt x="7246" y="6083"/>
                  </a:lnTo>
                  <a:lnTo>
                    <a:pt x="5298" y="6083"/>
                  </a:lnTo>
                  <a:lnTo>
                    <a:pt x="5298" y="4921"/>
                  </a:lnTo>
                  <a:close/>
                  <a:moveTo>
                    <a:pt x="9160" y="4921"/>
                  </a:moveTo>
                  <a:lnTo>
                    <a:pt x="9160" y="6083"/>
                  </a:lnTo>
                  <a:lnTo>
                    <a:pt x="7690" y="6083"/>
                  </a:lnTo>
                  <a:lnTo>
                    <a:pt x="7690" y="4921"/>
                  </a:lnTo>
                  <a:close/>
                  <a:moveTo>
                    <a:pt x="1" y="0"/>
                  </a:moveTo>
                  <a:lnTo>
                    <a:pt x="1" y="6835"/>
                  </a:lnTo>
                  <a:lnTo>
                    <a:pt x="9946" y="6835"/>
                  </a:lnTo>
                  <a:lnTo>
                    <a:pt x="99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31"/>
            <p:cNvSpPr/>
            <p:nvPr/>
          </p:nvSpPr>
          <p:spPr>
            <a:xfrm>
              <a:off x="6452188" y="4307015"/>
              <a:ext cx="204517" cy="264607"/>
            </a:xfrm>
            <a:custGeom>
              <a:rect b="b" l="l" r="r" t="t"/>
              <a:pathLst>
                <a:path extrusionOk="0" h="12647" w="9775">
                  <a:moveTo>
                    <a:pt x="0" y="1"/>
                  </a:moveTo>
                  <a:lnTo>
                    <a:pt x="0" y="12646"/>
                  </a:lnTo>
                  <a:lnTo>
                    <a:pt x="9775" y="12646"/>
                  </a:lnTo>
                  <a:lnTo>
                    <a:pt x="977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31"/>
            <p:cNvSpPr/>
            <p:nvPr/>
          </p:nvSpPr>
          <p:spPr>
            <a:xfrm>
              <a:off x="6571593" y="4446463"/>
              <a:ext cx="17910" cy="17889"/>
            </a:xfrm>
            <a:custGeom>
              <a:rect b="b" l="l" r="r" t="t"/>
              <a:pathLst>
                <a:path extrusionOk="0" h="855" w="856">
                  <a:moveTo>
                    <a:pt x="445" y="0"/>
                  </a:moveTo>
                  <a:cubicBezTo>
                    <a:pt x="240" y="0"/>
                    <a:pt x="1" y="171"/>
                    <a:pt x="1" y="445"/>
                  </a:cubicBezTo>
                  <a:cubicBezTo>
                    <a:pt x="1" y="650"/>
                    <a:pt x="172" y="855"/>
                    <a:pt x="445" y="855"/>
                  </a:cubicBezTo>
                  <a:cubicBezTo>
                    <a:pt x="650" y="855"/>
                    <a:pt x="855" y="684"/>
                    <a:pt x="855" y="445"/>
                  </a:cubicBezTo>
                  <a:cubicBezTo>
                    <a:pt x="855" y="205"/>
                    <a:pt x="650" y="0"/>
                    <a:pt x="4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31"/>
            <p:cNvSpPr/>
            <p:nvPr/>
          </p:nvSpPr>
          <p:spPr>
            <a:xfrm>
              <a:off x="6452188" y="4307015"/>
              <a:ext cx="204517" cy="264607"/>
            </a:xfrm>
            <a:custGeom>
              <a:rect b="b" l="l" r="r" t="t"/>
              <a:pathLst>
                <a:path extrusionOk="0" h="12647" w="9775">
                  <a:moveTo>
                    <a:pt x="0" y="1"/>
                  </a:moveTo>
                  <a:lnTo>
                    <a:pt x="0" y="1812"/>
                  </a:lnTo>
                  <a:lnTo>
                    <a:pt x="7656" y="1812"/>
                  </a:lnTo>
                  <a:lnTo>
                    <a:pt x="7656" y="12646"/>
                  </a:lnTo>
                  <a:lnTo>
                    <a:pt x="9775" y="12646"/>
                  </a:lnTo>
                  <a:lnTo>
                    <a:pt x="977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31"/>
            <p:cNvSpPr/>
            <p:nvPr/>
          </p:nvSpPr>
          <p:spPr>
            <a:xfrm>
              <a:off x="6653106" y="2814325"/>
              <a:ext cx="327521" cy="477347"/>
            </a:xfrm>
            <a:custGeom>
              <a:rect b="b" l="l" r="r" t="t"/>
              <a:pathLst>
                <a:path extrusionOk="0" h="22815" w="15654">
                  <a:moveTo>
                    <a:pt x="5142" y="0"/>
                  </a:moveTo>
                  <a:cubicBezTo>
                    <a:pt x="4750" y="0"/>
                    <a:pt x="4357" y="118"/>
                    <a:pt x="3965" y="258"/>
                  </a:cubicBezTo>
                  <a:cubicBezTo>
                    <a:pt x="2701" y="770"/>
                    <a:pt x="1573" y="1761"/>
                    <a:pt x="889" y="2958"/>
                  </a:cubicBezTo>
                  <a:cubicBezTo>
                    <a:pt x="308" y="4017"/>
                    <a:pt x="35" y="5247"/>
                    <a:pt x="35" y="6512"/>
                  </a:cubicBezTo>
                  <a:cubicBezTo>
                    <a:pt x="1" y="7571"/>
                    <a:pt x="206" y="8733"/>
                    <a:pt x="821" y="9622"/>
                  </a:cubicBezTo>
                  <a:cubicBezTo>
                    <a:pt x="1846" y="11228"/>
                    <a:pt x="3931" y="11878"/>
                    <a:pt x="5811" y="12322"/>
                  </a:cubicBezTo>
                  <a:cubicBezTo>
                    <a:pt x="4717" y="13176"/>
                    <a:pt x="3726" y="14407"/>
                    <a:pt x="3555" y="15808"/>
                  </a:cubicBezTo>
                  <a:cubicBezTo>
                    <a:pt x="3350" y="17209"/>
                    <a:pt x="4102" y="18816"/>
                    <a:pt x="5469" y="19226"/>
                  </a:cubicBezTo>
                  <a:cubicBezTo>
                    <a:pt x="5059" y="19738"/>
                    <a:pt x="4888" y="20524"/>
                    <a:pt x="5059" y="21140"/>
                  </a:cubicBezTo>
                  <a:cubicBezTo>
                    <a:pt x="5161" y="21823"/>
                    <a:pt x="5674" y="22404"/>
                    <a:pt x="6289" y="22677"/>
                  </a:cubicBezTo>
                  <a:lnTo>
                    <a:pt x="11928" y="22814"/>
                  </a:lnTo>
                  <a:cubicBezTo>
                    <a:pt x="12270" y="22814"/>
                    <a:pt x="12133" y="22233"/>
                    <a:pt x="12270" y="21960"/>
                  </a:cubicBezTo>
                  <a:cubicBezTo>
                    <a:pt x="12338" y="21823"/>
                    <a:pt x="12475" y="21755"/>
                    <a:pt x="12612" y="21652"/>
                  </a:cubicBezTo>
                  <a:cubicBezTo>
                    <a:pt x="13159" y="21276"/>
                    <a:pt x="13466" y="20524"/>
                    <a:pt x="13364" y="19841"/>
                  </a:cubicBezTo>
                  <a:cubicBezTo>
                    <a:pt x="13295" y="19157"/>
                    <a:pt x="12851" y="18508"/>
                    <a:pt x="12304" y="18064"/>
                  </a:cubicBezTo>
                  <a:lnTo>
                    <a:pt x="12168" y="17961"/>
                  </a:lnTo>
                  <a:cubicBezTo>
                    <a:pt x="12099" y="17790"/>
                    <a:pt x="12236" y="17619"/>
                    <a:pt x="12338" y="17517"/>
                  </a:cubicBezTo>
                  <a:cubicBezTo>
                    <a:pt x="12954" y="17038"/>
                    <a:pt x="13535" y="16594"/>
                    <a:pt x="14047" y="16013"/>
                  </a:cubicBezTo>
                  <a:cubicBezTo>
                    <a:pt x="15517" y="14373"/>
                    <a:pt x="15654" y="11707"/>
                    <a:pt x="14526" y="9793"/>
                  </a:cubicBezTo>
                  <a:cubicBezTo>
                    <a:pt x="13466" y="7811"/>
                    <a:pt x="11313" y="6580"/>
                    <a:pt x="9092" y="6341"/>
                  </a:cubicBezTo>
                  <a:cubicBezTo>
                    <a:pt x="9228" y="5521"/>
                    <a:pt x="9263" y="4666"/>
                    <a:pt x="9228" y="3812"/>
                  </a:cubicBezTo>
                  <a:cubicBezTo>
                    <a:pt x="9194" y="3334"/>
                    <a:pt x="9160" y="2821"/>
                    <a:pt x="8921" y="2411"/>
                  </a:cubicBezTo>
                  <a:cubicBezTo>
                    <a:pt x="8682" y="1898"/>
                    <a:pt x="8237" y="1488"/>
                    <a:pt x="7793" y="1146"/>
                  </a:cubicBezTo>
                  <a:cubicBezTo>
                    <a:pt x="7041" y="599"/>
                    <a:pt x="6289" y="53"/>
                    <a:pt x="5401" y="18"/>
                  </a:cubicBezTo>
                  <a:cubicBezTo>
                    <a:pt x="5314" y="6"/>
                    <a:pt x="5228" y="0"/>
                    <a:pt x="514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31"/>
            <p:cNvSpPr/>
            <p:nvPr/>
          </p:nvSpPr>
          <p:spPr>
            <a:xfrm>
              <a:off x="6756798" y="3288783"/>
              <a:ext cx="177360" cy="37912"/>
            </a:xfrm>
            <a:custGeom>
              <a:rect b="b" l="l" r="r" t="t"/>
              <a:pathLst>
                <a:path extrusionOk="0" h="1812" w="8477">
                  <a:moveTo>
                    <a:pt x="0" y="0"/>
                  </a:moveTo>
                  <a:lnTo>
                    <a:pt x="0" y="1812"/>
                  </a:lnTo>
                  <a:lnTo>
                    <a:pt x="8476" y="1812"/>
                  </a:lnTo>
                  <a:lnTo>
                    <a:pt x="847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4" name="Google Shape;554;p31"/>
          <p:cNvGrpSpPr/>
          <p:nvPr/>
        </p:nvGrpSpPr>
        <p:grpSpPr>
          <a:xfrm>
            <a:off x="8331106" y="2719732"/>
            <a:ext cx="2372613" cy="1841257"/>
            <a:chOff x="7332425" y="3288072"/>
            <a:chExt cx="1653965" cy="1283553"/>
          </a:xfrm>
        </p:grpSpPr>
        <p:sp>
          <p:nvSpPr>
            <p:cNvPr id="555" name="Google Shape;555;p31"/>
            <p:cNvSpPr/>
            <p:nvPr/>
          </p:nvSpPr>
          <p:spPr>
            <a:xfrm>
              <a:off x="7381049" y="3383164"/>
              <a:ext cx="1539540" cy="1188461"/>
            </a:xfrm>
            <a:custGeom>
              <a:rect b="b" l="l" r="r" t="t"/>
              <a:pathLst>
                <a:path extrusionOk="0" h="56803" w="73583">
                  <a:moveTo>
                    <a:pt x="36775" y="1"/>
                  </a:moveTo>
                  <a:lnTo>
                    <a:pt x="1" y="22489"/>
                  </a:lnTo>
                  <a:lnTo>
                    <a:pt x="1" y="56802"/>
                  </a:lnTo>
                  <a:lnTo>
                    <a:pt x="73583" y="56802"/>
                  </a:lnTo>
                  <a:lnTo>
                    <a:pt x="73583" y="22489"/>
                  </a:lnTo>
                  <a:lnTo>
                    <a:pt x="3677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31"/>
            <p:cNvSpPr/>
            <p:nvPr/>
          </p:nvSpPr>
          <p:spPr>
            <a:xfrm>
              <a:off x="7381049" y="3409631"/>
              <a:ext cx="1539540" cy="1135527"/>
            </a:xfrm>
            <a:custGeom>
              <a:rect b="b" l="l" r="r" t="t"/>
              <a:pathLst>
                <a:path extrusionOk="0" h="54273" w="73583">
                  <a:moveTo>
                    <a:pt x="35134" y="0"/>
                  </a:moveTo>
                  <a:lnTo>
                    <a:pt x="34553" y="376"/>
                  </a:lnTo>
                  <a:lnTo>
                    <a:pt x="39065" y="376"/>
                  </a:lnTo>
                  <a:lnTo>
                    <a:pt x="38449" y="0"/>
                  </a:lnTo>
                  <a:close/>
                  <a:moveTo>
                    <a:pt x="31717" y="2085"/>
                  </a:moveTo>
                  <a:lnTo>
                    <a:pt x="31136" y="2495"/>
                  </a:lnTo>
                  <a:lnTo>
                    <a:pt x="42448" y="2495"/>
                  </a:lnTo>
                  <a:lnTo>
                    <a:pt x="41799" y="2085"/>
                  </a:lnTo>
                  <a:close/>
                  <a:moveTo>
                    <a:pt x="28401" y="4136"/>
                  </a:moveTo>
                  <a:lnTo>
                    <a:pt x="27786" y="4546"/>
                  </a:lnTo>
                  <a:lnTo>
                    <a:pt x="45866" y="4546"/>
                  </a:lnTo>
                  <a:lnTo>
                    <a:pt x="45216" y="4136"/>
                  </a:lnTo>
                  <a:close/>
                  <a:moveTo>
                    <a:pt x="24984" y="6255"/>
                  </a:moveTo>
                  <a:lnTo>
                    <a:pt x="24369" y="6631"/>
                  </a:lnTo>
                  <a:lnTo>
                    <a:pt x="49215" y="6631"/>
                  </a:lnTo>
                  <a:lnTo>
                    <a:pt x="48600" y="6255"/>
                  </a:lnTo>
                  <a:close/>
                  <a:moveTo>
                    <a:pt x="21600" y="8305"/>
                  </a:moveTo>
                  <a:lnTo>
                    <a:pt x="21019" y="8681"/>
                  </a:lnTo>
                  <a:lnTo>
                    <a:pt x="52633" y="8681"/>
                  </a:lnTo>
                  <a:lnTo>
                    <a:pt x="51983" y="8305"/>
                  </a:lnTo>
                  <a:close/>
                  <a:moveTo>
                    <a:pt x="18183" y="10390"/>
                  </a:moveTo>
                  <a:lnTo>
                    <a:pt x="17568" y="10766"/>
                  </a:lnTo>
                  <a:lnTo>
                    <a:pt x="55982" y="10766"/>
                  </a:lnTo>
                  <a:lnTo>
                    <a:pt x="55333" y="10390"/>
                  </a:lnTo>
                  <a:close/>
                  <a:moveTo>
                    <a:pt x="14799" y="12441"/>
                  </a:moveTo>
                  <a:lnTo>
                    <a:pt x="14218" y="12817"/>
                  </a:lnTo>
                  <a:lnTo>
                    <a:pt x="59365" y="12817"/>
                  </a:lnTo>
                  <a:lnTo>
                    <a:pt x="58750" y="12441"/>
                  </a:lnTo>
                  <a:close/>
                  <a:moveTo>
                    <a:pt x="11450" y="14525"/>
                  </a:moveTo>
                  <a:lnTo>
                    <a:pt x="10835" y="14901"/>
                  </a:lnTo>
                  <a:lnTo>
                    <a:pt x="62783" y="14901"/>
                  </a:lnTo>
                  <a:lnTo>
                    <a:pt x="62134" y="14525"/>
                  </a:lnTo>
                  <a:close/>
                  <a:moveTo>
                    <a:pt x="8066" y="16576"/>
                  </a:moveTo>
                  <a:lnTo>
                    <a:pt x="7451" y="16952"/>
                  </a:lnTo>
                  <a:lnTo>
                    <a:pt x="66167" y="16952"/>
                  </a:lnTo>
                  <a:lnTo>
                    <a:pt x="65517" y="16576"/>
                  </a:lnTo>
                  <a:close/>
                  <a:moveTo>
                    <a:pt x="4649" y="18661"/>
                  </a:moveTo>
                  <a:lnTo>
                    <a:pt x="4034" y="19071"/>
                  </a:lnTo>
                  <a:lnTo>
                    <a:pt x="69550" y="19071"/>
                  </a:lnTo>
                  <a:lnTo>
                    <a:pt x="68901" y="18661"/>
                  </a:lnTo>
                  <a:close/>
                  <a:moveTo>
                    <a:pt x="1265" y="20711"/>
                  </a:moveTo>
                  <a:lnTo>
                    <a:pt x="684" y="21121"/>
                  </a:lnTo>
                  <a:lnTo>
                    <a:pt x="72899" y="21121"/>
                  </a:lnTo>
                  <a:lnTo>
                    <a:pt x="72318" y="20711"/>
                  </a:lnTo>
                  <a:close/>
                  <a:moveTo>
                    <a:pt x="1" y="22830"/>
                  </a:moveTo>
                  <a:lnTo>
                    <a:pt x="1" y="23206"/>
                  </a:lnTo>
                  <a:lnTo>
                    <a:pt x="73583" y="23206"/>
                  </a:lnTo>
                  <a:lnTo>
                    <a:pt x="73583" y="22830"/>
                  </a:lnTo>
                  <a:close/>
                  <a:moveTo>
                    <a:pt x="1" y="24881"/>
                  </a:moveTo>
                  <a:lnTo>
                    <a:pt x="1" y="25257"/>
                  </a:lnTo>
                  <a:lnTo>
                    <a:pt x="73583" y="25257"/>
                  </a:lnTo>
                  <a:lnTo>
                    <a:pt x="73583" y="24881"/>
                  </a:lnTo>
                  <a:close/>
                  <a:moveTo>
                    <a:pt x="1" y="26966"/>
                  </a:moveTo>
                  <a:lnTo>
                    <a:pt x="1" y="27342"/>
                  </a:lnTo>
                  <a:lnTo>
                    <a:pt x="73583" y="27342"/>
                  </a:lnTo>
                  <a:lnTo>
                    <a:pt x="73583" y="26966"/>
                  </a:lnTo>
                  <a:close/>
                  <a:moveTo>
                    <a:pt x="1" y="29016"/>
                  </a:moveTo>
                  <a:lnTo>
                    <a:pt x="1" y="29392"/>
                  </a:lnTo>
                  <a:lnTo>
                    <a:pt x="73583" y="29392"/>
                  </a:lnTo>
                  <a:lnTo>
                    <a:pt x="73583" y="29016"/>
                  </a:lnTo>
                  <a:close/>
                  <a:moveTo>
                    <a:pt x="1" y="31101"/>
                  </a:moveTo>
                  <a:lnTo>
                    <a:pt x="1" y="31477"/>
                  </a:lnTo>
                  <a:lnTo>
                    <a:pt x="73583" y="31477"/>
                  </a:lnTo>
                  <a:lnTo>
                    <a:pt x="73583" y="31101"/>
                  </a:lnTo>
                  <a:close/>
                  <a:moveTo>
                    <a:pt x="1" y="33152"/>
                  </a:moveTo>
                  <a:lnTo>
                    <a:pt x="1" y="33527"/>
                  </a:lnTo>
                  <a:lnTo>
                    <a:pt x="73583" y="33527"/>
                  </a:lnTo>
                  <a:lnTo>
                    <a:pt x="73583" y="33152"/>
                  </a:lnTo>
                  <a:close/>
                  <a:moveTo>
                    <a:pt x="1" y="35236"/>
                  </a:moveTo>
                  <a:lnTo>
                    <a:pt x="1" y="35646"/>
                  </a:lnTo>
                  <a:lnTo>
                    <a:pt x="73583" y="35646"/>
                  </a:lnTo>
                  <a:lnTo>
                    <a:pt x="73583" y="35236"/>
                  </a:lnTo>
                  <a:close/>
                  <a:moveTo>
                    <a:pt x="1" y="37287"/>
                  </a:moveTo>
                  <a:lnTo>
                    <a:pt x="1" y="37697"/>
                  </a:lnTo>
                  <a:lnTo>
                    <a:pt x="73583" y="37697"/>
                  </a:lnTo>
                  <a:lnTo>
                    <a:pt x="73583" y="37287"/>
                  </a:lnTo>
                  <a:close/>
                  <a:moveTo>
                    <a:pt x="1" y="39406"/>
                  </a:moveTo>
                  <a:lnTo>
                    <a:pt x="1" y="39782"/>
                  </a:lnTo>
                  <a:lnTo>
                    <a:pt x="73583" y="39782"/>
                  </a:lnTo>
                  <a:lnTo>
                    <a:pt x="73583" y="39406"/>
                  </a:lnTo>
                  <a:close/>
                  <a:moveTo>
                    <a:pt x="1" y="41456"/>
                  </a:moveTo>
                  <a:lnTo>
                    <a:pt x="1" y="41832"/>
                  </a:lnTo>
                  <a:lnTo>
                    <a:pt x="73583" y="41832"/>
                  </a:lnTo>
                  <a:lnTo>
                    <a:pt x="73583" y="41456"/>
                  </a:lnTo>
                  <a:close/>
                  <a:moveTo>
                    <a:pt x="1" y="43541"/>
                  </a:moveTo>
                  <a:lnTo>
                    <a:pt x="1" y="43917"/>
                  </a:lnTo>
                  <a:lnTo>
                    <a:pt x="73583" y="43917"/>
                  </a:lnTo>
                  <a:lnTo>
                    <a:pt x="73583" y="43541"/>
                  </a:lnTo>
                  <a:close/>
                  <a:moveTo>
                    <a:pt x="1" y="45592"/>
                  </a:moveTo>
                  <a:lnTo>
                    <a:pt x="1" y="45968"/>
                  </a:lnTo>
                  <a:lnTo>
                    <a:pt x="73583" y="45968"/>
                  </a:lnTo>
                  <a:lnTo>
                    <a:pt x="73583" y="45592"/>
                  </a:lnTo>
                  <a:close/>
                  <a:moveTo>
                    <a:pt x="1" y="47677"/>
                  </a:moveTo>
                  <a:lnTo>
                    <a:pt x="1" y="48053"/>
                  </a:lnTo>
                  <a:lnTo>
                    <a:pt x="73583" y="48053"/>
                  </a:lnTo>
                  <a:lnTo>
                    <a:pt x="73583" y="47677"/>
                  </a:lnTo>
                  <a:close/>
                  <a:moveTo>
                    <a:pt x="1" y="49727"/>
                  </a:moveTo>
                  <a:lnTo>
                    <a:pt x="1" y="50103"/>
                  </a:lnTo>
                  <a:lnTo>
                    <a:pt x="73583" y="50103"/>
                  </a:lnTo>
                  <a:lnTo>
                    <a:pt x="73583" y="49727"/>
                  </a:lnTo>
                  <a:close/>
                  <a:moveTo>
                    <a:pt x="1" y="51812"/>
                  </a:moveTo>
                  <a:lnTo>
                    <a:pt x="1" y="52222"/>
                  </a:lnTo>
                  <a:lnTo>
                    <a:pt x="73583" y="52222"/>
                  </a:lnTo>
                  <a:lnTo>
                    <a:pt x="73583" y="51812"/>
                  </a:lnTo>
                  <a:close/>
                  <a:moveTo>
                    <a:pt x="1" y="53863"/>
                  </a:moveTo>
                  <a:lnTo>
                    <a:pt x="1" y="54273"/>
                  </a:lnTo>
                  <a:lnTo>
                    <a:pt x="73583" y="54273"/>
                  </a:lnTo>
                  <a:lnTo>
                    <a:pt x="73583" y="538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31"/>
            <p:cNvSpPr/>
            <p:nvPr/>
          </p:nvSpPr>
          <p:spPr>
            <a:xfrm>
              <a:off x="7361758" y="4525822"/>
              <a:ext cx="1577431" cy="45799"/>
            </a:xfrm>
            <a:custGeom>
              <a:rect b="b" l="l" r="r" t="t"/>
              <a:pathLst>
                <a:path extrusionOk="0" h="2189" w="75394">
                  <a:moveTo>
                    <a:pt x="0" y="1"/>
                  </a:moveTo>
                  <a:lnTo>
                    <a:pt x="0" y="2188"/>
                  </a:lnTo>
                  <a:lnTo>
                    <a:pt x="75393" y="2188"/>
                  </a:lnTo>
                  <a:lnTo>
                    <a:pt x="753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31"/>
            <p:cNvSpPr/>
            <p:nvPr/>
          </p:nvSpPr>
          <p:spPr>
            <a:xfrm>
              <a:off x="7381049" y="4203345"/>
              <a:ext cx="1539540" cy="22178"/>
            </a:xfrm>
            <a:custGeom>
              <a:rect b="b" l="l" r="r" t="t"/>
              <a:pathLst>
                <a:path extrusionOk="0" h="1060" w="73583">
                  <a:moveTo>
                    <a:pt x="1" y="0"/>
                  </a:moveTo>
                  <a:lnTo>
                    <a:pt x="1" y="1060"/>
                  </a:lnTo>
                  <a:lnTo>
                    <a:pt x="73583" y="1060"/>
                  </a:lnTo>
                  <a:lnTo>
                    <a:pt x="735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31"/>
            <p:cNvSpPr/>
            <p:nvPr/>
          </p:nvSpPr>
          <p:spPr>
            <a:xfrm>
              <a:off x="8069647" y="3635593"/>
              <a:ext cx="158049" cy="315344"/>
            </a:xfrm>
            <a:custGeom>
              <a:rect b="b" l="l" r="r" t="t"/>
              <a:pathLst>
                <a:path extrusionOk="0" h="15072" w="7554">
                  <a:moveTo>
                    <a:pt x="1" y="0"/>
                  </a:moveTo>
                  <a:lnTo>
                    <a:pt x="1" y="15072"/>
                  </a:lnTo>
                  <a:lnTo>
                    <a:pt x="7554" y="15072"/>
                  </a:lnTo>
                  <a:lnTo>
                    <a:pt x="75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31"/>
            <p:cNvSpPr/>
            <p:nvPr/>
          </p:nvSpPr>
          <p:spPr>
            <a:xfrm>
              <a:off x="8058203" y="3624149"/>
              <a:ext cx="181649" cy="338944"/>
            </a:xfrm>
            <a:custGeom>
              <a:rect b="b" l="l" r="r" t="t"/>
              <a:pathLst>
                <a:path extrusionOk="0" h="16200" w="8682">
                  <a:moveTo>
                    <a:pt x="2393" y="547"/>
                  </a:moveTo>
                  <a:lnTo>
                    <a:pt x="2393" y="3008"/>
                  </a:lnTo>
                  <a:lnTo>
                    <a:pt x="548" y="3008"/>
                  </a:lnTo>
                  <a:lnTo>
                    <a:pt x="548" y="547"/>
                  </a:lnTo>
                  <a:close/>
                  <a:moveTo>
                    <a:pt x="5982" y="547"/>
                  </a:moveTo>
                  <a:lnTo>
                    <a:pt x="5982" y="3008"/>
                  </a:lnTo>
                  <a:lnTo>
                    <a:pt x="3008" y="3008"/>
                  </a:lnTo>
                  <a:lnTo>
                    <a:pt x="3008" y="547"/>
                  </a:lnTo>
                  <a:close/>
                  <a:moveTo>
                    <a:pt x="8135" y="547"/>
                  </a:moveTo>
                  <a:lnTo>
                    <a:pt x="8135" y="3008"/>
                  </a:lnTo>
                  <a:lnTo>
                    <a:pt x="6597" y="3008"/>
                  </a:lnTo>
                  <a:lnTo>
                    <a:pt x="6597" y="547"/>
                  </a:lnTo>
                  <a:close/>
                  <a:moveTo>
                    <a:pt x="2393" y="3555"/>
                  </a:moveTo>
                  <a:lnTo>
                    <a:pt x="2393" y="8442"/>
                  </a:lnTo>
                  <a:lnTo>
                    <a:pt x="548" y="8442"/>
                  </a:lnTo>
                  <a:lnTo>
                    <a:pt x="548" y="3555"/>
                  </a:lnTo>
                  <a:close/>
                  <a:moveTo>
                    <a:pt x="8169" y="3555"/>
                  </a:moveTo>
                  <a:lnTo>
                    <a:pt x="8169" y="8442"/>
                  </a:lnTo>
                  <a:lnTo>
                    <a:pt x="6631" y="8442"/>
                  </a:lnTo>
                  <a:lnTo>
                    <a:pt x="6631" y="3555"/>
                  </a:lnTo>
                  <a:close/>
                  <a:moveTo>
                    <a:pt x="6016" y="3589"/>
                  </a:moveTo>
                  <a:lnTo>
                    <a:pt x="6016" y="8510"/>
                  </a:lnTo>
                  <a:lnTo>
                    <a:pt x="3043" y="8510"/>
                  </a:lnTo>
                  <a:lnTo>
                    <a:pt x="3043" y="3589"/>
                  </a:lnTo>
                  <a:close/>
                  <a:moveTo>
                    <a:pt x="2393" y="9057"/>
                  </a:moveTo>
                  <a:lnTo>
                    <a:pt x="2393" y="13158"/>
                  </a:lnTo>
                  <a:lnTo>
                    <a:pt x="548" y="13158"/>
                  </a:lnTo>
                  <a:lnTo>
                    <a:pt x="548" y="9057"/>
                  </a:lnTo>
                  <a:close/>
                  <a:moveTo>
                    <a:pt x="8169" y="9057"/>
                  </a:moveTo>
                  <a:lnTo>
                    <a:pt x="8169" y="13158"/>
                  </a:lnTo>
                  <a:lnTo>
                    <a:pt x="6631" y="13158"/>
                  </a:lnTo>
                  <a:lnTo>
                    <a:pt x="6631" y="9057"/>
                  </a:lnTo>
                  <a:close/>
                  <a:moveTo>
                    <a:pt x="5982" y="9091"/>
                  </a:moveTo>
                  <a:lnTo>
                    <a:pt x="5982" y="13192"/>
                  </a:lnTo>
                  <a:lnTo>
                    <a:pt x="3008" y="13192"/>
                  </a:lnTo>
                  <a:lnTo>
                    <a:pt x="3008" y="9091"/>
                  </a:lnTo>
                  <a:close/>
                  <a:moveTo>
                    <a:pt x="8169" y="13773"/>
                  </a:moveTo>
                  <a:lnTo>
                    <a:pt x="8169" y="15585"/>
                  </a:lnTo>
                  <a:lnTo>
                    <a:pt x="6631" y="15585"/>
                  </a:lnTo>
                  <a:lnTo>
                    <a:pt x="6631" y="13773"/>
                  </a:lnTo>
                  <a:close/>
                  <a:moveTo>
                    <a:pt x="2393" y="13808"/>
                  </a:moveTo>
                  <a:lnTo>
                    <a:pt x="2393" y="15653"/>
                  </a:lnTo>
                  <a:lnTo>
                    <a:pt x="548" y="15653"/>
                  </a:lnTo>
                  <a:lnTo>
                    <a:pt x="548" y="13808"/>
                  </a:lnTo>
                  <a:close/>
                  <a:moveTo>
                    <a:pt x="6016" y="13808"/>
                  </a:moveTo>
                  <a:lnTo>
                    <a:pt x="6016" y="15653"/>
                  </a:lnTo>
                  <a:lnTo>
                    <a:pt x="3043" y="15653"/>
                  </a:lnTo>
                  <a:lnTo>
                    <a:pt x="3043" y="13808"/>
                  </a:lnTo>
                  <a:close/>
                  <a:moveTo>
                    <a:pt x="1" y="0"/>
                  </a:moveTo>
                  <a:lnTo>
                    <a:pt x="1" y="547"/>
                  </a:lnTo>
                  <a:lnTo>
                    <a:pt x="1" y="15653"/>
                  </a:lnTo>
                  <a:lnTo>
                    <a:pt x="1" y="16200"/>
                  </a:lnTo>
                  <a:lnTo>
                    <a:pt x="8682" y="16200"/>
                  </a:lnTo>
                  <a:lnTo>
                    <a:pt x="8682" y="15653"/>
                  </a:lnTo>
                  <a:lnTo>
                    <a:pt x="8682" y="547"/>
                  </a:lnTo>
                  <a:lnTo>
                    <a:pt x="86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31"/>
            <p:cNvSpPr/>
            <p:nvPr/>
          </p:nvSpPr>
          <p:spPr>
            <a:xfrm>
              <a:off x="8026045" y="4279126"/>
              <a:ext cx="249564" cy="292497"/>
            </a:xfrm>
            <a:custGeom>
              <a:rect b="b" l="l" r="r" t="t"/>
              <a:pathLst>
                <a:path extrusionOk="0" h="13980" w="11928">
                  <a:moveTo>
                    <a:pt x="0" y="1"/>
                  </a:moveTo>
                  <a:lnTo>
                    <a:pt x="0" y="13979"/>
                  </a:lnTo>
                  <a:lnTo>
                    <a:pt x="11928" y="13979"/>
                  </a:lnTo>
                  <a:lnTo>
                    <a:pt x="119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31"/>
            <p:cNvSpPr/>
            <p:nvPr/>
          </p:nvSpPr>
          <p:spPr>
            <a:xfrm>
              <a:off x="8208384" y="4409995"/>
              <a:ext cx="37912" cy="37200"/>
            </a:xfrm>
            <a:custGeom>
              <a:rect b="b" l="l" r="r" t="t"/>
              <a:pathLst>
                <a:path extrusionOk="0" h="1778" w="1812">
                  <a:moveTo>
                    <a:pt x="889" y="0"/>
                  </a:moveTo>
                  <a:cubicBezTo>
                    <a:pt x="410" y="0"/>
                    <a:pt x="0" y="376"/>
                    <a:pt x="0" y="889"/>
                  </a:cubicBezTo>
                  <a:cubicBezTo>
                    <a:pt x="0" y="1367"/>
                    <a:pt x="376" y="1777"/>
                    <a:pt x="889" y="1777"/>
                  </a:cubicBezTo>
                  <a:cubicBezTo>
                    <a:pt x="1367" y="1777"/>
                    <a:pt x="1811" y="1402"/>
                    <a:pt x="1811" y="889"/>
                  </a:cubicBezTo>
                  <a:cubicBezTo>
                    <a:pt x="1811" y="376"/>
                    <a:pt x="1367" y="0"/>
                    <a:pt x="889" y="0"/>
                  </a:cubicBezTo>
                  <a:close/>
                </a:path>
              </a:pathLst>
            </a:custGeom>
            <a:solidFill>
              <a:srgbClr val="EADC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31"/>
            <p:cNvSpPr/>
            <p:nvPr/>
          </p:nvSpPr>
          <p:spPr>
            <a:xfrm>
              <a:off x="7640612" y="4270547"/>
              <a:ext cx="160204" cy="202383"/>
            </a:xfrm>
            <a:custGeom>
              <a:rect b="b" l="l" r="r" t="t"/>
              <a:pathLst>
                <a:path extrusionOk="0" h="9673" w="7657">
                  <a:moveTo>
                    <a:pt x="1" y="1"/>
                  </a:moveTo>
                  <a:lnTo>
                    <a:pt x="1" y="9673"/>
                  </a:lnTo>
                  <a:lnTo>
                    <a:pt x="7656" y="9673"/>
                  </a:lnTo>
                  <a:lnTo>
                    <a:pt x="765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31"/>
            <p:cNvSpPr/>
            <p:nvPr/>
          </p:nvSpPr>
          <p:spPr>
            <a:xfrm>
              <a:off x="7627034" y="4257680"/>
              <a:ext cx="185227" cy="228118"/>
            </a:xfrm>
            <a:custGeom>
              <a:rect b="b" l="l" r="r" t="t"/>
              <a:pathLst>
                <a:path extrusionOk="0" h="10903" w="8853">
                  <a:moveTo>
                    <a:pt x="2871" y="616"/>
                  </a:moveTo>
                  <a:lnTo>
                    <a:pt x="2871" y="2906"/>
                  </a:lnTo>
                  <a:lnTo>
                    <a:pt x="650" y="2906"/>
                  </a:lnTo>
                  <a:lnTo>
                    <a:pt x="650" y="616"/>
                  </a:lnTo>
                  <a:close/>
                  <a:moveTo>
                    <a:pt x="5674" y="616"/>
                  </a:moveTo>
                  <a:lnTo>
                    <a:pt x="5674" y="2906"/>
                  </a:lnTo>
                  <a:lnTo>
                    <a:pt x="3487" y="2906"/>
                  </a:lnTo>
                  <a:lnTo>
                    <a:pt x="3487" y="616"/>
                  </a:lnTo>
                  <a:close/>
                  <a:moveTo>
                    <a:pt x="8271" y="616"/>
                  </a:moveTo>
                  <a:lnTo>
                    <a:pt x="8271" y="2906"/>
                  </a:lnTo>
                  <a:lnTo>
                    <a:pt x="6255" y="2906"/>
                  </a:lnTo>
                  <a:lnTo>
                    <a:pt x="6255" y="616"/>
                  </a:lnTo>
                  <a:close/>
                  <a:moveTo>
                    <a:pt x="8271" y="3521"/>
                  </a:moveTo>
                  <a:lnTo>
                    <a:pt x="8271" y="7417"/>
                  </a:lnTo>
                  <a:lnTo>
                    <a:pt x="6255" y="7417"/>
                  </a:lnTo>
                  <a:lnTo>
                    <a:pt x="6255" y="3521"/>
                  </a:lnTo>
                  <a:close/>
                  <a:moveTo>
                    <a:pt x="2871" y="3555"/>
                  </a:moveTo>
                  <a:lnTo>
                    <a:pt x="2871" y="7451"/>
                  </a:lnTo>
                  <a:lnTo>
                    <a:pt x="650" y="7451"/>
                  </a:lnTo>
                  <a:lnTo>
                    <a:pt x="650" y="3555"/>
                  </a:lnTo>
                  <a:close/>
                  <a:moveTo>
                    <a:pt x="5674" y="3555"/>
                  </a:moveTo>
                  <a:lnTo>
                    <a:pt x="5674" y="7451"/>
                  </a:lnTo>
                  <a:lnTo>
                    <a:pt x="3487" y="7451"/>
                  </a:lnTo>
                  <a:lnTo>
                    <a:pt x="3487" y="3555"/>
                  </a:lnTo>
                  <a:close/>
                  <a:moveTo>
                    <a:pt x="8271" y="7998"/>
                  </a:moveTo>
                  <a:lnTo>
                    <a:pt x="8271" y="10322"/>
                  </a:lnTo>
                  <a:lnTo>
                    <a:pt x="6255" y="10322"/>
                  </a:lnTo>
                  <a:lnTo>
                    <a:pt x="6255" y="7998"/>
                  </a:lnTo>
                  <a:close/>
                  <a:moveTo>
                    <a:pt x="2871" y="8032"/>
                  </a:moveTo>
                  <a:lnTo>
                    <a:pt x="2871" y="10356"/>
                  </a:lnTo>
                  <a:lnTo>
                    <a:pt x="650" y="10356"/>
                  </a:lnTo>
                  <a:lnTo>
                    <a:pt x="650" y="8032"/>
                  </a:lnTo>
                  <a:close/>
                  <a:moveTo>
                    <a:pt x="5674" y="8032"/>
                  </a:moveTo>
                  <a:lnTo>
                    <a:pt x="5674" y="10356"/>
                  </a:lnTo>
                  <a:lnTo>
                    <a:pt x="3487" y="10356"/>
                  </a:lnTo>
                  <a:lnTo>
                    <a:pt x="3487" y="8032"/>
                  </a:lnTo>
                  <a:close/>
                  <a:moveTo>
                    <a:pt x="1" y="1"/>
                  </a:moveTo>
                  <a:lnTo>
                    <a:pt x="1" y="616"/>
                  </a:lnTo>
                  <a:lnTo>
                    <a:pt x="1" y="10322"/>
                  </a:lnTo>
                  <a:lnTo>
                    <a:pt x="1" y="10903"/>
                  </a:lnTo>
                  <a:lnTo>
                    <a:pt x="8852" y="10903"/>
                  </a:lnTo>
                  <a:lnTo>
                    <a:pt x="8852" y="10322"/>
                  </a:lnTo>
                  <a:lnTo>
                    <a:pt x="8852" y="616"/>
                  </a:lnTo>
                  <a:lnTo>
                    <a:pt x="885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31"/>
            <p:cNvSpPr/>
            <p:nvPr/>
          </p:nvSpPr>
          <p:spPr>
            <a:xfrm>
              <a:off x="7603433" y="4480065"/>
              <a:ext cx="233139" cy="16466"/>
            </a:xfrm>
            <a:custGeom>
              <a:rect b="b" l="l" r="r" t="t"/>
              <a:pathLst>
                <a:path extrusionOk="0" h="787" w="11143">
                  <a:moveTo>
                    <a:pt x="1" y="1"/>
                  </a:moveTo>
                  <a:lnTo>
                    <a:pt x="1" y="787"/>
                  </a:lnTo>
                  <a:lnTo>
                    <a:pt x="11142" y="787"/>
                  </a:lnTo>
                  <a:lnTo>
                    <a:pt x="1114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31"/>
            <p:cNvSpPr/>
            <p:nvPr/>
          </p:nvSpPr>
          <p:spPr>
            <a:xfrm>
              <a:off x="8512282" y="4270547"/>
              <a:ext cx="160183" cy="202383"/>
            </a:xfrm>
            <a:custGeom>
              <a:rect b="b" l="l" r="r" t="t"/>
              <a:pathLst>
                <a:path extrusionOk="0" h="9673" w="7656">
                  <a:moveTo>
                    <a:pt x="0" y="1"/>
                  </a:moveTo>
                  <a:lnTo>
                    <a:pt x="0" y="9673"/>
                  </a:lnTo>
                  <a:lnTo>
                    <a:pt x="7656" y="9673"/>
                  </a:lnTo>
                  <a:lnTo>
                    <a:pt x="765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31"/>
            <p:cNvSpPr/>
            <p:nvPr/>
          </p:nvSpPr>
          <p:spPr>
            <a:xfrm>
              <a:off x="8500126" y="4257680"/>
              <a:ext cx="184495" cy="228118"/>
            </a:xfrm>
            <a:custGeom>
              <a:rect b="b" l="l" r="r" t="t"/>
              <a:pathLst>
                <a:path extrusionOk="0" h="10903" w="8818">
                  <a:moveTo>
                    <a:pt x="2803" y="616"/>
                  </a:moveTo>
                  <a:lnTo>
                    <a:pt x="2803" y="2906"/>
                  </a:lnTo>
                  <a:lnTo>
                    <a:pt x="581" y="2906"/>
                  </a:lnTo>
                  <a:lnTo>
                    <a:pt x="581" y="616"/>
                  </a:lnTo>
                  <a:close/>
                  <a:moveTo>
                    <a:pt x="5571" y="616"/>
                  </a:moveTo>
                  <a:lnTo>
                    <a:pt x="5571" y="2906"/>
                  </a:lnTo>
                  <a:lnTo>
                    <a:pt x="3418" y="2906"/>
                  </a:lnTo>
                  <a:lnTo>
                    <a:pt x="3418" y="616"/>
                  </a:lnTo>
                  <a:close/>
                  <a:moveTo>
                    <a:pt x="8237" y="616"/>
                  </a:moveTo>
                  <a:lnTo>
                    <a:pt x="8237" y="2906"/>
                  </a:lnTo>
                  <a:lnTo>
                    <a:pt x="6220" y="2906"/>
                  </a:lnTo>
                  <a:lnTo>
                    <a:pt x="6220" y="616"/>
                  </a:lnTo>
                  <a:close/>
                  <a:moveTo>
                    <a:pt x="8202" y="3521"/>
                  </a:moveTo>
                  <a:lnTo>
                    <a:pt x="8202" y="7417"/>
                  </a:lnTo>
                  <a:lnTo>
                    <a:pt x="6186" y="7417"/>
                  </a:lnTo>
                  <a:lnTo>
                    <a:pt x="6186" y="3521"/>
                  </a:lnTo>
                  <a:close/>
                  <a:moveTo>
                    <a:pt x="2803" y="3555"/>
                  </a:moveTo>
                  <a:lnTo>
                    <a:pt x="2803" y="7451"/>
                  </a:lnTo>
                  <a:lnTo>
                    <a:pt x="581" y="7451"/>
                  </a:lnTo>
                  <a:lnTo>
                    <a:pt x="581" y="3555"/>
                  </a:lnTo>
                  <a:close/>
                  <a:moveTo>
                    <a:pt x="5571" y="3555"/>
                  </a:moveTo>
                  <a:lnTo>
                    <a:pt x="5571" y="7451"/>
                  </a:lnTo>
                  <a:lnTo>
                    <a:pt x="3418" y="7451"/>
                  </a:lnTo>
                  <a:lnTo>
                    <a:pt x="3418" y="3555"/>
                  </a:lnTo>
                  <a:close/>
                  <a:moveTo>
                    <a:pt x="8202" y="7998"/>
                  </a:moveTo>
                  <a:lnTo>
                    <a:pt x="8202" y="10322"/>
                  </a:lnTo>
                  <a:lnTo>
                    <a:pt x="6186" y="10322"/>
                  </a:lnTo>
                  <a:lnTo>
                    <a:pt x="6186" y="7998"/>
                  </a:lnTo>
                  <a:close/>
                  <a:moveTo>
                    <a:pt x="2803" y="8032"/>
                  </a:moveTo>
                  <a:lnTo>
                    <a:pt x="2803" y="10356"/>
                  </a:lnTo>
                  <a:lnTo>
                    <a:pt x="581" y="10356"/>
                  </a:lnTo>
                  <a:lnTo>
                    <a:pt x="581" y="8032"/>
                  </a:lnTo>
                  <a:close/>
                  <a:moveTo>
                    <a:pt x="5571" y="8032"/>
                  </a:moveTo>
                  <a:lnTo>
                    <a:pt x="5571" y="10356"/>
                  </a:lnTo>
                  <a:lnTo>
                    <a:pt x="3418" y="10356"/>
                  </a:lnTo>
                  <a:lnTo>
                    <a:pt x="3418" y="8032"/>
                  </a:lnTo>
                  <a:close/>
                  <a:moveTo>
                    <a:pt x="0" y="1"/>
                  </a:moveTo>
                  <a:lnTo>
                    <a:pt x="0" y="616"/>
                  </a:lnTo>
                  <a:lnTo>
                    <a:pt x="0" y="10322"/>
                  </a:lnTo>
                  <a:lnTo>
                    <a:pt x="0" y="10903"/>
                  </a:lnTo>
                  <a:lnTo>
                    <a:pt x="8818" y="10903"/>
                  </a:lnTo>
                  <a:lnTo>
                    <a:pt x="8818" y="10322"/>
                  </a:lnTo>
                  <a:lnTo>
                    <a:pt x="8818" y="616"/>
                  </a:lnTo>
                  <a:lnTo>
                    <a:pt x="881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31"/>
            <p:cNvSpPr/>
            <p:nvPr/>
          </p:nvSpPr>
          <p:spPr>
            <a:xfrm>
              <a:off x="8475814" y="4480065"/>
              <a:ext cx="233118" cy="16466"/>
            </a:xfrm>
            <a:custGeom>
              <a:rect b="b" l="l" r="r" t="t"/>
              <a:pathLst>
                <a:path extrusionOk="0" h="787" w="11142">
                  <a:moveTo>
                    <a:pt x="0" y="1"/>
                  </a:moveTo>
                  <a:lnTo>
                    <a:pt x="0" y="787"/>
                  </a:lnTo>
                  <a:lnTo>
                    <a:pt x="11142" y="787"/>
                  </a:lnTo>
                  <a:lnTo>
                    <a:pt x="1114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31"/>
            <p:cNvSpPr/>
            <p:nvPr/>
          </p:nvSpPr>
          <p:spPr>
            <a:xfrm>
              <a:off x="7353159" y="3451099"/>
              <a:ext cx="1597475" cy="727245"/>
            </a:xfrm>
            <a:custGeom>
              <a:rect b="b" l="l" r="r" t="t"/>
              <a:pathLst>
                <a:path extrusionOk="0" h="34759" w="76352">
                  <a:moveTo>
                    <a:pt x="13466" y="29324"/>
                  </a:moveTo>
                  <a:lnTo>
                    <a:pt x="13466" y="32161"/>
                  </a:lnTo>
                  <a:lnTo>
                    <a:pt x="10151" y="29324"/>
                  </a:lnTo>
                  <a:close/>
                  <a:moveTo>
                    <a:pt x="48019" y="29324"/>
                  </a:moveTo>
                  <a:lnTo>
                    <a:pt x="48019" y="32161"/>
                  </a:lnTo>
                  <a:lnTo>
                    <a:pt x="44670" y="29324"/>
                  </a:lnTo>
                  <a:close/>
                  <a:moveTo>
                    <a:pt x="70405" y="29324"/>
                  </a:moveTo>
                  <a:lnTo>
                    <a:pt x="67124" y="32161"/>
                  </a:lnTo>
                  <a:lnTo>
                    <a:pt x="67124" y="29324"/>
                  </a:lnTo>
                  <a:close/>
                  <a:moveTo>
                    <a:pt x="30828" y="29324"/>
                  </a:moveTo>
                  <a:lnTo>
                    <a:pt x="30828" y="32229"/>
                  </a:lnTo>
                  <a:lnTo>
                    <a:pt x="27410" y="29324"/>
                  </a:lnTo>
                  <a:close/>
                  <a:moveTo>
                    <a:pt x="35886" y="29392"/>
                  </a:moveTo>
                  <a:lnTo>
                    <a:pt x="32503" y="32229"/>
                  </a:lnTo>
                  <a:lnTo>
                    <a:pt x="32503" y="29392"/>
                  </a:lnTo>
                  <a:close/>
                  <a:moveTo>
                    <a:pt x="53145" y="29392"/>
                  </a:moveTo>
                  <a:lnTo>
                    <a:pt x="49694" y="32297"/>
                  </a:lnTo>
                  <a:lnTo>
                    <a:pt x="49694" y="29392"/>
                  </a:lnTo>
                  <a:close/>
                  <a:moveTo>
                    <a:pt x="65449" y="29324"/>
                  </a:moveTo>
                  <a:lnTo>
                    <a:pt x="65449" y="32297"/>
                  </a:lnTo>
                  <a:lnTo>
                    <a:pt x="61963" y="29324"/>
                  </a:lnTo>
                  <a:close/>
                  <a:moveTo>
                    <a:pt x="18593" y="29392"/>
                  </a:moveTo>
                  <a:lnTo>
                    <a:pt x="15107" y="32332"/>
                  </a:lnTo>
                  <a:lnTo>
                    <a:pt x="15107" y="29392"/>
                  </a:lnTo>
                  <a:close/>
                  <a:moveTo>
                    <a:pt x="9912" y="29392"/>
                  </a:moveTo>
                  <a:lnTo>
                    <a:pt x="5708" y="32981"/>
                  </a:lnTo>
                  <a:lnTo>
                    <a:pt x="1539" y="29392"/>
                  </a:lnTo>
                  <a:close/>
                  <a:moveTo>
                    <a:pt x="27205" y="29392"/>
                  </a:moveTo>
                  <a:lnTo>
                    <a:pt x="22968" y="32981"/>
                  </a:lnTo>
                  <a:lnTo>
                    <a:pt x="18798" y="29392"/>
                  </a:lnTo>
                  <a:close/>
                  <a:moveTo>
                    <a:pt x="44499" y="29392"/>
                  </a:moveTo>
                  <a:lnTo>
                    <a:pt x="40295" y="32981"/>
                  </a:lnTo>
                  <a:lnTo>
                    <a:pt x="36091" y="29392"/>
                  </a:lnTo>
                  <a:close/>
                  <a:moveTo>
                    <a:pt x="61758" y="29392"/>
                  </a:moveTo>
                  <a:lnTo>
                    <a:pt x="57554" y="32981"/>
                  </a:lnTo>
                  <a:lnTo>
                    <a:pt x="53350" y="29392"/>
                  </a:lnTo>
                  <a:close/>
                  <a:moveTo>
                    <a:pt x="10049" y="29597"/>
                  </a:moveTo>
                  <a:lnTo>
                    <a:pt x="13466" y="32502"/>
                  </a:lnTo>
                  <a:lnTo>
                    <a:pt x="13466" y="33049"/>
                  </a:lnTo>
                  <a:lnTo>
                    <a:pt x="5982" y="33049"/>
                  </a:lnTo>
                  <a:lnTo>
                    <a:pt x="10049" y="29597"/>
                  </a:lnTo>
                  <a:close/>
                  <a:moveTo>
                    <a:pt x="18661" y="29597"/>
                  </a:moveTo>
                  <a:lnTo>
                    <a:pt x="22728" y="33049"/>
                  </a:lnTo>
                  <a:lnTo>
                    <a:pt x="15073" y="33049"/>
                  </a:lnTo>
                  <a:lnTo>
                    <a:pt x="15073" y="32639"/>
                  </a:lnTo>
                  <a:lnTo>
                    <a:pt x="15107" y="32639"/>
                  </a:lnTo>
                  <a:lnTo>
                    <a:pt x="18661" y="29597"/>
                  </a:lnTo>
                  <a:close/>
                  <a:moveTo>
                    <a:pt x="27308" y="29597"/>
                  </a:moveTo>
                  <a:lnTo>
                    <a:pt x="30794" y="32571"/>
                  </a:lnTo>
                  <a:lnTo>
                    <a:pt x="30794" y="33049"/>
                  </a:lnTo>
                  <a:lnTo>
                    <a:pt x="23241" y="33049"/>
                  </a:lnTo>
                  <a:lnTo>
                    <a:pt x="27308" y="29597"/>
                  </a:lnTo>
                  <a:close/>
                  <a:moveTo>
                    <a:pt x="35955" y="29597"/>
                  </a:moveTo>
                  <a:lnTo>
                    <a:pt x="40022" y="33049"/>
                  </a:lnTo>
                  <a:lnTo>
                    <a:pt x="32503" y="33049"/>
                  </a:lnTo>
                  <a:lnTo>
                    <a:pt x="32503" y="32537"/>
                  </a:lnTo>
                  <a:lnTo>
                    <a:pt x="35955" y="29597"/>
                  </a:lnTo>
                  <a:close/>
                  <a:moveTo>
                    <a:pt x="44601" y="29597"/>
                  </a:moveTo>
                  <a:lnTo>
                    <a:pt x="48019" y="32502"/>
                  </a:lnTo>
                  <a:lnTo>
                    <a:pt x="48019" y="33049"/>
                  </a:lnTo>
                  <a:lnTo>
                    <a:pt x="40534" y="33049"/>
                  </a:lnTo>
                  <a:lnTo>
                    <a:pt x="44601" y="29597"/>
                  </a:lnTo>
                  <a:close/>
                  <a:moveTo>
                    <a:pt x="53214" y="29597"/>
                  </a:moveTo>
                  <a:lnTo>
                    <a:pt x="57281" y="33049"/>
                  </a:lnTo>
                  <a:lnTo>
                    <a:pt x="49694" y="33049"/>
                  </a:lnTo>
                  <a:lnTo>
                    <a:pt x="49694" y="32639"/>
                  </a:lnTo>
                  <a:lnTo>
                    <a:pt x="53214" y="29597"/>
                  </a:lnTo>
                  <a:close/>
                  <a:moveTo>
                    <a:pt x="61895" y="29597"/>
                  </a:moveTo>
                  <a:lnTo>
                    <a:pt x="65449" y="32639"/>
                  </a:lnTo>
                  <a:lnTo>
                    <a:pt x="65449" y="33049"/>
                  </a:lnTo>
                  <a:lnTo>
                    <a:pt x="57793" y="33049"/>
                  </a:lnTo>
                  <a:lnTo>
                    <a:pt x="61895" y="29597"/>
                  </a:lnTo>
                  <a:close/>
                  <a:moveTo>
                    <a:pt x="70541" y="29597"/>
                  </a:moveTo>
                  <a:lnTo>
                    <a:pt x="74574" y="33049"/>
                  </a:lnTo>
                  <a:lnTo>
                    <a:pt x="67124" y="33049"/>
                  </a:lnTo>
                  <a:lnTo>
                    <a:pt x="67124" y="32502"/>
                  </a:lnTo>
                  <a:lnTo>
                    <a:pt x="70541" y="29597"/>
                  </a:lnTo>
                  <a:close/>
                  <a:moveTo>
                    <a:pt x="30145" y="1"/>
                  </a:moveTo>
                  <a:lnTo>
                    <a:pt x="30145" y="27752"/>
                  </a:lnTo>
                  <a:lnTo>
                    <a:pt x="22968" y="27752"/>
                  </a:lnTo>
                  <a:lnTo>
                    <a:pt x="22968" y="4785"/>
                  </a:lnTo>
                  <a:lnTo>
                    <a:pt x="20575" y="4785"/>
                  </a:lnTo>
                  <a:lnTo>
                    <a:pt x="20575" y="27752"/>
                  </a:lnTo>
                  <a:lnTo>
                    <a:pt x="1" y="27752"/>
                  </a:lnTo>
                  <a:lnTo>
                    <a:pt x="1" y="29324"/>
                  </a:lnTo>
                  <a:lnTo>
                    <a:pt x="1505" y="29324"/>
                  </a:lnTo>
                  <a:lnTo>
                    <a:pt x="1368" y="29495"/>
                  </a:lnTo>
                  <a:lnTo>
                    <a:pt x="5503" y="33015"/>
                  </a:lnTo>
                  <a:lnTo>
                    <a:pt x="1" y="33015"/>
                  </a:lnTo>
                  <a:lnTo>
                    <a:pt x="1" y="34758"/>
                  </a:lnTo>
                  <a:lnTo>
                    <a:pt x="76351" y="34758"/>
                  </a:lnTo>
                  <a:lnTo>
                    <a:pt x="76351" y="33015"/>
                  </a:lnTo>
                  <a:lnTo>
                    <a:pt x="74984" y="33015"/>
                  </a:lnTo>
                  <a:lnTo>
                    <a:pt x="75018" y="32981"/>
                  </a:lnTo>
                  <a:lnTo>
                    <a:pt x="70712" y="29324"/>
                  </a:lnTo>
                  <a:lnTo>
                    <a:pt x="76351" y="29324"/>
                  </a:lnTo>
                  <a:lnTo>
                    <a:pt x="76351" y="27752"/>
                  </a:lnTo>
                  <a:lnTo>
                    <a:pt x="57212" y="27752"/>
                  </a:lnTo>
                  <a:lnTo>
                    <a:pt x="57212" y="4785"/>
                  </a:lnTo>
                  <a:lnTo>
                    <a:pt x="54820" y="4785"/>
                  </a:lnTo>
                  <a:lnTo>
                    <a:pt x="54820" y="27752"/>
                  </a:lnTo>
                  <a:lnTo>
                    <a:pt x="45797" y="27752"/>
                  </a:lnTo>
                  <a:lnTo>
                    <a:pt x="45797" y="1"/>
                  </a:lnTo>
                  <a:lnTo>
                    <a:pt x="44772" y="1"/>
                  </a:lnTo>
                  <a:lnTo>
                    <a:pt x="44772" y="27752"/>
                  </a:lnTo>
                  <a:lnTo>
                    <a:pt x="31170" y="27752"/>
                  </a:lnTo>
                  <a:lnTo>
                    <a:pt x="311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31"/>
            <p:cNvSpPr/>
            <p:nvPr/>
          </p:nvSpPr>
          <p:spPr>
            <a:xfrm>
              <a:off x="7332425" y="3288072"/>
              <a:ext cx="1653965" cy="604095"/>
            </a:xfrm>
            <a:custGeom>
              <a:rect b="b" l="l" r="r" t="t"/>
              <a:pathLst>
                <a:path extrusionOk="0" h="28873" w="79052">
                  <a:moveTo>
                    <a:pt x="38996" y="0"/>
                  </a:moveTo>
                  <a:lnTo>
                    <a:pt x="377" y="24642"/>
                  </a:lnTo>
                  <a:cubicBezTo>
                    <a:pt x="137" y="24881"/>
                    <a:pt x="1" y="25154"/>
                    <a:pt x="1" y="25462"/>
                  </a:cubicBezTo>
                  <a:lnTo>
                    <a:pt x="1" y="27649"/>
                  </a:lnTo>
                  <a:cubicBezTo>
                    <a:pt x="1" y="28278"/>
                    <a:pt x="514" y="28701"/>
                    <a:pt x="1057" y="28701"/>
                  </a:cubicBezTo>
                  <a:cubicBezTo>
                    <a:pt x="1281" y="28701"/>
                    <a:pt x="1510" y="28629"/>
                    <a:pt x="1710" y="28469"/>
                  </a:cubicBezTo>
                  <a:lnTo>
                    <a:pt x="38313" y="5469"/>
                  </a:lnTo>
                  <a:cubicBezTo>
                    <a:pt x="38501" y="5298"/>
                    <a:pt x="38740" y="5212"/>
                    <a:pt x="38983" y="5212"/>
                  </a:cubicBezTo>
                  <a:cubicBezTo>
                    <a:pt x="39227" y="5212"/>
                    <a:pt x="39475" y="5298"/>
                    <a:pt x="39680" y="5469"/>
                  </a:cubicBezTo>
                  <a:lnTo>
                    <a:pt x="77342" y="28640"/>
                  </a:lnTo>
                  <a:cubicBezTo>
                    <a:pt x="77542" y="28800"/>
                    <a:pt x="77771" y="28872"/>
                    <a:pt x="77995" y="28872"/>
                  </a:cubicBezTo>
                  <a:cubicBezTo>
                    <a:pt x="78538" y="28872"/>
                    <a:pt x="79051" y="28449"/>
                    <a:pt x="79051" y="27820"/>
                  </a:cubicBezTo>
                  <a:lnTo>
                    <a:pt x="79051" y="25428"/>
                  </a:lnTo>
                  <a:cubicBezTo>
                    <a:pt x="79051" y="25120"/>
                    <a:pt x="78914" y="24778"/>
                    <a:pt x="78641" y="24607"/>
                  </a:cubicBezTo>
                  <a:lnTo>
                    <a:pt x="389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1" name="Google Shape;571;p31"/>
          <p:cNvGrpSpPr/>
          <p:nvPr/>
        </p:nvGrpSpPr>
        <p:grpSpPr>
          <a:xfrm>
            <a:off x="8089620" y="3636725"/>
            <a:ext cx="175061" cy="924262"/>
            <a:chOff x="6090725" y="734900"/>
            <a:chExt cx="136950" cy="723050"/>
          </a:xfrm>
        </p:grpSpPr>
        <p:sp>
          <p:nvSpPr>
            <p:cNvPr id="572" name="Google Shape;572;p31"/>
            <p:cNvSpPr/>
            <p:nvPr/>
          </p:nvSpPr>
          <p:spPr>
            <a:xfrm>
              <a:off x="6130600" y="1337075"/>
              <a:ext cx="57175" cy="120875"/>
            </a:xfrm>
            <a:custGeom>
              <a:rect b="b" l="l" r="r" t="t"/>
              <a:pathLst>
                <a:path extrusionOk="0" h="4835" w="2287">
                  <a:moveTo>
                    <a:pt x="251" y="0"/>
                  </a:moveTo>
                  <a:lnTo>
                    <a:pt x="1" y="4834"/>
                  </a:lnTo>
                  <a:lnTo>
                    <a:pt x="2287" y="4834"/>
                  </a:lnTo>
                  <a:lnTo>
                    <a:pt x="20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31"/>
            <p:cNvSpPr/>
            <p:nvPr/>
          </p:nvSpPr>
          <p:spPr>
            <a:xfrm>
              <a:off x="6149075" y="902500"/>
              <a:ext cx="20250" cy="440550"/>
            </a:xfrm>
            <a:custGeom>
              <a:rect b="b" l="l" r="r" t="t"/>
              <a:pathLst>
                <a:path extrusionOk="0" h="17622" w="810">
                  <a:moveTo>
                    <a:pt x="0" y="0"/>
                  </a:moveTo>
                  <a:lnTo>
                    <a:pt x="0" y="17621"/>
                  </a:lnTo>
                  <a:lnTo>
                    <a:pt x="810" y="17621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31"/>
            <p:cNvSpPr/>
            <p:nvPr/>
          </p:nvSpPr>
          <p:spPr>
            <a:xfrm>
              <a:off x="6144300" y="1288850"/>
              <a:ext cx="29800" cy="48250"/>
            </a:xfrm>
            <a:custGeom>
              <a:rect b="b" l="l" r="r" t="t"/>
              <a:pathLst>
                <a:path extrusionOk="0" h="1930" w="1192">
                  <a:moveTo>
                    <a:pt x="1" y="0"/>
                  </a:moveTo>
                  <a:lnTo>
                    <a:pt x="1" y="1929"/>
                  </a:lnTo>
                  <a:lnTo>
                    <a:pt x="1191" y="1929"/>
                  </a:lnTo>
                  <a:lnTo>
                    <a:pt x="11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31"/>
            <p:cNvSpPr/>
            <p:nvPr/>
          </p:nvSpPr>
          <p:spPr>
            <a:xfrm>
              <a:off x="6133575" y="872425"/>
              <a:ext cx="51225" cy="10750"/>
            </a:xfrm>
            <a:custGeom>
              <a:rect b="b" l="l" r="r" t="t"/>
              <a:pathLst>
                <a:path extrusionOk="0" h="430" w="2049">
                  <a:moveTo>
                    <a:pt x="1" y="1"/>
                  </a:moveTo>
                  <a:lnTo>
                    <a:pt x="1" y="429"/>
                  </a:lnTo>
                  <a:lnTo>
                    <a:pt x="2049" y="429"/>
                  </a:lnTo>
                  <a:lnTo>
                    <a:pt x="204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31"/>
            <p:cNvSpPr/>
            <p:nvPr/>
          </p:nvSpPr>
          <p:spPr>
            <a:xfrm>
              <a:off x="6118400" y="789075"/>
              <a:ext cx="81600" cy="10750"/>
            </a:xfrm>
            <a:custGeom>
              <a:rect b="b" l="l" r="r" t="t"/>
              <a:pathLst>
                <a:path extrusionOk="0" h="430" w="3264">
                  <a:moveTo>
                    <a:pt x="1" y="1"/>
                  </a:moveTo>
                  <a:lnTo>
                    <a:pt x="1" y="430"/>
                  </a:lnTo>
                  <a:lnTo>
                    <a:pt x="3263" y="430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31"/>
            <p:cNvSpPr/>
            <p:nvPr/>
          </p:nvSpPr>
          <p:spPr>
            <a:xfrm>
              <a:off x="6138650" y="883150"/>
              <a:ext cx="41100" cy="19375"/>
            </a:xfrm>
            <a:custGeom>
              <a:rect b="b" l="l" r="r" t="t"/>
              <a:pathLst>
                <a:path extrusionOk="0" h="775" w="1644">
                  <a:moveTo>
                    <a:pt x="0" y="0"/>
                  </a:moveTo>
                  <a:lnTo>
                    <a:pt x="417" y="774"/>
                  </a:lnTo>
                  <a:lnTo>
                    <a:pt x="1227" y="774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31"/>
            <p:cNvSpPr/>
            <p:nvPr/>
          </p:nvSpPr>
          <p:spPr>
            <a:xfrm>
              <a:off x="6125550" y="764375"/>
              <a:ext cx="67000" cy="24725"/>
            </a:xfrm>
            <a:custGeom>
              <a:rect b="b" l="l" r="r" t="t"/>
              <a:pathLst>
                <a:path extrusionOk="0" h="989" w="2680">
                  <a:moveTo>
                    <a:pt x="322" y="1"/>
                  </a:moveTo>
                  <a:lnTo>
                    <a:pt x="1" y="989"/>
                  </a:lnTo>
                  <a:lnTo>
                    <a:pt x="2679" y="989"/>
                  </a:lnTo>
                  <a:lnTo>
                    <a:pt x="23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31"/>
            <p:cNvSpPr/>
            <p:nvPr/>
          </p:nvSpPr>
          <p:spPr>
            <a:xfrm>
              <a:off x="6144000" y="758425"/>
              <a:ext cx="30400" cy="5975"/>
            </a:xfrm>
            <a:custGeom>
              <a:rect b="b" l="l" r="r" t="t"/>
              <a:pathLst>
                <a:path extrusionOk="0" h="239" w="1216">
                  <a:moveTo>
                    <a:pt x="1" y="1"/>
                  </a:moveTo>
                  <a:lnTo>
                    <a:pt x="1" y="239"/>
                  </a:lnTo>
                  <a:lnTo>
                    <a:pt x="1215" y="239"/>
                  </a:lnTo>
                  <a:lnTo>
                    <a:pt x="12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31"/>
            <p:cNvSpPr/>
            <p:nvPr/>
          </p:nvSpPr>
          <p:spPr>
            <a:xfrm>
              <a:off x="6127625" y="799800"/>
              <a:ext cx="63125" cy="72650"/>
            </a:xfrm>
            <a:custGeom>
              <a:rect b="b" l="l" r="r" t="t"/>
              <a:pathLst>
                <a:path extrusionOk="0" h="2906" w="2525">
                  <a:moveTo>
                    <a:pt x="1" y="1"/>
                  </a:moveTo>
                  <a:lnTo>
                    <a:pt x="239" y="2906"/>
                  </a:lnTo>
                  <a:lnTo>
                    <a:pt x="2287" y="2906"/>
                  </a:lnTo>
                  <a:lnTo>
                    <a:pt x="252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31"/>
            <p:cNvSpPr/>
            <p:nvPr/>
          </p:nvSpPr>
          <p:spPr>
            <a:xfrm>
              <a:off x="6152050" y="734900"/>
              <a:ext cx="14900" cy="29800"/>
            </a:xfrm>
            <a:custGeom>
              <a:rect b="b" l="l" r="r" t="t"/>
              <a:pathLst>
                <a:path extrusionOk="0" h="1192" w="596">
                  <a:moveTo>
                    <a:pt x="298" y="1"/>
                  </a:moveTo>
                  <a:cubicBezTo>
                    <a:pt x="131" y="1"/>
                    <a:pt x="0" y="263"/>
                    <a:pt x="0" y="596"/>
                  </a:cubicBezTo>
                  <a:cubicBezTo>
                    <a:pt x="0" y="930"/>
                    <a:pt x="131" y="1192"/>
                    <a:pt x="298" y="1192"/>
                  </a:cubicBezTo>
                  <a:cubicBezTo>
                    <a:pt x="453" y="1192"/>
                    <a:pt x="595" y="930"/>
                    <a:pt x="595" y="596"/>
                  </a:cubicBezTo>
                  <a:cubicBezTo>
                    <a:pt x="595" y="275"/>
                    <a:pt x="453" y="1"/>
                    <a:pt x="2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31"/>
            <p:cNvSpPr/>
            <p:nvPr/>
          </p:nvSpPr>
          <p:spPr>
            <a:xfrm>
              <a:off x="6109475" y="942675"/>
              <a:ext cx="99450" cy="10150"/>
            </a:xfrm>
            <a:custGeom>
              <a:rect b="b" l="l" r="r" t="t"/>
              <a:pathLst>
                <a:path extrusionOk="0" h="406" w="3978">
                  <a:moveTo>
                    <a:pt x="1" y="1"/>
                  </a:moveTo>
                  <a:lnTo>
                    <a:pt x="1" y="405"/>
                  </a:lnTo>
                  <a:lnTo>
                    <a:pt x="3977" y="405"/>
                  </a:lnTo>
                  <a:lnTo>
                    <a:pt x="39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31"/>
            <p:cNvSpPr/>
            <p:nvPr/>
          </p:nvSpPr>
          <p:spPr>
            <a:xfrm>
              <a:off x="6201450" y="936700"/>
              <a:ext cx="26225" cy="22250"/>
            </a:xfrm>
            <a:custGeom>
              <a:rect b="b" l="l" r="r" t="t"/>
              <a:pathLst>
                <a:path extrusionOk="0" h="890" w="1049">
                  <a:moveTo>
                    <a:pt x="617" y="1"/>
                  </a:moveTo>
                  <a:cubicBezTo>
                    <a:pt x="610" y="1"/>
                    <a:pt x="603" y="1"/>
                    <a:pt x="596" y="1"/>
                  </a:cubicBezTo>
                  <a:cubicBezTo>
                    <a:pt x="203" y="1"/>
                    <a:pt x="1" y="478"/>
                    <a:pt x="286" y="763"/>
                  </a:cubicBezTo>
                  <a:cubicBezTo>
                    <a:pt x="373" y="850"/>
                    <a:pt x="482" y="889"/>
                    <a:pt x="590" y="889"/>
                  </a:cubicBezTo>
                  <a:cubicBezTo>
                    <a:pt x="821" y="889"/>
                    <a:pt x="1048" y="710"/>
                    <a:pt x="1048" y="442"/>
                  </a:cubicBezTo>
                  <a:cubicBezTo>
                    <a:pt x="1048" y="199"/>
                    <a:pt x="857" y="1"/>
                    <a:pt x="6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31"/>
            <p:cNvSpPr/>
            <p:nvPr/>
          </p:nvSpPr>
          <p:spPr>
            <a:xfrm>
              <a:off x="6090725" y="936725"/>
              <a:ext cx="25550" cy="21900"/>
            </a:xfrm>
            <a:custGeom>
              <a:rect b="b" l="l" r="r" t="t"/>
              <a:pathLst>
                <a:path extrusionOk="0" h="876" w="1022">
                  <a:moveTo>
                    <a:pt x="455" y="0"/>
                  </a:moveTo>
                  <a:cubicBezTo>
                    <a:pt x="451" y="0"/>
                    <a:pt x="446" y="0"/>
                    <a:pt x="441" y="0"/>
                  </a:cubicBezTo>
                  <a:cubicBezTo>
                    <a:pt x="191" y="0"/>
                    <a:pt x="0" y="191"/>
                    <a:pt x="0" y="441"/>
                  </a:cubicBezTo>
                  <a:cubicBezTo>
                    <a:pt x="8" y="704"/>
                    <a:pt x="219" y="876"/>
                    <a:pt x="439" y="876"/>
                  </a:cubicBezTo>
                  <a:cubicBezTo>
                    <a:pt x="548" y="876"/>
                    <a:pt x="660" y="833"/>
                    <a:pt x="751" y="739"/>
                  </a:cubicBezTo>
                  <a:cubicBezTo>
                    <a:pt x="1021" y="468"/>
                    <a:pt x="839" y="0"/>
                    <a:pt x="4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5" name="Google Shape;585;p31"/>
          <p:cNvGrpSpPr/>
          <p:nvPr/>
        </p:nvGrpSpPr>
        <p:grpSpPr>
          <a:xfrm>
            <a:off x="5633959" y="3982429"/>
            <a:ext cx="419489" cy="578546"/>
            <a:chOff x="5605250" y="1168900"/>
            <a:chExt cx="208075" cy="286950"/>
          </a:xfrm>
        </p:grpSpPr>
        <p:sp>
          <p:nvSpPr>
            <p:cNvPr id="586" name="Google Shape;586;p31"/>
            <p:cNvSpPr/>
            <p:nvPr/>
          </p:nvSpPr>
          <p:spPr>
            <a:xfrm>
              <a:off x="5605250" y="1168900"/>
              <a:ext cx="208075" cy="208375"/>
            </a:xfrm>
            <a:custGeom>
              <a:rect b="b" l="l" r="r" t="t"/>
              <a:pathLst>
                <a:path extrusionOk="0" h="8335" w="8323">
                  <a:moveTo>
                    <a:pt x="4156" y="0"/>
                  </a:moveTo>
                  <a:cubicBezTo>
                    <a:pt x="1858" y="0"/>
                    <a:pt x="0" y="1870"/>
                    <a:pt x="0" y="4167"/>
                  </a:cubicBezTo>
                  <a:cubicBezTo>
                    <a:pt x="0" y="6465"/>
                    <a:pt x="1858" y="8335"/>
                    <a:pt x="4156" y="8335"/>
                  </a:cubicBezTo>
                  <a:cubicBezTo>
                    <a:pt x="6465" y="8335"/>
                    <a:pt x="8323" y="6465"/>
                    <a:pt x="8323" y="4167"/>
                  </a:cubicBezTo>
                  <a:cubicBezTo>
                    <a:pt x="8323" y="1870"/>
                    <a:pt x="6465" y="0"/>
                    <a:pt x="41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31"/>
            <p:cNvSpPr/>
            <p:nvPr/>
          </p:nvSpPr>
          <p:spPr>
            <a:xfrm>
              <a:off x="5709125" y="1168900"/>
              <a:ext cx="104200" cy="208375"/>
            </a:xfrm>
            <a:custGeom>
              <a:rect b="b" l="l" r="r" t="t"/>
              <a:pathLst>
                <a:path extrusionOk="0" h="8335" w="4168">
                  <a:moveTo>
                    <a:pt x="1" y="0"/>
                  </a:moveTo>
                  <a:lnTo>
                    <a:pt x="1" y="8335"/>
                  </a:lnTo>
                  <a:cubicBezTo>
                    <a:pt x="2310" y="8335"/>
                    <a:pt x="4168" y="6465"/>
                    <a:pt x="4168" y="4167"/>
                  </a:cubicBezTo>
                  <a:cubicBezTo>
                    <a:pt x="4168" y="1870"/>
                    <a:pt x="2310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31"/>
            <p:cNvSpPr/>
            <p:nvPr/>
          </p:nvSpPr>
          <p:spPr>
            <a:xfrm>
              <a:off x="5699600" y="1259300"/>
              <a:ext cx="19375" cy="196550"/>
            </a:xfrm>
            <a:custGeom>
              <a:rect b="b" l="l" r="r" t="t"/>
              <a:pathLst>
                <a:path extrusionOk="0" h="7862" w="775">
                  <a:moveTo>
                    <a:pt x="388" y="1"/>
                  </a:moveTo>
                  <a:cubicBezTo>
                    <a:pt x="194" y="1"/>
                    <a:pt x="1" y="129"/>
                    <a:pt x="1" y="385"/>
                  </a:cubicBezTo>
                  <a:lnTo>
                    <a:pt x="1" y="7469"/>
                  </a:lnTo>
                  <a:cubicBezTo>
                    <a:pt x="1" y="7695"/>
                    <a:pt x="167" y="7862"/>
                    <a:pt x="394" y="7862"/>
                  </a:cubicBezTo>
                  <a:cubicBezTo>
                    <a:pt x="608" y="7862"/>
                    <a:pt x="775" y="7695"/>
                    <a:pt x="775" y="7469"/>
                  </a:cubicBezTo>
                  <a:lnTo>
                    <a:pt x="775" y="385"/>
                  </a:lnTo>
                  <a:cubicBezTo>
                    <a:pt x="775" y="129"/>
                    <a:pt x="581" y="1"/>
                    <a:pt x="3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31"/>
            <p:cNvSpPr/>
            <p:nvPr/>
          </p:nvSpPr>
          <p:spPr>
            <a:xfrm>
              <a:off x="5665375" y="1310575"/>
              <a:ext cx="43775" cy="36050"/>
            </a:xfrm>
            <a:custGeom>
              <a:rect b="b" l="l" r="r" t="t"/>
              <a:pathLst>
                <a:path extrusionOk="0" h="1442" w="1751">
                  <a:moveTo>
                    <a:pt x="0" y="1"/>
                  </a:moveTo>
                  <a:lnTo>
                    <a:pt x="1751" y="1441"/>
                  </a:lnTo>
                </a:path>
              </a:pathLst>
            </a:custGeom>
            <a:solidFill>
              <a:srgbClr val="D1DB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31"/>
            <p:cNvSpPr/>
            <p:nvPr/>
          </p:nvSpPr>
          <p:spPr>
            <a:xfrm>
              <a:off x="5651075" y="1300725"/>
              <a:ext cx="69100" cy="55725"/>
            </a:xfrm>
            <a:custGeom>
              <a:rect b="b" l="l" r="r" t="t"/>
              <a:pathLst>
                <a:path extrusionOk="0" h="2229" w="2764">
                  <a:moveTo>
                    <a:pt x="571" y="0"/>
                  </a:moveTo>
                  <a:cubicBezTo>
                    <a:pt x="251" y="0"/>
                    <a:pt x="0" y="439"/>
                    <a:pt x="322" y="704"/>
                  </a:cubicBezTo>
                  <a:lnTo>
                    <a:pt x="2085" y="2145"/>
                  </a:lnTo>
                  <a:cubicBezTo>
                    <a:pt x="2156" y="2204"/>
                    <a:pt x="2239" y="2228"/>
                    <a:pt x="2335" y="2228"/>
                  </a:cubicBezTo>
                  <a:cubicBezTo>
                    <a:pt x="2442" y="2228"/>
                    <a:pt x="2561" y="2181"/>
                    <a:pt x="2632" y="2085"/>
                  </a:cubicBezTo>
                  <a:cubicBezTo>
                    <a:pt x="2763" y="1919"/>
                    <a:pt x="2739" y="1681"/>
                    <a:pt x="2573" y="1538"/>
                  </a:cubicBezTo>
                  <a:lnTo>
                    <a:pt x="822" y="97"/>
                  </a:lnTo>
                  <a:cubicBezTo>
                    <a:pt x="740" y="29"/>
                    <a:pt x="653" y="0"/>
                    <a:pt x="5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31"/>
            <p:cNvSpPr/>
            <p:nvPr/>
          </p:nvSpPr>
          <p:spPr>
            <a:xfrm>
              <a:off x="5709125" y="1289150"/>
              <a:ext cx="31275" cy="29775"/>
            </a:xfrm>
            <a:custGeom>
              <a:rect b="b" l="l" r="r" t="t"/>
              <a:pathLst>
                <a:path extrusionOk="0" h="1191" w="1251">
                  <a:moveTo>
                    <a:pt x="1" y="1191"/>
                  </a:moveTo>
                  <a:lnTo>
                    <a:pt x="1251" y="0"/>
                  </a:lnTo>
                </a:path>
              </a:pathLst>
            </a:custGeom>
            <a:solidFill>
              <a:srgbClr val="D1DB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31"/>
            <p:cNvSpPr/>
            <p:nvPr/>
          </p:nvSpPr>
          <p:spPr>
            <a:xfrm>
              <a:off x="5696025" y="1279325"/>
              <a:ext cx="58350" cy="49425"/>
            </a:xfrm>
            <a:custGeom>
              <a:rect b="b" l="l" r="r" t="t"/>
              <a:pathLst>
                <a:path extrusionOk="0" h="1977" w="2334">
                  <a:moveTo>
                    <a:pt x="1773" y="0"/>
                  </a:moveTo>
                  <a:cubicBezTo>
                    <a:pt x="1683" y="0"/>
                    <a:pt x="1588" y="35"/>
                    <a:pt x="1501" y="120"/>
                  </a:cubicBezTo>
                  <a:lnTo>
                    <a:pt x="263" y="1310"/>
                  </a:lnTo>
                  <a:cubicBezTo>
                    <a:pt x="1" y="1548"/>
                    <a:pt x="179" y="1977"/>
                    <a:pt x="537" y="1977"/>
                  </a:cubicBezTo>
                  <a:cubicBezTo>
                    <a:pt x="632" y="1977"/>
                    <a:pt x="727" y="1941"/>
                    <a:pt x="799" y="1870"/>
                  </a:cubicBezTo>
                  <a:lnTo>
                    <a:pt x="2049" y="679"/>
                  </a:lnTo>
                  <a:cubicBezTo>
                    <a:pt x="2334" y="403"/>
                    <a:pt x="2079" y="0"/>
                    <a:pt x="17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3" name="Google Shape;593;p31"/>
          <p:cNvGrpSpPr/>
          <p:nvPr/>
        </p:nvGrpSpPr>
        <p:grpSpPr>
          <a:xfrm>
            <a:off x="6095483" y="3860504"/>
            <a:ext cx="372538" cy="689558"/>
            <a:chOff x="6691700" y="1068275"/>
            <a:chExt cx="221775" cy="410500"/>
          </a:xfrm>
        </p:grpSpPr>
        <p:sp>
          <p:nvSpPr>
            <p:cNvPr id="594" name="Google Shape;594;p31"/>
            <p:cNvSpPr/>
            <p:nvPr/>
          </p:nvSpPr>
          <p:spPr>
            <a:xfrm>
              <a:off x="6691700" y="1068275"/>
              <a:ext cx="221775" cy="317325"/>
            </a:xfrm>
            <a:custGeom>
              <a:rect b="b" l="l" r="r" t="t"/>
              <a:pathLst>
                <a:path extrusionOk="0" h="12693" w="8871">
                  <a:moveTo>
                    <a:pt x="4429" y="1"/>
                  </a:moveTo>
                  <a:cubicBezTo>
                    <a:pt x="3810" y="1"/>
                    <a:pt x="0" y="3430"/>
                    <a:pt x="0" y="7657"/>
                  </a:cubicBezTo>
                  <a:cubicBezTo>
                    <a:pt x="0" y="11883"/>
                    <a:pt x="3715" y="12693"/>
                    <a:pt x="4429" y="12693"/>
                  </a:cubicBezTo>
                  <a:cubicBezTo>
                    <a:pt x="5144" y="12693"/>
                    <a:pt x="8870" y="11883"/>
                    <a:pt x="8870" y="7657"/>
                  </a:cubicBezTo>
                  <a:cubicBezTo>
                    <a:pt x="8870" y="3430"/>
                    <a:pt x="5060" y="1"/>
                    <a:pt x="44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31"/>
            <p:cNvSpPr/>
            <p:nvPr/>
          </p:nvSpPr>
          <p:spPr>
            <a:xfrm>
              <a:off x="6802425" y="1068275"/>
              <a:ext cx="111050" cy="317325"/>
            </a:xfrm>
            <a:custGeom>
              <a:rect b="b" l="l" r="r" t="t"/>
              <a:pathLst>
                <a:path extrusionOk="0" h="12693" w="4442">
                  <a:moveTo>
                    <a:pt x="0" y="1"/>
                  </a:moveTo>
                  <a:lnTo>
                    <a:pt x="0" y="12693"/>
                  </a:lnTo>
                  <a:cubicBezTo>
                    <a:pt x="727" y="12693"/>
                    <a:pt x="4441" y="11883"/>
                    <a:pt x="4441" y="7657"/>
                  </a:cubicBezTo>
                  <a:cubicBezTo>
                    <a:pt x="4441" y="3430"/>
                    <a:pt x="631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31"/>
            <p:cNvSpPr/>
            <p:nvPr/>
          </p:nvSpPr>
          <p:spPr>
            <a:xfrm>
              <a:off x="6792600" y="1285875"/>
              <a:ext cx="19675" cy="192900"/>
            </a:xfrm>
            <a:custGeom>
              <a:rect b="b" l="l" r="r" t="t"/>
              <a:pathLst>
                <a:path extrusionOk="0" h="7716" w="787">
                  <a:moveTo>
                    <a:pt x="393" y="0"/>
                  </a:moveTo>
                  <a:cubicBezTo>
                    <a:pt x="197" y="0"/>
                    <a:pt x="0" y="131"/>
                    <a:pt x="0" y="393"/>
                  </a:cubicBezTo>
                  <a:lnTo>
                    <a:pt x="0" y="7323"/>
                  </a:lnTo>
                  <a:cubicBezTo>
                    <a:pt x="0" y="7537"/>
                    <a:pt x="179" y="7716"/>
                    <a:pt x="393" y="7716"/>
                  </a:cubicBezTo>
                  <a:cubicBezTo>
                    <a:pt x="608" y="7716"/>
                    <a:pt x="786" y="7537"/>
                    <a:pt x="786" y="7323"/>
                  </a:cubicBezTo>
                  <a:lnTo>
                    <a:pt x="786" y="393"/>
                  </a:lnTo>
                  <a:cubicBezTo>
                    <a:pt x="786" y="131"/>
                    <a:pt x="590" y="0"/>
                    <a:pt x="3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31"/>
            <p:cNvSpPr/>
            <p:nvPr/>
          </p:nvSpPr>
          <p:spPr>
            <a:xfrm>
              <a:off x="6759550" y="1295700"/>
              <a:ext cx="42900" cy="48825"/>
            </a:xfrm>
            <a:custGeom>
              <a:rect b="b" l="l" r="r" t="t"/>
              <a:pathLst>
                <a:path extrusionOk="0" h="1953" w="1716">
                  <a:moveTo>
                    <a:pt x="1" y="0"/>
                  </a:moveTo>
                  <a:lnTo>
                    <a:pt x="1715" y="1953"/>
                  </a:lnTo>
                </a:path>
              </a:pathLst>
            </a:custGeom>
            <a:solidFill>
              <a:srgbClr val="D1DB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31"/>
            <p:cNvSpPr/>
            <p:nvPr/>
          </p:nvSpPr>
          <p:spPr>
            <a:xfrm>
              <a:off x="6744850" y="1285400"/>
              <a:ext cx="70600" cy="69000"/>
            </a:xfrm>
            <a:custGeom>
              <a:rect b="b" l="l" r="r" t="t"/>
              <a:pathLst>
                <a:path extrusionOk="0" h="2760" w="2824">
                  <a:moveTo>
                    <a:pt x="571" y="1"/>
                  </a:moveTo>
                  <a:cubicBezTo>
                    <a:pt x="271" y="1"/>
                    <a:pt x="0" y="383"/>
                    <a:pt x="291" y="674"/>
                  </a:cubicBezTo>
                  <a:lnTo>
                    <a:pt x="2006" y="2627"/>
                  </a:lnTo>
                  <a:cubicBezTo>
                    <a:pt x="2071" y="2703"/>
                    <a:pt x="2166" y="2759"/>
                    <a:pt x="2273" y="2759"/>
                  </a:cubicBezTo>
                  <a:cubicBezTo>
                    <a:pt x="2283" y="2759"/>
                    <a:pt x="2293" y="2759"/>
                    <a:pt x="2303" y="2758"/>
                  </a:cubicBezTo>
                  <a:cubicBezTo>
                    <a:pt x="2308" y="2758"/>
                    <a:pt x="2313" y="2758"/>
                    <a:pt x="2318" y="2758"/>
                  </a:cubicBezTo>
                  <a:cubicBezTo>
                    <a:pt x="2642" y="2758"/>
                    <a:pt x="2824" y="2361"/>
                    <a:pt x="2601" y="2115"/>
                  </a:cubicBezTo>
                  <a:lnTo>
                    <a:pt x="875" y="162"/>
                  </a:lnTo>
                  <a:cubicBezTo>
                    <a:pt x="785" y="48"/>
                    <a:pt x="676" y="1"/>
                    <a:pt x="5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31"/>
            <p:cNvSpPr/>
            <p:nvPr/>
          </p:nvSpPr>
          <p:spPr>
            <a:xfrm>
              <a:off x="6802425" y="1295700"/>
              <a:ext cx="43175" cy="48825"/>
            </a:xfrm>
            <a:custGeom>
              <a:rect b="b" l="l" r="r" t="t"/>
              <a:pathLst>
                <a:path extrusionOk="0" h="1953" w="1727">
                  <a:moveTo>
                    <a:pt x="1727" y="0"/>
                  </a:moveTo>
                  <a:lnTo>
                    <a:pt x="0" y="1953"/>
                  </a:lnTo>
                </a:path>
              </a:pathLst>
            </a:custGeom>
            <a:solidFill>
              <a:srgbClr val="D1DB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31"/>
            <p:cNvSpPr/>
            <p:nvPr/>
          </p:nvSpPr>
          <p:spPr>
            <a:xfrm>
              <a:off x="6789325" y="1285400"/>
              <a:ext cx="70700" cy="69000"/>
            </a:xfrm>
            <a:custGeom>
              <a:rect b="b" l="l" r="r" t="t"/>
              <a:pathLst>
                <a:path extrusionOk="0" h="2760" w="2828">
                  <a:moveTo>
                    <a:pt x="2252" y="1"/>
                  </a:moveTo>
                  <a:cubicBezTo>
                    <a:pt x="2147" y="1"/>
                    <a:pt x="2040" y="48"/>
                    <a:pt x="1953" y="162"/>
                  </a:cubicBezTo>
                  <a:lnTo>
                    <a:pt x="227" y="2115"/>
                  </a:lnTo>
                  <a:cubicBezTo>
                    <a:pt x="0" y="2365"/>
                    <a:pt x="191" y="2758"/>
                    <a:pt x="524" y="2758"/>
                  </a:cubicBezTo>
                  <a:cubicBezTo>
                    <a:pt x="535" y="2759"/>
                    <a:pt x="545" y="2759"/>
                    <a:pt x="555" y="2759"/>
                  </a:cubicBezTo>
                  <a:cubicBezTo>
                    <a:pt x="662" y="2759"/>
                    <a:pt x="757" y="2703"/>
                    <a:pt x="822" y="2627"/>
                  </a:cubicBezTo>
                  <a:lnTo>
                    <a:pt x="2536" y="674"/>
                  </a:lnTo>
                  <a:cubicBezTo>
                    <a:pt x="2827" y="383"/>
                    <a:pt x="2550" y="1"/>
                    <a:pt x="22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1" name="Google Shape;601;p31"/>
          <p:cNvSpPr/>
          <p:nvPr/>
        </p:nvSpPr>
        <p:spPr>
          <a:xfrm>
            <a:off x="5439298" y="4544851"/>
            <a:ext cx="5490405" cy="512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32"/>
          <p:cNvSpPr txBox="1"/>
          <p:nvPr>
            <p:ph type="title"/>
          </p:nvPr>
        </p:nvSpPr>
        <p:spPr>
          <a:xfrm>
            <a:off x="414665" y="514284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Bitter ExtraBold"/>
                <a:ea typeface="Bitter ExtraBold"/>
                <a:cs typeface="Bitter ExtraBold"/>
                <a:sym typeface="Bitter ExtraBold"/>
              </a:rPr>
              <a:t>Основные к</a:t>
            </a:r>
            <a:r>
              <a:rPr b="0" lang="en">
                <a:latin typeface="Bitter ExtraBold"/>
                <a:ea typeface="Bitter ExtraBold"/>
                <a:cs typeface="Bitter ExtraBold"/>
                <a:sym typeface="Bitter ExtraBold"/>
              </a:rPr>
              <a:t>онкуренты: </a:t>
            </a:r>
            <a:endParaRPr b="0">
              <a:latin typeface="Bitter ExtraBold"/>
              <a:ea typeface="Bitter ExtraBold"/>
              <a:cs typeface="Bitter ExtraBold"/>
              <a:sym typeface="Bitter ExtraBold"/>
            </a:endParaRPr>
          </a:p>
        </p:txBody>
      </p:sp>
      <p:sp>
        <p:nvSpPr>
          <p:cNvPr id="607" name="Google Shape;607;p32"/>
          <p:cNvSpPr txBox="1"/>
          <p:nvPr>
            <p:ph idx="2" type="title"/>
          </p:nvPr>
        </p:nvSpPr>
        <p:spPr>
          <a:xfrm>
            <a:off x="370475" y="1567907"/>
            <a:ext cx="956700" cy="5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608" name="Google Shape;608;p32"/>
          <p:cNvSpPr txBox="1"/>
          <p:nvPr>
            <p:ph idx="3" type="title"/>
          </p:nvPr>
        </p:nvSpPr>
        <p:spPr>
          <a:xfrm>
            <a:off x="1327167" y="1567900"/>
            <a:ext cx="29946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Bitter"/>
                <a:ea typeface="Bitter"/>
                <a:cs typeface="Bitter"/>
                <a:sym typeface="Bitter"/>
              </a:rPr>
              <a:t>Planner 5D</a:t>
            </a:r>
            <a:endParaRPr sz="2600"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609" name="Google Shape;609;p32"/>
          <p:cNvSpPr txBox="1"/>
          <p:nvPr>
            <p:ph idx="5" type="title"/>
          </p:nvPr>
        </p:nvSpPr>
        <p:spPr>
          <a:xfrm>
            <a:off x="4215844" y="1567907"/>
            <a:ext cx="956700" cy="5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610" name="Google Shape;610;p32"/>
          <p:cNvSpPr txBox="1"/>
          <p:nvPr>
            <p:ph idx="6" type="title"/>
          </p:nvPr>
        </p:nvSpPr>
        <p:spPr>
          <a:xfrm>
            <a:off x="5172561" y="1567900"/>
            <a:ext cx="29946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600">
                <a:latin typeface="Bitter SemiBold"/>
                <a:ea typeface="Bitter SemiBold"/>
                <a:cs typeface="Bitter SemiBold"/>
                <a:sym typeface="Bitter SemiBold"/>
              </a:rPr>
              <a:t>Карандаш</a:t>
            </a:r>
            <a:endParaRPr b="0" sz="2600">
              <a:latin typeface="Bitter SemiBold"/>
              <a:ea typeface="Bitter SemiBold"/>
              <a:cs typeface="Bitter SemiBold"/>
              <a:sym typeface="Bitter SemiBold"/>
            </a:endParaRPr>
          </a:p>
        </p:txBody>
      </p:sp>
      <p:sp>
        <p:nvSpPr>
          <p:cNvPr id="611" name="Google Shape;611;p32"/>
          <p:cNvSpPr txBox="1"/>
          <p:nvPr>
            <p:ph idx="8" type="title"/>
          </p:nvPr>
        </p:nvSpPr>
        <p:spPr>
          <a:xfrm>
            <a:off x="2437413" y="2986457"/>
            <a:ext cx="827100" cy="5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612" name="Google Shape;612;p32"/>
          <p:cNvSpPr txBox="1"/>
          <p:nvPr>
            <p:ph idx="9" type="title"/>
          </p:nvPr>
        </p:nvSpPr>
        <p:spPr>
          <a:xfrm>
            <a:off x="3264588" y="2986450"/>
            <a:ext cx="25899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Bitter"/>
                <a:ea typeface="Bitter"/>
                <a:cs typeface="Bitter"/>
                <a:sym typeface="Bitter"/>
              </a:rPr>
              <a:t>Technoconsult</a:t>
            </a:r>
            <a:endParaRPr sz="2600"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33"/>
          <p:cNvSpPr txBox="1"/>
          <p:nvPr>
            <p:ph type="title"/>
          </p:nvPr>
        </p:nvSpPr>
        <p:spPr>
          <a:xfrm>
            <a:off x="754350" y="405100"/>
            <a:ext cx="7505700" cy="95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itter"/>
                <a:ea typeface="Bitter"/>
                <a:cs typeface="Bitter"/>
                <a:sym typeface="Bitter"/>
              </a:rPr>
              <a:t>Проблема ЦА:</a:t>
            </a:r>
            <a:endParaRPr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618" name="Google Shape;618;p33"/>
          <p:cNvSpPr txBox="1"/>
          <p:nvPr>
            <p:ph idx="1" type="body"/>
          </p:nvPr>
        </p:nvSpPr>
        <p:spPr>
          <a:xfrm>
            <a:off x="691625" y="1328500"/>
            <a:ext cx="8058600" cy="378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Архитекторы сталкиваются с отсутствием эффективной и удобной иммерсионной платформы, в которой будет совмещены проектирование, тестирование и визуализация проектов. Отсутствие такой платформы приводит к увеличению времени и затрат на разработку и согласование проектов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 1. Проблема, которую испытывает покупатель - необходимость тратить значительное время и ресурсы на проектирование и визуализацию архитектурных проектов, а также на их согласование между различными участниками проекта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 2. Сейчас архитекторы решают эту проблему, используя различные традиционные программные пакеты для проектирования, а также средства 3D-моделирования и презентации проектов. Программы разные, потребитель тратит время на то, чтобы переносить проблемы из одного приложения в другое.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34"/>
          <p:cNvSpPr txBox="1"/>
          <p:nvPr>
            <p:ph type="title"/>
          </p:nvPr>
        </p:nvSpPr>
        <p:spPr>
          <a:xfrm>
            <a:off x="819150" y="233475"/>
            <a:ext cx="7505700" cy="95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itter"/>
                <a:ea typeface="Bitter"/>
                <a:cs typeface="Bitter"/>
                <a:sym typeface="Bitter"/>
              </a:rPr>
              <a:t>Гипотеза о рынке</a:t>
            </a:r>
            <a:endParaRPr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624" name="Google Shape;624;p34"/>
          <p:cNvSpPr txBox="1"/>
          <p:nvPr>
            <p:ph idx="1" type="body"/>
          </p:nvPr>
        </p:nvSpPr>
        <p:spPr>
          <a:xfrm>
            <a:off x="189450" y="1105025"/>
            <a:ext cx="8135400" cy="365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Существует спрос</a:t>
            </a:r>
            <a:r>
              <a:rPr lang="en" sz="1700"/>
              <a:t> на иммерсивные платформы для архитектурного проектирования, так как они могут значительно упростить и ускорить процесс создания и анализа архитектурных моделей. 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Ядро целевой аудитории</a:t>
            </a:r>
            <a:r>
              <a:rPr lang="en" sz="1700"/>
              <a:t> составляют архитекторы, дизайнеры, университеты (факультеты архитектуры и дизайна), архитектурные бюро, инженеры и их заказчики, которые заинтересованы в визуализации и анализе архитектурных проектов. 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Они готовы платить за решение проблемы</a:t>
            </a:r>
            <a:r>
              <a:rPr lang="en" sz="1700"/>
              <a:t>, так как это может сэкономить время и ресурсы при проектировании, а также упростить их деятельность. 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Рыночный потенциал</a:t>
            </a:r>
            <a:r>
              <a:rPr lang="en" sz="1700"/>
              <a:t> такой платформы велик, так как она может быть использована в различных отраслях, включая строительство, дизайн интерьеров, градостроительство и т.д. То есть в тех сферах, которые существуют и будут существовать всегда</a:t>
            </a:r>
            <a:endParaRPr sz="17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5"/>
          <p:cNvSpPr txBox="1"/>
          <p:nvPr>
            <p:ph type="title"/>
          </p:nvPr>
        </p:nvSpPr>
        <p:spPr>
          <a:xfrm>
            <a:off x="819150" y="456900"/>
            <a:ext cx="7505700" cy="95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itter"/>
                <a:ea typeface="Bitter"/>
                <a:cs typeface="Bitter"/>
                <a:sym typeface="Bitter"/>
              </a:rPr>
              <a:t>Каналы продвижения:</a:t>
            </a:r>
            <a:endParaRPr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630" name="Google Shape;630;p35"/>
          <p:cNvSpPr txBox="1"/>
          <p:nvPr>
            <p:ph idx="1" type="body"/>
          </p:nvPr>
        </p:nvSpPr>
        <p:spPr>
          <a:xfrm>
            <a:off x="756525" y="160097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43A40"/>
              </a:buClr>
              <a:buSzPts val="1400"/>
              <a:buAutoNum type="arabicPeriod"/>
            </a:pPr>
            <a:r>
              <a:rPr lang="en" sz="1750">
                <a:solidFill>
                  <a:srgbClr val="343A40"/>
                </a:solidFill>
              </a:rPr>
              <a:t>Взаимодействие через мероприятия от университетов, коллаборации, тематические встречи</a:t>
            </a:r>
            <a:endParaRPr sz="1750">
              <a:solidFill>
                <a:srgbClr val="343A4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43A40"/>
              </a:buClr>
              <a:buSzPts val="1400"/>
              <a:buAutoNum type="arabicPeriod"/>
            </a:pPr>
            <a:r>
              <a:rPr lang="en" sz="1750">
                <a:solidFill>
                  <a:srgbClr val="343A40"/>
                </a:solidFill>
              </a:rPr>
              <a:t>Конференции, выставки</a:t>
            </a:r>
            <a:endParaRPr sz="1750">
              <a:solidFill>
                <a:srgbClr val="343A4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43A40"/>
              </a:buClr>
              <a:buSzPts val="1400"/>
              <a:buAutoNum type="arabicPeriod"/>
            </a:pPr>
            <a:r>
              <a:rPr lang="en" sz="1750">
                <a:solidFill>
                  <a:srgbClr val="343A40"/>
                </a:solidFill>
              </a:rPr>
              <a:t>Проведение образовательных мероприятий для формирования экспертного статуса и привлечения студенческой аудитории.</a:t>
            </a:r>
            <a:endParaRPr sz="1750">
              <a:solidFill>
                <a:srgbClr val="343A4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43A40"/>
              </a:buClr>
              <a:buSzPts val="1400"/>
              <a:buAutoNum type="arabicPeriod"/>
            </a:pPr>
            <a:r>
              <a:rPr lang="en" sz="1750">
                <a:solidFill>
                  <a:srgbClr val="343A40"/>
                </a:solidFill>
              </a:rPr>
              <a:t>Активное продвижение в LinkedIn для привлечения внимания профессиональных архитекторов.</a:t>
            </a:r>
            <a:endParaRPr sz="1750">
              <a:solidFill>
                <a:srgbClr val="343A4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43A40"/>
              </a:buClr>
              <a:buSzPts val="1400"/>
              <a:buFont typeface="Nunito"/>
              <a:buAutoNum type="arabicPeriod"/>
            </a:pPr>
            <a:r>
              <a:rPr lang="en" sz="1750">
                <a:solidFill>
                  <a:srgbClr val="343A40"/>
                </a:solidFill>
              </a:rPr>
              <a:t>Реклама в онлайн-изданиях, например, </a:t>
            </a:r>
            <a:r>
              <a:rPr lang="en" sz="1900"/>
              <a:t>vc.ru</a:t>
            </a:r>
            <a:endParaRPr sz="1750">
              <a:solidFill>
                <a:srgbClr val="343A4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43A40"/>
              </a:buClr>
              <a:buSzPts val="1400"/>
              <a:buAutoNum type="arabicPeriod"/>
            </a:pPr>
            <a:r>
              <a:rPr lang="en" sz="1750">
                <a:solidFill>
                  <a:srgbClr val="343A40"/>
                </a:solidFill>
              </a:rPr>
              <a:t>Использование Google AdWords для повышения видимости в интернете. </a:t>
            </a:r>
            <a:endParaRPr sz="1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36"/>
          <p:cNvSpPr txBox="1"/>
          <p:nvPr>
            <p:ph type="title"/>
          </p:nvPr>
        </p:nvSpPr>
        <p:spPr>
          <a:xfrm>
            <a:off x="1848340" y="1585834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Bitter ExtraBold"/>
                <a:ea typeface="Bitter ExtraBold"/>
                <a:cs typeface="Bitter ExtraBold"/>
                <a:sym typeface="Bitter ExtraBold"/>
              </a:rPr>
              <a:t>Спасибо за внимание!</a:t>
            </a:r>
            <a:endParaRPr b="0">
              <a:latin typeface="Bitter ExtraBold"/>
              <a:ea typeface="Bitter ExtraBold"/>
              <a:cs typeface="Bitter ExtraBold"/>
              <a:sym typeface="Bitter ExtraBold"/>
            </a:endParaRPr>
          </a:p>
        </p:txBody>
      </p:sp>
      <p:grpSp>
        <p:nvGrpSpPr>
          <p:cNvPr id="636" name="Google Shape;636;p36"/>
          <p:cNvGrpSpPr/>
          <p:nvPr/>
        </p:nvGrpSpPr>
        <p:grpSpPr>
          <a:xfrm>
            <a:off x="-3794775" y="2040143"/>
            <a:ext cx="5923337" cy="2555919"/>
            <a:chOff x="5316527" y="2814325"/>
            <a:chExt cx="4129200" cy="1781749"/>
          </a:xfrm>
        </p:grpSpPr>
        <p:grpSp>
          <p:nvGrpSpPr>
            <p:cNvPr id="637" name="Google Shape;637;p36"/>
            <p:cNvGrpSpPr/>
            <p:nvPr/>
          </p:nvGrpSpPr>
          <p:grpSpPr>
            <a:xfrm>
              <a:off x="6033706" y="2814325"/>
              <a:ext cx="1084057" cy="1757300"/>
              <a:chOff x="6008131" y="2814325"/>
              <a:chExt cx="1084057" cy="1757300"/>
            </a:xfrm>
          </p:grpSpPr>
          <p:sp>
            <p:nvSpPr>
              <p:cNvPr id="638" name="Google Shape;638;p36"/>
              <p:cNvSpPr/>
              <p:nvPr/>
            </p:nvSpPr>
            <p:spPr>
              <a:xfrm>
                <a:off x="6776109" y="3308806"/>
                <a:ext cx="138737" cy="268164"/>
              </a:xfrm>
              <a:custGeom>
                <a:rect b="b" l="l" r="r" t="t"/>
                <a:pathLst>
                  <a:path extrusionOk="0" h="12817" w="6631">
                    <a:moveTo>
                      <a:pt x="0" y="0"/>
                    </a:moveTo>
                    <a:lnTo>
                      <a:pt x="0" y="12817"/>
                    </a:lnTo>
                    <a:lnTo>
                      <a:pt x="6630" y="12817"/>
                    </a:lnTo>
                    <a:lnTo>
                      <a:pt x="663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9" name="Google Shape;639;p36"/>
              <p:cNvSpPr/>
              <p:nvPr/>
            </p:nvSpPr>
            <p:spPr>
              <a:xfrm>
                <a:off x="6058910" y="3492568"/>
                <a:ext cx="991078" cy="1079057"/>
              </a:xfrm>
              <a:custGeom>
                <a:rect b="b" l="l" r="r" t="t"/>
                <a:pathLst>
                  <a:path extrusionOk="0" h="51574" w="47369">
                    <a:moveTo>
                      <a:pt x="23719" y="1"/>
                    </a:moveTo>
                    <a:lnTo>
                      <a:pt x="0" y="9399"/>
                    </a:lnTo>
                    <a:lnTo>
                      <a:pt x="0" y="51573"/>
                    </a:lnTo>
                    <a:lnTo>
                      <a:pt x="47369" y="51573"/>
                    </a:lnTo>
                    <a:lnTo>
                      <a:pt x="47369" y="9399"/>
                    </a:lnTo>
                    <a:lnTo>
                      <a:pt x="2371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0" name="Google Shape;640;p36"/>
              <p:cNvSpPr/>
              <p:nvPr/>
            </p:nvSpPr>
            <p:spPr>
              <a:xfrm>
                <a:off x="6056755" y="3481123"/>
                <a:ext cx="993233" cy="1086924"/>
              </a:xfrm>
              <a:custGeom>
                <a:rect b="b" l="l" r="r" t="t"/>
                <a:pathLst>
                  <a:path extrusionOk="0" h="51950" w="47472">
                    <a:moveTo>
                      <a:pt x="23206" y="10425"/>
                    </a:moveTo>
                    <a:lnTo>
                      <a:pt x="23206" y="19140"/>
                    </a:lnTo>
                    <a:lnTo>
                      <a:pt x="9228" y="19140"/>
                    </a:lnTo>
                    <a:lnTo>
                      <a:pt x="9228" y="10425"/>
                    </a:lnTo>
                    <a:close/>
                    <a:moveTo>
                      <a:pt x="38449" y="10425"/>
                    </a:moveTo>
                    <a:lnTo>
                      <a:pt x="38449" y="18832"/>
                    </a:lnTo>
                    <a:lnTo>
                      <a:pt x="37902" y="19140"/>
                    </a:lnTo>
                    <a:lnTo>
                      <a:pt x="24505" y="19140"/>
                    </a:lnTo>
                    <a:lnTo>
                      <a:pt x="24505" y="10425"/>
                    </a:lnTo>
                    <a:close/>
                    <a:moveTo>
                      <a:pt x="23206" y="20404"/>
                    </a:moveTo>
                    <a:lnTo>
                      <a:pt x="23206" y="30862"/>
                    </a:lnTo>
                    <a:lnTo>
                      <a:pt x="9228" y="30862"/>
                    </a:lnTo>
                    <a:lnTo>
                      <a:pt x="9228" y="20404"/>
                    </a:lnTo>
                    <a:close/>
                    <a:moveTo>
                      <a:pt x="38449" y="20404"/>
                    </a:moveTo>
                    <a:lnTo>
                      <a:pt x="38449" y="30862"/>
                    </a:lnTo>
                    <a:lnTo>
                      <a:pt x="24505" y="30862"/>
                    </a:lnTo>
                    <a:lnTo>
                      <a:pt x="24505" y="20404"/>
                    </a:lnTo>
                    <a:close/>
                    <a:moveTo>
                      <a:pt x="23753" y="1"/>
                    </a:moveTo>
                    <a:lnTo>
                      <a:pt x="23172" y="240"/>
                    </a:lnTo>
                    <a:lnTo>
                      <a:pt x="23172" y="7110"/>
                    </a:lnTo>
                    <a:lnTo>
                      <a:pt x="15722" y="3111"/>
                    </a:lnTo>
                    <a:lnTo>
                      <a:pt x="14150" y="3726"/>
                    </a:lnTo>
                    <a:lnTo>
                      <a:pt x="23138" y="8511"/>
                    </a:lnTo>
                    <a:lnTo>
                      <a:pt x="23138" y="9092"/>
                    </a:lnTo>
                    <a:lnTo>
                      <a:pt x="9160" y="9092"/>
                    </a:lnTo>
                    <a:lnTo>
                      <a:pt x="9160" y="5674"/>
                    </a:lnTo>
                    <a:lnTo>
                      <a:pt x="7861" y="6187"/>
                    </a:lnTo>
                    <a:lnTo>
                      <a:pt x="7861" y="9092"/>
                    </a:lnTo>
                    <a:lnTo>
                      <a:pt x="513" y="9092"/>
                    </a:lnTo>
                    <a:lnTo>
                      <a:pt x="1" y="9331"/>
                    </a:lnTo>
                    <a:lnTo>
                      <a:pt x="1" y="10391"/>
                    </a:lnTo>
                    <a:lnTo>
                      <a:pt x="7861" y="10391"/>
                    </a:lnTo>
                    <a:lnTo>
                      <a:pt x="7861" y="18456"/>
                    </a:lnTo>
                    <a:lnTo>
                      <a:pt x="1" y="14287"/>
                    </a:lnTo>
                    <a:lnTo>
                      <a:pt x="1" y="15722"/>
                    </a:lnTo>
                    <a:lnTo>
                      <a:pt x="6289" y="19106"/>
                    </a:lnTo>
                    <a:lnTo>
                      <a:pt x="1" y="19106"/>
                    </a:lnTo>
                    <a:lnTo>
                      <a:pt x="1" y="20370"/>
                    </a:lnTo>
                    <a:lnTo>
                      <a:pt x="7861" y="20370"/>
                    </a:lnTo>
                    <a:lnTo>
                      <a:pt x="7861" y="30794"/>
                    </a:lnTo>
                    <a:lnTo>
                      <a:pt x="1" y="30794"/>
                    </a:lnTo>
                    <a:lnTo>
                      <a:pt x="1" y="32093"/>
                    </a:lnTo>
                    <a:lnTo>
                      <a:pt x="7861" y="32093"/>
                    </a:lnTo>
                    <a:lnTo>
                      <a:pt x="7861" y="51437"/>
                    </a:lnTo>
                    <a:lnTo>
                      <a:pt x="7861" y="51949"/>
                    </a:lnTo>
                    <a:lnTo>
                      <a:pt x="9160" y="51949"/>
                    </a:lnTo>
                    <a:lnTo>
                      <a:pt x="9160" y="51437"/>
                    </a:lnTo>
                    <a:lnTo>
                      <a:pt x="9160" y="32093"/>
                    </a:lnTo>
                    <a:lnTo>
                      <a:pt x="23138" y="32093"/>
                    </a:lnTo>
                    <a:lnTo>
                      <a:pt x="23138" y="51437"/>
                    </a:lnTo>
                    <a:lnTo>
                      <a:pt x="23138" y="51949"/>
                    </a:lnTo>
                    <a:lnTo>
                      <a:pt x="24403" y="51949"/>
                    </a:lnTo>
                    <a:lnTo>
                      <a:pt x="24403" y="51437"/>
                    </a:lnTo>
                    <a:lnTo>
                      <a:pt x="24403" y="32093"/>
                    </a:lnTo>
                    <a:lnTo>
                      <a:pt x="38381" y="32093"/>
                    </a:lnTo>
                    <a:lnTo>
                      <a:pt x="38381" y="51437"/>
                    </a:lnTo>
                    <a:lnTo>
                      <a:pt x="38381" y="51949"/>
                    </a:lnTo>
                    <a:lnTo>
                      <a:pt x="39645" y="51949"/>
                    </a:lnTo>
                    <a:lnTo>
                      <a:pt x="39645" y="51437"/>
                    </a:lnTo>
                    <a:lnTo>
                      <a:pt x="39645" y="32093"/>
                    </a:lnTo>
                    <a:lnTo>
                      <a:pt x="47472" y="32093"/>
                    </a:lnTo>
                    <a:lnTo>
                      <a:pt x="47472" y="30794"/>
                    </a:lnTo>
                    <a:lnTo>
                      <a:pt x="39714" y="30794"/>
                    </a:lnTo>
                    <a:lnTo>
                      <a:pt x="39714" y="20370"/>
                    </a:lnTo>
                    <a:lnTo>
                      <a:pt x="47472" y="20370"/>
                    </a:lnTo>
                    <a:lnTo>
                      <a:pt x="47472" y="19106"/>
                    </a:lnTo>
                    <a:lnTo>
                      <a:pt x="40602" y="19106"/>
                    </a:lnTo>
                    <a:lnTo>
                      <a:pt x="47472" y="15415"/>
                    </a:lnTo>
                    <a:lnTo>
                      <a:pt x="47472" y="14013"/>
                    </a:lnTo>
                    <a:lnTo>
                      <a:pt x="39714" y="18149"/>
                    </a:lnTo>
                    <a:lnTo>
                      <a:pt x="39714" y="10425"/>
                    </a:lnTo>
                    <a:lnTo>
                      <a:pt x="46549" y="10425"/>
                    </a:lnTo>
                    <a:lnTo>
                      <a:pt x="46549" y="9126"/>
                    </a:lnTo>
                    <a:lnTo>
                      <a:pt x="39714" y="9126"/>
                    </a:lnTo>
                    <a:lnTo>
                      <a:pt x="39714" y="6221"/>
                    </a:lnTo>
                    <a:lnTo>
                      <a:pt x="38928" y="5948"/>
                    </a:lnTo>
                    <a:lnTo>
                      <a:pt x="38415" y="5948"/>
                    </a:lnTo>
                    <a:lnTo>
                      <a:pt x="38415" y="9126"/>
                    </a:lnTo>
                    <a:lnTo>
                      <a:pt x="24437" y="9126"/>
                    </a:lnTo>
                    <a:lnTo>
                      <a:pt x="24437" y="8545"/>
                    </a:lnTo>
                    <a:lnTo>
                      <a:pt x="33425" y="3760"/>
                    </a:lnTo>
                    <a:lnTo>
                      <a:pt x="31853" y="3145"/>
                    </a:lnTo>
                    <a:lnTo>
                      <a:pt x="24437" y="7144"/>
                    </a:lnTo>
                    <a:lnTo>
                      <a:pt x="24437" y="240"/>
                    </a:lnTo>
                    <a:lnTo>
                      <a:pt x="2375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1" name="Google Shape;641;p36"/>
              <p:cNvSpPr/>
              <p:nvPr/>
            </p:nvSpPr>
            <p:spPr>
              <a:xfrm>
                <a:off x="6917691" y="3631304"/>
                <a:ext cx="125137" cy="3578"/>
              </a:xfrm>
              <a:custGeom>
                <a:rect b="b" l="l" r="r" t="t"/>
                <a:pathLst>
                  <a:path extrusionOk="0" h="171" w="5981">
                    <a:moveTo>
                      <a:pt x="0" y="0"/>
                    </a:moveTo>
                    <a:lnTo>
                      <a:pt x="0" y="171"/>
                    </a:lnTo>
                    <a:lnTo>
                      <a:pt x="5981" y="171"/>
                    </a:lnTo>
                    <a:lnTo>
                      <a:pt x="5981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2" name="Google Shape;642;p36"/>
              <p:cNvSpPr/>
              <p:nvPr/>
            </p:nvSpPr>
            <p:spPr>
              <a:xfrm>
                <a:off x="6855468" y="3591259"/>
                <a:ext cx="125158" cy="3599"/>
              </a:xfrm>
              <a:custGeom>
                <a:rect b="b" l="l" r="r" t="t"/>
                <a:pathLst>
                  <a:path extrusionOk="0" h="172" w="5982">
                    <a:moveTo>
                      <a:pt x="1" y="0"/>
                    </a:moveTo>
                    <a:lnTo>
                      <a:pt x="1" y="171"/>
                    </a:lnTo>
                    <a:lnTo>
                      <a:pt x="5982" y="171"/>
                    </a:lnTo>
                    <a:lnTo>
                      <a:pt x="5982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3" name="Google Shape;643;p36"/>
              <p:cNvSpPr/>
              <p:nvPr/>
            </p:nvSpPr>
            <p:spPr>
              <a:xfrm>
                <a:off x="6855468" y="4560156"/>
                <a:ext cx="125158" cy="3599"/>
              </a:xfrm>
              <a:custGeom>
                <a:rect b="b" l="l" r="r" t="t"/>
                <a:pathLst>
                  <a:path extrusionOk="0" h="172" w="5982">
                    <a:moveTo>
                      <a:pt x="1" y="0"/>
                    </a:moveTo>
                    <a:lnTo>
                      <a:pt x="1" y="171"/>
                    </a:lnTo>
                    <a:lnTo>
                      <a:pt x="5982" y="171"/>
                    </a:lnTo>
                    <a:lnTo>
                      <a:pt x="5982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4" name="Google Shape;644;p36"/>
              <p:cNvSpPr/>
              <p:nvPr/>
            </p:nvSpPr>
            <p:spPr>
              <a:xfrm>
                <a:off x="6792554" y="4357794"/>
                <a:ext cx="125158" cy="3599"/>
              </a:xfrm>
              <a:custGeom>
                <a:rect b="b" l="l" r="r" t="t"/>
                <a:pathLst>
                  <a:path extrusionOk="0" h="172" w="5982">
                    <a:moveTo>
                      <a:pt x="0" y="0"/>
                    </a:moveTo>
                    <a:lnTo>
                      <a:pt x="0" y="171"/>
                    </a:lnTo>
                    <a:lnTo>
                      <a:pt x="5981" y="171"/>
                    </a:lnTo>
                    <a:lnTo>
                      <a:pt x="5981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5" name="Google Shape;645;p36"/>
              <p:cNvSpPr/>
              <p:nvPr/>
            </p:nvSpPr>
            <p:spPr>
              <a:xfrm>
                <a:off x="6855468" y="4560156"/>
                <a:ext cx="125158" cy="3599"/>
              </a:xfrm>
              <a:custGeom>
                <a:rect b="b" l="l" r="r" t="t"/>
                <a:pathLst>
                  <a:path extrusionOk="0" h="172" w="5982">
                    <a:moveTo>
                      <a:pt x="1" y="0"/>
                    </a:moveTo>
                    <a:lnTo>
                      <a:pt x="1" y="171"/>
                    </a:lnTo>
                    <a:lnTo>
                      <a:pt x="5982" y="171"/>
                    </a:lnTo>
                    <a:lnTo>
                      <a:pt x="5982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6" name="Google Shape;646;p36"/>
              <p:cNvSpPr/>
              <p:nvPr/>
            </p:nvSpPr>
            <p:spPr>
              <a:xfrm>
                <a:off x="6731042" y="4560156"/>
                <a:ext cx="125158" cy="3599"/>
              </a:xfrm>
              <a:custGeom>
                <a:rect b="b" l="l" r="r" t="t"/>
                <a:pathLst>
                  <a:path extrusionOk="0" h="172" w="5982">
                    <a:moveTo>
                      <a:pt x="1" y="0"/>
                    </a:moveTo>
                    <a:lnTo>
                      <a:pt x="1" y="171"/>
                    </a:lnTo>
                    <a:lnTo>
                      <a:pt x="5982" y="171"/>
                    </a:lnTo>
                    <a:lnTo>
                      <a:pt x="5982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7" name="Google Shape;647;p36"/>
              <p:cNvSpPr/>
              <p:nvPr/>
            </p:nvSpPr>
            <p:spPr>
              <a:xfrm>
                <a:off x="6731042" y="4560156"/>
                <a:ext cx="125158" cy="3599"/>
              </a:xfrm>
              <a:custGeom>
                <a:rect b="b" l="l" r="r" t="t"/>
                <a:pathLst>
                  <a:path extrusionOk="0" h="172" w="5982">
                    <a:moveTo>
                      <a:pt x="1" y="0"/>
                    </a:moveTo>
                    <a:lnTo>
                      <a:pt x="1" y="171"/>
                    </a:lnTo>
                    <a:lnTo>
                      <a:pt x="5982" y="171"/>
                    </a:lnTo>
                    <a:lnTo>
                      <a:pt x="5982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8" name="Google Shape;648;p36"/>
              <p:cNvSpPr/>
              <p:nvPr/>
            </p:nvSpPr>
            <p:spPr>
              <a:xfrm>
                <a:off x="6605926" y="4560156"/>
                <a:ext cx="125137" cy="3599"/>
              </a:xfrm>
              <a:custGeom>
                <a:rect b="b" l="l" r="r" t="t"/>
                <a:pathLst>
                  <a:path extrusionOk="0" h="172" w="5981">
                    <a:moveTo>
                      <a:pt x="0" y="0"/>
                    </a:moveTo>
                    <a:lnTo>
                      <a:pt x="0" y="171"/>
                    </a:lnTo>
                    <a:lnTo>
                      <a:pt x="5981" y="171"/>
                    </a:lnTo>
                    <a:lnTo>
                      <a:pt x="5981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9" name="Google Shape;649;p36"/>
              <p:cNvSpPr/>
              <p:nvPr/>
            </p:nvSpPr>
            <p:spPr>
              <a:xfrm>
                <a:off x="6542992" y="3470411"/>
                <a:ext cx="125158" cy="3599"/>
              </a:xfrm>
              <a:custGeom>
                <a:rect b="b" l="l" r="r" t="t"/>
                <a:pathLst>
                  <a:path extrusionOk="0" h="172" w="5982">
                    <a:moveTo>
                      <a:pt x="1" y="0"/>
                    </a:moveTo>
                    <a:lnTo>
                      <a:pt x="1" y="171"/>
                    </a:lnTo>
                    <a:lnTo>
                      <a:pt x="5981" y="171"/>
                    </a:lnTo>
                    <a:lnTo>
                      <a:pt x="5981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0" name="Google Shape;650;p36"/>
              <p:cNvSpPr/>
              <p:nvPr/>
            </p:nvSpPr>
            <p:spPr>
              <a:xfrm>
                <a:off x="6480789" y="3430365"/>
                <a:ext cx="125158" cy="3599"/>
              </a:xfrm>
              <a:custGeom>
                <a:rect b="b" l="l" r="r" t="t"/>
                <a:pathLst>
                  <a:path extrusionOk="0" h="172" w="5982">
                    <a:moveTo>
                      <a:pt x="0" y="0"/>
                    </a:moveTo>
                    <a:lnTo>
                      <a:pt x="0" y="171"/>
                    </a:lnTo>
                    <a:lnTo>
                      <a:pt x="5981" y="171"/>
                    </a:lnTo>
                    <a:lnTo>
                      <a:pt x="5981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1" name="Google Shape;651;p36"/>
              <p:cNvSpPr/>
              <p:nvPr/>
            </p:nvSpPr>
            <p:spPr>
              <a:xfrm>
                <a:off x="6605926" y="4560156"/>
                <a:ext cx="125137" cy="3599"/>
              </a:xfrm>
              <a:custGeom>
                <a:rect b="b" l="l" r="r" t="t"/>
                <a:pathLst>
                  <a:path extrusionOk="0" h="172" w="5981">
                    <a:moveTo>
                      <a:pt x="0" y="0"/>
                    </a:moveTo>
                    <a:lnTo>
                      <a:pt x="0" y="171"/>
                    </a:lnTo>
                    <a:lnTo>
                      <a:pt x="5981" y="171"/>
                    </a:lnTo>
                    <a:lnTo>
                      <a:pt x="5981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2" name="Google Shape;652;p36"/>
              <p:cNvSpPr/>
              <p:nvPr/>
            </p:nvSpPr>
            <p:spPr>
              <a:xfrm>
                <a:off x="6480789" y="4560156"/>
                <a:ext cx="125158" cy="3599"/>
              </a:xfrm>
              <a:custGeom>
                <a:rect b="b" l="l" r="r" t="t"/>
                <a:pathLst>
                  <a:path extrusionOk="0" h="172" w="5982">
                    <a:moveTo>
                      <a:pt x="0" y="0"/>
                    </a:moveTo>
                    <a:lnTo>
                      <a:pt x="0" y="171"/>
                    </a:lnTo>
                    <a:lnTo>
                      <a:pt x="5981" y="171"/>
                    </a:lnTo>
                    <a:lnTo>
                      <a:pt x="5981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3" name="Google Shape;653;p36"/>
              <p:cNvSpPr/>
              <p:nvPr/>
            </p:nvSpPr>
            <p:spPr>
              <a:xfrm>
                <a:off x="6417855" y="3470411"/>
                <a:ext cx="125158" cy="3599"/>
              </a:xfrm>
              <a:custGeom>
                <a:rect b="b" l="l" r="r" t="t"/>
                <a:pathLst>
                  <a:path extrusionOk="0" h="172" w="5982">
                    <a:moveTo>
                      <a:pt x="1" y="0"/>
                    </a:moveTo>
                    <a:lnTo>
                      <a:pt x="1" y="171"/>
                    </a:lnTo>
                    <a:lnTo>
                      <a:pt x="5982" y="171"/>
                    </a:lnTo>
                    <a:lnTo>
                      <a:pt x="5982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4" name="Google Shape;654;p36"/>
              <p:cNvSpPr/>
              <p:nvPr/>
            </p:nvSpPr>
            <p:spPr>
              <a:xfrm>
                <a:off x="6480789" y="3430365"/>
                <a:ext cx="125158" cy="3599"/>
              </a:xfrm>
              <a:custGeom>
                <a:rect b="b" l="l" r="r" t="t"/>
                <a:pathLst>
                  <a:path extrusionOk="0" h="172" w="5982">
                    <a:moveTo>
                      <a:pt x="0" y="0"/>
                    </a:moveTo>
                    <a:lnTo>
                      <a:pt x="0" y="171"/>
                    </a:lnTo>
                    <a:lnTo>
                      <a:pt x="5981" y="171"/>
                    </a:lnTo>
                    <a:lnTo>
                      <a:pt x="5981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5" name="Google Shape;655;p36"/>
              <p:cNvSpPr/>
              <p:nvPr/>
            </p:nvSpPr>
            <p:spPr>
              <a:xfrm>
                <a:off x="6480789" y="4560156"/>
                <a:ext cx="125158" cy="3599"/>
              </a:xfrm>
              <a:custGeom>
                <a:rect b="b" l="l" r="r" t="t"/>
                <a:pathLst>
                  <a:path extrusionOk="0" h="172" w="5982">
                    <a:moveTo>
                      <a:pt x="0" y="0"/>
                    </a:moveTo>
                    <a:lnTo>
                      <a:pt x="0" y="171"/>
                    </a:lnTo>
                    <a:lnTo>
                      <a:pt x="5981" y="171"/>
                    </a:lnTo>
                    <a:lnTo>
                      <a:pt x="5981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6" name="Google Shape;656;p36"/>
              <p:cNvSpPr/>
              <p:nvPr/>
            </p:nvSpPr>
            <p:spPr>
              <a:xfrm>
                <a:off x="6355652" y="4560156"/>
                <a:ext cx="125158" cy="3599"/>
              </a:xfrm>
              <a:custGeom>
                <a:rect b="b" l="l" r="r" t="t"/>
                <a:pathLst>
                  <a:path extrusionOk="0" h="172" w="5982">
                    <a:moveTo>
                      <a:pt x="0" y="0"/>
                    </a:moveTo>
                    <a:lnTo>
                      <a:pt x="0" y="171"/>
                    </a:lnTo>
                    <a:lnTo>
                      <a:pt x="5981" y="171"/>
                    </a:lnTo>
                    <a:lnTo>
                      <a:pt x="5981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7" name="Google Shape;657;p36"/>
              <p:cNvSpPr/>
              <p:nvPr/>
            </p:nvSpPr>
            <p:spPr>
              <a:xfrm>
                <a:off x="6293429" y="3550502"/>
                <a:ext cx="125158" cy="3578"/>
              </a:xfrm>
              <a:custGeom>
                <a:rect b="b" l="l" r="r" t="t"/>
                <a:pathLst>
                  <a:path extrusionOk="0" h="171" w="5982">
                    <a:moveTo>
                      <a:pt x="1" y="0"/>
                    </a:moveTo>
                    <a:lnTo>
                      <a:pt x="1" y="171"/>
                    </a:lnTo>
                    <a:lnTo>
                      <a:pt x="5982" y="171"/>
                    </a:lnTo>
                    <a:lnTo>
                      <a:pt x="5982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8" name="Google Shape;658;p36"/>
              <p:cNvSpPr/>
              <p:nvPr/>
            </p:nvSpPr>
            <p:spPr>
              <a:xfrm>
                <a:off x="6355652" y="3510456"/>
                <a:ext cx="125158" cy="3599"/>
              </a:xfrm>
              <a:custGeom>
                <a:rect b="b" l="l" r="r" t="t"/>
                <a:pathLst>
                  <a:path extrusionOk="0" h="172" w="5982">
                    <a:moveTo>
                      <a:pt x="0" y="0"/>
                    </a:moveTo>
                    <a:lnTo>
                      <a:pt x="0" y="171"/>
                    </a:lnTo>
                    <a:lnTo>
                      <a:pt x="5981" y="171"/>
                    </a:lnTo>
                    <a:lnTo>
                      <a:pt x="5981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9" name="Google Shape;659;p36"/>
              <p:cNvSpPr/>
              <p:nvPr/>
            </p:nvSpPr>
            <p:spPr>
              <a:xfrm>
                <a:off x="6355652" y="4560156"/>
                <a:ext cx="125158" cy="3599"/>
              </a:xfrm>
              <a:custGeom>
                <a:rect b="b" l="l" r="r" t="t"/>
                <a:pathLst>
                  <a:path extrusionOk="0" h="172" w="5982">
                    <a:moveTo>
                      <a:pt x="0" y="0"/>
                    </a:moveTo>
                    <a:lnTo>
                      <a:pt x="0" y="171"/>
                    </a:lnTo>
                    <a:lnTo>
                      <a:pt x="5981" y="171"/>
                    </a:lnTo>
                    <a:lnTo>
                      <a:pt x="5981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0" name="Google Shape;660;p36"/>
              <p:cNvSpPr/>
              <p:nvPr/>
            </p:nvSpPr>
            <p:spPr>
              <a:xfrm>
                <a:off x="6231227" y="4560156"/>
                <a:ext cx="125158" cy="3599"/>
              </a:xfrm>
              <a:custGeom>
                <a:rect b="b" l="l" r="r" t="t"/>
                <a:pathLst>
                  <a:path extrusionOk="0" h="172" w="5982">
                    <a:moveTo>
                      <a:pt x="1" y="0"/>
                    </a:moveTo>
                    <a:lnTo>
                      <a:pt x="1" y="171"/>
                    </a:lnTo>
                    <a:lnTo>
                      <a:pt x="5981" y="171"/>
                    </a:lnTo>
                    <a:lnTo>
                      <a:pt x="5981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1" name="Google Shape;661;p36"/>
              <p:cNvSpPr/>
              <p:nvPr/>
            </p:nvSpPr>
            <p:spPr>
              <a:xfrm>
                <a:off x="6168313" y="4357794"/>
                <a:ext cx="125137" cy="3599"/>
              </a:xfrm>
              <a:custGeom>
                <a:rect b="b" l="l" r="r" t="t"/>
                <a:pathLst>
                  <a:path extrusionOk="0" h="172" w="5981">
                    <a:moveTo>
                      <a:pt x="0" y="0"/>
                    </a:moveTo>
                    <a:lnTo>
                      <a:pt x="0" y="171"/>
                    </a:lnTo>
                    <a:lnTo>
                      <a:pt x="5981" y="171"/>
                    </a:lnTo>
                    <a:lnTo>
                      <a:pt x="5981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2" name="Google Shape;662;p36"/>
              <p:cNvSpPr/>
              <p:nvPr/>
            </p:nvSpPr>
            <p:spPr>
              <a:xfrm>
                <a:off x="6231227" y="4560156"/>
                <a:ext cx="125158" cy="3599"/>
              </a:xfrm>
              <a:custGeom>
                <a:rect b="b" l="l" r="r" t="t"/>
                <a:pathLst>
                  <a:path extrusionOk="0" h="172" w="5982">
                    <a:moveTo>
                      <a:pt x="1" y="0"/>
                    </a:moveTo>
                    <a:lnTo>
                      <a:pt x="1" y="171"/>
                    </a:lnTo>
                    <a:lnTo>
                      <a:pt x="5981" y="171"/>
                    </a:lnTo>
                    <a:lnTo>
                      <a:pt x="5981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3" name="Google Shape;663;p36"/>
              <p:cNvSpPr/>
              <p:nvPr/>
            </p:nvSpPr>
            <p:spPr>
              <a:xfrm>
                <a:off x="6106090" y="4560156"/>
                <a:ext cx="125158" cy="3599"/>
              </a:xfrm>
              <a:custGeom>
                <a:rect b="b" l="l" r="r" t="t"/>
                <a:pathLst>
                  <a:path extrusionOk="0" h="172" w="5982">
                    <a:moveTo>
                      <a:pt x="1" y="0"/>
                    </a:moveTo>
                    <a:lnTo>
                      <a:pt x="1" y="171"/>
                    </a:lnTo>
                    <a:lnTo>
                      <a:pt x="5982" y="171"/>
                    </a:lnTo>
                    <a:lnTo>
                      <a:pt x="5982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4" name="Google Shape;664;p36"/>
              <p:cNvSpPr/>
              <p:nvPr/>
            </p:nvSpPr>
            <p:spPr>
              <a:xfrm>
                <a:off x="6043176" y="3631304"/>
                <a:ext cx="125158" cy="3578"/>
              </a:xfrm>
              <a:custGeom>
                <a:rect b="b" l="l" r="r" t="t"/>
                <a:pathLst>
                  <a:path extrusionOk="0" h="171" w="5982">
                    <a:moveTo>
                      <a:pt x="0" y="0"/>
                    </a:moveTo>
                    <a:lnTo>
                      <a:pt x="0" y="171"/>
                    </a:lnTo>
                    <a:lnTo>
                      <a:pt x="5981" y="171"/>
                    </a:lnTo>
                    <a:lnTo>
                      <a:pt x="5981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5" name="Google Shape;665;p36"/>
              <p:cNvSpPr/>
              <p:nvPr/>
            </p:nvSpPr>
            <p:spPr>
              <a:xfrm>
                <a:off x="6106090" y="4560156"/>
                <a:ext cx="125158" cy="3599"/>
              </a:xfrm>
              <a:custGeom>
                <a:rect b="b" l="l" r="r" t="t"/>
                <a:pathLst>
                  <a:path extrusionOk="0" h="172" w="5982">
                    <a:moveTo>
                      <a:pt x="1" y="0"/>
                    </a:moveTo>
                    <a:lnTo>
                      <a:pt x="1" y="171"/>
                    </a:lnTo>
                    <a:lnTo>
                      <a:pt x="5982" y="171"/>
                    </a:lnTo>
                    <a:lnTo>
                      <a:pt x="5982" y="0"/>
                    </a:lnTo>
                    <a:close/>
                  </a:path>
                </a:pathLst>
              </a:custGeom>
              <a:solidFill>
                <a:srgbClr val="4C22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6" name="Google Shape;666;p36"/>
              <p:cNvSpPr/>
              <p:nvPr/>
            </p:nvSpPr>
            <p:spPr>
              <a:xfrm>
                <a:off x="6040310" y="4525822"/>
                <a:ext cx="1028989" cy="45799"/>
              </a:xfrm>
              <a:custGeom>
                <a:rect b="b" l="l" r="r" t="t"/>
                <a:pathLst>
                  <a:path extrusionOk="0" h="2189" w="49181">
                    <a:moveTo>
                      <a:pt x="0" y="1"/>
                    </a:moveTo>
                    <a:lnTo>
                      <a:pt x="0" y="2188"/>
                    </a:lnTo>
                    <a:lnTo>
                      <a:pt x="49180" y="2188"/>
                    </a:lnTo>
                    <a:lnTo>
                      <a:pt x="4918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7" name="Google Shape;667;p36"/>
              <p:cNvSpPr/>
              <p:nvPr/>
            </p:nvSpPr>
            <p:spPr>
              <a:xfrm>
                <a:off x="6735475" y="3730482"/>
                <a:ext cx="107270" cy="127292"/>
              </a:xfrm>
              <a:custGeom>
                <a:rect b="b" l="l" r="r" t="t"/>
                <a:pathLst>
                  <a:path extrusionOk="0" h="6084" w="5127">
                    <a:moveTo>
                      <a:pt x="1" y="0"/>
                    </a:moveTo>
                    <a:lnTo>
                      <a:pt x="1" y="6084"/>
                    </a:lnTo>
                    <a:lnTo>
                      <a:pt x="5127" y="6084"/>
                    </a:lnTo>
                    <a:lnTo>
                      <a:pt x="512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8" name="Google Shape;668;p36"/>
              <p:cNvSpPr/>
              <p:nvPr/>
            </p:nvSpPr>
            <p:spPr>
              <a:xfrm>
                <a:off x="6727608" y="3721904"/>
                <a:ext cx="123736" cy="143026"/>
              </a:xfrm>
              <a:custGeom>
                <a:rect b="b" l="l" r="r" t="t"/>
                <a:pathLst>
                  <a:path extrusionOk="0" h="6836" w="5914">
                    <a:moveTo>
                      <a:pt x="1880" y="410"/>
                    </a:moveTo>
                    <a:lnTo>
                      <a:pt x="1880" y="1948"/>
                    </a:lnTo>
                    <a:lnTo>
                      <a:pt x="377" y="1948"/>
                    </a:lnTo>
                    <a:lnTo>
                      <a:pt x="377" y="410"/>
                    </a:lnTo>
                    <a:close/>
                    <a:moveTo>
                      <a:pt x="3726" y="410"/>
                    </a:moveTo>
                    <a:lnTo>
                      <a:pt x="3726" y="1948"/>
                    </a:lnTo>
                    <a:lnTo>
                      <a:pt x="2256" y="1948"/>
                    </a:lnTo>
                    <a:lnTo>
                      <a:pt x="2256" y="410"/>
                    </a:lnTo>
                    <a:close/>
                    <a:moveTo>
                      <a:pt x="5503" y="410"/>
                    </a:moveTo>
                    <a:lnTo>
                      <a:pt x="5503" y="1948"/>
                    </a:lnTo>
                    <a:lnTo>
                      <a:pt x="4136" y="1948"/>
                    </a:lnTo>
                    <a:lnTo>
                      <a:pt x="4136" y="410"/>
                    </a:lnTo>
                    <a:close/>
                    <a:moveTo>
                      <a:pt x="5503" y="2359"/>
                    </a:moveTo>
                    <a:lnTo>
                      <a:pt x="5503" y="4477"/>
                    </a:lnTo>
                    <a:lnTo>
                      <a:pt x="4136" y="4477"/>
                    </a:lnTo>
                    <a:lnTo>
                      <a:pt x="4136" y="2359"/>
                    </a:lnTo>
                    <a:close/>
                    <a:moveTo>
                      <a:pt x="1880" y="2393"/>
                    </a:moveTo>
                    <a:lnTo>
                      <a:pt x="1880" y="4512"/>
                    </a:lnTo>
                    <a:lnTo>
                      <a:pt x="377" y="4512"/>
                    </a:lnTo>
                    <a:lnTo>
                      <a:pt x="377" y="2393"/>
                    </a:lnTo>
                    <a:close/>
                    <a:moveTo>
                      <a:pt x="3726" y="2393"/>
                    </a:moveTo>
                    <a:lnTo>
                      <a:pt x="3726" y="4512"/>
                    </a:lnTo>
                    <a:lnTo>
                      <a:pt x="2256" y="4512"/>
                    </a:lnTo>
                    <a:lnTo>
                      <a:pt x="2256" y="2393"/>
                    </a:lnTo>
                    <a:close/>
                    <a:moveTo>
                      <a:pt x="1880" y="4922"/>
                    </a:moveTo>
                    <a:lnTo>
                      <a:pt x="1880" y="6426"/>
                    </a:lnTo>
                    <a:lnTo>
                      <a:pt x="377" y="6426"/>
                    </a:lnTo>
                    <a:lnTo>
                      <a:pt x="377" y="4922"/>
                    </a:lnTo>
                    <a:close/>
                    <a:moveTo>
                      <a:pt x="3726" y="4922"/>
                    </a:moveTo>
                    <a:lnTo>
                      <a:pt x="3726" y="6426"/>
                    </a:lnTo>
                    <a:lnTo>
                      <a:pt x="2256" y="6426"/>
                    </a:lnTo>
                    <a:lnTo>
                      <a:pt x="2256" y="4922"/>
                    </a:lnTo>
                    <a:close/>
                    <a:moveTo>
                      <a:pt x="5503" y="4922"/>
                    </a:moveTo>
                    <a:lnTo>
                      <a:pt x="5503" y="6426"/>
                    </a:lnTo>
                    <a:lnTo>
                      <a:pt x="4136" y="6426"/>
                    </a:lnTo>
                    <a:lnTo>
                      <a:pt x="4136" y="4922"/>
                    </a:lnTo>
                    <a:close/>
                    <a:moveTo>
                      <a:pt x="1" y="0"/>
                    </a:moveTo>
                    <a:lnTo>
                      <a:pt x="1" y="376"/>
                    </a:lnTo>
                    <a:lnTo>
                      <a:pt x="1" y="6426"/>
                    </a:lnTo>
                    <a:lnTo>
                      <a:pt x="1" y="6836"/>
                    </a:lnTo>
                    <a:lnTo>
                      <a:pt x="5913" y="6836"/>
                    </a:lnTo>
                    <a:lnTo>
                      <a:pt x="5913" y="6426"/>
                    </a:lnTo>
                    <a:lnTo>
                      <a:pt x="5913" y="376"/>
                    </a:lnTo>
                    <a:lnTo>
                      <a:pt x="591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9" name="Google Shape;669;p36"/>
              <p:cNvSpPr/>
              <p:nvPr/>
            </p:nvSpPr>
            <p:spPr>
              <a:xfrm>
                <a:off x="6499368" y="3730482"/>
                <a:ext cx="107291" cy="127292"/>
              </a:xfrm>
              <a:custGeom>
                <a:rect b="b" l="l" r="r" t="t"/>
                <a:pathLst>
                  <a:path extrusionOk="0" h="6084" w="5128">
                    <a:moveTo>
                      <a:pt x="1" y="0"/>
                    </a:moveTo>
                    <a:lnTo>
                      <a:pt x="1" y="6084"/>
                    </a:lnTo>
                    <a:lnTo>
                      <a:pt x="5127" y="6084"/>
                    </a:lnTo>
                    <a:lnTo>
                      <a:pt x="512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0" name="Google Shape;670;p36"/>
              <p:cNvSpPr/>
              <p:nvPr/>
            </p:nvSpPr>
            <p:spPr>
              <a:xfrm>
                <a:off x="6491502" y="3721904"/>
                <a:ext cx="123024" cy="143026"/>
              </a:xfrm>
              <a:custGeom>
                <a:rect b="b" l="l" r="r" t="t"/>
                <a:pathLst>
                  <a:path extrusionOk="0" h="6836" w="5880">
                    <a:moveTo>
                      <a:pt x="1881" y="410"/>
                    </a:moveTo>
                    <a:lnTo>
                      <a:pt x="1881" y="1948"/>
                    </a:lnTo>
                    <a:lnTo>
                      <a:pt x="377" y="1948"/>
                    </a:lnTo>
                    <a:lnTo>
                      <a:pt x="377" y="410"/>
                    </a:lnTo>
                    <a:close/>
                    <a:moveTo>
                      <a:pt x="3726" y="410"/>
                    </a:moveTo>
                    <a:lnTo>
                      <a:pt x="3726" y="1948"/>
                    </a:lnTo>
                    <a:lnTo>
                      <a:pt x="2257" y="1948"/>
                    </a:lnTo>
                    <a:lnTo>
                      <a:pt x="2257" y="410"/>
                    </a:lnTo>
                    <a:close/>
                    <a:moveTo>
                      <a:pt x="5503" y="410"/>
                    </a:moveTo>
                    <a:lnTo>
                      <a:pt x="5503" y="1948"/>
                    </a:lnTo>
                    <a:lnTo>
                      <a:pt x="4136" y="1948"/>
                    </a:lnTo>
                    <a:lnTo>
                      <a:pt x="4136" y="410"/>
                    </a:lnTo>
                    <a:close/>
                    <a:moveTo>
                      <a:pt x="5503" y="2359"/>
                    </a:moveTo>
                    <a:lnTo>
                      <a:pt x="5503" y="4477"/>
                    </a:lnTo>
                    <a:lnTo>
                      <a:pt x="4136" y="4477"/>
                    </a:lnTo>
                    <a:lnTo>
                      <a:pt x="4136" y="2359"/>
                    </a:lnTo>
                    <a:close/>
                    <a:moveTo>
                      <a:pt x="1881" y="2393"/>
                    </a:moveTo>
                    <a:lnTo>
                      <a:pt x="1881" y="4512"/>
                    </a:lnTo>
                    <a:lnTo>
                      <a:pt x="377" y="4512"/>
                    </a:lnTo>
                    <a:lnTo>
                      <a:pt x="377" y="2393"/>
                    </a:lnTo>
                    <a:close/>
                    <a:moveTo>
                      <a:pt x="3726" y="2393"/>
                    </a:moveTo>
                    <a:lnTo>
                      <a:pt x="3726" y="4512"/>
                    </a:lnTo>
                    <a:lnTo>
                      <a:pt x="2257" y="4512"/>
                    </a:lnTo>
                    <a:lnTo>
                      <a:pt x="2257" y="2393"/>
                    </a:lnTo>
                    <a:close/>
                    <a:moveTo>
                      <a:pt x="1881" y="4922"/>
                    </a:moveTo>
                    <a:lnTo>
                      <a:pt x="1881" y="6426"/>
                    </a:lnTo>
                    <a:lnTo>
                      <a:pt x="377" y="6426"/>
                    </a:lnTo>
                    <a:lnTo>
                      <a:pt x="377" y="4922"/>
                    </a:lnTo>
                    <a:close/>
                    <a:moveTo>
                      <a:pt x="3726" y="4922"/>
                    </a:moveTo>
                    <a:lnTo>
                      <a:pt x="3726" y="6426"/>
                    </a:lnTo>
                    <a:lnTo>
                      <a:pt x="2257" y="6426"/>
                    </a:lnTo>
                    <a:lnTo>
                      <a:pt x="2257" y="4922"/>
                    </a:lnTo>
                    <a:close/>
                    <a:moveTo>
                      <a:pt x="5503" y="4922"/>
                    </a:moveTo>
                    <a:lnTo>
                      <a:pt x="5503" y="6426"/>
                    </a:lnTo>
                    <a:lnTo>
                      <a:pt x="4136" y="6426"/>
                    </a:lnTo>
                    <a:lnTo>
                      <a:pt x="4136" y="4922"/>
                    </a:lnTo>
                    <a:close/>
                    <a:moveTo>
                      <a:pt x="1" y="0"/>
                    </a:moveTo>
                    <a:lnTo>
                      <a:pt x="1" y="376"/>
                    </a:lnTo>
                    <a:lnTo>
                      <a:pt x="1" y="6426"/>
                    </a:lnTo>
                    <a:lnTo>
                      <a:pt x="1" y="6836"/>
                    </a:lnTo>
                    <a:lnTo>
                      <a:pt x="5879" y="6836"/>
                    </a:lnTo>
                    <a:lnTo>
                      <a:pt x="5879" y="6426"/>
                    </a:lnTo>
                    <a:lnTo>
                      <a:pt x="5879" y="376"/>
                    </a:lnTo>
                    <a:lnTo>
                      <a:pt x="587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1" name="Google Shape;671;p36"/>
              <p:cNvSpPr/>
              <p:nvPr/>
            </p:nvSpPr>
            <p:spPr>
              <a:xfrm>
                <a:off x="6495079" y="3531190"/>
                <a:ext cx="115157" cy="133025"/>
              </a:xfrm>
              <a:custGeom>
                <a:rect b="b" l="l" r="r" t="t"/>
                <a:pathLst>
                  <a:path extrusionOk="0" h="6358" w="5504">
                    <a:moveTo>
                      <a:pt x="5127" y="376"/>
                    </a:moveTo>
                    <a:lnTo>
                      <a:pt x="5127" y="5981"/>
                    </a:lnTo>
                    <a:lnTo>
                      <a:pt x="377" y="5981"/>
                    </a:lnTo>
                    <a:lnTo>
                      <a:pt x="377" y="376"/>
                    </a:lnTo>
                    <a:close/>
                    <a:moveTo>
                      <a:pt x="1" y="0"/>
                    </a:moveTo>
                    <a:lnTo>
                      <a:pt x="1" y="376"/>
                    </a:lnTo>
                    <a:lnTo>
                      <a:pt x="1" y="5981"/>
                    </a:lnTo>
                    <a:lnTo>
                      <a:pt x="1" y="6357"/>
                    </a:lnTo>
                    <a:lnTo>
                      <a:pt x="5503" y="6357"/>
                    </a:lnTo>
                    <a:lnTo>
                      <a:pt x="5503" y="5981"/>
                    </a:lnTo>
                    <a:lnTo>
                      <a:pt x="5503" y="376"/>
                    </a:lnTo>
                    <a:lnTo>
                      <a:pt x="55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2" name="Google Shape;672;p36"/>
              <p:cNvSpPr/>
              <p:nvPr/>
            </p:nvSpPr>
            <p:spPr>
              <a:xfrm>
                <a:off x="6502946" y="3539057"/>
                <a:ext cx="99424" cy="117292"/>
              </a:xfrm>
              <a:custGeom>
                <a:rect b="b" l="l" r="r" t="t"/>
                <a:pathLst>
                  <a:path extrusionOk="0" h="5606" w="4752">
                    <a:moveTo>
                      <a:pt x="1" y="0"/>
                    </a:moveTo>
                    <a:lnTo>
                      <a:pt x="1" y="5605"/>
                    </a:lnTo>
                    <a:lnTo>
                      <a:pt x="4751" y="5605"/>
                    </a:lnTo>
                    <a:lnTo>
                      <a:pt x="475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3" name="Google Shape;673;p36"/>
              <p:cNvSpPr/>
              <p:nvPr/>
            </p:nvSpPr>
            <p:spPr>
              <a:xfrm>
                <a:off x="6502235" y="3568370"/>
                <a:ext cx="103713" cy="8599"/>
              </a:xfrm>
              <a:custGeom>
                <a:rect b="b" l="l" r="r" t="t"/>
                <a:pathLst>
                  <a:path extrusionOk="0" h="411" w="4957">
                    <a:moveTo>
                      <a:pt x="1" y="0"/>
                    </a:moveTo>
                    <a:lnTo>
                      <a:pt x="1" y="411"/>
                    </a:lnTo>
                    <a:lnTo>
                      <a:pt x="4956" y="411"/>
                    </a:lnTo>
                    <a:lnTo>
                      <a:pt x="495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4" name="Google Shape;674;p36"/>
              <p:cNvSpPr/>
              <p:nvPr/>
            </p:nvSpPr>
            <p:spPr>
              <a:xfrm>
                <a:off x="6499368" y="3619148"/>
                <a:ext cx="107291" cy="7867"/>
              </a:xfrm>
              <a:custGeom>
                <a:rect b="b" l="l" r="r" t="t"/>
                <a:pathLst>
                  <a:path extrusionOk="0" h="376" w="5128">
                    <a:moveTo>
                      <a:pt x="1" y="0"/>
                    </a:moveTo>
                    <a:lnTo>
                      <a:pt x="1" y="376"/>
                    </a:lnTo>
                    <a:lnTo>
                      <a:pt x="5127" y="376"/>
                    </a:lnTo>
                    <a:lnTo>
                      <a:pt x="512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5" name="Google Shape;675;p36"/>
              <p:cNvSpPr/>
              <p:nvPr/>
            </p:nvSpPr>
            <p:spPr>
              <a:xfrm>
                <a:off x="6531547" y="3538346"/>
                <a:ext cx="7888" cy="120848"/>
              </a:xfrm>
              <a:custGeom>
                <a:rect b="b" l="l" r="r" t="t"/>
                <a:pathLst>
                  <a:path extrusionOk="0" h="5776" w="377">
                    <a:moveTo>
                      <a:pt x="1" y="0"/>
                    </a:moveTo>
                    <a:lnTo>
                      <a:pt x="1" y="5776"/>
                    </a:lnTo>
                    <a:lnTo>
                      <a:pt x="377" y="577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6" name="Google Shape;676;p36"/>
              <p:cNvSpPr/>
              <p:nvPr/>
            </p:nvSpPr>
            <p:spPr>
              <a:xfrm>
                <a:off x="6568015" y="3538346"/>
                <a:ext cx="8599" cy="120848"/>
              </a:xfrm>
              <a:custGeom>
                <a:rect b="b" l="l" r="r" t="t"/>
                <a:pathLst>
                  <a:path extrusionOk="0" h="5776" w="411">
                    <a:moveTo>
                      <a:pt x="1" y="0"/>
                    </a:moveTo>
                    <a:lnTo>
                      <a:pt x="1" y="5776"/>
                    </a:lnTo>
                    <a:lnTo>
                      <a:pt x="411" y="5776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7" name="Google Shape;677;p36"/>
              <p:cNvSpPr/>
              <p:nvPr/>
            </p:nvSpPr>
            <p:spPr>
              <a:xfrm>
                <a:off x="6267149" y="3730482"/>
                <a:ext cx="107270" cy="127292"/>
              </a:xfrm>
              <a:custGeom>
                <a:rect b="b" l="l" r="r" t="t"/>
                <a:pathLst>
                  <a:path extrusionOk="0" h="6084" w="5127">
                    <a:moveTo>
                      <a:pt x="0" y="0"/>
                    </a:moveTo>
                    <a:lnTo>
                      <a:pt x="0" y="6084"/>
                    </a:lnTo>
                    <a:lnTo>
                      <a:pt x="5127" y="6084"/>
                    </a:lnTo>
                    <a:lnTo>
                      <a:pt x="512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8" name="Google Shape;678;p36"/>
              <p:cNvSpPr/>
              <p:nvPr/>
            </p:nvSpPr>
            <p:spPr>
              <a:xfrm>
                <a:off x="6259282" y="3721904"/>
                <a:ext cx="123003" cy="143026"/>
              </a:xfrm>
              <a:custGeom>
                <a:rect b="b" l="l" r="r" t="t"/>
                <a:pathLst>
                  <a:path extrusionOk="0" h="6836" w="5879">
                    <a:moveTo>
                      <a:pt x="1880" y="410"/>
                    </a:moveTo>
                    <a:lnTo>
                      <a:pt x="1880" y="1948"/>
                    </a:lnTo>
                    <a:lnTo>
                      <a:pt x="376" y="1948"/>
                    </a:lnTo>
                    <a:lnTo>
                      <a:pt x="376" y="410"/>
                    </a:lnTo>
                    <a:close/>
                    <a:moveTo>
                      <a:pt x="3691" y="410"/>
                    </a:moveTo>
                    <a:lnTo>
                      <a:pt x="3691" y="1948"/>
                    </a:lnTo>
                    <a:lnTo>
                      <a:pt x="2256" y="1948"/>
                    </a:lnTo>
                    <a:lnTo>
                      <a:pt x="2256" y="410"/>
                    </a:lnTo>
                    <a:close/>
                    <a:moveTo>
                      <a:pt x="5503" y="410"/>
                    </a:moveTo>
                    <a:lnTo>
                      <a:pt x="5503" y="1948"/>
                    </a:lnTo>
                    <a:lnTo>
                      <a:pt x="4135" y="1948"/>
                    </a:lnTo>
                    <a:lnTo>
                      <a:pt x="4135" y="410"/>
                    </a:lnTo>
                    <a:close/>
                    <a:moveTo>
                      <a:pt x="5503" y="2359"/>
                    </a:moveTo>
                    <a:lnTo>
                      <a:pt x="5503" y="4477"/>
                    </a:lnTo>
                    <a:lnTo>
                      <a:pt x="4135" y="4477"/>
                    </a:lnTo>
                    <a:lnTo>
                      <a:pt x="4135" y="2359"/>
                    </a:lnTo>
                    <a:close/>
                    <a:moveTo>
                      <a:pt x="1880" y="2393"/>
                    </a:moveTo>
                    <a:lnTo>
                      <a:pt x="1880" y="4512"/>
                    </a:lnTo>
                    <a:lnTo>
                      <a:pt x="376" y="4512"/>
                    </a:lnTo>
                    <a:lnTo>
                      <a:pt x="376" y="2393"/>
                    </a:lnTo>
                    <a:close/>
                    <a:moveTo>
                      <a:pt x="3691" y="2393"/>
                    </a:moveTo>
                    <a:lnTo>
                      <a:pt x="3691" y="4512"/>
                    </a:lnTo>
                    <a:lnTo>
                      <a:pt x="2256" y="4512"/>
                    </a:lnTo>
                    <a:lnTo>
                      <a:pt x="2256" y="2393"/>
                    </a:lnTo>
                    <a:close/>
                    <a:moveTo>
                      <a:pt x="1880" y="4922"/>
                    </a:moveTo>
                    <a:lnTo>
                      <a:pt x="1880" y="6426"/>
                    </a:lnTo>
                    <a:lnTo>
                      <a:pt x="376" y="6426"/>
                    </a:lnTo>
                    <a:lnTo>
                      <a:pt x="376" y="4922"/>
                    </a:lnTo>
                    <a:close/>
                    <a:moveTo>
                      <a:pt x="3691" y="4922"/>
                    </a:moveTo>
                    <a:lnTo>
                      <a:pt x="3691" y="6426"/>
                    </a:lnTo>
                    <a:lnTo>
                      <a:pt x="2256" y="6426"/>
                    </a:lnTo>
                    <a:lnTo>
                      <a:pt x="2256" y="4922"/>
                    </a:lnTo>
                    <a:close/>
                    <a:moveTo>
                      <a:pt x="5503" y="4922"/>
                    </a:moveTo>
                    <a:lnTo>
                      <a:pt x="5503" y="6426"/>
                    </a:lnTo>
                    <a:lnTo>
                      <a:pt x="4135" y="6426"/>
                    </a:lnTo>
                    <a:lnTo>
                      <a:pt x="4135" y="4922"/>
                    </a:lnTo>
                    <a:close/>
                    <a:moveTo>
                      <a:pt x="0" y="0"/>
                    </a:moveTo>
                    <a:lnTo>
                      <a:pt x="0" y="376"/>
                    </a:lnTo>
                    <a:lnTo>
                      <a:pt x="0" y="6426"/>
                    </a:lnTo>
                    <a:lnTo>
                      <a:pt x="0" y="6836"/>
                    </a:lnTo>
                    <a:lnTo>
                      <a:pt x="5878" y="6836"/>
                    </a:lnTo>
                    <a:lnTo>
                      <a:pt x="5878" y="6426"/>
                    </a:lnTo>
                    <a:lnTo>
                      <a:pt x="5878" y="376"/>
                    </a:lnTo>
                    <a:lnTo>
                      <a:pt x="587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9" name="Google Shape;679;p36"/>
              <p:cNvSpPr/>
              <p:nvPr/>
            </p:nvSpPr>
            <p:spPr>
              <a:xfrm>
                <a:off x="6735475" y="3955876"/>
                <a:ext cx="107270" cy="126581"/>
              </a:xfrm>
              <a:custGeom>
                <a:rect b="b" l="l" r="r" t="t"/>
                <a:pathLst>
                  <a:path extrusionOk="0" h="6050" w="5127">
                    <a:moveTo>
                      <a:pt x="1" y="1"/>
                    </a:moveTo>
                    <a:lnTo>
                      <a:pt x="1" y="6050"/>
                    </a:lnTo>
                    <a:lnTo>
                      <a:pt x="5127" y="6050"/>
                    </a:lnTo>
                    <a:lnTo>
                      <a:pt x="512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0" name="Google Shape;680;p36"/>
              <p:cNvSpPr/>
              <p:nvPr/>
            </p:nvSpPr>
            <p:spPr>
              <a:xfrm>
                <a:off x="6727608" y="3948009"/>
                <a:ext cx="123736" cy="143047"/>
              </a:xfrm>
              <a:custGeom>
                <a:rect b="b" l="l" r="r" t="t"/>
                <a:pathLst>
                  <a:path extrusionOk="0" h="6837" w="5914">
                    <a:moveTo>
                      <a:pt x="1880" y="377"/>
                    </a:moveTo>
                    <a:lnTo>
                      <a:pt x="1880" y="1915"/>
                    </a:lnTo>
                    <a:lnTo>
                      <a:pt x="377" y="1915"/>
                    </a:lnTo>
                    <a:lnTo>
                      <a:pt x="377" y="377"/>
                    </a:lnTo>
                    <a:close/>
                    <a:moveTo>
                      <a:pt x="3726" y="411"/>
                    </a:moveTo>
                    <a:lnTo>
                      <a:pt x="3726" y="1949"/>
                    </a:lnTo>
                    <a:lnTo>
                      <a:pt x="2256" y="1949"/>
                    </a:lnTo>
                    <a:lnTo>
                      <a:pt x="2256" y="411"/>
                    </a:lnTo>
                    <a:close/>
                    <a:moveTo>
                      <a:pt x="5503" y="411"/>
                    </a:moveTo>
                    <a:lnTo>
                      <a:pt x="5503" y="1949"/>
                    </a:lnTo>
                    <a:lnTo>
                      <a:pt x="4136" y="1949"/>
                    </a:lnTo>
                    <a:lnTo>
                      <a:pt x="4136" y="411"/>
                    </a:lnTo>
                    <a:close/>
                    <a:moveTo>
                      <a:pt x="1880" y="2359"/>
                    </a:moveTo>
                    <a:lnTo>
                      <a:pt x="1880" y="4478"/>
                    </a:lnTo>
                    <a:lnTo>
                      <a:pt x="377" y="4478"/>
                    </a:lnTo>
                    <a:lnTo>
                      <a:pt x="377" y="2359"/>
                    </a:lnTo>
                    <a:close/>
                    <a:moveTo>
                      <a:pt x="3726" y="2359"/>
                    </a:moveTo>
                    <a:lnTo>
                      <a:pt x="3726" y="4478"/>
                    </a:lnTo>
                    <a:lnTo>
                      <a:pt x="2256" y="4478"/>
                    </a:lnTo>
                    <a:lnTo>
                      <a:pt x="2256" y="2359"/>
                    </a:lnTo>
                    <a:close/>
                    <a:moveTo>
                      <a:pt x="5503" y="2359"/>
                    </a:moveTo>
                    <a:lnTo>
                      <a:pt x="5503" y="4478"/>
                    </a:lnTo>
                    <a:lnTo>
                      <a:pt x="4136" y="4478"/>
                    </a:lnTo>
                    <a:lnTo>
                      <a:pt x="4136" y="2359"/>
                    </a:lnTo>
                    <a:close/>
                    <a:moveTo>
                      <a:pt x="1880" y="4922"/>
                    </a:moveTo>
                    <a:lnTo>
                      <a:pt x="1880" y="6460"/>
                    </a:lnTo>
                    <a:lnTo>
                      <a:pt x="377" y="6460"/>
                    </a:lnTo>
                    <a:lnTo>
                      <a:pt x="377" y="4922"/>
                    </a:lnTo>
                    <a:close/>
                    <a:moveTo>
                      <a:pt x="3726" y="4922"/>
                    </a:moveTo>
                    <a:lnTo>
                      <a:pt x="3726" y="6460"/>
                    </a:lnTo>
                    <a:lnTo>
                      <a:pt x="2256" y="6460"/>
                    </a:lnTo>
                    <a:lnTo>
                      <a:pt x="2256" y="4922"/>
                    </a:lnTo>
                    <a:close/>
                    <a:moveTo>
                      <a:pt x="5503" y="4922"/>
                    </a:moveTo>
                    <a:lnTo>
                      <a:pt x="5503" y="6460"/>
                    </a:lnTo>
                    <a:lnTo>
                      <a:pt x="4136" y="6460"/>
                    </a:lnTo>
                    <a:lnTo>
                      <a:pt x="4136" y="4922"/>
                    </a:lnTo>
                    <a:close/>
                    <a:moveTo>
                      <a:pt x="1" y="1"/>
                    </a:moveTo>
                    <a:lnTo>
                      <a:pt x="1" y="377"/>
                    </a:lnTo>
                    <a:lnTo>
                      <a:pt x="1" y="6460"/>
                    </a:lnTo>
                    <a:lnTo>
                      <a:pt x="1" y="6836"/>
                    </a:lnTo>
                    <a:lnTo>
                      <a:pt x="5913" y="6836"/>
                    </a:lnTo>
                    <a:lnTo>
                      <a:pt x="5913" y="6460"/>
                    </a:lnTo>
                    <a:lnTo>
                      <a:pt x="5913" y="377"/>
                    </a:lnTo>
                    <a:lnTo>
                      <a:pt x="591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1" name="Google Shape;681;p36"/>
              <p:cNvSpPr/>
              <p:nvPr/>
            </p:nvSpPr>
            <p:spPr>
              <a:xfrm>
                <a:off x="6499368" y="3955876"/>
                <a:ext cx="107291" cy="126581"/>
              </a:xfrm>
              <a:custGeom>
                <a:rect b="b" l="l" r="r" t="t"/>
                <a:pathLst>
                  <a:path extrusionOk="0" h="6050" w="5128">
                    <a:moveTo>
                      <a:pt x="1" y="1"/>
                    </a:moveTo>
                    <a:lnTo>
                      <a:pt x="1" y="6050"/>
                    </a:lnTo>
                    <a:lnTo>
                      <a:pt x="5127" y="6050"/>
                    </a:lnTo>
                    <a:lnTo>
                      <a:pt x="512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2" name="Google Shape;682;p36"/>
              <p:cNvSpPr/>
              <p:nvPr/>
            </p:nvSpPr>
            <p:spPr>
              <a:xfrm>
                <a:off x="6491502" y="3948009"/>
                <a:ext cx="123024" cy="143047"/>
              </a:xfrm>
              <a:custGeom>
                <a:rect b="b" l="l" r="r" t="t"/>
                <a:pathLst>
                  <a:path extrusionOk="0" h="6837" w="5880">
                    <a:moveTo>
                      <a:pt x="1881" y="377"/>
                    </a:moveTo>
                    <a:lnTo>
                      <a:pt x="1881" y="1915"/>
                    </a:lnTo>
                    <a:lnTo>
                      <a:pt x="377" y="1915"/>
                    </a:lnTo>
                    <a:lnTo>
                      <a:pt x="377" y="377"/>
                    </a:lnTo>
                    <a:close/>
                    <a:moveTo>
                      <a:pt x="3726" y="411"/>
                    </a:moveTo>
                    <a:lnTo>
                      <a:pt x="3726" y="1949"/>
                    </a:lnTo>
                    <a:lnTo>
                      <a:pt x="2257" y="1949"/>
                    </a:lnTo>
                    <a:lnTo>
                      <a:pt x="2257" y="411"/>
                    </a:lnTo>
                    <a:close/>
                    <a:moveTo>
                      <a:pt x="5503" y="411"/>
                    </a:moveTo>
                    <a:lnTo>
                      <a:pt x="5503" y="1949"/>
                    </a:lnTo>
                    <a:lnTo>
                      <a:pt x="4136" y="1949"/>
                    </a:lnTo>
                    <a:lnTo>
                      <a:pt x="4136" y="411"/>
                    </a:lnTo>
                    <a:close/>
                    <a:moveTo>
                      <a:pt x="1881" y="2359"/>
                    </a:moveTo>
                    <a:lnTo>
                      <a:pt x="1881" y="4478"/>
                    </a:lnTo>
                    <a:lnTo>
                      <a:pt x="377" y="4478"/>
                    </a:lnTo>
                    <a:lnTo>
                      <a:pt x="377" y="2359"/>
                    </a:lnTo>
                    <a:close/>
                    <a:moveTo>
                      <a:pt x="3726" y="2359"/>
                    </a:moveTo>
                    <a:lnTo>
                      <a:pt x="3726" y="4478"/>
                    </a:lnTo>
                    <a:lnTo>
                      <a:pt x="2257" y="4478"/>
                    </a:lnTo>
                    <a:lnTo>
                      <a:pt x="2257" y="2359"/>
                    </a:lnTo>
                    <a:close/>
                    <a:moveTo>
                      <a:pt x="5503" y="2359"/>
                    </a:moveTo>
                    <a:lnTo>
                      <a:pt x="5503" y="4478"/>
                    </a:lnTo>
                    <a:lnTo>
                      <a:pt x="4136" y="4478"/>
                    </a:lnTo>
                    <a:lnTo>
                      <a:pt x="4136" y="2359"/>
                    </a:lnTo>
                    <a:close/>
                    <a:moveTo>
                      <a:pt x="1881" y="4922"/>
                    </a:moveTo>
                    <a:lnTo>
                      <a:pt x="1881" y="6460"/>
                    </a:lnTo>
                    <a:lnTo>
                      <a:pt x="377" y="6460"/>
                    </a:lnTo>
                    <a:lnTo>
                      <a:pt x="377" y="4922"/>
                    </a:lnTo>
                    <a:close/>
                    <a:moveTo>
                      <a:pt x="3726" y="4922"/>
                    </a:moveTo>
                    <a:lnTo>
                      <a:pt x="3726" y="6460"/>
                    </a:lnTo>
                    <a:lnTo>
                      <a:pt x="2257" y="6460"/>
                    </a:lnTo>
                    <a:lnTo>
                      <a:pt x="2257" y="4922"/>
                    </a:lnTo>
                    <a:close/>
                    <a:moveTo>
                      <a:pt x="5503" y="4922"/>
                    </a:moveTo>
                    <a:lnTo>
                      <a:pt x="5503" y="6460"/>
                    </a:lnTo>
                    <a:lnTo>
                      <a:pt x="4136" y="6460"/>
                    </a:lnTo>
                    <a:lnTo>
                      <a:pt x="4136" y="4922"/>
                    </a:lnTo>
                    <a:close/>
                    <a:moveTo>
                      <a:pt x="1" y="1"/>
                    </a:moveTo>
                    <a:lnTo>
                      <a:pt x="1" y="377"/>
                    </a:lnTo>
                    <a:lnTo>
                      <a:pt x="1" y="6460"/>
                    </a:lnTo>
                    <a:lnTo>
                      <a:pt x="1" y="6836"/>
                    </a:lnTo>
                    <a:lnTo>
                      <a:pt x="5879" y="6836"/>
                    </a:lnTo>
                    <a:lnTo>
                      <a:pt x="5879" y="6460"/>
                    </a:lnTo>
                    <a:lnTo>
                      <a:pt x="5879" y="377"/>
                    </a:lnTo>
                    <a:lnTo>
                      <a:pt x="587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3" name="Google Shape;683;p36"/>
              <p:cNvSpPr/>
              <p:nvPr/>
            </p:nvSpPr>
            <p:spPr>
              <a:xfrm>
                <a:off x="6267150" y="3955876"/>
                <a:ext cx="107270" cy="126581"/>
              </a:xfrm>
              <a:custGeom>
                <a:rect b="b" l="l" r="r" t="t"/>
                <a:pathLst>
                  <a:path extrusionOk="0" h="6050" w="5127">
                    <a:moveTo>
                      <a:pt x="0" y="1"/>
                    </a:moveTo>
                    <a:lnTo>
                      <a:pt x="0" y="6050"/>
                    </a:lnTo>
                    <a:lnTo>
                      <a:pt x="5127" y="6050"/>
                    </a:lnTo>
                    <a:lnTo>
                      <a:pt x="512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4" name="Google Shape;684;p36"/>
              <p:cNvSpPr/>
              <p:nvPr/>
            </p:nvSpPr>
            <p:spPr>
              <a:xfrm>
                <a:off x="6259283" y="3948009"/>
                <a:ext cx="123003" cy="143047"/>
              </a:xfrm>
              <a:custGeom>
                <a:rect b="b" l="l" r="r" t="t"/>
                <a:pathLst>
                  <a:path extrusionOk="0" h="6837" w="5879">
                    <a:moveTo>
                      <a:pt x="1880" y="377"/>
                    </a:moveTo>
                    <a:lnTo>
                      <a:pt x="1880" y="1915"/>
                    </a:lnTo>
                    <a:lnTo>
                      <a:pt x="376" y="1915"/>
                    </a:lnTo>
                    <a:lnTo>
                      <a:pt x="376" y="377"/>
                    </a:lnTo>
                    <a:close/>
                    <a:moveTo>
                      <a:pt x="3691" y="411"/>
                    </a:moveTo>
                    <a:lnTo>
                      <a:pt x="3691" y="1949"/>
                    </a:lnTo>
                    <a:lnTo>
                      <a:pt x="2256" y="1949"/>
                    </a:lnTo>
                    <a:lnTo>
                      <a:pt x="2256" y="411"/>
                    </a:lnTo>
                    <a:close/>
                    <a:moveTo>
                      <a:pt x="5503" y="411"/>
                    </a:moveTo>
                    <a:lnTo>
                      <a:pt x="5503" y="1949"/>
                    </a:lnTo>
                    <a:lnTo>
                      <a:pt x="4135" y="1949"/>
                    </a:lnTo>
                    <a:lnTo>
                      <a:pt x="4135" y="411"/>
                    </a:lnTo>
                    <a:close/>
                    <a:moveTo>
                      <a:pt x="1880" y="2359"/>
                    </a:moveTo>
                    <a:lnTo>
                      <a:pt x="1880" y="4478"/>
                    </a:lnTo>
                    <a:lnTo>
                      <a:pt x="376" y="4478"/>
                    </a:lnTo>
                    <a:lnTo>
                      <a:pt x="376" y="2359"/>
                    </a:lnTo>
                    <a:close/>
                    <a:moveTo>
                      <a:pt x="3691" y="2359"/>
                    </a:moveTo>
                    <a:lnTo>
                      <a:pt x="3691" y="4478"/>
                    </a:lnTo>
                    <a:lnTo>
                      <a:pt x="2256" y="4478"/>
                    </a:lnTo>
                    <a:lnTo>
                      <a:pt x="2256" y="2359"/>
                    </a:lnTo>
                    <a:close/>
                    <a:moveTo>
                      <a:pt x="5503" y="2359"/>
                    </a:moveTo>
                    <a:lnTo>
                      <a:pt x="5503" y="4478"/>
                    </a:lnTo>
                    <a:lnTo>
                      <a:pt x="4135" y="4478"/>
                    </a:lnTo>
                    <a:lnTo>
                      <a:pt x="4135" y="2359"/>
                    </a:lnTo>
                    <a:close/>
                    <a:moveTo>
                      <a:pt x="1880" y="4922"/>
                    </a:moveTo>
                    <a:lnTo>
                      <a:pt x="1880" y="6460"/>
                    </a:lnTo>
                    <a:lnTo>
                      <a:pt x="376" y="6460"/>
                    </a:lnTo>
                    <a:lnTo>
                      <a:pt x="376" y="4922"/>
                    </a:lnTo>
                    <a:close/>
                    <a:moveTo>
                      <a:pt x="3691" y="4922"/>
                    </a:moveTo>
                    <a:lnTo>
                      <a:pt x="3691" y="6460"/>
                    </a:lnTo>
                    <a:lnTo>
                      <a:pt x="2256" y="6460"/>
                    </a:lnTo>
                    <a:lnTo>
                      <a:pt x="2256" y="4922"/>
                    </a:lnTo>
                    <a:close/>
                    <a:moveTo>
                      <a:pt x="5503" y="4922"/>
                    </a:moveTo>
                    <a:lnTo>
                      <a:pt x="5503" y="6460"/>
                    </a:lnTo>
                    <a:lnTo>
                      <a:pt x="4135" y="6460"/>
                    </a:lnTo>
                    <a:lnTo>
                      <a:pt x="4135" y="4922"/>
                    </a:lnTo>
                    <a:close/>
                    <a:moveTo>
                      <a:pt x="0" y="1"/>
                    </a:moveTo>
                    <a:lnTo>
                      <a:pt x="0" y="377"/>
                    </a:lnTo>
                    <a:lnTo>
                      <a:pt x="0" y="6460"/>
                    </a:lnTo>
                    <a:lnTo>
                      <a:pt x="0" y="6836"/>
                    </a:lnTo>
                    <a:lnTo>
                      <a:pt x="5878" y="6836"/>
                    </a:lnTo>
                    <a:lnTo>
                      <a:pt x="5878" y="6460"/>
                    </a:lnTo>
                    <a:lnTo>
                      <a:pt x="5878" y="377"/>
                    </a:lnTo>
                    <a:lnTo>
                      <a:pt x="587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5" name="Google Shape;685;p36"/>
              <p:cNvSpPr/>
              <p:nvPr/>
            </p:nvSpPr>
            <p:spPr>
              <a:xfrm>
                <a:off x="6008131" y="3388897"/>
                <a:ext cx="1084057" cy="338798"/>
              </a:xfrm>
              <a:custGeom>
                <a:rect b="b" l="l" r="r" t="t"/>
                <a:pathLst>
                  <a:path extrusionOk="0" h="16193" w="51813">
                    <a:moveTo>
                      <a:pt x="26043" y="0"/>
                    </a:moveTo>
                    <a:lnTo>
                      <a:pt x="376" y="12133"/>
                    </a:lnTo>
                    <a:cubicBezTo>
                      <a:pt x="103" y="12372"/>
                      <a:pt x="1" y="12645"/>
                      <a:pt x="1" y="12953"/>
                    </a:cubicBezTo>
                    <a:lnTo>
                      <a:pt x="1" y="15140"/>
                    </a:lnTo>
                    <a:cubicBezTo>
                      <a:pt x="1" y="15769"/>
                      <a:pt x="514" y="16193"/>
                      <a:pt x="1057" y="16193"/>
                    </a:cubicBezTo>
                    <a:cubicBezTo>
                      <a:pt x="1281" y="16193"/>
                      <a:pt x="1510" y="16120"/>
                      <a:pt x="1709" y="15961"/>
                    </a:cubicBezTo>
                    <a:lnTo>
                      <a:pt x="25394" y="5468"/>
                    </a:lnTo>
                    <a:cubicBezTo>
                      <a:pt x="25599" y="5298"/>
                      <a:pt x="25838" y="5212"/>
                      <a:pt x="26077" y="5212"/>
                    </a:cubicBezTo>
                    <a:cubicBezTo>
                      <a:pt x="26316" y="5212"/>
                      <a:pt x="26556" y="5298"/>
                      <a:pt x="26761" y="5468"/>
                    </a:cubicBezTo>
                    <a:lnTo>
                      <a:pt x="50103" y="15961"/>
                    </a:lnTo>
                    <a:cubicBezTo>
                      <a:pt x="50303" y="16120"/>
                      <a:pt x="50532" y="16193"/>
                      <a:pt x="50756" y="16193"/>
                    </a:cubicBezTo>
                    <a:cubicBezTo>
                      <a:pt x="51299" y="16193"/>
                      <a:pt x="51812" y="15769"/>
                      <a:pt x="51812" y="15140"/>
                    </a:cubicBezTo>
                    <a:lnTo>
                      <a:pt x="51812" y="12782"/>
                    </a:lnTo>
                    <a:lnTo>
                      <a:pt x="51778" y="12782"/>
                    </a:lnTo>
                    <a:cubicBezTo>
                      <a:pt x="51778" y="12475"/>
                      <a:pt x="51641" y="12133"/>
                      <a:pt x="51368" y="11962"/>
                    </a:cubicBezTo>
                    <a:lnTo>
                      <a:pt x="2604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6" name="Google Shape;686;p36"/>
              <p:cNvSpPr/>
              <p:nvPr/>
            </p:nvSpPr>
            <p:spPr>
              <a:xfrm>
                <a:off x="6545147" y="3377452"/>
                <a:ext cx="15022" cy="3599"/>
              </a:xfrm>
              <a:custGeom>
                <a:rect b="b" l="l" r="r" t="t"/>
                <a:pathLst>
                  <a:path extrusionOk="0" h="172" w="718">
                    <a:moveTo>
                      <a:pt x="376" y="0"/>
                    </a:moveTo>
                    <a:lnTo>
                      <a:pt x="0" y="171"/>
                    </a:lnTo>
                    <a:lnTo>
                      <a:pt x="718" y="171"/>
                    </a:lnTo>
                    <a:lnTo>
                      <a:pt x="376" y="0"/>
                    </a:lnTo>
                    <a:close/>
                  </a:path>
                </a:pathLst>
              </a:custGeom>
              <a:solidFill>
                <a:srgbClr val="D7D6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7" name="Google Shape;687;p36"/>
              <p:cNvSpPr/>
              <p:nvPr/>
            </p:nvSpPr>
            <p:spPr>
              <a:xfrm>
                <a:off x="7059985" y="3713529"/>
                <a:ext cx="6444" cy="2155"/>
              </a:xfrm>
              <a:custGeom>
                <a:rect b="b" l="l" r="r" t="t"/>
                <a:pathLst>
                  <a:path extrusionOk="0" h="103" w="308">
                    <a:moveTo>
                      <a:pt x="0" y="0"/>
                    </a:moveTo>
                    <a:cubicBezTo>
                      <a:pt x="69" y="35"/>
                      <a:pt x="205" y="103"/>
                      <a:pt x="308" y="103"/>
                    </a:cubicBezTo>
                    <a:cubicBezTo>
                      <a:pt x="205" y="35"/>
                      <a:pt x="69" y="35"/>
                      <a:pt x="0" y="0"/>
                    </a:cubicBezTo>
                    <a:close/>
                  </a:path>
                </a:pathLst>
              </a:custGeom>
              <a:solidFill>
                <a:srgbClr val="D7D6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8" name="Google Shape;688;p36"/>
              <p:cNvSpPr/>
              <p:nvPr/>
            </p:nvSpPr>
            <p:spPr>
              <a:xfrm>
                <a:off x="6031731" y="3713529"/>
                <a:ext cx="6444" cy="2155"/>
              </a:xfrm>
              <a:custGeom>
                <a:rect b="b" l="l" r="r" t="t"/>
                <a:pathLst>
                  <a:path extrusionOk="0" h="103" w="308">
                    <a:moveTo>
                      <a:pt x="308" y="0"/>
                    </a:moveTo>
                    <a:lnTo>
                      <a:pt x="308" y="0"/>
                    </a:lnTo>
                    <a:cubicBezTo>
                      <a:pt x="281" y="7"/>
                      <a:pt x="256" y="15"/>
                      <a:pt x="234" y="24"/>
                    </a:cubicBezTo>
                    <a:lnTo>
                      <a:pt x="234" y="24"/>
                    </a:lnTo>
                    <a:cubicBezTo>
                      <a:pt x="263" y="17"/>
                      <a:pt x="288" y="10"/>
                      <a:pt x="308" y="0"/>
                    </a:cubicBezTo>
                    <a:close/>
                    <a:moveTo>
                      <a:pt x="234" y="24"/>
                    </a:moveTo>
                    <a:cubicBezTo>
                      <a:pt x="163" y="40"/>
                      <a:pt x="73" y="54"/>
                      <a:pt x="0" y="103"/>
                    </a:cubicBezTo>
                    <a:cubicBezTo>
                      <a:pt x="83" y="103"/>
                      <a:pt x="143" y="59"/>
                      <a:pt x="234" y="24"/>
                    </a:cubicBezTo>
                    <a:close/>
                  </a:path>
                </a:pathLst>
              </a:custGeom>
              <a:solidFill>
                <a:srgbClr val="D7D6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9" name="Google Shape;689;p36"/>
              <p:cNvSpPr/>
              <p:nvPr/>
            </p:nvSpPr>
            <p:spPr>
              <a:xfrm>
                <a:off x="7034962" y="3702085"/>
                <a:ext cx="25044" cy="12177"/>
              </a:xfrm>
              <a:custGeom>
                <a:rect b="b" l="l" r="r" t="t"/>
                <a:pathLst>
                  <a:path extrusionOk="0" h="582" w="1197">
                    <a:moveTo>
                      <a:pt x="0" y="1"/>
                    </a:moveTo>
                    <a:lnTo>
                      <a:pt x="0" y="1"/>
                    </a:lnTo>
                    <a:cubicBezTo>
                      <a:pt x="350" y="223"/>
                      <a:pt x="700" y="387"/>
                      <a:pt x="1105" y="546"/>
                    </a:cubicBezTo>
                    <a:lnTo>
                      <a:pt x="1105" y="546"/>
                    </a:lnTo>
                    <a:cubicBezTo>
                      <a:pt x="1052" y="521"/>
                      <a:pt x="1014" y="490"/>
                      <a:pt x="991" y="445"/>
                    </a:cubicBezTo>
                    <a:lnTo>
                      <a:pt x="0" y="1"/>
                    </a:lnTo>
                    <a:close/>
                    <a:moveTo>
                      <a:pt x="1105" y="546"/>
                    </a:moveTo>
                    <a:cubicBezTo>
                      <a:pt x="1132" y="559"/>
                      <a:pt x="1162" y="570"/>
                      <a:pt x="1196" y="582"/>
                    </a:cubicBezTo>
                    <a:cubicBezTo>
                      <a:pt x="1166" y="570"/>
                      <a:pt x="1135" y="558"/>
                      <a:pt x="1105" y="546"/>
                    </a:cubicBezTo>
                    <a:close/>
                  </a:path>
                </a:pathLst>
              </a:custGeom>
              <a:solidFill>
                <a:srgbClr val="D7D6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0" name="Google Shape;690;p36"/>
              <p:cNvSpPr/>
              <p:nvPr/>
            </p:nvSpPr>
            <p:spPr>
              <a:xfrm>
                <a:off x="6778496" y="4280569"/>
                <a:ext cx="191650" cy="126581"/>
              </a:xfrm>
              <a:custGeom>
                <a:rect b="b" l="l" r="r" t="t"/>
                <a:pathLst>
                  <a:path extrusionOk="0" h="6050" w="9160">
                    <a:moveTo>
                      <a:pt x="1" y="0"/>
                    </a:moveTo>
                    <a:lnTo>
                      <a:pt x="1" y="6050"/>
                    </a:lnTo>
                    <a:lnTo>
                      <a:pt x="9160" y="6050"/>
                    </a:lnTo>
                    <a:lnTo>
                      <a:pt x="916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1" name="Google Shape;691;p36"/>
              <p:cNvSpPr/>
              <p:nvPr/>
            </p:nvSpPr>
            <p:spPr>
              <a:xfrm>
                <a:off x="6770629" y="4271280"/>
                <a:ext cx="208116" cy="143026"/>
              </a:xfrm>
              <a:custGeom>
                <a:rect b="b" l="l" r="r" t="t"/>
                <a:pathLst>
                  <a:path extrusionOk="0" h="6836" w="9947">
                    <a:moveTo>
                      <a:pt x="2427" y="820"/>
                    </a:moveTo>
                    <a:lnTo>
                      <a:pt x="2427" y="1948"/>
                    </a:lnTo>
                    <a:lnTo>
                      <a:pt x="821" y="1948"/>
                    </a:lnTo>
                    <a:lnTo>
                      <a:pt x="821" y="820"/>
                    </a:lnTo>
                    <a:close/>
                    <a:moveTo>
                      <a:pt x="7212" y="820"/>
                    </a:moveTo>
                    <a:lnTo>
                      <a:pt x="7212" y="1948"/>
                    </a:lnTo>
                    <a:lnTo>
                      <a:pt x="5264" y="1948"/>
                    </a:lnTo>
                    <a:lnTo>
                      <a:pt x="5264" y="820"/>
                    </a:lnTo>
                    <a:close/>
                    <a:moveTo>
                      <a:pt x="4444" y="820"/>
                    </a:moveTo>
                    <a:lnTo>
                      <a:pt x="4444" y="1982"/>
                    </a:lnTo>
                    <a:lnTo>
                      <a:pt x="2837" y="1982"/>
                    </a:lnTo>
                    <a:lnTo>
                      <a:pt x="2837" y="820"/>
                    </a:lnTo>
                    <a:close/>
                    <a:moveTo>
                      <a:pt x="9160" y="820"/>
                    </a:moveTo>
                    <a:lnTo>
                      <a:pt x="9160" y="1982"/>
                    </a:lnTo>
                    <a:lnTo>
                      <a:pt x="7656" y="1982"/>
                    </a:lnTo>
                    <a:lnTo>
                      <a:pt x="7656" y="820"/>
                    </a:lnTo>
                    <a:close/>
                    <a:moveTo>
                      <a:pt x="4444" y="2358"/>
                    </a:moveTo>
                    <a:lnTo>
                      <a:pt x="4444" y="4477"/>
                    </a:lnTo>
                    <a:lnTo>
                      <a:pt x="2837" y="4477"/>
                    </a:lnTo>
                    <a:lnTo>
                      <a:pt x="2837" y="2358"/>
                    </a:lnTo>
                    <a:close/>
                    <a:moveTo>
                      <a:pt x="9160" y="2358"/>
                    </a:moveTo>
                    <a:lnTo>
                      <a:pt x="9160" y="4477"/>
                    </a:lnTo>
                    <a:lnTo>
                      <a:pt x="7656" y="4477"/>
                    </a:lnTo>
                    <a:lnTo>
                      <a:pt x="7656" y="2358"/>
                    </a:lnTo>
                    <a:close/>
                    <a:moveTo>
                      <a:pt x="2427" y="2392"/>
                    </a:moveTo>
                    <a:lnTo>
                      <a:pt x="2427" y="4545"/>
                    </a:lnTo>
                    <a:lnTo>
                      <a:pt x="821" y="4545"/>
                    </a:lnTo>
                    <a:lnTo>
                      <a:pt x="821" y="2392"/>
                    </a:lnTo>
                    <a:close/>
                    <a:moveTo>
                      <a:pt x="7212" y="2392"/>
                    </a:moveTo>
                    <a:lnTo>
                      <a:pt x="7212" y="4545"/>
                    </a:lnTo>
                    <a:lnTo>
                      <a:pt x="5264" y="4545"/>
                    </a:lnTo>
                    <a:lnTo>
                      <a:pt x="5264" y="2392"/>
                    </a:lnTo>
                    <a:close/>
                    <a:moveTo>
                      <a:pt x="2393" y="4921"/>
                    </a:moveTo>
                    <a:lnTo>
                      <a:pt x="2393" y="6083"/>
                    </a:lnTo>
                    <a:lnTo>
                      <a:pt x="787" y="6083"/>
                    </a:lnTo>
                    <a:lnTo>
                      <a:pt x="787" y="4921"/>
                    </a:lnTo>
                    <a:close/>
                    <a:moveTo>
                      <a:pt x="4444" y="4921"/>
                    </a:moveTo>
                    <a:lnTo>
                      <a:pt x="4444" y="6083"/>
                    </a:lnTo>
                    <a:lnTo>
                      <a:pt x="2837" y="6083"/>
                    </a:lnTo>
                    <a:lnTo>
                      <a:pt x="2837" y="4921"/>
                    </a:lnTo>
                    <a:close/>
                    <a:moveTo>
                      <a:pt x="7212" y="4921"/>
                    </a:moveTo>
                    <a:lnTo>
                      <a:pt x="7212" y="6083"/>
                    </a:lnTo>
                    <a:lnTo>
                      <a:pt x="5264" y="6083"/>
                    </a:lnTo>
                    <a:lnTo>
                      <a:pt x="5264" y="4921"/>
                    </a:lnTo>
                    <a:close/>
                    <a:moveTo>
                      <a:pt x="9160" y="4921"/>
                    </a:moveTo>
                    <a:lnTo>
                      <a:pt x="9160" y="6083"/>
                    </a:lnTo>
                    <a:lnTo>
                      <a:pt x="7656" y="6083"/>
                    </a:lnTo>
                    <a:lnTo>
                      <a:pt x="7656" y="4921"/>
                    </a:lnTo>
                    <a:close/>
                    <a:moveTo>
                      <a:pt x="1" y="0"/>
                    </a:moveTo>
                    <a:lnTo>
                      <a:pt x="1" y="6835"/>
                    </a:lnTo>
                    <a:lnTo>
                      <a:pt x="9946" y="6835"/>
                    </a:lnTo>
                    <a:lnTo>
                      <a:pt x="99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2" name="Google Shape;692;p36"/>
              <p:cNvSpPr/>
              <p:nvPr/>
            </p:nvSpPr>
            <p:spPr>
              <a:xfrm>
                <a:off x="6138742" y="4280569"/>
                <a:ext cx="190939" cy="126581"/>
              </a:xfrm>
              <a:custGeom>
                <a:rect b="b" l="l" r="r" t="t"/>
                <a:pathLst>
                  <a:path extrusionOk="0" h="6050" w="9126">
                    <a:moveTo>
                      <a:pt x="1" y="0"/>
                    </a:moveTo>
                    <a:lnTo>
                      <a:pt x="1" y="6050"/>
                    </a:lnTo>
                    <a:lnTo>
                      <a:pt x="9126" y="6050"/>
                    </a:lnTo>
                    <a:lnTo>
                      <a:pt x="912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3" name="Google Shape;693;p36"/>
              <p:cNvSpPr/>
              <p:nvPr/>
            </p:nvSpPr>
            <p:spPr>
              <a:xfrm>
                <a:off x="6130163" y="4271280"/>
                <a:ext cx="208116" cy="143026"/>
              </a:xfrm>
              <a:custGeom>
                <a:rect b="b" l="l" r="r" t="t"/>
                <a:pathLst>
                  <a:path extrusionOk="0" h="6836" w="9947">
                    <a:moveTo>
                      <a:pt x="2427" y="820"/>
                    </a:moveTo>
                    <a:lnTo>
                      <a:pt x="2427" y="1948"/>
                    </a:lnTo>
                    <a:lnTo>
                      <a:pt x="787" y="1948"/>
                    </a:lnTo>
                    <a:lnTo>
                      <a:pt x="787" y="820"/>
                    </a:lnTo>
                    <a:close/>
                    <a:moveTo>
                      <a:pt x="7246" y="820"/>
                    </a:moveTo>
                    <a:lnTo>
                      <a:pt x="7246" y="1948"/>
                    </a:lnTo>
                    <a:lnTo>
                      <a:pt x="5298" y="1948"/>
                    </a:lnTo>
                    <a:lnTo>
                      <a:pt x="5298" y="820"/>
                    </a:lnTo>
                    <a:close/>
                    <a:moveTo>
                      <a:pt x="4478" y="820"/>
                    </a:moveTo>
                    <a:lnTo>
                      <a:pt x="4478" y="1982"/>
                    </a:lnTo>
                    <a:lnTo>
                      <a:pt x="2837" y="1982"/>
                    </a:lnTo>
                    <a:lnTo>
                      <a:pt x="2837" y="820"/>
                    </a:lnTo>
                    <a:close/>
                    <a:moveTo>
                      <a:pt x="9160" y="820"/>
                    </a:moveTo>
                    <a:lnTo>
                      <a:pt x="9160" y="1982"/>
                    </a:lnTo>
                    <a:lnTo>
                      <a:pt x="7690" y="1982"/>
                    </a:lnTo>
                    <a:lnTo>
                      <a:pt x="7690" y="820"/>
                    </a:lnTo>
                    <a:close/>
                    <a:moveTo>
                      <a:pt x="4478" y="2358"/>
                    </a:moveTo>
                    <a:lnTo>
                      <a:pt x="4478" y="4477"/>
                    </a:lnTo>
                    <a:lnTo>
                      <a:pt x="2837" y="4477"/>
                    </a:lnTo>
                    <a:lnTo>
                      <a:pt x="2837" y="2358"/>
                    </a:lnTo>
                    <a:close/>
                    <a:moveTo>
                      <a:pt x="9160" y="2358"/>
                    </a:moveTo>
                    <a:lnTo>
                      <a:pt x="9160" y="4477"/>
                    </a:lnTo>
                    <a:lnTo>
                      <a:pt x="7690" y="4477"/>
                    </a:lnTo>
                    <a:lnTo>
                      <a:pt x="7690" y="2358"/>
                    </a:lnTo>
                    <a:close/>
                    <a:moveTo>
                      <a:pt x="2427" y="2392"/>
                    </a:moveTo>
                    <a:lnTo>
                      <a:pt x="2427" y="4545"/>
                    </a:lnTo>
                    <a:lnTo>
                      <a:pt x="787" y="4545"/>
                    </a:lnTo>
                    <a:lnTo>
                      <a:pt x="787" y="2392"/>
                    </a:lnTo>
                    <a:close/>
                    <a:moveTo>
                      <a:pt x="7246" y="2392"/>
                    </a:moveTo>
                    <a:lnTo>
                      <a:pt x="7246" y="4545"/>
                    </a:lnTo>
                    <a:lnTo>
                      <a:pt x="5298" y="4545"/>
                    </a:lnTo>
                    <a:lnTo>
                      <a:pt x="5298" y="2392"/>
                    </a:lnTo>
                    <a:close/>
                    <a:moveTo>
                      <a:pt x="2427" y="4921"/>
                    </a:moveTo>
                    <a:lnTo>
                      <a:pt x="2427" y="6083"/>
                    </a:lnTo>
                    <a:lnTo>
                      <a:pt x="787" y="6083"/>
                    </a:lnTo>
                    <a:lnTo>
                      <a:pt x="787" y="4921"/>
                    </a:lnTo>
                    <a:close/>
                    <a:moveTo>
                      <a:pt x="4478" y="4921"/>
                    </a:moveTo>
                    <a:lnTo>
                      <a:pt x="4478" y="6083"/>
                    </a:lnTo>
                    <a:lnTo>
                      <a:pt x="2837" y="6083"/>
                    </a:lnTo>
                    <a:lnTo>
                      <a:pt x="2837" y="4921"/>
                    </a:lnTo>
                    <a:close/>
                    <a:moveTo>
                      <a:pt x="7246" y="4921"/>
                    </a:moveTo>
                    <a:lnTo>
                      <a:pt x="7246" y="6083"/>
                    </a:lnTo>
                    <a:lnTo>
                      <a:pt x="5298" y="6083"/>
                    </a:lnTo>
                    <a:lnTo>
                      <a:pt x="5298" y="4921"/>
                    </a:lnTo>
                    <a:close/>
                    <a:moveTo>
                      <a:pt x="9160" y="4921"/>
                    </a:moveTo>
                    <a:lnTo>
                      <a:pt x="9160" y="6083"/>
                    </a:lnTo>
                    <a:lnTo>
                      <a:pt x="7690" y="6083"/>
                    </a:lnTo>
                    <a:lnTo>
                      <a:pt x="7690" y="4921"/>
                    </a:lnTo>
                    <a:close/>
                    <a:moveTo>
                      <a:pt x="1" y="0"/>
                    </a:moveTo>
                    <a:lnTo>
                      <a:pt x="1" y="6835"/>
                    </a:lnTo>
                    <a:lnTo>
                      <a:pt x="9946" y="6835"/>
                    </a:lnTo>
                    <a:lnTo>
                      <a:pt x="99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4" name="Google Shape;694;p36"/>
              <p:cNvSpPr/>
              <p:nvPr/>
            </p:nvSpPr>
            <p:spPr>
              <a:xfrm>
                <a:off x="6452188" y="4307015"/>
                <a:ext cx="204517" cy="264607"/>
              </a:xfrm>
              <a:custGeom>
                <a:rect b="b" l="l" r="r" t="t"/>
                <a:pathLst>
                  <a:path extrusionOk="0" h="12647" w="9775">
                    <a:moveTo>
                      <a:pt x="0" y="1"/>
                    </a:moveTo>
                    <a:lnTo>
                      <a:pt x="0" y="12646"/>
                    </a:lnTo>
                    <a:lnTo>
                      <a:pt x="9775" y="12646"/>
                    </a:lnTo>
                    <a:lnTo>
                      <a:pt x="977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5" name="Google Shape;695;p36"/>
              <p:cNvSpPr/>
              <p:nvPr/>
            </p:nvSpPr>
            <p:spPr>
              <a:xfrm>
                <a:off x="6571593" y="4446463"/>
                <a:ext cx="17910" cy="17889"/>
              </a:xfrm>
              <a:custGeom>
                <a:rect b="b" l="l" r="r" t="t"/>
                <a:pathLst>
                  <a:path extrusionOk="0" h="855" w="856">
                    <a:moveTo>
                      <a:pt x="445" y="0"/>
                    </a:moveTo>
                    <a:cubicBezTo>
                      <a:pt x="240" y="0"/>
                      <a:pt x="1" y="171"/>
                      <a:pt x="1" y="445"/>
                    </a:cubicBezTo>
                    <a:cubicBezTo>
                      <a:pt x="1" y="650"/>
                      <a:pt x="172" y="855"/>
                      <a:pt x="445" y="855"/>
                    </a:cubicBezTo>
                    <a:cubicBezTo>
                      <a:pt x="650" y="855"/>
                      <a:pt x="855" y="684"/>
                      <a:pt x="855" y="445"/>
                    </a:cubicBezTo>
                    <a:cubicBezTo>
                      <a:pt x="855" y="205"/>
                      <a:pt x="650" y="0"/>
                      <a:pt x="4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6" name="Google Shape;696;p36"/>
              <p:cNvSpPr/>
              <p:nvPr/>
            </p:nvSpPr>
            <p:spPr>
              <a:xfrm>
                <a:off x="6452188" y="4307015"/>
                <a:ext cx="204517" cy="264607"/>
              </a:xfrm>
              <a:custGeom>
                <a:rect b="b" l="l" r="r" t="t"/>
                <a:pathLst>
                  <a:path extrusionOk="0" h="12647" w="9775">
                    <a:moveTo>
                      <a:pt x="0" y="1"/>
                    </a:moveTo>
                    <a:lnTo>
                      <a:pt x="0" y="1812"/>
                    </a:lnTo>
                    <a:lnTo>
                      <a:pt x="7656" y="1812"/>
                    </a:lnTo>
                    <a:lnTo>
                      <a:pt x="7656" y="12646"/>
                    </a:lnTo>
                    <a:lnTo>
                      <a:pt x="9775" y="12646"/>
                    </a:lnTo>
                    <a:lnTo>
                      <a:pt x="977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7" name="Google Shape;697;p36"/>
              <p:cNvSpPr/>
              <p:nvPr/>
            </p:nvSpPr>
            <p:spPr>
              <a:xfrm>
                <a:off x="6653106" y="2814325"/>
                <a:ext cx="327521" cy="477347"/>
              </a:xfrm>
              <a:custGeom>
                <a:rect b="b" l="l" r="r" t="t"/>
                <a:pathLst>
                  <a:path extrusionOk="0" h="22815" w="15654">
                    <a:moveTo>
                      <a:pt x="5142" y="0"/>
                    </a:moveTo>
                    <a:cubicBezTo>
                      <a:pt x="4750" y="0"/>
                      <a:pt x="4357" y="118"/>
                      <a:pt x="3965" y="258"/>
                    </a:cubicBezTo>
                    <a:cubicBezTo>
                      <a:pt x="2701" y="770"/>
                      <a:pt x="1573" y="1761"/>
                      <a:pt x="889" y="2958"/>
                    </a:cubicBezTo>
                    <a:cubicBezTo>
                      <a:pt x="308" y="4017"/>
                      <a:pt x="35" y="5247"/>
                      <a:pt x="35" y="6512"/>
                    </a:cubicBezTo>
                    <a:cubicBezTo>
                      <a:pt x="1" y="7571"/>
                      <a:pt x="206" y="8733"/>
                      <a:pt x="821" y="9622"/>
                    </a:cubicBezTo>
                    <a:cubicBezTo>
                      <a:pt x="1846" y="11228"/>
                      <a:pt x="3931" y="11878"/>
                      <a:pt x="5811" y="12322"/>
                    </a:cubicBezTo>
                    <a:cubicBezTo>
                      <a:pt x="4717" y="13176"/>
                      <a:pt x="3726" y="14407"/>
                      <a:pt x="3555" y="15808"/>
                    </a:cubicBezTo>
                    <a:cubicBezTo>
                      <a:pt x="3350" y="17209"/>
                      <a:pt x="4102" y="18816"/>
                      <a:pt x="5469" y="19226"/>
                    </a:cubicBezTo>
                    <a:cubicBezTo>
                      <a:pt x="5059" y="19738"/>
                      <a:pt x="4888" y="20524"/>
                      <a:pt x="5059" y="21140"/>
                    </a:cubicBezTo>
                    <a:cubicBezTo>
                      <a:pt x="5161" y="21823"/>
                      <a:pt x="5674" y="22404"/>
                      <a:pt x="6289" y="22677"/>
                    </a:cubicBezTo>
                    <a:lnTo>
                      <a:pt x="11928" y="22814"/>
                    </a:lnTo>
                    <a:cubicBezTo>
                      <a:pt x="12270" y="22814"/>
                      <a:pt x="12133" y="22233"/>
                      <a:pt x="12270" y="21960"/>
                    </a:cubicBezTo>
                    <a:cubicBezTo>
                      <a:pt x="12338" y="21823"/>
                      <a:pt x="12475" y="21755"/>
                      <a:pt x="12612" y="21652"/>
                    </a:cubicBezTo>
                    <a:cubicBezTo>
                      <a:pt x="13159" y="21276"/>
                      <a:pt x="13466" y="20524"/>
                      <a:pt x="13364" y="19841"/>
                    </a:cubicBezTo>
                    <a:cubicBezTo>
                      <a:pt x="13295" y="19157"/>
                      <a:pt x="12851" y="18508"/>
                      <a:pt x="12304" y="18064"/>
                    </a:cubicBezTo>
                    <a:lnTo>
                      <a:pt x="12168" y="17961"/>
                    </a:lnTo>
                    <a:cubicBezTo>
                      <a:pt x="12099" y="17790"/>
                      <a:pt x="12236" y="17619"/>
                      <a:pt x="12338" y="17517"/>
                    </a:cubicBezTo>
                    <a:cubicBezTo>
                      <a:pt x="12954" y="17038"/>
                      <a:pt x="13535" y="16594"/>
                      <a:pt x="14047" y="16013"/>
                    </a:cubicBezTo>
                    <a:cubicBezTo>
                      <a:pt x="15517" y="14373"/>
                      <a:pt x="15654" y="11707"/>
                      <a:pt x="14526" y="9793"/>
                    </a:cubicBezTo>
                    <a:cubicBezTo>
                      <a:pt x="13466" y="7811"/>
                      <a:pt x="11313" y="6580"/>
                      <a:pt x="9092" y="6341"/>
                    </a:cubicBezTo>
                    <a:cubicBezTo>
                      <a:pt x="9228" y="5521"/>
                      <a:pt x="9263" y="4666"/>
                      <a:pt x="9228" y="3812"/>
                    </a:cubicBezTo>
                    <a:cubicBezTo>
                      <a:pt x="9194" y="3334"/>
                      <a:pt x="9160" y="2821"/>
                      <a:pt x="8921" y="2411"/>
                    </a:cubicBezTo>
                    <a:cubicBezTo>
                      <a:pt x="8682" y="1898"/>
                      <a:pt x="8237" y="1488"/>
                      <a:pt x="7793" y="1146"/>
                    </a:cubicBezTo>
                    <a:cubicBezTo>
                      <a:pt x="7041" y="599"/>
                      <a:pt x="6289" y="53"/>
                      <a:pt x="5401" y="18"/>
                    </a:cubicBezTo>
                    <a:cubicBezTo>
                      <a:pt x="5314" y="6"/>
                      <a:pt x="5228" y="0"/>
                      <a:pt x="514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8" name="Google Shape;698;p36"/>
              <p:cNvSpPr/>
              <p:nvPr/>
            </p:nvSpPr>
            <p:spPr>
              <a:xfrm>
                <a:off x="6756798" y="3288783"/>
                <a:ext cx="177360" cy="37912"/>
              </a:xfrm>
              <a:custGeom>
                <a:rect b="b" l="l" r="r" t="t"/>
                <a:pathLst>
                  <a:path extrusionOk="0" h="1812" w="8477">
                    <a:moveTo>
                      <a:pt x="0" y="0"/>
                    </a:moveTo>
                    <a:lnTo>
                      <a:pt x="0" y="1812"/>
                    </a:lnTo>
                    <a:lnTo>
                      <a:pt x="8476" y="1812"/>
                    </a:lnTo>
                    <a:lnTo>
                      <a:pt x="847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99" name="Google Shape;699;p36"/>
            <p:cNvGrpSpPr/>
            <p:nvPr/>
          </p:nvGrpSpPr>
          <p:grpSpPr>
            <a:xfrm>
              <a:off x="7332425" y="3288072"/>
              <a:ext cx="1653965" cy="1283553"/>
              <a:chOff x="7332425" y="3288072"/>
              <a:chExt cx="1653965" cy="1283553"/>
            </a:xfrm>
          </p:grpSpPr>
          <p:sp>
            <p:nvSpPr>
              <p:cNvPr id="700" name="Google Shape;700;p36"/>
              <p:cNvSpPr/>
              <p:nvPr/>
            </p:nvSpPr>
            <p:spPr>
              <a:xfrm>
                <a:off x="7381049" y="3383164"/>
                <a:ext cx="1539540" cy="1188461"/>
              </a:xfrm>
              <a:custGeom>
                <a:rect b="b" l="l" r="r" t="t"/>
                <a:pathLst>
                  <a:path extrusionOk="0" h="56803" w="73583">
                    <a:moveTo>
                      <a:pt x="36775" y="1"/>
                    </a:moveTo>
                    <a:lnTo>
                      <a:pt x="1" y="22489"/>
                    </a:lnTo>
                    <a:lnTo>
                      <a:pt x="1" y="56802"/>
                    </a:lnTo>
                    <a:lnTo>
                      <a:pt x="73583" y="56802"/>
                    </a:lnTo>
                    <a:lnTo>
                      <a:pt x="73583" y="22489"/>
                    </a:lnTo>
                    <a:lnTo>
                      <a:pt x="3677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1" name="Google Shape;701;p36"/>
              <p:cNvSpPr/>
              <p:nvPr/>
            </p:nvSpPr>
            <p:spPr>
              <a:xfrm>
                <a:off x="7381049" y="3409631"/>
                <a:ext cx="1539540" cy="1135527"/>
              </a:xfrm>
              <a:custGeom>
                <a:rect b="b" l="l" r="r" t="t"/>
                <a:pathLst>
                  <a:path extrusionOk="0" h="54273" w="73583">
                    <a:moveTo>
                      <a:pt x="35134" y="0"/>
                    </a:moveTo>
                    <a:lnTo>
                      <a:pt x="34553" y="376"/>
                    </a:lnTo>
                    <a:lnTo>
                      <a:pt x="39065" y="376"/>
                    </a:lnTo>
                    <a:lnTo>
                      <a:pt x="38449" y="0"/>
                    </a:lnTo>
                    <a:close/>
                    <a:moveTo>
                      <a:pt x="31717" y="2085"/>
                    </a:moveTo>
                    <a:lnTo>
                      <a:pt x="31136" y="2495"/>
                    </a:lnTo>
                    <a:lnTo>
                      <a:pt x="42448" y="2495"/>
                    </a:lnTo>
                    <a:lnTo>
                      <a:pt x="41799" y="2085"/>
                    </a:lnTo>
                    <a:close/>
                    <a:moveTo>
                      <a:pt x="28401" y="4136"/>
                    </a:moveTo>
                    <a:lnTo>
                      <a:pt x="27786" y="4546"/>
                    </a:lnTo>
                    <a:lnTo>
                      <a:pt x="45866" y="4546"/>
                    </a:lnTo>
                    <a:lnTo>
                      <a:pt x="45216" y="4136"/>
                    </a:lnTo>
                    <a:close/>
                    <a:moveTo>
                      <a:pt x="24984" y="6255"/>
                    </a:moveTo>
                    <a:lnTo>
                      <a:pt x="24369" y="6631"/>
                    </a:lnTo>
                    <a:lnTo>
                      <a:pt x="49215" y="6631"/>
                    </a:lnTo>
                    <a:lnTo>
                      <a:pt x="48600" y="6255"/>
                    </a:lnTo>
                    <a:close/>
                    <a:moveTo>
                      <a:pt x="21600" y="8305"/>
                    </a:moveTo>
                    <a:lnTo>
                      <a:pt x="21019" y="8681"/>
                    </a:lnTo>
                    <a:lnTo>
                      <a:pt x="52633" y="8681"/>
                    </a:lnTo>
                    <a:lnTo>
                      <a:pt x="51983" y="8305"/>
                    </a:lnTo>
                    <a:close/>
                    <a:moveTo>
                      <a:pt x="18183" y="10390"/>
                    </a:moveTo>
                    <a:lnTo>
                      <a:pt x="17568" y="10766"/>
                    </a:lnTo>
                    <a:lnTo>
                      <a:pt x="55982" y="10766"/>
                    </a:lnTo>
                    <a:lnTo>
                      <a:pt x="55333" y="10390"/>
                    </a:lnTo>
                    <a:close/>
                    <a:moveTo>
                      <a:pt x="14799" y="12441"/>
                    </a:moveTo>
                    <a:lnTo>
                      <a:pt x="14218" y="12817"/>
                    </a:lnTo>
                    <a:lnTo>
                      <a:pt x="59365" y="12817"/>
                    </a:lnTo>
                    <a:lnTo>
                      <a:pt x="58750" y="12441"/>
                    </a:lnTo>
                    <a:close/>
                    <a:moveTo>
                      <a:pt x="11450" y="14525"/>
                    </a:moveTo>
                    <a:lnTo>
                      <a:pt x="10835" y="14901"/>
                    </a:lnTo>
                    <a:lnTo>
                      <a:pt x="62783" y="14901"/>
                    </a:lnTo>
                    <a:lnTo>
                      <a:pt x="62134" y="14525"/>
                    </a:lnTo>
                    <a:close/>
                    <a:moveTo>
                      <a:pt x="8066" y="16576"/>
                    </a:moveTo>
                    <a:lnTo>
                      <a:pt x="7451" y="16952"/>
                    </a:lnTo>
                    <a:lnTo>
                      <a:pt x="66167" y="16952"/>
                    </a:lnTo>
                    <a:lnTo>
                      <a:pt x="65517" y="16576"/>
                    </a:lnTo>
                    <a:close/>
                    <a:moveTo>
                      <a:pt x="4649" y="18661"/>
                    </a:moveTo>
                    <a:lnTo>
                      <a:pt x="4034" y="19071"/>
                    </a:lnTo>
                    <a:lnTo>
                      <a:pt x="69550" y="19071"/>
                    </a:lnTo>
                    <a:lnTo>
                      <a:pt x="68901" y="18661"/>
                    </a:lnTo>
                    <a:close/>
                    <a:moveTo>
                      <a:pt x="1265" y="20711"/>
                    </a:moveTo>
                    <a:lnTo>
                      <a:pt x="684" y="21121"/>
                    </a:lnTo>
                    <a:lnTo>
                      <a:pt x="72899" y="21121"/>
                    </a:lnTo>
                    <a:lnTo>
                      <a:pt x="72318" y="20711"/>
                    </a:lnTo>
                    <a:close/>
                    <a:moveTo>
                      <a:pt x="1" y="22830"/>
                    </a:moveTo>
                    <a:lnTo>
                      <a:pt x="1" y="23206"/>
                    </a:lnTo>
                    <a:lnTo>
                      <a:pt x="73583" y="23206"/>
                    </a:lnTo>
                    <a:lnTo>
                      <a:pt x="73583" y="22830"/>
                    </a:lnTo>
                    <a:close/>
                    <a:moveTo>
                      <a:pt x="1" y="24881"/>
                    </a:moveTo>
                    <a:lnTo>
                      <a:pt x="1" y="25257"/>
                    </a:lnTo>
                    <a:lnTo>
                      <a:pt x="73583" y="25257"/>
                    </a:lnTo>
                    <a:lnTo>
                      <a:pt x="73583" y="24881"/>
                    </a:lnTo>
                    <a:close/>
                    <a:moveTo>
                      <a:pt x="1" y="26966"/>
                    </a:moveTo>
                    <a:lnTo>
                      <a:pt x="1" y="27342"/>
                    </a:lnTo>
                    <a:lnTo>
                      <a:pt x="73583" y="27342"/>
                    </a:lnTo>
                    <a:lnTo>
                      <a:pt x="73583" y="26966"/>
                    </a:lnTo>
                    <a:close/>
                    <a:moveTo>
                      <a:pt x="1" y="29016"/>
                    </a:moveTo>
                    <a:lnTo>
                      <a:pt x="1" y="29392"/>
                    </a:lnTo>
                    <a:lnTo>
                      <a:pt x="73583" y="29392"/>
                    </a:lnTo>
                    <a:lnTo>
                      <a:pt x="73583" y="29016"/>
                    </a:lnTo>
                    <a:close/>
                    <a:moveTo>
                      <a:pt x="1" y="31101"/>
                    </a:moveTo>
                    <a:lnTo>
                      <a:pt x="1" y="31477"/>
                    </a:lnTo>
                    <a:lnTo>
                      <a:pt x="73583" y="31477"/>
                    </a:lnTo>
                    <a:lnTo>
                      <a:pt x="73583" y="31101"/>
                    </a:lnTo>
                    <a:close/>
                    <a:moveTo>
                      <a:pt x="1" y="33152"/>
                    </a:moveTo>
                    <a:lnTo>
                      <a:pt x="1" y="33527"/>
                    </a:lnTo>
                    <a:lnTo>
                      <a:pt x="73583" y="33527"/>
                    </a:lnTo>
                    <a:lnTo>
                      <a:pt x="73583" y="33152"/>
                    </a:lnTo>
                    <a:close/>
                    <a:moveTo>
                      <a:pt x="1" y="35236"/>
                    </a:moveTo>
                    <a:lnTo>
                      <a:pt x="1" y="35646"/>
                    </a:lnTo>
                    <a:lnTo>
                      <a:pt x="73583" y="35646"/>
                    </a:lnTo>
                    <a:lnTo>
                      <a:pt x="73583" y="35236"/>
                    </a:lnTo>
                    <a:close/>
                    <a:moveTo>
                      <a:pt x="1" y="37287"/>
                    </a:moveTo>
                    <a:lnTo>
                      <a:pt x="1" y="37697"/>
                    </a:lnTo>
                    <a:lnTo>
                      <a:pt x="73583" y="37697"/>
                    </a:lnTo>
                    <a:lnTo>
                      <a:pt x="73583" y="37287"/>
                    </a:lnTo>
                    <a:close/>
                    <a:moveTo>
                      <a:pt x="1" y="39406"/>
                    </a:moveTo>
                    <a:lnTo>
                      <a:pt x="1" y="39782"/>
                    </a:lnTo>
                    <a:lnTo>
                      <a:pt x="73583" y="39782"/>
                    </a:lnTo>
                    <a:lnTo>
                      <a:pt x="73583" y="39406"/>
                    </a:lnTo>
                    <a:close/>
                    <a:moveTo>
                      <a:pt x="1" y="41456"/>
                    </a:moveTo>
                    <a:lnTo>
                      <a:pt x="1" y="41832"/>
                    </a:lnTo>
                    <a:lnTo>
                      <a:pt x="73583" y="41832"/>
                    </a:lnTo>
                    <a:lnTo>
                      <a:pt x="73583" y="41456"/>
                    </a:lnTo>
                    <a:close/>
                    <a:moveTo>
                      <a:pt x="1" y="43541"/>
                    </a:moveTo>
                    <a:lnTo>
                      <a:pt x="1" y="43917"/>
                    </a:lnTo>
                    <a:lnTo>
                      <a:pt x="73583" y="43917"/>
                    </a:lnTo>
                    <a:lnTo>
                      <a:pt x="73583" y="43541"/>
                    </a:lnTo>
                    <a:close/>
                    <a:moveTo>
                      <a:pt x="1" y="45592"/>
                    </a:moveTo>
                    <a:lnTo>
                      <a:pt x="1" y="45968"/>
                    </a:lnTo>
                    <a:lnTo>
                      <a:pt x="73583" y="45968"/>
                    </a:lnTo>
                    <a:lnTo>
                      <a:pt x="73583" y="45592"/>
                    </a:lnTo>
                    <a:close/>
                    <a:moveTo>
                      <a:pt x="1" y="47677"/>
                    </a:moveTo>
                    <a:lnTo>
                      <a:pt x="1" y="48053"/>
                    </a:lnTo>
                    <a:lnTo>
                      <a:pt x="73583" y="48053"/>
                    </a:lnTo>
                    <a:lnTo>
                      <a:pt x="73583" y="47677"/>
                    </a:lnTo>
                    <a:close/>
                    <a:moveTo>
                      <a:pt x="1" y="49727"/>
                    </a:moveTo>
                    <a:lnTo>
                      <a:pt x="1" y="50103"/>
                    </a:lnTo>
                    <a:lnTo>
                      <a:pt x="73583" y="50103"/>
                    </a:lnTo>
                    <a:lnTo>
                      <a:pt x="73583" y="49727"/>
                    </a:lnTo>
                    <a:close/>
                    <a:moveTo>
                      <a:pt x="1" y="51812"/>
                    </a:moveTo>
                    <a:lnTo>
                      <a:pt x="1" y="52222"/>
                    </a:lnTo>
                    <a:lnTo>
                      <a:pt x="73583" y="52222"/>
                    </a:lnTo>
                    <a:lnTo>
                      <a:pt x="73583" y="51812"/>
                    </a:lnTo>
                    <a:close/>
                    <a:moveTo>
                      <a:pt x="1" y="53863"/>
                    </a:moveTo>
                    <a:lnTo>
                      <a:pt x="1" y="54273"/>
                    </a:lnTo>
                    <a:lnTo>
                      <a:pt x="73583" y="54273"/>
                    </a:lnTo>
                    <a:lnTo>
                      <a:pt x="73583" y="5386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2" name="Google Shape;702;p36"/>
              <p:cNvSpPr/>
              <p:nvPr/>
            </p:nvSpPr>
            <p:spPr>
              <a:xfrm>
                <a:off x="7361758" y="4525822"/>
                <a:ext cx="1577431" cy="45799"/>
              </a:xfrm>
              <a:custGeom>
                <a:rect b="b" l="l" r="r" t="t"/>
                <a:pathLst>
                  <a:path extrusionOk="0" h="2189" w="75394">
                    <a:moveTo>
                      <a:pt x="0" y="1"/>
                    </a:moveTo>
                    <a:lnTo>
                      <a:pt x="0" y="2188"/>
                    </a:lnTo>
                    <a:lnTo>
                      <a:pt x="75393" y="2188"/>
                    </a:lnTo>
                    <a:lnTo>
                      <a:pt x="75393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3" name="Google Shape;703;p36"/>
              <p:cNvSpPr/>
              <p:nvPr/>
            </p:nvSpPr>
            <p:spPr>
              <a:xfrm>
                <a:off x="7381049" y="4203345"/>
                <a:ext cx="1539540" cy="22178"/>
              </a:xfrm>
              <a:custGeom>
                <a:rect b="b" l="l" r="r" t="t"/>
                <a:pathLst>
                  <a:path extrusionOk="0" h="1060" w="73583">
                    <a:moveTo>
                      <a:pt x="1" y="0"/>
                    </a:moveTo>
                    <a:lnTo>
                      <a:pt x="1" y="1060"/>
                    </a:lnTo>
                    <a:lnTo>
                      <a:pt x="73583" y="1060"/>
                    </a:lnTo>
                    <a:lnTo>
                      <a:pt x="7358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4" name="Google Shape;704;p36"/>
              <p:cNvSpPr/>
              <p:nvPr/>
            </p:nvSpPr>
            <p:spPr>
              <a:xfrm>
                <a:off x="8069647" y="3635593"/>
                <a:ext cx="158049" cy="315344"/>
              </a:xfrm>
              <a:custGeom>
                <a:rect b="b" l="l" r="r" t="t"/>
                <a:pathLst>
                  <a:path extrusionOk="0" h="15072" w="7554">
                    <a:moveTo>
                      <a:pt x="1" y="0"/>
                    </a:moveTo>
                    <a:lnTo>
                      <a:pt x="1" y="15072"/>
                    </a:lnTo>
                    <a:lnTo>
                      <a:pt x="7554" y="15072"/>
                    </a:lnTo>
                    <a:lnTo>
                      <a:pt x="755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5" name="Google Shape;705;p36"/>
              <p:cNvSpPr/>
              <p:nvPr/>
            </p:nvSpPr>
            <p:spPr>
              <a:xfrm>
                <a:off x="8058203" y="3624149"/>
                <a:ext cx="181649" cy="338944"/>
              </a:xfrm>
              <a:custGeom>
                <a:rect b="b" l="l" r="r" t="t"/>
                <a:pathLst>
                  <a:path extrusionOk="0" h="16200" w="8682">
                    <a:moveTo>
                      <a:pt x="2393" y="547"/>
                    </a:moveTo>
                    <a:lnTo>
                      <a:pt x="2393" y="3008"/>
                    </a:lnTo>
                    <a:lnTo>
                      <a:pt x="548" y="3008"/>
                    </a:lnTo>
                    <a:lnTo>
                      <a:pt x="548" y="547"/>
                    </a:lnTo>
                    <a:close/>
                    <a:moveTo>
                      <a:pt x="5982" y="547"/>
                    </a:moveTo>
                    <a:lnTo>
                      <a:pt x="5982" y="3008"/>
                    </a:lnTo>
                    <a:lnTo>
                      <a:pt x="3008" y="3008"/>
                    </a:lnTo>
                    <a:lnTo>
                      <a:pt x="3008" y="547"/>
                    </a:lnTo>
                    <a:close/>
                    <a:moveTo>
                      <a:pt x="8135" y="547"/>
                    </a:moveTo>
                    <a:lnTo>
                      <a:pt x="8135" y="3008"/>
                    </a:lnTo>
                    <a:lnTo>
                      <a:pt x="6597" y="3008"/>
                    </a:lnTo>
                    <a:lnTo>
                      <a:pt x="6597" y="547"/>
                    </a:lnTo>
                    <a:close/>
                    <a:moveTo>
                      <a:pt x="2393" y="3555"/>
                    </a:moveTo>
                    <a:lnTo>
                      <a:pt x="2393" y="8442"/>
                    </a:lnTo>
                    <a:lnTo>
                      <a:pt x="548" y="8442"/>
                    </a:lnTo>
                    <a:lnTo>
                      <a:pt x="548" y="3555"/>
                    </a:lnTo>
                    <a:close/>
                    <a:moveTo>
                      <a:pt x="8169" y="3555"/>
                    </a:moveTo>
                    <a:lnTo>
                      <a:pt x="8169" y="8442"/>
                    </a:lnTo>
                    <a:lnTo>
                      <a:pt x="6631" y="8442"/>
                    </a:lnTo>
                    <a:lnTo>
                      <a:pt x="6631" y="3555"/>
                    </a:lnTo>
                    <a:close/>
                    <a:moveTo>
                      <a:pt x="6016" y="3589"/>
                    </a:moveTo>
                    <a:lnTo>
                      <a:pt x="6016" y="8510"/>
                    </a:lnTo>
                    <a:lnTo>
                      <a:pt x="3043" y="8510"/>
                    </a:lnTo>
                    <a:lnTo>
                      <a:pt x="3043" y="3589"/>
                    </a:lnTo>
                    <a:close/>
                    <a:moveTo>
                      <a:pt x="2393" y="9057"/>
                    </a:moveTo>
                    <a:lnTo>
                      <a:pt x="2393" y="13158"/>
                    </a:lnTo>
                    <a:lnTo>
                      <a:pt x="548" y="13158"/>
                    </a:lnTo>
                    <a:lnTo>
                      <a:pt x="548" y="9057"/>
                    </a:lnTo>
                    <a:close/>
                    <a:moveTo>
                      <a:pt x="8169" y="9057"/>
                    </a:moveTo>
                    <a:lnTo>
                      <a:pt x="8169" y="13158"/>
                    </a:lnTo>
                    <a:lnTo>
                      <a:pt x="6631" y="13158"/>
                    </a:lnTo>
                    <a:lnTo>
                      <a:pt x="6631" y="9057"/>
                    </a:lnTo>
                    <a:close/>
                    <a:moveTo>
                      <a:pt x="5982" y="9091"/>
                    </a:moveTo>
                    <a:lnTo>
                      <a:pt x="5982" y="13192"/>
                    </a:lnTo>
                    <a:lnTo>
                      <a:pt x="3008" y="13192"/>
                    </a:lnTo>
                    <a:lnTo>
                      <a:pt x="3008" y="9091"/>
                    </a:lnTo>
                    <a:close/>
                    <a:moveTo>
                      <a:pt x="8169" y="13773"/>
                    </a:moveTo>
                    <a:lnTo>
                      <a:pt x="8169" y="15585"/>
                    </a:lnTo>
                    <a:lnTo>
                      <a:pt x="6631" y="15585"/>
                    </a:lnTo>
                    <a:lnTo>
                      <a:pt x="6631" y="13773"/>
                    </a:lnTo>
                    <a:close/>
                    <a:moveTo>
                      <a:pt x="2393" y="13808"/>
                    </a:moveTo>
                    <a:lnTo>
                      <a:pt x="2393" y="15653"/>
                    </a:lnTo>
                    <a:lnTo>
                      <a:pt x="548" y="15653"/>
                    </a:lnTo>
                    <a:lnTo>
                      <a:pt x="548" y="13808"/>
                    </a:lnTo>
                    <a:close/>
                    <a:moveTo>
                      <a:pt x="6016" y="13808"/>
                    </a:moveTo>
                    <a:lnTo>
                      <a:pt x="6016" y="15653"/>
                    </a:lnTo>
                    <a:lnTo>
                      <a:pt x="3043" y="15653"/>
                    </a:lnTo>
                    <a:lnTo>
                      <a:pt x="3043" y="13808"/>
                    </a:lnTo>
                    <a:close/>
                    <a:moveTo>
                      <a:pt x="1" y="0"/>
                    </a:moveTo>
                    <a:lnTo>
                      <a:pt x="1" y="547"/>
                    </a:lnTo>
                    <a:lnTo>
                      <a:pt x="1" y="15653"/>
                    </a:lnTo>
                    <a:lnTo>
                      <a:pt x="1" y="16200"/>
                    </a:lnTo>
                    <a:lnTo>
                      <a:pt x="8682" y="16200"/>
                    </a:lnTo>
                    <a:lnTo>
                      <a:pt x="8682" y="15653"/>
                    </a:lnTo>
                    <a:lnTo>
                      <a:pt x="8682" y="547"/>
                    </a:lnTo>
                    <a:lnTo>
                      <a:pt x="868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6" name="Google Shape;706;p36"/>
              <p:cNvSpPr/>
              <p:nvPr/>
            </p:nvSpPr>
            <p:spPr>
              <a:xfrm>
                <a:off x="8026045" y="4279126"/>
                <a:ext cx="249564" cy="292497"/>
              </a:xfrm>
              <a:custGeom>
                <a:rect b="b" l="l" r="r" t="t"/>
                <a:pathLst>
                  <a:path extrusionOk="0" h="13980" w="11928">
                    <a:moveTo>
                      <a:pt x="0" y="1"/>
                    </a:moveTo>
                    <a:lnTo>
                      <a:pt x="0" y="13979"/>
                    </a:lnTo>
                    <a:lnTo>
                      <a:pt x="11928" y="13979"/>
                    </a:lnTo>
                    <a:lnTo>
                      <a:pt x="1192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7" name="Google Shape;707;p36"/>
              <p:cNvSpPr/>
              <p:nvPr/>
            </p:nvSpPr>
            <p:spPr>
              <a:xfrm>
                <a:off x="8208384" y="4409995"/>
                <a:ext cx="37912" cy="37200"/>
              </a:xfrm>
              <a:custGeom>
                <a:rect b="b" l="l" r="r" t="t"/>
                <a:pathLst>
                  <a:path extrusionOk="0" h="1778" w="1812">
                    <a:moveTo>
                      <a:pt x="889" y="0"/>
                    </a:moveTo>
                    <a:cubicBezTo>
                      <a:pt x="410" y="0"/>
                      <a:pt x="0" y="376"/>
                      <a:pt x="0" y="889"/>
                    </a:cubicBezTo>
                    <a:cubicBezTo>
                      <a:pt x="0" y="1367"/>
                      <a:pt x="376" y="1777"/>
                      <a:pt x="889" y="1777"/>
                    </a:cubicBezTo>
                    <a:cubicBezTo>
                      <a:pt x="1367" y="1777"/>
                      <a:pt x="1811" y="1402"/>
                      <a:pt x="1811" y="889"/>
                    </a:cubicBezTo>
                    <a:cubicBezTo>
                      <a:pt x="1811" y="376"/>
                      <a:pt x="1367" y="0"/>
                      <a:pt x="889" y="0"/>
                    </a:cubicBezTo>
                    <a:close/>
                  </a:path>
                </a:pathLst>
              </a:custGeom>
              <a:solidFill>
                <a:srgbClr val="EADCC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8" name="Google Shape;708;p36"/>
              <p:cNvSpPr/>
              <p:nvPr/>
            </p:nvSpPr>
            <p:spPr>
              <a:xfrm>
                <a:off x="7640612" y="4270547"/>
                <a:ext cx="160204" cy="202383"/>
              </a:xfrm>
              <a:custGeom>
                <a:rect b="b" l="l" r="r" t="t"/>
                <a:pathLst>
                  <a:path extrusionOk="0" h="9673" w="7657">
                    <a:moveTo>
                      <a:pt x="1" y="1"/>
                    </a:moveTo>
                    <a:lnTo>
                      <a:pt x="1" y="9673"/>
                    </a:lnTo>
                    <a:lnTo>
                      <a:pt x="7656" y="9673"/>
                    </a:lnTo>
                    <a:lnTo>
                      <a:pt x="765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9" name="Google Shape;709;p36"/>
              <p:cNvSpPr/>
              <p:nvPr/>
            </p:nvSpPr>
            <p:spPr>
              <a:xfrm>
                <a:off x="7627034" y="4257680"/>
                <a:ext cx="185227" cy="228118"/>
              </a:xfrm>
              <a:custGeom>
                <a:rect b="b" l="l" r="r" t="t"/>
                <a:pathLst>
                  <a:path extrusionOk="0" h="10903" w="8853">
                    <a:moveTo>
                      <a:pt x="2871" y="616"/>
                    </a:moveTo>
                    <a:lnTo>
                      <a:pt x="2871" y="2906"/>
                    </a:lnTo>
                    <a:lnTo>
                      <a:pt x="650" y="2906"/>
                    </a:lnTo>
                    <a:lnTo>
                      <a:pt x="650" y="616"/>
                    </a:lnTo>
                    <a:close/>
                    <a:moveTo>
                      <a:pt x="5674" y="616"/>
                    </a:moveTo>
                    <a:lnTo>
                      <a:pt x="5674" y="2906"/>
                    </a:lnTo>
                    <a:lnTo>
                      <a:pt x="3487" y="2906"/>
                    </a:lnTo>
                    <a:lnTo>
                      <a:pt x="3487" y="616"/>
                    </a:lnTo>
                    <a:close/>
                    <a:moveTo>
                      <a:pt x="8271" y="616"/>
                    </a:moveTo>
                    <a:lnTo>
                      <a:pt x="8271" y="2906"/>
                    </a:lnTo>
                    <a:lnTo>
                      <a:pt x="6255" y="2906"/>
                    </a:lnTo>
                    <a:lnTo>
                      <a:pt x="6255" y="616"/>
                    </a:lnTo>
                    <a:close/>
                    <a:moveTo>
                      <a:pt x="8271" y="3521"/>
                    </a:moveTo>
                    <a:lnTo>
                      <a:pt x="8271" y="7417"/>
                    </a:lnTo>
                    <a:lnTo>
                      <a:pt x="6255" y="7417"/>
                    </a:lnTo>
                    <a:lnTo>
                      <a:pt x="6255" y="3521"/>
                    </a:lnTo>
                    <a:close/>
                    <a:moveTo>
                      <a:pt x="2871" y="3555"/>
                    </a:moveTo>
                    <a:lnTo>
                      <a:pt x="2871" y="7451"/>
                    </a:lnTo>
                    <a:lnTo>
                      <a:pt x="650" y="7451"/>
                    </a:lnTo>
                    <a:lnTo>
                      <a:pt x="650" y="3555"/>
                    </a:lnTo>
                    <a:close/>
                    <a:moveTo>
                      <a:pt x="5674" y="3555"/>
                    </a:moveTo>
                    <a:lnTo>
                      <a:pt x="5674" y="7451"/>
                    </a:lnTo>
                    <a:lnTo>
                      <a:pt x="3487" y="7451"/>
                    </a:lnTo>
                    <a:lnTo>
                      <a:pt x="3487" y="3555"/>
                    </a:lnTo>
                    <a:close/>
                    <a:moveTo>
                      <a:pt x="8271" y="7998"/>
                    </a:moveTo>
                    <a:lnTo>
                      <a:pt x="8271" y="10322"/>
                    </a:lnTo>
                    <a:lnTo>
                      <a:pt x="6255" y="10322"/>
                    </a:lnTo>
                    <a:lnTo>
                      <a:pt x="6255" y="7998"/>
                    </a:lnTo>
                    <a:close/>
                    <a:moveTo>
                      <a:pt x="2871" y="8032"/>
                    </a:moveTo>
                    <a:lnTo>
                      <a:pt x="2871" y="10356"/>
                    </a:lnTo>
                    <a:lnTo>
                      <a:pt x="650" y="10356"/>
                    </a:lnTo>
                    <a:lnTo>
                      <a:pt x="650" y="8032"/>
                    </a:lnTo>
                    <a:close/>
                    <a:moveTo>
                      <a:pt x="5674" y="8032"/>
                    </a:moveTo>
                    <a:lnTo>
                      <a:pt x="5674" y="10356"/>
                    </a:lnTo>
                    <a:lnTo>
                      <a:pt x="3487" y="10356"/>
                    </a:lnTo>
                    <a:lnTo>
                      <a:pt x="3487" y="8032"/>
                    </a:lnTo>
                    <a:close/>
                    <a:moveTo>
                      <a:pt x="1" y="1"/>
                    </a:moveTo>
                    <a:lnTo>
                      <a:pt x="1" y="616"/>
                    </a:lnTo>
                    <a:lnTo>
                      <a:pt x="1" y="10322"/>
                    </a:lnTo>
                    <a:lnTo>
                      <a:pt x="1" y="10903"/>
                    </a:lnTo>
                    <a:lnTo>
                      <a:pt x="8852" y="10903"/>
                    </a:lnTo>
                    <a:lnTo>
                      <a:pt x="8852" y="10322"/>
                    </a:lnTo>
                    <a:lnTo>
                      <a:pt x="8852" y="616"/>
                    </a:lnTo>
                    <a:lnTo>
                      <a:pt x="885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0" name="Google Shape;710;p36"/>
              <p:cNvSpPr/>
              <p:nvPr/>
            </p:nvSpPr>
            <p:spPr>
              <a:xfrm>
                <a:off x="7603433" y="4480065"/>
                <a:ext cx="233139" cy="16466"/>
              </a:xfrm>
              <a:custGeom>
                <a:rect b="b" l="l" r="r" t="t"/>
                <a:pathLst>
                  <a:path extrusionOk="0" h="787" w="11143">
                    <a:moveTo>
                      <a:pt x="1" y="1"/>
                    </a:moveTo>
                    <a:lnTo>
                      <a:pt x="1" y="787"/>
                    </a:lnTo>
                    <a:lnTo>
                      <a:pt x="11142" y="787"/>
                    </a:lnTo>
                    <a:lnTo>
                      <a:pt x="1114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1" name="Google Shape;711;p36"/>
              <p:cNvSpPr/>
              <p:nvPr/>
            </p:nvSpPr>
            <p:spPr>
              <a:xfrm>
                <a:off x="8512282" y="4270547"/>
                <a:ext cx="160183" cy="202383"/>
              </a:xfrm>
              <a:custGeom>
                <a:rect b="b" l="l" r="r" t="t"/>
                <a:pathLst>
                  <a:path extrusionOk="0" h="9673" w="7656">
                    <a:moveTo>
                      <a:pt x="0" y="1"/>
                    </a:moveTo>
                    <a:lnTo>
                      <a:pt x="0" y="9673"/>
                    </a:lnTo>
                    <a:lnTo>
                      <a:pt x="7656" y="9673"/>
                    </a:lnTo>
                    <a:lnTo>
                      <a:pt x="765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2" name="Google Shape;712;p36"/>
              <p:cNvSpPr/>
              <p:nvPr/>
            </p:nvSpPr>
            <p:spPr>
              <a:xfrm>
                <a:off x="8500126" y="4257680"/>
                <a:ext cx="184495" cy="228118"/>
              </a:xfrm>
              <a:custGeom>
                <a:rect b="b" l="l" r="r" t="t"/>
                <a:pathLst>
                  <a:path extrusionOk="0" h="10903" w="8818">
                    <a:moveTo>
                      <a:pt x="2803" y="616"/>
                    </a:moveTo>
                    <a:lnTo>
                      <a:pt x="2803" y="2906"/>
                    </a:lnTo>
                    <a:lnTo>
                      <a:pt x="581" y="2906"/>
                    </a:lnTo>
                    <a:lnTo>
                      <a:pt x="581" y="616"/>
                    </a:lnTo>
                    <a:close/>
                    <a:moveTo>
                      <a:pt x="5571" y="616"/>
                    </a:moveTo>
                    <a:lnTo>
                      <a:pt x="5571" y="2906"/>
                    </a:lnTo>
                    <a:lnTo>
                      <a:pt x="3418" y="2906"/>
                    </a:lnTo>
                    <a:lnTo>
                      <a:pt x="3418" y="616"/>
                    </a:lnTo>
                    <a:close/>
                    <a:moveTo>
                      <a:pt x="8237" y="616"/>
                    </a:moveTo>
                    <a:lnTo>
                      <a:pt x="8237" y="2906"/>
                    </a:lnTo>
                    <a:lnTo>
                      <a:pt x="6220" y="2906"/>
                    </a:lnTo>
                    <a:lnTo>
                      <a:pt x="6220" y="616"/>
                    </a:lnTo>
                    <a:close/>
                    <a:moveTo>
                      <a:pt x="8202" y="3521"/>
                    </a:moveTo>
                    <a:lnTo>
                      <a:pt x="8202" y="7417"/>
                    </a:lnTo>
                    <a:lnTo>
                      <a:pt x="6186" y="7417"/>
                    </a:lnTo>
                    <a:lnTo>
                      <a:pt x="6186" y="3521"/>
                    </a:lnTo>
                    <a:close/>
                    <a:moveTo>
                      <a:pt x="2803" y="3555"/>
                    </a:moveTo>
                    <a:lnTo>
                      <a:pt x="2803" y="7451"/>
                    </a:lnTo>
                    <a:lnTo>
                      <a:pt x="581" y="7451"/>
                    </a:lnTo>
                    <a:lnTo>
                      <a:pt x="581" y="3555"/>
                    </a:lnTo>
                    <a:close/>
                    <a:moveTo>
                      <a:pt x="5571" y="3555"/>
                    </a:moveTo>
                    <a:lnTo>
                      <a:pt x="5571" y="7451"/>
                    </a:lnTo>
                    <a:lnTo>
                      <a:pt x="3418" y="7451"/>
                    </a:lnTo>
                    <a:lnTo>
                      <a:pt x="3418" y="3555"/>
                    </a:lnTo>
                    <a:close/>
                    <a:moveTo>
                      <a:pt x="8202" y="7998"/>
                    </a:moveTo>
                    <a:lnTo>
                      <a:pt x="8202" y="10322"/>
                    </a:lnTo>
                    <a:lnTo>
                      <a:pt x="6186" y="10322"/>
                    </a:lnTo>
                    <a:lnTo>
                      <a:pt x="6186" y="7998"/>
                    </a:lnTo>
                    <a:close/>
                    <a:moveTo>
                      <a:pt x="2803" y="8032"/>
                    </a:moveTo>
                    <a:lnTo>
                      <a:pt x="2803" y="10356"/>
                    </a:lnTo>
                    <a:lnTo>
                      <a:pt x="581" y="10356"/>
                    </a:lnTo>
                    <a:lnTo>
                      <a:pt x="581" y="8032"/>
                    </a:lnTo>
                    <a:close/>
                    <a:moveTo>
                      <a:pt x="5571" y="8032"/>
                    </a:moveTo>
                    <a:lnTo>
                      <a:pt x="5571" y="10356"/>
                    </a:lnTo>
                    <a:lnTo>
                      <a:pt x="3418" y="10356"/>
                    </a:lnTo>
                    <a:lnTo>
                      <a:pt x="3418" y="8032"/>
                    </a:lnTo>
                    <a:close/>
                    <a:moveTo>
                      <a:pt x="0" y="1"/>
                    </a:moveTo>
                    <a:lnTo>
                      <a:pt x="0" y="616"/>
                    </a:lnTo>
                    <a:lnTo>
                      <a:pt x="0" y="10322"/>
                    </a:lnTo>
                    <a:lnTo>
                      <a:pt x="0" y="10903"/>
                    </a:lnTo>
                    <a:lnTo>
                      <a:pt x="8818" y="10903"/>
                    </a:lnTo>
                    <a:lnTo>
                      <a:pt x="8818" y="10322"/>
                    </a:lnTo>
                    <a:lnTo>
                      <a:pt x="8818" y="616"/>
                    </a:lnTo>
                    <a:lnTo>
                      <a:pt x="881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3" name="Google Shape;713;p36"/>
              <p:cNvSpPr/>
              <p:nvPr/>
            </p:nvSpPr>
            <p:spPr>
              <a:xfrm>
                <a:off x="8475814" y="4480065"/>
                <a:ext cx="233118" cy="16466"/>
              </a:xfrm>
              <a:custGeom>
                <a:rect b="b" l="l" r="r" t="t"/>
                <a:pathLst>
                  <a:path extrusionOk="0" h="787" w="11142">
                    <a:moveTo>
                      <a:pt x="0" y="1"/>
                    </a:moveTo>
                    <a:lnTo>
                      <a:pt x="0" y="787"/>
                    </a:lnTo>
                    <a:lnTo>
                      <a:pt x="11142" y="787"/>
                    </a:lnTo>
                    <a:lnTo>
                      <a:pt x="1114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4" name="Google Shape;714;p36"/>
              <p:cNvSpPr/>
              <p:nvPr/>
            </p:nvSpPr>
            <p:spPr>
              <a:xfrm>
                <a:off x="7353159" y="3451099"/>
                <a:ext cx="1597475" cy="727245"/>
              </a:xfrm>
              <a:custGeom>
                <a:rect b="b" l="l" r="r" t="t"/>
                <a:pathLst>
                  <a:path extrusionOk="0" h="34759" w="76352">
                    <a:moveTo>
                      <a:pt x="13466" y="29324"/>
                    </a:moveTo>
                    <a:lnTo>
                      <a:pt x="13466" y="32161"/>
                    </a:lnTo>
                    <a:lnTo>
                      <a:pt x="10151" y="29324"/>
                    </a:lnTo>
                    <a:close/>
                    <a:moveTo>
                      <a:pt x="48019" y="29324"/>
                    </a:moveTo>
                    <a:lnTo>
                      <a:pt x="48019" y="32161"/>
                    </a:lnTo>
                    <a:lnTo>
                      <a:pt x="44670" y="29324"/>
                    </a:lnTo>
                    <a:close/>
                    <a:moveTo>
                      <a:pt x="70405" y="29324"/>
                    </a:moveTo>
                    <a:lnTo>
                      <a:pt x="67124" y="32161"/>
                    </a:lnTo>
                    <a:lnTo>
                      <a:pt x="67124" y="29324"/>
                    </a:lnTo>
                    <a:close/>
                    <a:moveTo>
                      <a:pt x="30828" y="29324"/>
                    </a:moveTo>
                    <a:lnTo>
                      <a:pt x="30828" y="32229"/>
                    </a:lnTo>
                    <a:lnTo>
                      <a:pt x="27410" y="29324"/>
                    </a:lnTo>
                    <a:close/>
                    <a:moveTo>
                      <a:pt x="35886" y="29392"/>
                    </a:moveTo>
                    <a:lnTo>
                      <a:pt x="32503" y="32229"/>
                    </a:lnTo>
                    <a:lnTo>
                      <a:pt x="32503" y="29392"/>
                    </a:lnTo>
                    <a:close/>
                    <a:moveTo>
                      <a:pt x="53145" y="29392"/>
                    </a:moveTo>
                    <a:lnTo>
                      <a:pt x="49694" y="32297"/>
                    </a:lnTo>
                    <a:lnTo>
                      <a:pt x="49694" y="29392"/>
                    </a:lnTo>
                    <a:close/>
                    <a:moveTo>
                      <a:pt x="65449" y="29324"/>
                    </a:moveTo>
                    <a:lnTo>
                      <a:pt x="65449" y="32297"/>
                    </a:lnTo>
                    <a:lnTo>
                      <a:pt x="61963" y="29324"/>
                    </a:lnTo>
                    <a:close/>
                    <a:moveTo>
                      <a:pt x="18593" y="29392"/>
                    </a:moveTo>
                    <a:lnTo>
                      <a:pt x="15107" y="32332"/>
                    </a:lnTo>
                    <a:lnTo>
                      <a:pt x="15107" y="29392"/>
                    </a:lnTo>
                    <a:close/>
                    <a:moveTo>
                      <a:pt x="9912" y="29392"/>
                    </a:moveTo>
                    <a:lnTo>
                      <a:pt x="5708" y="32981"/>
                    </a:lnTo>
                    <a:lnTo>
                      <a:pt x="1539" y="29392"/>
                    </a:lnTo>
                    <a:close/>
                    <a:moveTo>
                      <a:pt x="27205" y="29392"/>
                    </a:moveTo>
                    <a:lnTo>
                      <a:pt x="22968" y="32981"/>
                    </a:lnTo>
                    <a:lnTo>
                      <a:pt x="18798" y="29392"/>
                    </a:lnTo>
                    <a:close/>
                    <a:moveTo>
                      <a:pt x="44499" y="29392"/>
                    </a:moveTo>
                    <a:lnTo>
                      <a:pt x="40295" y="32981"/>
                    </a:lnTo>
                    <a:lnTo>
                      <a:pt x="36091" y="29392"/>
                    </a:lnTo>
                    <a:close/>
                    <a:moveTo>
                      <a:pt x="61758" y="29392"/>
                    </a:moveTo>
                    <a:lnTo>
                      <a:pt x="57554" y="32981"/>
                    </a:lnTo>
                    <a:lnTo>
                      <a:pt x="53350" y="29392"/>
                    </a:lnTo>
                    <a:close/>
                    <a:moveTo>
                      <a:pt x="10049" y="29597"/>
                    </a:moveTo>
                    <a:lnTo>
                      <a:pt x="13466" y="32502"/>
                    </a:lnTo>
                    <a:lnTo>
                      <a:pt x="13466" y="33049"/>
                    </a:lnTo>
                    <a:lnTo>
                      <a:pt x="5982" y="33049"/>
                    </a:lnTo>
                    <a:lnTo>
                      <a:pt x="10049" y="29597"/>
                    </a:lnTo>
                    <a:close/>
                    <a:moveTo>
                      <a:pt x="18661" y="29597"/>
                    </a:moveTo>
                    <a:lnTo>
                      <a:pt x="22728" y="33049"/>
                    </a:lnTo>
                    <a:lnTo>
                      <a:pt x="15073" y="33049"/>
                    </a:lnTo>
                    <a:lnTo>
                      <a:pt x="15073" y="32639"/>
                    </a:lnTo>
                    <a:lnTo>
                      <a:pt x="15107" y="32639"/>
                    </a:lnTo>
                    <a:lnTo>
                      <a:pt x="18661" y="29597"/>
                    </a:lnTo>
                    <a:close/>
                    <a:moveTo>
                      <a:pt x="27308" y="29597"/>
                    </a:moveTo>
                    <a:lnTo>
                      <a:pt x="30794" y="32571"/>
                    </a:lnTo>
                    <a:lnTo>
                      <a:pt x="30794" y="33049"/>
                    </a:lnTo>
                    <a:lnTo>
                      <a:pt x="23241" y="33049"/>
                    </a:lnTo>
                    <a:lnTo>
                      <a:pt x="27308" y="29597"/>
                    </a:lnTo>
                    <a:close/>
                    <a:moveTo>
                      <a:pt x="35955" y="29597"/>
                    </a:moveTo>
                    <a:lnTo>
                      <a:pt x="40022" y="33049"/>
                    </a:lnTo>
                    <a:lnTo>
                      <a:pt x="32503" y="33049"/>
                    </a:lnTo>
                    <a:lnTo>
                      <a:pt x="32503" y="32537"/>
                    </a:lnTo>
                    <a:lnTo>
                      <a:pt x="35955" y="29597"/>
                    </a:lnTo>
                    <a:close/>
                    <a:moveTo>
                      <a:pt x="44601" y="29597"/>
                    </a:moveTo>
                    <a:lnTo>
                      <a:pt x="48019" y="32502"/>
                    </a:lnTo>
                    <a:lnTo>
                      <a:pt x="48019" y="33049"/>
                    </a:lnTo>
                    <a:lnTo>
                      <a:pt x="40534" y="33049"/>
                    </a:lnTo>
                    <a:lnTo>
                      <a:pt x="44601" y="29597"/>
                    </a:lnTo>
                    <a:close/>
                    <a:moveTo>
                      <a:pt x="53214" y="29597"/>
                    </a:moveTo>
                    <a:lnTo>
                      <a:pt x="57281" y="33049"/>
                    </a:lnTo>
                    <a:lnTo>
                      <a:pt x="49694" y="33049"/>
                    </a:lnTo>
                    <a:lnTo>
                      <a:pt x="49694" y="32639"/>
                    </a:lnTo>
                    <a:lnTo>
                      <a:pt x="53214" y="29597"/>
                    </a:lnTo>
                    <a:close/>
                    <a:moveTo>
                      <a:pt x="61895" y="29597"/>
                    </a:moveTo>
                    <a:lnTo>
                      <a:pt x="65449" y="32639"/>
                    </a:lnTo>
                    <a:lnTo>
                      <a:pt x="65449" y="33049"/>
                    </a:lnTo>
                    <a:lnTo>
                      <a:pt x="57793" y="33049"/>
                    </a:lnTo>
                    <a:lnTo>
                      <a:pt x="61895" y="29597"/>
                    </a:lnTo>
                    <a:close/>
                    <a:moveTo>
                      <a:pt x="70541" y="29597"/>
                    </a:moveTo>
                    <a:lnTo>
                      <a:pt x="74574" y="33049"/>
                    </a:lnTo>
                    <a:lnTo>
                      <a:pt x="67124" y="33049"/>
                    </a:lnTo>
                    <a:lnTo>
                      <a:pt x="67124" y="32502"/>
                    </a:lnTo>
                    <a:lnTo>
                      <a:pt x="70541" y="29597"/>
                    </a:lnTo>
                    <a:close/>
                    <a:moveTo>
                      <a:pt x="30145" y="1"/>
                    </a:moveTo>
                    <a:lnTo>
                      <a:pt x="30145" y="27752"/>
                    </a:lnTo>
                    <a:lnTo>
                      <a:pt x="22968" y="27752"/>
                    </a:lnTo>
                    <a:lnTo>
                      <a:pt x="22968" y="4785"/>
                    </a:lnTo>
                    <a:lnTo>
                      <a:pt x="20575" y="4785"/>
                    </a:lnTo>
                    <a:lnTo>
                      <a:pt x="20575" y="27752"/>
                    </a:lnTo>
                    <a:lnTo>
                      <a:pt x="1" y="27752"/>
                    </a:lnTo>
                    <a:lnTo>
                      <a:pt x="1" y="29324"/>
                    </a:lnTo>
                    <a:lnTo>
                      <a:pt x="1505" y="29324"/>
                    </a:lnTo>
                    <a:lnTo>
                      <a:pt x="1368" y="29495"/>
                    </a:lnTo>
                    <a:lnTo>
                      <a:pt x="5503" y="33015"/>
                    </a:lnTo>
                    <a:lnTo>
                      <a:pt x="1" y="33015"/>
                    </a:lnTo>
                    <a:lnTo>
                      <a:pt x="1" y="34758"/>
                    </a:lnTo>
                    <a:lnTo>
                      <a:pt x="76351" y="34758"/>
                    </a:lnTo>
                    <a:lnTo>
                      <a:pt x="76351" y="33015"/>
                    </a:lnTo>
                    <a:lnTo>
                      <a:pt x="74984" y="33015"/>
                    </a:lnTo>
                    <a:lnTo>
                      <a:pt x="75018" y="32981"/>
                    </a:lnTo>
                    <a:lnTo>
                      <a:pt x="70712" y="29324"/>
                    </a:lnTo>
                    <a:lnTo>
                      <a:pt x="76351" y="29324"/>
                    </a:lnTo>
                    <a:lnTo>
                      <a:pt x="76351" y="27752"/>
                    </a:lnTo>
                    <a:lnTo>
                      <a:pt x="57212" y="27752"/>
                    </a:lnTo>
                    <a:lnTo>
                      <a:pt x="57212" y="4785"/>
                    </a:lnTo>
                    <a:lnTo>
                      <a:pt x="54820" y="4785"/>
                    </a:lnTo>
                    <a:lnTo>
                      <a:pt x="54820" y="27752"/>
                    </a:lnTo>
                    <a:lnTo>
                      <a:pt x="45797" y="27752"/>
                    </a:lnTo>
                    <a:lnTo>
                      <a:pt x="45797" y="1"/>
                    </a:lnTo>
                    <a:lnTo>
                      <a:pt x="44772" y="1"/>
                    </a:lnTo>
                    <a:lnTo>
                      <a:pt x="44772" y="27752"/>
                    </a:lnTo>
                    <a:lnTo>
                      <a:pt x="31170" y="27752"/>
                    </a:lnTo>
                    <a:lnTo>
                      <a:pt x="3117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5" name="Google Shape;715;p36"/>
              <p:cNvSpPr/>
              <p:nvPr/>
            </p:nvSpPr>
            <p:spPr>
              <a:xfrm>
                <a:off x="7332425" y="3288072"/>
                <a:ext cx="1653965" cy="604095"/>
              </a:xfrm>
              <a:custGeom>
                <a:rect b="b" l="l" r="r" t="t"/>
                <a:pathLst>
                  <a:path extrusionOk="0" h="28873" w="79052">
                    <a:moveTo>
                      <a:pt x="38996" y="0"/>
                    </a:moveTo>
                    <a:lnTo>
                      <a:pt x="377" y="24642"/>
                    </a:lnTo>
                    <a:cubicBezTo>
                      <a:pt x="137" y="24881"/>
                      <a:pt x="1" y="25154"/>
                      <a:pt x="1" y="25462"/>
                    </a:cubicBezTo>
                    <a:lnTo>
                      <a:pt x="1" y="27649"/>
                    </a:lnTo>
                    <a:cubicBezTo>
                      <a:pt x="1" y="28278"/>
                      <a:pt x="514" y="28701"/>
                      <a:pt x="1057" y="28701"/>
                    </a:cubicBezTo>
                    <a:cubicBezTo>
                      <a:pt x="1281" y="28701"/>
                      <a:pt x="1510" y="28629"/>
                      <a:pt x="1710" y="28469"/>
                    </a:cubicBezTo>
                    <a:lnTo>
                      <a:pt x="38313" y="5469"/>
                    </a:lnTo>
                    <a:cubicBezTo>
                      <a:pt x="38501" y="5298"/>
                      <a:pt x="38740" y="5212"/>
                      <a:pt x="38983" y="5212"/>
                    </a:cubicBezTo>
                    <a:cubicBezTo>
                      <a:pt x="39227" y="5212"/>
                      <a:pt x="39475" y="5298"/>
                      <a:pt x="39680" y="5469"/>
                    </a:cubicBezTo>
                    <a:lnTo>
                      <a:pt x="77342" y="28640"/>
                    </a:lnTo>
                    <a:cubicBezTo>
                      <a:pt x="77542" y="28800"/>
                      <a:pt x="77771" y="28872"/>
                      <a:pt x="77995" y="28872"/>
                    </a:cubicBezTo>
                    <a:cubicBezTo>
                      <a:pt x="78538" y="28872"/>
                      <a:pt x="79051" y="28449"/>
                      <a:pt x="79051" y="27820"/>
                    </a:cubicBezTo>
                    <a:lnTo>
                      <a:pt x="79051" y="25428"/>
                    </a:lnTo>
                    <a:cubicBezTo>
                      <a:pt x="79051" y="25120"/>
                      <a:pt x="78914" y="24778"/>
                      <a:pt x="78641" y="24607"/>
                    </a:cubicBezTo>
                    <a:lnTo>
                      <a:pt x="3899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6" name="Google Shape;716;p36"/>
            <p:cNvGrpSpPr/>
            <p:nvPr/>
          </p:nvGrpSpPr>
          <p:grpSpPr>
            <a:xfrm>
              <a:off x="7164083" y="3927314"/>
              <a:ext cx="122036" cy="644310"/>
              <a:chOff x="6090725" y="734900"/>
              <a:chExt cx="136950" cy="723050"/>
            </a:xfrm>
          </p:grpSpPr>
          <p:sp>
            <p:nvSpPr>
              <p:cNvPr id="717" name="Google Shape;717;p36"/>
              <p:cNvSpPr/>
              <p:nvPr/>
            </p:nvSpPr>
            <p:spPr>
              <a:xfrm>
                <a:off x="6130600" y="1337075"/>
                <a:ext cx="57175" cy="120875"/>
              </a:xfrm>
              <a:custGeom>
                <a:rect b="b" l="l" r="r" t="t"/>
                <a:pathLst>
                  <a:path extrusionOk="0" h="4835" w="2287">
                    <a:moveTo>
                      <a:pt x="251" y="0"/>
                    </a:moveTo>
                    <a:lnTo>
                      <a:pt x="1" y="4834"/>
                    </a:lnTo>
                    <a:lnTo>
                      <a:pt x="2287" y="4834"/>
                    </a:lnTo>
                    <a:lnTo>
                      <a:pt x="203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8" name="Google Shape;718;p36"/>
              <p:cNvSpPr/>
              <p:nvPr/>
            </p:nvSpPr>
            <p:spPr>
              <a:xfrm>
                <a:off x="6149075" y="902500"/>
                <a:ext cx="20250" cy="440550"/>
              </a:xfrm>
              <a:custGeom>
                <a:rect b="b" l="l" r="r" t="t"/>
                <a:pathLst>
                  <a:path extrusionOk="0" h="17622" w="810">
                    <a:moveTo>
                      <a:pt x="0" y="0"/>
                    </a:moveTo>
                    <a:lnTo>
                      <a:pt x="0" y="17621"/>
                    </a:lnTo>
                    <a:lnTo>
                      <a:pt x="810" y="17621"/>
                    </a:lnTo>
                    <a:lnTo>
                      <a:pt x="8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9" name="Google Shape;719;p36"/>
              <p:cNvSpPr/>
              <p:nvPr/>
            </p:nvSpPr>
            <p:spPr>
              <a:xfrm>
                <a:off x="6144300" y="1288850"/>
                <a:ext cx="29800" cy="48250"/>
              </a:xfrm>
              <a:custGeom>
                <a:rect b="b" l="l" r="r" t="t"/>
                <a:pathLst>
                  <a:path extrusionOk="0" h="1930" w="1192">
                    <a:moveTo>
                      <a:pt x="1" y="0"/>
                    </a:moveTo>
                    <a:lnTo>
                      <a:pt x="1" y="1929"/>
                    </a:lnTo>
                    <a:lnTo>
                      <a:pt x="1191" y="1929"/>
                    </a:lnTo>
                    <a:lnTo>
                      <a:pt x="119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0" name="Google Shape;720;p36"/>
              <p:cNvSpPr/>
              <p:nvPr/>
            </p:nvSpPr>
            <p:spPr>
              <a:xfrm>
                <a:off x="6133575" y="872425"/>
                <a:ext cx="51225" cy="10750"/>
              </a:xfrm>
              <a:custGeom>
                <a:rect b="b" l="l" r="r" t="t"/>
                <a:pathLst>
                  <a:path extrusionOk="0" h="430" w="2049">
                    <a:moveTo>
                      <a:pt x="1" y="1"/>
                    </a:moveTo>
                    <a:lnTo>
                      <a:pt x="1" y="429"/>
                    </a:lnTo>
                    <a:lnTo>
                      <a:pt x="2049" y="429"/>
                    </a:lnTo>
                    <a:lnTo>
                      <a:pt x="204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1" name="Google Shape;721;p36"/>
              <p:cNvSpPr/>
              <p:nvPr/>
            </p:nvSpPr>
            <p:spPr>
              <a:xfrm>
                <a:off x="6118400" y="789075"/>
                <a:ext cx="81600" cy="10750"/>
              </a:xfrm>
              <a:custGeom>
                <a:rect b="b" l="l" r="r" t="t"/>
                <a:pathLst>
                  <a:path extrusionOk="0" h="430" w="3264">
                    <a:moveTo>
                      <a:pt x="1" y="1"/>
                    </a:moveTo>
                    <a:lnTo>
                      <a:pt x="1" y="430"/>
                    </a:lnTo>
                    <a:lnTo>
                      <a:pt x="3263" y="430"/>
                    </a:lnTo>
                    <a:lnTo>
                      <a:pt x="3263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2" name="Google Shape;722;p36"/>
              <p:cNvSpPr/>
              <p:nvPr/>
            </p:nvSpPr>
            <p:spPr>
              <a:xfrm>
                <a:off x="6138650" y="883150"/>
                <a:ext cx="41100" cy="19375"/>
              </a:xfrm>
              <a:custGeom>
                <a:rect b="b" l="l" r="r" t="t"/>
                <a:pathLst>
                  <a:path extrusionOk="0" h="775" w="1644">
                    <a:moveTo>
                      <a:pt x="0" y="0"/>
                    </a:moveTo>
                    <a:lnTo>
                      <a:pt x="417" y="774"/>
                    </a:lnTo>
                    <a:lnTo>
                      <a:pt x="1227" y="774"/>
                    </a:lnTo>
                    <a:lnTo>
                      <a:pt x="164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3" name="Google Shape;723;p36"/>
              <p:cNvSpPr/>
              <p:nvPr/>
            </p:nvSpPr>
            <p:spPr>
              <a:xfrm>
                <a:off x="6125550" y="764375"/>
                <a:ext cx="67000" cy="24725"/>
              </a:xfrm>
              <a:custGeom>
                <a:rect b="b" l="l" r="r" t="t"/>
                <a:pathLst>
                  <a:path extrusionOk="0" h="989" w="2680">
                    <a:moveTo>
                      <a:pt x="322" y="1"/>
                    </a:moveTo>
                    <a:lnTo>
                      <a:pt x="1" y="989"/>
                    </a:lnTo>
                    <a:lnTo>
                      <a:pt x="2679" y="989"/>
                    </a:lnTo>
                    <a:lnTo>
                      <a:pt x="237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4" name="Google Shape;724;p36"/>
              <p:cNvSpPr/>
              <p:nvPr/>
            </p:nvSpPr>
            <p:spPr>
              <a:xfrm>
                <a:off x="6144000" y="758425"/>
                <a:ext cx="30400" cy="5975"/>
              </a:xfrm>
              <a:custGeom>
                <a:rect b="b" l="l" r="r" t="t"/>
                <a:pathLst>
                  <a:path extrusionOk="0" h="239" w="1216">
                    <a:moveTo>
                      <a:pt x="1" y="1"/>
                    </a:moveTo>
                    <a:lnTo>
                      <a:pt x="1" y="239"/>
                    </a:lnTo>
                    <a:lnTo>
                      <a:pt x="1215" y="239"/>
                    </a:lnTo>
                    <a:lnTo>
                      <a:pt x="121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5" name="Google Shape;725;p36"/>
              <p:cNvSpPr/>
              <p:nvPr/>
            </p:nvSpPr>
            <p:spPr>
              <a:xfrm>
                <a:off x="6127625" y="799800"/>
                <a:ext cx="63125" cy="72650"/>
              </a:xfrm>
              <a:custGeom>
                <a:rect b="b" l="l" r="r" t="t"/>
                <a:pathLst>
                  <a:path extrusionOk="0" h="2906" w="2525">
                    <a:moveTo>
                      <a:pt x="1" y="1"/>
                    </a:moveTo>
                    <a:lnTo>
                      <a:pt x="239" y="2906"/>
                    </a:lnTo>
                    <a:lnTo>
                      <a:pt x="2287" y="2906"/>
                    </a:lnTo>
                    <a:lnTo>
                      <a:pt x="252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6" name="Google Shape;726;p36"/>
              <p:cNvSpPr/>
              <p:nvPr/>
            </p:nvSpPr>
            <p:spPr>
              <a:xfrm>
                <a:off x="6152050" y="734900"/>
                <a:ext cx="14900" cy="29800"/>
              </a:xfrm>
              <a:custGeom>
                <a:rect b="b" l="l" r="r" t="t"/>
                <a:pathLst>
                  <a:path extrusionOk="0" h="1192" w="596">
                    <a:moveTo>
                      <a:pt x="298" y="1"/>
                    </a:moveTo>
                    <a:cubicBezTo>
                      <a:pt x="131" y="1"/>
                      <a:pt x="0" y="263"/>
                      <a:pt x="0" y="596"/>
                    </a:cubicBezTo>
                    <a:cubicBezTo>
                      <a:pt x="0" y="930"/>
                      <a:pt x="131" y="1192"/>
                      <a:pt x="298" y="1192"/>
                    </a:cubicBezTo>
                    <a:cubicBezTo>
                      <a:pt x="453" y="1192"/>
                      <a:pt x="595" y="930"/>
                      <a:pt x="595" y="596"/>
                    </a:cubicBezTo>
                    <a:cubicBezTo>
                      <a:pt x="595" y="275"/>
                      <a:pt x="453" y="1"/>
                      <a:pt x="2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7" name="Google Shape;727;p36"/>
              <p:cNvSpPr/>
              <p:nvPr/>
            </p:nvSpPr>
            <p:spPr>
              <a:xfrm>
                <a:off x="6109475" y="942675"/>
                <a:ext cx="99450" cy="10150"/>
              </a:xfrm>
              <a:custGeom>
                <a:rect b="b" l="l" r="r" t="t"/>
                <a:pathLst>
                  <a:path extrusionOk="0" h="406" w="3978">
                    <a:moveTo>
                      <a:pt x="1" y="1"/>
                    </a:moveTo>
                    <a:lnTo>
                      <a:pt x="1" y="405"/>
                    </a:lnTo>
                    <a:lnTo>
                      <a:pt x="3977" y="405"/>
                    </a:lnTo>
                    <a:lnTo>
                      <a:pt x="397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8" name="Google Shape;728;p36"/>
              <p:cNvSpPr/>
              <p:nvPr/>
            </p:nvSpPr>
            <p:spPr>
              <a:xfrm>
                <a:off x="6201450" y="936700"/>
                <a:ext cx="26225" cy="22250"/>
              </a:xfrm>
              <a:custGeom>
                <a:rect b="b" l="l" r="r" t="t"/>
                <a:pathLst>
                  <a:path extrusionOk="0" h="890" w="1049">
                    <a:moveTo>
                      <a:pt x="617" y="1"/>
                    </a:moveTo>
                    <a:cubicBezTo>
                      <a:pt x="610" y="1"/>
                      <a:pt x="603" y="1"/>
                      <a:pt x="596" y="1"/>
                    </a:cubicBezTo>
                    <a:cubicBezTo>
                      <a:pt x="203" y="1"/>
                      <a:pt x="1" y="478"/>
                      <a:pt x="286" y="763"/>
                    </a:cubicBezTo>
                    <a:cubicBezTo>
                      <a:pt x="373" y="850"/>
                      <a:pt x="482" y="889"/>
                      <a:pt x="590" y="889"/>
                    </a:cubicBezTo>
                    <a:cubicBezTo>
                      <a:pt x="821" y="889"/>
                      <a:pt x="1048" y="710"/>
                      <a:pt x="1048" y="442"/>
                    </a:cubicBezTo>
                    <a:cubicBezTo>
                      <a:pt x="1048" y="199"/>
                      <a:pt x="857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9" name="Google Shape;729;p36"/>
              <p:cNvSpPr/>
              <p:nvPr/>
            </p:nvSpPr>
            <p:spPr>
              <a:xfrm>
                <a:off x="6090725" y="936725"/>
                <a:ext cx="25550" cy="21900"/>
              </a:xfrm>
              <a:custGeom>
                <a:rect b="b" l="l" r="r" t="t"/>
                <a:pathLst>
                  <a:path extrusionOk="0" h="876" w="1022">
                    <a:moveTo>
                      <a:pt x="455" y="0"/>
                    </a:moveTo>
                    <a:cubicBezTo>
                      <a:pt x="451" y="0"/>
                      <a:pt x="446" y="0"/>
                      <a:pt x="441" y="0"/>
                    </a:cubicBezTo>
                    <a:cubicBezTo>
                      <a:pt x="191" y="0"/>
                      <a:pt x="0" y="191"/>
                      <a:pt x="0" y="441"/>
                    </a:cubicBezTo>
                    <a:cubicBezTo>
                      <a:pt x="8" y="704"/>
                      <a:pt x="219" y="876"/>
                      <a:pt x="439" y="876"/>
                    </a:cubicBezTo>
                    <a:cubicBezTo>
                      <a:pt x="548" y="876"/>
                      <a:pt x="660" y="833"/>
                      <a:pt x="751" y="739"/>
                    </a:cubicBezTo>
                    <a:cubicBezTo>
                      <a:pt x="1021" y="468"/>
                      <a:pt x="839" y="0"/>
                      <a:pt x="4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30" name="Google Shape;730;p36"/>
            <p:cNvGrpSpPr/>
            <p:nvPr/>
          </p:nvGrpSpPr>
          <p:grpSpPr>
            <a:xfrm>
              <a:off x="5452225" y="4168307"/>
              <a:ext cx="292429" cy="403308"/>
              <a:chOff x="5605250" y="1168900"/>
              <a:chExt cx="208075" cy="286950"/>
            </a:xfrm>
          </p:grpSpPr>
          <p:sp>
            <p:nvSpPr>
              <p:cNvPr id="731" name="Google Shape;731;p36"/>
              <p:cNvSpPr/>
              <p:nvPr/>
            </p:nvSpPr>
            <p:spPr>
              <a:xfrm>
                <a:off x="5605250" y="1168900"/>
                <a:ext cx="208075" cy="208375"/>
              </a:xfrm>
              <a:custGeom>
                <a:rect b="b" l="l" r="r" t="t"/>
                <a:pathLst>
                  <a:path extrusionOk="0" h="8335" w="8323">
                    <a:moveTo>
                      <a:pt x="4156" y="0"/>
                    </a:moveTo>
                    <a:cubicBezTo>
                      <a:pt x="1858" y="0"/>
                      <a:pt x="0" y="1870"/>
                      <a:pt x="0" y="4167"/>
                    </a:cubicBezTo>
                    <a:cubicBezTo>
                      <a:pt x="0" y="6465"/>
                      <a:pt x="1858" y="8335"/>
                      <a:pt x="4156" y="8335"/>
                    </a:cubicBezTo>
                    <a:cubicBezTo>
                      <a:pt x="6465" y="8335"/>
                      <a:pt x="8323" y="6465"/>
                      <a:pt x="8323" y="4167"/>
                    </a:cubicBezTo>
                    <a:cubicBezTo>
                      <a:pt x="8323" y="1870"/>
                      <a:pt x="6465" y="0"/>
                      <a:pt x="41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2" name="Google Shape;732;p36"/>
              <p:cNvSpPr/>
              <p:nvPr/>
            </p:nvSpPr>
            <p:spPr>
              <a:xfrm>
                <a:off x="5709125" y="1168900"/>
                <a:ext cx="104200" cy="208375"/>
              </a:xfrm>
              <a:custGeom>
                <a:rect b="b" l="l" r="r" t="t"/>
                <a:pathLst>
                  <a:path extrusionOk="0" h="8335" w="4168">
                    <a:moveTo>
                      <a:pt x="1" y="0"/>
                    </a:moveTo>
                    <a:lnTo>
                      <a:pt x="1" y="8335"/>
                    </a:lnTo>
                    <a:cubicBezTo>
                      <a:pt x="2310" y="8335"/>
                      <a:pt x="4168" y="6465"/>
                      <a:pt x="4168" y="4167"/>
                    </a:cubicBezTo>
                    <a:cubicBezTo>
                      <a:pt x="4168" y="1870"/>
                      <a:pt x="2310" y="0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3" name="Google Shape;733;p36"/>
              <p:cNvSpPr/>
              <p:nvPr/>
            </p:nvSpPr>
            <p:spPr>
              <a:xfrm>
                <a:off x="5699600" y="1259300"/>
                <a:ext cx="19375" cy="196550"/>
              </a:xfrm>
              <a:custGeom>
                <a:rect b="b" l="l" r="r" t="t"/>
                <a:pathLst>
                  <a:path extrusionOk="0" h="7862" w="775">
                    <a:moveTo>
                      <a:pt x="388" y="1"/>
                    </a:moveTo>
                    <a:cubicBezTo>
                      <a:pt x="194" y="1"/>
                      <a:pt x="1" y="129"/>
                      <a:pt x="1" y="385"/>
                    </a:cubicBezTo>
                    <a:lnTo>
                      <a:pt x="1" y="7469"/>
                    </a:lnTo>
                    <a:cubicBezTo>
                      <a:pt x="1" y="7695"/>
                      <a:pt x="167" y="7862"/>
                      <a:pt x="394" y="7862"/>
                    </a:cubicBezTo>
                    <a:cubicBezTo>
                      <a:pt x="608" y="7862"/>
                      <a:pt x="775" y="7695"/>
                      <a:pt x="775" y="7469"/>
                    </a:cubicBezTo>
                    <a:lnTo>
                      <a:pt x="775" y="385"/>
                    </a:lnTo>
                    <a:cubicBezTo>
                      <a:pt x="775" y="129"/>
                      <a:pt x="581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4" name="Google Shape;734;p36"/>
              <p:cNvSpPr/>
              <p:nvPr/>
            </p:nvSpPr>
            <p:spPr>
              <a:xfrm>
                <a:off x="5665375" y="1310575"/>
                <a:ext cx="43775" cy="36050"/>
              </a:xfrm>
              <a:custGeom>
                <a:rect b="b" l="l" r="r" t="t"/>
                <a:pathLst>
                  <a:path extrusionOk="0" h="1442" w="1751">
                    <a:moveTo>
                      <a:pt x="0" y="1"/>
                    </a:moveTo>
                    <a:lnTo>
                      <a:pt x="1751" y="1441"/>
                    </a:lnTo>
                  </a:path>
                </a:pathLst>
              </a:custGeom>
              <a:solidFill>
                <a:srgbClr val="D1DBD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5" name="Google Shape;735;p36"/>
              <p:cNvSpPr/>
              <p:nvPr/>
            </p:nvSpPr>
            <p:spPr>
              <a:xfrm>
                <a:off x="5651075" y="1300725"/>
                <a:ext cx="69100" cy="55725"/>
              </a:xfrm>
              <a:custGeom>
                <a:rect b="b" l="l" r="r" t="t"/>
                <a:pathLst>
                  <a:path extrusionOk="0" h="2229" w="2764">
                    <a:moveTo>
                      <a:pt x="571" y="0"/>
                    </a:moveTo>
                    <a:cubicBezTo>
                      <a:pt x="251" y="0"/>
                      <a:pt x="0" y="439"/>
                      <a:pt x="322" y="704"/>
                    </a:cubicBezTo>
                    <a:lnTo>
                      <a:pt x="2085" y="2145"/>
                    </a:lnTo>
                    <a:cubicBezTo>
                      <a:pt x="2156" y="2204"/>
                      <a:pt x="2239" y="2228"/>
                      <a:pt x="2335" y="2228"/>
                    </a:cubicBezTo>
                    <a:cubicBezTo>
                      <a:pt x="2442" y="2228"/>
                      <a:pt x="2561" y="2181"/>
                      <a:pt x="2632" y="2085"/>
                    </a:cubicBezTo>
                    <a:cubicBezTo>
                      <a:pt x="2763" y="1919"/>
                      <a:pt x="2739" y="1681"/>
                      <a:pt x="2573" y="1538"/>
                    </a:cubicBezTo>
                    <a:lnTo>
                      <a:pt x="822" y="97"/>
                    </a:lnTo>
                    <a:cubicBezTo>
                      <a:pt x="740" y="29"/>
                      <a:pt x="653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6" name="Google Shape;736;p36"/>
              <p:cNvSpPr/>
              <p:nvPr/>
            </p:nvSpPr>
            <p:spPr>
              <a:xfrm>
                <a:off x="5709125" y="1289150"/>
                <a:ext cx="31275" cy="29775"/>
              </a:xfrm>
              <a:custGeom>
                <a:rect b="b" l="l" r="r" t="t"/>
                <a:pathLst>
                  <a:path extrusionOk="0" h="1191" w="1251">
                    <a:moveTo>
                      <a:pt x="1" y="1191"/>
                    </a:moveTo>
                    <a:lnTo>
                      <a:pt x="1251" y="0"/>
                    </a:lnTo>
                  </a:path>
                </a:pathLst>
              </a:custGeom>
              <a:solidFill>
                <a:srgbClr val="D1DBD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7" name="Google Shape;737;p36"/>
              <p:cNvSpPr/>
              <p:nvPr/>
            </p:nvSpPr>
            <p:spPr>
              <a:xfrm>
                <a:off x="5696025" y="1279325"/>
                <a:ext cx="58350" cy="49425"/>
              </a:xfrm>
              <a:custGeom>
                <a:rect b="b" l="l" r="r" t="t"/>
                <a:pathLst>
                  <a:path extrusionOk="0" h="1977" w="2334">
                    <a:moveTo>
                      <a:pt x="1773" y="0"/>
                    </a:moveTo>
                    <a:cubicBezTo>
                      <a:pt x="1683" y="0"/>
                      <a:pt x="1588" y="35"/>
                      <a:pt x="1501" y="120"/>
                    </a:cubicBezTo>
                    <a:lnTo>
                      <a:pt x="263" y="1310"/>
                    </a:lnTo>
                    <a:cubicBezTo>
                      <a:pt x="1" y="1548"/>
                      <a:pt x="179" y="1977"/>
                      <a:pt x="537" y="1977"/>
                    </a:cubicBezTo>
                    <a:cubicBezTo>
                      <a:pt x="632" y="1977"/>
                      <a:pt x="727" y="1941"/>
                      <a:pt x="799" y="1870"/>
                    </a:cubicBezTo>
                    <a:lnTo>
                      <a:pt x="2049" y="679"/>
                    </a:lnTo>
                    <a:cubicBezTo>
                      <a:pt x="2334" y="403"/>
                      <a:pt x="2079" y="0"/>
                      <a:pt x="17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38" name="Google Shape;738;p36"/>
            <p:cNvGrpSpPr/>
            <p:nvPr/>
          </p:nvGrpSpPr>
          <p:grpSpPr>
            <a:xfrm>
              <a:off x="5773957" y="4083311"/>
              <a:ext cx="259699" cy="480695"/>
              <a:chOff x="6691700" y="1068275"/>
              <a:chExt cx="221775" cy="410500"/>
            </a:xfrm>
          </p:grpSpPr>
          <p:sp>
            <p:nvSpPr>
              <p:cNvPr id="739" name="Google Shape;739;p36"/>
              <p:cNvSpPr/>
              <p:nvPr/>
            </p:nvSpPr>
            <p:spPr>
              <a:xfrm>
                <a:off x="6691700" y="1068275"/>
                <a:ext cx="221775" cy="317325"/>
              </a:xfrm>
              <a:custGeom>
                <a:rect b="b" l="l" r="r" t="t"/>
                <a:pathLst>
                  <a:path extrusionOk="0" h="12693" w="8871">
                    <a:moveTo>
                      <a:pt x="4429" y="1"/>
                    </a:moveTo>
                    <a:cubicBezTo>
                      <a:pt x="3810" y="1"/>
                      <a:pt x="0" y="3430"/>
                      <a:pt x="0" y="7657"/>
                    </a:cubicBezTo>
                    <a:cubicBezTo>
                      <a:pt x="0" y="11883"/>
                      <a:pt x="3715" y="12693"/>
                      <a:pt x="4429" y="12693"/>
                    </a:cubicBezTo>
                    <a:cubicBezTo>
                      <a:pt x="5144" y="12693"/>
                      <a:pt x="8870" y="11883"/>
                      <a:pt x="8870" y="7657"/>
                    </a:cubicBezTo>
                    <a:cubicBezTo>
                      <a:pt x="8870" y="3430"/>
                      <a:pt x="5060" y="1"/>
                      <a:pt x="442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0" name="Google Shape;740;p36"/>
              <p:cNvSpPr/>
              <p:nvPr/>
            </p:nvSpPr>
            <p:spPr>
              <a:xfrm>
                <a:off x="6802425" y="1068275"/>
                <a:ext cx="111050" cy="317325"/>
              </a:xfrm>
              <a:custGeom>
                <a:rect b="b" l="l" r="r" t="t"/>
                <a:pathLst>
                  <a:path extrusionOk="0" h="12693" w="4442">
                    <a:moveTo>
                      <a:pt x="0" y="1"/>
                    </a:moveTo>
                    <a:lnTo>
                      <a:pt x="0" y="12693"/>
                    </a:lnTo>
                    <a:cubicBezTo>
                      <a:pt x="727" y="12693"/>
                      <a:pt x="4441" y="11883"/>
                      <a:pt x="4441" y="7657"/>
                    </a:cubicBezTo>
                    <a:cubicBezTo>
                      <a:pt x="4441" y="3430"/>
                      <a:pt x="631" y="1"/>
                      <a:pt x="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1" name="Google Shape;741;p36"/>
              <p:cNvSpPr/>
              <p:nvPr/>
            </p:nvSpPr>
            <p:spPr>
              <a:xfrm>
                <a:off x="6792600" y="1285875"/>
                <a:ext cx="19675" cy="192900"/>
              </a:xfrm>
              <a:custGeom>
                <a:rect b="b" l="l" r="r" t="t"/>
                <a:pathLst>
                  <a:path extrusionOk="0" h="7716" w="787">
                    <a:moveTo>
                      <a:pt x="393" y="0"/>
                    </a:moveTo>
                    <a:cubicBezTo>
                      <a:pt x="197" y="0"/>
                      <a:pt x="0" y="131"/>
                      <a:pt x="0" y="393"/>
                    </a:cubicBezTo>
                    <a:lnTo>
                      <a:pt x="0" y="7323"/>
                    </a:lnTo>
                    <a:cubicBezTo>
                      <a:pt x="0" y="7537"/>
                      <a:pt x="179" y="7716"/>
                      <a:pt x="393" y="7716"/>
                    </a:cubicBezTo>
                    <a:cubicBezTo>
                      <a:pt x="608" y="7716"/>
                      <a:pt x="786" y="7537"/>
                      <a:pt x="786" y="7323"/>
                    </a:cubicBezTo>
                    <a:lnTo>
                      <a:pt x="786" y="393"/>
                    </a:lnTo>
                    <a:cubicBezTo>
                      <a:pt x="786" y="131"/>
                      <a:pt x="590" y="0"/>
                      <a:pt x="3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2" name="Google Shape;742;p36"/>
              <p:cNvSpPr/>
              <p:nvPr/>
            </p:nvSpPr>
            <p:spPr>
              <a:xfrm>
                <a:off x="6759550" y="1295700"/>
                <a:ext cx="42900" cy="48825"/>
              </a:xfrm>
              <a:custGeom>
                <a:rect b="b" l="l" r="r" t="t"/>
                <a:pathLst>
                  <a:path extrusionOk="0" h="1953" w="1716">
                    <a:moveTo>
                      <a:pt x="1" y="0"/>
                    </a:moveTo>
                    <a:lnTo>
                      <a:pt x="1715" y="1953"/>
                    </a:lnTo>
                  </a:path>
                </a:pathLst>
              </a:custGeom>
              <a:solidFill>
                <a:srgbClr val="D1DBD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3" name="Google Shape;743;p36"/>
              <p:cNvSpPr/>
              <p:nvPr/>
            </p:nvSpPr>
            <p:spPr>
              <a:xfrm>
                <a:off x="6744850" y="1285400"/>
                <a:ext cx="70600" cy="69000"/>
              </a:xfrm>
              <a:custGeom>
                <a:rect b="b" l="l" r="r" t="t"/>
                <a:pathLst>
                  <a:path extrusionOk="0" h="2760" w="2824">
                    <a:moveTo>
                      <a:pt x="571" y="1"/>
                    </a:moveTo>
                    <a:cubicBezTo>
                      <a:pt x="271" y="1"/>
                      <a:pt x="0" y="383"/>
                      <a:pt x="291" y="674"/>
                    </a:cubicBezTo>
                    <a:lnTo>
                      <a:pt x="2006" y="2627"/>
                    </a:lnTo>
                    <a:cubicBezTo>
                      <a:pt x="2071" y="2703"/>
                      <a:pt x="2166" y="2759"/>
                      <a:pt x="2273" y="2759"/>
                    </a:cubicBezTo>
                    <a:cubicBezTo>
                      <a:pt x="2283" y="2759"/>
                      <a:pt x="2293" y="2759"/>
                      <a:pt x="2303" y="2758"/>
                    </a:cubicBezTo>
                    <a:cubicBezTo>
                      <a:pt x="2308" y="2758"/>
                      <a:pt x="2313" y="2758"/>
                      <a:pt x="2318" y="2758"/>
                    </a:cubicBezTo>
                    <a:cubicBezTo>
                      <a:pt x="2642" y="2758"/>
                      <a:pt x="2824" y="2361"/>
                      <a:pt x="2601" y="2115"/>
                    </a:cubicBezTo>
                    <a:lnTo>
                      <a:pt x="875" y="162"/>
                    </a:lnTo>
                    <a:cubicBezTo>
                      <a:pt x="785" y="48"/>
                      <a:pt x="676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4" name="Google Shape;744;p36"/>
              <p:cNvSpPr/>
              <p:nvPr/>
            </p:nvSpPr>
            <p:spPr>
              <a:xfrm>
                <a:off x="6802425" y="1295700"/>
                <a:ext cx="43175" cy="48825"/>
              </a:xfrm>
              <a:custGeom>
                <a:rect b="b" l="l" r="r" t="t"/>
                <a:pathLst>
                  <a:path extrusionOk="0" h="1953" w="1727">
                    <a:moveTo>
                      <a:pt x="1727" y="0"/>
                    </a:moveTo>
                    <a:lnTo>
                      <a:pt x="0" y="1953"/>
                    </a:lnTo>
                  </a:path>
                </a:pathLst>
              </a:custGeom>
              <a:solidFill>
                <a:srgbClr val="D1DBD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5" name="Google Shape;745;p36"/>
              <p:cNvSpPr/>
              <p:nvPr/>
            </p:nvSpPr>
            <p:spPr>
              <a:xfrm>
                <a:off x="6789325" y="1285400"/>
                <a:ext cx="70700" cy="69000"/>
              </a:xfrm>
              <a:custGeom>
                <a:rect b="b" l="l" r="r" t="t"/>
                <a:pathLst>
                  <a:path extrusionOk="0" h="2760" w="2828">
                    <a:moveTo>
                      <a:pt x="2252" y="1"/>
                    </a:moveTo>
                    <a:cubicBezTo>
                      <a:pt x="2147" y="1"/>
                      <a:pt x="2040" y="48"/>
                      <a:pt x="1953" y="162"/>
                    </a:cubicBezTo>
                    <a:lnTo>
                      <a:pt x="227" y="2115"/>
                    </a:lnTo>
                    <a:cubicBezTo>
                      <a:pt x="0" y="2365"/>
                      <a:pt x="191" y="2758"/>
                      <a:pt x="524" y="2758"/>
                    </a:cubicBezTo>
                    <a:cubicBezTo>
                      <a:pt x="535" y="2759"/>
                      <a:pt x="545" y="2759"/>
                      <a:pt x="555" y="2759"/>
                    </a:cubicBezTo>
                    <a:cubicBezTo>
                      <a:pt x="662" y="2759"/>
                      <a:pt x="757" y="2703"/>
                      <a:pt x="822" y="2627"/>
                    </a:cubicBezTo>
                    <a:lnTo>
                      <a:pt x="2536" y="674"/>
                    </a:lnTo>
                    <a:cubicBezTo>
                      <a:pt x="2827" y="383"/>
                      <a:pt x="2550" y="1"/>
                      <a:pt x="225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46" name="Google Shape;746;p36"/>
            <p:cNvSpPr/>
            <p:nvPr/>
          </p:nvSpPr>
          <p:spPr>
            <a:xfrm>
              <a:off x="5316527" y="4560374"/>
              <a:ext cx="4129200" cy="3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7" name="Google Shape;747;p36"/>
          <p:cNvGrpSpPr/>
          <p:nvPr/>
        </p:nvGrpSpPr>
        <p:grpSpPr>
          <a:xfrm>
            <a:off x="1483723" y="3636738"/>
            <a:ext cx="175063" cy="924275"/>
            <a:chOff x="6090725" y="734900"/>
            <a:chExt cx="136950" cy="723050"/>
          </a:xfrm>
        </p:grpSpPr>
        <p:sp>
          <p:nvSpPr>
            <p:cNvPr id="748" name="Google Shape;748;p36"/>
            <p:cNvSpPr/>
            <p:nvPr/>
          </p:nvSpPr>
          <p:spPr>
            <a:xfrm>
              <a:off x="6130600" y="1337075"/>
              <a:ext cx="57175" cy="120875"/>
            </a:xfrm>
            <a:custGeom>
              <a:rect b="b" l="l" r="r" t="t"/>
              <a:pathLst>
                <a:path extrusionOk="0" h="4835" w="2287">
                  <a:moveTo>
                    <a:pt x="251" y="0"/>
                  </a:moveTo>
                  <a:lnTo>
                    <a:pt x="1" y="4834"/>
                  </a:lnTo>
                  <a:lnTo>
                    <a:pt x="2287" y="4834"/>
                  </a:lnTo>
                  <a:lnTo>
                    <a:pt x="20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36"/>
            <p:cNvSpPr/>
            <p:nvPr/>
          </p:nvSpPr>
          <p:spPr>
            <a:xfrm>
              <a:off x="6149075" y="902500"/>
              <a:ext cx="20250" cy="440550"/>
            </a:xfrm>
            <a:custGeom>
              <a:rect b="b" l="l" r="r" t="t"/>
              <a:pathLst>
                <a:path extrusionOk="0" h="17622" w="810">
                  <a:moveTo>
                    <a:pt x="0" y="0"/>
                  </a:moveTo>
                  <a:lnTo>
                    <a:pt x="0" y="17621"/>
                  </a:lnTo>
                  <a:lnTo>
                    <a:pt x="810" y="17621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36"/>
            <p:cNvSpPr/>
            <p:nvPr/>
          </p:nvSpPr>
          <p:spPr>
            <a:xfrm>
              <a:off x="6144300" y="1288850"/>
              <a:ext cx="29800" cy="48250"/>
            </a:xfrm>
            <a:custGeom>
              <a:rect b="b" l="l" r="r" t="t"/>
              <a:pathLst>
                <a:path extrusionOk="0" h="1930" w="1192">
                  <a:moveTo>
                    <a:pt x="1" y="0"/>
                  </a:moveTo>
                  <a:lnTo>
                    <a:pt x="1" y="1929"/>
                  </a:lnTo>
                  <a:lnTo>
                    <a:pt x="1191" y="1929"/>
                  </a:lnTo>
                  <a:lnTo>
                    <a:pt x="11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36"/>
            <p:cNvSpPr/>
            <p:nvPr/>
          </p:nvSpPr>
          <p:spPr>
            <a:xfrm>
              <a:off x="6133575" y="872425"/>
              <a:ext cx="51225" cy="10750"/>
            </a:xfrm>
            <a:custGeom>
              <a:rect b="b" l="l" r="r" t="t"/>
              <a:pathLst>
                <a:path extrusionOk="0" h="430" w="2049">
                  <a:moveTo>
                    <a:pt x="1" y="1"/>
                  </a:moveTo>
                  <a:lnTo>
                    <a:pt x="1" y="429"/>
                  </a:lnTo>
                  <a:lnTo>
                    <a:pt x="2049" y="429"/>
                  </a:lnTo>
                  <a:lnTo>
                    <a:pt x="204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36"/>
            <p:cNvSpPr/>
            <p:nvPr/>
          </p:nvSpPr>
          <p:spPr>
            <a:xfrm>
              <a:off x="6118400" y="789075"/>
              <a:ext cx="81600" cy="10750"/>
            </a:xfrm>
            <a:custGeom>
              <a:rect b="b" l="l" r="r" t="t"/>
              <a:pathLst>
                <a:path extrusionOk="0" h="430" w="3264">
                  <a:moveTo>
                    <a:pt x="1" y="1"/>
                  </a:moveTo>
                  <a:lnTo>
                    <a:pt x="1" y="430"/>
                  </a:lnTo>
                  <a:lnTo>
                    <a:pt x="3263" y="430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36"/>
            <p:cNvSpPr/>
            <p:nvPr/>
          </p:nvSpPr>
          <p:spPr>
            <a:xfrm>
              <a:off x="6138650" y="883150"/>
              <a:ext cx="41100" cy="19375"/>
            </a:xfrm>
            <a:custGeom>
              <a:rect b="b" l="l" r="r" t="t"/>
              <a:pathLst>
                <a:path extrusionOk="0" h="775" w="1644">
                  <a:moveTo>
                    <a:pt x="0" y="0"/>
                  </a:moveTo>
                  <a:lnTo>
                    <a:pt x="417" y="774"/>
                  </a:lnTo>
                  <a:lnTo>
                    <a:pt x="1227" y="774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36"/>
            <p:cNvSpPr/>
            <p:nvPr/>
          </p:nvSpPr>
          <p:spPr>
            <a:xfrm>
              <a:off x="6125550" y="764375"/>
              <a:ext cx="67000" cy="24725"/>
            </a:xfrm>
            <a:custGeom>
              <a:rect b="b" l="l" r="r" t="t"/>
              <a:pathLst>
                <a:path extrusionOk="0" h="989" w="2680">
                  <a:moveTo>
                    <a:pt x="322" y="1"/>
                  </a:moveTo>
                  <a:lnTo>
                    <a:pt x="1" y="989"/>
                  </a:lnTo>
                  <a:lnTo>
                    <a:pt x="2679" y="989"/>
                  </a:lnTo>
                  <a:lnTo>
                    <a:pt x="23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36"/>
            <p:cNvSpPr/>
            <p:nvPr/>
          </p:nvSpPr>
          <p:spPr>
            <a:xfrm>
              <a:off x="6144000" y="758425"/>
              <a:ext cx="30400" cy="5975"/>
            </a:xfrm>
            <a:custGeom>
              <a:rect b="b" l="l" r="r" t="t"/>
              <a:pathLst>
                <a:path extrusionOk="0" h="239" w="1216">
                  <a:moveTo>
                    <a:pt x="1" y="1"/>
                  </a:moveTo>
                  <a:lnTo>
                    <a:pt x="1" y="239"/>
                  </a:lnTo>
                  <a:lnTo>
                    <a:pt x="1215" y="239"/>
                  </a:lnTo>
                  <a:lnTo>
                    <a:pt x="12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36"/>
            <p:cNvSpPr/>
            <p:nvPr/>
          </p:nvSpPr>
          <p:spPr>
            <a:xfrm>
              <a:off x="6127625" y="799800"/>
              <a:ext cx="63125" cy="72650"/>
            </a:xfrm>
            <a:custGeom>
              <a:rect b="b" l="l" r="r" t="t"/>
              <a:pathLst>
                <a:path extrusionOk="0" h="2906" w="2525">
                  <a:moveTo>
                    <a:pt x="1" y="1"/>
                  </a:moveTo>
                  <a:lnTo>
                    <a:pt x="239" y="2906"/>
                  </a:lnTo>
                  <a:lnTo>
                    <a:pt x="2287" y="2906"/>
                  </a:lnTo>
                  <a:lnTo>
                    <a:pt x="252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36"/>
            <p:cNvSpPr/>
            <p:nvPr/>
          </p:nvSpPr>
          <p:spPr>
            <a:xfrm>
              <a:off x="6152050" y="734900"/>
              <a:ext cx="14900" cy="29800"/>
            </a:xfrm>
            <a:custGeom>
              <a:rect b="b" l="l" r="r" t="t"/>
              <a:pathLst>
                <a:path extrusionOk="0" h="1192" w="596">
                  <a:moveTo>
                    <a:pt x="298" y="1"/>
                  </a:moveTo>
                  <a:cubicBezTo>
                    <a:pt x="131" y="1"/>
                    <a:pt x="0" y="263"/>
                    <a:pt x="0" y="596"/>
                  </a:cubicBezTo>
                  <a:cubicBezTo>
                    <a:pt x="0" y="930"/>
                    <a:pt x="131" y="1192"/>
                    <a:pt x="298" y="1192"/>
                  </a:cubicBezTo>
                  <a:cubicBezTo>
                    <a:pt x="453" y="1192"/>
                    <a:pt x="595" y="930"/>
                    <a:pt x="595" y="596"/>
                  </a:cubicBezTo>
                  <a:cubicBezTo>
                    <a:pt x="595" y="275"/>
                    <a:pt x="453" y="1"/>
                    <a:pt x="2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36"/>
            <p:cNvSpPr/>
            <p:nvPr/>
          </p:nvSpPr>
          <p:spPr>
            <a:xfrm>
              <a:off x="6109475" y="942675"/>
              <a:ext cx="99450" cy="10150"/>
            </a:xfrm>
            <a:custGeom>
              <a:rect b="b" l="l" r="r" t="t"/>
              <a:pathLst>
                <a:path extrusionOk="0" h="406" w="3978">
                  <a:moveTo>
                    <a:pt x="1" y="1"/>
                  </a:moveTo>
                  <a:lnTo>
                    <a:pt x="1" y="405"/>
                  </a:lnTo>
                  <a:lnTo>
                    <a:pt x="3977" y="405"/>
                  </a:lnTo>
                  <a:lnTo>
                    <a:pt x="39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36"/>
            <p:cNvSpPr/>
            <p:nvPr/>
          </p:nvSpPr>
          <p:spPr>
            <a:xfrm>
              <a:off x="6201450" y="936700"/>
              <a:ext cx="26225" cy="22250"/>
            </a:xfrm>
            <a:custGeom>
              <a:rect b="b" l="l" r="r" t="t"/>
              <a:pathLst>
                <a:path extrusionOk="0" h="890" w="1049">
                  <a:moveTo>
                    <a:pt x="617" y="1"/>
                  </a:moveTo>
                  <a:cubicBezTo>
                    <a:pt x="610" y="1"/>
                    <a:pt x="603" y="1"/>
                    <a:pt x="596" y="1"/>
                  </a:cubicBezTo>
                  <a:cubicBezTo>
                    <a:pt x="203" y="1"/>
                    <a:pt x="1" y="478"/>
                    <a:pt x="286" y="763"/>
                  </a:cubicBezTo>
                  <a:cubicBezTo>
                    <a:pt x="373" y="850"/>
                    <a:pt x="482" y="889"/>
                    <a:pt x="590" y="889"/>
                  </a:cubicBezTo>
                  <a:cubicBezTo>
                    <a:pt x="821" y="889"/>
                    <a:pt x="1048" y="710"/>
                    <a:pt x="1048" y="442"/>
                  </a:cubicBezTo>
                  <a:cubicBezTo>
                    <a:pt x="1048" y="199"/>
                    <a:pt x="857" y="1"/>
                    <a:pt x="6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36"/>
            <p:cNvSpPr/>
            <p:nvPr/>
          </p:nvSpPr>
          <p:spPr>
            <a:xfrm>
              <a:off x="6090725" y="936725"/>
              <a:ext cx="25550" cy="21900"/>
            </a:xfrm>
            <a:custGeom>
              <a:rect b="b" l="l" r="r" t="t"/>
              <a:pathLst>
                <a:path extrusionOk="0" h="876" w="1022">
                  <a:moveTo>
                    <a:pt x="455" y="0"/>
                  </a:moveTo>
                  <a:cubicBezTo>
                    <a:pt x="451" y="0"/>
                    <a:pt x="446" y="0"/>
                    <a:pt x="441" y="0"/>
                  </a:cubicBezTo>
                  <a:cubicBezTo>
                    <a:pt x="191" y="0"/>
                    <a:pt x="0" y="191"/>
                    <a:pt x="0" y="441"/>
                  </a:cubicBezTo>
                  <a:cubicBezTo>
                    <a:pt x="8" y="704"/>
                    <a:pt x="219" y="876"/>
                    <a:pt x="439" y="876"/>
                  </a:cubicBezTo>
                  <a:cubicBezTo>
                    <a:pt x="548" y="876"/>
                    <a:pt x="660" y="833"/>
                    <a:pt x="751" y="739"/>
                  </a:cubicBezTo>
                  <a:cubicBezTo>
                    <a:pt x="1021" y="468"/>
                    <a:pt x="839" y="0"/>
                    <a:pt x="4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1" name="Google Shape;761;p36"/>
          <p:cNvGrpSpPr/>
          <p:nvPr/>
        </p:nvGrpSpPr>
        <p:grpSpPr>
          <a:xfrm>
            <a:off x="1704837" y="3860504"/>
            <a:ext cx="372538" cy="689558"/>
            <a:chOff x="6691700" y="1068275"/>
            <a:chExt cx="221775" cy="410500"/>
          </a:xfrm>
        </p:grpSpPr>
        <p:sp>
          <p:nvSpPr>
            <p:cNvPr id="762" name="Google Shape;762;p36"/>
            <p:cNvSpPr/>
            <p:nvPr/>
          </p:nvSpPr>
          <p:spPr>
            <a:xfrm>
              <a:off x="6691700" y="1068275"/>
              <a:ext cx="221775" cy="317325"/>
            </a:xfrm>
            <a:custGeom>
              <a:rect b="b" l="l" r="r" t="t"/>
              <a:pathLst>
                <a:path extrusionOk="0" h="12693" w="8871">
                  <a:moveTo>
                    <a:pt x="4429" y="1"/>
                  </a:moveTo>
                  <a:cubicBezTo>
                    <a:pt x="3810" y="1"/>
                    <a:pt x="0" y="3430"/>
                    <a:pt x="0" y="7657"/>
                  </a:cubicBezTo>
                  <a:cubicBezTo>
                    <a:pt x="0" y="11883"/>
                    <a:pt x="3715" y="12693"/>
                    <a:pt x="4429" y="12693"/>
                  </a:cubicBezTo>
                  <a:cubicBezTo>
                    <a:pt x="5144" y="12693"/>
                    <a:pt x="8870" y="11883"/>
                    <a:pt x="8870" y="7657"/>
                  </a:cubicBezTo>
                  <a:cubicBezTo>
                    <a:pt x="8870" y="3430"/>
                    <a:pt x="5060" y="1"/>
                    <a:pt x="44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36"/>
            <p:cNvSpPr/>
            <p:nvPr/>
          </p:nvSpPr>
          <p:spPr>
            <a:xfrm>
              <a:off x="6802425" y="1068275"/>
              <a:ext cx="111050" cy="317325"/>
            </a:xfrm>
            <a:custGeom>
              <a:rect b="b" l="l" r="r" t="t"/>
              <a:pathLst>
                <a:path extrusionOk="0" h="12693" w="4442">
                  <a:moveTo>
                    <a:pt x="0" y="1"/>
                  </a:moveTo>
                  <a:lnTo>
                    <a:pt x="0" y="12693"/>
                  </a:lnTo>
                  <a:cubicBezTo>
                    <a:pt x="727" y="12693"/>
                    <a:pt x="4441" y="11883"/>
                    <a:pt x="4441" y="7657"/>
                  </a:cubicBezTo>
                  <a:cubicBezTo>
                    <a:pt x="4441" y="3430"/>
                    <a:pt x="631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36"/>
            <p:cNvSpPr/>
            <p:nvPr/>
          </p:nvSpPr>
          <p:spPr>
            <a:xfrm>
              <a:off x="6792600" y="1285875"/>
              <a:ext cx="19675" cy="192900"/>
            </a:xfrm>
            <a:custGeom>
              <a:rect b="b" l="l" r="r" t="t"/>
              <a:pathLst>
                <a:path extrusionOk="0" h="7716" w="787">
                  <a:moveTo>
                    <a:pt x="393" y="0"/>
                  </a:moveTo>
                  <a:cubicBezTo>
                    <a:pt x="197" y="0"/>
                    <a:pt x="0" y="131"/>
                    <a:pt x="0" y="393"/>
                  </a:cubicBezTo>
                  <a:lnTo>
                    <a:pt x="0" y="7323"/>
                  </a:lnTo>
                  <a:cubicBezTo>
                    <a:pt x="0" y="7537"/>
                    <a:pt x="179" y="7716"/>
                    <a:pt x="393" y="7716"/>
                  </a:cubicBezTo>
                  <a:cubicBezTo>
                    <a:pt x="608" y="7716"/>
                    <a:pt x="786" y="7537"/>
                    <a:pt x="786" y="7323"/>
                  </a:cubicBezTo>
                  <a:lnTo>
                    <a:pt x="786" y="393"/>
                  </a:lnTo>
                  <a:cubicBezTo>
                    <a:pt x="786" y="131"/>
                    <a:pt x="590" y="0"/>
                    <a:pt x="3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36"/>
            <p:cNvSpPr/>
            <p:nvPr/>
          </p:nvSpPr>
          <p:spPr>
            <a:xfrm>
              <a:off x="6759550" y="1295700"/>
              <a:ext cx="42900" cy="48825"/>
            </a:xfrm>
            <a:custGeom>
              <a:rect b="b" l="l" r="r" t="t"/>
              <a:pathLst>
                <a:path extrusionOk="0" h="1953" w="1716">
                  <a:moveTo>
                    <a:pt x="1" y="0"/>
                  </a:moveTo>
                  <a:lnTo>
                    <a:pt x="1715" y="1953"/>
                  </a:lnTo>
                </a:path>
              </a:pathLst>
            </a:custGeom>
            <a:solidFill>
              <a:srgbClr val="D1DB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36"/>
            <p:cNvSpPr/>
            <p:nvPr/>
          </p:nvSpPr>
          <p:spPr>
            <a:xfrm>
              <a:off x="6744850" y="1285400"/>
              <a:ext cx="70600" cy="69000"/>
            </a:xfrm>
            <a:custGeom>
              <a:rect b="b" l="l" r="r" t="t"/>
              <a:pathLst>
                <a:path extrusionOk="0" h="2760" w="2824">
                  <a:moveTo>
                    <a:pt x="571" y="1"/>
                  </a:moveTo>
                  <a:cubicBezTo>
                    <a:pt x="271" y="1"/>
                    <a:pt x="0" y="383"/>
                    <a:pt x="291" y="674"/>
                  </a:cubicBezTo>
                  <a:lnTo>
                    <a:pt x="2006" y="2627"/>
                  </a:lnTo>
                  <a:cubicBezTo>
                    <a:pt x="2071" y="2703"/>
                    <a:pt x="2166" y="2759"/>
                    <a:pt x="2273" y="2759"/>
                  </a:cubicBezTo>
                  <a:cubicBezTo>
                    <a:pt x="2283" y="2759"/>
                    <a:pt x="2293" y="2759"/>
                    <a:pt x="2303" y="2758"/>
                  </a:cubicBezTo>
                  <a:cubicBezTo>
                    <a:pt x="2308" y="2758"/>
                    <a:pt x="2313" y="2758"/>
                    <a:pt x="2318" y="2758"/>
                  </a:cubicBezTo>
                  <a:cubicBezTo>
                    <a:pt x="2642" y="2758"/>
                    <a:pt x="2824" y="2361"/>
                    <a:pt x="2601" y="2115"/>
                  </a:cubicBezTo>
                  <a:lnTo>
                    <a:pt x="875" y="162"/>
                  </a:lnTo>
                  <a:cubicBezTo>
                    <a:pt x="785" y="48"/>
                    <a:pt x="676" y="1"/>
                    <a:pt x="5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36"/>
            <p:cNvSpPr/>
            <p:nvPr/>
          </p:nvSpPr>
          <p:spPr>
            <a:xfrm>
              <a:off x="6802425" y="1295700"/>
              <a:ext cx="43175" cy="48825"/>
            </a:xfrm>
            <a:custGeom>
              <a:rect b="b" l="l" r="r" t="t"/>
              <a:pathLst>
                <a:path extrusionOk="0" h="1953" w="1727">
                  <a:moveTo>
                    <a:pt x="1727" y="0"/>
                  </a:moveTo>
                  <a:lnTo>
                    <a:pt x="0" y="1953"/>
                  </a:lnTo>
                </a:path>
              </a:pathLst>
            </a:custGeom>
            <a:solidFill>
              <a:srgbClr val="D1DB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36"/>
            <p:cNvSpPr/>
            <p:nvPr/>
          </p:nvSpPr>
          <p:spPr>
            <a:xfrm>
              <a:off x="6789325" y="1285400"/>
              <a:ext cx="70700" cy="69000"/>
            </a:xfrm>
            <a:custGeom>
              <a:rect b="b" l="l" r="r" t="t"/>
              <a:pathLst>
                <a:path extrusionOk="0" h="2760" w="2828">
                  <a:moveTo>
                    <a:pt x="2252" y="1"/>
                  </a:moveTo>
                  <a:cubicBezTo>
                    <a:pt x="2147" y="1"/>
                    <a:pt x="2040" y="48"/>
                    <a:pt x="1953" y="162"/>
                  </a:cubicBezTo>
                  <a:lnTo>
                    <a:pt x="227" y="2115"/>
                  </a:lnTo>
                  <a:cubicBezTo>
                    <a:pt x="0" y="2365"/>
                    <a:pt x="191" y="2758"/>
                    <a:pt x="524" y="2758"/>
                  </a:cubicBezTo>
                  <a:cubicBezTo>
                    <a:pt x="535" y="2759"/>
                    <a:pt x="545" y="2759"/>
                    <a:pt x="555" y="2759"/>
                  </a:cubicBezTo>
                  <a:cubicBezTo>
                    <a:pt x="662" y="2759"/>
                    <a:pt x="757" y="2703"/>
                    <a:pt x="822" y="2627"/>
                  </a:cubicBezTo>
                  <a:lnTo>
                    <a:pt x="2536" y="674"/>
                  </a:lnTo>
                  <a:cubicBezTo>
                    <a:pt x="2827" y="383"/>
                    <a:pt x="2550" y="1"/>
                    <a:pt x="22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37"/>
          <p:cNvSpPr txBox="1"/>
          <p:nvPr>
            <p:ph idx="1" type="subTitle"/>
          </p:nvPr>
        </p:nvSpPr>
        <p:spPr>
          <a:xfrm>
            <a:off x="845180" y="2443825"/>
            <a:ext cx="3858300" cy="52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4" name="Google Shape;77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0275" y="-179075"/>
            <a:ext cx="9224274" cy="54230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aditionelle Deutsche Architektur by Slidesgo">
  <a:themeElements>
    <a:clrScheme name="Simple Light">
      <a:dk1>
        <a:srgbClr val="302320"/>
      </a:dk1>
      <a:lt1>
        <a:srgbClr val="FFFFFF"/>
      </a:lt1>
      <a:dk2>
        <a:srgbClr val="2E2345"/>
      </a:dk2>
      <a:lt2>
        <a:srgbClr val="EBE3CF"/>
      </a:lt2>
      <a:accent1>
        <a:srgbClr val="2E2345"/>
      </a:accent1>
      <a:accent2>
        <a:srgbClr val="524D60"/>
      </a:accent2>
      <a:accent3>
        <a:srgbClr val="A57569"/>
      </a:accent3>
      <a:accent4>
        <a:srgbClr val="D19B75"/>
      </a:accent4>
      <a:accent5>
        <a:srgbClr val="E4DBC4"/>
      </a:accent5>
      <a:accent6>
        <a:srgbClr val="F5F2EC"/>
      </a:accent6>
      <a:hlink>
        <a:srgbClr val="D19B7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