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Raleway" panose="020B060402020202020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Roboto" panose="020B0604020202020204" charset="0"/>
      <p:regular r:id="rId25"/>
      <p:bold r:id="rId26"/>
      <p:italic r:id="rId27"/>
      <p:boldItalic r:id="rId28"/>
    </p:embeddedFont>
    <p:embeddedFont>
      <p:font typeface="Raleway SemiBold" panose="020B0604020202020204" charset="0"/>
      <p:regular r:id="rId29"/>
      <p:bold r:id="rId30"/>
      <p:italic r:id="rId31"/>
      <p:boldItalic r:id="rId32"/>
    </p:embeddedFont>
    <p:embeddedFont>
      <p:font typeface="Helvetica Neue" panose="020B0604020202020204" charset="0"/>
      <p:regular r:id="rId33"/>
      <p:bold r:id="rId34"/>
      <p:italic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B930E6-88F8-4662-B18C-5C0A580C0F27}">
  <a:tblStyle styleId="{49B930E6-88F8-4662-B18C-5C0A580C0F2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5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5" name="Google Shape;105;p25"/>
          <p:cNvSpPr txBox="1">
            <a:spLocks noGrp="1"/>
          </p:cNvSpPr>
          <p:nvPr>
            <p:ph type="body" idx="1"/>
          </p:nvPr>
        </p:nvSpPr>
        <p:spPr>
          <a:xfrm>
            <a:off x="872018" y="2181581"/>
            <a:ext cx="3825300" cy="13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2300" b="1">
                <a:solidFill>
                  <a:srgbClr val="FD493D"/>
                </a:solidFill>
              </a:rPr>
              <a:t>Агентство по созданию мероприятий“</a:t>
            </a:r>
            <a:r>
              <a:rPr lang="ru" sz="2300" b="1">
                <a:solidFill>
                  <a:srgbClr val="FD493D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Mega Moments”</a:t>
            </a:r>
            <a:endParaRPr sz="2300" b="1">
              <a:solidFill>
                <a:srgbClr val="FD493D"/>
              </a:solidFill>
              <a:highlight>
                <a:schemeClr val="lt1"/>
              </a:highlight>
            </a:endParaRPr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1"/>
          </p:nvPr>
        </p:nvSpPr>
        <p:spPr>
          <a:xfrm>
            <a:off x="367175" y="1949640"/>
            <a:ext cx="6284400" cy="25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1428"/>
              <a:buNone/>
            </a:pPr>
            <a:r>
              <a:rPr lang="ru" sz="5000" dirty="0"/>
              <a:t>Актуальность нашей работы заключается в востребованности проведения мероприятий без чрезмерного использования человеческого ресурса для поиска информации и организации самого мероприятия.</a:t>
            </a:r>
            <a:endParaRPr sz="50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51428"/>
              <a:buNone/>
            </a:pPr>
            <a:r>
              <a:rPr lang="ru" sz="5000" dirty="0"/>
              <a:t/>
            </a:r>
            <a:br>
              <a:rPr lang="ru" sz="5000" dirty="0"/>
            </a:br>
            <a:r>
              <a:rPr lang="ru" sz="5000" dirty="0"/>
              <a:t>Мы сможем решить эту проблему так как у нас есть большой опыт создания и проведения мероприятий. Это поможет нам  упорядочить поступающие запросы от заказчика.</a:t>
            </a:r>
            <a:endParaRPr sz="5000" dirty="0"/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>
            <a:spLocks noGrp="1"/>
          </p:cNvSpPr>
          <p:nvPr>
            <p:ph type="body" idx="1"/>
          </p:nvPr>
        </p:nvSpPr>
        <p:spPr>
          <a:xfrm>
            <a:off x="401718" y="2270906"/>
            <a:ext cx="7993200" cy="206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 dirty="0" smtClean="0">
                <a:solidFill>
                  <a:srgbClr val="132C40"/>
                </a:solidFill>
              </a:rPr>
              <a:t>Представители </a:t>
            </a:r>
            <a:r>
              <a:rPr lang="ru" sz="1900" dirty="0">
                <a:solidFill>
                  <a:srgbClr val="132C40"/>
                </a:solidFill>
              </a:rPr>
              <a:t>руководства школ и университетов</a:t>
            </a:r>
            <a:endParaRPr sz="19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28"/>
          <p:cNvSpPr txBox="1">
            <a:spLocks noGrp="1"/>
          </p:cNvSpPr>
          <p:nvPr>
            <p:ph type="body" idx="1"/>
          </p:nvPr>
        </p:nvSpPr>
        <p:spPr>
          <a:xfrm>
            <a:off x="457202" y="2356375"/>
            <a:ext cx="7983000" cy="217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" sz="1900" dirty="0">
                <a:solidFill>
                  <a:srgbClr val="132C40"/>
                </a:solidFill>
              </a:rPr>
              <a:t>Мы решаем </a:t>
            </a:r>
            <a:r>
              <a:rPr lang="ru" sz="1900" dirty="0" smtClean="0">
                <a:solidFill>
                  <a:srgbClr val="132C40"/>
                </a:solidFill>
              </a:rPr>
              <a:t>такие проблемы клиента как затруднение в организации мероприятия, энергозатратность, решаем проблему в короткий срок, организовываем </a:t>
            </a:r>
            <a:r>
              <a:rPr lang="ru" sz="1900" dirty="0">
                <a:solidFill>
                  <a:srgbClr val="132C40"/>
                </a:solidFill>
              </a:rPr>
              <a:t>мероприятие в нескольких вариантах на выбор клиента. </a:t>
            </a:r>
            <a:endParaRPr sz="1900" dirty="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29"/>
          <p:cNvSpPr txBox="1">
            <a:spLocks noGrp="1"/>
          </p:cNvSpPr>
          <p:nvPr>
            <p:ph type="body" idx="1"/>
          </p:nvPr>
        </p:nvSpPr>
        <p:spPr>
          <a:xfrm>
            <a:off x="456818" y="2396631"/>
            <a:ext cx="7993200" cy="26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Создание нескольких вариантов проведения мероприятия с помощью виртуальной реальности</a:t>
            </a:r>
            <a:endParaRPr sz="1900">
              <a:solidFill>
                <a:srgbClr val="132C40"/>
              </a:solidFill>
            </a:endParaRPr>
          </a:p>
          <a:p>
            <a:pPr marL="4064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Проведение консультаций заказчика с куратором как онлайн так и при личной встрече (по желанию заказчика)</a:t>
            </a:r>
            <a:endParaRPr sz="1900">
              <a:solidFill>
                <a:srgbClr val="132C40"/>
              </a:solidFill>
            </a:endParaRPr>
          </a:p>
          <a:p>
            <a:pPr marL="4064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Отслеживание проделанной работы через мессенджер </a:t>
            </a:r>
            <a:endParaRPr sz="1900">
              <a:solidFill>
                <a:srgbClr val="132C40"/>
              </a:solidFill>
            </a:endParaRPr>
          </a:p>
          <a:p>
            <a:pPr marL="4064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Подробный отчёт о проделанной работе в конце работы и его презентация </a:t>
            </a:r>
            <a:endParaRPr sz="19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531750" y="1571688"/>
            <a:ext cx="8080500" cy="323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Mega Moments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</a:t>
            </a: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омогаем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Представителям от организаций 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</a:t>
            </a: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ситуации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какого-либо развлекательного мероприятия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</a:t>
            </a: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еша</a:t>
            </a:r>
            <a:r>
              <a:rPr lang="ru" sz="15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ем</a:t>
            </a: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проблему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проведения интересного досуга и сис</a:t>
            </a:r>
            <a:r>
              <a:rPr lang="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тематизации данных по его проведению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</a:t>
            </a: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помощью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виртуальной реальности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и, как дополнительной услуги, </a:t>
            </a:r>
            <a:r>
              <a:rPr lang="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видеосъемки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мероприятия с помощью дронов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 </a:t>
            </a:r>
            <a:r>
              <a:rPr lang="ru" sz="15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сумме 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экономией времени и ресурсов хорошее настроение.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401718" y="2950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401717" y="2605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609275" y="1207500"/>
            <a:ext cx="6357600" cy="135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Объём рынка (V) = V произведенной продукции в регионе + V импорт + V экспорт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V= 584,2 + 30 + 13 = 627,2 предложений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2"/>
          <p:cNvSpPr/>
          <p:nvPr/>
        </p:nvSpPr>
        <p:spPr>
          <a:xfrm>
            <a:off x="456826" y="2216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 txBox="1">
            <a:spLocks noGrp="1"/>
          </p:cNvSpPr>
          <p:nvPr>
            <p:ph type="title"/>
          </p:nvPr>
        </p:nvSpPr>
        <p:spPr>
          <a:xfrm>
            <a:off x="456825" y="1871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675500" y="1019850"/>
            <a:ext cx="63576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Основными конкурентами Show Today, Event - агенство по созданию мероприятий, Помпеи Шоу, Волшебники и ещё 6 организаций Томска и Томской области.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Сильными аспектами деятельности этих организаций являются: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arenR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Направленность на разные тематики предложений ( От проведения свадеб, до встреч в игровой форме)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arenR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Количество предлагаемых услуг. Варьируемых от 6 До 12 предложений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arenR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Разная расположенность по городу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arenR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Большой выбор возрастных категорий. От 8 до 30+ лет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Исходя из этого мы можем сказать что расположившись в определенной нише мы сможем конкретизировать направленность проведения наших мероприятий. Это поможет нам заполучить большее количество клиентов.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/>
          <p:nvPr/>
        </p:nvSpPr>
        <p:spPr>
          <a:xfrm>
            <a:off x="457194" y="1270006"/>
            <a:ext cx="69366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0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20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 Мы планируем создать </a:t>
            </a: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электронный ресурс</a:t>
            </a:r>
            <a:r>
              <a:rPr lang="ru" sz="20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в котором заказчик сможет как проконсультироваться с консультантами, которые помогут ему выбрать свою модель мероприятия, так и сможет отслеживать все действия, перемещения продукта и т. д .</a:t>
            </a:r>
            <a:endParaRPr sz="20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457201" y="17507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457201" y="14912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>
            <a:spLocks noGrp="1"/>
          </p:cNvSpPr>
          <p:nvPr>
            <p:ph type="title"/>
          </p:nvPr>
        </p:nvSpPr>
        <p:spPr>
          <a:xfrm>
            <a:off x="457192" y="3307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34"/>
          <p:cNvSpPr txBox="1">
            <a:spLocks noGrp="1"/>
          </p:cNvSpPr>
          <p:nvPr>
            <p:ph type="body" idx="1"/>
          </p:nvPr>
        </p:nvSpPr>
        <p:spPr>
          <a:xfrm>
            <a:off x="457193" y="1150469"/>
            <a:ext cx="7993200" cy="23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ru" sz="2100"/>
              <a:t>Создание команды</a:t>
            </a:r>
            <a:endParaRPr sz="210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ru" sz="2100"/>
              <a:t>Разделение ролей</a:t>
            </a:r>
            <a:endParaRPr sz="210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ru" sz="2100"/>
              <a:t>Выбор темы</a:t>
            </a:r>
            <a:endParaRPr sz="210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ru" sz="2100"/>
              <a:t>Развитие идеи</a:t>
            </a:r>
            <a:endParaRPr sz="210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ru" sz="2100"/>
              <a:t>Заполнение презентации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31" name="Google Shape;23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0" name="Google Shape;240;p35"/>
          <p:cNvGraphicFramePr/>
          <p:nvPr>
            <p:extLst>
              <p:ext uri="{D42A27DB-BD31-4B8C-83A1-F6EECF244321}">
                <p14:modId xmlns:p14="http://schemas.microsoft.com/office/powerpoint/2010/main" val="2797757943"/>
              </p:ext>
            </p:extLst>
          </p:nvPr>
        </p:nvGraphicFramePr>
        <p:xfrm>
          <a:off x="456810" y="921625"/>
          <a:ext cx="7532025" cy="2895510"/>
        </p:xfrm>
        <a:graphic>
          <a:graphicData uri="http://schemas.openxmlformats.org/drawingml/2006/table">
            <a:tbl>
              <a:tblPr>
                <a:noFill/>
                <a:tableStyleId>{49B930E6-88F8-4662-B18C-5C0A580C0F27}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Мирошниченко Екатерина</a:t>
                      </a:r>
                      <a:b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strike="noStrike" cap="none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@Krevetka_op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Арина ершова, Сомова </a:t>
                      </a:r>
                      <a:r>
                        <a:rPr lang="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Мария,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Лыжин Павел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strike="noStrike" cap="none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79138685466, @SomovaMariy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Левченко Лера, Фомина Виктория, Салтынский Сергей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strike="noStrike" cap="none" dirty="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@Valerialevs, @xxaliorxx, @ForgetMeo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1" name="Google Shape;24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2" name="Google Shape;252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" sz="1300">
                <a:solidFill>
                  <a:srgbClr val="132C40"/>
                </a:solidFill>
              </a:rPr>
              <a:t>Создать макет приложения, разработать его дизайн </a:t>
            </a:r>
            <a:endParaRPr sz="13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253" name="Google Shape;25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1" name="Google Shape;261;p36"/>
          <p:cNvGraphicFramePr/>
          <p:nvPr/>
        </p:nvGraphicFramePr>
        <p:xfrm>
          <a:off x="530735" y="2633125"/>
          <a:ext cx="7532025" cy="1869920"/>
        </p:xfrm>
        <a:graphic>
          <a:graphicData uri="http://schemas.openxmlformats.org/drawingml/2006/table">
            <a:tbl>
              <a:tblPr>
                <a:noFill/>
                <a:tableStyleId>{49B930E6-88F8-4662-B18C-5C0A580C0F27}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Собираем информацию по работе приложений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Вся команда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Создание макета приложения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Сергей, Валерия, Виктория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Создания дизайна приложения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Мария, Арина, Екатерина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2" name="Google Shape;262;p36"/>
          <p:cNvSpPr txBox="1"/>
          <p:nvPr/>
        </p:nvSpPr>
        <p:spPr>
          <a:xfrm>
            <a:off x="530725" y="218685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8" name="Google Shape;268;p37"/>
          <p:cNvSpPr txBox="1">
            <a:spLocks noGrp="1"/>
          </p:cNvSpPr>
          <p:nvPr>
            <p:ph type="body" idx="1"/>
          </p:nvPr>
        </p:nvSpPr>
        <p:spPr>
          <a:xfrm>
            <a:off x="759393" y="26588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@Krevetka_op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79138187105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 3716791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9" name="Google Shape;269;p37"/>
          <p:cNvSpPr txBox="1">
            <a:spLocks noGrp="1"/>
          </p:cNvSpPr>
          <p:nvPr>
            <p:ph type="body" idx="1"/>
          </p:nvPr>
        </p:nvSpPr>
        <p:spPr>
          <a:xfrm>
            <a:off x="3924300" y="2133600"/>
            <a:ext cx="4359300" cy="23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Мирошниченко Екатерина Евгеньевна</a:t>
            </a:r>
            <a:endParaRPr sz="1800">
              <a:solidFill>
                <a:srgbClr val="132C40"/>
              </a:solidFill>
            </a:endParaRP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Томский Государственный Педагогический Университет</a:t>
            </a:r>
            <a:endParaRPr sz="1800">
              <a:solidFill>
                <a:srgbClr val="132C40"/>
              </a:solidFill>
            </a:endParaRP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Технолого-экономический факультет</a:t>
            </a:r>
            <a:endParaRPr sz="1800">
              <a:solidFill>
                <a:srgbClr val="132C40"/>
              </a:solidFill>
            </a:endParaRP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2 курс, группа 723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270" name="Google Shape;27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484</Words>
  <Application>Microsoft Office PowerPoint</Application>
  <PresentationFormat>Экран (16:9)</PresentationFormat>
  <Paragraphs>97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Raleway</vt:lpstr>
      <vt:lpstr>Century Gothic</vt:lpstr>
      <vt:lpstr>Roboto</vt:lpstr>
      <vt:lpstr>Times New Roman</vt:lpstr>
      <vt:lpstr>Raleway SemiBold</vt:lpstr>
      <vt:lpstr>Arial</vt:lpstr>
      <vt:lpstr>Helvetica Neue</vt:lpstr>
      <vt:lpstr>Calibri</vt:lpstr>
      <vt:lpstr>Simple Light</vt:lpstr>
      <vt:lpstr>Simple Light</vt:lpstr>
      <vt:lpstr>НАЗВАНИЕ ПРОЕКТА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Home</dc:creator>
  <cp:lastModifiedBy>Admin</cp:lastModifiedBy>
  <cp:revision>4</cp:revision>
  <dcterms:modified xsi:type="dcterms:W3CDTF">2023-12-14T14:05:06Z</dcterms:modified>
</cp:coreProperties>
</file>