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77" r:id="rId4"/>
    <p:sldId id="268" r:id="rId5"/>
    <p:sldId id="273" r:id="rId6"/>
    <p:sldId id="270" r:id="rId7"/>
    <p:sldId id="274" r:id="rId8"/>
    <p:sldId id="257" r:id="rId9"/>
    <p:sldId id="262" r:id="rId10"/>
    <p:sldId id="269" r:id="rId11"/>
    <p:sldId id="272" r:id="rId12"/>
    <p:sldId id="276" r:id="rId13"/>
    <p:sldId id="263" r:id="rId14"/>
    <p:sldId id="275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58EC00"/>
    <a:srgbClr val="27CE4B"/>
    <a:srgbClr val="0D0D0D"/>
    <a:srgbClr val="53EB00"/>
    <a:srgbClr val="2E73F3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6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0B5E4-88E8-4306-9C6D-429B6E53467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62410-6B17-46AE-A5C4-F543C14CA4A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microsoft.com/office/2007/relationships/hdphoto" Target="../media/image8.wdp"/><Relationship Id="rId7" Type="http://schemas.openxmlformats.org/officeDocument/2006/relationships/image" Target="../media/image7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microsoft.com/office/2007/relationships/hdphoto" Target="../media/image12.wdp"/><Relationship Id="rId11" Type="http://schemas.openxmlformats.org/officeDocument/2006/relationships/image" Target="../media/image11.png"/><Relationship Id="rId10" Type="http://schemas.microsoft.com/office/2007/relationships/hdphoto" Target="../media/image10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5464677" y="942940"/>
            <a:ext cx="6575333" cy="5935441"/>
          </a:xfrm>
          <a:custGeom>
            <a:avLst/>
            <a:gdLst>
              <a:gd name="connsiteX0" fmla="*/ 0 w 5867400"/>
              <a:gd name="connsiteY0" fmla="*/ 1493406 h 2986812"/>
              <a:gd name="connsiteX1" fmla="*/ 2933700 w 5867400"/>
              <a:gd name="connsiteY1" fmla="*/ 0 h 2986812"/>
              <a:gd name="connsiteX2" fmla="*/ 5867400 w 5867400"/>
              <a:gd name="connsiteY2" fmla="*/ 1493406 h 2986812"/>
              <a:gd name="connsiteX3" fmla="*/ 2933700 w 5867400"/>
              <a:gd name="connsiteY3" fmla="*/ 2986812 h 2986812"/>
              <a:gd name="connsiteX4" fmla="*/ 0 w 5867400"/>
              <a:gd name="connsiteY4" fmla="*/ 1493406 h 2986812"/>
              <a:gd name="connsiteX0-1" fmla="*/ 60 w 5867460"/>
              <a:gd name="connsiteY0-2" fmla="*/ 2880246 h 4373652"/>
              <a:gd name="connsiteX1-3" fmla="*/ 2872800 w 5867460"/>
              <a:gd name="connsiteY1-4" fmla="*/ 0 h 4373652"/>
              <a:gd name="connsiteX2-5" fmla="*/ 5867460 w 5867460"/>
              <a:gd name="connsiteY2-6" fmla="*/ 2880246 h 4373652"/>
              <a:gd name="connsiteX3-7" fmla="*/ 2933760 w 5867460"/>
              <a:gd name="connsiteY3-8" fmla="*/ 4373652 h 4373652"/>
              <a:gd name="connsiteX4-9" fmla="*/ 60 w 5867460"/>
              <a:gd name="connsiteY4-10" fmla="*/ 2880246 h 4373652"/>
              <a:gd name="connsiteX0-11" fmla="*/ 40 w 6004325"/>
              <a:gd name="connsiteY0-12" fmla="*/ 3676743 h 5170149"/>
              <a:gd name="connsiteX1-13" fmla="*/ 2872780 w 6004325"/>
              <a:gd name="connsiteY1-14" fmla="*/ 796497 h 5170149"/>
              <a:gd name="connsiteX2-15" fmla="*/ 5447092 w 6004325"/>
              <a:gd name="connsiteY2-16" fmla="*/ 191704 h 5170149"/>
              <a:gd name="connsiteX3-17" fmla="*/ 5867440 w 6004325"/>
              <a:gd name="connsiteY3-18" fmla="*/ 3676743 h 5170149"/>
              <a:gd name="connsiteX4-19" fmla="*/ 2933740 w 6004325"/>
              <a:gd name="connsiteY4-20" fmla="*/ 5170149 h 5170149"/>
              <a:gd name="connsiteX5" fmla="*/ 40 w 6004325"/>
              <a:gd name="connsiteY5" fmla="*/ 3676743 h 5170149"/>
              <a:gd name="connsiteX0-21" fmla="*/ 584 w 6004869"/>
              <a:gd name="connsiteY0-22" fmla="*/ 3585930 h 5079336"/>
              <a:gd name="connsiteX1-23" fmla="*/ 2705684 w 6004869"/>
              <a:gd name="connsiteY1-24" fmla="*/ 1559124 h 5079336"/>
              <a:gd name="connsiteX2-25" fmla="*/ 5447636 w 6004869"/>
              <a:gd name="connsiteY2-26" fmla="*/ 100891 h 5079336"/>
              <a:gd name="connsiteX3-27" fmla="*/ 5867984 w 6004869"/>
              <a:gd name="connsiteY3-28" fmla="*/ 3585930 h 5079336"/>
              <a:gd name="connsiteX4-29" fmla="*/ 2934284 w 6004869"/>
              <a:gd name="connsiteY4-30" fmla="*/ 5079336 h 5079336"/>
              <a:gd name="connsiteX5-31" fmla="*/ 584 w 6004869"/>
              <a:gd name="connsiteY5-32" fmla="*/ 3585930 h 5079336"/>
              <a:gd name="connsiteX0-33" fmla="*/ 806 w 6005091"/>
              <a:gd name="connsiteY0-34" fmla="*/ 3567930 h 5061336"/>
              <a:gd name="connsiteX1-35" fmla="*/ 2705906 w 6005091"/>
              <a:gd name="connsiteY1-36" fmla="*/ 1541124 h 5061336"/>
              <a:gd name="connsiteX2-37" fmla="*/ 5447858 w 6005091"/>
              <a:gd name="connsiteY2-38" fmla="*/ 82891 h 5061336"/>
              <a:gd name="connsiteX3-39" fmla="*/ 5868206 w 6005091"/>
              <a:gd name="connsiteY3-40" fmla="*/ 3567930 h 5061336"/>
              <a:gd name="connsiteX4-41" fmla="*/ 2934506 w 6005091"/>
              <a:gd name="connsiteY4-42" fmla="*/ 5061336 h 5061336"/>
              <a:gd name="connsiteX5-43" fmla="*/ 806 w 6005091"/>
              <a:gd name="connsiteY5-44" fmla="*/ 3567930 h 5061336"/>
              <a:gd name="connsiteX0-45" fmla="*/ 806 w 6319199"/>
              <a:gd name="connsiteY0-46" fmla="*/ 3489262 h 4982668"/>
              <a:gd name="connsiteX1-47" fmla="*/ 2705906 w 6319199"/>
              <a:gd name="connsiteY1-48" fmla="*/ 1462456 h 4982668"/>
              <a:gd name="connsiteX2-49" fmla="*/ 5447858 w 6319199"/>
              <a:gd name="connsiteY2-50" fmla="*/ 4223 h 4982668"/>
              <a:gd name="connsiteX3-51" fmla="*/ 6286058 w 6319199"/>
              <a:gd name="connsiteY3-52" fmla="*/ 1223423 h 4982668"/>
              <a:gd name="connsiteX4-53" fmla="*/ 5868206 w 6319199"/>
              <a:gd name="connsiteY4-54" fmla="*/ 3489262 h 4982668"/>
              <a:gd name="connsiteX5-55" fmla="*/ 2934506 w 6319199"/>
              <a:gd name="connsiteY5-56" fmla="*/ 4982668 h 4982668"/>
              <a:gd name="connsiteX6" fmla="*/ 806 w 6319199"/>
              <a:gd name="connsiteY6" fmla="*/ 3489262 h 4982668"/>
              <a:gd name="connsiteX0-57" fmla="*/ 806 w 6344620"/>
              <a:gd name="connsiteY0-58" fmla="*/ 3489100 h 4982506"/>
              <a:gd name="connsiteX1-59" fmla="*/ 2705906 w 6344620"/>
              <a:gd name="connsiteY1-60" fmla="*/ 1462294 h 4982506"/>
              <a:gd name="connsiteX2-61" fmla="*/ 5447858 w 6344620"/>
              <a:gd name="connsiteY2-62" fmla="*/ 4061 h 4982506"/>
              <a:gd name="connsiteX3-63" fmla="*/ 6316538 w 6344620"/>
              <a:gd name="connsiteY3-64" fmla="*/ 1253741 h 4982506"/>
              <a:gd name="connsiteX4-65" fmla="*/ 5868206 w 6344620"/>
              <a:gd name="connsiteY4-66" fmla="*/ 3489100 h 4982506"/>
              <a:gd name="connsiteX5-67" fmla="*/ 2934506 w 6344620"/>
              <a:gd name="connsiteY5-68" fmla="*/ 4982506 h 4982506"/>
              <a:gd name="connsiteX6-69" fmla="*/ 806 w 6344620"/>
              <a:gd name="connsiteY6-70" fmla="*/ 3489100 h 4982506"/>
              <a:gd name="connsiteX0-71" fmla="*/ 15551 w 6359365"/>
              <a:gd name="connsiteY0-72" fmla="*/ 3489100 h 5759746"/>
              <a:gd name="connsiteX1-73" fmla="*/ 2720651 w 6359365"/>
              <a:gd name="connsiteY1-74" fmla="*/ 1462294 h 5759746"/>
              <a:gd name="connsiteX2-75" fmla="*/ 5462603 w 6359365"/>
              <a:gd name="connsiteY2-76" fmla="*/ 4061 h 5759746"/>
              <a:gd name="connsiteX3-77" fmla="*/ 6331283 w 6359365"/>
              <a:gd name="connsiteY3-78" fmla="*/ 1253741 h 5759746"/>
              <a:gd name="connsiteX4-79" fmla="*/ 5882951 w 6359365"/>
              <a:gd name="connsiteY4-80" fmla="*/ 3489100 h 5759746"/>
              <a:gd name="connsiteX5-81" fmla="*/ 3817931 w 6359365"/>
              <a:gd name="connsiteY5-82" fmla="*/ 5759746 h 5759746"/>
              <a:gd name="connsiteX6-83" fmla="*/ 15551 w 6359365"/>
              <a:gd name="connsiteY6-84" fmla="*/ 3489100 h 5759746"/>
              <a:gd name="connsiteX0-85" fmla="*/ 15551 w 6340306"/>
              <a:gd name="connsiteY0-86" fmla="*/ 3489100 h 5767225"/>
              <a:gd name="connsiteX1-87" fmla="*/ 2720651 w 6340306"/>
              <a:gd name="connsiteY1-88" fmla="*/ 1462294 h 5767225"/>
              <a:gd name="connsiteX2-89" fmla="*/ 5462603 w 6340306"/>
              <a:gd name="connsiteY2-90" fmla="*/ 4061 h 5767225"/>
              <a:gd name="connsiteX3-91" fmla="*/ 6331283 w 6340306"/>
              <a:gd name="connsiteY3-92" fmla="*/ 1253741 h 5767225"/>
              <a:gd name="connsiteX4-93" fmla="*/ 5882951 w 6340306"/>
              <a:gd name="connsiteY4-94" fmla="*/ 3489100 h 5767225"/>
              <a:gd name="connsiteX5-95" fmla="*/ 4045283 w 6340306"/>
              <a:gd name="connsiteY5-96" fmla="*/ 4195061 h 5767225"/>
              <a:gd name="connsiteX6-97" fmla="*/ 3817931 w 6340306"/>
              <a:gd name="connsiteY6-98" fmla="*/ 5759746 h 5767225"/>
              <a:gd name="connsiteX7" fmla="*/ 15551 w 6340306"/>
              <a:gd name="connsiteY7" fmla="*/ 3489100 h 5767225"/>
              <a:gd name="connsiteX0-99" fmla="*/ 15551 w 6343416"/>
              <a:gd name="connsiteY0-100" fmla="*/ 3489100 h 5767225"/>
              <a:gd name="connsiteX1-101" fmla="*/ 2720651 w 6343416"/>
              <a:gd name="connsiteY1-102" fmla="*/ 1462294 h 5767225"/>
              <a:gd name="connsiteX2-103" fmla="*/ 5462603 w 6343416"/>
              <a:gd name="connsiteY2-104" fmla="*/ 4061 h 5767225"/>
              <a:gd name="connsiteX3-105" fmla="*/ 6331283 w 6343416"/>
              <a:gd name="connsiteY3-106" fmla="*/ 1253741 h 5767225"/>
              <a:gd name="connsiteX4-107" fmla="*/ 5989631 w 6343416"/>
              <a:gd name="connsiteY4-108" fmla="*/ 2803300 h 5767225"/>
              <a:gd name="connsiteX5-109" fmla="*/ 4045283 w 6343416"/>
              <a:gd name="connsiteY5-110" fmla="*/ 4195061 h 5767225"/>
              <a:gd name="connsiteX6-111" fmla="*/ 3817931 w 6343416"/>
              <a:gd name="connsiteY6-112" fmla="*/ 5759746 h 5767225"/>
              <a:gd name="connsiteX7-113" fmla="*/ 15551 w 6343416"/>
              <a:gd name="connsiteY7-114" fmla="*/ 3489100 h 5767225"/>
              <a:gd name="connsiteX0-115" fmla="*/ 15551 w 6343416"/>
              <a:gd name="connsiteY0-116" fmla="*/ 3489100 h 5838869"/>
              <a:gd name="connsiteX1-117" fmla="*/ 2720651 w 6343416"/>
              <a:gd name="connsiteY1-118" fmla="*/ 1462294 h 5838869"/>
              <a:gd name="connsiteX2-119" fmla="*/ 5462603 w 6343416"/>
              <a:gd name="connsiteY2-120" fmla="*/ 4061 h 5838869"/>
              <a:gd name="connsiteX3-121" fmla="*/ 6331283 w 6343416"/>
              <a:gd name="connsiteY3-122" fmla="*/ 1253741 h 5838869"/>
              <a:gd name="connsiteX4-123" fmla="*/ 5989631 w 6343416"/>
              <a:gd name="connsiteY4-124" fmla="*/ 2803300 h 5838869"/>
              <a:gd name="connsiteX5-125" fmla="*/ 4045283 w 6343416"/>
              <a:gd name="connsiteY5-126" fmla="*/ 4195061 h 5838869"/>
              <a:gd name="connsiteX6-127" fmla="*/ 4426283 w 6343416"/>
              <a:gd name="connsiteY6-128" fmla="*/ 5216141 h 5838869"/>
              <a:gd name="connsiteX7-129" fmla="*/ 3817931 w 6343416"/>
              <a:gd name="connsiteY7-130" fmla="*/ 5759746 h 5838869"/>
              <a:gd name="connsiteX8" fmla="*/ 15551 w 6343416"/>
              <a:gd name="connsiteY8" fmla="*/ 3489100 h 5838869"/>
              <a:gd name="connsiteX0-131" fmla="*/ 1353 w 6329218"/>
              <a:gd name="connsiteY0-132" fmla="*/ 3489100 h 5852652"/>
              <a:gd name="connsiteX1-133" fmla="*/ 2706453 w 6329218"/>
              <a:gd name="connsiteY1-134" fmla="*/ 1462294 h 5852652"/>
              <a:gd name="connsiteX2-135" fmla="*/ 5448405 w 6329218"/>
              <a:gd name="connsiteY2-136" fmla="*/ 4061 h 5852652"/>
              <a:gd name="connsiteX3-137" fmla="*/ 6317085 w 6329218"/>
              <a:gd name="connsiteY3-138" fmla="*/ 1253741 h 5852652"/>
              <a:gd name="connsiteX4-139" fmla="*/ 5975433 w 6329218"/>
              <a:gd name="connsiteY4-140" fmla="*/ 2803300 h 5852652"/>
              <a:gd name="connsiteX5-141" fmla="*/ 4031085 w 6329218"/>
              <a:gd name="connsiteY5-142" fmla="*/ 4195061 h 5852652"/>
              <a:gd name="connsiteX6-143" fmla="*/ 4412085 w 6329218"/>
              <a:gd name="connsiteY6-144" fmla="*/ 5216141 h 5852652"/>
              <a:gd name="connsiteX7-145" fmla="*/ 2371173 w 6329218"/>
              <a:gd name="connsiteY7-146" fmla="*/ 5774986 h 5852652"/>
              <a:gd name="connsiteX8-147" fmla="*/ 1353 w 6329218"/>
              <a:gd name="connsiteY8-148" fmla="*/ 3489100 h 5852652"/>
              <a:gd name="connsiteX0-149" fmla="*/ 1320 w 6329185"/>
              <a:gd name="connsiteY0-150" fmla="*/ 3489100 h 5905954"/>
              <a:gd name="connsiteX1-151" fmla="*/ 2706420 w 6329185"/>
              <a:gd name="connsiteY1-152" fmla="*/ 1462294 h 5905954"/>
              <a:gd name="connsiteX2-153" fmla="*/ 5448372 w 6329185"/>
              <a:gd name="connsiteY2-154" fmla="*/ 4061 h 5905954"/>
              <a:gd name="connsiteX3-155" fmla="*/ 6317052 w 6329185"/>
              <a:gd name="connsiteY3-156" fmla="*/ 1253741 h 5905954"/>
              <a:gd name="connsiteX4-157" fmla="*/ 5975400 w 6329185"/>
              <a:gd name="connsiteY4-158" fmla="*/ 2803300 h 5905954"/>
              <a:gd name="connsiteX5-159" fmla="*/ 4031052 w 6329185"/>
              <a:gd name="connsiteY5-160" fmla="*/ 4195061 h 5905954"/>
              <a:gd name="connsiteX6-161" fmla="*/ 4152972 w 6329185"/>
              <a:gd name="connsiteY6-162" fmla="*/ 5475221 h 5905954"/>
              <a:gd name="connsiteX7-163" fmla="*/ 2371140 w 6329185"/>
              <a:gd name="connsiteY7-164" fmla="*/ 5774986 h 5905954"/>
              <a:gd name="connsiteX8-165" fmla="*/ 1320 w 6329185"/>
              <a:gd name="connsiteY8-166" fmla="*/ 3489100 h 5905954"/>
              <a:gd name="connsiteX0-167" fmla="*/ 1320 w 6329185"/>
              <a:gd name="connsiteY0-168" fmla="*/ 3489100 h 5905954"/>
              <a:gd name="connsiteX1-169" fmla="*/ 2706420 w 6329185"/>
              <a:gd name="connsiteY1-170" fmla="*/ 1462294 h 5905954"/>
              <a:gd name="connsiteX2-171" fmla="*/ 5448372 w 6329185"/>
              <a:gd name="connsiteY2-172" fmla="*/ 4061 h 5905954"/>
              <a:gd name="connsiteX3-173" fmla="*/ 6317052 w 6329185"/>
              <a:gd name="connsiteY3-174" fmla="*/ 1253741 h 5905954"/>
              <a:gd name="connsiteX4-175" fmla="*/ 5975400 w 6329185"/>
              <a:gd name="connsiteY4-176" fmla="*/ 2803300 h 5905954"/>
              <a:gd name="connsiteX5-177" fmla="*/ 4031052 w 6329185"/>
              <a:gd name="connsiteY5-178" fmla="*/ 4195061 h 5905954"/>
              <a:gd name="connsiteX6-179" fmla="*/ 4152972 w 6329185"/>
              <a:gd name="connsiteY6-180" fmla="*/ 5475221 h 5905954"/>
              <a:gd name="connsiteX7-181" fmla="*/ 2371140 w 6329185"/>
              <a:gd name="connsiteY7-182" fmla="*/ 5774986 h 5905954"/>
              <a:gd name="connsiteX8-183" fmla="*/ 1320 w 6329185"/>
              <a:gd name="connsiteY8-184" fmla="*/ 3489100 h 5905954"/>
              <a:gd name="connsiteX0-185" fmla="*/ 1320 w 6329185"/>
              <a:gd name="connsiteY0-186" fmla="*/ 3489100 h 5905954"/>
              <a:gd name="connsiteX1-187" fmla="*/ 2706420 w 6329185"/>
              <a:gd name="connsiteY1-188" fmla="*/ 1462294 h 5905954"/>
              <a:gd name="connsiteX2-189" fmla="*/ 5448372 w 6329185"/>
              <a:gd name="connsiteY2-190" fmla="*/ 4061 h 5905954"/>
              <a:gd name="connsiteX3-191" fmla="*/ 6317052 w 6329185"/>
              <a:gd name="connsiteY3-192" fmla="*/ 1253741 h 5905954"/>
              <a:gd name="connsiteX4-193" fmla="*/ 5975400 w 6329185"/>
              <a:gd name="connsiteY4-194" fmla="*/ 2803300 h 5905954"/>
              <a:gd name="connsiteX5-195" fmla="*/ 4031052 w 6329185"/>
              <a:gd name="connsiteY5-196" fmla="*/ 4195061 h 5905954"/>
              <a:gd name="connsiteX6-197" fmla="*/ 4152972 w 6329185"/>
              <a:gd name="connsiteY6-198" fmla="*/ 5475221 h 5905954"/>
              <a:gd name="connsiteX7-199" fmla="*/ 2371140 w 6329185"/>
              <a:gd name="connsiteY7-200" fmla="*/ 5774986 h 5905954"/>
              <a:gd name="connsiteX8-201" fmla="*/ 1320 w 6329185"/>
              <a:gd name="connsiteY8-202" fmla="*/ 3489100 h 5905954"/>
              <a:gd name="connsiteX0-203" fmla="*/ 1320 w 6413210"/>
              <a:gd name="connsiteY0-204" fmla="*/ 3489100 h 5905954"/>
              <a:gd name="connsiteX1-205" fmla="*/ 2706420 w 6413210"/>
              <a:gd name="connsiteY1-206" fmla="*/ 1462294 h 5905954"/>
              <a:gd name="connsiteX2-207" fmla="*/ 5448372 w 6413210"/>
              <a:gd name="connsiteY2-208" fmla="*/ 4061 h 5905954"/>
              <a:gd name="connsiteX3-209" fmla="*/ 6317052 w 6413210"/>
              <a:gd name="connsiteY3-210" fmla="*/ 1253741 h 5905954"/>
              <a:gd name="connsiteX4-211" fmla="*/ 6325920 w 6413210"/>
              <a:gd name="connsiteY4-212" fmla="*/ 3504340 h 5905954"/>
              <a:gd name="connsiteX5-213" fmla="*/ 4031052 w 6413210"/>
              <a:gd name="connsiteY5-214" fmla="*/ 4195061 h 5905954"/>
              <a:gd name="connsiteX6-215" fmla="*/ 4152972 w 6413210"/>
              <a:gd name="connsiteY6-216" fmla="*/ 5475221 h 5905954"/>
              <a:gd name="connsiteX7-217" fmla="*/ 2371140 w 6413210"/>
              <a:gd name="connsiteY7-218" fmla="*/ 5774986 h 5905954"/>
              <a:gd name="connsiteX8-219" fmla="*/ 1320 w 6413210"/>
              <a:gd name="connsiteY8-220" fmla="*/ 3489100 h 5905954"/>
              <a:gd name="connsiteX0-221" fmla="*/ 1320 w 6413210"/>
              <a:gd name="connsiteY0-222" fmla="*/ 3489100 h 5905954"/>
              <a:gd name="connsiteX1-223" fmla="*/ 2706420 w 6413210"/>
              <a:gd name="connsiteY1-224" fmla="*/ 1462294 h 5905954"/>
              <a:gd name="connsiteX2-225" fmla="*/ 5448372 w 6413210"/>
              <a:gd name="connsiteY2-226" fmla="*/ 4061 h 5905954"/>
              <a:gd name="connsiteX3-227" fmla="*/ 6317052 w 6413210"/>
              <a:gd name="connsiteY3-228" fmla="*/ 1253741 h 5905954"/>
              <a:gd name="connsiteX4-229" fmla="*/ 6325920 w 6413210"/>
              <a:gd name="connsiteY4-230" fmla="*/ 3504340 h 5905954"/>
              <a:gd name="connsiteX5-231" fmla="*/ 4031052 w 6413210"/>
              <a:gd name="connsiteY5-232" fmla="*/ 3844541 h 5905954"/>
              <a:gd name="connsiteX6-233" fmla="*/ 4152972 w 6413210"/>
              <a:gd name="connsiteY6-234" fmla="*/ 5475221 h 5905954"/>
              <a:gd name="connsiteX7-235" fmla="*/ 2371140 w 6413210"/>
              <a:gd name="connsiteY7-236" fmla="*/ 5774986 h 5905954"/>
              <a:gd name="connsiteX8-237" fmla="*/ 1320 w 6413210"/>
              <a:gd name="connsiteY8-238" fmla="*/ 3489100 h 5905954"/>
              <a:gd name="connsiteX0-239" fmla="*/ 1320 w 6408506"/>
              <a:gd name="connsiteY0-240" fmla="*/ 3487865 h 5904719"/>
              <a:gd name="connsiteX1-241" fmla="*/ 2706420 w 6408506"/>
              <a:gd name="connsiteY1-242" fmla="*/ 1461059 h 5904719"/>
              <a:gd name="connsiteX2-243" fmla="*/ 5448372 w 6408506"/>
              <a:gd name="connsiteY2-244" fmla="*/ 2826 h 5904719"/>
              <a:gd name="connsiteX3-245" fmla="*/ 6317052 w 6408506"/>
              <a:gd name="connsiteY3-246" fmla="*/ 1252506 h 5904719"/>
              <a:gd name="connsiteX4-247" fmla="*/ 5631251 w 6408506"/>
              <a:gd name="connsiteY4-248" fmla="*/ 2105945 h 5904719"/>
              <a:gd name="connsiteX5-249" fmla="*/ 6325920 w 6408506"/>
              <a:gd name="connsiteY5-250" fmla="*/ 3503105 h 5904719"/>
              <a:gd name="connsiteX6-251" fmla="*/ 4031052 w 6408506"/>
              <a:gd name="connsiteY6-252" fmla="*/ 3843306 h 5904719"/>
              <a:gd name="connsiteX7-253" fmla="*/ 4152972 w 6408506"/>
              <a:gd name="connsiteY7-254" fmla="*/ 5473986 h 5904719"/>
              <a:gd name="connsiteX8-255" fmla="*/ 2371140 w 6408506"/>
              <a:gd name="connsiteY8-256" fmla="*/ 5773751 h 5904719"/>
              <a:gd name="connsiteX9" fmla="*/ 1320 w 6408506"/>
              <a:gd name="connsiteY9" fmla="*/ 3487865 h 5904719"/>
              <a:gd name="connsiteX0-257" fmla="*/ 1320 w 6408506"/>
              <a:gd name="connsiteY0-258" fmla="*/ 3489474 h 5906328"/>
              <a:gd name="connsiteX1-259" fmla="*/ 2706420 w 6408506"/>
              <a:gd name="connsiteY1-260" fmla="*/ 1462668 h 5906328"/>
              <a:gd name="connsiteX2-261" fmla="*/ 5448372 w 6408506"/>
              <a:gd name="connsiteY2-262" fmla="*/ 4435 h 5906328"/>
              <a:gd name="connsiteX3-263" fmla="*/ 6210372 w 6408506"/>
              <a:gd name="connsiteY3-264" fmla="*/ 842635 h 5906328"/>
              <a:gd name="connsiteX4-265" fmla="*/ 5631251 w 6408506"/>
              <a:gd name="connsiteY4-266" fmla="*/ 2107554 h 5906328"/>
              <a:gd name="connsiteX5-267" fmla="*/ 6325920 w 6408506"/>
              <a:gd name="connsiteY5-268" fmla="*/ 3504714 h 5906328"/>
              <a:gd name="connsiteX6-269" fmla="*/ 4031052 w 6408506"/>
              <a:gd name="connsiteY6-270" fmla="*/ 3844915 h 5906328"/>
              <a:gd name="connsiteX7-271" fmla="*/ 4152972 w 6408506"/>
              <a:gd name="connsiteY7-272" fmla="*/ 5475595 h 5906328"/>
              <a:gd name="connsiteX8-273" fmla="*/ 2371140 w 6408506"/>
              <a:gd name="connsiteY8-274" fmla="*/ 5775360 h 5906328"/>
              <a:gd name="connsiteX9-275" fmla="*/ 1320 w 6408506"/>
              <a:gd name="connsiteY9-276" fmla="*/ 3489474 h 5906328"/>
              <a:gd name="connsiteX0-277" fmla="*/ 1320 w 6439382"/>
              <a:gd name="connsiteY0-278" fmla="*/ 3491323 h 5908177"/>
              <a:gd name="connsiteX1-279" fmla="*/ 2706420 w 6439382"/>
              <a:gd name="connsiteY1-280" fmla="*/ 1464517 h 5908177"/>
              <a:gd name="connsiteX2-281" fmla="*/ 5448372 w 6439382"/>
              <a:gd name="connsiteY2-282" fmla="*/ 6284 h 5908177"/>
              <a:gd name="connsiteX3-283" fmla="*/ 6423732 w 6439382"/>
              <a:gd name="connsiteY3-284" fmla="*/ 631124 h 5908177"/>
              <a:gd name="connsiteX4-285" fmla="*/ 5631251 w 6439382"/>
              <a:gd name="connsiteY4-286" fmla="*/ 2109403 h 5908177"/>
              <a:gd name="connsiteX5-287" fmla="*/ 6325920 w 6439382"/>
              <a:gd name="connsiteY5-288" fmla="*/ 3506563 h 5908177"/>
              <a:gd name="connsiteX6-289" fmla="*/ 4031052 w 6439382"/>
              <a:gd name="connsiteY6-290" fmla="*/ 3846764 h 5908177"/>
              <a:gd name="connsiteX7-291" fmla="*/ 4152972 w 6439382"/>
              <a:gd name="connsiteY7-292" fmla="*/ 5477444 h 5908177"/>
              <a:gd name="connsiteX8-293" fmla="*/ 2371140 w 6439382"/>
              <a:gd name="connsiteY8-294" fmla="*/ 5777209 h 5908177"/>
              <a:gd name="connsiteX9-295" fmla="*/ 1320 w 6439382"/>
              <a:gd name="connsiteY9-296" fmla="*/ 3491323 h 5908177"/>
              <a:gd name="connsiteX0-297" fmla="*/ 1320 w 6439382"/>
              <a:gd name="connsiteY0-298" fmla="*/ 3491323 h 5908177"/>
              <a:gd name="connsiteX1-299" fmla="*/ 2706420 w 6439382"/>
              <a:gd name="connsiteY1-300" fmla="*/ 1464517 h 5908177"/>
              <a:gd name="connsiteX2-301" fmla="*/ 5448372 w 6439382"/>
              <a:gd name="connsiteY2-302" fmla="*/ 6284 h 5908177"/>
              <a:gd name="connsiteX3-303" fmla="*/ 6423732 w 6439382"/>
              <a:gd name="connsiteY3-304" fmla="*/ 631124 h 5908177"/>
              <a:gd name="connsiteX4-305" fmla="*/ 5631251 w 6439382"/>
              <a:gd name="connsiteY4-306" fmla="*/ 2109403 h 5908177"/>
              <a:gd name="connsiteX5-307" fmla="*/ 6005880 w 6439382"/>
              <a:gd name="connsiteY5-308" fmla="*/ 4009483 h 5908177"/>
              <a:gd name="connsiteX6-309" fmla="*/ 4031052 w 6439382"/>
              <a:gd name="connsiteY6-310" fmla="*/ 3846764 h 5908177"/>
              <a:gd name="connsiteX7-311" fmla="*/ 4152972 w 6439382"/>
              <a:gd name="connsiteY7-312" fmla="*/ 5477444 h 5908177"/>
              <a:gd name="connsiteX8-313" fmla="*/ 2371140 w 6439382"/>
              <a:gd name="connsiteY8-314" fmla="*/ 5777209 h 5908177"/>
              <a:gd name="connsiteX9-315" fmla="*/ 1320 w 6439382"/>
              <a:gd name="connsiteY9-316" fmla="*/ 3491323 h 5908177"/>
              <a:gd name="connsiteX0-317" fmla="*/ 16878 w 6454940"/>
              <a:gd name="connsiteY0-318" fmla="*/ 3491323 h 5908177"/>
              <a:gd name="connsiteX1-319" fmla="*/ 1394849 w 6454940"/>
              <a:gd name="connsiteY1-320" fmla="*/ 2764724 h 5908177"/>
              <a:gd name="connsiteX2-321" fmla="*/ 2721978 w 6454940"/>
              <a:gd name="connsiteY2-322" fmla="*/ 1464517 h 5908177"/>
              <a:gd name="connsiteX3-323" fmla="*/ 5463930 w 6454940"/>
              <a:gd name="connsiteY3-324" fmla="*/ 6284 h 5908177"/>
              <a:gd name="connsiteX4-325" fmla="*/ 6439290 w 6454940"/>
              <a:gd name="connsiteY4-326" fmla="*/ 631124 h 5908177"/>
              <a:gd name="connsiteX5-327" fmla="*/ 5646809 w 6454940"/>
              <a:gd name="connsiteY5-328" fmla="*/ 2109403 h 5908177"/>
              <a:gd name="connsiteX6-329" fmla="*/ 6021438 w 6454940"/>
              <a:gd name="connsiteY6-330" fmla="*/ 4009483 h 5908177"/>
              <a:gd name="connsiteX7-331" fmla="*/ 4046610 w 6454940"/>
              <a:gd name="connsiteY7-332" fmla="*/ 3846764 h 5908177"/>
              <a:gd name="connsiteX8-333" fmla="*/ 4168530 w 6454940"/>
              <a:gd name="connsiteY8-334" fmla="*/ 5477444 h 5908177"/>
              <a:gd name="connsiteX9-335" fmla="*/ 2386698 w 6454940"/>
              <a:gd name="connsiteY9-336" fmla="*/ 5777209 h 5908177"/>
              <a:gd name="connsiteX10" fmla="*/ 16878 w 6454940"/>
              <a:gd name="connsiteY10" fmla="*/ 3491323 h 5908177"/>
              <a:gd name="connsiteX0-337" fmla="*/ 16878 w 6454940"/>
              <a:gd name="connsiteY0-338" fmla="*/ 3491323 h 5908177"/>
              <a:gd name="connsiteX1-339" fmla="*/ 1394849 w 6454940"/>
              <a:gd name="connsiteY1-340" fmla="*/ 2764724 h 5908177"/>
              <a:gd name="connsiteX2-341" fmla="*/ 2036178 w 6454940"/>
              <a:gd name="connsiteY2-342" fmla="*/ 1022557 h 5908177"/>
              <a:gd name="connsiteX3-343" fmla="*/ 5463930 w 6454940"/>
              <a:gd name="connsiteY3-344" fmla="*/ 6284 h 5908177"/>
              <a:gd name="connsiteX4-345" fmla="*/ 6439290 w 6454940"/>
              <a:gd name="connsiteY4-346" fmla="*/ 631124 h 5908177"/>
              <a:gd name="connsiteX5-347" fmla="*/ 5646809 w 6454940"/>
              <a:gd name="connsiteY5-348" fmla="*/ 2109403 h 5908177"/>
              <a:gd name="connsiteX6-349" fmla="*/ 6021438 w 6454940"/>
              <a:gd name="connsiteY6-350" fmla="*/ 4009483 h 5908177"/>
              <a:gd name="connsiteX7-351" fmla="*/ 4046610 w 6454940"/>
              <a:gd name="connsiteY7-352" fmla="*/ 3846764 h 5908177"/>
              <a:gd name="connsiteX8-353" fmla="*/ 4168530 w 6454940"/>
              <a:gd name="connsiteY8-354" fmla="*/ 5477444 h 5908177"/>
              <a:gd name="connsiteX9-355" fmla="*/ 2386698 w 6454940"/>
              <a:gd name="connsiteY9-356" fmla="*/ 5777209 h 5908177"/>
              <a:gd name="connsiteX10-357" fmla="*/ 16878 w 6454940"/>
              <a:gd name="connsiteY10-358" fmla="*/ 3491323 h 5908177"/>
              <a:gd name="connsiteX0-359" fmla="*/ 16878 w 6454940"/>
              <a:gd name="connsiteY0-360" fmla="*/ 3486980 h 5903834"/>
              <a:gd name="connsiteX1-361" fmla="*/ 1394849 w 6454940"/>
              <a:gd name="connsiteY1-362" fmla="*/ 2760381 h 5903834"/>
              <a:gd name="connsiteX2-363" fmla="*/ 2036178 w 6454940"/>
              <a:gd name="connsiteY2-364" fmla="*/ 1018214 h 5903834"/>
              <a:gd name="connsiteX3-365" fmla="*/ 4138049 w 6454940"/>
              <a:gd name="connsiteY3-366" fmla="*/ 901101 h 5903834"/>
              <a:gd name="connsiteX4-367" fmla="*/ 5463930 w 6454940"/>
              <a:gd name="connsiteY4-368" fmla="*/ 1941 h 5903834"/>
              <a:gd name="connsiteX5-369" fmla="*/ 6439290 w 6454940"/>
              <a:gd name="connsiteY5-370" fmla="*/ 626781 h 5903834"/>
              <a:gd name="connsiteX6-371" fmla="*/ 5646809 w 6454940"/>
              <a:gd name="connsiteY6-372" fmla="*/ 2105060 h 5903834"/>
              <a:gd name="connsiteX7-373" fmla="*/ 6021438 w 6454940"/>
              <a:gd name="connsiteY7-374" fmla="*/ 4005140 h 5903834"/>
              <a:gd name="connsiteX8-375" fmla="*/ 4046610 w 6454940"/>
              <a:gd name="connsiteY8-376" fmla="*/ 3842421 h 5903834"/>
              <a:gd name="connsiteX9-377" fmla="*/ 4168530 w 6454940"/>
              <a:gd name="connsiteY9-378" fmla="*/ 5473101 h 5903834"/>
              <a:gd name="connsiteX10-379" fmla="*/ 2386698 w 6454940"/>
              <a:gd name="connsiteY10-380" fmla="*/ 5772866 h 5903834"/>
              <a:gd name="connsiteX11" fmla="*/ 16878 w 6454940"/>
              <a:gd name="connsiteY11" fmla="*/ 3486980 h 5903834"/>
              <a:gd name="connsiteX0-381" fmla="*/ 19270 w 6304932"/>
              <a:gd name="connsiteY0-382" fmla="*/ 4096580 h 5859784"/>
              <a:gd name="connsiteX1-383" fmla="*/ 1244841 w 6304932"/>
              <a:gd name="connsiteY1-384" fmla="*/ 2760381 h 5859784"/>
              <a:gd name="connsiteX2-385" fmla="*/ 1886170 w 6304932"/>
              <a:gd name="connsiteY2-386" fmla="*/ 1018214 h 5859784"/>
              <a:gd name="connsiteX3-387" fmla="*/ 3988041 w 6304932"/>
              <a:gd name="connsiteY3-388" fmla="*/ 901101 h 5859784"/>
              <a:gd name="connsiteX4-389" fmla="*/ 5313922 w 6304932"/>
              <a:gd name="connsiteY4-390" fmla="*/ 1941 h 5859784"/>
              <a:gd name="connsiteX5-391" fmla="*/ 6289282 w 6304932"/>
              <a:gd name="connsiteY5-392" fmla="*/ 626781 h 5859784"/>
              <a:gd name="connsiteX6-393" fmla="*/ 5496801 w 6304932"/>
              <a:gd name="connsiteY6-394" fmla="*/ 2105060 h 5859784"/>
              <a:gd name="connsiteX7-395" fmla="*/ 5871430 w 6304932"/>
              <a:gd name="connsiteY7-396" fmla="*/ 4005140 h 5859784"/>
              <a:gd name="connsiteX8-397" fmla="*/ 3896602 w 6304932"/>
              <a:gd name="connsiteY8-398" fmla="*/ 3842421 h 5859784"/>
              <a:gd name="connsiteX9-399" fmla="*/ 4018522 w 6304932"/>
              <a:gd name="connsiteY9-400" fmla="*/ 5473101 h 5859784"/>
              <a:gd name="connsiteX10-401" fmla="*/ 2236690 w 6304932"/>
              <a:gd name="connsiteY10-402" fmla="*/ 5772866 h 5859784"/>
              <a:gd name="connsiteX11-403" fmla="*/ 19270 w 6304932"/>
              <a:gd name="connsiteY11-404" fmla="*/ 4096580 h 5859784"/>
              <a:gd name="connsiteX0-405" fmla="*/ 15351 w 6575333"/>
              <a:gd name="connsiteY0-406" fmla="*/ 3959420 h 5869639"/>
              <a:gd name="connsiteX1-407" fmla="*/ 1515242 w 6575333"/>
              <a:gd name="connsiteY1-408" fmla="*/ 2760381 h 5869639"/>
              <a:gd name="connsiteX2-409" fmla="*/ 2156571 w 6575333"/>
              <a:gd name="connsiteY2-410" fmla="*/ 1018214 h 5869639"/>
              <a:gd name="connsiteX3-411" fmla="*/ 4258442 w 6575333"/>
              <a:gd name="connsiteY3-412" fmla="*/ 901101 h 5869639"/>
              <a:gd name="connsiteX4-413" fmla="*/ 5584323 w 6575333"/>
              <a:gd name="connsiteY4-414" fmla="*/ 1941 h 5869639"/>
              <a:gd name="connsiteX5-415" fmla="*/ 6559683 w 6575333"/>
              <a:gd name="connsiteY5-416" fmla="*/ 626781 h 5869639"/>
              <a:gd name="connsiteX6-417" fmla="*/ 5767202 w 6575333"/>
              <a:gd name="connsiteY6-418" fmla="*/ 2105060 h 5869639"/>
              <a:gd name="connsiteX7-419" fmla="*/ 6141831 w 6575333"/>
              <a:gd name="connsiteY7-420" fmla="*/ 4005140 h 5869639"/>
              <a:gd name="connsiteX8-421" fmla="*/ 4167003 w 6575333"/>
              <a:gd name="connsiteY8-422" fmla="*/ 3842421 h 5869639"/>
              <a:gd name="connsiteX9-423" fmla="*/ 4288923 w 6575333"/>
              <a:gd name="connsiteY9-424" fmla="*/ 5473101 h 5869639"/>
              <a:gd name="connsiteX10-425" fmla="*/ 2507091 w 6575333"/>
              <a:gd name="connsiteY10-426" fmla="*/ 5772866 h 5869639"/>
              <a:gd name="connsiteX11-427" fmla="*/ 15351 w 6575333"/>
              <a:gd name="connsiteY11-428" fmla="*/ 3959420 h 5869639"/>
              <a:gd name="connsiteX0-429" fmla="*/ 15351 w 6575333"/>
              <a:gd name="connsiteY0-430" fmla="*/ 3959420 h 5935441"/>
              <a:gd name="connsiteX1-431" fmla="*/ 1515242 w 6575333"/>
              <a:gd name="connsiteY1-432" fmla="*/ 2760381 h 5935441"/>
              <a:gd name="connsiteX2-433" fmla="*/ 2156571 w 6575333"/>
              <a:gd name="connsiteY2-434" fmla="*/ 1018214 h 5935441"/>
              <a:gd name="connsiteX3-435" fmla="*/ 4258442 w 6575333"/>
              <a:gd name="connsiteY3-436" fmla="*/ 901101 h 5935441"/>
              <a:gd name="connsiteX4-437" fmla="*/ 5584323 w 6575333"/>
              <a:gd name="connsiteY4-438" fmla="*/ 1941 h 5935441"/>
              <a:gd name="connsiteX5-439" fmla="*/ 6559683 w 6575333"/>
              <a:gd name="connsiteY5-440" fmla="*/ 626781 h 5935441"/>
              <a:gd name="connsiteX6-441" fmla="*/ 5767202 w 6575333"/>
              <a:gd name="connsiteY6-442" fmla="*/ 2105060 h 5935441"/>
              <a:gd name="connsiteX7-443" fmla="*/ 6141831 w 6575333"/>
              <a:gd name="connsiteY7-444" fmla="*/ 4005140 h 5935441"/>
              <a:gd name="connsiteX8-445" fmla="*/ 4167003 w 6575333"/>
              <a:gd name="connsiteY8-446" fmla="*/ 3842421 h 5935441"/>
              <a:gd name="connsiteX9-447" fmla="*/ 4334643 w 6575333"/>
              <a:gd name="connsiteY9-448" fmla="*/ 5671221 h 5935441"/>
              <a:gd name="connsiteX10-449" fmla="*/ 2507091 w 6575333"/>
              <a:gd name="connsiteY10-450" fmla="*/ 5772866 h 5935441"/>
              <a:gd name="connsiteX11-451" fmla="*/ 15351 w 6575333"/>
              <a:gd name="connsiteY11-452" fmla="*/ 3959420 h 5935441"/>
              <a:gd name="connsiteX0-453" fmla="*/ 15351 w 6575333"/>
              <a:gd name="connsiteY0-454" fmla="*/ 3959420 h 5935441"/>
              <a:gd name="connsiteX1-455" fmla="*/ 1515242 w 6575333"/>
              <a:gd name="connsiteY1-456" fmla="*/ 2760381 h 5935441"/>
              <a:gd name="connsiteX2-457" fmla="*/ 2156571 w 6575333"/>
              <a:gd name="connsiteY2-458" fmla="*/ 1018214 h 5935441"/>
              <a:gd name="connsiteX3-459" fmla="*/ 4258442 w 6575333"/>
              <a:gd name="connsiteY3-460" fmla="*/ 901101 h 5935441"/>
              <a:gd name="connsiteX4-461" fmla="*/ 5584323 w 6575333"/>
              <a:gd name="connsiteY4-462" fmla="*/ 1941 h 5935441"/>
              <a:gd name="connsiteX5-463" fmla="*/ 6559683 w 6575333"/>
              <a:gd name="connsiteY5-464" fmla="*/ 626781 h 5935441"/>
              <a:gd name="connsiteX6-465" fmla="*/ 5767202 w 6575333"/>
              <a:gd name="connsiteY6-466" fmla="*/ 2105060 h 5935441"/>
              <a:gd name="connsiteX7-467" fmla="*/ 6141831 w 6575333"/>
              <a:gd name="connsiteY7-468" fmla="*/ 4005140 h 5935441"/>
              <a:gd name="connsiteX8-469" fmla="*/ 4167003 w 6575333"/>
              <a:gd name="connsiteY8-470" fmla="*/ 3842421 h 5935441"/>
              <a:gd name="connsiteX9-471" fmla="*/ 4334643 w 6575333"/>
              <a:gd name="connsiteY9-472" fmla="*/ 5671221 h 5935441"/>
              <a:gd name="connsiteX10-473" fmla="*/ 2507091 w 6575333"/>
              <a:gd name="connsiteY10-474" fmla="*/ 5772866 h 5935441"/>
              <a:gd name="connsiteX11-475" fmla="*/ 15351 w 6575333"/>
              <a:gd name="connsiteY11-476" fmla="*/ 3959420 h 5935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69" y="connsiteY6-70"/>
              </a:cxn>
              <a:cxn ang="0">
                <a:pos x="connsiteX7-113" y="connsiteY7-114"/>
              </a:cxn>
              <a:cxn ang="0">
                <a:pos x="connsiteX8-147" y="connsiteY8-148"/>
              </a:cxn>
              <a:cxn ang="0">
                <a:pos x="connsiteX9-275" y="connsiteY9-276"/>
              </a:cxn>
              <a:cxn ang="0">
                <a:pos x="connsiteX10-357" y="connsiteY10-358"/>
              </a:cxn>
              <a:cxn ang="0">
                <a:pos x="connsiteX11-403" y="connsiteY11-404"/>
              </a:cxn>
            </a:cxnLst>
            <a:rect l="l" t="t" r="r" b="b"/>
            <a:pathLst>
              <a:path w="6575333" h="5935441">
                <a:moveTo>
                  <a:pt x="15351" y="3959420"/>
                </a:moveTo>
                <a:cubicBezTo>
                  <a:pt x="-149957" y="3457339"/>
                  <a:pt x="1064392" y="3098182"/>
                  <a:pt x="1515242" y="2760381"/>
                </a:cubicBezTo>
                <a:cubicBezTo>
                  <a:pt x="1966092" y="2422580"/>
                  <a:pt x="1699371" y="1328094"/>
                  <a:pt x="2156571" y="1018214"/>
                </a:cubicBezTo>
                <a:cubicBezTo>
                  <a:pt x="2613771" y="708334"/>
                  <a:pt x="3687150" y="1070480"/>
                  <a:pt x="4258442" y="901101"/>
                </a:cubicBezTo>
                <a:cubicBezTo>
                  <a:pt x="4829734" y="731722"/>
                  <a:pt x="5172843" y="-43779"/>
                  <a:pt x="5584323" y="1941"/>
                </a:cubicBezTo>
                <a:cubicBezTo>
                  <a:pt x="5995803" y="47661"/>
                  <a:pt x="6412363" y="395641"/>
                  <a:pt x="6559683" y="626781"/>
                </a:cubicBezTo>
                <a:cubicBezTo>
                  <a:pt x="6707003" y="857921"/>
                  <a:pt x="5765724" y="1729960"/>
                  <a:pt x="5767202" y="2105060"/>
                </a:cubicBezTo>
                <a:cubicBezTo>
                  <a:pt x="5768680" y="2480160"/>
                  <a:pt x="6525371" y="3596200"/>
                  <a:pt x="6141831" y="4005140"/>
                </a:cubicBezTo>
                <a:cubicBezTo>
                  <a:pt x="5758291" y="4414080"/>
                  <a:pt x="4501221" y="3508861"/>
                  <a:pt x="4167003" y="3842421"/>
                </a:cubicBezTo>
                <a:cubicBezTo>
                  <a:pt x="3832785" y="4175981"/>
                  <a:pt x="4296335" y="5258040"/>
                  <a:pt x="4334643" y="5671221"/>
                </a:cubicBezTo>
                <a:cubicBezTo>
                  <a:pt x="4296751" y="5932002"/>
                  <a:pt x="3226973" y="6058166"/>
                  <a:pt x="2507091" y="5772866"/>
                </a:cubicBezTo>
                <a:cubicBezTo>
                  <a:pt x="1787209" y="5487566"/>
                  <a:pt x="180659" y="4461501"/>
                  <a:pt x="15351" y="3959420"/>
                </a:cubicBezTo>
                <a:close/>
              </a:path>
            </a:pathLst>
          </a:custGeom>
          <a:noFill/>
          <a:ln w="76200">
            <a:gradFill>
              <a:gsLst>
                <a:gs pos="100000">
                  <a:srgbClr val="00FF00"/>
                </a:gs>
                <a:gs pos="24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24" name="Овал 16"/>
          <p:cNvSpPr/>
          <p:nvPr/>
        </p:nvSpPr>
        <p:spPr>
          <a:xfrm>
            <a:off x="6080551" y="2226659"/>
            <a:ext cx="4881581" cy="4406520"/>
          </a:xfrm>
          <a:custGeom>
            <a:avLst/>
            <a:gdLst>
              <a:gd name="connsiteX0" fmla="*/ 0 w 5867400"/>
              <a:gd name="connsiteY0" fmla="*/ 1493406 h 2986812"/>
              <a:gd name="connsiteX1" fmla="*/ 2933700 w 5867400"/>
              <a:gd name="connsiteY1" fmla="*/ 0 h 2986812"/>
              <a:gd name="connsiteX2" fmla="*/ 5867400 w 5867400"/>
              <a:gd name="connsiteY2" fmla="*/ 1493406 h 2986812"/>
              <a:gd name="connsiteX3" fmla="*/ 2933700 w 5867400"/>
              <a:gd name="connsiteY3" fmla="*/ 2986812 h 2986812"/>
              <a:gd name="connsiteX4" fmla="*/ 0 w 5867400"/>
              <a:gd name="connsiteY4" fmla="*/ 1493406 h 2986812"/>
              <a:gd name="connsiteX0-1" fmla="*/ 60 w 5867460"/>
              <a:gd name="connsiteY0-2" fmla="*/ 2880246 h 4373652"/>
              <a:gd name="connsiteX1-3" fmla="*/ 2872800 w 5867460"/>
              <a:gd name="connsiteY1-4" fmla="*/ 0 h 4373652"/>
              <a:gd name="connsiteX2-5" fmla="*/ 5867460 w 5867460"/>
              <a:gd name="connsiteY2-6" fmla="*/ 2880246 h 4373652"/>
              <a:gd name="connsiteX3-7" fmla="*/ 2933760 w 5867460"/>
              <a:gd name="connsiteY3-8" fmla="*/ 4373652 h 4373652"/>
              <a:gd name="connsiteX4-9" fmla="*/ 60 w 5867460"/>
              <a:gd name="connsiteY4-10" fmla="*/ 2880246 h 4373652"/>
              <a:gd name="connsiteX0-11" fmla="*/ 40 w 6004325"/>
              <a:gd name="connsiteY0-12" fmla="*/ 3676743 h 5170149"/>
              <a:gd name="connsiteX1-13" fmla="*/ 2872780 w 6004325"/>
              <a:gd name="connsiteY1-14" fmla="*/ 796497 h 5170149"/>
              <a:gd name="connsiteX2-15" fmla="*/ 5447092 w 6004325"/>
              <a:gd name="connsiteY2-16" fmla="*/ 191704 h 5170149"/>
              <a:gd name="connsiteX3-17" fmla="*/ 5867440 w 6004325"/>
              <a:gd name="connsiteY3-18" fmla="*/ 3676743 h 5170149"/>
              <a:gd name="connsiteX4-19" fmla="*/ 2933740 w 6004325"/>
              <a:gd name="connsiteY4-20" fmla="*/ 5170149 h 5170149"/>
              <a:gd name="connsiteX5" fmla="*/ 40 w 6004325"/>
              <a:gd name="connsiteY5" fmla="*/ 3676743 h 5170149"/>
              <a:gd name="connsiteX0-21" fmla="*/ 584 w 6004869"/>
              <a:gd name="connsiteY0-22" fmla="*/ 3585930 h 5079336"/>
              <a:gd name="connsiteX1-23" fmla="*/ 2705684 w 6004869"/>
              <a:gd name="connsiteY1-24" fmla="*/ 1559124 h 5079336"/>
              <a:gd name="connsiteX2-25" fmla="*/ 5447636 w 6004869"/>
              <a:gd name="connsiteY2-26" fmla="*/ 100891 h 5079336"/>
              <a:gd name="connsiteX3-27" fmla="*/ 5867984 w 6004869"/>
              <a:gd name="connsiteY3-28" fmla="*/ 3585930 h 5079336"/>
              <a:gd name="connsiteX4-29" fmla="*/ 2934284 w 6004869"/>
              <a:gd name="connsiteY4-30" fmla="*/ 5079336 h 5079336"/>
              <a:gd name="connsiteX5-31" fmla="*/ 584 w 6004869"/>
              <a:gd name="connsiteY5-32" fmla="*/ 3585930 h 5079336"/>
              <a:gd name="connsiteX0-33" fmla="*/ 806 w 6005091"/>
              <a:gd name="connsiteY0-34" fmla="*/ 3567930 h 5061336"/>
              <a:gd name="connsiteX1-35" fmla="*/ 2705906 w 6005091"/>
              <a:gd name="connsiteY1-36" fmla="*/ 1541124 h 5061336"/>
              <a:gd name="connsiteX2-37" fmla="*/ 5447858 w 6005091"/>
              <a:gd name="connsiteY2-38" fmla="*/ 82891 h 5061336"/>
              <a:gd name="connsiteX3-39" fmla="*/ 5868206 w 6005091"/>
              <a:gd name="connsiteY3-40" fmla="*/ 3567930 h 5061336"/>
              <a:gd name="connsiteX4-41" fmla="*/ 2934506 w 6005091"/>
              <a:gd name="connsiteY4-42" fmla="*/ 5061336 h 5061336"/>
              <a:gd name="connsiteX5-43" fmla="*/ 806 w 6005091"/>
              <a:gd name="connsiteY5-44" fmla="*/ 3567930 h 5061336"/>
              <a:gd name="connsiteX0-45" fmla="*/ 806 w 6319199"/>
              <a:gd name="connsiteY0-46" fmla="*/ 3489262 h 4982668"/>
              <a:gd name="connsiteX1-47" fmla="*/ 2705906 w 6319199"/>
              <a:gd name="connsiteY1-48" fmla="*/ 1462456 h 4982668"/>
              <a:gd name="connsiteX2-49" fmla="*/ 5447858 w 6319199"/>
              <a:gd name="connsiteY2-50" fmla="*/ 4223 h 4982668"/>
              <a:gd name="connsiteX3-51" fmla="*/ 6286058 w 6319199"/>
              <a:gd name="connsiteY3-52" fmla="*/ 1223423 h 4982668"/>
              <a:gd name="connsiteX4-53" fmla="*/ 5868206 w 6319199"/>
              <a:gd name="connsiteY4-54" fmla="*/ 3489262 h 4982668"/>
              <a:gd name="connsiteX5-55" fmla="*/ 2934506 w 6319199"/>
              <a:gd name="connsiteY5-56" fmla="*/ 4982668 h 4982668"/>
              <a:gd name="connsiteX6" fmla="*/ 806 w 6319199"/>
              <a:gd name="connsiteY6" fmla="*/ 3489262 h 4982668"/>
              <a:gd name="connsiteX0-57" fmla="*/ 806 w 6344620"/>
              <a:gd name="connsiteY0-58" fmla="*/ 3489100 h 4982506"/>
              <a:gd name="connsiteX1-59" fmla="*/ 2705906 w 6344620"/>
              <a:gd name="connsiteY1-60" fmla="*/ 1462294 h 4982506"/>
              <a:gd name="connsiteX2-61" fmla="*/ 5447858 w 6344620"/>
              <a:gd name="connsiteY2-62" fmla="*/ 4061 h 4982506"/>
              <a:gd name="connsiteX3-63" fmla="*/ 6316538 w 6344620"/>
              <a:gd name="connsiteY3-64" fmla="*/ 1253741 h 4982506"/>
              <a:gd name="connsiteX4-65" fmla="*/ 5868206 w 6344620"/>
              <a:gd name="connsiteY4-66" fmla="*/ 3489100 h 4982506"/>
              <a:gd name="connsiteX5-67" fmla="*/ 2934506 w 6344620"/>
              <a:gd name="connsiteY5-68" fmla="*/ 4982506 h 4982506"/>
              <a:gd name="connsiteX6-69" fmla="*/ 806 w 6344620"/>
              <a:gd name="connsiteY6-70" fmla="*/ 3489100 h 4982506"/>
              <a:gd name="connsiteX0-71" fmla="*/ 15551 w 6359365"/>
              <a:gd name="connsiteY0-72" fmla="*/ 3489100 h 5759746"/>
              <a:gd name="connsiteX1-73" fmla="*/ 2720651 w 6359365"/>
              <a:gd name="connsiteY1-74" fmla="*/ 1462294 h 5759746"/>
              <a:gd name="connsiteX2-75" fmla="*/ 5462603 w 6359365"/>
              <a:gd name="connsiteY2-76" fmla="*/ 4061 h 5759746"/>
              <a:gd name="connsiteX3-77" fmla="*/ 6331283 w 6359365"/>
              <a:gd name="connsiteY3-78" fmla="*/ 1253741 h 5759746"/>
              <a:gd name="connsiteX4-79" fmla="*/ 5882951 w 6359365"/>
              <a:gd name="connsiteY4-80" fmla="*/ 3489100 h 5759746"/>
              <a:gd name="connsiteX5-81" fmla="*/ 3817931 w 6359365"/>
              <a:gd name="connsiteY5-82" fmla="*/ 5759746 h 5759746"/>
              <a:gd name="connsiteX6-83" fmla="*/ 15551 w 6359365"/>
              <a:gd name="connsiteY6-84" fmla="*/ 3489100 h 5759746"/>
              <a:gd name="connsiteX0-85" fmla="*/ 15551 w 6340306"/>
              <a:gd name="connsiteY0-86" fmla="*/ 3489100 h 5767225"/>
              <a:gd name="connsiteX1-87" fmla="*/ 2720651 w 6340306"/>
              <a:gd name="connsiteY1-88" fmla="*/ 1462294 h 5767225"/>
              <a:gd name="connsiteX2-89" fmla="*/ 5462603 w 6340306"/>
              <a:gd name="connsiteY2-90" fmla="*/ 4061 h 5767225"/>
              <a:gd name="connsiteX3-91" fmla="*/ 6331283 w 6340306"/>
              <a:gd name="connsiteY3-92" fmla="*/ 1253741 h 5767225"/>
              <a:gd name="connsiteX4-93" fmla="*/ 5882951 w 6340306"/>
              <a:gd name="connsiteY4-94" fmla="*/ 3489100 h 5767225"/>
              <a:gd name="connsiteX5-95" fmla="*/ 4045283 w 6340306"/>
              <a:gd name="connsiteY5-96" fmla="*/ 4195061 h 5767225"/>
              <a:gd name="connsiteX6-97" fmla="*/ 3817931 w 6340306"/>
              <a:gd name="connsiteY6-98" fmla="*/ 5759746 h 5767225"/>
              <a:gd name="connsiteX7" fmla="*/ 15551 w 6340306"/>
              <a:gd name="connsiteY7" fmla="*/ 3489100 h 5767225"/>
              <a:gd name="connsiteX0-99" fmla="*/ 15551 w 6343416"/>
              <a:gd name="connsiteY0-100" fmla="*/ 3489100 h 5767225"/>
              <a:gd name="connsiteX1-101" fmla="*/ 2720651 w 6343416"/>
              <a:gd name="connsiteY1-102" fmla="*/ 1462294 h 5767225"/>
              <a:gd name="connsiteX2-103" fmla="*/ 5462603 w 6343416"/>
              <a:gd name="connsiteY2-104" fmla="*/ 4061 h 5767225"/>
              <a:gd name="connsiteX3-105" fmla="*/ 6331283 w 6343416"/>
              <a:gd name="connsiteY3-106" fmla="*/ 1253741 h 5767225"/>
              <a:gd name="connsiteX4-107" fmla="*/ 5989631 w 6343416"/>
              <a:gd name="connsiteY4-108" fmla="*/ 2803300 h 5767225"/>
              <a:gd name="connsiteX5-109" fmla="*/ 4045283 w 6343416"/>
              <a:gd name="connsiteY5-110" fmla="*/ 4195061 h 5767225"/>
              <a:gd name="connsiteX6-111" fmla="*/ 3817931 w 6343416"/>
              <a:gd name="connsiteY6-112" fmla="*/ 5759746 h 5767225"/>
              <a:gd name="connsiteX7-113" fmla="*/ 15551 w 6343416"/>
              <a:gd name="connsiteY7-114" fmla="*/ 3489100 h 5767225"/>
              <a:gd name="connsiteX0-115" fmla="*/ 15551 w 6343416"/>
              <a:gd name="connsiteY0-116" fmla="*/ 3489100 h 5838869"/>
              <a:gd name="connsiteX1-117" fmla="*/ 2720651 w 6343416"/>
              <a:gd name="connsiteY1-118" fmla="*/ 1462294 h 5838869"/>
              <a:gd name="connsiteX2-119" fmla="*/ 5462603 w 6343416"/>
              <a:gd name="connsiteY2-120" fmla="*/ 4061 h 5838869"/>
              <a:gd name="connsiteX3-121" fmla="*/ 6331283 w 6343416"/>
              <a:gd name="connsiteY3-122" fmla="*/ 1253741 h 5838869"/>
              <a:gd name="connsiteX4-123" fmla="*/ 5989631 w 6343416"/>
              <a:gd name="connsiteY4-124" fmla="*/ 2803300 h 5838869"/>
              <a:gd name="connsiteX5-125" fmla="*/ 4045283 w 6343416"/>
              <a:gd name="connsiteY5-126" fmla="*/ 4195061 h 5838869"/>
              <a:gd name="connsiteX6-127" fmla="*/ 4426283 w 6343416"/>
              <a:gd name="connsiteY6-128" fmla="*/ 5216141 h 5838869"/>
              <a:gd name="connsiteX7-129" fmla="*/ 3817931 w 6343416"/>
              <a:gd name="connsiteY7-130" fmla="*/ 5759746 h 5838869"/>
              <a:gd name="connsiteX8" fmla="*/ 15551 w 6343416"/>
              <a:gd name="connsiteY8" fmla="*/ 3489100 h 5838869"/>
              <a:gd name="connsiteX0-131" fmla="*/ 1353 w 6329218"/>
              <a:gd name="connsiteY0-132" fmla="*/ 3489100 h 5852652"/>
              <a:gd name="connsiteX1-133" fmla="*/ 2706453 w 6329218"/>
              <a:gd name="connsiteY1-134" fmla="*/ 1462294 h 5852652"/>
              <a:gd name="connsiteX2-135" fmla="*/ 5448405 w 6329218"/>
              <a:gd name="connsiteY2-136" fmla="*/ 4061 h 5852652"/>
              <a:gd name="connsiteX3-137" fmla="*/ 6317085 w 6329218"/>
              <a:gd name="connsiteY3-138" fmla="*/ 1253741 h 5852652"/>
              <a:gd name="connsiteX4-139" fmla="*/ 5975433 w 6329218"/>
              <a:gd name="connsiteY4-140" fmla="*/ 2803300 h 5852652"/>
              <a:gd name="connsiteX5-141" fmla="*/ 4031085 w 6329218"/>
              <a:gd name="connsiteY5-142" fmla="*/ 4195061 h 5852652"/>
              <a:gd name="connsiteX6-143" fmla="*/ 4412085 w 6329218"/>
              <a:gd name="connsiteY6-144" fmla="*/ 5216141 h 5852652"/>
              <a:gd name="connsiteX7-145" fmla="*/ 2371173 w 6329218"/>
              <a:gd name="connsiteY7-146" fmla="*/ 5774986 h 5852652"/>
              <a:gd name="connsiteX8-147" fmla="*/ 1353 w 6329218"/>
              <a:gd name="connsiteY8-148" fmla="*/ 3489100 h 5852652"/>
              <a:gd name="connsiteX0-149" fmla="*/ 1320 w 6329185"/>
              <a:gd name="connsiteY0-150" fmla="*/ 3489100 h 5905954"/>
              <a:gd name="connsiteX1-151" fmla="*/ 2706420 w 6329185"/>
              <a:gd name="connsiteY1-152" fmla="*/ 1462294 h 5905954"/>
              <a:gd name="connsiteX2-153" fmla="*/ 5448372 w 6329185"/>
              <a:gd name="connsiteY2-154" fmla="*/ 4061 h 5905954"/>
              <a:gd name="connsiteX3-155" fmla="*/ 6317052 w 6329185"/>
              <a:gd name="connsiteY3-156" fmla="*/ 1253741 h 5905954"/>
              <a:gd name="connsiteX4-157" fmla="*/ 5975400 w 6329185"/>
              <a:gd name="connsiteY4-158" fmla="*/ 2803300 h 5905954"/>
              <a:gd name="connsiteX5-159" fmla="*/ 4031052 w 6329185"/>
              <a:gd name="connsiteY5-160" fmla="*/ 4195061 h 5905954"/>
              <a:gd name="connsiteX6-161" fmla="*/ 4152972 w 6329185"/>
              <a:gd name="connsiteY6-162" fmla="*/ 5475221 h 5905954"/>
              <a:gd name="connsiteX7-163" fmla="*/ 2371140 w 6329185"/>
              <a:gd name="connsiteY7-164" fmla="*/ 5774986 h 5905954"/>
              <a:gd name="connsiteX8-165" fmla="*/ 1320 w 6329185"/>
              <a:gd name="connsiteY8-166" fmla="*/ 3489100 h 5905954"/>
              <a:gd name="connsiteX0-167" fmla="*/ 1320 w 6329185"/>
              <a:gd name="connsiteY0-168" fmla="*/ 3489100 h 5905954"/>
              <a:gd name="connsiteX1-169" fmla="*/ 2706420 w 6329185"/>
              <a:gd name="connsiteY1-170" fmla="*/ 1462294 h 5905954"/>
              <a:gd name="connsiteX2-171" fmla="*/ 5448372 w 6329185"/>
              <a:gd name="connsiteY2-172" fmla="*/ 4061 h 5905954"/>
              <a:gd name="connsiteX3-173" fmla="*/ 6317052 w 6329185"/>
              <a:gd name="connsiteY3-174" fmla="*/ 1253741 h 5905954"/>
              <a:gd name="connsiteX4-175" fmla="*/ 5975400 w 6329185"/>
              <a:gd name="connsiteY4-176" fmla="*/ 2803300 h 5905954"/>
              <a:gd name="connsiteX5-177" fmla="*/ 4031052 w 6329185"/>
              <a:gd name="connsiteY5-178" fmla="*/ 4195061 h 5905954"/>
              <a:gd name="connsiteX6-179" fmla="*/ 4152972 w 6329185"/>
              <a:gd name="connsiteY6-180" fmla="*/ 5475221 h 5905954"/>
              <a:gd name="connsiteX7-181" fmla="*/ 2371140 w 6329185"/>
              <a:gd name="connsiteY7-182" fmla="*/ 5774986 h 5905954"/>
              <a:gd name="connsiteX8-183" fmla="*/ 1320 w 6329185"/>
              <a:gd name="connsiteY8-184" fmla="*/ 3489100 h 5905954"/>
              <a:gd name="connsiteX0-185" fmla="*/ 1320 w 6329185"/>
              <a:gd name="connsiteY0-186" fmla="*/ 3489100 h 5905954"/>
              <a:gd name="connsiteX1-187" fmla="*/ 2706420 w 6329185"/>
              <a:gd name="connsiteY1-188" fmla="*/ 1462294 h 5905954"/>
              <a:gd name="connsiteX2-189" fmla="*/ 5448372 w 6329185"/>
              <a:gd name="connsiteY2-190" fmla="*/ 4061 h 5905954"/>
              <a:gd name="connsiteX3-191" fmla="*/ 6317052 w 6329185"/>
              <a:gd name="connsiteY3-192" fmla="*/ 1253741 h 5905954"/>
              <a:gd name="connsiteX4-193" fmla="*/ 5975400 w 6329185"/>
              <a:gd name="connsiteY4-194" fmla="*/ 2803300 h 5905954"/>
              <a:gd name="connsiteX5-195" fmla="*/ 4031052 w 6329185"/>
              <a:gd name="connsiteY5-196" fmla="*/ 4195061 h 5905954"/>
              <a:gd name="connsiteX6-197" fmla="*/ 4152972 w 6329185"/>
              <a:gd name="connsiteY6-198" fmla="*/ 5475221 h 5905954"/>
              <a:gd name="connsiteX7-199" fmla="*/ 2371140 w 6329185"/>
              <a:gd name="connsiteY7-200" fmla="*/ 5774986 h 5905954"/>
              <a:gd name="connsiteX8-201" fmla="*/ 1320 w 6329185"/>
              <a:gd name="connsiteY8-202" fmla="*/ 3489100 h 5905954"/>
              <a:gd name="connsiteX0-203" fmla="*/ 1320 w 6413210"/>
              <a:gd name="connsiteY0-204" fmla="*/ 3489100 h 5905954"/>
              <a:gd name="connsiteX1-205" fmla="*/ 2706420 w 6413210"/>
              <a:gd name="connsiteY1-206" fmla="*/ 1462294 h 5905954"/>
              <a:gd name="connsiteX2-207" fmla="*/ 5448372 w 6413210"/>
              <a:gd name="connsiteY2-208" fmla="*/ 4061 h 5905954"/>
              <a:gd name="connsiteX3-209" fmla="*/ 6317052 w 6413210"/>
              <a:gd name="connsiteY3-210" fmla="*/ 1253741 h 5905954"/>
              <a:gd name="connsiteX4-211" fmla="*/ 6325920 w 6413210"/>
              <a:gd name="connsiteY4-212" fmla="*/ 3504340 h 5905954"/>
              <a:gd name="connsiteX5-213" fmla="*/ 4031052 w 6413210"/>
              <a:gd name="connsiteY5-214" fmla="*/ 4195061 h 5905954"/>
              <a:gd name="connsiteX6-215" fmla="*/ 4152972 w 6413210"/>
              <a:gd name="connsiteY6-216" fmla="*/ 5475221 h 5905954"/>
              <a:gd name="connsiteX7-217" fmla="*/ 2371140 w 6413210"/>
              <a:gd name="connsiteY7-218" fmla="*/ 5774986 h 5905954"/>
              <a:gd name="connsiteX8-219" fmla="*/ 1320 w 6413210"/>
              <a:gd name="connsiteY8-220" fmla="*/ 3489100 h 5905954"/>
              <a:gd name="connsiteX0-221" fmla="*/ 1320 w 6413210"/>
              <a:gd name="connsiteY0-222" fmla="*/ 3489100 h 5905954"/>
              <a:gd name="connsiteX1-223" fmla="*/ 2706420 w 6413210"/>
              <a:gd name="connsiteY1-224" fmla="*/ 1462294 h 5905954"/>
              <a:gd name="connsiteX2-225" fmla="*/ 5448372 w 6413210"/>
              <a:gd name="connsiteY2-226" fmla="*/ 4061 h 5905954"/>
              <a:gd name="connsiteX3-227" fmla="*/ 6317052 w 6413210"/>
              <a:gd name="connsiteY3-228" fmla="*/ 1253741 h 5905954"/>
              <a:gd name="connsiteX4-229" fmla="*/ 6325920 w 6413210"/>
              <a:gd name="connsiteY4-230" fmla="*/ 3504340 h 5905954"/>
              <a:gd name="connsiteX5-231" fmla="*/ 4031052 w 6413210"/>
              <a:gd name="connsiteY5-232" fmla="*/ 3844541 h 5905954"/>
              <a:gd name="connsiteX6-233" fmla="*/ 4152972 w 6413210"/>
              <a:gd name="connsiteY6-234" fmla="*/ 5475221 h 5905954"/>
              <a:gd name="connsiteX7-235" fmla="*/ 2371140 w 6413210"/>
              <a:gd name="connsiteY7-236" fmla="*/ 5774986 h 5905954"/>
              <a:gd name="connsiteX8-237" fmla="*/ 1320 w 6413210"/>
              <a:gd name="connsiteY8-238" fmla="*/ 3489100 h 5905954"/>
              <a:gd name="connsiteX0-239" fmla="*/ 1320 w 6408506"/>
              <a:gd name="connsiteY0-240" fmla="*/ 3487865 h 5904719"/>
              <a:gd name="connsiteX1-241" fmla="*/ 2706420 w 6408506"/>
              <a:gd name="connsiteY1-242" fmla="*/ 1461059 h 5904719"/>
              <a:gd name="connsiteX2-243" fmla="*/ 5448372 w 6408506"/>
              <a:gd name="connsiteY2-244" fmla="*/ 2826 h 5904719"/>
              <a:gd name="connsiteX3-245" fmla="*/ 6317052 w 6408506"/>
              <a:gd name="connsiteY3-246" fmla="*/ 1252506 h 5904719"/>
              <a:gd name="connsiteX4-247" fmla="*/ 5631251 w 6408506"/>
              <a:gd name="connsiteY4-248" fmla="*/ 2105945 h 5904719"/>
              <a:gd name="connsiteX5-249" fmla="*/ 6325920 w 6408506"/>
              <a:gd name="connsiteY5-250" fmla="*/ 3503105 h 5904719"/>
              <a:gd name="connsiteX6-251" fmla="*/ 4031052 w 6408506"/>
              <a:gd name="connsiteY6-252" fmla="*/ 3843306 h 5904719"/>
              <a:gd name="connsiteX7-253" fmla="*/ 4152972 w 6408506"/>
              <a:gd name="connsiteY7-254" fmla="*/ 5473986 h 5904719"/>
              <a:gd name="connsiteX8-255" fmla="*/ 2371140 w 6408506"/>
              <a:gd name="connsiteY8-256" fmla="*/ 5773751 h 5904719"/>
              <a:gd name="connsiteX9" fmla="*/ 1320 w 6408506"/>
              <a:gd name="connsiteY9" fmla="*/ 3487865 h 5904719"/>
              <a:gd name="connsiteX0-257" fmla="*/ 1320 w 6408506"/>
              <a:gd name="connsiteY0-258" fmla="*/ 3489474 h 5906328"/>
              <a:gd name="connsiteX1-259" fmla="*/ 2706420 w 6408506"/>
              <a:gd name="connsiteY1-260" fmla="*/ 1462668 h 5906328"/>
              <a:gd name="connsiteX2-261" fmla="*/ 5448372 w 6408506"/>
              <a:gd name="connsiteY2-262" fmla="*/ 4435 h 5906328"/>
              <a:gd name="connsiteX3-263" fmla="*/ 6210372 w 6408506"/>
              <a:gd name="connsiteY3-264" fmla="*/ 842635 h 5906328"/>
              <a:gd name="connsiteX4-265" fmla="*/ 5631251 w 6408506"/>
              <a:gd name="connsiteY4-266" fmla="*/ 2107554 h 5906328"/>
              <a:gd name="connsiteX5-267" fmla="*/ 6325920 w 6408506"/>
              <a:gd name="connsiteY5-268" fmla="*/ 3504714 h 5906328"/>
              <a:gd name="connsiteX6-269" fmla="*/ 4031052 w 6408506"/>
              <a:gd name="connsiteY6-270" fmla="*/ 3844915 h 5906328"/>
              <a:gd name="connsiteX7-271" fmla="*/ 4152972 w 6408506"/>
              <a:gd name="connsiteY7-272" fmla="*/ 5475595 h 5906328"/>
              <a:gd name="connsiteX8-273" fmla="*/ 2371140 w 6408506"/>
              <a:gd name="connsiteY8-274" fmla="*/ 5775360 h 5906328"/>
              <a:gd name="connsiteX9-275" fmla="*/ 1320 w 6408506"/>
              <a:gd name="connsiteY9-276" fmla="*/ 3489474 h 5906328"/>
              <a:gd name="connsiteX0-277" fmla="*/ 1320 w 6439382"/>
              <a:gd name="connsiteY0-278" fmla="*/ 3491323 h 5908177"/>
              <a:gd name="connsiteX1-279" fmla="*/ 2706420 w 6439382"/>
              <a:gd name="connsiteY1-280" fmla="*/ 1464517 h 5908177"/>
              <a:gd name="connsiteX2-281" fmla="*/ 5448372 w 6439382"/>
              <a:gd name="connsiteY2-282" fmla="*/ 6284 h 5908177"/>
              <a:gd name="connsiteX3-283" fmla="*/ 6423732 w 6439382"/>
              <a:gd name="connsiteY3-284" fmla="*/ 631124 h 5908177"/>
              <a:gd name="connsiteX4-285" fmla="*/ 5631251 w 6439382"/>
              <a:gd name="connsiteY4-286" fmla="*/ 2109403 h 5908177"/>
              <a:gd name="connsiteX5-287" fmla="*/ 6325920 w 6439382"/>
              <a:gd name="connsiteY5-288" fmla="*/ 3506563 h 5908177"/>
              <a:gd name="connsiteX6-289" fmla="*/ 4031052 w 6439382"/>
              <a:gd name="connsiteY6-290" fmla="*/ 3846764 h 5908177"/>
              <a:gd name="connsiteX7-291" fmla="*/ 4152972 w 6439382"/>
              <a:gd name="connsiteY7-292" fmla="*/ 5477444 h 5908177"/>
              <a:gd name="connsiteX8-293" fmla="*/ 2371140 w 6439382"/>
              <a:gd name="connsiteY8-294" fmla="*/ 5777209 h 5908177"/>
              <a:gd name="connsiteX9-295" fmla="*/ 1320 w 6439382"/>
              <a:gd name="connsiteY9-296" fmla="*/ 3491323 h 5908177"/>
              <a:gd name="connsiteX0-297" fmla="*/ 1320 w 6439382"/>
              <a:gd name="connsiteY0-298" fmla="*/ 3491323 h 5908177"/>
              <a:gd name="connsiteX1-299" fmla="*/ 2706420 w 6439382"/>
              <a:gd name="connsiteY1-300" fmla="*/ 1464517 h 5908177"/>
              <a:gd name="connsiteX2-301" fmla="*/ 5448372 w 6439382"/>
              <a:gd name="connsiteY2-302" fmla="*/ 6284 h 5908177"/>
              <a:gd name="connsiteX3-303" fmla="*/ 6423732 w 6439382"/>
              <a:gd name="connsiteY3-304" fmla="*/ 631124 h 5908177"/>
              <a:gd name="connsiteX4-305" fmla="*/ 5631251 w 6439382"/>
              <a:gd name="connsiteY4-306" fmla="*/ 2109403 h 5908177"/>
              <a:gd name="connsiteX5-307" fmla="*/ 6005880 w 6439382"/>
              <a:gd name="connsiteY5-308" fmla="*/ 4009483 h 5908177"/>
              <a:gd name="connsiteX6-309" fmla="*/ 4031052 w 6439382"/>
              <a:gd name="connsiteY6-310" fmla="*/ 3846764 h 5908177"/>
              <a:gd name="connsiteX7-311" fmla="*/ 4152972 w 6439382"/>
              <a:gd name="connsiteY7-312" fmla="*/ 5477444 h 5908177"/>
              <a:gd name="connsiteX8-313" fmla="*/ 2371140 w 6439382"/>
              <a:gd name="connsiteY8-314" fmla="*/ 5777209 h 5908177"/>
              <a:gd name="connsiteX9-315" fmla="*/ 1320 w 6439382"/>
              <a:gd name="connsiteY9-316" fmla="*/ 3491323 h 5908177"/>
              <a:gd name="connsiteX0-317" fmla="*/ 16878 w 6454940"/>
              <a:gd name="connsiteY0-318" fmla="*/ 3491323 h 5908177"/>
              <a:gd name="connsiteX1-319" fmla="*/ 1394849 w 6454940"/>
              <a:gd name="connsiteY1-320" fmla="*/ 2764724 h 5908177"/>
              <a:gd name="connsiteX2-321" fmla="*/ 2721978 w 6454940"/>
              <a:gd name="connsiteY2-322" fmla="*/ 1464517 h 5908177"/>
              <a:gd name="connsiteX3-323" fmla="*/ 5463930 w 6454940"/>
              <a:gd name="connsiteY3-324" fmla="*/ 6284 h 5908177"/>
              <a:gd name="connsiteX4-325" fmla="*/ 6439290 w 6454940"/>
              <a:gd name="connsiteY4-326" fmla="*/ 631124 h 5908177"/>
              <a:gd name="connsiteX5-327" fmla="*/ 5646809 w 6454940"/>
              <a:gd name="connsiteY5-328" fmla="*/ 2109403 h 5908177"/>
              <a:gd name="connsiteX6-329" fmla="*/ 6021438 w 6454940"/>
              <a:gd name="connsiteY6-330" fmla="*/ 4009483 h 5908177"/>
              <a:gd name="connsiteX7-331" fmla="*/ 4046610 w 6454940"/>
              <a:gd name="connsiteY7-332" fmla="*/ 3846764 h 5908177"/>
              <a:gd name="connsiteX8-333" fmla="*/ 4168530 w 6454940"/>
              <a:gd name="connsiteY8-334" fmla="*/ 5477444 h 5908177"/>
              <a:gd name="connsiteX9-335" fmla="*/ 2386698 w 6454940"/>
              <a:gd name="connsiteY9-336" fmla="*/ 5777209 h 5908177"/>
              <a:gd name="connsiteX10" fmla="*/ 16878 w 6454940"/>
              <a:gd name="connsiteY10" fmla="*/ 3491323 h 5908177"/>
              <a:gd name="connsiteX0-337" fmla="*/ 16878 w 6454940"/>
              <a:gd name="connsiteY0-338" fmla="*/ 3491323 h 5908177"/>
              <a:gd name="connsiteX1-339" fmla="*/ 1394849 w 6454940"/>
              <a:gd name="connsiteY1-340" fmla="*/ 2764724 h 5908177"/>
              <a:gd name="connsiteX2-341" fmla="*/ 2036178 w 6454940"/>
              <a:gd name="connsiteY2-342" fmla="*/ 1022557 h 5908177"/>
              <a:gd name="connsiteX3-343" fmla="*/ 5463930 w 6454940"/>
              <a:gd name="connsiteY3-344" fmla="*/ 6284 h 5908177"/>
              <a:gd name="connsiteX4-345" fmla="*/ 6439290 w 6454940"/>
              <a:gd name="connsiteY4-346" fmla="*/ 631124 h 5908177"/>
              <a:gd name="connsiteX5-347" fmla="*/ 5646809 w 6454940"/>
              <a:gd name="connsiteY5-348" fmla="*/ 2109403 h 5908177"/>
              <a:gd name="connsiteX6-349" fmla="*/ 6021438 w 6454940"/>
              <a:gd name="connsiteY6-350" fmla="*/ 4009483 h 5908177"/>
              <a:gd name="connsiteX7-351" fmla="*/ 4046610 w 6454940"/>
              <a:gd name="connsiteY7-352" fmla="*/ 3846764 h 5908177"/>
              <a:gd name="connsiteX8-353" fmla="*/ 4168530 w 6454940"/>
              <a:gd name="connsiteY8-354" fmla="*/ 5477444 h 5908177"/>
              <a:gd name="connsiteX9-355" fmla="*/ 2386698 w 6454940"/>
              <a:gd name="connsiteY9-356" fmla="*/ 5777209 h 5908177"/>
              <a:gd name="connsiteX10-357" fmla="*/ 16878 w 6454940"/>
              <a:gd name="connsiteY10-358" fmla="*/ 3491323 h 5908177"/>
              <a:gd name="connsiteX0-359" fmla="*/ 16878 w 6454940"/>
              <a:gd name="connsiteY0-360" fmla="*/ 3486980 h 5903834"/>
              <a:gd name="connsiteX1-361" fmla="*/ 1394849 w 6454940"/>
              <a:gd name="connsiteY1-362" fmla="*/ 2760381 h 5903834"/>
              <a:gd name="connsiteX2-363" fmla="*/ 2036178 w 6454940"/>
              <a:gd name="connsiteY2-364" fmla="*/ 1018214 h 5903834"/>
              <a:gd name="connsiteX3-365" fmla="*/ 4138049 w 6454940"/>
              <a:gd name="connsiteY3-366" fmla="*/ 901101 h 5903834"/>
              <a:gd name="connsiteX4-367" fmla="*/ 5463930 w 6454940"/>
              <a:gd name="connsiteY4-368" fmla="*/ 1941 h 5903834"/>
              <a:gd name="connsiteX5-369" fmla="*/ 6439290 w 6454940"/>
              <a:gd name="connsiteY5-370" fmla="*/ 626781 h 5903834"/>
              <a:gd name="connsiteX6-371" fmla="*/ 5646809 w 6454940"/>
              <a:gd name="connsiteY6-372" fmla="*/ 2105060 h 5903834"/>
              <a:gd name="connsiteX7-373" fmla="*/ 6021438 w 6454940"/>
              <a:gd name="connsiteY7-374" fmla="*/ 4005140 h 5903834"/>
              <a:gd name="connsiteX8-375" fmla="*/ 4046610 w 6454940"/>
              <a:gd name="connsiteY8-376" fmla="*/ 3842421 h 5903834"/>
              <a:gd name="connsiteX9-377" fmla="*/ 4168530 w 6454940"/>
              <a:gd name="connsiteY9-378" fmla="*/ 5473101 h 5903834"/>
              <a:gd name="connsiteX10-379" fmla="*/ 2386698 w 6454940"/>
              <a:gd name="connsiteY10-380" fmla="*/ 5772866 h 5903834"/>
              <a:gd name="connsiteX11" fmla="*/ 16878 w 6454940"/>
              <a:gd name="connsiteY11" fmla="*/ 3486980 h 5903834"/>
              <a:gd name="connsiteX0-381" fmla="*/ 19270 w 6304932"/>
              <a:gd name="connsiteY0-382" fmla="*/ 4096580 h 5859784"/>
              <a:gd name="connsiteX1-383" fmla="*/ 1244841 w 6304932"/>
              <a:gd name="connsiteY1-384" fmla="*/ 2760381 h 5859784"/>
              <a:gd name="connsiteX2-385" fmla="*/ 1886170 w 6304932"/>
              <a:gd name="connsiteY2-386" fmla="*/ 1018214 h 5859784"/>
              <a:gd name="connsiteX3-387" fmla="*/ 3988041 w 6304932"/>
              <a:gd name="connsiteY3-388" fmla="*/ 901101 h 5859784"/>
              <a:gd name="connsiteX4-389" fmla="*/ 5313922 w 6304932"/>
              <a:gd name="connsiteY4-390" fmla="*/ 1941 h 5859784"/>
              <a:gd name="connsiteX5-391" fmla="*/ 6289282 w 6304932"/>
              <a:gd name="connsiteY5-392" fmla="*/ 626781 h 5859784"/>
              <a:gd name="connsiteX6-393" fmla="*/ 5496801 w 6304932"/>
              <a:gd name="connsiteY6-394" fmla="*/ 2105060 h 5859784"/>
              <a:gd name="connsiteX7-395" fmla="*/ 5871430 w 6304932"/>
              <a:gd name="connsiteY7-396" fmla="*/ 4005140 h 5859784"/>
              <a:gd name="connsiteX8-397" fmla="*/ 3896602 w 6304932"/>
              <a:gd name="connsiteY8-398" fmla="*/ 3842421 h 5859784"/>
              <a:gd name="connsiteX9-399" fmla="*/ 4018522 w 6304932"/>
              <a:gd name="connsiteY9-400" fmla="*/ 5473101 h 5859784"/>
              <a:gd name="connsiteX10-401" fmla="*/ 2236690 w 6304932"/>
              <a:gd name="connsiteY10-402" fmla="*/ 5772866 h 5859784"/>
              <a:gd name="connsiteX11-403" fmla="*/ 19270 w 6304932"/>
              <a:gd name="connsiteY11-404" fmla="*/ 4096580 h 5859784"/>
              <a:gd name="connsiteX0-405" fmla="*/ 15351 w 6575333"/>
              <a:gd name="connsiteY0-406" fmla="*/ 3959420 h 5869639"/>
              <a:gd name="connsiteX1-407" fmla="*/ 1515242 w 6575333"/>
              <a:gd name="connsiteY1-408" fmla="*/ 2760381 h 5869639"/>
              <a:gd name="connsiteX2-409" fmla="*/ 2156571 w 6575333"/>
              <a:gd name="connsiteY2-410" fmla="*/ 1018214 h 5869639"/>
              <a:gd name="connsiteX3-411" fmla="*/ 4258442 w 6575333"/>
              <a:gd name="connsiteY3-412" fmla="*/ 901101 h 5869639"/>
              <a:gd name="connsiteX4-413" fmla="*/ 5584323 w 6575333"/>
              <a:gd name="connsiteY4-414" fmla="*/ 1941 h 5869639"/>
              <a:gd name="connsiteX5-415" fmla="*/ 6559683 w 6575333"/>
              <a:gd name="connsiteY5-416" fmla="*/ 626781 h 5869639"/>
              <a:gd name="connsiteX6-417" fmla="*/ 5767202 w 6575333"/>
              <a:gd name="connsiteY6-418" fmla="*/ 2105060 h 5869639"/>
              <a:gd name="connsiteX7-419" fmla="*/ 6141831 w 6575333"/>
              <a:gd name="connsiteY7-420" fmla="*/ 4005140 h 5869639"/>
              <a:gd name="connsiteX8-421" fmla="*/ 4167003 w 6575333"/>
              <a:gd name="connsiteY8-422" fmla="*/ 3842421 h 5869639"/>
              <a:gd name="connsiteX9-423" fmla="*/ 4288923 w 6575333"/>
              <a:gd name="connsiteY9-424" fmla="*/ 5473101 h 5869639"/>
              <a:gd name="connsiteX10-425" fmla="*/ 2507091 w 6575333"/>
              <a:gd name="connsiteY10-426" fmla="*/ 5772866 h 5869639"/>
              <a:gd name="connsiteX11-427" fmla="*/ 15351 w 6575333"/>
              <a:gd name="connsiteY11-428" fmla="*/ 3959420 h 5869639"/>
              <a:gd name="connsiteX0-429" fmla="*/ 15351 w 6575333"/>
              <a:gd name="connsiteY0-430" fmla="*/ 3959420 h 5935441"/>
              <a:gd name="connsiteX1-431" fmla="*/ 1515242 w 6575333"/>
              <a:gd name="connsiteY1-432" fmla="*/ 2760381 h 5935441"/>
              <a:gd name="connsiteX2-433" fmla="*/ 2156571 w 6575333"/>
              <a:gd name="connsiteY2-434" fmla="*/ 1018214 h 5935441"/>
              <a:gd name="connsiteX3-435" fmla="*/ 4258442 w 6575333"/>
              <a:gd name="connsiteY3-436" fmla="*/ 901101 h 5935441"/>
              <a:gd name="connsiteX4-437" fmla="*/ 5584323 w 6575333"/>
              <a:gd name="connsiteY4-438" fmla="*/ 1941 h 5935441"/>
              <a:gd name="connsiteX5-439" fmla="*/ 6559683 w 6575333"/>
              <a:gd name="connsiteY5-440" fmla="*/ 626781 h 5935441"/>
              <a:gd name="connsiteX6-441" fmla="*/ 5767202 w 6575333"/>
              <a:gd name="connsiteY6-442" fmla="*/ 2105060 h 5935441"/>
              <a:gd name="connsiteX7-443" fmla="*/ 6141831 w 6575333"/>
              <a:gd name="connsiteY7-444" fmla="*/ 4005140 h 5935441"/>
              <a:gd name="connsiteX8-445" fmla="*/ 4167003 w 6575333"/>
              <a:gd name="connsiteY8-446" fmla="*/ 3842421 h 5935441"/>
              <a:gd name="connsiteX9-447" fmla="*/ 4334643 w 6575333"/>
              <a:gd name="connsiteY9-448" fmla="*/ 5671221 h 5935441"/>
              <a:gd name="connsiteX10-449" fmla="*/ 2507091 w 6575333"/>
              <a:gd name="connsiteY10-450" fmla="*/ 5772866 h 5935441"/>
              <a:gd name="connsiteX11-451" fmla="*/ 15351 w 6575333"/>
              <a:gd name="connsiteY11-452" fmla="*/ 3959420 h 5935441"/>
              <a:gd name="connsiteX0-453" fmla="*/ 15351 w 6575333"/>
              <a:gd name="connsiteY0-454" fmla="*/ 3959420 h 5935441"/>
              <a:gd name="connsiteX1-455" fmla="*/ 1515242 w 6575333"/>
              <a:gd name="connsiteY1-456" fmla="*/ 2760381 h 5935441"/>
              <a:gd name="connsiteX2-457" fmla="*/ 2156571 w 6575333"/>
              <a:gd name="connsiteY2-458" fmla="*/ 1018214 h 5935441"/>
              <a:gd name="connsiteX3-459" fmla="*/ 4258442 w 6575333"/>
              <a:gd name="connsiteY3-460" fmla="*/ 901101 h 5935441"/>
              <a:gd name="connsiteX4-461" fmla="*/ 5584323 w 6575333"/>
              <a:gd name="connsiteY4-462" fmla="*/ 1941 h 5935441"/>
              <a:gd name="connsiteX5-463" fmla="*/ 6559683 w 6575333"/>
              <a:gd name="connsiteY5-464" fmla="*/ 626781 h 5935441"/>
              <a:gd name="connsiteX6-465" fmla="*/ 5767202 w 6575333"/>
              <a:gd name="connsiteY6-466" fmla="*/ 2105060 h 5935441"/>
              <a:gd name="connsiteX7-467" fmla="*/ 6141831 w 6575333"/>
              <a:gd name="connsiteY7-468" fmla="*/ 4005140 h 5935441"/>
              <a:gd name="connsiteX8-469" fmla="*/ 4167003 w 6575333"/>
              <a:gd name="connsiteY8-470" fmla="*/ 3842421 h 5935441"/>
              <a:gd name="connsiteX9-471" fmla="*/ 4334643 w 6575333"/>
              <a:gd name="connsiteY9-472" fmla="*/ 5671221 h 5935441"/>
              <a:gd name="connsiteX10-473" fmla="*/ 2507091 w 6575333"/>
              <a:gd name="connsiteY10-474" fmla="*/ 5772866 h 5935441"/>
              <a:gd name="connsiteX11-475" fmla="*/ 15351 w 6575333"/>
              <a:gd name="connsiteY11-476" fmla="*/ 3959420 h 5935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69" y="connsiteY6-70"/>
              </a:cxn>
              <a:cxn ang="0">
                <a:pos x="connsiteX7-113" y="connsiteY7-114"/>
              </a:cxn>
              <a:cxn ang="0">
                <a:pos x="connsiteX8-147" y="connsiteY8-148"/>
              </a:cxn>
              <a:cxn ang="0">
                <a:pos x="connsiteX9-275" y="connsiteY9-276"/>
              </a:cxn>
              <a:cxn ang="0">
                <a:pos x="connsiteX10-357" y="connsiteY10-358"/>
              </a:cxn>
              <a:cxn ang="0">
                <a:pos x="connsiteX11-403" y="connsiteY11-404"/>
              </a:cxn>
            </a:cxnLst>
            <a:rect l="l" t="t" r="r" b="b"/>
            <a:pathLst>
              <a:path w="6575333" h="5935441">
                <a:moveTo>
                  <a:pt x="15351" y="3959420"/>
                </a:moveTo>
                <a:cubicBezTo>
                  <a:pt x="-149957" y="3457339"/>
                  <a:pt x="1064392" y="3098182"/>
                  <a:pt x="1515242" y="2760381"/>
                </a:cubicBezTo>
                <a:cubicBezTo>
                  <a:pt x="1966092" y="2422580"/>
                  <a:pt x="1699371" y="1328094"/>
                  <a:pt x="2156571" y="1018214"/>
                </a:cubicBezTo>
                <a:cubicBezTo>
                  <a:pt x="2613771" y="708334"/>
                  <a:pt x="3687150" y="1070480"/>
                  <a:pt x="4258442" y="901101"/>
                </a:cubicBezTo>
                <a:cubicBezTo>
                  <a:pt x="4829734" y="731722"/>
                  <a:pt x="5172843" y="-43779"/>
                  <a:pt x="5584323" y="1941"/>
                </a:cubicBezTo>
                <a:cubicBezTo>
                  <a:pt x="5995803" y="47661"/>
                  <a:pt x="6412363" y="395641"/>
                  <a:pt x="6559683" y="626781"/>
                </a:cubicBezTo>
                <a:cubicBezTo>
                  <a:pt x="6707003" y="857921"/>
                  <a:pt x="5765724" y="1729960"/>
                  <a:pt x="5767202" y="2105060"/>
                </a:cubicBezTo>
                <a:cubicBezTo>
                  <a:pt x="5768680" y="2480160"/>
                  <a:pt x="6525371" y="3596200"/>
                  <a:pt x="6141831" y="4005140"/>
                </a:cubicBezTo>
                <a:cubicBezTo>
                  <a:pt x="5758291" y="4414080"/>
                  <a:pt x="4501221" y="3508861"/>
                  <a:pt x="4167003" y="3842421"/>
                </a:cubicBezTo>
                <a:cubicBezTo>
                  <a:pt x="3832785" y="4175981"/>
                  <a:pt x="4296335" y="5258040"/>
                  <a:pt x="4334643" y="5671221"/>
                </a:cubicBezTo>
                <a:cubicBezTo>
                  <a:pt x="4296751" y="5932002"/>
                  <a:pt x="3226973" y="6058166"/>
                  <a:pt x="2507091" y="5772866"/>
                </a:cubicBezTo>
                <a:cubicBezTo>
                  <a:pt x="1787209" y="5487566"/>
                  <a:pt x="180659" y="4461501"/>
                  <a:pt x="15351" y="3959420"/>
                </a:cubicBezTo>
                <a:close/>
              </a:path>
            </a:pathLst>
          </a:custGeom>
          <a:noFill/>
          <a:ln w="76200">
            <a:gradFill>
              <a:gsLst>
                <a:gs pos="100000">
                  <a:srgbClr val="00FF00"/>
                </a:gs>
                <a:gs pos="24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noFill/>
              </a:rPr>
              <a:t>СМ</a:t>
            </a:r>
            <a:endParaRPr lang="ru-RU" dirty="0">
              <a:noFill/>
            </a:endParaRPr>
          </a:p>
        </p:txBody>
      </p:sp>
      <p:sp>
        <p:nvSpPr>
          <p:cNvPr id="25" name="Овал 16"/>
          <p:cNvSpPr/>
          <p:nvPr/>
        </p:nvSpPr>
        <p:spPr>
          <a:xfrm>
            <a:off x="6366791" y="2743428"/>
            <a:ext cx="4309100" cy="3889751"/>
          </a:xfrm>
          <a:custGeom>
            <a:avLst/>
            <a:gdLst>
              <a:gd name="connsiteX0" fmla="*/ 0 w 5867400"/>
              <a:gd name="connsiteY0" fmla="*/ 1493406 h 2986812"/>
              <a:gd name="connsiteX1" fmla="*/ 2933700 w 5867400"/>
              <a:gd name="connsiteY1" fmla="*/ 0 h 2986812"/>
              <a:gd name="connsiteX2" fmla="*/ 5867400 w 5867400"/>
              <a:gd name="connsiteY2" fmla="*/ 1493406 h 2986812"/>
              <a:gd name="connsiteX3" fmla="*/ 2933700 w 5867400"/>
              <a:gd name="connsiteY3" fmla="*/ 2986812 h 2986812"/>
              <a:gd name="connsiteX4" fmla="*/ 0 w 5867400"/>
              <a:gd name="connsiteY4" fmla="*/ 1493406 h 2986812"/>
              <a:gd name="connsiteX0-1" fmla="*/ 60 w 5867460"/>
              <a:gd name="connsiteY0-2" fmla="*/ 2880246 h 4373652"/>
              <a:gd name="connsiteX1-3" fmla="*/ 2872800 w 5867460"/>
              <a:gd name="connsiteY1-4" fmla="*/ 0 h 4373652"/>
              <a:gd name="connsiteX2-5" fmla="*/ 5867460 w 5867460"/>
              <a:gd name="connsiteY2-6" fmla="*/ 2880246 h 4373652"/>
              <a:gd name="connsiteX3-7" fmla="*/ 2933760 w 5867460"/>
              <a:gd name="connsiteY3-8" fmla="*/ 4373652 h 4373652"/>
              <a:gd name="connsiteX4-9" fmla="*/ 60 w 5867460"/>
              <a:gd name="connsiteY4-10" fmla="*/ 2880246 h 4373652"/>
              <a:gd name="connsiteX0-11" fmla="*/ 40 w 6004325"/>
              <a:gd name="connsiteY0-12" fmla="*/ 3676743 h 5170149"/>
              <a:gd name="connsiteX1-13" fmla="*/ 2872780 w 6004325"/>
              <a:gd name="connsiteY1-14" fmla="*/ 796497 h 5170149"/>
              <a:gd name="connsiteX2-15" fmla="*/ 5447092 w 6004325"/>
              <a:gd name="connsiteY2-16" fmla="*/ 191704 h 5170149"/>
              <a:gd name="connsiteX3-17" fmla="*/ 5867440 w 6004325"/>
              <a:gd name="connsiteY3-18" fmla="*/ 3676743 h 5170149"/>
              <a:gd name="connsiteX4-19" fmla="*/ 2933740 w 6004325"/>
              <a:gd name="connsiteY4-20" fmla="*/ 5170149 h 5170149"/>
              <a:gd name="connsiteX5" fmla="*/ 40 w 6004325"/>
              <a:gd name="connsiteY5" fmla="*/ 3676743 h 5170149"/>
              <a:gd name="connsiteX0-21" fmla="*/ 584 w 6004869"/>
              <a:gd name="connsiteY0-22" fmla="*/ 3585930 h 5079336"/>
              <a:gd name="connsiteX1-23" fmla="*/ 2705684 w 6004869"/>
              <a:gd name="connsiteY1-24" fmla="*/ 1559124 h 5079336"/>
              <a:gd name="connsiteX2-25" fmla="*/ 5447636 w 6004869"/>
              <a:gd name="connsiteY2-26" fmla="*/ 100891 h 5079336"/>
              <a:gd name="connsiteX3-27" fmla="*/ 5867984 w 6004869"/>
              <a:gd name="connsiteY3-28" fmla="*/ 3585930 h 5079336"/>
              <a:gd name="connsiteX4-29" fmla="*/ 2934284 w 6004869"/>
              <a:gd name="connsiteY4-30" fmla="*/ 5079336 h 5079336"/>
              <a:gd name="connsiteX5-31" fmla="*/ 584 w 6004869"/>
              <a:gd name="connsiteY5-32" fmla="*/ 3585930 h 5079336"/>
              <a:gd name="connsiteX0-33" fmla="*/ 806 w 6005091"/>
              <a:gd name="connsiteY0-34" fmla="*/ 3567930 h 5061336"/>
              <a:gd name="connsiteX1-35" fmla="*/ 2705906 w 6005091"/>
              <a:gd name="connsiteY1-36" fmla="*/ 1541124 h 5061336"/>
              <a:gd name="connsiteX2-37" fmla="*/ 5447858 w 6005091"/>
              <a:gd name="connsiteY2-38" fmla="*/ 82891 h 5061336"/>
              <a:gd name="connsiteX3-39" fmla="*/ 5868206 w 6005091"/>
              <a:gd name="connsiteY3-40" fmla="*/ 3567930 h 5061336"/>
              <a:gd name="connsiteX4-41" fmla="*/ 2934506 w 6005091"/>
              <a:gd name="connsiteY4-42" fmla="*/ 5061336 h 5061336"/>
              <a:gd name="connsiteX5-43" fmla="*/ 806 w 6005091"/>
              <a:gd name="connsiteY5-44" fmla="*/ 3567930 h 5061336"/>
              <a:gd name="connsiteX0-45" fmla="*/ 806 w 6319199"/>
              <a:gd name="connsiteY0-46" fmla="*/ 3489262 h 4982668"/>
              <a:gd name="connsiteX1-47" fmla="*/ 2705906 w 6319199"/>
              <a:gd name="connsiteY1-48" fmla="*/ 1462456 h 4982668"/>
              <a:gd name="connsiteX2-49" fmla="*/ 5447858 w 6319199"/>
              <a:gd name="connsiteY2-50" fmla="*/ 4223 h 4982668"/>
              <a:gd name="connsiteX3-51" fmla="*/ 6286058 w 6319199"/>
              <a:gd name="connsiteY3-52" fmla="*/ 1223423 h 4982668"/>
              <a:gd name="connsiteX4-53" fmla="*/ 5868206 w 6319199"/>
              <a:gd name="connsiteY4-54" fmla="*/ 3489262 h 4982668"/>
              <a:gd name="connsiteX5-55" fmla="*/ 2934506 w 6319199"/>
              <a:gd name="connsiteY5-56" fmla="*/ 4982668 h 4982668"/>
              <a:gd name="connsiteX6" fmla="*/ 806 w 6319199"/>
              <a:gd name="connsiteY6" fmla="*/ 3489262 h 4982668"/>
              <a:gd name="connsiteX0-57" fmla="*/ 806 w 6344620"/>
              <a:gd name="connsiteY0-58" fmla="*/ 3489100 h 4982506"/>
              <a:gd name="connsiteX1-59" fmla="*/ 2705906 w 6344620"/>
              <a:gd name="connsiteY1-60" fmla="*/ 1462294 h 4982506"/>
              <a:gd name="connsiteX2-61" fmla="*/ 5447858 w 6344620"/>
              <a:gd name="connsiteY2-62" fmla="*/ 4061 h 4982506"/>
              <a:gd name="connsiteX3-63" fmla="*/ 6316538 w 6344620"/>
              <a:gd name="connsiteY3-64" fmla="*/ 1253741 h 4982506"/>
              <a:gd name="connsiteX4-65" fmla="*/ 5868206 w 6344620"/>
              <a:gd name="connsiteY4-66" fmla="*/ 3489100 h 4982506"/>
              <a:gd name="connsiteX5-67" fmla="*/ 2934506 w 6344620"/>
              <a:gd name="connsiteY5-68" fmla="*/ 4982506 h 4982506"/>
              <a:gd name="connsiteX6-69" fmla="*/ 806 w 6344620"/>
              <a:gd name="connsiteY6-70" fmla="*/ 3489100 h 4982506"/>
              <a:gd name="connsiteX0-71" fmla="*/ 15551 w 6359365"/>
              <a:gd name="connsiteY0-72" fmla="*/ 3489100 h 5759746"/>
              <a:gd name="connsiteX1-73" fmla="*/ 2720651 w 6359365"/>
              <a:gd name="connsiteY1-74" fmla="*/ 1462294 h 5759746"/>
              <a:gd name="connsiteX2-75" fmla="*/ 5462603 w 6359365"/>
              <a:gd name="connsiteY2-76" fmla="*/ 4061 h 5759746"/>
              <a:gd name="connsiteX3-77" fmla="*/ 6331283 w 6359365"/>
              <a:gd name="connsiteY3-78" fmla="*/ 1253741 h 5759746"/>
              <a:gd name="connsiteX4-79" fmla="*/ 5882951 w 6359365"/>
              <a:gd name="connsiteY4-80" fmla="*/ 3489100 h 5759746"/>
              <a:gd name="connsiteX5-81" fmla="*/ 3817931 w 6359365"/>
              <a:gd name="connsiteY5-82" fmla="*/ 5759746 h 5759746"/>
              <a:gd name="connsiteX6-83" fmla="*/ 15551 w 6359365"/>
              <a:gd name="connsiteY6-84" fmla="*/ 3489100 h 5759746"/>
              <a:gd name="connsiteX0-85" fmla="*/ 15551 w 6340306"/>
              <a:gd name="connsiteY0-86" fmla="*/ 3489100 h 5767225"/>
              <a:gd name="connsiteX1-87" fmla="*/ 2720651 w 6340306"/>
              <a:gd name="connsiteY1-88" fmla="*/ 1462294 h 5767225"/>
              <a:gd name="connsiteX2-89" fmla="*/ 5462603 w 6340306"/>
              <a:gd name="connsiteY2-90" fmla="*/ 4061 h 5767225"/>
              <a:gd name="connsiteX3-91" fmla="*/ 6331283 w 6340306"/>
              <a:gd name="connsiteY3-92" fmla="*/ 1253741 h 5767225"/>
              <a:gd name="connsiteX4-93" fmla="*/ 5882951 w 6340306"/>
              <a:gd name="connsiteY4-94" fmla="*/ 3489100 h 5767225"/>
              <a:gd name="connsiteX5-95" fmla="*/ 4045283 w 6340306"/>
              <a:gd name="connsiteY5-96" fmla="*/ 4195061 h 5767225"/>
              <a:gd name="connsiteX6-97" fmla="*/ 3817931 w 6340306"/>
              <a:gd name="connsiteY6-98" fmla="*/ 5759746 h 5767225"/>
              <a:gd name="connsiteX7" fmla="*/ 15551 w 6340306"/>
              <a:gd name="connsiteY7" fmla="*/ 3489100 h 5767225"/>
              <a:gd name="connsiteX0-99" fmla="*/ 15551 w 6343416"/>
              <a:gd name="connsiteY0-100" fmla="*/ 3489100 h 5767225"/>
              <a:gd name="connsiteX1-101" fmla="*/ 2720651 w 6343416"/>
              <a:gd name="connsiteY1-102" fmla="*/ 1462294 h 5767225"/>
              <a:gd name="connsiteX2-103" fmla="*/ 5462603 w 6343416"/>
              <a:gd name="connsiteY2-104" fmla="*/ 4061 h 5767225"/>
              <a:gd name="connsiteX3-105" fmla="*/ 6331283 w 6343416"/>
              <a:gd name="connsiteY3-106" fmla="*/ 1253741 h 5767225"/>
              <a:gd name="connsiteX4-107" fmla="*/ 5989631 w 6343416"/>
              <a:gd name="connsiteY4-108" fmla="*/ 2803300 h 5767225"/>
              <a:gd name="connsiteX5-109" fmla="*/ 4045283 w 6343416"/>
              <a:gd name="connsiteY5-110" fmla="*/ 4195061 h 5767225"/>
              <a:gd name="connsiteX6-111" fmla="*/ 3817931 w 6343416"/>
              <a:gd name="connsiteY6-112" fmla="*/ 5759746 h 5767225"/>
              <a:gd name="connsiteX7-113" fmla="*/ 15551 w 6343416"/>
              <a:gd name="connsiteY7-114" fmla="*/ 3489100 h 5767225"/>
              <a:gd name="connsiteX0-115" fmla="*/ 15551 w 6343416"/>
              <a:gd name="connsiteY0-116" fmla="*/ 3489100 h 5838869"/>
              <a:gd name="connsiteX1-117" fmla="*/ 2720651 w 6343416"/>
              <a:gd name="connsiteY1-118" fmla="*/ 1462294 h 5838869"/>
              <a:gd name="connsiteX2-119" fmla="*/ 5462603 w 6343416"/>
              <a:gd name="connsiteY2-120" fmla="*/ 4061 h 5838869"/>
              <a:gd name="connsiteX3-121" fmla="*/ 6331283 w 6343416"/>
              <a:gd name="connsiteY3-122" fmla="*/ 1253741 h 5838869"/>
              <a:gd name="connsiteX4-123" fmla="*/ 5989631 w 6343416"/>
              <a:gd name="connsiteY4-124" fmla="*/ 2803300 h 5838869"/>
              <a:gd name="connsiteX5-125" fmla="*/ 4045283 w 6343416"/>
              <a:gd name="connsiteY5-126" fmla="*/ 4195061 h 5838869"/>
              <a:gd name="connsiteX6-127" fmla="*/ 4426283 w 6343416"/>
              <a:gd name="connsiteY6-128" fmla="*/ 5216141 h 5838869"/>
              <a:gd name="connsiteX7-129" fmla="*/ 3817931 w 6343416"/>
              <a:gd name="connsiteY7-130" fmla="*/ 5759746 h 5838869"/>
              <a:gd name="connsiteX8" fmla="*/ 15551 w 6343416"/>
              <a:gd name="connsiteY8" fmla="*/ 3489100 h 5838869"/>
              <a:gd name="connsiteX0-131" fmla="*/ 1353 w 6329218"/>
              <a:gd name="connsiteY0-132" fmla="*/ 3489100 h 5852652"/>
              <a:gd name="connsiteX1-133" fmla="*/ 2706453 w 6329218"/>
              <a:gd name="connsiteY1-134" fmla="*/ 1462294 h 5852652"/>
              <a:gd name="connsiteX2-135" fmla="*/ 5448405 w 6329218"/>
              <a:gd name="connsiteY2-136" fmla="*/ 4061 h 5852652"/>
              <a:gd name="connsiteX3-137" fmla="*/ 6317085 w 6329218"/>
              <a:gd name="connsiteY3-138" fmla="*/ 1253741 h 5852652"/>
              <a:gd name="connsiteX4-139" fmla="*/ 5975433 w 6329218"/>
              <a:gd name="connsiteY4-140" fmla="*/ 2803300 h 5852652"/>
              <a:gd name="connsiteX5-141" fmla="*/ 4031085 w 6329218"/>
              <a:gd name="connsiteY5-142" fmla="*/ 4195061 h 5852652"/>
              <a:gd name="connsiteX6-143" fmla="*/ 4412085 w 6329218"/>
              <a:gd name="connsiteY6-144" fmla="*/ 5216141 h 5852652"/>
              <a:gd name="connsiteX7-145" fmla="*/ 2371173 w 6329218"/>
              <a:gd name="connsiteY7-146" fmla="*/ 5774986 h 5852652"/>
              <a:gd name="connsiteX8-147" fmla="*/ 1353 w 6329218"/>
              <a:gd name="connsiteY8-148" fmla="*/ 3489100 h 5852652"/>
              <a:gd name="connsiteX0-149" fmla="*/ 1320 w 6329185"/>
              <a:gd name="connsiteY0-150" fmla="*/ 3489100 h 5905954"/>
              <a:gd name="connsiteX1-151" fmla="*/ 2706420 w 6329185"/>
              <a:gd name="connsiteY1-152" fmla="*/ 1462294 h 5905954"/>
              <a:gd name="connsiteX2-153" fmla="*/ 5448372 w 6329185"/>
              <a:gd name="connsiteY2-154" fmla="*/ 4061 h 5905954"/>
              <a:gd name="connsiteX3-155" fmla="*/ 6317052 w 6329185"/>
              <a:gd name="connsiteY3-156" fmla="*/ 1253741 h 5905954"/>
              <a:gd name="connsiteX4-157" fmla="*/ 5975400 w 6329185"/>
              <a:gd name="connsiteY4-158" fmla="*/ 2803300 h 5905954"/>
              <a:gd name="connsiteX5-159" fmla="*/ 4031052 w 6329185"/>
              <a:gd name="connsiteY5-160" fmla="*/ 4195061 h 5905954"/>
              <a:gd name="connsiteX6-161" fmla="*/ 4152972 w 6329185"/>
              <a:gd name="connsiteY6-162" fmla="*/ 5475221 h 5905954"/>
              <a:gd name="connsiteX7-163" fmla="*/ 2371140 w 6329185"/>
              <a:gd name="connsiteY7-164" fmla="*/ 5774986 h 5905954"/>
              <a:gd name="connsiteX8-165" fmla="*/ 1320 w 6329185"/>
              <a:gd name="connsiteY8-166" fmla="*/ 3489100 h 5905954"/>
              <a:gd name="connsiteX0-167" fmla="*/ 1320 w 6329185"/>
              <a:gd name="connsiteY0-168" fmla="*/ 3489100 h 5905954"/>
              <a:gd name="connsiteX1-169" fmla="*/ 2706420 w 6329185"/>
              <a:gd name="connsiteY1-170" fmla="*/ 1462294 h 5905954"/>
              <a:gd name="connsiteX2-171" fmla="*/ 5448372 w 6329185"/>
              <a:gd name="connsiteY2-172" fmla="*/ 4061 h 5905954"/>
              <a:gd name="connsiteX3-173" fmla="*/ 6317052 w 6329185"/>
              <a:gd name="connsiteY3-174" fmla="*/ 1253741 h 5905954"/>
              <a:gd name="connsiteX4-175" fmla="*/ 5975400 w 6329185"/>
              <a:gd name="connsiteY4-176" fmla="*/ 2803300 h 5905954"/>
              <a:gd name="connsiteX5-177" fmla="*/ 4031052 w 6329185"/>
              <a:gd name="connsiteY5-178" fmla="*/ 4195061 h 5905954"/>
              <a:gd name="connsiteX6-179" fmla="*/ 4152972 w 6329185"/>
              <a:gd name="connsiteY6-180" fmla="*/ 5475221 h 5905954"/>
              <a:gd name="connsiteX7-181" fmla="*/ 2371140 w 6329185"/>
              <a:gd name="connsiteY7-182" fmla="*/ 5774986 h 5905954"/>
              <a:gd name="connsiteX8-183" fmla="*/ 1320 w 6329185"/>
              <a:gd name="connsiteY8-184" fmla="*/ 3489100 h 5905954"/>
              <a:gd name="connsiteX0-185" fmla="*/ 1320 w 6329185"/>
              <a:gd name="connsiteY0-186" fmla="*/ 3489100 h 5905954"/>
              <a:gd name="connsiteX1-187" fmla="*/ 2706420 w 6329185"/>
              <a:gd name="connsiteY1-188" fmla="*/ 1462294 h 5905954"/>
              <a:gd name="connsiteX2-189" fmla="*/ 5448372 w 6329185"/>
              <a:gd name="connsiteY2-190" fmla="*/ 4061 h 5905954"/>
              <a:gd name="connsiteX3-191" fmla="*/ 6317052 w 6329185"/>
              <a:gd name="connsiteY3-192" fmla="*/ 1253741 h 5905954"/>
              <a:gd name="connsiteX4-193" fmla="*/ 5975400 w 6329185"/>
              <a:gd name="connsiteY4-194" fmla="*/ 2803300 h 5905954"/>
              <a:gd name="connsiteX5-195" fmla="*/ 4031052 w 6329185"/>
              <a:gd name="connsiteY5-196" fmla="*/ 4195061 h 5905954"/>
              <a:gd name="connsiteX6-197" fmla="*/ 4152972 w 6329185"/>
              <a:gd name="connsiteY6-198" fmla="*/ 5475221 h 5905954"/>
              <a:gd name="connsiteX7-199" fmla="*/ 2371140 w 6329185"/>
              <a:gd name="connsiteY7-200" fmla="*/ 5774986 h 5905954"/>
              <a:gd name="connsiteX8-201" fmla="*/ 1320 w 6329185"/>
              <a:gd name="connsiteY8-202" fmla="*/ 3489100 h 5905954"/>
              <a:gd name="connsiteX0-203" fmla="*/ 1320 w 6413210"/>
              <a:gd name="connsiteY0-204" fmla="*/ 3489100 h 5905954"/>
              <a:gd name="connsiteX1-205" fmla="*/ 2706420 w 6413210"/>
              <a:gd name="connsiteY1-206" fmla="*/ 1462294 h 5905954"/>
              <a:gd name="connsiteX2-207" fmla="*/ 5448372 w 6413210"/>
              <a:gd name="connsiteY2-208" fmla="*/ 4061 h 5905954"/>
              <a:gd name="connsiteX3-209" fmla="*/ 6317052 w 6413210"/>
              <a:gd name="connsiteY3-210" fmla="*/ 1253741 h 5905954"/>
              <a:gd name="connsiteX4-211" fmla="*/ 6325920 w 6413210"/>
              <a:gd name="connsiteY4-212" fmla="*/ 3504340 h 5905954"/>
              <a:gd name="connsiteX5-213" fmla="*/ 4031052 w 6413210"/>
              <a:gd name="connsiteY5-214" fmla="*/ 4195061 h 5905954"/>
              <a:gd name="connsiteX6-215" fmla="*/ 4152972 w 6413210"/>
              <a:gd name="connsiteY6-216" fmla="*/ 5475221 h 5905954"/>
              <a:gd name="connsiteX7-217" fmla="*/ 2371140 w 6413210"/>
              <a:gd name="connsiteY7-218" fmla="*/ 5774986 h 5905954"/>
              <a:gd name="connsiteX8-219" fmla="*/ 1320 w 6413210"/>
              <a:gd name="connsiteY8-220" fmla="*/ 3489100 h 5905954"/>
              <a:gd name="connsiteX0-221" fmla="*/ 1320 w 6413210"/>
              <a:gd name="connsiteY0-222" fmla="*/ 3489100 h 5905954"/>
              <a:gd name="connsiteX1-223" fmla="*/ 2706420 w 6413210"/>
              <a:gd name="connsiteY1-224" fmla="*/ 1462294 h 5905954"/>
              <a:gd name="connsiteX2-225" fmla="*/ 5448372 w 6413210"/>
              <a:gd name="connsiteY2-226" fmla="*/ 4061 h 5905954"/>
              <a:gd name="connsiteX3-227" fmla="*/ 6317052 w 6413210"/>
              <a:gd name="connsiteY3-228" fmla="*/ 1253741 h 5905954"/>
              <a:gd name="connsiteX4-229" fmla="*/ 6325920 w 6413210"/>
              <a:gd name="connsiteY4-230" fmla="*/ 3504340 h 5905954"/>
              <a:gd name="connsiteX5-231" fmla="*/ 4031052 w 6413210"/>
              <a:gd name="connsiteY5-232" fmla="*/ 3844541 h 5905954"/>
              <a:gd name="connsiteX6-233" fmla="*/ 4152972 w 6413210"/>
              <a:gd name="connsiteY6-234" fmla="*/ 5475221 h 5905954"/>
              <a:gd name="connsiteX7-235" fmla="*/ 2371140 w 6413210"/>
              <a:gd name="connsiteY7-236" fmla="*/ 5774986 h 5905954"/>
              <a:gd name="connsiteX8-237" fmla="*/ 1320 w 6413210"/>
              <a:gd name="connsiteY8-238" fmla="*/ 3489100 h 5905954"/>
              <a:gd name="connsiteX0-239" fmla="*/ 1320 w 6408506"/>
              <a:gd name="connsiteY0-240" fmla="*/ 3487865 h 5904719"/>
              <a:gd name="connsiteX1-241" fmla="*/ 2706420 w 6408506"/>
              <a:gd name="connsiteY1-242" fmla="*/ 1461059 h 5904719"/>
              <a:gd name="connsiteX2-243" fmla="*/ 5448372 w 6408506"/>
              <a:gd name="connsiteY2-244" fmla="*/ 2826 h 5904719"/>
              <a:gd name="connsiteX3-245" fmla="*/ 6317052 w 6408506"/>
              <a:gd name="connsiteY3-246" fmla="*/ 1252506 h 5904719"/>
              <a:gd name="connsiteX4-247" fmla="*/ 5631251 w 6408506"/>
              <a:gd name="connsiteY4-248" fmla="*/ 2105945 h 5904719"/>
              <a:gd name="connsiteX5-249" fmla="*/ 6325920 w 6408506"/>
              <a:gd name="connsiteY5-250" fmla="*/ 3503105 h 5904719"/>
              <a:gd name="connsiteX6-251" fmla="*/ 4031052 w 6408506"/>
              <a:gd name="connsiteY6-252" fmla="*/ 3843306 h 5904719"/>
              <a:gd name="connsiteX7-253" fmla="*/ 4152972 w 6408506"/>
              <a:gd name="connsiteY7-254" fmla="*/ 5473986 h 5904719"/>
              <a:gd name="connsiteX8-255" fmla="*/ 2371140 w 6408506"/>
              <a:gd name="connsiteY8-256" fmla="*/ 5773751 h 5904719"/>
              <a:gd name="connsiteX9" fmla="*/ 1320 w 6408506"/>
              <a:gd name="connsiteY9" fmla="*/ 3487865 h 5904719"/>
              <a:gd name="connsiteX0-257" fmla="*/ 1320 w 6408506"/>
              <a:gd name="connsiteY0-258" fmla="*/ 3489474 h 5906328"/>
              <a:gd name="connsiteX1-259" fmla="*/ 2706420 w 6408506"/>
              <a:gd name="connsiteY1-260" fmla="*/ 1462668 h 5906328"/>
              <a:gd name="connsiteX2-261" fmla="*/ 5448372 w 6408506"/>
              <a:gd name="connsiteY2-262" fmla="*/ 4435 h 5906328"/>
              <a:gd name="connsiteX3-263" fmla="*/ 6210372 w 6408506"/>
              <a:gd name="connsiteY3-264" fmla="*/ 842635 h 5906328"/>
              <a:gd name="connsiteX4-265" fmla="*/ 5631251 w 6408506"/>
              <a:gd name="connsiteY4-266" fmla="*/ 2107554 h 5906328"/>
              <a:gd name="connsiteX5-267" fmla="*/ 6325920 w 6408506"/>
              <a:gd name="connsiteY5-268" fmla="*/ 3504714 h 5906328"/>
              <a:gd name="connsiteX6-269" fmla="*/ 4031052 w 6408506"/>
              <a:gd name="connsiteY6-270" fmla="*/ 3844915 h 5906328"/>
              <a:gd name="connsiteX7-271" fmla="*/ 4152972 w 6408506"/>
              <a:gd name="connsiteY7-272" fmla="*/ 5475595 h 5906328"/>
              <a:gd name="connsiteX8-273" fmla="*/ 2371140 w 6408506"/>
              <a:gd name="connsiteY8-274" fmla="*/ 5775360 h 5906328"/>
              <a:gd name="connsiteX9-275" fmla="*/ 1320 w 6408506"/>
              <a:gd name="connsiteY9-276" fmla="*/ 3489474 h 5906328"/>
              <a:gd name="connsiteX0-277" fmla="*/ 1320 w 6439382"/>
              <a:gd name="connsiteY0-278" fmla="*/ 3491323 h 5908177"/>
              <a:gd name="connsiteX1-279" fmla="*/ 2706420 w 6439382"/>
              <a:gd name="connsiteY1-280" fmla="*/ 1464517 h 5908177"/>
              <a:gd name="connsiteX2-281" fmla="*/ 5448372 w 6439382"/>
              <a:gd name="connsiteY2-282" fmla="*/ 6284 h 5908177"/>
              <a:gd name="connsiteX3-283" fmla="*/ 6423732 w 6439382"/>
              <a:gd name="connsiteY3-284" fmla="*/ 631124 h 5908177"/>
              <a:gd name="connsiteX4-285" fmla="*/ 5631251 w 6439382"/>
              <a:gd name="connsiteY4-286" fmla="*/ 2109403 h 5908177"/>
              <a:gd name="connsiteX5-287" fmla="*/ 6325920 w 6439382"/>
              <a:gd name="connsiteY5-288" fmla="*/ 3506563 h 5908177"/>
              <a:gd name="connsiteX6-289" fmla="*/ 4031052 w 6439382"/>
              <a:gd name="connsiteY6-290" fmla="*/ 3846764 h 5908177"/>
              <a:gd name="connsiteX7-291" fmla="*/ 4152972 w 6439382"/>
              <a:gd name="connsiteY7-292" fmla="*/ 5477444 h 5908177"/>
              <a:gd name="connsiteX8-293" fmla="*/ 2371140 w 6439382"/>
              <a:gd name="connsiteY8-294" fmla="*/ 5777209 h 5908177"/>
              <a:gd name="connsiteX9-295" fmla="*/ 1320 w 6439382"/>
              <a:gd name="connsiteY9-296" fmla="*/ 3491323 h 5908177"/>
              <a:gd name="connsiteX0-297" fmla="*/ 1320 w 6439382"/>
              <a:gd name="connsiteY0-298" fmla="*/ 3491323 h 5908177"/>
              <a:gd name="connsiteX1-299" fmla="*/ 2706420 w 6439382"/>
              <a:gd name="connsiteY1-300" fmla="*/ 1464517 h 5908177"/>
              <a:gd name="connsiteX2-301" fmla="*/ 5448372 w 6439382"/>
              <a:gd name="connsiteY2-302" fmla="*/ 6284 h 5908177"/>
              <a:gd name="connsiteX3-303" fmla="*/ 6423732 w 6439382"/>
              <a:gd name="connsiteY3-304" fmla="*/ 631124 h 5908177"/>
              <a:gd name="connsiteX4-305" fmla="*/ 5631251 w 6439382"/>
              <a:gd name="connsiteY4-306" fmla="*/ 2109403 h 5908177"/>
              <a:gd name="connsiteX5-307" fmla="*/ 6005880 w 6439382"/>
              <a:gd name="connsiteY5-308" fmla="*/ 4009483 h 5908177"/>
              <a:gd name="connsiteX6-309" fmla="*/ 4031052 w 6439382"/>
              <a:gd name="connsiteY6-310" fmla="*/ 3846764 h 5908177"/>
              <a:gd name="connsiteX7-311" fmla="*/ 4152972 w 6439382"/>
              <a:gd name="connsiteY7-312" fmla="*/ 5477444 h 5908177"/>
              <a:gd name="connsiteX8-313" fmla="*/ 2371140 w 6439382"/>
              <a:gd name="connsiteY8-314" fmla="*/ 5777209 h 5908177"/>
              <a:gd name="connsiteX9-315" fmla="*/ 1320 w 6439382"/>
              <a:gd name="connsiteY9-316" fmla="*/ 3491323 h 5908177"/>
              <a:gd name="connsiteX0-317" fmla="*/ 16878 w 6454940"/>
              <a:gd name="connsiteY0-318" fmla="*/ 3491323 h 5908177"/>
              <a:gd name="connsiteX1-319" fmla="*/ 1394849 w 6454940"/>
              <a:gd name="connsiteY1-320" fmla="*/ 2764724 h 5908177"/>
              <a:gd name="connsiteX2-321" fmla="*/ 2721978 w 6454940"/>
              <a:gd name="connsiteY2-322" fmla="*/ 1464517 h 5908177"/>
              <a:gd name="connsiteX3-323" fmla="*/ 5463930 w 6454940"/>
              <a:gd name="connsiteY3-324" fmla="*/ 6284 h 5908177"/>
              <a:gd name="connsiteX4-325" fmla="*/ 6439290 w 6454940"/>
              <a:gd name="connsiteY4-326" fmla="*/ 631124 h 5908177"/>
              <a:gd name="connsiteX5-327" fmla="*/ 5646809 w 6454940"/>
              <a:gd name="connsiteY5-328" fmla="*/ 2109403 h 5908177"/>
              <a:gd name="connsiteX6-329" fmla="*/ 6021438 w 6454940"/>
              <a:gd name="connsiteY6-330" fmla="*/ 4009483 h 5908177"/>
              <a:gd name="connsiteX7-331" fmla="*/ 4046610 w 6454940"/>
              <a:gd name="connsiteY7-332" fmla="*/ 3846764 h 5908177"/>
              <a:gd name="connsiteX8-333" fmla="*/ 4168530 w 6454940"/>
              <a:gd name="connsiteY8-334" fmla="*/ 5477444 h 5908177"/>
              <a:gd name="connsiteX9-335" fmla="*/ 2386698 w 6454940"/>
              <a:gd name="connsiteY9-336" fmla="*/ 5777209 h 5908177"/>
              <a:gd name="connsiteX10" fmla="*/ 16878 w 6454940"/>
              <a:gd name="connsiteY10" fmla="*/ 3491323 h 5908177"/>
              <a:gd name="connsiteX0-337" fmla="*/ 16878 w 6454940"/>
              <a:gd name="connsiteY0-338" fmla="*/ 3491323 h 5908177"/>
              <a:gd name="connsiteX1-339" fmla="*/ 1394849 w 6454940"/>
              <a:gd name="connsiteY1-340" fmla="*/ 2764724 h 5908177"/>
              <a:gd name="connsiteX2-341" fmla="*/ 2036178 w 6454940"/>
              <a:gd name="connsiteY2-342" fmla="*/ 1022557 h 5908177"/>
              <a:gd name="connsiteX3-343" fmla="*/ 5463930 w 6454940"/>
              <a:gd name="connsiteY3-344" fmla="*/ 6284 h 5908177"/>
              <a:gd name="connsiteX4-345" fmla="*/ 6439290 w 6454940"/>
              <a:gd name="connsiteY4-346" fmla="*/ 631124 h 5908177"/>
              <a:gd name="connsiteX5-347" fmla="*/ 5646809 w 6454940"/>
              <a:gd name="connsiteY5-348" fmla="*/ 2109403 h 5908177"/>
              <a:gd name="connsiteX6-349" fmla="*/ 6021438 w 6454940"/>
              <a:gd name="connsiteY6-350" fmla="*/ 4009483 h 5908177"/>
              <a:gd name="connsiteX7-351" fmla="*/ 4046610 w 6454940"/>
              <a:gd name="connsiteY7-352" fmla="*/ 3846764 h 5908177"/>
              <a:gd name="connsiteX8-353" fmla="*/ 4168530 w 6454940"/>
              <a:gd name="connsiteY8-354" fmla="*/ 5477444 h 5908177"/>
              <a:gd name="connsiteX9-355" fmla="*/ 2386698 w 6454940"/>
              <a:gd name="connsiteY9-356" fmla="*/ 5777209 h 5908177"/>
              <a:gd name="connsiteX10-357" fmla="*/ 16878 w 6454940"/>
              <a:gd name="connsiteY10-358" fmla="*/ 3491323 h 5908177"/>
              <a:gd name="connsiteX0-359" fmla="*/ 16878 w 6454940"/>
              <a:gd name="connsiteY0-360" fmla="*/ 3486980 h 5903834"/>
              <a:gd name="connsiteX1-361" fmla="*/ 1394849 w 6454940"/>
              <a:gd name="connsiteY1-362" fmla="*/ 2760381 h 5903834"/>
              <a:gd name="connsiteX2-363" fmla="*/ 2036178 w 6454940"/>
              <a:gd name="connsiteY2-364" fmla="*/ 1018214 h 5903834"/>
              <a:gd name="connsiteX3-365" fmla="*/ 4138049 w 6454940"/>
              <a:gd name="connsiteY3-366" fmla="*/ 901101 h 5903834"/>
              <a:gd name="connsiteX4-367" fmla="*/ 5463930 w 6454940"/>
              <a:gd name="connsiteY4-368" fmla="*/ 1941 h 5903834"/>
              <a:gd name="connsiteX5-369" fmla="*/ 6439290 w 6454940"/>
              <a:gd name="connsiteY5-370" fmla="*/ 626781 h 5903834"/>
              <a:gd name="connsiteX6-371" fmla="*/ 5646809 w 6454940"/>
              <a:gd name="connsiteY6-372" fmla="*/ 2105060 h 5903834"/>
              <a:gd name="connsiteX7-373" fmla="*/ 6021438 w 6454940"/>
              <a:gd name="connsiteY7-374" fmla="*/ 4005140 h 5903834"/>
              <a:gd name="connsiteX8-375" fmla="*/ 4046610 w 6454940"/>
              <a:gd name="connsiteY8-376" fmla="*/ 3842421 h 5903834"/>
              <a:gd name="connsiteX9-377" fmla="*/ 4168530 w 6454940"/>
              <a:gd name="connsiteY9-378" fmla="*/ 5473101 h 5903834"/>
              <a:gd name="connsiteX10-379" fmla="*/ 2386698 w 6454940"/>
              <a:gd name="connsiteY10-380" fmla="*/ 5772866 h 5903834"/>
              <a:gd name="connsiteX11" fmla="*/ 16878 w 6454940"/>
              <a:gd name="connsiteY11" fmla="*/ 3486980 h 5903834"/>
              <a:gd name="connsiteX0-381" fmla="*/ 19270 w 6304932"/>
              <a:gd name="connsiteY0-382" fmla="*/ 4096580 h 5859784"/>
              <a:gd name="connsiteX1-383" fmla="*/ 1244841 w 6304932"/>
              <a:gd name="connsiteY1-384" fmla="*/ 2760381 h 5859784"/>
              <a:gd name="connsiteX2-385" fmla="*/ 1886170 w 6304932"/>
              <a:gd name="connsiteY2-386" fmla="*/ 1018214 h 5859784"/>
              <a:gd name="connsiteX3-387" fmla="*/ 3988041 w 6304932"/>
              <a:gd name="connsiteY3-388" fmla="*/ 901101 h 5859784"/>
              <a:gd name="connsiteX4-389" fmla="*/ 5313922 w 6304932"/>
              <a:gd name="connsiteY4-390" fmla="*/ 1941 h 5859784"/>
              <a:gd name="connsiteX5-391" fmla="*/ 6289282 w 6304932"/>
              <a:gd name="connsiteY5-392" fmla="*/ 626781 h 5859784"/>
              <a:gd name="connsiteX6-393" fmla="*/ 5496801 w 6304932"/>
              <a:gd name="connsiteY6-394" fmla="*/ 2105060 h 5859784"/>
              <a:gd name="connsiteX7-395" fmla="*/ 5871430 w 6304932"/>
              <a:gd name="connsiteY7-396" fmla="*/ 4005140 h 5859784"/>
              <a:gd name="connsiteX8-397" fmla="*/ 3896602 w 6304932"/>
              <a:gd name="connsiteY8-398" fmla="*/ 3842421 h 5859784"/>
              <a:gd name="connsiteX9-399" fmla="*/ 4018522 w 6304932"/>
              <a:gd name="connsiteY9-400" fmla="*/ 5473101 h 5859784"/>
              <a:gd name="connsiteX10-401" fmla="*/ 2236690 w 6304932"/>
              <a:gd name="connsiteY10-402" fmla="*/ 5772866 h 5859784"/>
              <a:gd name="connsiteX11-403" fmla="*/ 19270 w 6304932"/>
              <a:gd name="connsiteY11-404" fmla="*/ 4096580 h 5859784"/>
              <a:gd name="connsiteX0-405" fmla="*/ 15351 w 6575333"/>
              <a:gd name="connsiteY0-406" fmla="*/ 3959420 h 5869639"/>
              <a:gd name="connsiteX1-407" fmla="*/ 1515242 w 6575333"/>
              <a:gd name="connsiteY1-408" fmla="*/ 2760381 h 5869639"/>
              <a:gd name="connsiteX2-409" fmla="*/ 2156571 w 6575333"/>
              <a:gd name="connsiteY2-410" fmla="*/ 1018214 h 5869639"/>
              <a:gd name="connsiteX3-411" fmla="*/ 4258442 w 6575333"/>
              <a:gd name="connsiteY3-412" fmla="*/ 901101 h 5869639"/>
              <a:gd name="connsiteX4-413" fmla="*/ 5584323 w 6575333"/>
              <a:gd name="connsiteY4-414" fmla="*/ 1941 h 5869639"/>
              <a:gd name="connsiteX5-415" fmla="*/ 6559683 w 6575333"/>
              <a:gd name="connsiteY5-416" fmla="*/ 626781 h 5869639"/>
              <a:gd name="connsiteX6-417" fmla="*/ 5767202 w 6575333"/>
              <a:gd name="connsiteY6-418" fmla="*/ 2105060 h 5869639"/>
              <a:gd name="connsiteX7-419" fmla="*/ 6141831 w 6575333"/>
              <a:gd name="connsiteY7-420" fmla="*/ 4005140 h 5869639"/>
              <a:gd name="connsiteX8-421" fmla="*/ 4167003 w 6575333"/>
              <a:gd name="connsiteY8-422" fmla="*/ 3842421 h 5869639"/>
              <a:gd name="connsiteX9-423" fmla="*/ 4288923 w 6575333"/>
              <a:gd name="connsiteY9-424" fmla="*/ 5473101 h 5869639"/>
              <a:gd name="connsiteX10-425" fmla="*/ 2507091 w 6575333"/>
              <a:gd name="connsiteY10-426" fmla="*/ 5772866 h 5869639"/>
              <a:gd name="connsiteX11-427" fmla="*/ 15351 w 6575333"/>
              <a:gd name="connsiteY11-428" fmla="*/ 3959420 h 5869639"/>
              <a:gd name="connsiteX0-429" fmla="*/ 15351 w 6575333"/>
              <a:gd name="connsiteY0-430" fmla="*/ 3959420 h 5935441"/>
              <a:gd name="connsiteX1-431" fmla="*/ 1515242 w 6575333"/>
              <a:gd name="connsiteY1-432" fmla="*/ 2760381 h 5935441"/>
              <a:gd name="connsiteX2-433" fmla="*/ 2156571 w 6575333"/>
              <a:gd name="connsiteY2-434" fmla="*/ 1018214 h 5935441"/>
              <a:gd name="connsiteX3-435" fmla="*/ 4258442 w 6575333"/>
              <a:gd name="connsiteY3-436" fmla="*/ 901101 h 5935441"/>
              <a:gd name="connsiteX4-437" fmla="*/ 5584323 w 6575333"/>
              <a:gd name="connsiteY4-438" fmla="*/ 1941 h 5935441"/>
              <a:gd name="connsiteX5-439" fmla="*/ 6559683 w 6575333"/>
              <a:gd name="connsiteY5-440" fmla="*/ 626781 h 5935441"/>
              <a:gd name="connsiteX6-441" fmla="*/ 5767202 w 6575333"/>
              <a:gd name="connsiteY6-442" fmla="*/ 2105060 h 5935441"/>
              <a:gd name="connsiteX7-443" fmla="*/ 6141831 w 6575333"/>
              <a:gd name="connsiteY7-444" fmla="*/ 4005140 h 5935441"/>
              <a:gd name="connsiteX8-445" fmla="*/ 4167003 w 6575333"/>
              <a:gd name="connsiteY8-446" fmla="*/ 3842421 h 5935441"/>
              <a:gd name="connsiteX9-447" fmla="*/ 4334643 w 6575333"/>
              <a:gd name="connsiteY9-448" fmla="*/ 5671221 h 5935441"/>
              <a:gd name="connsiteX10-449" fmla="*/ 2507091 w 6575333"/>
              <a:gd name="connsiteY10-450" fmla="*/ 5772866 h 5935441"/>
              <a:gd name="connsiteX11-451" fmla="*/ 15351 w 6575333"/>
              <a:gd name="connsiteY11-452" fmla="*/ 3959420 h 5935441"/>
              <a:gd name="connsiteX0-453" fmla="*/ 15351 w 6575333"/>
              <a:gd name="connsiteY0-454" fmla="*/ 3959420 h 5935441"/>
              <a:gd name="connsiteX1-455" fmla="*/ 1515242 w 6575333"/>
              <a:gd name="connsiteY1-456" fmla="*/ 2760381 h 5935441"/>
              <a:gd name="connsiteX2-457" fmla="*/ 2156571 w 6575333"/>
              <a:gd name="connsiteY2-458" fmla="*/ 1018214 h 5935441"/>
              <a:gd name="connsiteX3-459" fmla="*/ 4258442 w 6575333"/>
              <a:gd name="connsiteY3-460" fmla="*/ 901101 h 5935441"/>
              <a:gd name="connsiteX4-461" fmla="*/ 5584323 w 6575333"/>
              <a:gd name="connsiteY4-462" fmla="*/ 1941 h 5935441"/>
              <a:gd name="connsiteX5-463" fmla="*/ 6559683 w 6575333"/>
              <a:gd name="connsiteY5-464" fmla="*/ 626781 h 5935441"/>
              <a:gd name="connsiteX6-465" fmla="*/ 5767202 w 6575333"/>
              <a:gd name="connsiteY6-466" fmla="*/ 2105060 h 5935441"/>
              <a:gd name="connsiteX7-467" fmla="*/ 6141831 w 6575333"/>
              <a:gd name="connsiteY7-468" fmla="*/ 4005140 h 5935441"/>
              <a:gd name="connsiteX8-469" fmla="*/ 4167003 w 6575333"/>
              <a:gd name="connsiteY8-470" fmla="*/ 3842421 h 5935441"/>
              <a:gd name="connsiteX9-471" fmla="*/ 4334643 w 6575333"/>
              <a:gd name="connsiteY9-472" fmla="*/ 5671221 h 5935441"/>
              <a:gd name="connsiteX10-473" fmla="*/ 2507091 w 6575333"/>
              <a:gd name="connsiteY10-474" fmla="*/ 5772866 h 5935441"/>
              <a:gd name="connsiteX11-475" fmla="*/ 15351 w 6575333"/>
              <a:gd name="connsiteY11-476" fmla="*/ 3959420 h 5935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69" y="connsiteY6-70"/>
              </a:cxn>
              <a:cxn ang="0">
                <a:pos x="connsiteX7-113" y="connsiteY7-114"/>
              </a:cxn>
              <a:cxn ang="0">
                <a:pos x="connsiteX8-147" y="connsiteY8-148"/>
              </a:cxn>
              <a:cxn ang="0">
                <a:pos x="connsiteX9-275" y="connsiteY9-276"/>
              </a:cxn>
              <a:cxn ang="0">
                <a:pos x="connsiteX10-357" y="connsiteY10-358"/>
              </a:cxn>
              <a:cxn ang="0">
                <a:pos x="connsiteX11-403" y="connsiteY11-404"/>
              </a:cxn>
            </a:cxnLst>
            <a:rect l="l" t="t" r="r" b="b"/>
            <a:pathLst>
              <a:path w="6575333" h="5935441">
                <a:moveTo>
                  <a:pt x="15351" y="3959420"/>
                </a:moveTo>
                <a:cubicBezTo>
                  <a:pt x="-149957" y="3457339"/>
                  <a:pt x="1064392" y="3098182"/>
                  <a:pt x="1515242" y="2760381"/>
                </a:cubicBezTo>
                <a:cubicBezTo>
                  <a:pt x="1966092" y="2422580"/>
                  <a:pt x="1699371" y="1328094"/>
                  <a:pt x="2156571" y="1018214"/>
                </a:cubicBezTo>
                <a:cubicBezTo>
                  <a:pt x="2613771" y="708334"/>
                  <a:pt x="3687150" y="1070480"/>
                  <a:pt x="4258442" y="901101"/>
                </a:cubicBezTo>
                <a:cubicBezTo>
                  <a:pt x="4829734" y="731722"/>
                  <a:pt x="5172843" y="-43779"/>
                  <a:pt x="5584323" y="1941"/>
                </a:cubicBezTo>
                <a:cubicBezTo>
                  <a:pt x="5995803" y="47661"/>
                  <a:pt x="6412363" y="395641"/>
                  <a:pt x="6559683" y="626781"/>
                </a:cubicBezTo>
                <a:cubicBezTo>
                  <a:pt x="6707003" y="857921"/>
                  <a:pt x="5765724" y="1729960"/>
                  <a:pt x="5767202" y="2105060"/>
                </a:cubicBezTo>
                <a:cubicBezTo>
                  <a:pt x="5768680" y="2480160"/>
                  <a:pt x="6525371" y="3596200"/>
                  <a:pt x="6141831" y="4005140"/>
                </a:cubicBezTo>
                <a:cubicBezTo>
                  <a:pt x="5758291" y="4414080"/>
                  <a:pt x="4501221" y="3508861"/>
                  <a:pt x="4167003" y="3842421"/>
                </a:cubicBezTo>
                <a:cubicBezTo>
                  <a:pt x="3832785" y="4175981"/>
                  <a:pt x="4296335" y="5258040"/>
                  <a:pt x="4334643" y="5671221"/>
                </a:cubicBezTo>
                <a:cubicBezTo>
                  <a:pt x="4296751" y="5932002"/>
                  <a:pt x="3226973" y="6058166"/>
                  <a:pt x="2507091" y="5772866"/>
                </a:cubicBezTo>
                <a:cubicBezTo>
                  <a:pt x="1787209" y="5487566"/>
                  <a:pt x="180659" y="4461501"/>
                  <a:pt x="15351" y="3959420"/>
                </a:cubicBezTo>
                <a:close/>
              </a:path>
            </a:pathLst>
          </a:custGeom>
          <a:noFill/>
          <a:ln w="76200">
            <a:gradFill>
              <a:gsLst>
                <a:gs pos="100000">
                  <a:srgbClr val="00FF00"/>
                </a:gs>
                <a:gs pos="24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noFill/>
              </a:rPr>
              <a:t>СМ</a:t>
            </a:r>
            <a:endParaRPr lang="ru-RU" dirty="0">
              <a:noFill/>
            </a:endParaRPr>
          </a:p>
        </p:txBody>
      </p:sp>
      <p:sp>
        <p:nvSpPr>
          <p:cNvPr id="26" name="Овал 16"/>
          <p:cNvSpPr/>
          <p:nvPr/>
        </p:nvSpPr>
        <p:spPr>
          <a:xfrm>
            <a:off x="6571746" y="3142873"/>
            <a:ext cx="3906758" cy="3526564"/>
          </a:xfrm>
          <a:custGeom>
            <a:avLst/>
            <a:gdLst>
              <a:gd name="connsiteX0" fmla="*/ 0 w 5867400"/>
              <a:gd name="connsiteY0" fmla="*/ 1493406 h 2986812"/>
              <a:gd name="connsiteX1" fmla="*/ 2933700 w 5867400"/>
              <a:gd name="connsiteY1" fmla="*/ 0 h 2986812"/>
              <a:gd name="connsiteX2" fmla="*/ 5867400 w 5867400"/>
              <a:gd name="connsiteY2" fmla="*/ 1493406 h 2986812"/>
              <a:gd name="connsiteX3" fmla="*/ 2933700 w 5867400"/>
              <a:gd name="connsiteY3" fmla="*/ 2986812 h 2986812"/>
              <a:gd name="connsiteX4" fmla="*/ 0 w 5867400"/>
              <a:gd name="connsiteY4" fmla="*/ 1493406 h 2986812"/>
              <a:gd name="connsiteX0-1" fmla="*/ 60 w 5867460"/>
              <a:gd name="connsiteY0-2" fmla="*/ 2880246 h 4373652"/>
              <a:gd name="connsiteX1-3" fmla="*/ 2872800 w 5867460"/>
              <a:gd name="connsiteY1-4" fmla="*/ 0 h 4373652"/>
              <a:gd name="connsiteX2-5" fmla="*/ 5867460 w 5867460"/>
              <a:gd name="connsiteY2-6" fmla="*/ 2880246 h 4373652"/>
              <a:gd name="connsiteX3-7" fmla="*/ 2933760 w 5867460"/>
              <a:gd name="connsiteY3-8" fmla="*/ 4373652 h 4373652"/>
              <a:gd name="connsiteX4-9" fmla="*/ 60 w 5867460"/>
              <a:gd name="connsiteY4-10" fmla="*/ 2880246 h 4373652"/>
              <a:gd name="connsiteX0-11" fmla="*/ 40 w 6004325"/>
              <a:gd name="connsiteY0-12" fmla="*/ 3676743 h 5170149"/>
              <a:gd name="connsiteX1-13" fmla="*/ 2872780 w 6004325"/>
              <a:gd name="connsiteY1-14" fmla="*/ 796497 h 5170149"/>
              <a:gd name="connsiteX2-15" fmla="*/ 5447092 w 6004325"/>
              <a:gd name="connsiteY2-16" fmla="*/ 191704 h 5170149"/>
              <a:gd name="connsiteX3-17" fmla="*/ 5867440 w 6004325"/>
              <a:gd name="connsiteY3-18" fmla="*/ 3676743 h 5170149"/>
              <a:gd name="connsiteX4-19" fmla="*/ 2933740 w 6004325"/>
              <a:gd name="connsiteY4-20" fmla="*/ 5170149 h 5170149"/>
              <a:gd name="connsiteX5" fmla="*/ 40 w 6004325"/>
              <a:gd name="connsiteY5" fmla="*/ 3676743 h 5170149"/>
              <a:gd name="connsiteX0-21" fmla="*/ 584 w 6004869"/>
              <a:gd name="connsiteY0-22" fmla="*/ 3585930 h 5079336"/>
              <a:gd name="connsiteX1-23" fmla="*/ 2705684 w 6004869"/>
              <a:gd name="connsiteY1-24" fmla="*/ 1559124 h 5079336"/>
              <a:gd name="connsiteX2-25" fmla="*/ 5447636 w 6004869"/>
              <a:gd name="connsiteY2-26" fmla="*/ 100891 h 5079336"/>
              <a:gd name="connsiteX3-27" fmla="*/ 5867984 w 6004869"/>
              <a:gd name="connsiteY3-28" fmla="*/ 3585930 h 5079336"/>
              <a:gd name="connsiteX4-29" fmla="*/ 2934284 w 6004869"/>
              <a:gd name="connsiteY4-30" fmla="*/ 5079336 h 5079336"/>
              <a:gd name="connsiteX5-31" fmla="*/ 584 w 6004869"/>
              <a:gd name="connsiteY5-32" fmla="*/ 3585930 h 5079336"/>
              <a:gd name="connsiteX0-33" fmla="*/ 806 w 6005091"/>
              <a:gd name="connsiteY0-34" fmla="*/ 3567930 h 5061336"/>
              <a:gd name="connsiteX1-35" fmla="*/ 2705906 w 6005091"/>
              <a:gd name="connsiteY1-36" fmla="*/ 1541124 h 5061336"/>
              <a:gd name="connsiteX2-37" fmla="*/ 5447858 w 6005091"/>
              <a:gd name="connsiteY2-38" fmla="*/ 82891 h 5061336"/>
              <a:gd name="connsiteX3-39" fmla="*/ 5868206 w 6005091"/>
              <a:gd name="connsiteY3-40" fmla="*/ 3567930 h 5061336"/>
              <a:gd name="connsiteX4-41" fmla="*/ 2934506 w 6005091"/>
              <a:gd name="connsiteY4-42" fmla="*/ 5061336 h 5061336"/>
              <a:gd name="connsiteX5-43" fmla="*/ 806 w 6005091"/>
              <a:gd name="connsiteY5-44" fmla="*/ 3567930 h 5061336"/>
              <a:gd name="connsiteX0-45" fmla="*/ 806 w 6319199"/>
              <a:gd name="connsiteY0-46" fmla="*/ 3489262 h 4982668"/>
              <a:gd name="connsiteX1-47" fmla="*/ 2705906 w 6319199"/>
              <a:gd name="connsiteY1-48" fmla="*/ 1462456 h 4982668"/>
              <a:gd name="connsiteX2-49" fmla="*/ 5447858 w 6319199"/>
              <a:gd name="connsiteY2-50" fmla="*/ 4223 h 4982668"/>
              <a:gd name="connsiteX3-51" fmla="*/ 6286058 w 6319199"/>
              <a:gd name="connsiteY3-52" fmla="*/ 1223423 h 4982668"/>
              <a:gd name="connsiteX4-53" fmla="*/ 5868206 w 6319199"/>
              <a:gd name="connsiteY4-54" fmla="*/ 3489262 h 4982668"/>
              <a:gd name="connsiteX5-55" fmla="*/ 2934506 w 6319199"/>
              <a:gd name="connsiteY5-56" fmla="*/ 4982668 h 4982668"/>
              <a:gd name="connsiteX6" fmla="*/ 806 w 6319199"/>
              <a:gd name="connsiteY6" fmla="*/ 3489262 h 4982668"/>
              <a:gd name="connsiteX0-57" fmla="*/ 806 w 6344620"/>
              <a:gd name="connsiteY0-58" fmla="*/ 3489100 h 4982506"/>
              <a:gd name="connsiteX1-59" fmla="*/ 2705906 w 6344620"/>
              <a:gd name="connsiteY1-60" fmla="*/ 1462294 h 4982506"/>
              <a:gd name="connsiteX2-61" fmla="*/ 5447858 w 6344620"/>
              <a:gd name="connsiteY2-62" fmla="*/ 4061 h 4982506"/>
              <a:gd name="connsiteX3-63" fmla="*/ 6316538 w 6344620"/>
              <a:gd name="connsiteY3-64" fmla="*/ 1253741 h 4982506"/>
              <a:gd name="connsiteX4-65" fmla="*/ 5868206 w 6344620"/>
              <a:gd name="connsiteY4-66" fmla="*/ 3489100 h 4982506"/>
              <a:gd name="connsiteX5-67" fmla="*/ 2934506 w 6344620"/>
              <a:gd name="connsiteY5-68" fmla="*/ 4982506 h 4982506"/>
              <a:gd name="connsiteX6-69" fmla="*/ 806 w 6344620"/>
              <a:gd name="connsiteY6-70" fmla="*/ 3489100 h 4982506"/>
              <a:gd name="connsiteX0-71" fmla="*/ 15551 w 6359365"/>
              <a:gd name="connsiteY0-72" fmla="*/ 3489100 h 5759746"/>
              <a:gd name="connsiteX1-73" fmla="*/ 2720651 w 6359365"/>
              <a:gd name="connsiteY1-74" fmla="*/ 1462294 h 5759746"/>
              <a:gd name="connsiteX2-75" fmla="*/ 5462603 w 6359365"/>
              <a:gd name="connsiteY2-76" fmla="*/ 4061 h 5759746"/>
              <a:gd name="connsiteX3-77" fmla="*/ 6331283 w 6359365"/>
              <a:gd name="connsiteY3-78" fmla="*/ 1253741 h 5759746"/>
              <a:gd name="connsiteX4-79" fmla="*/ 5882951 w 6359365"/>
              <a:gd name="connsiteY4-80" fmla="*/ 3489100 h 5759746"/>
              <a:gd name="connsiteX5-81" fmla="*/ 3817931 w 6359365"/>
              <a:gd name="connsiteY5-82" fmla="*/ 5759746 h 5759746"/>
              <a:gd name="connsiteX6-83" fmla="*/ 15551 w 6359365"/>
              <a:gd name="connsiteY6-84" fmla="*/ 3489100 h 5759746"/>
              <a:gd name="connsiteX0-85" fmla="*/ 15551 w 6340306"/>
              <a:gd name="connsiteY0-86" fmla="*/ 3489100 h 5767225"/>
              <a:gd name="connsiteX1-87" fmla="*/ 2720651 w 6340306"/>
              <a:gd name="connsiteY1-88" fmla="*/ 1462294 h 5767225"/>
              <a:gd name="connsiteX2-89" fmla="*/ 5462603 w 6340306"/>
              <a:gd name="connsiteY2-90" fmla="*/ 4061 h 5767225"/>
              <a:gd name="connsiteX3-91" fmla="*/ 6331283 w 6340306"/>
              <a:gd name="connsiteY3-92" fmla="*/ 1253741 h 5767225"/>
              <a:gd name="connsiteX4-93" fmla="*/ 5882951 w 6340306"/>
              <a:gd name="connsiteY4-94" fmla="*/ 3489100 h 5767225"/>
              <a:gd name="connsiteX5-95" fmla="*/ 4045283 w 6340306"/>
              <a:gd name="connsiteY5-96" fmla="*/ 4195061 h 5767225"/>
              <a:gd name="connsiteX6-97" fmla="*/ 3817931 w 6340306"/>
              <a:gd name="connsiteY6-98" fmla="*/ 5759746 h 5767225"/>
              <a:gd name="connsiteX7" fmla="*/ 15551 w 6340306"/>
              <a:gd name="connsiteY7" fmla="*/ 3489100 h 5767225"/>
              <a:gd name="connsiteX0-99" fmla="*/ 15551 w 6343416"/>
              <a:gd name="connsiteY0-100" fmla="*/ 3489100 h 5767225"/>
              <a:gd name="connsiteX1-101" fmla="*/ 2720651 w 6343416"/>
              <a:gd name="connsiteY1-102" fmla="*/ 1462294 h 5767225"/>
              <a:gd name="connsiteX2-103" fmla="*/ 5462603 w 6343416"/>
              <a:gd name="connsiteY2-104" fmla="*/ 4061 h 5767225"/>
              <a:gd name="connsiteX3-105" fmla="*/ 6331283 w 6343416"/>
              <a:gd name="connsiteY3-106" fmla="*/ 1253741 h 5767225"/>
              <a:gd name="connsiteX4-107" fmla="*/ 5989631 w 6343416"/>
              <a:gd name="connsiteY4-108" fmla="*/ 2803300 h 5767225"/>
              <a:gd name="connsiteX5-109" fmla="*/ 4045283 w 6343416"/>
              <a:gd name="connsiteY5-110" fmla="*/ 4195061 h 5767225"/>
              <a:gd name="connsiteX6-111" fmla="*/ 3817931 w 6343416"/>
              <a:gd name="connsiteY6-112" fmla="*/ 5759746 h 5767225"/>
              <a:gd name="connsiteX7-113" fmla="*/ 15551 w 6343416"/>
              <a:gd name="connsiteY7-114" fmla="*/ 3489100 h 5767225"/>
              <a:gd name="connsiteX0-115" fmla="*/ 15551 w 6343416"/>
              <a:gd name="connsiteY0-116" fmla="*/ 3489100 h 5838869"/>
              <a:gd name="connsiteX1-117" fmla="*/ 2720651 w 6343416"/>
              <a:gd name="connsiteY1-118" fmla="*/ 1462294 h 5838869"/>
              <a:gd name="connsiteX2-119" fmla="*/ 5462603 w 6343416"/>
              <a:gd name="connsiteY2-120" fmla="*/ 4061 h 5838869"/>
              <a:gd name="connsiteX3-121" fmla="*/ 6331283 w 6343416"/>
              <a:gd name="connsiteY3-122" fmla="*/ 1253741 h 5838869"/>
              <a:gd name="connsiteX4-123" fmla="*/ 5989631 w 6343416"/>
              <a:gd name="connsiteY4-124" fmla="*/ 2803300 h 5838869"/>
              <a:gd name="connsiteX5-125" fmla="*/ 4045283 w 6343416"/>
              <a:gd name="connsiteY5-126" fmla="*/ 4195061 h 5838869"/>
              <a:gd name="connsiteX6-127" fmla="*/ 4426283 w 6343416"/>
              <a:gd name="connsiteY6-128" fmla="*/ 5216141 h 5838869"/>
              <a:gd name="connsiteX7-129" fmla="*/ 3817931 w 6343416"/>
              <a:gd name="connsiteY7-130" fmla="*/ 5759746 h 5838869"/>
              <a:gd name="connsiteX8" fmla="*/ 15551 w 6343416"/>
              <a:gd name="connsiteY8" fmla="*/ 3489100 h 5838869"/>
              <a:gd name="connsiteX0-131" fmla="*/ 1353 w 6329218"/>
              <a:gd name="connsiteY0-132" fmla="*/ 3489100 h 5852652"/>
              <a:gd name="connsiteX1-133" fmla="*/ 2706453 w 6329218"/>
              <a:gd name="connsiteY1-134" fmla="*/ 1462294 h 5852652"/>
              <a:gd name="connsiteX2-135" fmla="*/ 5448405 w 6329218"/>
              <a:gd name="connsiteY2-136" fmla="*/ 4061 h 5852652"/>
              <a:gd name="connsiteX3-137" fmla="*/ 6317085 w 6329218"/>
              <a:gd name="connsiteY3-138" fmla="*/ 1253741 h 5852652"/>
              <a:gd name="connsiteX4-139" fmla="*/ 5975433 w 6329218"/>
              <a:gd name="connsiteY4-140" fmla="*/ 2803300 h 5852652"/>
              <a:gd name="connsiteX5-141" fmla="*/ 4031085 w 6329218"/>
              <a:gd name="connsiteY5-142" fmla="*/ 4195061 h 5852652"/>
              <a:gd name="connsiteX6-143" fmla="*/ 4412085 w 6329218"/>
              <a:gd name="connsiteY6-144" fmla="*/ 5216141 h 5852652"/>
              <a:gd name="connsiteX7-145" fmla="*/ 2371173 w 6329218"/>
              <a:gd name="connsiteY7-146" fmla="*/ 5774986 h 5852652"/>
              <a:gd name="connsiteX8-147" fmla="*/ 1353 w 6329218"/>
              <a:gd name="connsiteY8-148" fmla="*/ 3489100 h 5852652"/>
              <a:gd name="connsiteX0-149" fmla="*/ 1320 w 6329185"/>
              <a:gd name="connsiteY0-150" fmla="*/ 3489100 h 5905954"/>
              <a:gd name="connsiteX1-151" fmla="*/ 2706420 w 6329185"/>
              <a:gd name="connsiteY1-152" fmla="*/ 1462294 h 5905954"/>
              <a:gd name="connsiteX2-153" fmla="*/ 5448372 w 6329185"/>
              <a:gd name="connsiteY2-154" fmla="*/ 4061 h 5905954"/>
              <a:gd name="connsiteX3-155" fmla="*/ 6317052 w 6329185"/>
              <a:gd name="connsiteY3-156" fmla="*/ 1253741 h 5905954"/>
              <a:gd name="connsiteX4-157" fmla="*/ 5975400 w 6329185"/>
              <a:gd name="connsiteY4-158" fmla="*/ 2803300 h 5905954"/>
              <a:gd name="connsiteX5-159" fmla="*/ 4031052 w 6329185"/>
              <a:gd name="connsiteY5-160" fmla="*/ 4195061 h 5905954"/>
              <a:gd name="connsiteX6-161" fmla="*/ 4152972 w 6329185"/>
              <a:gd name="connsiteY6-162" fmla="*/ 5475221 h 5905954"/>
              <a:gd name="connsiteX7-163" fmla="*/ 2371140 w 6329185"/>
              <a:gd name="connsiteY7-164" fmla="*/ 5774986 h 5905954"/>
              <a:gd name="connsiteX8-165" fmla="*/ 1320 w 6329185"/>
              <a:gd name="connsiteY8-166" fmla="*/ 3489100 h 5905954"/>
              <a:gd name="connsiteX0-167" fmla="*/ 1320 w 6329185"/>
              <a:gd name="connsiteY0-168" fmla="*/ 3489100 h 5905954"/>
              <a:gd name="connsiteX1-169" fmla="*/ 2706420 w 6329185"/>
              <a:gd name="connsiteY1-170" fmla="*/ 1462294 h 5905954"/>
              <a:gd name="connsiteX2-171" fmla="*/ 5448372 w 6329185"/>
              <a:gd name="connsiteY2-172" fmla="*/ 4061 h 5905954"/>
              <a:gd name="connsiteX3-173" fmla="*/ 6317052 w 6329185"/>
              <a:gd name="connsiteY3-174" fmla="*/ 1253741 h 5905954"/>
              <a:gd name="connsiteX4-175" fmla="*/ 5975400 w 6329185"/>
              <a:gd name="connsiteY4-176" fmla="*/ 2803300 h 5905954"/>
              <a:gd name="connsiteX5-177" fmla="*/ 4031052 w 6329185"/>
              <a:gd name="connsiteY5-178" fmla="*/ 4195061 h 5905954"/>
              <a:gd name="connsiteX6-179" fmla="*/ 4152972 w 6329185"/>
              <a:gd name="connsiteY6-180" fmla="*/ 5475221 h 5905954"/>
              <a:gd name="connsiteX7-181" fmla="*/ 2371140 w 6329185"/>
              <a:gd name="connsiteY7-182" fmla="*/ 5774986 h 5905954"/>
              <a:gd name="connsiteX8-183" fmla="*/ 1320 w 6329185"/>
              <a:gd name="connsiteY8-184" fmla="*/ 3489100 h 5905954"/>
              <a:gd name="connsiteX0-185" fmla="*/ 1320 w 6329185"/>
              <a:gd name="connsiteY0-186" fmla="*/ 3489100 h 5905954"/>
              <a:gd name="connsiteX1-187" fmla="*/ 2706420 w 6329185"/>
              <a:gd name="connsiteY1-188" fmla="*/ 1462294 h 5905954"/>
              <a:gd name="connsiteX2-189" fmla="*/ 5448372 w 6329185"/>
              <a:gd name="connsiteY2-190" fmla="*/ 4061 h 5905954"/>
              <a:gd name="connsiteX3-191" fmla="*/ 6317052 w 6329185"/>
              <a:gd name="connsiteY3-192" fmla="*/ 1253741 h 5905954"/>
              <a:gd name="connsiteX4-193" fmla="*/ 5975400 w 6329185"/>
              <a:gd name="connsiteY4-194" fmla="*/ 2803300 h 5905954"/>
              <a:gd name="connsiteX5-195" fmla="*/ 4031052 w 6329185"/>
              <a:gd name="connsiteY5-196" fmla="*/ 4195061 h 5905954"/>
              <a:gd name="connsiteX6-197" fmla="*/ 4152972 w 6329185"/>
              <a:gd name="connsiteY6-198" fmla="*/ 5475221 h 5905954"/>
              <a:gd name="connsiteX7-199" fmla="*/ 2371140 w 6329185"/>
              <a:gd name="connsiteY7-200" fmla="*/ 5774986 h 5905954"/>
              <a:gd name="connsiteX8-201" fmla="*/ 1320 w 6329185"/>
              <a:gd name="connsiteY8-202" fmla="*/ 3489100 h 5905954"/>
              <a:gd name="connsiteX0-203" fmla="*/ 1320 w 6413210"/>
              <a:gd name="connsiteY0-204" fmla="*/ 3489100 h 5905954"/>
              <a:gd name="connsiteX1-205" fmla="*/ 2706420 w 6413210"/>
              <a:gd name="connsiteY1-206" fmla="*/ 1462294 h 5905954"/>
              <a:gd name="connsiteX2-207" fmla="*/ 5448372 w 6413210"/>
              <a:gd name="connsiteY2-208" fmla="*/ 4061 h 5905954"/>
              <a:gd name="connsiteX3-209" fmla="*/ 6317052 w 6413210"/>
              <a:gd name="connsiteY3-210" fmla="*/ 1253741 h 5905954"/>
              <a:gd name="connsiteX4-211" fmla="*/ 6325920 w 6413210"/>
              <a:gd name="connsiteY4-212" fmla="*/ 3504340 h 5905954"/>
              <a:gd name="connsiteX5-213" fmla="*/ 4031052 w 6413210"/>
              <a:gd name="connsiteY5-214" fmla="*/ 4195061 h 5905954"/>
              <a:gd name="connsiteX6-215" fmla="*/ 4152972 w 6413210"/>
              <a:gd name="connsiteY6-216" fmla="*/ 5475221 h 5905954"/>
              <a:gd name="connsiteX7-217" fmla="*/ 2371140 w 6413210"/>
              <a:gd name="connsiteY7-218" fmla="*/ 5774986 h 5905954"/>
              <a:gd name="connsiteX8-219" fmla="*/ 1320 w 6413210"/>
              <a:gd name="connsiteY8-220" fmla="*/ 3489100 h 5905954"/>
              <a:gd name="connsiteX0-221" fmla="*/ 1320 w 6413210"/>
              <a:gd name="connsiteY0-222" fmla="*/ 3489100 h 5905954"/>
              <a:gd name="connsiteX1-223" fmla="*/ 2706420 w 6413210"/>
              <a:gd name="connsiteY1-224" fmla="*/ 1462294 h 5905954"/>
              <a:gd name="connsiteX2-225" fmla="*/ 5448372 w 6413210"/>
              <a:gd name="connsiteY2-226" fmla="*/ 4061 h 5905954"/>
              <a:gd name="connsiteX3-227" fmla="*/ 6317052 w 6413210"/>
              <a:gd name="connsiteY3-228" fmla="*/ 1253741 h 5905954"/>
              <a:gd name="connsiteX4-229" fmla="*/ 6325920 w 6413210"/>
              <a:gd name="connsiteY4-230" fmla="*/ 3504340 h 5905954"/>
              <a:gd name="connsiteX5-231" fmla="*/ 4031052 w 6413210"/>
              <a:gd name="connsiteY5-232" fmla="*/ 3844541 h 5905954"/>
              <a:gd name="connsiteX6-233" fmla="*/ 4152972 w 6413210"/>
              <a:gd name="connsiteY6-234" fmla="*/ 5475221 h 5905954"/>
              <a:gd name="connsiteX7-235" fmla="*/ 2371140 w 6413210"/>
              <a:gd name="connsiteY7-236" fmla="*/ 5774986 h 5905954"/>
              <a:gd name="connsiteX8-237" fmla="*/ 1320 w 6413210"/>
              <a:gd name="connsiteY8-238" fmla="*/ 3489100 h 5905954"/>
              <a:gd name="connsiteX0-239" fmla="*/ 1320 w 6408506"/>
              <a:gd name="connsiteY0-240" fmla="*/ 3487865 h 5904719"/>
              <a:gd name="connsiteX1-241" fmla="*/ 2706420 w 6408506"/>
              <a:gd name="connsiteY1-242" fmla="*/ 1461059 h 5904719"/>
              <a:gd name="connsiteX2-243" fmla="*/ 5448372 w 6408506"/>
              <a:gd name="connsiteY2-244" fmla="*/ 2826 h 5904719"/>
              <a:gd name="connsiteX3-245" fmla="*/ 6317052 w 6408506"/>
              <a:gd name="connsiteY3-246" fmla="*/ 1252506 h 5904719"/>
              <a:gd name="connsiteX4-247" fmla="*/ 5631251 w 6408506"/>
              <a:gd name="connsiteY4-248" fmla="*/ 2105945 h 5904719"/>
              <a:gd name="connsiteX5-249" fmla="*/ 6325920 w 6408506"/>
              <a:gd name="connsiteY5-250" fmla="*/ 3503105 h 5904719"/>
              <a:gd name="connsiteX6-251" fmla="*/ 4031052 w 6408506"/>
              <a:gd name="connsiteY6-252" fmla="*/ 3843306 h 5904719"/>
              <a:gd name="connsiteX7-253" fmla="*/ 4152972 w 6408506"/>
              <a:gd name="connsiteY7-254" fmla="*/ 5473986 h 5904719"/>
              <a:gd name="connsiteX8-255" fmla="*/ 2371140 w 6408506"/>
              <a:gd name="connsiteY8-256" fmla="*/ 5773751 h 5904719"/>
              <a:gd name="connsiteX9" fmla="*/ 1320 w 6408506"/>
              <a:gd name="connsiteY9" fmla="*/ 3487865 h 5904719"/>
              <a:gd name="connsiteX0-257" fmla="*/ 1320 w 6408506"/>
              <a:gd name="connsiteY0-258" fmla="*/ 3489474 h 5906328"/>
              <a:gd name="connsiteX1-259" fmla="*/ 2706420 w 6408506"/>
              <a:gd name="connsiteY1-260" fmla="*/ 1462668 h 5906328"/>
              <a:gd name="connsiteX2-261" fmla="*/ 5448372 w 6408506"/>
              <a:gd name="connsiteY2-262" fmla="*/ 4435 h 5906328"/>
              <a:gd name="connsiteX3-263" fmla="*/ 6210372 w 6408506"/>
              <a:gd name="connsiteY3-264" fmla="*/ 842635 h 5906328"/>
              <a:gd name="connsiteX4-265" fmla="*/ 5631251 w 6408506"/>
              <a:gd name="connsiteY4-266" fmla="*/ 2107554 h 5906328"/>
              <a:gd name="connsiteX5-267" fmla="*/ 6325920 w 6408506"/>
              <a:gd name="connsiteY5-268" fmla="*/ 3504714 h 5906328"/>
              <a:gd name="connsiteX6-269" fmla="*/ 4031052 w 6408506"/>
              <a:gd name="connsiteY6-270" fmla="*/ 3844915 h 5906328"/>
              <a:gd name="connsiteX7-271" fmla="*/ 4152972 w 6408506"/>
              <a:gd name="connsiteY7-272" fmla="*/ 5475595 h 5906328"/>
              <a:gd name="connsiteX8-273" fmla="*/ 2371140 w 6408506"/>
              <a:gd name="connsiteY8-274" fmla="*/ 5775360 h 5906328"/>
              <a:gd name="connsiteX9-275" fmla="*/ 1320 w 6408506"/>
              <a:gd name="connsiteY9-276" fmla="*/ 3489474 h 5906328"/>
              <a:gd name="connsiteX0-277" fmla="*/ 1320 w 6439382"/>
              <a:gd name="connsiteY0-278" fmla="*/ 3491323 h 5908177"/>
              <a:gd name="connsiteX1-279" fmla="*/ 2706420 w 6439382"/>
              <a:gd name="connsiteY1-280" fmla="*/ 1464517 h 5908177"/>
              <a:gd name="connsiteX2-281" fmla="*/ 5448372 w 6439382"/>
              <a:gd name="connsiteY2-282" fmla="*/ 6284 h 5908177"/>
              <a:gd name="connsiteX3-283" fmla="*/ 6423732 w 6439382"/>
              <a:gd name="connsiteY3-284" fmla="*/ 631124 h 5908177"/>
              <a:gd name="connsiteX4-285" fmla="*/ 5631251 w 6439382"/>
              <a:gd name="connsiteY4-286" fmla="*/ 2109403 h 5908177"/>
              <a:gd name="connsiteX5-287" fmla="*/ 6325920 w 6439382"/>
              <a:gd name="connsiteY5-288" fmla="*/ 3506563 h 5908177"/>
              <a:gd name="connsiteX6-289" fmla="*/ 4031052 w 6439382"/>
              <a:gd name="connsiteY6-290" fmla="*/ 3846764 h 5908177"/>
              <a:gd name="connsiteX7-291" fmla="*/ 4152972 w 6439382"/>
              <a:gd name="connsiteY7-292" fmla="*/ 5477444 h 5908177"/>
              <a:gd name="connsiteX8-293" fmla="*/ 2371140 w 6439382"/>
              <a:gd name="connsiteY8-294" fmla="*/ 5777209 h 5908177"/>
              <a:gd name="connsiteX9-295" fmla="*/ 1320 w 6439382"/>
              <a:gd name="connsiteY9-296" fmla="*/ 3491323 h 5908177"/>
              <a:gd name="connsiteX0-297" fmla="*/ 1320 w 6439382"/>
              <a:gd name="connsiteY0-298" fmla="*/ 3491323 h 5908177"/>
              <a:gd name="connsiteX1-299" fmla="*/ 2706420 w 6439382"/>
              <a:gd name="connsiteY1-300" fmla="*/ 1464517 h 5908177"/>
              <a:gd name="connsiteX2-301" fmla="*/ 5448372 w 6439382"/>
              <a:gd name="connsiteY2-302" fmla="*/ 6284 h 5908177"/>
              <a:gd name="connsiteX3-303" fmla="*/ 6423732 w 6439382"/>
              <a:gd name="connsiteY3-304" fmla="*/ 631124 h 5908177"/>
              <a:gd name="connsiteX4-305" fmla="*/ 5631251 w 6439382"/>
              <a:gd name="connsiteY4-306" fmla="*/ 2109403 h 5908177"/>
              <a:gd name="connsiteX5-307" fmla="*/ 6005880 w 6439382"/>
              <a:gd name="connsiteY5-308" fmla="*/ 4009483 h 5908177"/>
              <a:gd name="connsiteX6-309" fmla="*/ 4031052 w 6439382"/>
              <a:gd name="connsiteY6-310" fmla="*/ 3846764 h 5908177"/>
              <a:gd name="connsiteX7-311" fmla="*/ 4152972 w 6439382"/>
              <a:gd name="connsiteY7-312" fmla="*/ 5477444 h 5908177"/>
              <a:gd name="connsiteX8-313" fmla="*/ 2371140 w 6439382"/>
              <a:gd name="connsiteY8-314" fmla="*/ 5777209 h 5908177"/>
              <a:gd name="connsiteX9-315" fmla="*/ 1320 w 6439382"/>
              <a:gd name="connsiteY9-316" fmla="*/ 3491323 h 5908177"/>
              <a:gd name="connsiteX0-317" fmla="*/ 16878 w 6454940"/>
              <a:gd name="connsiteY0-318" fmla="*/ 3491323 h 5908177"/>
              <a:gd name="connsiteX1-319" fmla="*/ 1394849 w 6454940"/>
              <a:gd name="connsiteY1-320" fmla="*/ 2764724 h 5908177"/>
              <a:gd name="connsiteX2-321" fmla="*/ 2721978 w 6454940"/>
              <a:gd name="connsiteY2-322" fmla="*/ 1464517 h 5908177"/>
              <a:gd name="connsiteX3-323" fmla="*/ 5463930 w 6454940"/>
              <a:gd name="connsiteY3-324" fmla="*/ 6284 h 5908177"/>
              <a:gd name="connsiteX4-325" fmla="*/ 6439290 w 6454940"/>
              <a:gd name="connsiteY4-326" fmla="*/ 631124 h 5908177"/>
              <a:gd name="connsiteX5-327" fmla="*/ 5646809 w 6454940"/>
              <a:gd name="connsiteY5-328" fmla="*/ 2109403 h 5908177"/>
              <a:gd name="connsiteX6-329" fmla="*/ 6021438 w 6454940"/>
              <a:gd name="connsiteY6-330" fmla="*/ 4009483 h 5908177"/>
              <a:gd name="connsiteX7-331" fmla="*/ 4046610 w 6454940"/>
              <a:gd name="connsiteY7-332" fmla="*/ 3846764 h 5908177"/>
              <a:gd name="connsiteX8-333" fmla="*/ 4168530 w 6454940"/>
              <a:gd name="connsiteY8-334" fmla="*/ 5477444 h 5908177"/>
              <a:gd name="connsiteX9-335" fmla="*/ 2386698 w 6454940"/>
              <a:gd name="connsiteY9-336" fmla="*/ 5777209 h 5908177"/>
              <a:gd name="connsiteX10" fmla="*/ 16878 w 6454940"/>
              <a:gd name="connsiteY10" fmla="*/ 3491323 h 5908177"/>
              <a:gd name="connsiteX0-337" fmla="*/ 16878 w 6454940"/>
              <a:gd name="connsiteY0-338" fmla="*/ 3491323 h 5908177"/>
              <a:gd name="connsiteX1-339" fmla="*/ 1394849 w 6454940"/>
              <a:gd name="connsiteY1-340" fmla="*/ 2764724 h 5908177"/>
              <a:gd name="connsiteX2-341" fmla="*/ 2036178 w 6454940"/>
              <a:gd name="connsiteY2-342" fmla="*/ 1022557 h 5908177"/>
              <a:gd name="connsiteX3-343" fmla="*/ 5463930 w 6454940"/>
              <a:gd name="connsiteY3-344" fmla="*/ 6284 h 5908177"/>
              <a:gd name="connsiteX4-345" fmla="*/ 6439290 w 6454940"/>
              <a:gd name="connsiteY4-346" fmla="*/ 631124 h 5908177"/>
              <a:gd name="connsiteX5-347" fmla="*/ 5646809 w 6454940"/>
              <a:gd name="connsiteY5-348" fmla="*/ 2109403 h 5908177"/>
              <a:gd name="connsiteX6-349" fmla="*/ 6021438 w 6454940"/>
              <a:gd name="connsiteY6-350" fmla="*/ 4009483 h 5908177"/>
              <a:gd name="connsiteX7-351" fmla="*/ 4046610 w 6454940"/>
              <a:gd name="connsiteY7-352" fmla="*/ 3846764 h 5908177"/>
              <a:gd name="connsiteX8-353" fmla="*/ 4168530 w 6454940"/>
              <a:gd name="connsiteY8-354" fmla="*/ 5477444 h 5908177"/>
              <a:gd name="connsiteX9-355" fmla="*/ 2386698 w 6454940"/>
              <a:gd name="connsiteY9-356" fmla="*/ 5777209 h 5908177"/>
              <a:gd name="connsiteX10-357" fmla="*/ 16878 w 6454940"/>
              <a:gd name="connsiteY10-358" fmla="*/ 3491323 h 5908177"/>
              <a:gd name="connsiteX0-359" fmla="*/ 16878 w 6454940"/>
              <a:gd name="connsiteY0-360" fmla="*/ 3486980 h 5903834"/>
              <a:gd name="connsiteX1-361" fmla="*/ 1394849 w 6454940"/>
              <a:gd name="connsiteY1-362" fmla="*/ 2760381 h 5903834"/>
              <a:gd name="connsiteX2-363" fmla="*/ 2036178 w 6454940"/>
              <a:gd name="connsiteY2-364" fmla="*/ 1018214 h 5903834"/>
              <a:gd name="connsiteX3-365" fmla="*/ 4138049 w 6454940"/>
              <a:gd name="connsiteY3-366" fmla="*/ 901101 h 5903834"/>
              <a:gd name="connsiteX4-367" fmla="*/ 5463930 w 6454940"/>
              <a:gd name="connsiteY4-368" fmla="*/ 1941 h 5903834"/>
              <a:gd name="connsiteX5-369" fmla="*/ 6439290 w 6454940"/>
              <a:gd name="connsiteY5-370" fmla="*/ 626781 h 5903834"/>
              <a:gd name="connsiteX6-371" fmla="*/ 5646809 w 6454940"/>
              <a:gd name="connsiteY6-372" fmla="*/ 2105060 h 5903834"/>
              <a:gd name="connsiteX7-373" fmla="*/ 6021438 w 6454940"/>
              <a:gd name="connsiteY7-374" fmla="*/ 4005140 h 5903834"/>
              <a:gd name="connsiteX8-375" fmla="*/ 4046610 w 6454940"/>
              <a:gd name="connsiteY8-376" fmla="*/ 3842421 h 5903834"/>
              <a:gd name="connsiteX9-377" fmla="*/ 4168530 w 6454940"/>
              <a:gd name="connsiteY9-378" fmla="*/ 5473101 h 5903834"/>
              <a:gd name="connsiteX10-379" fmla="*/ 2386698 w 6454940"/>
              <a:gd name="connsiteY10-380" fmla="*/ 5772866 h 5903834"/>
              <a:gd name="connsiteX11" fmla="*/ 16878 w 6454940"/>
              <a:gd name="connsiteY11" fmla="*/ 3486980 h 5903834"/>
              <a:gd name="connsiteX0-381" fmla="*/ 19270 w 6304932"/>
              <a:gd name="connsiteY0-382" fmla="*/ 4096580 h 5859784"/>
              <a:gd name="connsiteX1-383" fmla="*/ 1244841 w 6304932"/>
              <a:gd name="connsiteY1-384" fmla="*/ 2760381 h 5859784"/>
              <a:gd name="connsiteX2-385" fmla="*/ 1886170 w 6304932"/>
              <a:gd name="connsiteY2-386" fmla="*/ 1018214 h 5859784"/>
              <a:gd name="connsiteX3-387" fmla="*/ 3988041 w 6304932"/>
              <a:gd name="connsiteY3-388" fmla="*/ 901101 h 5859784"/>
              <a:gd name="connsiteX4-389" fmla="*/ 5313922 w 6304932"/>
              <a:gd name="connsiteY4-390" fmla="*/ 1941 h 5859784"/>
              <a:gd name="connsiteX5-391" fmla="*/ 6289282 w 6304932"/>
              <a:gd name="connsiteY5-392" fmla="*/ 626781 h 5859784"/>
              <a:gd name="connsiteX6-393" fmla="*/ 5496801 w 6304932"/>
              <a:gd name="connsiteY6-394" fmla="*/ 2105060 h 5859784"/>
              <a:gd name="connsiteX7-395" fmla="*/ 5871430 w 6304932"/>
              <a:gd name="connsiteY7-396" fmla="*/ 4005140 h 5859784"/>
              <a:gd name="connsiteX8-397" fmla="*/ 3896602 w 6304932"/>
              <a:gd name="connsiteY8-398" fmla="*/ 3842421 h 5859784"/>
              <a:gd name="connsiteX9-399" fmla="*/ 4018522 w 6304932"/>
              <a:gd name="connsiteY9-400" fmla="*/ 5473101 h 5859784"/>
              <a:gd name="connsiteX10-401" fmla="*/ 2236690 w 6304932"/>
              <a:gd name="connsiteY10-402" fmla="*/ 5772866 h 5859784"/>
              <a:gd name="connsiteX11-403" fmla="*/ 19270 w 6304932"/>
              <a:gd name="connsiteY11-404" fmla="*/ 4096580 h 5859784"/>
              <a:gd name="connsiteX0-405" fmla="*/ 15351 w 6575333"/>
              <a:gd name="connsiteY0-406" fmla="*/ 3959420 h 5869639"/>
              <a:gd name="connsiteX1-407" fmla="*/ 1515242 w 6575333"/>
              <a:gd name="connsiteY1-408" fmla="*/ 2760381 h 5869639"/>
              <a:gd name="connsiteX2-409" fmla="*/ 2156571 w 6575333"/>
              <a:gd name="connsiteY2-410" fmla="*/ 1018214 h 5869639"/>
              <a:gd name="connsiteX3-411" fmla="*/ 4258442 w 6575333"/>
              <a:gd name="connsiteY3-412" fmla="*/ 901101 h 5869639"/>
              <a:gd name="connsiteX4-413" fmla="*/ 5584323 w 6575333"/>
              <a:gd name="connsiteY4-414" fmla="*/ 1941 h 5869639"/>
              <a:gd name="connsiteX5-415" fmla="*/ 6559683 w 6575333"/>
              <a:gd name="connsiteY5-416" fmla="*/ 626781 h 5869639"/>
              <a:gd name="connsiteX6-417" fmla="*/ 5767202 w 6575333"/>
              <a:gd name="connsiteY6-418" fmla="*/ 2105060 h 5869639"/>
              <a:gd name="connsiteX7-419" fmla="*/ 6141831 w 6575333"/>
              <a:gd name="connsiteY7-420" fmla="*/ 4005140 h 5869639"/>
              <a:gd name="connsiteX8-421" fmla="*/ 4167003 w 6575333"/>
              <a:gd name="connsiteY8-422" fmla="*/ 3842421 h 5869639"/>
              <a:gd name="connsiteX9-423" fmla="*/ 4288923 w 6575333"/>
              <a:gd name="connsiteY9-424" fmla="*/ 5473101 h 5869639"/>
              <a:gd name="connsiteX10-425" fmla="*/ 2507091 w 6575333"/>
              <a:gd name="connsiteY10-426" fmla="*/ 5772866 h 5869639"/>
              <a:gd name="connsiteX11-427" fmla="*/ 15351 w 6575333"/>
              <a:gd name="connsiteY11-428" fmla="*/ 3959420 h 5869639"/>
              <a:gd name="connsiteX0-429" fmla="*/ 15351 w 6575333"/>
              <a:gd name="connsiteY0-430" fmla="*/ 3959420 h 5935441"/>
              <a:gd name="connsiteX1-431" fmla="*/ 1515242 w 6575333"/>
              <a:gd name="connsiteY1-432" fmla="*/ 2760381 h 5935441"/>
              <a:gd name="connsiteX2-433" fmla="*/ 2156571 w 6575333"/>
              <a:gd name="connsiteY2-434" fmla="*/ 1018214 h 5935441"/>
              <a:gd name="connsiteX3-435" fmla="*/ 4258442 w 6575333"/>
              <a:gd name="connsiteY3-436" fmla="*/ 901101 h 5935441"/>
              <a:gd name="connsiteX4-437" fmla="*/ 5584323 w 6575333"/>
              <a:gd name="connsiteY4-438" fmla="*/ 1941 h 5935441"/>
              <a:gd name="connsiteX5-439" fmla="*/ 6559683 w 6575333"/>
              <a:gd name="connsiteY5-440" fmla="*/ 626781 h 5935441"/>
              <a:gd name="connsiteX6-441" fmla="*/ 5767202 w 6575333"/>
              <a:gd name="connsiteY6-442" fmla="*/ 2105060 h 5935441"/>
              <a:gd name="connsiteX7-443" fmla="*/ 6141831 w 6575333"/>
              <a:gd name="connsiteY7-444" fmla="*/ 4005140 h 5935441"/>
              <a:gd name="connsiteX8-445" fmla="*/ 4167003 w 6575333"/>
              <a:gd name="connsiteY8-446" fmla="*/ 3842421 h 5935441"/>
              <a:gd name="connsiteX9-447" fmla="*/ 4334643 w 6575333"/>
              <a:gd name="connsiteY9-448" fmla="*/ 5671221 h 5935441"/>
              <a:gd name="connsiteX10-449" fmla="*/ 2507091 w 6575333"/>
              <a:gd name="connsiteY10-450" fmla="*/ 5772866 h 5935441"/>
              <a:gd name="connsiteX11-451" fmla="*/ 15351 w 6575333"/>
              <a:gd name="connsiteY11-452" fmla="*/ 3959420 h 5935441"/>
              <a:gd name="connsiteX0-453" fmla="*/ 15351 w 6575333"/>
              <a:gd name="connsiteY0-454" fmla="*/ 3959420 h 5935441"/>
              <a:gd name="connsiteX1-455" fmla="*/ 1515242 w 6575333"/>
              <a:gd name="connsiteY1-456" fmla="*/ 2760381 h 5935441"/>
              <a:gd name="connsiteX2-457" fmla="*/ 2156571 w 6575333"/>
              <a:gd name="connsiteY2-458" fmla="*/ 1018214 h 5935441"/>
              <a:gd name="connsiteX3-459" fmla="*/ 4258442 w 6575333"/>
              <a:gd name="connsiteY3-460" fmla="*/ 901101 h 5935441"/>
              <a:gd name="connsiteX4-461" fmla="*/ 5584323 w 6575333"/>
              <a:gd name="connsiteY4-462" fmla="*/ 1941 h 5935441"/>
              <a:gd name="connsiteX5-463" fmla="*/ 6559683 w 6575333"/>
              <a:gd name="connsiteY5-464" fmla="*/ 626781 h 5935441"/>
              <a:gd name="connsiteX6-465" fmla="*/ 5767202 w 6575333"/>
              <a:gd name="connsiteY6-466" fmla="*/ 2105060 h 5935441"/>
              <a:gd name="connsiteX7-467" fmla="*/ 6141831 w 6575333"/>
              <a:gd name="connsiteY7-468" fmla="*/ 4005140 h 5935441"/>
              <a:gd name="connsiteX8-469" fmla="*/ 4167003 w 6575333"/>
              <a:gd name="connsiteY8-470" fmla="*/ 3842421 h 5935441"/>
              <a:gd name="connsiteX9-471" fmla="*/ 4334643 w 6575333"/>
              <a:gd name="connsiteY9-472" fmla="*/ 5671221 h 5935441"/>
              <a:gd name="connsiteX10-473" fmla="*/ 2507091 w 6575333"/>
              <a:gd name="connsiteY10-474" fmla="*/ 5772866 h 5935441"/>
              <a:gd name="connsiteX11-475" fmla="*/ 15351 w 6575333"/>
              <a:gd name="connsiteY11-476" fmla="*/ 3959420 h 5935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69" y="connsiteY6-70"/>
              </a:cxn>
              <a:cxn ang="0">
                <a:pos x="connsiteX7-113" y="connsiteY7-114"/>
              </a:cxn>
              <a:cxn ang="0">
                <a:pos x="connsiteX8-147" y="connsiteY8-148"/>
              </a:cxn>
              <a:cxn ang="0">
                <a:pos x="connsiteX9-275" y="connsiteY9-276"/>
              </a:cxn>
              <a:cxn ang="0">
                <a:pos x="connsiteX10-357" y="connsiteY10-358"/>
              </a:cxn>
              <a:cxn ang="0">
                <a:pos x="connsiteX11-403" y="connsiteY11-404"/>
              </a:cxn>
            </a:cxnLst>
            <a:rect l="l" t="t" r="r" b="b"/>
            <a:pathLst>
              <a:path w="6575333" h="5935441">
                <a:moveTo>
                  <a:pt x="15351" y="3959420"/>
                </a:moveTo>
                <a:cubicBezTo>
                  <a:pt x="-149957" y="3457339"/>
                  <a:pt x="1064392" y="3098182"/>
                  <a:pt x="1515242" y="2760381"/>
                </a:cubicBezTo>
                <a:cubicBezTo>
                  <a:pt x="1966092" y="2422580"/>
                  <a:pt x="1699371" y="1328094"/>
                  <a:pt x="2156571" y="1018214"/>
                </a:cubicBezTo>
                <a:cubicBezTo>
                  <a:pt x="2613771" y="708334"/>
                  <a:pt x="3687150" y="1070480"/>
                  <a:pt x="4258442" y="901101"/>
                </a:cubicBezTo>
                <a:cubicBezTo>
                  <a:pt x="4829734" y="731722"/>
                  <a:pt x="5172843" y="-43779"/>
                  <a:pt x="5584323" y="1941"/>
                </a:cubicBezTo>
                <a:cubicBezTo>
                  <a:pt x="5995803" y="47661"/>
                  <a:pt x="6412363" y="395641"/>
                  <a:pt x="6559683" y="626781"/>
                </a:cubicBezTo>
                <a:cubicBezTo>
                  <a:pt x="6707003" y="857921"/>
                  <a:pt x="5765724" y="1729960"/>
                  <a:pt x="5767202" y="2105060"/>
                </a:cubicBezTo>
                <a:cubicBezTo>
                  <a:pt x="5768680" y="2480160"/>
                  <a:pt x="6525371" y="3596200"/>
                  <a:pt x="6141831" y="4005140"/>
                </a:cubicBezTo>
                <a:cubicBezTo>
                  <a:pt x="5758291" y="4414080"/>
                  <a:pt x="4501221" y="3508861"/>
                  <a:pt x="4167003" y="3842421"/>
                </a:cubicBezTo>
                <a:cubicBezTo>
                  <a:pt x="3832785" y="4175981"/>
                  <a:pt x="4296335" y="5258040"/>
                  <a:pt x="4334643" y="5671221"/>
                </a:cubicBezTo>
                <a:cubicBezTo>
                  <a:pt x="4296751" y="5932002"/>
                  <a:pt x="3226973" y="6058166"/>
                  <a:pt x="2507091" y="5772866"/>
                </a:cubicBezTo>
                <a:cubicBezTo>
                  <a:pt x="1787209" y="5487566"/>
                  <a:pt x="180659" y="4461501"/>
                  <a:pt x="15351" y="3959420"/>
                </a:cubicBezTo>
                <a:close/>
              </a:path>
            </a:pathLst>
          </a:custGeom>
          <a:noFill/>
          <a:ln w="76200">
            <a:gradFill>
              <a:gsLst>
                <a:gs pos="100000">
                  <a:srgbClr val="00FF00"/>
                </a:gs>
                <a:gs pos="24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noFill/>
              </a:rPr>
              <a:t>СМ</a:t>
            </a:r>
            <a:endParaRPr lang="ru-RU" dirty="0">
              <a:noFill/>
            </a:endParaRPr>
          </a:p>
        </p:txBody>
      </p:sp>
      <p:sp>
        <p:nvSpPr>
          <p:cNvPr id="27" name="Овал 16"/>
          <p:cNvSpPr/>
          <p:nvPr/>
        </p:nvSpPr>
        <p:spPr>
          <a:xfrm>
            <a:off x="6828320" y="3600828"/>
            <a:ext cx="3386042" cy="3056523"/>
          </a:xfrm>
          <a:custGeom>
            <a:avLst/>
            <a:gdLst>
              <a:gd name="connsiteX0" fmla="*/ 0 w 5867400"/>
              <a:gd name="connsiteY0" fmla="*/ 1493406 h 2986812"/>
              <a:gd name="connsiteX1" fmla="*/ 2933700 w 5867400"/>
              <a:gd name="connsiteY1" fmla="*/ 0 h 2986812"/>
              <a:gd name="connsiteX2" fmla="*/ 5867400 w 5867400"/>
              <a:gd name="connsiteY2" fmla="*/ 1493406 h 2986812"/>
              <a:gd name="connsiteX3" fmla="*/ 2933700 w 5867400"/>
              <a:gd name="connsiteY3" fmla="*/ 2986812 h 2986812"/>
              <a:gd name="connsiteX4" fmla="*/ 0 w 5867400"/>
              <a:gd name="connsiteY4" fmla="*/ 1493406 h 2986812"/>
              <a:gd name="connsiteX0-1" fmla="*/ 60 w 5867460"/>
              <a:gd name="connsiteY0-2" fmla="*/ 2880246 h 4373652"/>
              <a:gd name="connsiteX1-3" fmla="*/ 2872800 w 5867460"/>
              <a:gd name="connsiteY1-4" fmla="*/ 0 h 4373652"/>
              <a:gd name="connsiteX2-5" fmla="*/ 5867460 w 5867460"/>
              <a:gd name="connsiteY2-6" fmla="*/ 2880246 h 4373652"/>
              <a:gd name="connsiteX3-7" fmla="*/ 2933760 w 5867460"/>
              <a:gd name="connsiteY3-8" fmla="*/ 4373652 h 4373652"/>
              <a:gd name="connsiteX4-9" fmla="*/ 60 w 5867460"/>
              <a:gd name="connsiteY4-10" fmla="*/ 2880246 h 4373652"/>
              <a:gd name="connsiteX0-11" fmla="*/ 40 w 6004325"/>
              <a:gd name="connsiteY0-12" fmla="*/ 3676743 h 5170149"/>
              <a:gd name="connsiteX1-13" fmla="*/ 2872780 w 6004325"/>
              <a:gd name="connsiteY1-14" fmla="*/ 796497 h 5170149"/>
              <a:gd name="connsiteX2-15" fmla="*/ 5447092 w 6004325"/>
              <a:gd name="connsiteY2-16" fmla="*/ 191704 h 5170149"/>
              <a:gd name="connsiteX3-17" fmla="*/ 5867440 w 6004325"/>
              <a:gd name="connsiteY3-18" fmla="*/ 3676743 h 5170149"/>
              <a:gd name="connsiteX4-19" fmla="*/ 2933740 w 6004325"/>
              <a:gd name="connsiteY4-20" fmla="*/ 5170149 h 5170149"/>
              <a:gd name="connsiteX5" fmla="*/ 40 w 6004325"/>
              <a:gd name="connsiteY5" fmla="*/ 3676743 h 5170149"/>
              <a:gd name="connsiteX0-21" fmla="*/ 584 w 6004869"/>
              <a:gd name="connsiteY0-22" fmla="*/ 3585930 h 5079336"/>
              <a:gd name="connsiteX1-23" fmla="*/ 2705684 w 6004869"/>
              <a:gd name="connsiteY1-24" fmla="*/ 1559124 h 5079336"/>
              <a:gd name="connsiteX2-25" fmla="*/ 5447636 w 6004869"/>
              <a:gd name="connsiteY2-26" fmla="*/ 100891 h 5079336"/>
              <a:gd name="connsiteX3-27" fmla="*/ 5867984 w 6004869"/>
              <a:gd name="connsiteY3-28" fmla="*/ 3585930 h 5079336"/>
              <a:gd name="connsiteX4-29" fmla="*/ 2934284 w 6004869"/>
              <a:gd name="connsiteY4-30" fmla="*/ 5079336 h 5079336"/>
              <a:gd name="connsiteX5-31" fmla="*/ 584 w 6004869"/>
              <a:gd name="connsiteY5-32" fmla="*/ 3585930 h 5079336"/>
              <a:gd name="connsiteX0-33" fmla="*/ 806 w 6005091"/>
              <a:gd name="connsiteY0-34" fmla="*/ 3567930 h 5061336"/>
              <a:gd name="connsiteX1-35" fmla="*/ 2705906 w 6005091"/>
              <a:gd name="connsiteY1-36" fmla="*/ 1541124 h 5061336"/>
              <a:gd name="connsiteX2-37" fmla="*/ 5447858 w 6005091"/>
              <a:gd name="connsiteY2-38" fmla="*/ 82891 h 5061336"/>
              <a:gd name="connsiteX3-39" fmla="*/ 5868206 w 6005091"/>
              <a:gd name="connsiteY3-40" fmla="*/ 3567930 h 5061336"/>
              <a:gd name="connsiteX4-41" fmla="*/ 2934506 w 6005091"/>
              <a:gd name="connsiteY4-42" fmla="*/ 5061336 h 5061336"/>
              <a:gd name="connsiteX5-43" fmla="*/ 806 w 6005091"/>
              <a:gd name="connsiteY5-44" fmla="*/ 3567930 h 5061336"/>
              <a:gd name="connsiteX0-45" fmla="*/ 806 w 6319199"/>
              <a:gd name="connsiteY0-46" fmla="*/ 3489262 h 4982668"/>
              <a:gd name="connsiteX1-47" fmla="*/ 2705906 w 6319199"/>
              <a:gd name="connsiteY1-48" fmla="*/ 1462456 h 4982668"/>
              <a:gd name="connsiteX2-49" fmla="*/ 5447858 w 6319199"/>
              <a:gd name="connsiteY2-50" fmla="*/ 4223 h 4982668"/>
              <a:gd name="connsiteX3-51" fmla="*/ 6286058 w 6319199"/>
              <a:gd name="connsiteY3-52" fmla="*/ 1223423 h 4982668"/>
              <a:gd name="connsiteX4-53" fmla="*/ 5868206 w 6319199"/>
              <a:gd name="connsiteY4-54" fmla="*/ 3489262 h 4982668"/>
              <a:gd name="connsiteX5-55" fmla="*/ 2934506 w 6319199"/>
              <a:gd name="connsiteY5-56" fmla="*/ 4982668 h 4982668"/>
              <a:gd name="connsiteX6" fmla="*/ 806 w 6319199"/>
              <a:gd name="connsiteY6" fmla="*/ 3489262 h 4982668"/>
              <a:gd name="connsiteX0-57" fmla="*/ 806 w 6344620"/>
              <a:gd name="connsiteY0-58" fmla="*/ 3489100 h 4982506"/>
              <a:gd name="connsiteX1-59" fmla="*/ 2705906 w 6344620"/>
              <a:gd name="connsiteY1-60" fmla="*/ 1462294 h 4982506"/>
              <a:gd name="connsiteX2-61" fmla="*/ 5447858 w 6344620"/>
              <a:gd name="connsiteY2-62" fmla="*/ 4061 h 4982506"/>
              <a:gd name="connsiteX3-63" fmla="*/ 6316538 w 6344620"/>
              <a:gd name="connsiteY3-64" fmla="*/ 1253741 h 4982506"/>
              <a:gd name="connsiteX4-65" fmla="*/ 5868206 w 6344620"/>
              <a:gd name="connsiteY4-66" fmla="*/ 3489100 h 4982506"/>
              <a:gd name="connsiteX5-67" fmla="*/ 2934506 w 6344620"/>
              <a:gd name="connsiteY5-68" fmla="*/ 4982506 h 4982506"/>
              <a:gd name="connsiteX6-69" fmla="*/ 806 w 6344620"/>
              <a:gd name="connsiteY6-70" fmla="*/ 3489100 h 4982506"/>
              <a:gd name="connsiteX0-71" fmla="*/ 15551 w 6359365"/>
              <a:gd name="connsiteY0-72" fmla="*/ 3489100 h 5759746"/>
              <a:gd name="connsiteX1-73" fmla="*/ 2720651 w 6359365"/>
              <a:gd name="connsiteY1-74" fmla="*/ 1462294 h 5759746"/>
              <a:gd name="connsiteX2-75" fmla="*/ 5462603 w 6359365"/>
              <a:gd name="connsiteY2-76" fmla="*/ 4061 h 5759746"/>
              <a:gd name="connsiteX3-77" fmla="*/ 6331283 w 6359365"/>
              <a:gd name="connsiteY3-78" fmla="*/ 1253741 h 5759746"/>
              <a:gd name="connsiteX4-79" fmla="*/ 5882951 w 6359365"/>
              <a:gd name="connsiteY4-80" fmla="*/ 3489100 h 5759746"/>
              <a:gd name="connsiteX5-81" fmla="*/ 3817931 w 6359365"/>
              <a:gd name="connsiteY5-82" fmla="*/ 5759746 h 5759746"/>
              <a:gd name="connsiteX6-83" fmla="*/ 15551 w 6359365"/>
              <a:gd name="connsiteY6-84" fmla="*/ 3489100 h 5759746"/>
              <a:gd name="connsiteX0-85" fmla="*/ 15551 w 6340306"/>
              <a:gd name="connsiteY0-86" fmla="*/ 3489100 h 5767225"/>
              <a:gd name="connsiteX1-87" fmla="*/ 2720651 w 6340306"/>
              <a:gd name="connsiteY1-88" fmla="*/ 1462294 h 5767225"/>
              <a:gd name="connsiteX2-89" fmla="*/ 5462603 w 6340306"/>
              <a:gd name="connsiteY2-90" fmla="*/ 4061 h 5767225"/>
              <a:gd name="connsiteX3-91" fmla="*/ 6331283 w 6340306"/>
              <a:gd name="connsiteY3-92" fmla="*/ 1253741 h 5767225"/>
              <a:gd name="connsiteX4-93" fmla="*/ 5882951 w 6340306"/>
              <a:gd name="connsiteY4-94" fmla="*/ 3489100 h 5767225"/>
              <a:gd name="connsiteX5-95" fmla="*/ 4045283 w 6340306"/>
              <a:gd name="connsiteY5-96" fmla="*/ 4195061 h 5767225"/>
              <a:gd name="connsiteX6-97" fmla="*/ 3817931 w 6340306"/>
              <a:gd name="connsiteY6-98" fmla="*/ 5759746 h 5767225"/>
              <a:gd name="connsiteX7" fmla="*/ 15551 w 6340306"/>
              <a:gd name="connsiteY7" fmla="*/ 3489100 h 5767225"/>
              <a:gd name="connsiteX0-99" fmla="*/ 15551 w 6343416"/>
              <a:gd name="connsiteY0-100" fmla="*/ 3489100 h 5767225"/>
              <a:gd name="connsiteX1-101" fmla="*/ 2720651 w 6343416"/>
              <a:gd name="connsiteY1-102" fmla="*/ 1462294 h 5767225"/>
              <a:gd name="connsiteX2-103" fmla="*/ 5462603 w 6343416"/>
              <a:gd name="connsiteY2-104" fmla="*/ 4061 h 5767225"/>
              <a:gd name="connsiteX3-105" fmla="*/ 6331283 w 6343416"/>
              <a:gd name="connsiteY3-106" fmla="*/ 1253741 h 5767225"/>
              <a:gd name="connsiteX4-107" fmla="*/ 5989631 w 6343416"/>
              <a:gd name="connsiteY4-108" fmla="*/ 2803300 h 5767225"/>
              <a:gd name="connsiteX5-109" fmla="*/ 4045283 w 6343416"/>
              <a:gd name="connsiteY5-110" fmla="*/ 4195061 h 5767225"/>
              <a:gd name="connsiteX6-111" fmla="*/ 3817931 w 6343416"/>
              <a:gd name="connsiteY6-112" fmla="*/ 5759746 h 5767225"/>
              <a:gd name="connsiteX7-113" fmla="*/ 15551 w 6343416"/>
              <a:gd name="connsiteY7-114" fmla="*/ 3489100 h 5767225"/>
              <a:gd name="connsiteX0-115" fmla="*/ 15551 w 6343416"/>
              <a:gd name="connsiteY0-116" fmla="*/ 3489100 h 5838869"/>
              <a:gd name="connsiteX1-117" fmla="*/ 2720651 w 6343416"/>
              <a:gd name="connsiteY1-118" fmla="*/ 1462294 h 5838869"/>
              <a:gd name="connsiteX2-119" fmla="*/ 5462603 w 6343416"/>
              <a:gd name="connsiteY2-120" fmla="*/ 4061 h 5838869"/>
              <a:gd name="connsiteX3-121" fmla="*/ 6331283 w 6343416"/>
              <a:gd name="connsiteY3-122" fmla="*/ 1253741 h 5838869"/>
              <a:gd name="connsiteX4-123" fmla="*/ 5989631 w 6343416"/>
              <a:gd name="connsiteY4-124" fmla="*/ 2803300 h 5838869"/>
              <a:gd name="connsiteX5-125" fmla="*/ 4045283 w 6343416"/>
              <a:gd name="connsiteY5-126" fmla="*/ 4195061 h 5838869"/>
              <a:gd name="connsiteX6-127" fmla="*/ 4426283 w 6343416"/>
              <a:gd name="connsiteY6-128" fmla="*/ 5216141 h 5838869"/>
              <a:gd name="connsiteX7-129" fmla="*/ 3817931 w 6343416"/>
              <a:gd name="connsiteY7-130" fmla="*/ 5759746 h 5838869"/>
              <a:gd name="connsiteX8" fmla="*/ 15551 w 6343416"/>
              <a:gd name="connsiteY8" fmla="*/ 3489100 h 5838869"/>
              <a:gd name="connsiteX0-131" fmla="*/ 1353 w 6329218"/>
              <a:gd name="connsiteY0-132" fmla="*/ 3489100 h 5852652"/>
              <a:gd name="connsiteX1-133" fmla="*/ 2706453 w 6329218"/>
              <a:gd name="connsiteY1-134" fmla="*/ 1462294 h 5852652"/>
              <a:gd name="connsiteX2-135" fmla="*/ 5448405 w 6329218"/>
              <a:gd name="connsiteY2-136" fmla="*/ 4061 h 5852652"/>
              <a:gd name="connsiteX3-137" fmla="*/ 6317085 w 6329218"/>
              <a:gd name="connsiteY3-138" fmla="*/ 1253741 h 5852652"/>
              <a:gd name="connsiteX4-139" fmla="*/ 5975433 w 6329218"/>
              <a:gd name="connsiteY4-140" fmla="*/ 2803300 h 5852652"/>
              <a:gd name="connsiteX5-141" fmla="*/ 4031085 w 6329218"/>
              <a:gd name="connsiteY5-142" fmla="*/ 4195061 h 5852652"/>
              <a:gd name="connsiteX6-143" fmla="*/ 4412085 w 6329218"/>
              <a:gd name="connsiteY6-144" fmla="*/ 5216141 h 5852652"/>
              <a:gd name="connsiteX7-145" fmla="*/ 2371173 w 6329218"/>
              <a:gd name="connsiteY7-146" fmla="*/ 5774986 h 5852652"/>
              <a:gd name="connsiteX8-147" fmla="*/ 1353 w 6329218"/>
              <a:gd name="connsiteY8-148" fmla="*/ 3489100 h 5852652"/>
              <a:gd name="connsiteX0-149" fmla="*/ 1320 w 6329185"/>
              <a:gd name="connsiteY0-150" fmla="*/ 3489100 h 5905954"/>
              <a:gd name="connsiteX1-151" fmla="*/ 2706420 w 6329185"/>
              <a:gd name="connsiteY1-152" fmla="*/ 1462294 h 5905954"/>
              <a:gd name="connsiteX2-153" fmla="*/ 5448372 w 6329185"/>
              <a:gd name="connsiteY2-154" fmla="*/ 4061 h 5905954"/>
              <a:gd name="connsiteX3-155" fmla="*/ 6317052 w 6329185"/>
              <a:gd name="connsiteY3-156" fmla="*/ 1253741 h 5905954"/>
              <a:gd name="connsiteX4-157" fmla="*/ 5975400 w 6329185"/>
              <a:gd name="connsiteY4-158" fmla="*/ 2803300 h 5905954"/>
              <a:gd name="connsiteX5-159" fmla="*/ 4031052 w 6329185"/>
              <a:gd name="connsiteY5-160" fmla="*/ 4195061 h 5905954"/>
              <a:gd name="connsiteX6-161" fmla="*/ 4152972 w 6329185"/>
              <a:gd name="connsiteY6-162" fmla="*/ 5475221 h 5905954"/>
              <a:gd name="connsiteX7-163" fmla="*/ 2371140 w 6329185"/>
              <a:gd name="connsiteY7-164" fmla="*/ 5774986 h 5905954"/>
              <a:gd name="connsiteX8-165" fmla="*/ 1320 w 6329185"/>
              <a:gd name="connsiteY8-166" fmla="*/ 3489100 h 5905954"/>
              <a:gd name="connsiteX0-167" fmla="*/ 1320 w 6329185"/>
              <a:gd name="connsiteY0-168" fmla="*/ 3489100 h 5905954"/>
              <a:gd name="connsiteX1-169" fmla="*/ 2706420 w 6329185"/>
              <a:gd name="connsiteY1-170" fmla="*/ 1462294 h 5905954"/>
              <a:gd name="connsiteX2-171" fmla="*/ 5448372 w 6329185"/>
              <a:gd name="connsiteY2-172" fmla="*/ 4061 h 5905954"/>
              <a:gd name="connsiteX3-173" fmla="*/ 6317052 w 6329185"/>
              <a:gd name="connsiteY3-174" fmla="*/ 1253741 h 5905954"/>
              <a:gd name="connsiteX4-175" fmla="*/ 5975400 w 6329185"/>
              <a:gd name="connsiteY4-176" fmla="*/ 2803300 h 5905954"/>
              <a:gd name="connsiteX5-177" fmla="*/ 4031052 w 6329185"/>
              <a:gd name="connsiteY5-178" fmla="*/ 4195061 h 5905954"/>
              <a:gd name="connsiteX6-179" fmla="*/ 4152972 w 6329185"/>
              <a:gd name="connsiteY6-180" fmla="*/ 5475221 h 5905954"/>
              <a:gd name="connsiteX7-181" fmla="*/ 2371140 w 6329185"/>
              <a:gd name="connsiteY7-182" fmla="*/ 5774986 h 5905954"/>
              <a:gd name="connsiteX8-183" fmla="*/ 1320 w 6329185"/>
              <a:gd name="connsiteY8-184" fmla="*/ 3489100 h 5905954"/>
              <a:gd name="connsiteX0-185" fmla="*/ 1320 w 6329185"/>
              <a:gd name="connsiteY0-186" fmla="*/ 3489100 h 5905954"/>
              <a:gd name="connsiteX1-187" fmla="*/ 2706420 w 6329185"/>
              <a:gd name="connsiteY1-188" fmla="*/ 1462294 h 5905954"/>
              <a:gd name="connsiteX2-189" fmla="*/ 5448372 w 6329185"/>
              <a:gd name="connsiteY2-190" fmla="*/ 4061 h 5905954"/>
              <a:gd name="connsiteX3-191" fmla="*/ 6317052 w 6329185"/>
              <a:gd name="connsiteY3-192" fmla="*/ 1253741 h 5905954"/>
              <a:gd name="connsiteX4-193" fmla="*/ 5975400 w 6329185"/>
              <a:gd name="connsiteY4-194" fmla="*/ 2803300 h 5905954"/>
              <a:gd name="connsiteX5-195" fmla="*/ 4031052 w 6329185"/>
              <a:gd name="connsiteY5-196" fmla="*/ 4195061 h 5905954"/>
              <a:gd name="connsiteX6-197" fmla="*/ 4152972 w 6329185"/>
              <a:gd name="connsiteY6-198" fmla="*/ 5475221 h 5905954"/>
              <a:gd name="connsiteX7-199" fmla="*/ 2371140 w 6329185"/>
              <a:gd name="connsiteY7-200" fmla="*/ 5774986 h 5905954"/>
              <a:gd name="connsiteX8-201" fmla="*/ 1320 w 6329185"/>
              <a:gd name="connsiteY8-202" fmla="*/ 3489100 h 5905954"/>
              <a:gd name="connsiteX0-203" fmla="*/ 1320 w 6413210"/>
              <a:gd name="connsiteY0-204" fmla="*/ 3489100 h 5905954"/>
              <a:gd name="connsiteX1-205" fmla="*/ 2706420 w 6413210"/>
              <a:gd name="connsiteY1-206" fmla="*/ 1462294 h 5905954"/>
              <a:gd name="connsiteX2-207" fmla="*/ 5448372 w 6413210"/>
              <a:gd name="connsiteY2-208" fmla="*/ 4061 h 5905954"/>
              <a:gd name="connsiteX3-209" fmla="*/ 6317052 w 6413210"/>
              <a:gd name="connsiteY3-210" fmla="*/ 1253741 h 5905954"/>
              <a:gd name="connsiteX4-211" fmla="*/ 6325920 w 6413210"/>
              <a:gd name="connsiteY4-212" fmla="*/ 3504340 h 5905954"/>
              <a:gd name="connsiteX5-213" fmla="*/ 4031052 w 6413210"/>
              <a:gd name="connsiteY5-214" fmla="*/ 4195061 h 5905954"/>
              <a:gd name="connsiteX6-215" fmla="*/ 4152972 w 6413210"/>
              <a:gd name="connsiteY6-216" fmla="*/ 5475221 h 5905954"/>
              <a:gd name="connsiteX7-217" fmla="*/ 2371140 w 6413210"/>
              <a:gd name="connsiteY7-218" fmla="*/ 5774986 h 5905954"/>
              <a:gd name="connsiteX8-219" fmla="*/ 1320 w 6413210"/>
              <a:gd name="connsiteY8-220" fmla="*/ 3489100 h 5905954"/>
              <a:gd name="connsiteX0-221" fmla="*/ 1320 w 6413210"/>
              <a:gd name="connsiteY0-222" fmla="*/ 3489100 h 5905954"/>
              <a:gd name="connsiteX1-223" fmla="*/ 2706420 w 6413210"/>
              <a:gd name="connsiteY1-224" fmla="*/ 1462294 h 5905954"/>
              <a:gd name="connsiteX2-225" fmla="*/ 5448372 w 6413210"/>
              <a:gd name="connsiteY2-226" fmla="*/ 4061 h 5905954"/>
              <a:gd name="connsiteX3-227" fmla="*/ 6317052 w 6413210"/>
              <a:gd name="connsiteY3-228" fmla="*/ 1253741 h 5905954"/>
              <a:gd name="connsiteX4-229" fmla="*/ 6325920 w 6413210"/>
              <a:gd name="connsiteY4-230" fmla="*/ 3504340 h 5905954"/>
              <a:gd name="connsiteX5-231" fmla="*/ 4031052 w 6413210"/>
              <a:gd name="connsiteY5-232" fmla="*/ 3844541 h 5905954"/>
              <a:gd name="connsiteX6-233" fmla="*/ 4152972 w 6413210"/>
              <a:gd name="connsiteY6-234" fmla="*/ 5475221 h 5905954"/>
              <a:gd name="connsiteX7-235" fmla="*/ 2371140 w 6413210"/>
              <a:gd name="connsiteY7-236" fmla="*/ 5774986 h 5905954"/>
              <a:gd name="connsiteX8-237" fmla="*/ 1320 w 6413210"/>
              <a:gd name="connsiteY8-238" fmla="*/ 3489100 h 5905954"/>
              <a:gd name="connsiteX0-239" fmla="*/ 1320 w 6408506"/>
              <a:gd name="connsiteY0-240" fmla="*/ 3487865 h 5904719"/>
              <a:gd name="connsiteX1-241" fmla="*/ 2706420 w 6408506"/>
              <a:gd name="connsiteY1-242" fmla="*/ 1461059 h 5904719"/>
              <a:gd name="connsiteX2-243" fmla="*/ 5448372 w 6408506"/>
              <a:gd name="connsiteY2-244" fmla="*/ 2826 h 5904719"/>
              <a:gd name="connsiteX3-245" fmla="*/ 6317052 w 6408506"/>
              <a:gd name="connsiteY3-246" fmla="*/ 1252506 h 5904719"/>
              <a:gd name="connsiteX4-247" fmla="*/ 5631251 w 6408506"/>
              <a:gd name="connsiteY4-248" fmla="*/ 2105945 h 5904719"/>
              <a:gd name="connsiteX5-249" fmla="*/ 6325920 w 6408506"/>
              <a:gd name="connsiteY5-250" fmla="*/ 3503105 h 5904719"/>
              <a:gd name="connsiteX6-251" fmla="*/ 4031052 w 6408506"/>
              <a:gd name="connsiteY6-252" fmla="*/ 3843306 h 5904719"/>
              <a:gd name="connsiteX7-253" fmla="*/ 4152972 w 6408506"/>
              <a:gd name="connsiteY7-254" fmla="*/ 5473986 h 5904719"/>
              <a:gd name="connsiteX8-255" fmla="*/ 2371140 w 6408506"/>
              <a:gd name="connsiteY8-256" fmla="*/ 5773751 h 5904719"/>
              <a:gd name="connsiteX9" fmla="*/ 1320 w 6408506"/>
              <a:gd name="connsiteY9" fmla="*/ 3487865 h 5904719"/>
              <a:gd name="connsiteX0-257" fmla="*/ 1320 w 6408506"/>
              <a:gd name="connsiteY0-258" fmla="*/ 3489474 h 5906328"/>
              <a:gd name="connsiteX1-259" fmla="*/ 2706420 w 6408506"/>
              <a:gd name="connsiteY1-260" fmla="*/ 1462668 h 5906328"/>
              <a:gd name="connsiteX2-261" fmla="*/ 5448372 w 6408506"/>
              <a:gd name="connsiteY2-262" fmla="*/ 4435 h 5906328"/>
              <a:gd name="connsiteX3-263" fmla="*/ 6210372 w 6408506"/>
              <a:gd name="connsiteY3-264" fmla="*/ 842635 h 5906328"/>
              <a:gd name="connsiteX4-265" fmla="*/ 5631251 w 6408506"/>
              <a:gd name="connsiteY4-266" fmla="*/ 2107554 h 5906328"/>
              <a:gd name="connsiteX5-267" fmla="*/ 6325920 w 6408506"/>
              <a:gd name="connsiteY5-268" fmla="*/ 3504714 h 5906328"/>
              <a:gd name="connsiteX6-269" fmla="*/ 4031052 w 6408506"/>
              <a:gd name="connsiteY6-270" fmla="*/ 3844915 h 5906328"/>
              <a:gd name="connsiteX7-271" fmla="*/ 4152972 w 6408506"/>
              <a:gd name="connsiteY7-272" fmla="*/ 5475595 h 5906328"/>
              <a:gd name="connsiteX8-273" fmla="*/ 2371140 w 6408506"/>
              <a:gd name="connsiteY8-274" fmla="*/ 5775360 h 5906328"/>
              <a:gd name="connsiteX9-275" fmla="*/ 1320 w 6408506"/>
              <a:gd name="connsiteY9-276" fmla="*/ 3489474 h 5906328"/>
              <a:gd name="connsiteX0-277" fmla="*/ 1320 w 6439382"/>
              <a:gd name="connsiteY0-278" fmla="*/ 3491323 h 5908177"/>
              <a:gd name="connsiteX1-279" fmla="*/ 2706420 w 6439382"/>
              <a:gd name="connsiteY1-280" fmla="*/ 1464517 h 5908177"/>
              <a:gd name="connsiteX2-281" fmla="*/ 5448372 w 6439382"/>
              <a:gd name="connsiteY2-282" fmla="*/ 6284 h 5908177"/>
              <a:gd name="connsiteX3-283" fmla="*/ 6423732 w 6439382"/>
              <a:gd name="connsiteY3-284" fmla="*/ 631124 h 5908177"/>
              <a:gd name="connsiteX4-285" fmla="*/ 5631251 w 6439382"/>
              <a:gd name="connsiteY4-286" fmla="*/ 2109403 h 5908177"/>
              <a:gd name="connsiteX5-287" fmla="*/ 6325920 w 6439382"/>
              <a:gd name="connsiteY5-288" fmla="*/ 3506563 h 5908177"/>
              <a:gd name="connsiteX6-289" fmla="*/ 4031052 w 6439382"/>
              <a:gd name="connsiteY6-290" fmla="*/ 3846764 h 5908177"/>
              <a:gd name="connsiteX7-291" fmla="*/ 4152972 w 6439382"/>
              <a:gd name="connsiteY7-292" fmla="*/ 5477444 h 5908177"/>
              <a:gd name="connsiteX8-293" fmla="*/ 2371140 w 6439382"/>
              <a:gd name="connsiteY8-294" fmla="*/ 5777209 h 5908177"/>
              <a:gd name="connsiteX9-295" fmla="*/ 1320 w 6439382"/>
              <a:gd name="connsiteY9-296" fmla="*/ 3491323 h 5908177"/>
              <a:gd name="connsiteX0-297" fmla="*/ 1320 w 6439382"/>
              <a:gd name="connsiteY0-298" fmla="*/ 3491323 h 5908177"/>
              <a:gd name="connsiteX1-299" fmla="*/ 2706420 w 6439382"/>
              <a:gd name="connsiteY1-300" fmla="*/ 1464517 h 5908177"/>
              <a:gd name="connsiteX2-301" fmla="*/ 5448372 w 6439382"/>
              <a:gd name="connsiteY2-302" fmla="*/ 6284 h 5908177"/>
              <a:gd name="connsiteX3-303" fmla="*/ 6423732 w 6439382"/>
              <a:gd name="connsiteY3-304" fmla="*/ 631124 h 5908177"/>
              <a:gd name="connsiteX4-305" fmla="*/ 5631251 w 6439382"/>
              <a:gd name="connsiteY4-306" fmla="*/ 2109403 h 5908177"/>
              <a:gd name="connsiteX5-307" fmla="*/ 6005880 w 6439382"/>
              <a:gd name="connsiteY5-308" fmla="*/ 4009483 h 5908177"/>
              <a:gd name="connsiteX6-309" fmla="*/ 4031052 w 6439382"/>
              <a:gd name="connsiteY6-310" fmla="*/ 3846764 h 5908177"/>
              <a:gd name="connsiteX7-311" fmla="*/ 4152972 w 6439382"/>
              <a:gd name="connsiteY7-312" fmla="*/ 5477444 h 5908177"/>
              <a:gd name="connsiteX8-313" fmla="*/ 2371140 w 6439382"/>
              <a:gd name="connsiteY8-314" fmla="*/ 5777209 h 5908177"/>
              <a:gd name="connsiteX9-315" fmla="*/ 1320 w 6439382"/>
              <a:gd name="connsiteY9-316" fmla="*/ 3491323 h 5908177"/>
              <a:gd name="connsiteX0-317" fmla="*/ 16878 w 6454940"/>
              <a:gd name="connsiteY0-318" fmla="*/ 3491323 h 5908177"/>
              <a:gd name="connsiteX1-319" fmla="*/ 1394849 w 6454940"/>
              <a:gd name="connsiteY1-320" fmla="*/ 2764724 h 5908177"/>
              <a:gd name="connsiteX2-321" fmla="*/ 2721978 w 6454940"/>
              <a:gd name="connsiteY2-322" fmla="*/ 1464517 h 5908177"/>
              <a:gd name="connsiteX3-323" fmla="*/ 5463930 w 6454940"/>
              <a:gd name="connsiteY3-324" fmla="*/ 6284 h 5908177"/>
              <a:gd name="connsiteX4-325" fmla="*/ 6439290 w 6454940"/>
              <a:gd name="connsiteY4-326" fmla="*/ 631124 h 5908177"/>
              <a:gd name="connsiteX5-327" fmla="*/ 5646809 w 6454940"/>
              <a:gd name="connsiteY5-328" fmla="*/ 2109403 h 5908177"/>
              <a:gd name="connsiteX6-329" fmla="*/ 6021438 w 6454940"/>
              <a:gd name="connsiteY6-330" fmla="*/ 4009483 h 5908177"/>
              <a:gd name="connsiteX7-331" fmla="*/ 4046610 w 6454940"/>
              <a:gd name="connsiteY7-332" fmla="*/ 3846764 h 5908177"/>
              <a:gd name="connsiteX8-333" fmla="*/ 4168530 w 6454940"/>
              <a:gd name="connsiteY8-334" fmla="*/ 5477444 h 5908177"/>
              <a:gd name="connsiteX9-335" fmla="*/ 2386698 w 6454940"/>
              <a:gd name="connsiteY9-336" fmla="*/ 5777209 h 5908177"/>
              <a:gd name="connsiteX10" fmla="*/ 16878 w 6454940"/>
              <a:gd name="connsiteY10" fmla="*/ 3491323 h 5908177"/>
              <a:gd name="connsiteX0-337" fmla="*/ 16878 w 6454940"/>
              <a:gd name="connsiteY0-338" fmla="*/ 3491323 h 5908177"/>
              <a:gd name="connsiteX1-339" fmla="*/ 1394849 w 6454940"/>
              <a:gd name="connsiteY1-340" fmla="*/ 2764724 h 5908177"/>
              <a:gd name="connsiteX2-341" fmla="*/ 2036178 w 6454940"/>
              <a:gd name="connsiteY2-342" fmla="*/ 1022557 h 5908177"/>
              <a:gd name="connsiteX3-343" fmla="*/ 5463930 w 6454940"/>
              <a:gd name="connsiteY3-344" fmla="*/ 6284 h 5908177"/>
              <a:gd name="connsiteX4-345" fmla="*/ 6439290 w 6454940"/>
              <a:gd name="connsiteY4-346" fmla="*/ 631124 h 5908177"/>
              <a:gd name="connsiteX5-347" fmla="*/ 5646809 w 6454940"/>
              <a:gd name="connsiteY5-348" fmla="*/ 2109403 h 5908177"/>
              <a:gd name="connsiteX6-349" fmla="*/ 6021438 w 6454940"/>
              <a:gd name="connsiteY6-350" fmla="*/ 4009483 h 5908177"/>
              <a:gd name="connsiteX7-351" fmla="*/ 4046610 w 6454940"/>
              <a:gd name="connsiteY7-352" fmla="*/ 3846764 h 5908177"/>
              <a:gd name="connsiteX8-353" fmla="*/ 4168530 w 6454940"/>
              <a:gd name="connsiteY8-354" fmla="*/ 5477444 h 5908177"/>
              <a:gd name="connsiteX9-355" fmla="*/ 2386698 w 6454940"/>
              <a:gd name="connsiteY9-356" fmla="*/ 5777209 h 5908177"/>
              <a:gd name="connsiteX10-357" fmla="*/ 16878 w 6454940"/>
              <a:gd name="connsiteY10-358" fmla="*/ 3491323 h 5908177"/>
              <a:gd name="connsiteX0-359" fmla="*/ 16878 w 6454940"/>
              <a:gd name="connsiteY0-360" fmla="*/ 3486980 h 5903834"/>
              <a:gd name="connsiteX1-361" fmla="*/ 1394849 w 6454940"/>
              <a:gd name="connsiteY1-362" fmla="*/ 2760381 h 5903834"/>
              <a:gd name="connsiteX2-363" fmla="*/ 2036178 w 6454940"/>
              <a:gd name="connsiteY2-364" fmla="*/ 1018214 h 5903834"/>
              <a:gd name="connsiteX3-365" fmla="*/ 4138049 w 6454940"/>
              <a:gd name="connsiteY3-366" fmla="*/ 901101 h 5903834"/>
              <a:gd name="connsiteX4-367" fmla="*/ 5463930 w 6454940"/>
              <a:gd name="connsiteY4-368" fmla="*/ 1941 h 5903834"/>
              <a:gd name="connsiteX5-369" fmla="*/ 6439290 w 6454940"/>
              <a:gd name="connsiteY5-370" fmla="*/ 626781 h 5903834"/>
              <a:gd name="connsiteX6-371" fmla="*/ 5646809 w 6454940"/>
              <a:gd name="connsiteY6-372" fmla="*/ 2105060 h 5903834"/>
              <a:gd name="connsiteX7-373" fmla="*/ 6021438 w 6454940"/>
              <a:gd name="connsiteY7-374" fmla="*/ 4005140 h 5903834"/>
              <a:gd name="connsiteX8-375" fmla="*/ 4046610 w 6454940"/>
              <a:gd name="connsiteY8-376" fmla="*/ 3842421 h 5903834"/>
              <a:gd name="connsiteX9-377" fmla="*/ 4168530 w 6454940"/>
              <a:gd name="connsiteY9-378" fmla="*/ 5473101 h 5903834"/>
              <a:gd name="connsiteX10-379" fmla="*/ 2386698 w 6454940"/>
              <a:gd name="connsiteY10-380" fmla="*/ 5772866 h 5903834"/>
              <a:gd name="connsiteX11" fmla="*/ 16878 w 6454940"/>
              <a:gd name="connsiteY11" fmla="*/ 3486980 h 5903834"/>
              <a:gd name="connsiteX0-381" fmla="*/ 19270 w 6304932"/>
              <a:gd name="connsiteY0-382" fmla="*/ 4096580 h 5859784"/>
              <a:gd name="connsiteX1-383" fmla="*/ 1244841 w 6304932"/>
              <a:gd name="connsiteY1-384" fmla="*/ 2760381 h 5859784"/>
              <a:gd name="connsiteX2-385" fmla="*/ 1886170 w 6304932"/>
              <a:gd name="connsiteY2-386" fmla="*/ 1018214 h 5859784"/>
              <a:gd name="connsiteX3-387" fmla="*/ 3988041 w 6304932"/>
              <a:gd name="connsiteY3-388" fmla="*/ 901101 h 5859784"/>
              <a:gd name="connsiteX4-389" fmla="*/ 5313922 w 6304932"/>
              <a:gd name="connsiteY4-390" fmla="*/ 1941 h 5859784"/>
              <a:gd name="connsiteX5-391" fmla="*/ 6289282 w 6304932"/>
              <a:gd name="connsiteY5-392" fmla="*/ 626781 h 5859784"/>
              <a:gd name="connsiteX6-393" fmla="*/ 5496801 w 6304932"/>
              <a:gd name="connsiteY6-394" fmla="*/ 2105060 h 5859784"/>
              <a:gd name="connsiteX7-395" fmla="*/ 5871430 w 6304932"/>
              <a:gd name="connsiteY7-396" fmla="*/ 4005140 h 5859784"/>
              <a:gd name="connsiteX8-397" fmla="*/ 3896602 w 6304932"/>
              <a:gd name="connsiteY8-398" fmla="*/ 3842421 h 5859784"/>
              <a:gd name="connsiteX9-399" fmla="*/ 4018522 w 6304932"/>
              <a:gd name="connsiteY9-400" fmla="*/ 5473101 h 5859784"/>
              <a:gd name="connsiteX10-401" fmla="*/ 2236690 w 6304932"/>
              <a:gd name="connsiteY10-402" fmla="*/ 5772866 h 5859784"/>
              <a:gd name="connsiteX11-403" fmla="*/ 19270 w 6304932"/>
              <a:gd name="connsiteY11-404" fmla="*/ 4096580 h 5859784"/>
              <a:gd name="connsiteX0-405" fmla="*/ 15351 w 6575333"/>
              <a:gd name="connsiteY0-406" fmla="*/ 3959420 h 5869639"/>
              <a:gd name="connsiteX1-407" fmla="*/ 1515242 w 6575333"/>
              <a:gd name="connsiteY1-408" fmla="*/ 2760381 h 5869639"/>
              <a:gd name="connsiteX2-409" fmla="*/ 2156571 w 6575333"/>
              <a:gd name="connsiteY2-410" fmla="*/ 1018214 h 5869639"/>
              <a:gd name="connsiteX3-411" fmla="*/ 4258442 w 6575333"/>
              <a:gd name="connsiteY3-412" fmla="*/ 901101 h 5869639"/>
              <a:gd name="connsiteX4-413" fmla="*/ 5584323 w 6575333"/>
              <a:gd name="connsiteY4-414" fmla="*/ 1941 h 5869639"/>
              <a:gd name="connsiteX5-415" fmla="*/ 6559683 w 6575333"/>
              <a:gd name="connsiteY5-416" fmla="*/ 626781 h 5869639"/>
              <a:gd name="connsiteX6-417" fmla="*/ 5767202 w 6575333"/>
              <a:gd name="connsiteY6-418" fmla="*/ 2105060 h 5869639"/>
              <a:gd name="connsiteX7-419" fmla="*/ 6141831 w 6575333"/>
              <a:gd name="connsiteY7-420" fmla="*/ 4005140 h 5869639"/>
              <a:gd name="connsiteX8-421" fmla="*/ 4167003 w 6575333"/>
              <a:gd name="connsiteY8-422" fmla="*/ 3842421 h 5869639"/>
              <a:gd name="connsiteX9-423" fmla="*/ 4288923 w 6575333"/>
              <a:gd name="connsiteY9-424" fmla="*/ 5473101 h 5869639"/>
              <a:gd name="connsiteX10-425" fmla="*/ 2507091 w 6575333"/>
              <a:gd name="connsiteY10-426" fmla="*/ 5772866 h 5869639"/>
              <a:gd name="connsiteX11-427" fmla="*/ 15351 w 6575333"/>
              <a:gd name="connsiteY11-428" fmla="*/ 3959420 h 5869639"/>
              <a:gd name="connsiteX0-429" fmla="*/ 15351 w 6575333"/>
              <a:gd name="connsiteY0-430" fmla="*/ 3959420 h 5935441"/>
              <a:gd name="connsiteX1-431" fmla="*/ 1515242 w 6575333"/>
              <a:gd name="connsiteY1-432" fmla="*/ 2760381 h 5935441"/>
              <a:gd name="connsiteX2-433" fmla="*/ 2156571 w 6575333"/>
              <a:gd name="connsiteY2-434" fmla="*/ 1018214 h 5935441"/>
              <a:gd name="connsiteX3-435" fmla="*/ 4258442 w 6575333"/>
              <a:gd name="connsiteY3-436" fmla="*/ 901101 h 5935441"/>
              <a:gd name="connsiteX4-437" fmla="*/ 5584323 w 6575333"/>
              <a:gd name="connsiteY4-438" fmla="*/ 1941 h 5935441"/>
              <a:gd name="connsiteX5-439" fmla="*/ 6559683 w 6575333"/>
              <a:gd name="connsiteY5-440" fmla="*/ 626781 h 5935441"/>
              <a:gd name="connsiteX6-441" fmla="*/ 5767202 w 6575333"/>
              <a:gd name="connsiteY6-442" fmla="*/ 2105060 h 5935441"/>
              <a:gd name="connsiteX7-443" fmla="*/ 6141831 w 6575333"/>
              <a:gd name="connsiteY7-444" fmla="*/ 4005140 h 5935441"/>
              <a:gd name="connsiteX8-445" fmla="*/ 4167003 w 6575333"/>
              <a:gd name="connsiteY8-446" fmla="*/ 3842421 h 5935441"/>
              <a:gd name="connsiteX9-447" fmla="*/ 4334643 w 6575333"/>
              <a:gd name="connsiteY9-448" fmla="*/ 5671221 h 5935441"/>
              <a:gd name="connsiteX10-449" fmla="*/ 2507091 w 6575333"/>
              <a:gd name="connsiteY10-450" fmla="*/ 5772866 h 5935441"/>
              <a:gd name="connsiteX11-451" fmla="*/ 15351 w 6575333"/>
              <a:gd name="connsiteY11-452" fmla="*/ 3959420 h 5935441"/>
              <a:gd name="connsiteX0-453" fmla="*/ 15351 w 6575333"/>
              <a:gd name="connsiteY0-454" fmla="*/ 3959420 h 5935441"/>
              <a:gd name="connsiteX1-455" fmla="*/ 1515242 w 6575333"/>
              <a:gd name="connsiteY1-456" fmla="*/ 2760381 h 5935441"/>
              <a:gd name="connsiteX2-457" fmla="*/ 2156571 w 6575333"/>
              <a:gd name="connsiteY2-458" fmla="*/ 1018214 h 5935441"/>
              <a:gd name="connsiteX3-459" fmla="*/ 4258442 w 6575333"/>
              <a:gd name="connsiteY3-460" fmla="*/ 901101 h 5935441"/>
              <a:gd name="connsiteX4-461" fmla="*/ 5584323 w 6575333"/>
              <a:gd name="connsiteY4-462" fmla="*/ 1941 h 5935441"/>
              <a:gd name="connsiteX5-463" fmla="*/ 6559683 w 6575333"/>
              <a:gd name="connsiteY5-464" fmla="*/ 626781 h 5935441"/>
              <a:gd name="connsiteX6-465" fmla="*/ 5767202 w 6575333"/>
              <a:gd name="connsiteY6-466" fmla="*/ 2105060 h 5935441"/>
              <a:gd name="connsiteX7-467" fmla="*/ 6141831 w 6575333"/>
              <a:gd name="connsiteY7-468" fmla="*/ 4005140 h 5935441"/>
              <a:gd name="connsiteX8-469" fmla="*/ 4167003 w 6575333"/>
              <a:gd name="connsiteY8-470" fmla="*/ 3842421 h 5935441"/>
              <a:gd name="connsiteX9-471" fmla="*/ 4334643 w 6575333"/>
              <a:gd name="connsiteY9-472" fmla="*/ 5671221 h 5935441"/>
              <a:gd name="connsiteX10-473" fmla="*/ 2507091 w 6575333"/>
              <a:gd name="connsiteY10-474" fmla="*/ 5772866 h 5935441"/>
              <a:gd name="connsiteX11-475" fmla="*/ 15351 w 6575333"/>
              <a:gd name="connsiteY11-476" fmla="*/ 3959420 h 5935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69" y="connsiteY6-70"/>
              </a:cxn>
              <a:cxn ang="0">
                <a:pos x="connsiteX7-113" y="connsiteY7-114"/>
              </a:cxn>
              <a:cxn ang="0">
                <a:pos x="connsiteX8-147" y="connsiteY8-148"/>
              </a:cxn>
              <a:cxn ang="0">
                <a:pos x="connsiteX9-275" y="connsiteY9-276"/>
              </a:cxn>
              <a:cxn ang="0">
                <a:pos x="connsiteX10-357" y="connsiteY10-358"/>
              </a:cxn>
              <a:cxn ang="0">
                <a:pos x="connsiteX11-403" y="connsiteY11-404"/>
              </a:cxn>
            </a:cxnLst>
            <a:rect l="l" t="t" r="r" b="b"/>
            <a:pathLst>
              <a:path w="6575333" h="5935441">
                <a:moveTo>
                  <a:pt x="15351" y="3959420"/>
                </a:moveTo>
                <a:cubicBezTo>
                  <a:pt x="-149957" y="3457339"/>
                  <a:pt x="1064392" y="3098182"/>
                  <a:pt x="1515242" y="2760381"/>
                </a:cubicBezTo>
                <a:cubicBezTo>
                  <a:pt x="1966092" y="2422580"/>
                  <a:pt x="1699371" y="1328094"/>
                  <a:pt x="2156571" y="1018214"/>
                </a:cubicBezTo>
                <a:cubicBezTo>
                  <a:pt x="2613771" y="708334"/>
                  <a:pt x="3687150" y="1070480"/>
                  <a:pt x="4258442" y="901101"/>
                </a:cubicBezTo>
                <a:cubicBezTo>
                  <a:pt x="4829734" y="731722"/>
                  <a:pt x="5172843" y="-43779"/>
                  <a:pt x="5584323" y="1941"/>
                </a:cubicBezTo>
                <a:cubicBezTo>
                  <a:pt x="5995803" y="47661"/>
                  <a:pt x="6412363" y="395641"/>
                  <a:pt x="6559683" y="626781"/>
                </a:cubicBezTo>
                <a:cubicBezTo>
                  <a:pt x="6707003" y="857921"/>
                  <a:pt x="5765724" y="1729960"/>
                  <a:pt x="5767202" y="2105060"/>
                </a:cubicBezTo>
                <a:cubicBezTo>
                  <a:pt x="5768680" y="2480160"/>
                  <a:pt x="6525371" y="3596200"/>
                  <a:pt x="6141831" y="4005140"/>
                </a:cubicBezTo>
                <a:cubicBezTo>
                  <a:pt x="5758291" y="4414080"/>
                  <a:pt x="4501221" y="3508861"/>
                  <a:pt x="4167003" y="3842421"/>
                </a:cubicBezTo>
                <a:cubicBezTo>
                  <a:pt x="3832785" y="4175981"/>
                  <a:pt x="4296335" y="5258040"/>
                  <a:pt x="4334643" y="5671221"/>
                </a:cubicBezTo>
                <a:cubicBezTo>
                  <a:pt x="4296751" y="5932002"/>
                  <a:pt x="3226973" y="6058166"/>
                  <a:pt x="2507091" y="5772866"/>
                </a:cubicBezTo>
                <a:cubicBezTo>
                  <a:pt x="1787209" y="5487566"/>
                  <a:pt x="180659" y="4461501"/>
                  <a:pt x="15351" y="3959420"/>
                </a:cubicBezTo>
                <a:close/>
              </a:path>
            </a:pathLst>
          </a:custGeom>
          <a:noFill/>
          <a:ln w="76200">
            <a:gradFill>
              <a:gsLst>
                <a:gs pos="100000">
                  <a:srgbClr val="00FF00"/>
                </a:gs>
                <a:gs pos="24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noFill/>
              </a:rPr>
              <a:t>СМ</a:t>
            </a:r>
            <a:endParaRPr lang="ru-RU" dirty="0">
              <a:noFill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7539" y="1803874"/>
            <a:ext cx="666056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>
                <a:solidFill>
                  <a:srgbClr val="58EC00"/>
                </a:solidFill>
                <a:latin typeface="Montserrat" panose="00000500000000000000" pitchFamily="2" charset="-52"/>
              </a:rPr>
              <a:t>UNIBRIDGE</a:t>
            </a:r>
            <a:b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  <a:t>ваш чит-код в мире IT</a:t>
            </a:r>
            <a:b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b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b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endParaRPr lang="ru-RU" sz="4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5498778" y="1498884"/>
            <a:ext cx="6626467" cy="3742918"/>
          </a:xfrm>
          <a:prstGeom prst="rect">
            <a:avLst/>
          </a:prstGeom>
          <a:ln>
            <a:noFill/>
          </a:ln>
        </p:spPr>
      </p:pic>
      <p:pic>
        <p:nvPicPr>
          <p:cNvPr id="3" name="Рисунок 2" descr="Изображение выглядит как текст, Шрифт, Графика, графический дизайн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158050" y="386229"/>
            <a:ext cx="1463883" cy="10056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759320" y="559133"/>
            <a:ext cx="1986045" cy="767613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графический дизайн, Шрифт, снимок экрана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914969" y="434224"/>
            <a:ext cx="2151692" cy="739642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Шрифт, текст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352901" y="437771"/>
            <a:ext cx="1102431" cy="9951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86911" y="529811"/>
            <a:ext cx="1442505" cy="730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634217" y="574835"/>
            <a:ext cx="961967" cy="730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7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7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8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8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9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9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21725" y="269961"/>
            <a:ext cx="968473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 err="1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Актуальность</a:t>
            </a:r>
            <a:r>
              <a:rPr lang="en-US" sz="4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4000" b="1" err="1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образовательной</a:t>
            </a:r>
            <a:r>
              <a:rPr lang="en-US" sz="4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endParaRPr lang="ru-RU" sz="40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US" sz="4000" b="1" err="1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платформы</a:t>
            </a:r>
            <a:r>
              <a:rPr lang="en-US" sz="40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UNIBRIDGE</a:t>
            </a:r>
            <a:endParaRPr lang="ru-RU" sz="40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Месяц 1"/>
          <p:cNvSpPr/>
          <p:nvPr/>
        </p:nvSpPr>
        <p:spPr>
          <a:xfrm rot="3784718">
            <a:off x="4260997" y="1695378"/>
            <a:ext cx="1267691" cy="2690241"/>
          </a:xfrm>
          <a:prstGeom prst="moon">
            <a:avLst/>
          </a:prstGeom>
          <a:noFill/>
          <a:ln w="76200">
            <a:gradFill>
              <a:gsLst>
                <a:gs pos="0">
                  <a:srgbClr val="00FF00"/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есяц 15"/>
          <p:cNvSpPr/>
          <p:nvPr/>
        </p:nvSpPr>
        <p:spPr>
          <a:xfrm rot="19088549">
            <a:off x="8353503" y="3964763"/>
            <a:ext cx="945223" cy="2095482"/>
          </a:xfrm>
          <a:prstGeom prst="moon">
            <a:avLst/>
          </a:prstGeom>
          <a:noFill/>
          <a:ln w="76200">
            <a:gradFill>
              <a:gsLst>
                <a:gs pos="0">
                  <a:srgbClr val="00FF00"/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518160" y="2056553"/>
            <a:ext cx="11069896" cy="4051680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3944" y="1587218"/>
            <a:ext cx="110698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br>
              <a:rPr lang="en-US" sz="4400" b="1" dirty="0"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Федеральная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задача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с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выходом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международный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уровень</a:t>
            </a:r>
            <a:r>
              <a:rPr lang="en-US" sz="16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.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Ликвидация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"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цифрового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разрыва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между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регионами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и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создание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национальной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системы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подготовки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IT-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кадров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b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</a:b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Рынок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EdTech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растёт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25% в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год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геймификация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повышает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вовлечённость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60%.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Платформа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способствует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улучшению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трудоустройства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выпускников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40% и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снижает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расходы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рекрутинг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junior-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специалистов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</a:t>
            </a:r>
            <a:r>
              <a:rPr lang="en-US" sz="200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50%.</a:t>
            </a:r>
            <a:endParaRPr lang="en-US" sz="4400" dirty="0"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5" name="Рисунок 4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: скругленные углы 39"/>
          <p:cNvSpPr/>
          <p:nvPr/>
        </p:nvSpPr>
        <p:spPr>
          <a:xfrm>
            <a:off x="4874276" y="2205863"/>
            <a:ext cx="2061585" cy="2823729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: скругленные углы 24"/>
          <p:cNvSpPr/>
          <p:nvPr/>
        </p:nvSpPr>
        <p:spPr>
          <a:xfrm>
            <a:off x="360104" y="2233914"/>
            <a:ext cx="2094379" cy="2774966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rot="799949">
            <a:off x="4478042" y="1633848"/>
            <a:ext cx="6737526" cy="4018031"/>
          </a:xfrm>
          <a:custGeom>
            <a:avLst/>
            <a:gdLst>
              <a:gd name="connsiteX0" fmla="*/ 0 w 6400800"/>
              <a:gd name="connsiteY0" fmla="*/ 910505 h 1821009"/>
              <a:gd name="connsiteX1" fmla="*/ 3200400 w 6400800"/>
              <a:gd name="connsiteY1" fmla="*/ 0 h 1821009"/>
              <a:gd name="connsiteX2" fmla="*/ 6400800 w 6400800"/>
              <a:gd name="connsiteY2" fmla="*/ 910505 h 1821009"/>
              <a:gd name="connsiteX3" fmla="*/ 3200400 w 6400800"/>
              <a:gd name="connsiteY3" fmla="*/ 1821010 h 1821009"/>
              <a:gd name="connsiteX4" fmla="*/ 0 w 6400800"/>
              <a:gd name="connsiteY4" fmla="*/ 910505 h 1821009"/>
              <a:gd name="connsiteX0-1" fmla="*/ 38 w 6400838"/>
              <a:gd name="connsiteY0-2" fmla="*/ 2007785 h 2918290"/>
              <a:gd name="connsiteX1-3" fmla="*/ 3149638 w 6400838"/>
              <a:gd name="connsiteY1-4" fmla="*/ 0 h 2918290"/>
              <a:gd name="connsiteX2-5" fmla="*/ 6400838 w 6400838"/>
              <a:gd name="connsiteY2-6" fmla="*/ 2007785 h 2918290"/>
              <a:gd name="connsiteX3-7" fmla="*/ 3200438 w 6400838"/>
              <a:gd name="connsiteY3-8" fmla="*/ 2918290 h 2918290"/>
              <a:gd name="connsiteX4-9" fmla="*/ 38 w 6400838"/>
              <a:gd name="connsiteY4-10" fmla="*/ 2007785 h 2918290"/>
              <a:gd name="connsiteX0-11" fmla="*/ 2 w 6400802"/>
              <a:gd name="connsiteY0-12" fmla="*/ 3105065 h 4015570"/>
              <a:gd name="connsiteX1-13" fmla="*/ 3210562 w 6400802"/>
              <a:gd name="connsiteY1-14" fmla="*/ 0 h 4015570"/>
              <a:gd name="connsiteX2-15" fmla="*/ 6400802 w 6400802"/>
              <a:gd name="connsiteY2-16" fmla="*/ 3105065 h 4015570"/>
              <a:gd name="connsiteX3-17" fmla="*/ 3200402 w 6400802"/>
              <a:gd name="connsiteY3-18" fmla="*/ 4015570 h 4015570"/>
              <a:gd name="connsiteX4-19" fmla="*/ 2 w 6400802"/>
              <a:gd name="connsiteY4-20" fmla="*/ 3105065 h 4015570"/>
              <a:gd name="connsiteX0-21" fmla="*/ 0 w 6675120"/>
              <a:gd name="connsiteY0-22" fmla="*/ 3145718 h 4015742"/>
              <a:gd name="connsiteX1-23" fmla="*/ 3484880 w 6675120"/>
              <a:gd name="connsiteY1-24" fmla="*/ 13 h 4015742"/>
              <a:gd name="connsiteX2-25" fmla="*/ 6675120 w 6675120"/>
              <a:gd name="connsiteY2-26" fmla="*/ 3105078 h 4015742"/>
              <a:gd name="connsiteX3-27" fmla="*/ 3474720 w 6675120"/>
              <a:gd name="connsiteY3-28" fmla="*/ 4015583 h 4015742"/>
              <a:gd name="connsiteX4-29" fmla="*/ 0 w 6675120"/>
              <a:gd name="connsiteY4-30" fmla="*/ 3145718 h 4015742"/>
              <a:gd name="connsiteX0-31" fmla="*/ 35489 w 6710609"/>
              <a:gd name="connsiteY0-32" fmla="*/ 3170853 h 4040786"/>
              <a:gd name="connsiteX1-33" fmla="*/ 1814385 w 6710609"/>
              <a:gd name="connsiteY1-34" fmla="*/ 1743208 h 4040786"/>
              <a:gd name="connsiteX2-35" fmla="*/ 3520369 w 6710609"/>
              <a:gd name="connsiteY2-36" fmla="*/ 25148 h 4040786"/>
              <a:gd name="connsiteX3-37" fmla="*/ 6710609 w 6710609"/>
              <a:gd name="connsiteY3-38" fmla="*/ 3130213 h 4040786"/>
              <a:gd name="connsiteX4-39" fmla="*/ 3510209 w 6710609"/>
              <a:gd name="connsiteY4-40" fmla="*/ 4040718 h 4040786"/>
              <a:gd name="connsiteX5" fmla="*/ 35489 w 6710609"/>
              <a:gd name="connsiteY5" fmla="*/ 3170853 h 4040786"/>
              <a:gd name="connsiteX0-41" fmla="*/ 35489 w 6741766"/>
              <a:gd name="connsiteY0-42" fmla="*/ 3145938 h 4015871"/>
              <a:gd name="connsiteX1-43" fmla="*/ 1814385 w 6741766"/>
              <a:gd name="connsiteY1-44" fmla="*/ 1718293 h 4015871"/>
              <a:gd name="connsiteX2-45" fmla="*/ 3520369 w 6741766"/>
              <a:gd name="connsiteY2-46" fmla="*/ 233 h 4015871"/>
              <a:gd name="connsiteX3-47" fmla="*/ 4506786 w 6741766"/>
              <a:gd name="connsiteY3-48" fmla="*/ 1606534 h 4015871"/>
              <a:gd name="connsiteX4-49" fmla="*/ 6710609 w 6741766"/>
              <a:gd name="connsiteY4-50" fmla="*/ 3105298 h 4015871"/>
              <a:gd name="connsiteX5-51" fmla="*/ 3510209 w 6741766"/>
              <a:gd name="connsiteY5-52" fmla="*/ 4015803 h 4015871"/>
              <a:gd name="connsiteX6" fmla="*/ 35489 w 6741766"/>
              <a:gd name="connsiteY6" fmla="*/ 3145938 h 4015871"/>
              <a:gd name="connsiteX0-53" fmla="*/ 31249 w 6737526"/>
              <a:gd name="connsiteY0-54" fmla="*/ 3145938 h 4018031"/>
              <a:gd name="connsiteX1-55" fmla="*/ 1810145 w 6737526"/>
              <a:gd name="connsiteY1-56" fmla="*/ 1718293 h 4018031"/>
              <a:gd name="connsiteX2-57" fmla="*/ 3516129 w 6737526"/>
              <a:gd name="connsiteY2-58" fmla="*/ 233 h 4018031"/>
              <a:gd name="connsiteX3-59" fmla="*/ 4502546 w 6737526"/>
              <a:gd name="connsiteY3-60" fmla="*/ 1606534 h 4018031"/>
              <a:gd name="connsiteX4-61" fmla="*/ 6706369 w 6737526"/>
              <a:gd name="connsiteY4-62" fmla="*/ 3105298 h 4018031"/>
              <a:gd name="connsiteX5-63" fmla="*/ 3505969 w 6737526"/>
              <a:gd name="connsiteY5-64" fmla="*/ 4015803 h 4018031"/>
              <a:gd name="connsiteX6-65" fmla="*/ 3384945 w 6737526"/>
              <a:gd name="connsiteY6-66" fmla="*/ 2866374 h 4018031"/>
              <a:gd name="connsiteX7" fmla="*/ 31249 w 6737526"/>
              <a:gd name="connsiteY7" fmla="*/ 3145938 h 4018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" y="connsiteY7"/>
              </a:cxn>
            </a:cxnLst>
            <a:rect l="l" t="t" r="r" b="b"/>
            <a:pathLst>
              <a:path w="6737526" h="4018031">
                <a:moveTo>
                  <a:pt x="31249" y="3145938"/>
                </a:moveTo>
                <a:cubicBezTo>
                  <a:pt x="-231218" y="2954591"/>
                  <a:pt x="1229332" y="2242577"/>
                  <a:pt x="1810145" y="1718293"/>
                </a:cubicBezTo>
                <a:cubicBezTo>
                  <a:pt x="2390958" y="1194009"/>
                  <a:pt x="3067396" y="18859"/>
                  <a:pt x="3516129" y="233"/>
                </a:cubicBezTo>
                <a:cubicBezTo>
                  <a:pt x="3964862" y="-18393"/>
                  <a:pt x="3970839" y="1089023"/>
                  <a:pt x="4502546" y="1606534"/>
                </a:cubicBezTo>
                <a:cubicBezTo>
                  <a:pt x="5034253" y="2124045"/>
                  <a:pt x="7007932" y="2656340"/>
                  <a:pt x="6706369" y="3105298"/>
                </a:cubicBezTo>
                <a:cubicBezTo>
                  <a:pt x="6404806" y="3554256"/>
                  <a:pt x="4059540" y="4055624"/>
                  <a:pt x="3505969" y="4015803"/>
                </a:cubicBezTo>
                <a:cubicBezTo>
                  <a:pt x="2952398" y="3975982"/>
                  <a:pt x="3964065" y="3011351"/>
                  <a:pt x="3384945" y="2866374"/>
                </a:cubicBezTo>
                <a:cubicBezTo>
                  <a:pt x="2805825" y="2721397"/>
                  <a:pt x="293716" y="3337285"/>
                  <a:pt x="31249" y="3145938"/>
                </a:cubicBezTo>
                <a:close/>
              </a:path>
            </a:pathLst>
          </a:custGeom>
          <a:noFill/>
          <a:ln w="76200">
            <a:gradFill>
              <a:gsLst>
                <a:gs pos="2979">
                  <a:srgbClr val="00FF00"/>
                </a:gs>
                <a:gs pos="94000">
                  <a:srgbClr val="00FF00"/>
                </a:gs>
                <a:gs pos="5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8"/>
          <p:cNvSpPr/>
          <p:nvPr/>
        </p:nvSpPr>
        <p:spPr>
          <a:xfrm rot="1284264">
            <a:off x="4606390" y="1635784"/>
            <a:ext cx="6737526" cy="4018031"/>
          </a:xfrm>
          <a:custGeom>
            <a:avLst/>
            <a:gdLst>
              <a:gd name="connsiteX0" fmla="*/ 0 w 6400800"/>
              <a:gd name="connsiteY0" fmla="*/ 910505 h 1821009"/>
              <a:gd name="connsiteX1" fmla="*/ 3200400 w 6400800"/>
              <a:gd name="connsiteY1" fmla="*/ 0 h 1821009"/>
              <a:gd name="connsiteX2" fmla="*/ 6400800 w 6400800"/>
              <a:gd name="connsiteY2" fmla="*/ 910505 h 1821009"/>
              <a:gd name="connsiteX3" fmla="*/ 3200400 w 6400800"/>
              <a:gd name="connsiteY3" fmla="*/ 1821010 h 1821009"/>
              <a:gd name="connsiteX4" fmla="*/ 0 w 6400800"/>
              <a:gd name="connsiteY4" fmla="*/ 910505 h 1821009"/>
              <a:gd name="connsiteX0-1" fmla="*/ 38 w 6400838"/>
              <a:gd name="connsiteY0-2" fmla="*/ 2007785 h 2918290"/>
              <a:gd name="connsiteX1-3" fmla="*/ 3149638 w 6400838"/>
              <a:gd name="connsiteY1-4" fmla="*/ 0 h 2918290"/>
              <a:gd name="connsiteX2-5" fmla="*/ 6400838 w 6400838"/>
              <a:gd name="connsiteY2-6" fmla="*/ 2007785 h 2918290"/>
              <a:gd name="connsiteX3-7" fmla="*/ 3200438 w 6400838"/>
              <a:gd name="connsiteY3-8" fmla="*/ 2918290 h 2918290"/>
              <a:gd name="connsiteX4-9" fmla="*/ 38 w 6400838"/>
              <a:gd name="connsiteY4-10" fmla="*/ 2007785 h 2918290"/>
              <a:gd name="connsiteX0-11" fmla="*/ 2 w 6400802"/>
              <a:gd name="connsiteY0-12" fmla="*/ 3105065 h 4015570"/>
              <a:gd name="connsiteX1-13" fmla="*/ 3210562 w 6400802"/>
              <a:gd name="connsiteY1-14" fmla="*/ 0 h 4015570"/>
              <a:gd name="connsiteX2-15" fmla="*/ 6400802 w 6400802"/>
              <a:gd name="connsiteY2-16" fmla="*/ 3105065 h 4015570"/>
              <a:gd name="connsiteX3-17" fmla="*/ 3200402 w 6400802"/>
              <a:gd name="connsiteY3-18" fmla="*/ 4015570 h 4015570"/>
              <a:gd name="connsiteX4-19" fmla="*/ 2 w 6400802"/>
              <a:gd name="connsiteY4-20" fmla="*/ 3105065 h 4015570"/>
              <a:gd name="connsiteX0-21" fmla="*/ 0 w 6675120"/>
              <a:gd name="connsiteY0-22" fmla="*/ 3145718 h 4015742"/>
              <a:gd name="connsiteX1-23" fmla="*/ 3484880 w 6675120"/>
              <a:gd name="connsiteY1-24" fmla="*/ 13 h 4015742"/>
              <a:gd name="connsiteX2-25" fmla="*/ 6675120 w 6675120"/>
              <a:gd name="connsiteY2-26" fmla="*/ 3105078 h 4015742"/>
              <a:gd name="connsiteX3-27" fmla="*/ 3474720 w 6675120"/>
              <a:gd name="connsiteY3-28" fmla="*/ 4015583 h 4015742"/>
              <a:gd name="connsiteX4-29" fmla="*/ 0 w 6675120"/>
              <a:gd name="connsiteY4-30" fmla="*/ 3145718 h 4015742"/>
              <a:gd name="connsiteX0-31" fmla="*/ 35489 w 6710609"/>
              <a:gd name="connsiteY0-32" fmla="*/ 3170853 h 4040786"/>
              <a:gd name="connsiteX1-33" fmla="*/ 1814385 w 6710609"/>
              <a:gd name="connsiteY1-34" fmla="*/ 1743208 h 4040786"/>
              <a:gd name="connsiteX2-35" fmla="*/ 3520369 w 6710609"/>
              <a:gd name="connsiteY2-36" fmla="*/ 25148 h 4040786"/>
              <a:gd name="connsiteX3-37" fmla="*/ 6710609 w 6710609"/>
              <a:gd name="connsiteY3-38" fmla="*/ 3130213 h 4040786"/>
              <a:gd name="connsiteX4-39" fmla="*/ 3510209 w 6710609"/>
              <a:gd name="connsiteY4-40" fmla="*/ 4040718 h 4040786"/>
              <a:gd name="connsiteX5" fmla="*/ 35489 w 6710609"/>
              <a:gd name="connsiteY5" fmla="*/ 3170853 h 4040786"/>
              <a:gd name="connsiteX0-41" fmla="*/ 35489 w 6741766"/>
              <a:gd name="connsiteY0-42" fmla="*/ 3145938 h 4015871"/>
              <a:gd name="connsiteX1-43" fmla="*/ 1814385 w 6741766"/>
              <a:gd name="connsiteY1-44" fmla="*/ 1718293 h 4015871"/>
              <a:gd name="connsiteX2-45" fmla="*/ 3520369 w 6741766"/>
              <a:gd name="connsiteY2-46" fmla="*/ 233 h 4015871"/>
              <a:gd name="connsiteX3-47" fmla="*/ 4506786 w 6741766"/>
              <a:gd name="connsiteY3-48" fmla="*/ 1606534 h 4015871"/>
              <a:gd name="connsiteX4-49" fmla="*/ 6710609 w 6741766"/>
              <a:gd name="connsiteY4-50" fmla="*/ 3105298 h 4015871"/>
              <a:gd name="connsiteX5-51" fmla="*/ 3510209 w 6741766"/>
              <a:gd name="connsiteY5-52" fmla="*/ 4015803 h 4015871"/>
              <a:gd name="connsiteX6" fmla="*/ 35489 w 6741766"/>
              <a:gd name="connsiteY6" fmla="*/ 3145938 h 4015871"/>
              <a:gd name="connsiteX0-53" fmla="*/ 31249 w 6737526"/>
              <a:gd name="connsiteY0-54" fmla="*/ 3145938 h 4018031"/>
              <a:gd name="connsiteX1-55" fmla="*/ 1810145 w 6737526"/>
              <a:gd name="connsiteY1-56" fmla="*/ 1718293 h 4018031"/>
              <a:gd name="connsiteX2-57" fmla="*/ 3516129 w 6737526"/>
              <a:gd name="connsiteY2-58" fmla="*/ 233 h 4018031"/>
              <a:gd name="connsiteX3-59" fmla="*/ 4502546 w 6737526"/>
              <a:gd name="connsiteY3-60" fmla="*/ 1606534 h 4018031"/>
              <a:gd name="connsiteX4-61" fmla="*/ 6706369 w 6737526"/>
              <a:gd name="connsiteY4-62" fmla="*/ 3105298 h 4018031"/>
              <a:gd name="connsiteX5-63" fmla="*/ 3505969 w 6737526"/>
              <a:gd name="connsiteY5-64" fmla="*/ 4015803 h 4018031"/>
              <a:gd name="connsiteX6-65" fmla="*/ 3384945 w 6737526"/>
              <a:gd name="connsiteY6-66" fmla="*/ 2866374 h 4018031"/>
              <a:gd name="connsiteX7" fmla="*/ 31249 w 6737526"/>
              <a:gd name="connsiteY7" fmla="*/ 3145938 h 4018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" y="connsiteY7"/>
              </a:cxn>
            </a:cxnLst>
            <a:rect l="l" t="t" r="r" b="b"/>
            <a:pathLst>
              <a:path w="6737526" h="4018031">
                <a:moveTo>
                  <a:pt x="31249" y="3145938"/>
                </a:moveTo>
                <a:cubicBezTo>
                  <a:pt x="-231218" y="2954591"/>
                  <a:pt x="1229332" y="2242577"/>
                  <a:pt x="1810145" y="1718293"/>
                </a:cubicBezTo>
                <a:cubicBezTo>
                  <a:pt x="2390958" y="1194009"/>
                  <a:pt x="3067396" y="18859"/>
                  <a:pt x="3516129" y="233"/>
                </a:cubicBezTo>
                <a:cubicBezTo>
                  <a:pt x="3964862" y="-18393"/>
                  <a:pt x="3970839" y="1089023"/>
                  <a:pt x="4502546" y="1606534"/>
                </a:cubicBezTo>
                <a:cubicBezTo>
                  <a:pt x="5034253" y="2124045"/>
                  <a:pt x="7007932" y="2656340"/>
                  <a:pt x="6706369" y="3105298"/>
                </a:cubicBezTo>
                <a:cubicBezTo>
                  <a:pt x="6404806" y="3554256"/>
                  <a:pt x="4059540" y="4055624"/>
                  <a:pt x="3505969" y="4015803"/>
                </a:cubicBezTo>
                <a:cubicBezTo>
                  <a:pt x="2952398" y="3975982"/>
                  <a:pt x="3964065" y="3011351"/>
                  <a:pt x="3384945" y="2866374"/>
                </a:cubicBezTo>
                <a:cubicBezTo>
                  <a:pt x="2805825" y="2721397"/>
                  <a:pt x="293716" y="3337285"/>
                  <a:pt x="31249" y="3145938"/>
                </a:cubicBezTo>
                <a:close/>
              </a:path>
            </a:pathLst>
          </a:custGeom>
          <a:noFill/>
          <a:ln w="76200">
            <a:gradFill>
              <a:gsLst>
                <a:gs pos="2979">
                  <a:srgbClr val="00FF00"/>
                </a:gs>
                <a:gs pos="94000">
                  <a:srgbClr val="00FF00"/>
                </a:gs>
                <a:gs pos="5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8"/>
          <p:cNvSpPr/>
          <p:nvPr/>
        </p:nvSpPr>
        <p:spPr>
          <a:xfrm rot="1755197">
            <a:off x="4779110" y="1741411"/>
            <a:ext cx="6737526" cy="4018031"/>
          </a:xfrm>
          <a:custGeom>
            <a:avLst/>
            <a:gdLst>
              <a:gd name="connsiteX0" fmla="*/ 0 w 6400800"/>
              <a:gd name="connsiteY0" fmla="*/ 910505 h 1821009"/>
              <a:gd name="connsiteX1" fmla="*/ 3200400 w 6400800"/>
              <a:gd name="connsiteY1" fmla="*/ 0 h 1821009"/>
              <a:gd name="connsiteX2" fmla="*/ 6400800 w 6400800"/>
              <a:gd name="connsiteY2" fmla="*/ 910505 h 1821009"/>
              <a:gd name="connsiteX3" fmla="*/ 3200400 w 6400800"/>
              <a:gd name="connsiteY3" fmla="*/ 1821010 h 1821009"/>
              <a:gd name="connsiteX4" fmla="*/ 0 w 6400800"/>
              <a:gd name="connsiteY4" fmla="*/ 910505 h 1821009"/>
              <a:gd name="connsiteX0-1" fmla="*/ 38 w 6400838"/>
              <a:gd name="connsiteY0-2" fmla="*/ 2007785 h 2918290"/>
              <a:gd name="connsiteX1-3" fmla="*/ 3149638 w 6400838"/>
              <a:gd name="connsiteY1-4" fmla="*/ 0 h 2918290"/>
              <a:gd name="connsiteX2-5" fmla="*/ 6400838 w 6400838"/>
              <a:gd name="connsiteY2-6" fmla="*/ 2007785 h 2918290"/>
              <a:gd name="connsiteX3-7" fmla="*/ 3200438 w 6400838"/>
              <a:gd name="connsiteY3-8" fmla="*/ 2918290 h 2918290"/>
              <a:gd name="connsiteX4-9" fmla="*/ 38 w 6400838"/>
              <a:gd name="connsiteY4-10" fmla="*/ 2007785 h 2918290"/>
              <a:gd name="connsiteX0-11" fmla="*/ 2 w 6400802"/>
              <a:gd name="connsiteY0-12" fmla="*/ 3105065 h 4015570"/>
              <a:gd name="connsiteX1-13" fmla="*/ 3210562 w 6400802"/>
              <a:gd name="connsiteY1-14" fmla="*/ 0 h 4015570"/>
              <a:gd name="connsiteX2-15" fmla="*/ 6400802 w 6400802"/>
              <a:gd name="connsiteY2-16" fmla="*/ 3105065 h 4015570"/>
              <a:gd name="connsiteX3-17" fmla="*/ 3200402 w 6400802"/>
              <a:gd name="connsiteY3-18" fmla="*/ 4015570 h 4015570"/>
              <a:gd name="connsiteX4-19" fmla="*/ 2 w 6400802"/>
              <a:gd name="connsiteY4-20" fmla="*/ 3105065 h 4015570"/>
              <a:gd name="connsiteX0-21" fmla="*/ 0 w 6675120"/>
              <a:gd name="connsiteY0-22" fmla="*/ 3145718 h 4015742"/>
              <a:gd name="connsiteX1-23" fmla="*/ 3484880 w 6675120"/>
              <a:gd name="connsiteY1-24" fmla="*/ 13 h 4015742"/>
              <a:gd name="connsiteX2-25" fmla="*/ 6675120 w 6675120"/>
              <a:gd name="connsiteY2-26" fmla="*/ 3105078 h 4015742"/>
              <a:gd name="connsiteX3-27" fmla="*/ 3474720 w 6675120"/>
              <a:gd name="connsiteY3-28" fmla="*/ 4015583 h 4015742"/>
              <a:gd name="connsiteX4-29" fmla="*/ 0 w 6675120"/>
              <a:gd name="connsiteY4-30" fmla="*/ 3145718 h 4015742"/>
              <a:gd name="connsiteX0-31" fmla="*/ 35489 w 6710609"/>
              <a:gd name="connsiteY0-32" fmla="*/ 3170853 h 4040786"/>
              <a:gd name="connsiteX1-33" fmla="*/ 1814385 w 6710609"/>
              <a:gd name="connsiteY1-34" fmla="*/ 1743208 h 4040786"/>
              <a:gd name="connsiteX2-35" fmla="*/ 3520369 w 6710609"/>
              <a:gd name="connsiteY2-36" fmla="*/ 25148 h 4040786"/>
              <a:gd name="connsiteX3-37" fmla="*/ 6710609 w 6710609"/>
              <a:gd name="connsiteY3-38" fmla="*/ 3130213 h 4040786"/>
              <a:gd name="connsiteX4-39" fmla="*/ 3510209 w 6710609"/>
              <a:gd name="connsiteY4-40" fmla="*/ 4040718 h 4040786"/>
              <a:gd name="connsiteX5" fmla="*/ 35489 w 6710609"/>
              <a:gd name="connsiteY5" fmla="*/ 3170853 h 4040786"/>
              <a:gd name="connsiteX0-41" fmla="*/ 35489 w 6741766"/>
              <a:gd name="connsiteY0-42" fmla="*/ 3145938 h 4015871"/>
              <a:gd name="connsiteX1-43" fmla="*/ 1814385 w 6741766"/>
              <a:gd name="connsiteY1-44" fmla="*/ 1718293 h 4015871"/>
              <a:gd name="connsiteX2-45" fmla="*/ 3520369 w 6741766"/>
              <a:gd name="connsiteY2-46" fmla="*/ 233 h 4015871"/>
              <a:gd name="connsiteX3-47" fmla="*/ 4506786 w 6741766"/>
              <a:gd name="connsiteY3-48" fmla="*/ 1606534 h 4015871"/>
              <a:gd name="connsiteX4-49" fmla="*/ 6710609 w 6741766"/>
              <a:gd name="connsiteY4-50" fmla="*/ 3105298 h 4015871"/>
              <a:gd name="connsiteX5-51" fmla="*/ 3510209 w 6741766"/>
              <a:gd name="connsiteY5-52" fmla="*/ 4015803 h 4015871"/>
              <a:gd name="connsiteX6" fmla="*/ 35489 w 6741766"/>
              <a:gd name="connsiteY6" fmla="*/ 3145938 h 4015871"/>
              <a:gd name="connsiteX0-53" fmla="*/ 31249 w 6737526"/>
              <a:gd name="connsiteY0-54" fmla="*/ 3145938 h 4018031"/>
              <a:gd name="connsiteX1-55" fmla="*/ 1810145 w 6737526"/>
              <a:gd name="connsiteY1-56" fmla="*/ 1718293 h 4018031"/>
              <a:gd name="connsiteX2-57" fmla="*/ 3516129 w 6737526"/>
              <a:gd name="connsiteY2-58" fmla="*/ 233 h 4018031"/>
              <a:gd name="connsiteX3-59" fmla="*/ 4502546 w 6737526"/>
              <a:gd name="connsiteY3-60" fmla="*/ 1606534 h 4018031"/>
              <a:gd name="connsiteX4-61" fmla="*/ 6706369 w 6737526"/>
              <a:gd name="connsiteY4-62" fmla="*/ 3105298 h 4018031"/>
              <a:gd name="connsiteX5-63" fmla="*/ 3505969 w 6737526"/>
              <a:gd name="connsiteY5-64" fmla="*/ 4015803 h 4018031"/>
              <a:gd name="connsiteX6-65" fmla="*/ 3384945 w 6737526"/>
              <a:gd name="connsiteY6-66" fmla="*/ 2866374 h 4018031"/>
              <a:gd name="connsiteX7" fmla="*/ 31249 w 6737526"/>
              <a:gd name="connsiteY7" fmla="*/ 3145938 h 4018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" y="connsiteY7"/>
              </a:cxn>
            </a:cxnLst>
            <a:rect l="l" t="t" r="r" b="b"/>
            <a:pathLst>
              <a:path w="6737526" h="4018031">
                <a:moveTo>
                  <a:pt x="31249" y="3145938"/>
                </a:moveTo>
                <a:cubicBezTo>
                  <a:pt x="-231218" y="2954591"/>
                  <a:pt x="1229332" y="2242577"/>
                  <a:pt x="1810145" y="1718293"/>
                </a:cubicBezTo>
                <a:cubicBezTo>
                  <a:pt x="2390958" y="1194009"/>
                  <a:pt x="3067396" y="18859"/>
                  <a:pt x="3516129" y="233"/>
                </a:cubicBezTo>
                <a:cubicBezTo>
                  <a:pt x="3964862" y="-18393"/>
                  <a:pt x="3970839" y="1089023"/>
                  <a:pt x="4502546" y="1606534"/>
                </a:cubicBezTo>
                <a:cubicBezTo>
                  <a:pt x="5034253" y="2124045"/>
                  <a:pt x="7007932" y="2656340"/>
                  <a:pt x="6706369" y="3105298"/>
                </a:cubicBezTo>
                <a:cubicBezTo>
                  <a:pt x="6404806" y="3554256"/>
                  <a:pt x="4059540" y="4055624"/>
                  <a:pt x="3505969" y="4015803"/>
                </a:cubicBezTo>
                <a:cubicBezTo>
                  <a:pt x="2952398" y="3975982"/>
                  <a:pt x="3964065" y="3011351"/>
                  <a:pt x="3384945" y="2866374"/>
                </a:cubicBezTo>
                <a:cubicBezTo>
                  <a:pt x="2805825" y="2721397"/>
                  <a:pt x="293716" y="3337285"/>
                  <a:pt x="31249" y="3145938"/>
                </a:cubicBezTo>
                <a:close/>
              </a:path>
            </a:pathLst>
          </a:custGeom>
          <a:noFill/>
          <a:ln w="76200">
            <a:gradFill>
              <a:gsLst>
                <a:gs pos="2979">
                  <a:srgbClr val="00FF00"/>
                </a:gs>
                <a:gs pos="94000">
                  <a:srgbClr val="00FF00"/>
                </a:gs>
                <a:gs pos="5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8"/>
          <p:cNvSpPr/>
          <p:nvPr/>
        </p:nvSpPr>
        <p:spPr>
          <a:xfrm rot="2140684">
            <a:off x="4905945" y="1863799"/>
            <a:ext cx="6737526" cy="4018031"/>
          </a:xfrm>
          <a:custGeom>
            <a:avLst/>
            <a:gdLst>
              <a:gd name="connsiteX0" fmla="*/ 0 w 6400800"/>
              <a:gd name="connsiteY0" fmla="*/ 910505 h 1821009"/>
              <a:gd name="connsiteX1" fmla="*/ 3200400 w 6400800"/>
              <a:gd name="connsiteY1" fmla="*/ 0 h 1821009"/>
              <a:gd name="connsiteX2" fmla="*/ 6400800 w 6400800"/>
              <a:gd name="connsiteY2" fmla="*/ 910505 h 1821009"/>
              <a:gd name="connsiteX3" fmla="*/ 3200400 w 6400800"/>
              <a:gd name="connsiteY3" fmla="*/ 1821010 h 1821009"/>
              <a:gd name="connsiteX4" fmla="*/ 0 w 6400800"/>
              <a:gd name="connsiteY4" fmla="*/ 910505 h 1821009"/>
              <a:gd name="connsiteX0-1" fmla="*/ 38 w 6400838"/>
              <a:gd name="connsiteY0-2" fmla="*/ 2007785 h 2918290"/>
              <a:gd name="connsiteX1-3" fmla="*/ 3149638 w 6400838"/>
              <a:gd name="connsiteY1-4" fmla="*/ 0 h 2918290"/>
              <a:gd name="connsiteX2-5" fmla="*/ 6400838 w 6400838"/>
              <a:gd name="connsiteY2-6" fmla="*/ 2007785 h 2918290"/>
              <a:gd name="connsiteX3-7" fmla="*/ 3200438 w 6400838"/>
              <a:gd name="connsiteY3-8" fmla="*/ 2918290 h 2918290"/>
              <a:gd name="connsiteX4-9" fmla="*/ 38 w 6400838"/>
              <a:gd name="connsiteY4-10" fmla="*/ 2007785 h 2918290"/>
              <a:gd name="connsiteX0-11" fmla="*/ 2 w 6400802"/>
              <a:gd name="connsiteY0-12" fmla="*/ 3105065 h 4015570"/>
              <a:gd name="connsiteX1-13" fmla="*/ 3210562 w 6400802"/>
              <a:gd name="connsiteY1-14" fmla="*/ 0 h 4015570"/>
              <a:gd name="connsiteX2-15" fmla="*/ 6400802 w 6400802"/>
              <a:gd name="connsiteY2-16" fmla="*/ 3105065 h 4015570"/>
              <a:gd name="connsiteX3-17" fmla="*/ 3200402 w 6400802"/>
              <a:gd name="connsiteY3-18" fmla="*/ 4015570 h 4015570"/>
              <a:gd name="connsiteX4-19" fmla="*/ 2 w 6400802"/>
              <a:gd name="connsiteY4-20" fmla="*/ 3105065 h 4015570"/>
              <a:gd name="connsiteX0-21" fmla="*/ 0 w 6675120"/>
              <a:gd name="connsiteY0-22" fmla="*/ 3145718 h 4015742"/>
              <a:gd name="connsiteX1-23" fmla="*/ 3484880 w 6675120"/>
              <a:gd name="connsiteY1-24" fmla="*/ 13 h 4015742"/>
              <a:gd name="connsiteX2-25" fmla="*/ 6675120 w 6675120"/>
              <a:gd name="connsiteY2-26" fmla="*/ 3105078 h 4015742"/>
              <a:gd name="connsiteX3-27" fmla="*/ 3474720 w 6675120"/>
              <a:gd name="connsiteY3-28" fmla="*/ 4015583 h 4015742"/>
              <a:gd name="connsiteX4-29" fmla="*/ 0 w 6675120"/>
              <a:gd name="connsiteY4-30" fmla="*/ 3145718 h 4015742"/>
              <a:gd name="connsiteX0-31" fmla="*/ 35489 w 6710609"/>
              <a:gd name="connsiteY0-32" fmla="*/ 3170853 h 4040786"/>
              <a:gd name="connsiteX1-33" fmla="*/ 1814385 w 6710609"/>
              <a:gd name="connsiteY1-34" fmla="*/ 1743208 h 4040786"/>
              <a:gd name="connsiteX2-35" fmla="*/ 3520369 w 6710609"/>
              <a:gd name="connsiteY2-36" fmla="*/ 25148 h 4040786"/>
              <a:gd name="connsiteX3-37" fmla="*/ 6710609 w 6710609"/>
              <a:gd name="connsiteY3-38" fmla="*/ 3130213 h 4040786"/>
              <a:gd name="connsiteX4-39" fmla="*/ 3510209 w 6710609"/>
              <a:gd name="connsiteY4-40" fmla="*/ 4040718 h 4040786"/>
              <a:gd name="connsiteX5" fmla="*/ 35489 w 6710609"/>
              <a:gd name="connsiteY5" fmla="*/ 3170853 h 4040786"/>
              <a:gd name="connsiteX0-41" fmla="*/ 35489 w 6741766"/>
              <a:gd name="connsiteY0-42" fmla="*/ 3145938 h 4015871"/>
              <a:gd name="connsiteX1-43" fmla="*/ 1814385 w 6741766"/>
              <a:gd name="connsiteY1-44" fmla="*/ 1718293 h 4015871"/>
              <a:gd name="connsiteX2-45" fmla="*/ 3520369 w 6741766"/>
              <a:gd name="connsiteY2-46" fmla="*/ 233 h 4015871"/>
              <a:gd name="connsiteX3-47" fmla="*/ 4506786 w 6741766"/>
              <a:gd name="connsiteY3-48" fmla="*/ 1606534 h 4015871"/>
              <a:gd name="connsiteX4-49" fmla="*/ 6710609 w 6741766"/>
              <a:gd name="connsiteY4-50" fmla="*/ 3105298 h 4015871"/>
              <a:gd name="connsiteX5-51" fmla="*/ 3510209 w 6741766"/>
              <a:gd name="connsiteY5-52" fmla="*/ 4015803 h 4015871"/>
              <a:gd name="connsiteX6" fmla="*/ 35489 w 6741766"/>
              <a:gd name="connsiteY6" fmla="*/ 3145938 h 4015871"/>
              <a:gd name="connsiteX0-53" fmla="*/ 31249 w 6737526"/>
              <a:gd name="connsiteY0-54" fmla="*/ 3145938 h 4018031"/>
              <a:gd name="connsiteX1-55" fmla="*/ 1810145 w 6737526"/>
              <a:gd name="connsiteY1-56" fmla="*/ 1718293 h 4018031"/>
              <a:gd name="connsiteX2-57" fmla="*/ 3516129 w 6737526"/>
              <a:gd name="connsiteY2-58" fmla="*/ 233 h 4018031"/>
              <a:gd name="connsiteX3-59" fmla="*/ 4502546 w 6737526"/>
              <a:gd name="connsiteY3-60" fmla="*/ 1606534 h 4018031"/>
              <a:gd name="connsiteX4-61" fmla="*/ 6706369 w 6737526"/>
              <a:gd name="connsiteY4-62" fmla="*/ 3105298 h 4018031"/>
              <a:gd name="connsiteX5-63" fmla="*/ 3505969 w 6737526"/>
              <a:gd name="connsiteY5-64" fmla="*/ 4015803 h 4018031"/>
              <a:gd name="connsiteX6-65" fmla="*/ 3384945 w 6737526"/>
              <a:gd name="connsiteY6-66" fmla="*/ 2866374 h 4018031"/>
              <a:gd name="connsiteX7" fmla="*/ 31249 w 6737526"/>
              <a:gd name="connsiteY7" fmla="*/ 3145938 h 4018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" y="connsiteY7"/>
              </a:cxn>
            </a:cxnLst>
            <a:rect l="l" t="t" r="r" b="b"/>
            <a:pathLst>
              <a:path w="6737526" h="4018031">
                <a:moveTo>
                  <a:pt x="31249" y="3145938"/>
                </a:moveTo>
                <a:cubicBezTo>
                  <a:pt x="-231218" y="2954591"/>
                  <a:pt x="1229332" y="2242577"/>
                  <a:pt x="1810145" y="1718293"/>
                </a:cubicBezTo>
                <a:cubicBezTo>
                  <a:pt x="2390958" y="1194009"/>
                  <a:pt x="3067396" y="18859"/>
                  <a:pt x="3516129" y="233"/>
                </a:cubicBezTo>
                <a:cubicBezTo>
                  <a:pt x="3964862" y="-18393"/>
                  <a:pt x="3970839" y="1089023"/>
                  <a:pt x="4502546" y="1606534"/>
                </a:cubicBezTo>
                <a:cubicBezTo>
                  <a:pt x="5034253" y="2124045"/>
                  <a:pt x="7007932" y="2656340"/>
                  <a:pt x="6706369" y="3105298"/>
                </a:cubicBezTo>
                <a:cubicBezTo>
                  <a:pt x="6404806" y="3554256"/>
                  <a:pt x="4059540" y="4055624"/>
                  <a:pt x="3505969" y="4015803"/>
                </a:cubicBezTo>
                <a:cubicBezTo>
                  <a:pt x="2952398" y="3975982"/>
                  <a:pt x="3964065" y="3011351"/>
                  <a:pt x="3384945" y="2866374"/>
                </a:cubicBezTo>
                <a:cubicBezTo>
                  <a:pt x="2805825" y="2721397"/>
                  <a:pt x="293716" y="3337285"/>
                  <a:pt x="31249" y="3145938"/>
                </a:cubicBezTo>
                <a:close/>
              </a:path>
            </a:pathLst>
          </a:custGeom>
          <a:noFill/>
          <a:ln w="76200">
            <a:gradFill>
              <a:gsLst>
                <a:gs pos="2979">
                  <a:srgbClr val="00FF00"/>
                </a:gs>
                <a:gs pos="94000">
                  <a:srgbClr val="00FF00"/>
                </a:gs>
                <a:gs pos="5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2205" y="117561"/>
            <a:ext cx="10068526" cy="2399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сновные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группы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целевой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аудитории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b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5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174955" y="113326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8" name="Image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 bwMode="auto">
          <a:xfrm>
            <a:off x="1735818" y="4416768"/>
            <a:ext cx="362519" cy="414307"/>
          </a:xfrm>
          <a:prstGeom prst="rect">
            <a:avLst/>
          </a:prstGeom>
        </p:spPr>
      </p:pic>
      <p:sp>
        <p:nvSpPr>
          <p:cNvPr id="14" name="Text 2"/>
          <p:cNvSpPr txBox="1"/>
          <p:nvPr/>
        </p:nvSpPr>
        <p:spPr bwMode="auto">
          <a:xfrm>
            <a:off x="529841" y="2405861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Школьники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15-18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лет</a:t>
            </a:r>
            <a:b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3"/>
          <p:cNvSpPr txBox="1"/>
          <p:nvPr/>
        </p:nvSpPr>
        <p:spPr bwMode="auto">
          <a:xfrm>
            <a:off x="559858" y="3161189"/>
            <a:ext cx="1446672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Подростки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ищущие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профессиональное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направление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интерес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к IT-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сфере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дальнейшего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7" name="Прямоугольник: скругленные углы 36"/>
          <p:cNvSpPr/>
          <p:nvPr/>
        </p:nvSpPr>
        <p:spPr>
          <a:xfrm>
            <a:off x="2654237" y="2205863"/>
            <a:ext cx="2061585" cy="2823729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 4"/>
          <p:cNvSpPr txBox="1"/>
          <p:nvPr/>
        </p:nvSpPr>
        <p:spPr bwMode="auto">
          <a:xfrm>
            <a:off x="2806082" y="2417716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Студенты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специальностей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18-24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года</a:t>
            </a: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Text 5"/>
          <p:cNvSpPr txBox="1"/>
          <p:nvPr/>
        </p:nvSpPr>
        <p:spPr bwMode="auto">
          <a:xfrm>
            <a:off x="2808448" y="3052116"/>
            <a:ext cx="1816558" cy="1543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Молодёжь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стремящаяся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получ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практические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эффективное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трудоустройство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IT-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компаниях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10" name="Image 2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 bwMode="auto">
          <a:xfrm>
            <a:off x="4148707" y="4419595"/>
            <a:ext cx="416122" cy="416122"/>
          </a:xfrm>
          <a:prstGeom prst="rect">
            <a:avLst/>
          </a:prstGeom>
        </p:spPr>
      </p:pic>
      <p:sp>
        <p:nvSpPr>
          <p:cNvPr id="19" name="Text 6"/>
          <p:cNvSpPr txBox="1"/>
          <p:nvPr/>
        </p:nvSpPr>
        <p:spPr bwMode="auto">
          <a:xfrm>
            <a:off x="5031282" y="2316334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Специалисты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25-35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лет</a:t>
            </a:r>
            <a:b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Text 7"/>
          <p:cNvSpPr txBox="1"/>
          <p:nvPr/>
        </p:nvSpPr>
        <p:spPr bwMode="auto">
          <a:xfrm>
            <a:off x="5031282" y="2849001"/>
            <a:ext cx="1830159" cy="1543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Профессионалы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желающие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сменить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карьеру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освоить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новые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повышения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квалификации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/>
            </a:endParaRPr>
          </a:p>
        </p:txBody>
      </p:sp>
      <p:sp>
        <p:nvSpPr>
          <p:cNvPr id="41" name="Прямоугольник: скругленные углы 40"/>
          <p:cNvSpPr/>
          <p:nvPr/>
        </p:nvSpPr>
        <p:spPr>
          <a:xfrm>
            <a:off x="7092867" y="2193093"/>
            <a:ext cx="2061585" cy="2823729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Image 4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 bwMode="auto">
          <a:xfrm>
            <a:off x="8749293" y="4495307"/>
            <a:ext cx="266625" cy="355500"/>
          </a:xfrm>
          <a:prstGeom prst="rect">
            <a:avLst/>
          </a:prstGeom>
        </p:spPr>
      </p:pic>
      <p:sp>
        <p:nvSpPr>
          <p:cNvPr id="21" name="Text 8"/>
          <p:cNvSpPr txBox="1"/>
          <p:nvPr/>
        </p:nvSpPr>
        <p:spPr bwMode="auto">
          <a:xfrm>
            <a:off x="7226374" y="2210053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IT-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компании</a:t>
            </a:r>
            <a:br>
              <a:rPr lang="en-US" sz="1400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 9"/>
          <p:cNvSpPr txBox="1"/>
          <p:nvPr/>
        </p:nvSpPr>
        <p:spPr bwMode="auto">
          <a:xfrm>
            <a:off x="7226374" y="2748129"/>
            <a:ext cx="1661100" cy="1543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Организации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заинтересованные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оптимизации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рекрутинга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привлечении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квалифицированных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специалистов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2" name="Прямоугольник: скругленные углы 41"/>
          <p:cNvSpPr/>
          <p:nvPr/>
        </p:nvSpPr>
        <p:spPr>
          <a:xfrm>
            <a:off x="9383552" y="2189873"/>
            <a:ext cx="2061585" cy="2823729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Image 5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 bwMode="auto">
          <a:xfrm>
            <a:off x="6378137" y="4464298"/>
            <a:ext cx="409151" cy="409151"/>
          </a:xfrm>
          <a:prstGeom prst="rect">
            <a:avLst/>
          </a:prstGeom>
        </p:spPr>
      </p:pic>
      <p:sp>
        <p:nvSpPr>
          <p:cNvPr id="23" name="Text 10"/>
          <p:cNvSpPr txBox="1"/>
          <p:nvPr/>
        </p:nvSpPr>
        <p:spPr bwMode="auto">
          <a:xfrm>
            <a:off x="9537763" y="2468190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3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Образовательные</a:t>
            </a:r>
            <a:r>
              <a:rPr lang="en-US" sz="13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3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центры</a:t>
            </a:r>
            <a:r>
              <a:rPr lang="en-US" sz="13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3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карьерные</a:t>
            </a:r>
            <a:r>
              <a:rPr lang="en-US" sz="13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3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службы</a:t>
            </a:r>
            <a:br>
              <a:rPr lang="en-US" sz="1300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300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 11"/>
          <p:cNvSpPr txBox="1"/>
          <p:nvPr/>
        </p:nvSpPr>
        <p:spPr bwMode="auto">
          <a:xfrm>
            <a:off x="9537763" y="3208840"/>
            <a:ext cx="1661100" cy="1543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Учреждения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интегрирующие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современные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методы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обучения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помощь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трудоустройстве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своих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студентов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11" name="Image 3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 bwMode="auto">
          <a:xfrm>
            <a:off x="10939574" y="4517949"/>
            <a:ext cx="355500" cy="35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1"/>
          <p:cNvSpPr/>
          <p:nvPr/>
        </p:nvSpPr>
        <p:spPr>
          <a:xfrm rot="3295937">
            <a:off x="6650662" y="1457822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1"/>
          <p:cNvSpPr/>
          <p:nvPr/>
        </p:nvSpPr>
        <p:spPr>
          <a:xfrm rot="1585795">
            <a:off x="6358560" y="774457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71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1"/>
          <p:cNvSpPr/>
          <p:nvPr/>
        </p:nvSpPr>
        <p:spPr>
          <a:xfrm rot="21100839">
            <a:off x="5083868" y="573527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58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1"/>
          <p:cNvSpPr/>
          <p:nvPr/>
        </p:nvSpPr>
        <p:spPr>
          <a:xfrm rot="535439">
            <a:off x="5755189" y="475314"/>
            <a:ext cx="2899475" cy="5229569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62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52206" y="117561"/>
            <a:ext cx="9191234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роблемы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современного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образования</a:t>
            </a:r>
            <a:endParaRPr lang="ru-RU" sz="5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12" name="Text 2"/>
          <p:cNvSpPr txBox="1"/>
          <p:nvPr/>
        </p:nvSpPr>
        <p:spPr bwMode="auto">
          <a:xfrm>
            <a:off x="7041913" y="2058698"/>
            <a:ext cx="3046839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80000"/>
              </a:lnSpc>
              <a:buNone/>
              <a:defRPr/>
            </a:pPr>
            <a:r>
              <a:rPr lang="ru-RU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ысокий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порог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входа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новичков</a:t>
            </a:r>
            <a:b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Начинающие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специалисты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сталкиваются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недостатком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практических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навыков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сложностями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адаптации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рынке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3"/>
          <p:cNvSpPr txBox="1"/>
          <p:nvPr/>
        </p:nvSpPr>
        <p:spPr bwMode="auto">
          <a:xfrm>
            <a:off x="1557595" y="2156912"/>
            <a:ext cx="3006411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80000"/>
              </a:lnSpc>
              <a:buNone/>
              <a:defRPr/>
            </a:pPr>
            <a:r>
              <a:rPr lang="ru-RU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есоответствие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программы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рынка</a:t>
            </a:r>
            <a:b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Образовательные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программы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зачастую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отражают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текущие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требования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индустрии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нужды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работодателей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4"/>
          <p:cNvSpPr txBox="1"/>
          <p:nvPr/>
        </p:nvSpPr>
        <p:spPr bwMode="auto">
          <a:xfrm>
            <a:off x="3163402" y="4469638"/>
            <a:ext cx="3323326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80000"/>
              </a:lnSpc>
              <a:buNone/>
              <a:defRPr/>
            </a:pPr>
            <a:r>
              <a:rPr lang="ru-RU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тсутствие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ru-RU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нтеграции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учебы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работы</a:t>
            </a:r>
            <a:b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плавного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перехода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обучения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к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практике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трудоустройству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что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затрудняет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старт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новичков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5"/>
          <p:cNvSpPr txBox="1"/>
          <p:nvPr/>
        </p:nvSpPr>
        <p:spPr bwMode="auto">
          <a:xfrm>
            <a:off x="8494091" y="4469638"/>
            <a:ext cx="2737800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80000"/>
              </a:lnSpc>
              <a:buNone/>
              <a:defRPr/>
            </a:pPr>
            <a:r>
              <a:rPr lang="ru-RU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еэффективные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курсы</a:t>
            </a:r>
            <a:r>
              <a:rPr lang="en-US" sz="20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20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рекрутинг</a:t>
            </a:r>
            <a:b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Обучающие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курсы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часто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лишены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практики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а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рекрутинг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требует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значительных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ресурсов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времени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компаний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441960" y="4071350"/>
            <a:ext cx="11338571" cy="125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/>
          <p:cNvCxnSpPr>
            <a:endCxn id="13" idx="3"/>
          </p:cNvCxnSpPr>
          <p:nvPr/>
        </p:nvCxnSpPr>
        <p:spPr>
          <a:xfrm rot="16200000" flipV="1">
            <a:off x="4145671" y="3090948"/>
            <a:ext cx="1399995" cy="563324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: уступ 27"/>
          <p:cNvCxnSpPr>
            <a:endCxn id="12" idx="3"/>
          </p:cNvCxnSpPr>
          <p:nvPr/>
        </p:nvCxnSpPr>
        <p:spPr>
          <a:xfrm rot="16200000" flipV="1">
            <a:off x="9554631" y="3108519"/>
            <a:ext cx="1545824" cy="477582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: уступ 30"/>
          <p:cNvCxnSpPr/>
          <p:nvPr/>
        </p:nvCxnSpPr>
        <p:spPr>
          <a:xfrm rot="16200000" flipH="1">
            <a:off x="2155579" y="4175635"/>
            <a:ext cx="913988" cy="705418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: уступ 36"/>
          <p:cNvCxnSpPr/>
          <p:nvPr/>
        </p:nvCxnSpPr>
        <p:spPr>
          <a:xfrm rot="16200000" flipH="1">
            <a:off x="7566087" y="4301173"/>
            <a:ext cx="905109" cy="463220"/>
          </a:xfrm>
          <a:prstGeom prst="bentConnector3">
            <a:avLst>
              <a:gd name="adj1" fmla="val 97146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52205" y="117561"/>
            <a:ext cx="9583133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ехнологии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уникальные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функции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endParaRPr lang="ru-RU" sz="5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Месяц 1"/>
          <p:cNvSpPr/>
          <p:nvPr/>
        </p:nvSpPr>
        <p:spPr>
          <a:xfrm rot="3784718">
            <a:off x="4260997" y="1695378"/>
            <a:ext cx="1267691" cy="2690241"/>
          </a:xfrm>
          <a:prstGeom prst="moon">
            <a:avLst/>
          </a:prstGeom>
          <a:noFill/>
          <a:ln w="76200">
            <a:gradFill>
              <a:gsLst>
                <a:gs pos="0">
                  <a:srgbClr val="00FF00"/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есяц 15"/>
          <p:cNvSpPr/>
          <p:nvPr/>
        </p:nvSpPr>
        <p:spPr>
          <a:xfrm rot="19088549">
            <a:off x="8353503" y="3964763"/>
            <a:ext cx="945223" cy="2095482"/>
          </a:xfrm>
          <a:prstGeom prst="moon">
            <a:avLst/>
          </a:prstGeom>
          <a:noFill/>
          <a:ln w="76200">
            <a:gradFill>
              <a:gsLst>
                <a:gs pos="0">
                  <a:srgbClr val="00FF00"/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518160" y="2056553"/>
            <a:ext cx="11069896" cy="4051680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3944" y="1587218"/>
            <a:ext cx="11069896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br>
              <a:rPr lang="en-US" sz="44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48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36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Техническая</a:t>
            </a:r>
            <a:r>
              <a:rPr lang="en-US" sz="36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36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база</a:t>
            </a:r>
            <a:r>
              <a:rPr lang="en-US" sz="36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36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платформы</a:t>
            </a:r>
            <a:br>
              <a:rPr lang="en-US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построена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современных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технологиях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AI-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ассистентом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основе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GPT-4,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работающим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облаке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масштабируемость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доступность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4800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36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Функциональные</a:t>
            </a:r>
            <a:r>
              <a:rPr lang="en-US" sz="36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36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возможности</a:t>
            </a:r>
            <a:br>
              <a:rPr lang="en-US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Пользователям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предоставляется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персональная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траектория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обучения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игровые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механики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удержания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мотивации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а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также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доступ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к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реальным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корпоративным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кейсам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что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обеспечивает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полный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цикл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образования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возможного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трудоустройства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4400" dirty="0"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5" name="Рисунок 4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52205" y="117561"/>
            <a:ext cx="9583133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</a:t>
            </a:r>
            <a:r>
              <a:rPr lang="en-US" sz="54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ынок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54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модель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монетизации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endParaRPr lang="ru-RU" sz="5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518160" y="2056553"/>
            <a:ext cx="5242560" cy="4051680"/>
          </a:xfrm>
          <a:prstGeom prst="roundRect">
            <a:avLst>
              <a:gd name="adj" fmla="val 8365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  <a:effectLst>
            <a:outerShdw blurRad="1270000" dist="50800" dir="5400000" algn="ctr" rotWithShape="0">
              <a:srgbClr val="000000">
                <a:alpha val="0"/>
              </a:srgb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95384" y="1585127"/>
            <a:ext cx="4867216" cy="452217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Планируется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охват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более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500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тыс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ожидаемым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проникновением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5% в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первый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год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Пользователи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смогут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приобретать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подписку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разные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тарифные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планы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1000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рублей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неделю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включая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базовый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профессиональный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корпоративный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пакеты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обеспечивающие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гибкость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масштабируемость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Гибкая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подписочная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модель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сегментированное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ценовое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предложение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позволят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обеспечить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стабильный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доход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около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2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млн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рублей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первый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год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работы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платформы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удерживая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расширяя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корпоративные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продажи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5" name="Рисунок 4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grpSp>
        <p:nvGrpSpPr>
          <p:cNvPr id="6" name="Группа 5"/>
          <p:cNvGrpSpPr/>
          <p:nvPr/>
        </p:nvGrpSpPr>
        <p:grpSpPr>
          <a:xfrm>
            <a:off x="6556818" y="394482"/>
            <a:ext cx="4250436" cy="5662651"/>
            <a:chOff x="5224345" y="-908211"/>
            <a:chExt cx="5708110" cy="7604641"/>
          </a:xfrm>
        </p:grpSpPr>
        <p:sp>
          <p:nvSpPr>
            <p:cNvPr id="7" name="Часть круга 6"/>
            <p:cNvSpPr/>
            <p:nvPr/>
          </p:nvSpPr>
          <p:spPr>
            <a:xfrm rot="10489477">
              <a:off x="5321821" y="1487565"/>
              <a:ext cx="5432608" cy="4932909"/>
            </a:xfrm>
            <a:prstGeom prst="pie">
              <a:avLst>
                <a:gd name="adj1" fmla="val 2122328"/>
                <a:gd name="adj2" fmla="val 13066206"/>
              </a:avLst>
            </a:prstGeom>
            <a:gradFill>
              <a:gsLst>
                <a:gs pos="68000">
                  <a:schemeClr val="bg2">
                    <a:lumMod val="75000"/>
                  </a:schemeClr>
                </a:gs>
                <a:gs pos="38000">
                  <a:schemeClr val="bg2">
                    <a:lumMod val="75000"/>
                  </a:schemeClr>
                </a:gs>
                <a:gs pos="9000">
                  <a:schemeClr val="tx1">
                    <a:lumMod val="65000"/>
                    <a:lumOff val="35000"/>
                  </a:schemeClr>
                </a:gs>
                <a:gs pos="3463">
                  <a:schemeClr val="tx1">
                    <a:lumMod val="65000"/>
                    <a:lumOff val="3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77800" dist="101600" dir="2460000" algn="ctr" rotWithShape="0">
                <a:schemeClr val="tx1">
                  <a:lumMod val="75000"/>
                  <a:lumOff val="25000"/>
                  <a:alpha val="8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72469" y="-908211"/>
              <a:ext cx="2336354" cy="28508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ru-RU" sz="4400" b="1" kern="1200" noProof="0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endParaRPr>
            </a:p>
            <a:p>
              <a:pPr algn="ctr"/>
              <a:endParaRPr lang="ru-RU" sz="4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  <a:p>
              <a:pPr algn="ctr"/>
              <a:endParaRPr lang="ru-RU" sz="4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0" name="Часть круга 9"/>
            <p:cNvSpPr/>
            <p:nvPr/>
          </p:nvSpPr>
          <p:spPr>
            <a:xfrm rot="1903582" flipH="1">
              <a:off x="5224345" y="1008497"/>
              <a:ext cx="5708110" cy="5687933"/>
            </a:xfrm>
            <a:prstGeom prst="pie">
              <a:avLst>
                <a:gd name="adj1" fmla="val 57415"/>
                <a:gd name="adj2" fmla="val 11501282"/>
              </a:avLst>
            </a:prstGeom>
            <a:gradFill>
              <a:gsLst>
                <a:gs pos="8000">
                  <a:srgbClr val="00FF00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77800" dist="101600" dir="2460000" algn="ctr" rotWithShape="0">
                <a:schemeClr val="tx1">
                  <a:lumMod val="75000"/>
                  <a:lumOff val="25000"/>
                  <a:alpha val="8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79956" y="1163841"/>
              <a:ext cx="2485553" cy="2106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ru-RU" sz="4800" b="1" kern="1200" noProof="0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endParaRPr>
            </a:p>
            <a:p>
              <a:pPr algn="ctr"/>
              <a:r>
                <a:rPr lang="ru-RU" sz="4800" b="1" dirty="0">
                  <a:solidFill>
                    <a:schemeClr val="bg1"/>
                  </a:solidFill>
                  <a:latin typeface="Montserrat" panose="00000500000000000000" pitchFamily="2" charset="-52"/>
                  <a:cs typeface="Segoe UI" panose="020B0502040204020203" pitchFamily="34" charset="0"/>
                </a:rPr>
                <a:t>25%</a:t>
              </a:r>
              <a:r>
                <a:rPr lang="ru-RU" sz="4800" b="1" kern="1200" noProof="0" dirty="0">
                  <a:solidFill>
                    <a:schemeClr val="bg1"/>
                  </a:solidFill>
                  <a:latin typeface="Montserrat" panose="00000500000000000000" pitchFamily="2" charset="-52"/>
                  <a:cs typeface="Segoe UI" panose="020B0502040204020203" pitchFamily="34" charset="0"/>
                </a:rPr>
                <a:t> </a:t>
              </a:r>
              <a:endParaRPr lang="ru-RU" sz="48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60636" y="3272544"/>
              <a:ext cx="2681672" cy="2106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ru-RU" sz="4800" b="1" kern="1200" noProof="0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endParaRPr>
            </a:p>
            <a:p>
              <a:pPr algn="ctr"/>
              <a:r>
                <a:rPr lang="ru-RU" sz="4800" b="1" dirty="0">
                  <a:solidFill>
                    <a:schemeClr val="bg1"/>
                  </a:solidFill>
                  <a:latin typeface="Montserrat" panose="00000500000000000000" pitchFamily="2" charset="-52"/>
                  <a:cs typeface="Segoe UI" panose="020B0502040204020203" pitchFamily="34" charset="0"/>
                </a:rPr>
                <a:t>75%</a:t>
              </a:r>
              <a:r>
                <a:rPr lang="ru-RU" sz="4800" b="1" kern="1200" noProof="0" dirty="0">
                  <a:solidFill>
                    <a:schemeClr val="bg1"/>
                  </a:solidFill>
                  <a:latin typeface="Montserrat" panose="00000500000000000000" pitchFamily="2" charset="-52"/>
                  <a:cs typeface="Segoe UI" panose="020B0502040204020203" pitchFamily="34" charset="0"/>
                </a:rPr>
                <a:t> </a:t>
              </a:r>
              <a:endParaRPr lang="ru-RU" sz="48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8576880" y="4416991"/>
            <a:ext cx="1612854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B2C 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пользователи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03321" y="3446096"/>
            <a:ext cx="17939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B2B 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клиенты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91483" y="3182283"/>
            <a:ext cx="17939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др.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/>
          <p:cNvSpPr/>
          <p:nvPr/>
        </p:nvSpPr>
        <p:spPr>
          <a:xfrm>
            <a:off x="212866" y="-142229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/>
          <p:cNvSpPr/>
          <p:nvPr/>
        </p:nvSpPr>
        <p:spPr>
          <a:xfrm>
            <a:off x="326854" y="188585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/>
          <p:cNvSpPr/>
          <p:nvPr/>
        </p:nvSpPr>
        <p:spPr>
          <a:xfrm>
            <a:off x="487680" y="519399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/>
          <p:cNvSpPr/>
          <p:nvPr/>
        </p:nvSpPr>
        <p:spPr>
          <a:xfrm>
            <a:off x="734121" y="1063593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0519" y="188585"/>
            <a:ext cx="11382173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alt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нфраструктура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процесс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реализации</a:t>
            </a:r>
            <a:b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5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>
          <a:xfrm>
            <a:off x="487680" y="2340593"/>
            <a:ext cx="2094379" cy="3459855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2"/>
          <p:cNvSpPr txBox="1"/>
          <p:nvPr/>
        </p:nvSpPr>
        <p:spPr bwMode="auto">
          <a:xfrm>
            <a:off x="732790" y="2586990"/>
            <a:ext cx="1708150" cy="5924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Серверная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инфраструктур</a:t>
            </a:r>
            <a:r>
              <a:rPr lang="ru-RU" alt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 </a:t>
            </a:r>
            <a:endParaRPr lang="ru-RU" altLang="en-US" sz="1400" b="1" dirty="0" err="1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  <a:p>
            <a:pPr>
              <a:defRPr/>
            </a:pPr>
            <a:r>
              <a:rPr lang="ru-RU" alt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 безопсность</a:t>
            </a: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 3"/>
          <p:cNvSpPr txBox="1"/>
          <p:nvPr/>
        </p:nvSpPr>
        <p:spPr bwMode="auto">
          <a:xfrm>
            <a:off x="687433" y="3267869"/>
            <a:ext cx="1631083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Шифрование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обеспечивает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защиту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личных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данных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Защита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DDoS-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атак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надежный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хостинг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гарантируют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стабильную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работу</a:t>
            </a:r>
            <a:r>
              <a:rPr lang="en-US" alt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платформы</a:t>
            </a:r>
            <a:endParaRPr lang="en-US" altLang="ru-RU" sz="1200" dirty="0">
              <a:solidFill>
                <a:schemeClr val="bg1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  <a:p>
            <a:pPr>
              <a:defRPr/>
            </a:pP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Прямоугольник: скругленные углы 17"/>
          <p:cNvSpPr/>
          <p:nvPr/>
        </p:nvSpPr>
        <p:spPr>
          <a:xfrm>
            <a:off x="2828500" y="2340593"/>
            <a:ext cx="2094379" cy="3459855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2"/>
          <p:cNvSpPr txBox="1"/>
          <p:nvPr/>
        </p:nvSpPr>
        <p:spPr bwMode="auto">
          <a:xfrm>
            <a:off x="2998237" y="2512541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Машинное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обучение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API</a:t>
            </a:r>
            <a:b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 3"/>
          <p:cNvSpPr txBox="1"/>
          <p:nvPr/>
        </p:nvSpPr>
        <p:spPr bwMode="auto">
          <a:xfrm>
            <a:off x="3028253" y="3267869"/>
            <a:ext cx="1631083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Используются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модель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базе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GPT-4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анализа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прогресса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адаптации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образовательного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контента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каждого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2" name="Прямоугольник: скругленные углы 21"/>
          <p:cNvSpPr/>
          <p:nvPr/>
        </p:nvSpPr>
        <p:spPr>
          <a:xfrm>
            <a:off x="5174744" y="2334551"/>
            <a:ext cx="2094379" cy="3459855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 2"/>
          <p:cNvSpPr txBox="1"/>
          <p:nvPr/>
        </p:nvSpPr>
        <p:spPr bwMode="auto">
          <a:xfrm>
            <a:off x="5344481" y="2506499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Аналитические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системы</a:t>
            </a: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5" name="Text 3"/>
          <p:cNvSpPr txBox="1"/>
          <p:nvPr/>
        </p:nvSpPr>
        <p:spPr bwMode="auto">
          <a:xfrm>
            <a:off x="5374497" y="3261827"/>
            <a:ext cx="1661099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Системы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позволяют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отслеживать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эффективность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обучения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получать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данные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улучшения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6" name="Прямоугольник: скругленные углы 25"/>
          <p:cNvSpPr/>
          <p:nvPr/>
        </p:nvSpPr>
        <p:spPr>
          <a:xfrm>
            <a:off x="7515564" y="2334551"/>
            <a:ext cx="2094379" cy="3459855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 2"/>
          <p:cNvSpPr txBox="1"/>
          <p:nvPr/>
        </p:nvSpPr>
        <p:spPr bwMode="auto">
          <a:xfrm>
            <a:off x="7685301" y="2506499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Обучающие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квесты</a:t>
            </a:r>
            <a:b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 3"/>
          <p:cNvSpPr txBox="1"/>
          <p:nvPr/>
        </p:nvSpPr>
        <p:spPr bwMode="auto">
          <a:xfrm>
            <a:off x="7715317" y="3261827"/>
            <a:ext cx="1721681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Каждому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пользователю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доступно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множество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интерактивных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квестов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включающих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практические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задания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игровые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элементы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0" name="Прямоугольник: скругленные углы 29"/>
          <p:cNvSpPr/>
          <p:nvPr/>
        </p:nvSpPr>
        <p:spPr>
          <a:xfrm>
            <a:off x="9853991" y="2334551"/>
            <a:ext cx="2094379" cy="3459855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 2"/>
          <p:cNvSpPr txBox="1"/>
          <p:nvPr/>
        </p:nvSpPr>
        <p:spPr bwMode="auto">
          <a:xfrm>
            <a:off x="10023728" y="2506499"/>
            <a:ext cx="1661100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Круглосуточная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AI-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поддержка</a:t>
            </a:r>
            <a:br>
              <a:rPr lang="en-US" sz="1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3" name="Text 3"/>
          <p:cNvSpPr txBox="1"/>
          <p:nvPr/>
        </p:nvSpPr>
        <p:spPr bwMode="auto">
          <a:xfrm>
            <a:off x="10053745" y="3261827"/>
            <a:ext cx="1446672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обеспечивает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постоянное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сопровождение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консультирование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помощью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ии-ассистента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34" name="Image 15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1320075" y="5180750"/>
            <a:ext cx="465693" cy="465693"/>
          </a:xfrm>
          <a:prstGeom prst="rect">
            <a:avLst/>
          </a:prstGeom>
        </p:spPr>
      </p:pic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017920" y="5124984"/>
            <a:ext cx="419079" cy="419079"/>
          </a:xfrm>
          <a:prstGeom prst="rect">
            <a:avLst/>
          </a:prstGeom>
        </p:spPr>
      </p:pic>
      <p:pic>
        <p:nvPicPr>
          <p:cNvPr id="36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538016" y="5140030"/>
            <a:ext cx="484666" cy="484666"/>
          </a:xfrm>
          <a:prstGeom prst="rect">
            <a:avLst/>
          </a:prstGeom>
        </p:spPr>
      </p:pic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146354" y="5220664"/>
            <a:ext cx="536750" cy="429400"/>
          </a:xfrm>
          <a:prstGeom prst="rect">
            <a:avLst/>
          </a:prstGeom>
        </p:spPr>
      </p:pic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988474" y="5192504"/>
            <a:ext cx="442187" cy="442187"/>
          </a:xfrm>
          <a:prstGeom prst="rect">
            <a:avLst/>
          </a:prstGeom>
        </p:spPr>
      </p:pic>
      <p:pic>
        <p:nvPicPr>
          <p:cNvPr id="39" name="Рисунок 38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6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8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: фигура 17"/>
          <p:cNvSpPr/>
          <p:nvPr/>
        </p:nvSpPr>
        <p:spPr>
          <a:xfrm>
            <a:off x="204128" y="-7069127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: фигура 20"/>
          <p:cNvSpPr/>
          <p:nvPr/>
        </p:nvSpPr>
        <p:spPr>
          <a:xfrm>
            <a:off x="734121" y="-5771865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: фигура 19"/>
          <p:cNvSpPr/>
          <p:nvPr/>
        </p:nvSpPr>
        <p:spPr>
          <a:xfrm>
            <a:off x="487680" y="-6224619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: фигура 18"/>
          <p:cNvSpPr/>
          <p:nvPr/>
        </p:nvSpPr>
        <p:spPr>
          <a:xfrm>
            <a:off x="326854" y="-6646873"/>
            <a:ext cx="10539266" cy="9316709"/>
          </a:xfrm>
          <a:custGeom>
            <a:avLst/>
            <a:gdLst>
              <a:gd name="connsiteX0" fmla="*/ 0 w 14538960"/>
              <a:gd name="connsiteY0" fmla="*/ 264149 h 8295629"/>
              <a:gd name="connsiteX1" fmla="*/ 1600200 w 14538960"/>
              <a:gd name="connsiteY1" fmla="*/ 294629 h 8295629"/>
              <a:gd name="connsiteX2" fmla="*/ 3169920 w 14538960"/>
              <a:gd name="connsiteY2" fmla="*/ 3251189 h 8295629"/>
              <a:gd name="connsiteX3" fmla="*/ 6598920 w 14538960"/>
              <a:gd name="connsiteY3" fmla="*/ 3190229 h 8295629"/>
              <a:gd name="connsiteX4" fmla="*/ 8427720 w 14538960"/>
              <a:gd name="connsiteY4" fmla="*/ 5079989 h 8295629"/>
              <a:gd name="connsiteX5" fmla="*/ 10515600 w 14538960"/>
              <a:gd name="connsiteY5" fmla="*/ 6482069 h 8295629"/>
              <a:gd name="connsiteX6" fmla="*/ 13045440 w 14538960"/>
              <a:gd name="connsiteY6" fmla="*/ 6299189 h 8295629"/>
              <a:gd name="connsiteX7" fmla="*/ 14538960 w 14538960"/>
              <a:gd name="connsiteY7" fmla="*/ 8295629 h 8295629"/>
              <a:gd name="connsiteX0-1" fmla="*/ 0 w 13098005"/>
              <a:gd name="connsiteY0-2" fmla="*/ 264149 h 9316709"/>
              <a:gd name="connsiteX1-3" fmla="*/ 1600200 w 13098005"/>
              <a:gd name="connsiteY1-4" fmla="*/ 294629 h 9316709"/>
              <a:gd name="connsiteX2-5" fmla="*/ 3169920 w 13098005"/>
              <a:gd name="connsiteY2-6" fmla="*/ 3251189 h 9316709"/>
              <a:gd name="connsiteX3-7" fmla="*/ 6598920 w 13098005"/>
              <a:gd name="connsiteY3-8" fmla="*/ 3190229 h 9316709"/>
              <a:gd name="connsiteX4-9" fmla="*/ 8427720 w 13098005"/>
              <a:gd name="connsiteY4-10" fmla="*/ 5079989 h 9316709"/>
              <a:gd name="connsiteX5-11" fmla="*/ 10515600 w 13098005"/>
              <a:gd name="connsiteY5-12" fmla="*/ 6482069 h 9316709"/>
              <a:gd name="connsiteX6-13" fmla="*/ 13045440 w 13098005"/>
              <a:gd name="connsiteY6-14" fmla="*/ 6299189 h 9316709"/>
              <a:gd name="connsiteX7-15" fmla="*/ 8153400 w 13098005"/>
              <a:gd name="connsiteY7-16" fmla="*/ 9316709 h 9316709"/>
              <a:gd name="connsiteX0-17" fmla="*/ 0 w 10525291"/>
              <a:gd name="connsiteY0-18" fmla="*/ 264149 h 9316709"/>
              <a:gd name="connsiteX1-19" fmla="*/ 1600200 w 10525291"/>
              <a:gd name="connsiteY1-20" fmla="*/ 294629 h 9316709"/>
              <a:gd name="connsiteX2-21" fmla="*/ 3169920 w 10525291"/>
              <a:gd name="connsiteY2-22" fmla="*/ 3251189 h 9316709"/>
              <a:gd name="connsiteX3-23" fmla="*/ 6598920 w 10525291"/>
              <a:gd name="connsiteY3-24" fmla="*/ 3190229 h 9316709"/>
              <a:gd name="connsiteX4-25" fmla="*/ 8427720 w 10525291"/>
              <a:gd name="connsiteY4-26" fmla="*/ 5079989 h 9316709"/>
              <a:gd name="connsiteX5-27" fmla="*/ 10515600 w 10525291"/>
              <a:gd name="connsiteY5-28" fmla="*/ 6482069 h 9316709"/>
              <a:gd name="connsiteX6-29" fmla="*/ 9403080 w 10525291"/>
              <a:gd name="connsiteY6-30" fmla="*/ 7274549 h 9316709"/>
              <a:gd name="connsiteX7-31" fmla="*/ 8153400 w 10525291"/>
              <a:gd name="connsiteY7-32" fmla="*/ 9316709 h 9316709"/>
              <a:gd name="connsiteX0-33" fmla="*/ 0 w 10539266"/>
              <a:gd name="connsiteY0-34" fmla="*/ 264149 h 9316709"/>
              <a:gd name="connsiteX1-35" fmla="*/ 1600200 w 10539266"/>
              <a:gd name="connsiteY1-36" fmla="*/ 294629 h 9316709"/>
              <a:gd name="connsiteX2-37" fmla="*/ 3169920 w 10539266"/>
              <a:gd name="connsiteY2-38" fmla="*/ 3251189 h 9316709"/>
              <a:gd name="connsiteX3-39" fmla="*/ 6598920 w 10539266"/>
              <a:gd name="connsiteY3-40" fmla="*/ 3190229 h 9316709"/>
              <a:gd name="connsiteX4-41" fmla="*/ 8427720 w 10539266"/>
              <a:gd name="connsiteY4-42" fmla="*/ 5079989 h 9316709"/>
              <a:gd name="connsiteX5-43" fmla="*/ 10515600 w 10539266"/>
              <a:gd name="connsiteY5-44" fmla="*/ 6482069 h 9316709"/>
              <a:gd name="connsiteX6-45" fmla="*/ 9829800 w 10539266"/>
              <a:gd name="connsiteY6-46" fmla="*/ 8402309 h 9316709"/>
              <a:gd name="connsiteX7-47" fmla="*/ 8153400 w 10539266"/>
              <a:gd name="connsiteY7-48" fmla="*/ 9316709 h 93167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539266" h="9316709">
                <a:moveTo>
                  <a:pt x="0" y="264149"/>
                </a:moveTo>
                <a:cubicBezTo>
                  <a:pt x="535940" y="30469"/>
                  <a:pt x="1071880" y="-203211"/>
                  <a:pt x="1600200" y="294629"/>
                </a:cubicBezTo>
                <a:cubicBezTo>
                  <a:pt x="2128520" y="792469"/>
                  <a:pt x="2336800" y="2768589"/>
                  <a:pt x="3169920" y="3251189"/>
                </a:cubicBezTo>
                <a:cubicBezTo>
                  <a:pt x="4003040" y="3733789"/>
                  <a:pt x="5722620" y="2885429"/>
                  <a:pt x="6598920" y="3190229"/>
                </a:cubicBezTo>
                <a:cubicBezTo>
                  <a:pt x="7475220" y="3495029"/>
                  <a:pt x="7774940" y="4531349"/>
                  <a:pt x="8427720" y="5079989"/>
                </a:cubicBezTo>
                <a:cubicBezTo>
                  <a:pt x="9080500" y="5628629"/>
                  <a:pt x="10281920" y="5928349"/>
                  <a:pt x="10515600" y="6482069"/>
                </a:cubicBezTo>
                <a:cubicBezTo>
                  <a:pt x="10749280" y="7035789"/>
                  <a:pt x="9159240" y="8100049"/>
                  <a:pt x="9829800" y="8402309"/>
                </a:cubicBezTo>
                <a:cubicBezTo>
                  <a:pt x="10500360" y="8704569"/>
                  <a:pt x="7741920" y="8469619"/>
                  <a:pt x="8153400" y="9316709"/>
                </a:cubicBezTo>
              </a:path>
            </a:pathLst>
          </a:custGeom>
          <a:noFill/>
          <a:ln w="76200">
            <a:gradFill flip="none" rotWithShape="1">
              <a:gsLst>
                <a:gs pos="47000">
                  <a:srgbClr val="00FF00"/>
                </a:gs>
                <a:gs pos="23000">
                  <a:schemeClr val="tx1">
                    <a:lumMod val="95000"/>
                    <a:lumOff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/>
          <p:cNvSpPr/>
          <p:nvPr/>
        </p:nvSpPr>
        <p:spPr>
          <a:xfrm>
            <a:off x="-358598" y="3013440"/>
            <a:ext cx="9187977" cy="4396898"/>
          </a:xfrm>
          <a:custGeom>
            <a:avLst/>
            <a:gdLst>
              <a:gd name="connsiteX0" fmla="*/ 0 w 8476853"/>
              <a:gd name="connsiteY0" fmla="*/ 2865120 h 4409842"/>
              <a:gd name="connsiteX1" fmla="*/ 1417320 w 8476853"/>
              <a:gd name="connsiteY1" fmla="*/ 4343400 h 4409842"/>
              <a:gd name="connsiteX2" fmla="*/ 2880360 w 8476853"/>
              <a:gd name="connsiteY2" fmla="*/ 3977640 h 4409842"/>
              <a:gd name="connsiteX3" fmla="*/ 4069080 w 8476853"/>
              <a:gd name="connsiteY3" fmla="*/ 2407920 h 4409842"/>
              <a:gd name="connsiteX4" fmla="*/ 6263640 w 8476853"/>
              <a:gd name="connsiteY4" fmla="*/ 3322320 h 4409842"/>
              <a:gd name="connsiteX5" fmla="*/ 7239000 w 8476853"/>
              <a:gd name="connsiteY5" fmla="*/ 2057400 h 4409842"/>
              <a:gd name="connsiteX6" fmla="*/ 8336280 w 8476853"/>
              <a:gd name="connsiteY6" fmla="*/ 1844040 h 4409842"/>
              <a:gd name="connsiteX7" fmla="*/ 8427720 w 8476853"/>
              <a:gd name="connsiteY7" fmla="*/ 0 h 4409842"/>
              <a:gd name="connsiteX0-1" fmla="*/ 0 w 8476853"/>
              <a:gd name="connsiteY0-2" fmla="*/ 2935413 h 4480135"/>
              <a:gd name="connsiteX1-3" fmla="*/ 1417320 w 8476853"/>
              <a:gd name="connsiteY1-4" fmla="*/ 4413693 h 4480135"/>
              <a:gd name="connsiteX2-5" fmla="*/ 2880360 w 8476853"/>
              <a:gd name="connsiteY2-6" fmla="*/ 4047933 h 4480135"/>
              <a:gd name="connsiteX3-7" fmla="*/ 4069080 w 8476853"/>
              <a:gd name="connsiteY3-8" fmla="*/ 2478213 h 4480135"/>
              <a:gd name="connsiteX4-9" fmla="*/ 6263640 w 8476853"/>
              <a:gd name="connsiteY4-10" fmla="*/ 3392613 h 4480135"/>
              <a:gd name="connsiteX5-11" fmla="*/ 7239000 w 8476853"/>
              <a:gd name="connsiteY5-12" fmla="*/ 2127693 h 4480135"/>
              <a:gd name="connsiteX6-13" fmla="*/ 8336280 w 8476853"/>
              <a:gd name="connsiteY6-14" fmla="*/ 1914333 h 4480135"/>
              <a:gd name="connsiteX7-15" fmla="*/ 8427720 w 8476853"/>
              <a:gd name="connsiteY7-16" fmla="*/ 0 h 4480135"/>
              <a:gd name="connsiteX0-17" fmla="*/ 0 w 8560542"/>
              <a:gd name="connsiteY0-18" fmla="*/ 2935413 h 4480135"/>
              <a:gd name="connsiteX1-19" fmla="*/ 1417320 w 8560542"/>
              <a:gd name="connsiteY1-20" fmla="*/ 4413693 h 4480135"/>
              <a:gd name="connsiteX2-21" fmla="*/ 2880360 w 8560542"/>
              <a:gd name="connsiteY2-22" fmla="*/ 4047933 h 4480135"/>
              <a:gd name="connsiteX3-23" fmla="*/ 4069080 w 8560542"/>
              <a:gd name="connsiteY3-24" fmla="*/ 2478213 h 4480135"/>
              <a:gd name="connsiteX4-25" fmla="*/ 6263640 w 8560542"/>
              <a:gd name="connsiteY4-26" fmla="*/ 3392613 h 4480135"/>
              <a:gd name="connsiteX5-27" fmla="*/ 7239000 w 8560542"/>
              <a:gd name="connsiteY5-28" fmla="*/ 2127693 h 4480135"/>
              <a:gd name="connsiteX6-29" fmla="*/ 8336280 w 8560542"/>
              <a:gd name="connsiteY6-30" fmla="*/ 1914333 h 4480135"/>
              <a:gd name="connsiteX7-31" fmla="*/ 8427720 w 8560542"/>
              <a:gd name="connsiteY7-32" fmla="*/ 0 h 4480135"/>
              <a:gd name="connsiteX0-33" fmla="*/ 0 w 8672332"/>
              <a:gd name="connsiteY0-34" fmla="*/ 2935413 h 4480135"/>
              <a:gd name="connsiteX1-35" fmla="*/ 1417320 w 8672332"/>
              <a:gd name="connsiteY1-36" fmla="*/ 4413693 h 4480135"/>
              <a:gd name="connsiteX2-37" fmla="*/ 2880360 w 8672332"/>
              <a:gd name="connsiteY2-38" fmla="*/ 4047933 h 4480135"/>
              <a:gd name="connsiteX3-39" fmla="*/ 4069080 w 8672332"/>
              <a:gd name="connsiteY3-40" fmla="*/ 2478213 h 4480135"/>
              <a:gd name="connsiteX4-41" fmla="*/ 6263640 w 8672332"/>
              <a:gd name="connsiteY4-42" fmla="*/ 3392613 h 4480135"/>
              <a:gd name="connsiteX5-43" fmla="*/ 7239000 w 8672332"/>
              <a:gd name="connsiteY5-44" fmla="*/ 2127693 h 4480135"/>
              <a:gd name="connsiteX6-45" fmla="*/ 8336280 w 8672332"/>
              <a:gd name="connsiteY6-46" fmla="*/ 1914333 h 4480135"/>
              <a:gd name="connsiteX7-47" fmla="*/ 8427720 w 8672332"/>
              <a:gd name="connsiteY7-48" fmla="*/ 0 h 4480135"/>
              <a:gd name="connsiteX0-49" fmla="*/ 0 w 8688796"/>
              <a:gd name="connsiteY0-50" fmla="*/ 2865120 h 4409842"/>
              <a:gd name="connsiteX1-51" fmla="*/ 1417320 w 8688796"/>
              <a:gd name="connsiteY1-52" fmla="*/ 4343400 h 4409842"/>
              <a:gd name="connsiteX2-53" fmla="*/ 2880360 w 8688796"/>
              <a:gd name="connsiteY2-54" fmla="*/ 3977640 h 4409842"/>
              <a:gd name="connsiteX3-55" fmla="*/ 4069080 w 8688796"/>
              <a:gd name="connsiteY3-56" fmla="*/ 2407920 h 4409842"/>
              <a:gd name="connsiteX4-57" fmla="*/ 6263640 w 8688796"/>
              <a:gd name="connsiteY4-58" fmla="*/ 3322320 h 4409842"/>
              <a:gd name="connsiteX5-59" fmla="*/ 7239000 w 8688796"/>
              <a:gd name="connsiteY5-60" fmla="*/ 2057400 h 4409842"/>
              <a:gd name="connsiteX6-61" fmla="*/ 8336280 w 8688796"/>
              <a:gd name="connsiteY6-62" fmla="*/ 1844040 h 4409842"/>
              <a:gd name="connsiteX7-63" fmla="*/ 8450758 w 8688796"/>
              <a:gd name="connsiteY7-64" fmla="*/ 0 h 4409842"/>
              <a:gd name="connsiteX0-65" fmla="*/ 0 w 9143798"/>
              <a:gd name="connsiteY0-66" fmla="*/ 2294378 h 4450408"/>
              <a:gd name="connsiteX1-67" fmla="*/ 1872322 w 9143798"/>
              <a:gd name="connsiteY1-68" fmla="*/ 4343400 h 4450408"/>
              <a:gd name="connsiteX2-69" fmla="*/ 3335362 w 9143798"/>
              <a:gd name="connsiteY2-70" fmla="*/ 3977640 h 4450408"/>
              <a:gd name="connsiteX3-71" fmla="*/ 4524082 w 9143798"/>
              <a:gd name="connsiteY3-72" fmla="*/ 2407920 h 4450408"/>
              <a:gd name="connsiteX4-73" fmla="*/ 6718642 w 9143798"/>
              <a:gd name="connsiteY4-74" fmla="*/ 3322320 h 4450408"/>
              <a:gd name="connsiteX5-75" fmla="*/ 7694002 w 9143798"/>
              <a:gd name="connsiteY5-76" fmla="*/ 2057400 h 4450408"/>
              <a:gd name="connsiteX6-77" fmla="*/ 8791282 w 9143798"/>
              <a:gd name="connsiteY6-78" fmla="*/ 1844040 h 4450408"/>
              <a:gd name="connsiteX7-79" fmla="*/ 8905760 w 9143798"/>
              <a:gd name="connsiteY7-80" fmla="*/ 0 h 44504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43798" h="4450408">
                <a:moveTo>
                  <a:pt x="0" y="2294378"/>
                </a:moveTo>
                <a:cubicBezTo>
                  <a:pt x="468630" y="2940808"/>
                  <a:pt x="1316428" y="4062856"/>
                  <a:pt x="1872322" y="4343400"/>
                </a:cubicBezTo>
                <a:cubicBezTo>
                  <a:pt x="2428216" y="4623944"/>
                  <a:pt x="2893402" y="4300220"/>
                  <a:pt x="3335362" y="3977640"/>
                </a:cubicBezTo>
                <a:cubicBezTo>
                  <a:pt x="3777322" y="3655060"/>
                  <a:pt x="3960202" y="2517140"/>
                  <a:pt x="4524082" y="2407920"/>
                </a:cubicBezTo>
                <a:cubicBezTo>
                  <a:pt x="5087962" y="2298700"/>
                  <a:pt x="6190322" y="3380740"/>
                  <a:pt x="6718642" y="3322320"/>
                </a:cubicBezTo>
                <a:cubicBezTo>
                  <a:pt x="7246962" y="3263900"/>
                  <a:pt x="7348562" y="2303780"/>
                  <a:pt x="7694002" y="2057400"/>
                </a:cubicBezTo>
                <a:cubicBezTo>
                  <a:pt x="8039442" y="1811020"/>
                  <a:pt x="8593162" y="2186940"/>
                  <a:pt x="8791282" y="1844040"/>
                </a:cubicBezTo>
                <a:cubicBezTo>
                  <a:pt x="8989402" y="1501140"/>
                  <a:pt x="9408342" y="785717"/>
                  <a:pt x="8905760" y="0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: фигура 23"/>
          <p:cNvSpPr/>
          <p:nvPr/>
        </p:nvSpPr>
        <p:spPr>
          <a:xfrm>
            <a:off x="-519098" y="3450184"/>
            <a:ext cx="9599457" cy="4433215"/>
          </a:xfrm>
          <a:custGeom>
            <a:avLst/>
            <a:gdLst>
              <a:gd name="connsiteX0" fmla="*/ 0 w 8476853"/>
              <a:gd name="connsiteY0" fmla="*/ 2865120 h 4409842"/>
              <a:gd name="connsiteX1" fmla="*/ 1417320 w 8476853"/>
              <a:gd name="connsiteY1" fmla="*/ 4343400 h 4409842"/>
              <a:gd name="connsiteX2" fmla="*/ 2880360 w 8476853"/>
              <a:gd name="connsiteY2" fmla="*/ 3977640 h 4409842"/>
              <a:gd name="connsiteX3" fmla="*/ 4069080 w 8476853"/>
              <a:gd name="connsiteY3" fmla="*/ 2407920 h 4409842"/>
              <a:gd name="connsiteX4" fmla="*/ 6263640 w 8476853"/>
              <a:gd name="connsiteY4" fmla="*/ 3322320 h 4409842"/>
              <a:gd name="connsiteX5" fmla="*/ 7239000 w 8476853"/>
              <a:gd name="connsiteY5" fmla="*/ 2057400 h 4409842"/>
              <a:gd name="connsiteX6" fmla="*/ 8336280 w 8476853"/>
              <a:gd name="connsiteY6" fmla="*/ 1844040 h 4409842"/>
              <a:gd name="connsiteX7" fmla="*/ 8427720 w 8476853"/>
              <a:gd name="connsiteY7" fmla="*/ 0 h 4409842"/>
              <a:gd name="connsiteX0-1" fmla="*/ 0 w 8476853"/>
              <a:gd name="connsiteY0-2" fmla="*/ 2935413 h 4480135"/>
              <a:gd name="connsiteX1-3" fmla="*/ 1417320 w 8476853"/>
              <a:gd name="connsiteY1-4" fmla="*/ 4413693 h 4480135"/>
              <a:gd name="connsiteX2-5" fmla="*/ 2880360 w 8476853"/>
              <a:gd name="connsiteY2-6" fmla="*/ 4047933 h 4480135"/>
              <a:gd name="connsiteX3-7" fmla="*/ 4069080 w 8476853"/>
              <a:gd name="connsiteY3-8" fmla="*/ 2478213 h 4480135"/>
              <a:gd name="connsiteX4-9" fmla="*/ 6263640 w 8476853"/>
              <a:gd name="connsiteY4-10" fmla="*/ 3392613 h 4480135"/>
              <a:gd name="connsiteX5-11" fmla="*/ 7239000 w 8476853"/>
              <a:gd name="connsiteY5-12" fmla="*/ 2127693 h 4480135"/>
              <a:gd name="connsiteX6-13" fmla="*/ 8336280 w 8476853"/>
              <a:gd name="connsiteY6-14" fmla="*/ 1914333 h 4480135"/>
              <a:gd name="connsiteX7-15" fmla="*/ 8427720 w 8476853"/>
              <a:gd name="connsiteY7-16" fmla="*/ 0 h 4480135"/>
              <a:gd name="connsiteX0-17" fmla="*/ 0 w 8560542"/>
              <a:gd name="connsiteY0-18" fmla="*/ 2935413 h 4480135"/>
              <a:gd name="connsiteX1-19" fmla="*/ 1417320 w 8560542"/>
              <a:gd name="connsiteY1-20" fmla="*/ 4413693 h 4480135"/>
              <a:gd name="connsiteX2-21" fmla="*/ 2880360 w 8560542"/>
              <a:gd name="connsiteY2-22" fmla="*/ 4047933 h 4480135"/>
              <a:gd name="connsiteX3-23" fmla="*/ 4069080 w 8560542"/>
              <a:gd name="connsiteY3-24" fmla="*/ 2478213 h 4480135"/>
              <a:gd name="connsiteX4-25" fmla="*/ 6263640 w 8560542"/>
              <a:gd name="connsiteY4-26" fmla="*/ 3392613 h 4480135"/>
              <a:gd name="connsiteX5-27" fmla="*/ 7239000 w 8560542"/>
              <a:gd name="connsiteY5-28" fmla="*/ 2127693 h 4480135"/>
              <a:gd name="connsiteX6-29" fmla="*/ 8336280 w 8560542"/>
              <a:gd name="connsiteY6-30" fmla="*/ 1914333 h 4480135"/>
              <a:gd name="connsiteX7-31" fmla="*/ 8427720 w 8560542"/>
              <a:gd name="connsiteY7-32" fmla="*/ 0 h 4480135"/>
              <a:gd name="connsiteX0-33" fmla="*/ 0 w 8672332"/>
              <a:gd name="connsiteY0-34" fmla="*/ 2935413 h 4480135"/>
              <a:gd name="connsiteX1-35" fmla="*/ 1417320 w 8672332"/>
              <a:gd name="connsiteY1-36" fmla="*/ 4413693 h 4480135"/>
              <a:gd name="connsiteX2-37" fmla="*/ 2880360 w 8672332"/>
              <a:gd name="connsiteY2-38" fmla="*/ 4047933 h 4480135"/>
              <a:gd name="connsiteX3-39" fmla="*/ 4069080 w 8672332"/>
              <a:gd name="connsiteY3-40" fmla="*/ 2478213 h 4480135"/>
              <a:gd name="connsiteX4-41" fmla="*/ 6263640 w 8672332"/>
              <a:gd name="connsiteY4-42" fmla="*/ 3392613 h 4480135"/>
              <a:gd name="connsiteX5-43" fmla="*/ 7239000 w 8672332"/>
              <a:gd name="connsiteY5-44" fmla="*/ 2127693 h 4480135"/>
              <a:gd name="connsiteX6-45" fmla="*/ 8336280 w 8672332"/>
              <a:gd name="connsiteY6-46" fmla="*/ 1914333 h 4480135"/>
              <a:gd name="connsiteX7-47" fmla="*/ 8427720 w 8672332"/>
              <a:gd name="connsiteY7-48" fmla="*/ 0 h 4480135"/>
              <a:gd name="connsiteX0-49" fmla="*/ 0 w 8688796"/>
              <a:gd name="connsiteY0-50" fmla="*/ 2865120 h 4409842"/>
              <a:gd name="connsiteX1-51" fmla="*/ 1417320 w 8688796"/>
              <a:gd name="connsiteY1-52" fmla="*/ 4343400 h 4409842"/>
              <a:gd name="connsiteX2-53" fmla="*/ 2880360 w 8688796"/>
              <a:gd name="connsiteY2-54" fmla="*/ 3977640 h 4409842"/>
              <a:gd name="connsiteX3-55" fmla="*/ 4069080 w 8688796"/>
              <a:gd name="connsiteY3-56" fmla="*/ 2407920 h 4409842"/>
              <a:gd name="connsiteX4-57" fmla="*/ 6263640 w 8688796"/>
              <a:gd name="connsiteY4-58" fmla="*/ 3322320 h 4409842"/>
              <a:gd name="connsiteX5-59" fmla="*/ 7239000 w 8688796"/>
              <a:gd name="connsiteY5-60" fmla="*/ 2057400 h 4409842"/>
              <a:gd name="connsiteX6-61" fmla="*/ 8336280 w 8688796"/>
              <a:gd name="connsiteY6-62" fmla="*/ 1844040 h 4409842"/>
              <a:gd name="connsiteX7-63" fmla="*/ 8450758 w 8688796"/>
              <a:gd name="connsiteY7-64" fmla="*/ 0 h 4409842"/>
              <a:gd name="connsiteX0-65" fmla="*/ 0 w 9553299"/>
              <a:gd name="connsiteY0-66" fmla="*/ 1785337 h 4487167"/>
              <a:gd name="connsiteX1-67" fmla="*/ 2281823 w 9553299"/>
              <a:gd name="connsiteY1-68" fmla="*/ 4343400 h 4487167"/>
              <a:gd name="connsiteX2-69" fmla="*/ 3744863 w 9553299"/>
              <a:gd name="connsiteY2-70" fmla="*/ 3977640 h 4487167"/>
              <a:gd name="connsiteX3-71" fmla="*/ 4933583 w 9553299"/>
              <a:gd name="connsiteY3-72" fmla="*/ 2407920 h 4487167"/>
              <a:gd name="connsiteX4-73" fmla="*/ 7128143 w 9553299"/>
              <a:gd name="connsiteY4-74" fmla="*/ 3322320 h 4487167"/>
              <a:gd name="connsiteX5-75" fmla="*/ 8103503 w 9553299"/>
              <a:gd name="connsiteY5-76" fmla="*/ 2057400 h 4487167"/>
              <a:gd name="connsiteX6-77" fmla="*/ 9200783 w 9553299"/>
              <a:gd name="connsiteY6-78" fmla="*/ 1844040 h 4487167"/>
              <a:gd name="connsiteX7-79" fmla="*/ 9315261 w 9553299"/>
              <a:gd name="connsiteY7-80" fmla="*/ 0 h 44871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553299" h="4487167">
                <a:moveTo>
                  <a:pt x="0" y="1785337"/>
                </a:moveTo>
                <a:cubicBezTo>
                  <a:pt x="468630" y="2431767"/>
                  <a:pt x="1657679" y="3978016"/>
                  <a:pt x="2281823" y="4343400"/>
                </a:cubicBezTo>
                <a:cubicBezTo>
                  <a:pt x="2905967" y="4708784"/>
                  <a:pt x="3302903" y="4300220"/>
                  <a:pt x="3744863" y="3977640"/>
                </a:cubicBezTo>
                <a:cubicBezTo>
                  <a:pt x="4186823" y="3655060"/>
                  <a:pt x="4369703" y="2517140"/>
                  <a:pt x="4933583" y="2407920"/>
                </a:cubicBezTo>
                <a:cubicBezTo>
                  <a:pt x="5497463" y="2298700"/>
                  <a:pt x="6599823" y="3380740"/>
                  <a:pt x="7128143" y="3322320"/>
                </a:cubicBezTo>
                <a:cubicBezTo>
                  <a:pt x="7656463" y="3263900"/>
                  <a:pt x="7758063" y="2303780"/>
                  <a:pt x="8103503" y="2057400"/>
                </a:cubicBezTo>
                <a:cubicBezTo>
                  <a:pt x="8448943" y="1811020"/>
                  <a:pt x="9002663" y="2186940"/>
                  <a:pt x="9200783" y="1844040"/>
                </a:cubicBezTo>
                <a:cubicBezTo>
                  <a:pt x="9398903" y="1501140"/>
                  <a:pt x="9817843" y="785717"/>
                  <a:pt x="9315261" y="0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/>
          <p:cNvSpPr/>
          <p:nvPr/>
        </p:nvSpPr>
        <p:spPr>
          <a:xfrm>
            <a:off x="-313226" y="2640080"/>
            <a:ext cx="9020337" cy="4379453"/>
          </a:xfrm>
          <a:custGeom>
            <a:avLst/>
            <a:gdLst>
              <a:gd name="connsiteX0" fmla="*/ 0 w 8476853"/>
              <a:gd name="connsiteY0" fmla="*/ 2865120 h 4409842"/>
              <a:gd name="connsiteX1" fmla="*/ 1417320 w 8476853"/>
              <a:gd name="connsiteY1" fmla="*/ 4343400 h 4409842"/>
              <a:gd name="connsiteX2" fmla="*/ 2880360 w 8476853"/>
              <a:gd name="connsiteY2" fmla="*/ 3977640 h 4409842"/>
              <a:gd name="connsiteX3" fmla="*/ 4069080 w 8476853"/>
              <a:gd name="connsiteY3" fmla="*/ 2407920 h 4409842"/>
              <a:gd name="connsiteX4" fmla="*/ 6263640 w 8476853"/>
              <a:gd name="connsiteY4" fmla="*/ 3322320 h 4409842"/>
              <a:gd name="connsiteX5" fmla="*/ 7239000 w 8476853"/>
              <a:gd name="connsiteY5" fmla="*/ 2057400 h 4409842"/>
              <a:gd name="connsiteX6" fmla="*/ 8336280 w 8476853"/>
              <a:gd name="connsiteY6" fmla="*/ 1844040 h 4409842"/>
              <a:gd name="connsiteX7" fmla="*/ 8427720 w 8476853"/>
              <a:gd name="connsiteY7" fmla="*/ 0 h 4409842"/>
              <a:gd name="connsiteX0-1" fmla="*/ 0 w 8476853"/>
              <a:gd name="connsiteY0-2" fmla="*/ 2935413 h 4480135"/>
              <a:gd name="connsiteX1-3" fmla="*/ 1417320 w 8476853"/>
              <a:gd name="connsiteY1-4" fmla="*/ 4413693 h 4480135"/>
              <a:gd name="connsiteX2-5" fmla="*/ 2880360 w 8476853"/>
              <a:gd name="connsiteY2-6" fmla="*/ 4047933 h 4480135"/>
              <a:gd name="connsiteX3-7" fmla="*/ 4069080 w 8476853"/>
              <a:gd name="connsiteY3-8" fmla="*/ 2478213 h 4480135"/>
              <a:gd name="connsiteX4-9" fmla="*/ 6263640 w 8476853"/>
              <a:gd name="connsiteY4-10" fmla="*/ 3392613 h 4480135"/>
              <a:gd name="connsiteX5-11" fmla="*/ 7239000 w 8476853"/>
              <a:gd name="connsiteY5-12" fmla="*/ 2127693 h 4480135"/>
              <a:gd name="connsiteX6-13" fmla="*/ 8336280 w 8476853"/>
              <a:gd name="connsiteY6-14" fmla="*/ 1914333 h 4480135"/>
              <a:gd name="connsiteX7-15" fmla="*/ 8427720 w 8476853"/>
              <a:gd name="connsiteY7-16" fmla="*/ 0 h 4480135"/>
              <a:gd name="connsiteX0-17" fmla="*/ 0 w 8560542"/>
              <a:gd name="connsiteY0-18" fmla="*/ 2935413 h 4480135"/>
              <a:gd name="connsiteX1-19" fmla="*/ 1417320 w 8560542"/>
              <a:gd name="connsiteY1-20" fmla="*/ 4413693 h 4480135"/>
              <a:gd name="connsiteX2-21" fmla="*/ 2880360 w 8560542"/>
              <a:gd name="connsiteY2-22" fmla="*/ 4047933 h 4480135"/>
              <a:gd name="connsiteX3-23" fmla="*/ 4069080 w 8560542"/>
              <a:gd name="connsiteY3-24" fmla="*/ 2478213 h 4480135"/>
              <a:gd name="connsiteX4-25" fmla="*/ 6263640 w 8560542"/>
              <a:gd name="connsiteY4-26" fmla="*/ 3392613 h 4480135"/>
              <a:gd name="connsiteX5-27" fmla="*/ 7239000 w 8560542"/>
              <a:gd name="connsiteY5-28" fmla="*/ 2127693 h 4480135"/>
              <a:gd name="connsiteX6-29" fmla="*/ 8336280 w 8560542"/>
              <a:gd name="connsiteY6-30" fmla="*/ 1914333 h 4480135"/>
              <a:gd name="connsiteX7-31" fmla="*/ 8427720 w 8560542"/>
              <a:gd name="connsiteY7-32" fmla="*/ 0 h 4480135"/>
              <a:gd name="connsiteX0-33" fmla="*/ 0 w 8672332"/>
              <a:gd name="connsiteY0-34" fmla="*/ 2935413 h 4480135"/>
              <a:gd name="connsiteX1-35" fmla="*/ 1417320 w 8672332"/>
              <a:gd name="connsiteY1-36" fmla="*/ 4413693 h 4480135"/>
              <a:gd name="connsiteX2-37" fmla="*/ 2880360 w 8672332"/>
              <a:gd name="connsiteY2-38" fmla="*/ 4047933 h 4480135"/>
              <a:gd name="connsiteX3-39" fmla="*/ 4069080 w 8672332"/>
              <a:gd name="connsiteY3-40" fmla="*/ 2478213 h 4480135"/>
              <a:gd name="connsiteX4-41" fmla="*/ 6263640 w 8672332"/>
              <a:gd name="connsiteY4-42" fmla="*/ 3392613 h 4480135"/>
              <a:gd name="connsiteX5-43" fmla="*/ 7239000 w 8672332"/>
              <a:gd name="connsiteY5-44" fmla="*/ 2127693 h 4480135"/>
              <a:gd name="connsiteX6-45" fmla="*/ 8336280 w 8672332"/>
              <a:gd name="connsiteY6-46" fmla="*/ 1914333 h 4480135"/>
              <a:gd name="connsiteX7-47" fmla="*/ 8427720 w 8672332"/>
              <a:gd name="connsiteY7-48" fmla="*/ 0 h 4480135"/>
              <a:gd name="connsiteX0-49" fmla="*/ 0 w 8688796"/>
              <a:gd name="connsiteY0-50" fmla="*/ 2865120 h 4409842"/>
              <a:gd name="connsiteX1-51" fmla="*/ 1417320 w 8688796"/>
              <a:gd name="connsiteY1-52" fmla="*/ 4343400 h 4409842"/>
              <a:gd name="connsiteX2-53" fmla="*/ 2880360 w 8688796"/>
              <a:gd name="connsiteY2-54" fmla="*/ 3977640 h 4409842"/>
              <a:gd name="connsiteX3-55" fmla="*/ 4069080 w 8688796"/>
              <a:gd name="connsiteY3-56" fmla="*/ 2407920 h 4409842"/>
              <a:gd name="connsiteX4-57" fmla="*/ 6263640 w 8688796"/>
              <a:gd name="connsiteY4-58" fmla="*/ 3322320 h 4409842"/>
              <a:gd name="connsiteX5-59" fmla="*/ 7239000 w 8688796"/>
              <a:gd name="connsiteY5-60" fmla="*/ 2057400 h 4409842"/>
              <a:gd name="connsiteX6-61" fmla="*/ 8336280 w 8688796"/>
              <a:gd name="connsiteY6-62" fmla="*/ 1844040 h 4409842"/>
              <a:gd name="connsiteX7-63" fmla="*/ 8450758 w 8688796"/>
              <a:gd name="connsiteY7-64" fmla="*/ 0 h 4409842"/>
              <a:gd name="connsiteX0-65" fmla="*/ 0 w 8976964"/>
              <a:gd name="connsiteY0-66" fmla="*/ 2541185 h 4432750"/>
              <a:gd name="connsiteX1-67" fmla="*/ 1705488 w 8976964"/>
              <a:gd name="connsiteY1-68" fmla="*/ 4343400 h 4432750"/>
              <a:gd name="connsiteX2-69" fmla="*/ 3168528 w 8976964"/>
              <a:gd name="connsiteY2-70" fmla="*/ 3977640 h 4432750"/>
              <a:gd name="connsiteX3-71" fmla="*/ 4357248 w 8976964"/>
              <a:gd name="connsiteY3-72" fmla="*/ 2407920 h 4432750"/>
              <a:gd name="connsiteX4-73" fmla="*/ 6551808 w 8976964"/>
              <a:gd name="connsiteY4-74" fmla="*/ 3322320 h 4432750"/>
              <a:gd name="connsiteX5-75" fmla="*/ 7527168 w 8976964"/>
              <a:gd name="connsiteY5-76" fmla="*/ 2057400 h 4432750"/>
              <a:gd name="connsiteX6-77" fmla="*/ 8624448 w 8976964"/>
              <a:gd name="connsiteY6-78" fmla="*/ 1844040 h 4432750"/>
              <a:gd name="connsiteX7-79" fmla="*/ 8738926 w 8976964"/>
              <a:gd name="connsiteY7-80" fmla="*/ 0 h 4432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976964" h="4432750">
                <a:moveTo>
                  <a:pt x="0" y="2541185"/>
                </a:moveTo>
                <a:cubicBezTo>
                  <a:pt x="468630" y="3187615"/>
                  <a:pt x="1177400" y="4103991"/>
                  <a:pt x="1705488" y="4343400"/>
                </a:cubicBezTo>
                <a:cubicBezTo>
                  <a:pt x="2233576" y="4582809"/>
                  <a:pt x="2726568" y="4300220"/>
                  <a:pt x="3168528" y="3977640"/>
                </a:cubicBezTo>
                <a:cubicBezTo>
                  <a:pt x="3610488" y="3655060"/>
                  <a:pt x="3793368" y="2517140"/>
                  <a:pt x="4357248" y="2407920"/>
                </a:cubicBezTo>
                <a:cubicBezTo>
                  <a:pt x="4921128" y="2298700"/>
                  <a:pt x="6023488" y="3380740"/>
                  <a:pt x="6551808" y="3322320"/>
                </a:cubicBezTo>
                <a:cubicBezTo>
                  <a:pt x="7080128" y="3263900"/>
                  <a:pt x="7181728" y="2303780"/>
                  <a:pt x="7527168" y="2057400"/>
                </a:cubicBezTo>
                <a:cubicBezTo>
                  <a:pt x="7872608" y="1811020"/>
                  <a:pt x="8426328" y="2186940"/>
                  <a:pt x="8624448" y="1844040"/>
                </a:cubicBezTo>
                <a:cubicBezTo>
                  <a:pt x="8822568" y="1501140"/>
                  <a:pt x="9241508" y="785717"/>
                  <a:pt x="8738926" y="0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: фигура 3"/>
          <p:cNvSpPr/>
          <p:nvPr/>
        </p:nvSpPr>
        <p:spPr>
          <a:xfrm>
            <a:off x="-146392" y="2224432"/>
            <a:ext cx="8730777" cy="4356820"/>
          </a:xfrm>
          <a:custGeom>
            <a:avLst/>
            <a:gdLst>
              <a:gd name="connsiteX0" fmla="*/ 0 w 8476853"/>
              <a:gd name="connsiteY0" fmla="*/ 2865120 h 4409842"/>
              <a:gd name="connsiteX1" fmla="*/ 1417320 w 8476853"/>
              <a:gd name="connsiteY1" fmla="*/ 4343400 h 4409842"/>
              <a:gd name="connsiteX2" fmla="*/ 2880360 w 8476853"/>
              <a:gd name="connsiteY2" fmla="*/ 3977640 h 4409842"/>
              <a:gd name="connsiteX3" fmla="*/ 4069080 w 8476853"/>
              <a:gd name="connsiteY3" fmla="*/ 2407920 h 4409842"/>
              <a:gd name="connsiteX4" fmla="*/ 6263640 w 8476853"/>
              <a:gd name="connsiteY4" fmla="*/ 3322320 h 4409842"/>
              <a:gd name="connsiteX5" fmla="*/ 7239000 w 8476853"/>
              <a:gd name="connsiteY5" fmla="*/ 2057400 h 4409842"/>
              <a:gd name="connsiteX6" fmla="*/ 8336280 w 8476853"/>
              <a:gd name="connsiteY6" fmla="*/ 1844040 h 4409842"/>
              <a:gd name="connsiteX7" fmla="*/ 8427720 w 8476853"/>
              <a:gd name="connsiteY7" fmla="*/ 0 h 4409842"/>
              <a:gd name="connsiteX0-1" fmla="*/ 0 w 8476853"/>
              <a:gd name="connsiteY0-2" fmla="*/ 2935413 h 4480135"/>
              <a:gd name="connsiteX1-3" fmla="*/ 1417320 w 8476853"/>
              <a:gd name="connsiteY1-4" fmla="*/ 4413693 h 4480135"/>
              <a:gd name="connsiteX2-5" fmla="*/ 2880360 w 8476853"/>
              <a:gd name="connsiteY2-6" fmla="*/ 4047933 h 4480135"/>
              <a:gd name="connsiteX3-7" fmla="*/ 4069080 w 8476853"/>
              <a:gd name="connsiteY3-8" fmla="*/ 2478213 h 4480135"/>
              <a:gd name="connsiteX4-9" fmla="*/ 6263640 w 8476853"/>
              <a:gd name="connsiteY4-10" fmla="*/ 3392613 h 4480135"/>
              <a:gd name="connsiteX5-11" fmla="*/ 7239000 w 8476853"/>
              <a:gd name="connsiteY5-12" fmla="*/ 2127693 h 4480135"/>
              <a:gd name="connsiteX6-13" fmla="*/ 8336280 w 8476853"/>
              <a:gd name="connsiteY6-14" fmla="*/ 1914333 h 4480135"/>
              <a:gd name="connsiteX7-15" fmla="*/ 8427720 w 8476853"/>
              <a:gd name="connsiteY7-16" fmla="*/ 0 h 4480135"/>
              <a:gd name="connsiteX0-17" fmla="*/ 0 w 8560542"/>
              <a:gd name="connsiteY0-18" fmla="*/ 2935413 h 4480135"/>
              <a:gd name="connsiteX1-19" fmla="*/ 1417320 w 8560542"/>
              <a:gd name="connsiteY1-20" fmla="*/ 4413693 h 4480135"/>
              <a:gd name="connsiteX2-21" fmla="*/ 2880360 w 8560542"/>
              <a:gd name="connsiteY2-22" fmla="*/ 4047933 h 4480135"/>
              <a:gd name="connsiteX3-23" fmla="*/ 4069080 w 8560542"/>
              <a:gd name="connsiteY3-24" fmla="*/ 2478213 h 4480135"/>
              <a:gd name="connsiteX4-25" fmla="*/ 6263640 w 8560542"/>
              <a:gd name="connsiteY4-26" fmla="*/ 3392613 h 4480135"/>
              <a:gd name="connsiteX5-27" fmla="*/ 7239000 w 8560542"/>
              <a:gd name="connsiteY5-28" fmla="*/ 2127693 h 4480135"/>
              <a:gd name="connsiteX6-29" fmla="*/ 8336280 w 8560542"/>
              <a:gd name="connsiteY6-30" fmla="*/ 1914333 h 4480135"/>
              <a:gd name="connsiteX7-31" fmla="*/ 8427720 w 8560542"/>
              <a:gd name="connsiteY7-32" fmla="*/ 0 h 4480135"/>
              <a:gd name="connsiteX0-33" fmla="*/ 0 w 8672332"/>
              <a:gd name="connsiteY0-34" fmla="*/ 2935413 h 4480135"/>
              <a:gd name="connsiteX1-35" fmla="*/ 1417320 w 8672332"/>
              <a:gd name="connsiteY1-36" fmla="*/ 4413693 h 4480135"/>
              <a:gd name="connsiteX2-37" fmla="*/ 2880360 w 8672332"/>
              <a:gd name="connsiteY2-38" fmla="*/ 4047933 h 4480135"/>
              <a:gd name="connsiteX3-39" fmla="*/ 4069080 w 8672332"/>
              <a:gd name="connsiteY3-40" fmla="*/ 2478213 h 4480135"/>
              <a:gd name="connsiteX4-41" fmla="*/ 6263640 w 8672332"/>
              <a:gd name="connsiteY4-42" fmla="*/ 3392613 h 4480135"/>
              <a:gd name="connsiteX5-43" fmla="*/ 7239000 w 8672332"/>
              <a:gd name="connsiteY5-44" fmla="*/ 2127693 h 4480135"/>
              <a:gd name="connsiteX6-45" fmla="*/ 8336280 w 8672332"/>
              <a:gd name="connsiteY6-46" fmla="*/ 1914333 h 4480135"/>
              <a:gd name="connsiteX7-47" fmla="*/ 8427720 w 8672332"/>
              <a:gd name="connsiteY7-48" fmla="*/ 0 h 4480135"/>
              <a:gd name="connsiteX0-49" fmla="*/ 0 w 8688796"/>
              <a:gd name="connsiteY0-50" fmla="*/ 2865120 h 4409842"/>
              <a:gd name="connsiteX1-51" fmla="*/ 1417320 w 8688796"/>
              <a:gd name="connsiteY1-52" fmla="*/ 4343400 h 4409842"/>
              <a:gd name="connsiteX2-53" fmla="*/ 2880360 w 8688796"/>
              <a:gd name="connsiteY2-54" fmla="*/ 3977640 h 4409842"/>
              <a:gd name="connsiteX3-55" fmla="*/ 4069080 w 8688796"/>
              <a:gd name="connsiteY3-56" fmla="*/ 2407920 h 4409842"/>
              <a:gd name="connsiteX4-57" fmla="*/ 6263640 w 8688796"/>
              <a:gd name="connsiteY4-58" fmla="*/ 3322320 h 4409842"/>
              <a:gd name="connsiteX5-59" fmla="*/ 7239000 w 8688796"/>
              <a:gd name="connsiteY5-60" fmla="*/ 2057400 h 4409842"/>
              <a:gd name="connsiteX6-61" fmla="*/ 8336280 w 8688796"/>
              <a:gd name="connsiteY6-62" fmla="*/ 1844040 h 4409842"/>
              <a:gd name="connsiteX7-63" fmla="*/ 8450758 w 8688796"/>
              <a:gd name="connsiteY7-64" fmla="*/ 0 h 44098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688796" h="4409842">
                <a:moveTo>
                  <a:pt x="0" y="2865120"/>
                </a:moveTo>
                <a:cubicBezTo>
                  <a:pt x="468630" y="3511550"/>
                  <a:pt x="937260" y="4157980"/>
                  <a:pt x="1417320" y="4343400"/>
                </a:cubicBezTo>
                <a:cubicBezTo>
                  <a:pt x="1897380" y="4528820"/>
                  <a:pt x="2438400" y="4300220"/>
                  <a:pt x="2880360" y="3977640"/>
                </a:cubicBezTo>
                <a:cubicBezTo>
                  <a:pt x="3322320" y="3655060"/>
                  <a:pt x="3505200" y="2517140"/>
                  <a:pt x="4069080" y="2407920"/>
                </a:cubicBezTo>
                <a:cubicBezTo>
                  <a:pt x="4632960" y="2298700"/>
                  <a:pt x="5735320" y="3380740"/>
                  <a:pt x="6263640" y="3322320"/>
                </a:cubicBezTo>
                <a:cubicBezTo>
                  <a:pt x="6791960" y="3263900"/>
                  <a:pt x="6893560" y="2303780"/>
                  <a:pt x="7239000" y="2057400"/>
                </a:cubicBezTo>
                <a:cubicBezTo>
                  <a:pt x="7584440" y="1811020"/>
                  <a:pt x="8138160" y="2186940"/>
                  <a:pt x="8336280" y="1844040"/>
                </a:cubicBezTo>
                <a:cubicBezTo>
                  <a:pt x="8534400" y="1501140"/>
                  <a:pt x="8953340" y="785717"/>
                  <a:pt x="8450758" y="0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50519" y="188585"/>
            <a:ext cx="1138217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ц</a:t>
            </a:r>
            <a:r>
              <a:rPr lang="en-US" sz="54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енностное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предложение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UNIBRIDGE</a:t>
            </a:r>
            <a:br>
              <a:rPr lang="en-US" sz="54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5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/>
          <p:cNvSpPr/>
          <p:nvPr/>
        </p:nvSpPr>
        <p:spPr>
          <a:xfrm>
            <a:off x="657417" y="2204438"/>
            <a:ext cx="4214792" cy="1664016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2"/>
          <p:cNvSpPr txBox="1"/>
          <p:nvPr/>
        </p:nvSpPr>
        <p:spPr bwMode="auto">
          <a:xfrm>
            <a:off x="803248" y="2317168"/>
            <a:ext cx="3254826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Помощь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студентам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начинающим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специалистам</a:t>
            </a:r>
            <a:b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 3"/>
          <p:cNvSpPr txBox="1"/>
          <p:nvPr/>
        </p:nvSpPr>
        <p:spPr bwMode="auto">
          <a:xfrm>
            <a:off x="848349" y="2836800"/>
            <a:ext cx="3456166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помогаем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преодолеть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нехватку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практических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навыков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трудности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трудоустройстве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обеспечивая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поддержку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всех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этапах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карьерного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роста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1">
            <a:lum bright="70000" contrast="-70000"/>
          </a:blip>
          <a:stretch>
            <a:fillRect/>
          </a:stretch>
        </p:blipFill>
        <p:spPr bwMode="auto">
          <a:xfrm>
            <a:off x="4127201" y="2432907"/>
            <a:ext cx="536750" cy="536750"/>
          </a:xfrm>
          <a:prstGeom prst="rect">
            <a:avLst/>
          </a:prstGeom>
        </p:spPr>
      </p:pic>
      <p:sp>
        <p:nvSpPr>
          <p:cNvPr id="31" name="Прямоугольник: скругленные углы 30"/>
          <p:cNvSpPr/>
          <p:nvPr/>
        </p:nvSpPr>
        <p:spPr>
          <a:xfrm>
            <a:off x="657417" y="4392845"/>
            <a:ext cx="4214792" cy="1664016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 2"/>
          <p:cNvSpPr txBox="1"/>
          <p:nvPr/>
        </p:nvSpPr>
        <p:spPr bwMode="auto">
          <a:xfrm>
            <a:off x="803248" y="4505575"/>
            <a:ext cx="3254826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Получение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навыков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карьерного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роста</a:t>
            </a:r>
            <a:b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 3"/>
          <p:cNvSpPr txBox="1"/>
          <p:nvPr/>
        </p:nvSpPr>
        <p:spPr bwMode="auto">
          <a:xfrm>
            <a:off x="848349" y="5025207"/>
            <a:ext cx="3456166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Наши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приобретают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востребованные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навыки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находят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работу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обеспечивают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устойчивое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развитие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своей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в IT-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сфере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5" name="Прямоугольник: скругленные углы 34"/>
          <p:cNvSpPr/>
          <p:nvPr/>
        </p:nvSpPr>
        <p:spPr>
          <a:xfrm>
            <a:off x="5506281" y="2204438"/>
            <a:ext cx="4214792" cy="1664016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 2"/>
          <p:cNvSpPr txBox="1"/>
          <p:nvPr/>
        </p:nvSpPr>
        <p:spPr bwMode="auto">
          <a:xfrm>
            <a:off x="5652112" y="2340318"/>
            <a:ext cx="3254826" cy="592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Решение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помощью</a:t>
            </a:r>
            <a: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endParaRPr lang="ru-RU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b="1" dirty="0" err="1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технологий</a:t>
            </a:r>
            <a:br>
              <a:rPr lang="en-US" sz="1400" b="1" dirty="0">
                <a:solidFill>
                  <a:srgbClr val="00FF00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400" b="1" dirty="0">
              <a:solidFill>
                <a:srgbClr val="00FF00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 3"/>
          <p:cNvSpPr txBox="1"/>
          <p:nvPr/>
        </p:nvSpPr>
        <p:spPr bwMode="auto">
          <a:xfrm>
            <a:off x="5697213" y="2929399"/>
            <a:ext cx="3456166" cy="592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Используем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геймификацию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искусственный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интеллект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реальные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кейсы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чтобы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эффективно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подготовить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к 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требованиям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рынка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  <a:cs typeface="Arial" panose="020B0604020202020204"/>
            </a:endParaRPr>
          </a:p>
        </p:txBody>
      </p:sp>
      <p:pic>
        <p:nvPicPr>
          <p:cNvPr id="39" name="Image 3" descr="preencoded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 bwMode="auto">
          <a:xfrm>
            <a:off x="4127201" y="4622770"/>
            <a:ext cx="550348" cy="440278"/>
          </a:xfrm>
          <a:prstGeom prst="rect">
            <a:avLst/>
          </a:prstGeom>
        </p:spPr>
      </p:pic>
      <p:pic>
        <p:nvPicPr>
          <p:cNvPr id="40" name="Image 2" descr="preencoded.pn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 bwMode="auto">
          <a:xfrm>
            <a:off x="9002392" y="2358192"/>
            <a:ext cx="546125" cy="436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Блок-схема: узел 20"/>
          <p:cNvSpPr/>
          <p:nvPr/>
        </p:nvSpPr>
        <p:spPr>
          <a:xfrm rot="4121114">
            <a:off x="27098" y="3725267"/>
            <a:ext cx="3272420" cy="3268374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8000">
                <a:schemeClr val="tx1">
                  <a:lumMod val="95000"/>
                  <a:lumOff val="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517108" y="1899599"/>
            <a:ext cx="3149888" cy="4015064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2206" y="117561"/>
            <a:ext cx="82448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онкурентный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анализ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UNIBRIDGE</a:t>
            </a:r>
            <a:endParaRPr lang="ru-RU" sz="5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7250137" y="1808989"/>
            <a:ext cx="4488873" cy="4488873"/>
          </a:xfrm>
          <a:prstGeom prst="flowChartConnector">
            <a:avLst/>
          </a:prstGeom>
          <a:gradFill flip="none" rotWithShape="1">
            <a:gsLst>
              <a:gs pos="0">
                <a:srgbClr val="00FF00"/>
              </a:gs>
              <a:gs pos="58000">
                <a:schemeClr val="tx1">
                  <a:lumMod val="95000"/>
                  <a:lumOff val="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52206" y="1946524"/>
            <a:ext cx="3149888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Сравнение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ключевых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характеристик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преимуществ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проекта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основными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конкурентами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рынке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образовательных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IT-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UNIBRIDGE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объединяет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геймификацию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интеграцию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работодателями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AI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уникального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продукта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конкурентным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преимуществом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815559" y="1774505"/>
            <a:ext cx="8036917" cy="3814834"/>
          </a:xfrm>
          <a:prstGeom prst="roundRect">
            <a:avLst>
              <a:gd name="adj" fmla="val 364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/>
          <p:cNvSpPr/>
          <p:nvPr/>
        </p:nvSpPr>
        <p:spPr>
          <a:xfrm>
            <a:off x="-1801475" y="-716280"/>
            <a:ext cx="13327406" cy="7983423"/>
          </a:xfrm>
          <a:custGeom>
            <a:avLst/>
            <a:gdLst>
              <a:gd name="connsiteX0" fmla="*/ 1049481 w 10281216"/>
              <a:gd name="connsiteY0" fmla="*/ 4878319 h 6871538"/>
              <a:gd name="connsiteX1" fmla="*/ 5953991 w 10281216"/>
              <a:gd name="connsiteY1" fmla="*/ 3662582 h 6871538"/>
              <a:gd name="connsiteX2" fmla="*/ 7564581 w 10281216"/>
              <a:gd name="connsiteY2" fmla="*/ 6852591 h 6871538"/>
              <a:gd name="connsiteX3" fmla="*/ 10276609 w 10281216"/>
              <a:gd name="connsiteY3" fmla="*/ 4888710 h 6871538"/>
              <a:gd name="connsiteX4" fmla="*/ 6868391 w 10281216"/>
              <a:gd name="connsiteY4" fmla="*/ 2852091 h 6871538"/>
              <a:gd name="connsiteX5" fmla="*/ 7772400 w 10281216"/>
              <a:gd name="connsiteY5" fmla="*/ 1522055 h 6871538"/>
              <a:gd name="connsiteX6" fmla="*/ 7377545 w 10281216"/>
              <a:gd name="connsiteY6" fmla="*/ 119282 h 6871538"/>
              <a:gd name="connsiteX7" fmla="*/ 4426527 w 10281216"/>
              <a:gd name="connsiteY7" fmla="*/ 1532446 h 6871538"/>
              <a:gd name="connsiteX8" fmla="*/ 2171700 w 10281216"/>
              <a:gd name="connsiteY8" fmla="*/ 597264 h 6871538"/>
              <a:gd name="connsiteX9" fmla="*/ 0 w 10281216"/>
              <a:gd name="connsiteY9" fmla="*/ 77719 h 687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1216" h="6871538">
                <a:moveTo>
                  <a:pt x="1049481" y="4878319"/>
                </a:moveTo>
                <a:cubicBezTo>
                  <a:pt x="2958811" y="4105928"/>
                  <a:pt x="4868141" y="3333537"/>
                  <a:pt x="5953991" y="3662582"/>
                </a:cubicBezTo>
                <a:cubicBezTo>
                  <a:pt x="7039841" y="3991627"/>
                  <a:pt x="6844145" y="6648236"/>
                  <a:pt x="7564581" y="6852591"/>
                </a:cubicBezTo>
                <a:cubicBezTo>
                  <a:pt x="8285017" y="7056946"/>
                  <a:pt x="10392641" y="5555460"/>
                  <a:pt x="10276609" y="4888710"/>
                </a:cubicBezTo>
                <a:cubicBezTo>
                  <a:pt x="10160577" y="4221960"/>
                  <a:pt x="7285759" y="3413200"/>
                  <a:pt x="6868391" y="2852091"/>
                </a:cubicBezTo>
                <a:cubicBezTo>
                  <a:pt x="6451023" y="2290982"/>
                  <a:pt x="7687541" y="1977523"/>
                  <a:pt x="7772400" y="1522055"/>
                </a:cubicBezTo>
                <a:cubicBezTo>
                  <a:pt x="7857259" y="1066587"/>
                  <a:pt x="7935190" y="117550"/>
                  <a:pt x="7377545" y="119282"/>
                </a:cubicBezTo>
                <a:cubicBezTo>
                  <a:pt x="6819900" y="121014"/>
                  <a:pt x="5294168" y="1452782"/>
                  <a:pt x="4426527" y="1532446"/>
                </a:cubicBezTo>
                <a:cubicBezTo>
                  <a:pt x="3558886" y="1612110"/>
                  <a:pt x="2909454" y="839718"/>
                  <a:pt x="2171700" y="597264"/>
                </a:cubicBezTo>
                <a:cubicBezTo>
                  <a:pt x="1433946" y="354810"/>
                  <a:pt x="529937" y="-204567"/>
                  <a:pt x="0" y="77719"/>
                </a:cubicBezTo>
              </a:path>
            </a:pathLst>
          </a:custGeom>
          <a:noFill/>
          <a:ln w="76200">
            <a:gradFill>
              <a:gsLst>
                <a:gs pos="42000">
                  <a:srgbClr val="00FF00"/>
                </a:gs>
                <a:gs pos="5000">
                  <a:schemeClr val="tx1">
                    <a:lumMod val="95000"/>
                    <a:lumOff val="5000"/>
                  </a:schemeClr>
                </a:gs>
                <a:gs pos="97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олилиния: фигура 12"/>
          <p:cNvSpPr/>
          <p:nvPr/>
        </p:nvSpPr>
        <p:spPr>
          <a:xfrm>
            <a:off x="-1989077" y="-562712"/>
            <a:ext cx="13327406" cy="7983423"/>
          </a:xfrm>
          <a:custGeom>
            <a:avLst/>
            <a:gdLst>
              <a:gd name="connsiteX0" fmla="*/ 1049481 w 10281216"/>
              <a:gd name="connsiteY0" fmla="*/ 4878319 h 6871538"/>
              <a:gd name="connsiteX1" fmla="*/ 5953991 w 10281216"/>
              <a:gd name="connsiteY1" fmla="*/ 3662582 h 6871538"/>
              <a:gd name="connsiteX2" fmla="*/ 7564581 w 10281216"/>
              <a:gd name="connsiteY2" fmla="*/ 6852591 h 6871538"/>
              <a:gd name="connsiteX3" fmla="*/ 10276609 w 10281216"/>
              <a:gd name="connsiteY3" fmla="*/ 4888710 h 6871538"/>
              <a:gd name="connsiteX4" fmla="*/ 6868391 w 10281216"/>
              <a:gd name="connsiteY4" fmla="*/ 2852091 h 6871538"/>
              <a:gd name="connsiteX5" fmla="*/ 7772400 w 10281216"/>
              <a:gd name="connsiteY5" fmla="*/ 1522055 h 6871538"/>
              <a:gd name="connsiteX6" fmla="*/ 7377545 w 10281216"/>
              <a:gd name="connsiteY6" fmla="*/ 119282 h 6871538"/>
              <a:gd name="connsiteX7" fmla="*/ 4426527 w 10281216"/>
              <a:gd name="connsiteY7" fmla="*/ 1532446 h 6871538"/>
              <a:gd name="connsiteX8" fmla="*/ 2171700 w 10281216"/>
              <a:gd name="connsiteY8" fmla="*/ 597264 h 6871538"/>
              <a:gd name="connsiteX9" fmla="*/ 0 w 10281216"/>
              <a:gd name="connsiteY9" fmla="*/ 77719 h 687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1216" h="6871538">
                <a:moveTo>
                  <a:pt x="1049481" y="4878319"/>
                </a:moveTo>
                <a:cubicBezTo>
                  <a:pt x="2958811" y="4105928"/>
                  <a:pt x="4868141" y="3333537"/>
                  <a:pt x="5953991" y="3662582"/>
                </a:cubicBezTo>
                <a:cubicBezTo>
                  <a:pt x="7039841" y="3991627"/>
                  <a:pt x="6844145" y="6648236"/>
                  <a:pt x="7564581" y="6852591"/>
                </a:cubicBezTo>
                <a:cubicBezTo>
                  <a:pt x="8285017" y="7056946"/>
                  <a:pt x="10392641" y="5555460"/>
                  <a:pt x="10276609" y="4888710"/>
                </a:cubicBezTo>
                <a:cubicBezTo>
                  <a:pt x="10160577" y="4221960"/>
                  <a:pt x="7285759" y="3413200"/>
                  <a:pt x="6868391" y="2852091"/>
                </a:cubicBezTo>
                <a:cubicBezTo>
                  <a:pt x="6451023" y="2290982"/>
                  <a:pt x="7687541" y="1977523"/>
                  <a:pt x="7772400" y="1522055"/>
                </a:cubicBezTo>
                <a:cubicBezTo>
                  <a:pt x="7857259" y="1066587"/>
                  <a:pt x="7935190" y="117550"/>
                  <a:pt x="7377545" y="119282"/>
                </a:cubicBezTo>
                <a:cubicBezTo>
                  <a:pt x="6819900" y="121014"/>
                  <a:pt x="5294168" y="1452782"/>
                  <a:pt x="4426527" y="1532446"/>
                </a:cubicBezTo>
                <a:cubicBezTo>
                  <a:pt x="3558886" y="1612110"/>
                  <a:pt x="2909454" y="839718"/>
                  <a:pt x="2171700" y="597264"/>
                </a:cubicBezTo>
                <a:cubicBezTo>
                  <a:pt x="1433946" y="354810"/>
                  <a:pt x="529937" y="-204567"/>
                  <a:pt x="0" y="77719"/>
                </a:cubicBezTo>
              </a:path>
            </a:pathLst>
          </a:custGeom>
          <a:noFill/>
          <a:ln w="76200">
            <a:gradFill>
              <a:gsLst>
                <a:gs pos="42000">
                  <a:srgbClr val="00FF00"/>
                </a:gs>
                <a:gs pos="5000">
                  <a:schemeClr val="tx1">
                    <a:lumMod val="95000"/>
                    <a:lumOff val="5000"/>
                  </a:schemeClr>
                </a:gs>
                <a:gs pos="97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15"/>
          <p:cNvSpPr/>
          <p:nvPr/>
        </p:nvSpPr>
        <p:spPr>
          <a:xfrm>
            <a:off x="-2334979" y="-255576"/>
            <a:ext cx="13327406" cy="7983423"/>
          </a:xfrm>
          <a:custGeom>
            <a:avLst/>
            <a:gdLst>
              <a:gd name="connsiteX0" fmla="*/ 1049481 w 10281216"/>
              <a:gd name="connsiteY0" fmla="*/ 4878319 h 6871538"/>
              <a:gd name="connsiteX1" fmla="*/ 5953991 w 10281216"/>
              <a:gd name="connsiteY1" fmla="*/ 3662582 h 6871538"/>
              <a:gd name="connsiteX2" fmla="*/ 7564581 w 10281216"/>
              <a:gd name="connsiteY2" fmla="*/ 6852591 h 6871538"/>
              <a:gd name="connsiteX3" fmla="*/ 10276609 w 10281216"/>
              <a:gd name="connsiteY3" fmla="*/ 4888710 h 6871538"/>
              <a:gd name="connsiteX4" fmla="*/ 6868391 w 10281216"/>
              <a:gd name="connsiteY4" fmla="*/ 2852091 h 6871538"/>
              <a:gd name="connsiteX5" fmla="*/ 7772400 w 10281216"/>
              <a:gd name="connsiteY5" fmla="*/ 1522055 h 6871538"/>
              <a:gd name="connsiteX6" fmla="*/ 7377545 w 10281216"/>
              <a:gd name="connsiteY6" fmla="*/ 119282 h 6871538"/>
              <a:gd name="connsiteX7" fmla="*/ 4426527 w 10281216"/>
              <a:gd name="connsiteY7" fmla="*/ 1532446 h 6871538"/>
              <a:gd name="connsiteX8" fmla="*/ 2171700 w 10281216"/>
              <a:gd name="connsiteY8" fmla="*/ 597264 h 6871538"/>
              <a:gd name="connsiteX9" fmla="*/ 0 w 10281216"/>
              <a:gd name="connsiteY9" fmla="*/ 77719 h 687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1216" h="6871538">
                <a:moveTo>
                  <a:pt x="1049481" y="4878319"/>
                </a:moveTo>
                <a:cubicBezTo>
                  <a:pt x="2958811" y="4105928"/>
                  <a:pt x="4868141" y="3333537"/>
                  <a:pt x="5953991" y="3662582"/>
                </a:cubicBezTo>
                <a:cubicBezTo>
                  <a:pt x="7039841" y="3991627"/>
                  <a:pt x="6844145" y="6648236"/>
                  <a:pt x="7564581" y="6852591"/>
                </a:cubicBezTo>
                <a:cubicBezTo>
                  <a:pt x="8285017" y="7056946"/>
                  <a:pt x="10392641" y="5555460"/>
                  <a:pt x="10276609" y="4888710"/>
                </a:cubicBezTo>
                <a:cubicBezTo>
                  <a:pt x="10160577" y="4221960"/>
                  <a:pt x="7285759" y="3413200"/>
                  <a:pt x="6868391" y="2852091"/>
                </a:cubicBezTo>
                <a:cubicBezTo>
                  <a:pt x="6451023" y="2290982"/>
                  <a:pt x="7687541" y="1977523"/>
                  <a:pt x="7772400" y="1522055"/>
                </a:cubicBezTo>
                <a:cubicBezTo>
                  <a:pt x="7857259" y="1066587"/>
                  <a:pt x="7935190" y="117550"/>
                  <a:pt x="7377545" y="119282"/>
                </a:cubicBezTo>
                <a:cubicBezTo>
                  <a:pt x="6819900" y="121014"/>
                  <a:pt x="5294168" y="1452782"/>
                  <a:pt x="4426527" y="1532446"/>
                </a:cubicBezTo>
                <a:cubicBezTo>
                  <a:pt x="3558886" y="1612110"/>
                  <a:pt x="2909454" y="839718"/>
                  <a:pt x="2171700" y="597264"/>
                </a:cubicBezTo>
                <a:cubicBezTo>
                  <a:pt x="1433946" y="354810"/>
                  <a:pt x="529937" y="-204567"/>
                  <a:pt x="0" y="77719"/>
                </a:cubicBezTo>
              </a:path>
            </a:pathLst>
          </a:custGeom>
          <a:noFill/>
          <a:ln w="76200">
            <a:gradFill>
              <a:gsLst>
                <a:gs pos="42000">
                  <a:srgbClr val="00FF00"/>
                </a:gs>
                <a:gs pos="5000">
                  <a:schemeClr val="tx1">
                    <a:lumMod val="95000"/>
                    <a:lumOff val="5000"/>
                  </a:schemeClr>
                </a:gs>
                <a:gs pos="97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/>
          <p:cNvSpPr/>
          <p:nvPr/>
        </p:nvSpPr>
        <p:spPr>
          <a:xfrm>
            <a:off x="-2162028" y="-409144"/>
            <a:ext cx="13327406" cy="7983423"/>
          </a:xfrm>
          <a:custGeom>
            <a:avLst/>
            <a:gdLst>
              <a:gd name="connsiteX0" fmla="*/ 1049481 w 10281216"/>
              <a:gd name="connsiteY0" fmla="*/ 4878319 h 6871538"/>
              <a:gd name="connsiteX1" fmla="*/ 5953991 w 10281216"/>
              <a:gd name="connsiteY1" fmla="*/ 3662582 h 6871538"/>
              <a:gd name="connsiteX2" fmla="*/ 7564581 w 10281216"/>
              <a:gd name="connsiteY2" fmla="*/ 6852591 h 6871538"/>
              <a:gd name="connsiteX3" fmla="*/ 10276609 w 10281216"/>
              <a:gd name="connsiteY3" fmla="*/ 4888710 h 6871538"/>
              <a:gd name="connsiteX4" fmla="*/ 6868391 w 10281216"/>
              <a:gd name="connsiteY4" fmla="*/ 2852091 h 6871538"/>
              <a:gd name="connsiteX5" fmla="*/ 7772400 w 10281216"/>
              <a:gd name="connsiteY5" fmla="*/ 1522055 h 6871538"/>
              <a:gd name="connsiteX6" fmla="*/ 7377545 w 10281216"/>
              <a:gd name="connsiteY6" fmla="*/ 119282 h 6871538"/>
              <a:gd name="connsiteX7" fmla="*/ 4426527 w 10281216"/>
              <a:gd name="connsiteY7" fmla="*/ 1532446 h 6871538"/>
              <a:gd name="connsiteX8" fmla="*/ 2171700 w 10281216"/>
              <a:gd name="connsiteY8" fmla="*/ 597264 h 6871538"/>
              <a:gd name="connsiteX9" fmla="*/ 0 w 10281216"/>
              <a:gd name="connsiteY9" fmla="*/ 77719 h 687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1216" h="6871538">
                <a:moveTo>
                  <a:pt x="1049481" y="4878319"/>
                </a:moveTo>
                <a:cubicBezTo>
                  <a:pt x="2958811" y="4105928"/>
                  <a:pt x="4868141" y="3333537"/>
                  <a:pt x="5953991" y="3662582"/>
                </a:cubicBezTo>
                <a:cubicBezTo>
                  <a:pt x="7039841" y="3991627"/>
                  <a:pt x="6844145" y="6648236"/>
                  <a:pt x="7564581" y="6852591"/>
                </a:cubicBezTo>
                <a:cubicBezTo>
                  <a:pt x="8285017" y="7056946"/>
                  <a:pt x="10392641" y="5555460"/>
                  <a:pt x="10276609" y="4888710"/>
                </a:cubicBezTo>
                <a:cubicBezTo>
                  <a:pt x="10160577" y="4221960"/>
                  <a:pt x="7285759" y="3413200"/>
                  <a:pt x="6868391" y="2852091"/>
                </a:cubicBezTo>
                <a:cubicBezTo>
                  <a:pt x="6451023" y="2290982"/>
                  <a:pt x="7687541" y="1977523"/>
                  <a:pt x="7772400" y="1522055"/>
                </a:cubicBezTo>
                <a:cubicBezTo>
                  <a:pt x="7857259" y="1066587"/>
                  <a:pt x="7935190" y="117550"/>
                  <a:pt x="7377545" y="119282"/>
                </a:cubicBezTo>
                <a:cubicBezTo>
                  <a:pt x="6819900" y="121014"/>
                  <a:pt x="5294168" y="1452782"/>
                  <a:pt x="4426527" y="1532446"/>
                </a:cubicBezTo>
                <a:cubicBezTo>
                  <a:pt x="3558886" y="1612110"/>
                  <a:pt x="2909454" y="839718"/>
                  <a:pt x="2171700" y="597264"/>
                </a:cubicBezTo>
                <a:cubicBezTo>
                  <a:pt x="1433946" y="354810"/>
                  <a:pt x="529937" y="-204567"/>
                  <a:pt x="0" y="77719"/>
                </a:cubicBezTo>
              </a:path>
            </a:pathLst>
          </a:custGeom>
          <a:noFill/>
          <a:ln w="76200">
            <a:gradFill>
              <a:gsLst>
                <a:gs pos="42000">
                  <a:srgbClr val="00FF00"/>
                </a:gs>
                <a:gs pos="5000">
                  <a:schemeClr val="tx1">
                    <a:lumMod val="95000"/>
                    <a:lumOff val="5000"/>
                  </a:schemeClr>
                </a:gs>
                <a:gs pos="97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: фигура 16"/>
          <p:cNvSpPr/>
          <p:nvPr/>
        </p:nvSpPr>
        <p:spPr>
          <a:xfrm>
            <a:off x="-2481016" y="-102008"/>
            <a:ext cx="13327406" cy="7983423"/>
          </a:xfrm>
          <a:custGeom>
            <a:avLst/>
            <a:gdLst>
              <a:gd name="connsiteX0" fmla="*/ 1049481 w 10281216"/>
              <a:gd name="connsiteY0" fmla="*/ 4878319 h 6871538"/>
              <a:gd name="connsiteX1" fmla="*/ 5953991 w 10281216"/>
              <a:gd name="connsiteY1" fmla="*/ 3662582 h 6871538"/>
              <a:gd name="connsiteX2" fmla="*/ 7564581 w 10281216"/>
              <a:gd name="connsiteY2" fmla="*/ 6852591 h 6871538"/>
              <a:gd name="connsiteX3" fmla="*/ 10276609 w 10281216"/>
              <a:gd name="connsiteY3" fmla="*/ 4888710 h 6871538"/>
              <a:gd name="connsiteX4" fmla="*/ 6868391 w 10281216"/>
              <a:gd name="connsiteY4" fmla="*/ 2852091 h 6871538"/>
              <a:gd name="connsiteX5" fmla="*/ 7772400 w 10281216"/>
              <a:gd name="connsiteY5" fmla="*/ 1522055 h 6871538"/>
              <a:gd name="connsiteX6" fmla="*/ 7377545 w 10281216"/>
              <a:gd name="connsiteY6" fmla="*/ 119282 h 6871538"/>
              <a:gd name="connsiteX7" fmla="*/ 4426527 w 10281216"/>
              <a:gd name="connsiteY7" fmla="*/ 1532446 h 6871538"/>
              <a:gd name="connsiteX8" fmla="*/ 2171700 w 10281216"/>
              <a:gd name="connsiteY8" fmla="*/ 597264 h 6871538"/>
              <a:gd name="connsiteX9" fmla="*/ 0 w 10281216"/>
              <a:gd name="connsiteY9" fmla="*/ 77719 h 687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1216" h="6871538">
                <a:moveTo>
                  <a:pt x="1049481" y="4878319"/>
                </a:moveTo>
                <a:cubicBezTo>
                  <a:pt x="2958811" y="4105928"/>
                  <a:pt x="4868141" y="3333537"/>
                  <a:pt x="5953991" y="3662582"/>
                </a:cubicBezTo>
                <a:cubicBezTo>
                  <a:pt x="7039841" y="3991627"/>
                  <a:pt x="6844145" y="6648236"/>
                  <a:pt x="7564581" y="6852591"/>
                </a:cubicBezTo>
                <a:cubicBezTo>
                  <a:pt x="8285017" y="7056946"/>
                  <a:pt x="10392641" y="5555460"/>
                  <a:pt x="10276609" y="4888710"/>
                </a:cubicBezTo>
                <a:cubicBezTo>
                  <a:pt x="10160577" y="4221960"/>
                  <a:pt x="7285759" y="3413200"/>
                  <a:pt x="6868391" y="2852091"/>
                </a:cubicBezTo>
                <a:cubicBezTo>
                  <a:pt x="6451023" y="2290982"/>
                  <a:pt x="7687541" y="1977523"/>
                  <a:pt x="7772400" y="1522055"/>
                </a:cubicBezTo>
                <a:cubicBezTo>
                  <a:pt x="7857259" y="1066587"/>
                  <a:pt x="7935190" y="117550"/>
                  <a:pt x="7377545" y="119282"/>
                </a:cubicBezTo>
                <a:cubicBezTo>
                  <a:pt x="6819900" y="121014"/>
                  <a:pt x="5294168" y="1452782"/>
                  <a:pt x="4426527" y="1532446"/>
                </a:cubicBezTo>
                <a:cubicBezTo>
                  <a:pt x="3558886" y="1612110"/>
                  <a:pt x="2909454" y="839718"/>
                  <a:pt x="2171700" y="597264"/>
                </a:cubicBezTo>
                <a:cubicBezTo>
                  <a:pt x="1433946" y="354810"/>
                  <a:pt x="529937" y="-204567"/>
                  <a:pt x="0" y="77719"/>
                </a:cubicBezTo>
              </a:path>
            </a:pathLst>
          </a:custGeom>
          <a:noFill/>
          <a:ln w="76200">
            <a:gradFill>
              <a:gsLst>
                <a:gs pos="42000">
                  <a:srgbClr val="00FF00"/>
                </a:gs>
                <a:gs pos="5000">
                  <a:schemeClr val="tx1">
                    <a:lumMod val="95000"/>
                    <a:lumOff val="5000"/>
                  </a:schemeClr>
                </a:gs>
                <a:gs pos="97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552204" y="2704616"/>
            <a:ext cx="7781567" cy="2909106"/>
          </a:xfrm>
          <a:prstGeom prst="roundRect">
            <a:avLst>
              <a:gd name="adj" fmla="val 2594"/>
            </a:avLst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52205" y="117561"/>
            <a:ext cx="992288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изнес-модель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перспективы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роста</a:t>
            </a:r>
            <a: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UNIBRIDGE</a:t>
            </a:r>
            <a:br>
              <a:rPr lang="en-US" sz="5000" b="1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5000" b="1" dirty="0">
              <a:latin typeface="Montserrat" panose="00000500000000000000" pitchFamily="2" charset="-52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66068" y="2083443"/>
            <a:ext cx="7933921" cy="449135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US" sz="4800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Подписочная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модель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B2C и B2B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обеспечивает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карьерный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рост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оптимизирует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рекрутинг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компаний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Планы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включают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запуск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MVP,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инвестирование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5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млн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рублей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привлечение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первых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10 000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год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3" name="Рисунок 2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6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снимок экрана, программное обеспечение, Мультимедийное программное обеспечение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32380"/>
            <a:ext cx="12192000" cy="58295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005" y="87081"/>
            <a:ext cx="9583133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5000" b="1" dirty="0">
                <a:solidFill>
                  <a:srgbClr val="FFFFFF"/>
                </a:solidFill>
                <a:latin typeface="Montserrat"/>
                <a:ea typeface="Arial" panose="020B0604020202020204"/>
                <a:cs typeface="Arial" panose="020B0604020202020204"/>
              </a:rPr>
              <a:t>т</a:t>
            </a:r>
            <a:r>
              <a:rPr lang="en-US" sz="5000" b="1" dirty="0" err="1">
                <a:solidFill>
                  <a:srgbClr val="FFFFFF"/>
                </a:solidFill>
                <a:latin typeface="Montserrat"/>
                <a:ea typeface="Arial" panose="020B0604020202020204"/>
                <a:cs typeface="Arial" panose="020B0604020202020204"/>
              </a:rPr>
              <a:t>екущие</a:t>
            </a:r>
            <a:r>
              <a:rPr lang="en-US" sz="5000" b="1" dirty="0">
                <a:solidFill>
                  <a:srgbClr val="FFFFFF"/>
                </a:solidFill>
                <a:latin typeface="Montserrat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Montserrat"/>
                <a:ea typeface="Arial" panose="020B0604020202020204"/>
                <a:cs typeface="Arial" panose="020B0604020202020204"/>
              </a:rPr>
              <a:t>результаты</a:t>
            </a:r>
            <a:endParaRPr lang="en-US" sz="5000" b="1" dirty="0" err="1">
              <a:solidFill>
                <a:schemeClr val="bg1"/>
              </a:solidFill>
              <a:latin typeface="Montserrat"/>
              <a:cs typeface="Arial" panose="020B0604020202020204"/>
            </a:endParaRPr>
          </a:p>
        </p:txBody>
      </p:sp>
      <p:sp>
        <p:nvSpPr>
          <p:cNvPr id="2" name="Месяц 1"/>
          <p:cNvSpPr/>
          <p:nvPr/>
        </p:nvSpPr>
        <p:spPr>
          <a:xfrm rot="3784718">
            <a:off x="4260997" y="1695378"/>
            <a:ext cx="1267691" cy="2690241"/>
          </a:xfrm>
          <a:prstGeom prst="moon">
            <a:avLst/>
          </a:prstGeom>
          <a:noFill/>
          <a:ln w="76200">
            <a:gradFill>
              <a:gsLst>
                <a:gs pos="0">
                  <a:srgbClr val="00FF00"/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77203" y="2690614"/>
            <a:ext cx="3132618" cy="21756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Павел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chemeClr val="bg1"/>
                </a:solidFill>
                <a:latin typeface="Montserrat" panose="00000500000000000000" pitchFamily="2" charset="-52"/>
              </a:rPr>
              <a:t>Щичко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None/>
            </a:pP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маркетолог</a:t>
            </a:r>
            <a:endParaRPr lang="ru-RU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050" y="71394"/>
            <a:ext cx="82448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Montserrat" panose="00000500000000000000" pitchFamily="2" charset="-52"/>
              </a:rPr>
              <a:t>наша команда</a:t>
            </a:r>
            <a:endParaRPr lang="ru-RU" sz="6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Объект 2"/>
          <p:cNvSpPr txBox="1"/>
          <p:nvPr/>
        </p:nvSpPr>
        <p:spPr>
          <a:xfrm>
            <a:off x="4561855" y="2687242"/>
            <a:ext cx="3418727" cy="21756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Дмитрий Худяков</a:t>
            </a: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  <a:latin typeface="Montserrat" panose="00000500000000000000" pitchFamily="2" charset="-52"/>
              </a:rPr>
              <a:t>backend</a:t>
            </a:r>
            <a:endParaRPr lang="en-US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  <a:latin typeface="Montserrat" panose="00000500000000000000" pitchFamily="2" charset="-52"/>
              </a:rPr>
              <a:t>frontend</a:t>
            </a:r>
            <a:endParaRPr lang="ru-RU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1" name="Объект 2"/>
          <p:cNvSpPr txBox="1"/>
          <p:nvPr/>
        </p:nvSpPr>
        <p:spPr>
          <a:xfrm>
            <a:off x="1727256" y="2694030"/>
            <a:ext cx="3418727" cy="21756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Егор</a:t>
            </a:r>
            <a:r>
              <a:rPr lang="en-US" dirty="0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Буров</a:t>
            </a:r>
            <a:endParaRPr lang="ru-RU" dirty="0">
              <a:solidFill>
                <a:srgbClr val="FFFFFF"/>
              </a:solidFill>
              <a:latin typeface="Montserrat" panose="00000500000000000000" pitchFamily="2" charset="-52"/>
              <a:ea typeface="Arial" panose="020B0604020202020204"/>
              <a:cs typeface="Arial" panose="020B0604020202020204"/>
            </a:endParaRPr>
          </a:p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                    </a:t>
            </a: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руководитель команды</a:t>
            </a:r>
            <a:endParaRPr lang="ru-RU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Montserrat" panose="00000500000000000000" pitchFamily="2" charset="-52"/>
              </a:rPr>
              <a:t>frontend</a:t>
            </a:r>
            <a:endParaRPr lang="ru-RU" sz="2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1"/>
          <p:cNvSpPr/>
          <p:nvPr/>
        </p:nvSpPr>
        <p:spPr>
          <a:xfrm rot="3295937">
            <a:off x="6650662" y="1457822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1"/>
          <p:cNvSpPr/>
          <p:nvPr/>
        </p:nvSpPr>
        <p:spPr>
          <a:xfrm rot="1585795">
            <a:off x="6358560" y="774457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71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1"/>
          <p:cNvSpPr/>
          <p:nvPr/>
        </p:nvSpPr>
        <p:spPr>
          <a:xfrm rot="21100839">
            <a:off x="5083868" y="573527"/>
            <a:ext cx="2899475" cy="5229570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58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1"/>
          <p:cNvSpPr/>
          <p:nvPr/>
        </p:nvSpPr>
        <p:spPr>
          <a:xfrm rot="535439">
            <a:off x="5755189" y="475314"/>
            <a:ext cx="2899475" cy="5229569"/>
          </a:xfrm>
          <a:custGeom>
            <a:avLst/>
            <a:gdLst>
              <a:gd name="connsiteX0" fmla="*/ 0 w 563525"/>
              <a:gd name="connsiteY0" fmla="*/ 1634899 h 3269798"/>
              <a:gd name="connsiteX1" fmla="*/ 281763 w 563525"/>
              <a:gd name="connsiteY1" fmla="*/ 0 h 3269798"/>
              <a:gd name="connsiteX2" fmla="*/ 563526 w 563525"/>
              <a:gd name="connsiteY2" fmla="*/ 1634899 h 3269798"/>
              <a:gd name="connsiteX3" fmla="*/ 281763 w 563525"/>
              <a:gd name="connsiteY3" fmla="*/ 3269798 h 3269798"/>
              <a:gd name="connsiteX4" fmla="*/ 0 w 563525"/>
              <a:gd name="connsiteY4" fmla="*/ 1634899 h 3269798"/>
              <a:gd name="connsiteX0-1" fmla="*/ 0 w 956931"/>
              <a:gd name="connsiteY0-2" fmla="*/ 1902520 h 3274268"/>
              <a:gd name="connsiteX1-3" fmla="*/ 675168 w 956931"/>
              <a:gd name="connsiteY1-4" fmla="*/ 1807 h 3274268"/>
              <a:gd name="connsiteX2-5" fmla="*/ 956931 w 956931"/>
              <a:gd name="connsiteY2-6" fmla="*/ 1636706 h 3274268"/>
              <a:gd name="connsiteX3-7" fmla="*/ 675168 w 956931"/>
              <a:gd name="connsiteY3-8" fmla="*/ 3271605 h 3274268"/>
              <a:gd name="connsiteX4-9" fmla="*/ 0 w 956931"/>
              <a:gd name="connsiteY4-10" fmla="*/ 1902520 h 3274268"/>
              <a:gd name="connsiteX0-11" fmla="*/ 158 w 957089"/>
              <a:gd name="connsiteY0-12" fmla="*/ 1902520 h 3623711"/>
              <a:gd name="connsiteX1-13" fmla="*/ 675326 w 957089"/>
              <a:gd name="connsiteY1-14" fmla="*/ 1807 h 3623711"/>
              <a:gd name="connsiteX2-15" fmla="*/ 957089 w 957089"/>
              <a:gd name="connsiteY2-16" fmla="*/ 1636706 h 3623711"/>
              <a:gd name="connsiteX3-17" fmla="*/ 739122 w 957089"/>
              <a:gd name="connsiteY3-18" fmla="*/ 3622479 h 3623711"/>
              <a:gd name="connsiteX4-19" fmla="*/ 158 w 957089"/>
              <a:gd name="connsiteY4-20" fmla="*/ 1902520 h 3623711"/>
              <a:gd name="connsiteX0-21" fmla="*/ 166 w 1105953"/>
              <a:gd name="connsiteY0-22" fmla="*/ 1900721 h 3620691"/>
              <a:gd name="connsiteX1-23" fmla="*/ 675334 w 1105953"/>
              <a:gd name="connsiteY1-24" fmla="*/ 8 h 3620691"/>
              <a:gd name="connsiteX2-25" fmla="*/ 1105953 w 1105953"/>
              <a:gd name="connsiteY2-26" fmla="*/ 1921986 h 3620691"/>
              <a:gd name="connsiteX3-27" fmla="*/ 739130 w 1105953"/>
              <a:gd name="connsiteY3-28" fmla="*/ 3620680 h 3620691"/>
              <a:gd name="connsiteX4-29" fmla="*/ 166 w 1105953"/>
              <a:gd name="connsiteY4-30" fmla="*/ 1900721 h 3620691"/>
              <a:gd name="connsiteX0-31" fmla="*/ 2404 w 1108259"/>
              <a:gd name="connsiteY0-32" fmla="*/ 1900721 h 4003459"/>
              <a:gd name="connsiteX1-33" fmla="*/ 677572 w 1108259"/>
              <a:gd name="connsiteY1-34" fmla="*/ 8 h 4003459"/>
              <a:gd name="connsiteX2-35" fmla="*/ 1108191 w 1108259"/>
              <a:gd name="connsiteY2-36" fmla="*/ 1921986 h 4003459"/>
              <a:gd name="connsiteX3-37" fmla="*/ 932755 w 1108259"/>
              <a:gd name="connsiteY3-38" fmla="*/ 4003452 h 4003459"/>
              <a:gd name="connsiteX4-39" fmla="*/ 2404 w 1108259"/>
              <a:gd name="connsiteY4-40" fmla="*/ 1900721 h 4003459"/>
              <a:gd name="connsiteX0-41" fmla="*/ 2752 w 1552809"/>
              <a:gd name="connsiteY0-42" fmla="*/ 1997051 h 4099787"/>
              <a:gd name="connsiteX1-43" fmla="*/ 677920 w 1552809"/>
              <a:gd name="connsiteY1-44" fmla="*/ 96338 h 4099787"/>
              <a:gd name="connsiteX2-45" fmla="*/ 1545659 w 1552809"/>
              <a:gd name="connsiteY2-46" fmla="*/ 460848 h 4099787"/>
              <a:gd name="connsiteX3-47" fmla="*/ 1108539 w 1552809"/>
              <a:gd name="connsiteY3-48" fmla="*/ 2018316 h 4099787"/>
              <a:gd name="connsiteX4-49" fmla="*/ 933103 w 1552809"/>
              <a:gd name="connsiteY4-50" fmla="*/ 4099782 h 4099787"/>
              <a:gd name="connsiteX5" fmla="*/ 2752 w 1552809"/>
              <a:gd name="connsiteY5" fmla="*/ 1997051 h 4099787"/>
              <a:gd name="connsiteX0-51" fmla="*/ 2752 w 1570882"/>
              <a:gd name="connsiteY0-52" fmla="*/ 1997051 h 4150082"/>
              <a:gd name="connsiteX1-53" fmla="*/ 677920 w 1570882"/>
              <a:gd name="connsiteY1-54" fmla="*/ 96338 h 4150082"/>
              <a:gd name="connsiteX2-55" fmla="*/ 1545659 w 1570882"/>
              <a:gd name="connsiteY2-56" fmla="*/ 460848 h 4150082"/>
              <a:gd name="connsiteX3-57" fmla="*/ 1108539 w 1570882"/>
              <a:gd name="connsiteY3-58" fmla="*/ 2018316 h 4150082"/>
              <a:gd name="connsiteX4-59" fmla="*/ 1569796 w 1570882"/>
              <a:gd name="connsiteY4-60" fmla="*/ 3372847 h 4150082"/>
              <a:gd name="connsiteX5-61" fmla="*/ 933103 w 1570882"/>
              <a:gd name="connsiteY5-62" fmla="*/ 4099782 h 4150082"/>
              <a:gd name="connsiteX6" fmla="*/ 2752 w 1570882"/>
              <a:gd name="connsiteY6" fmla="*/ 1997051 h 4150082"/>
              <a:gd name="connsiteX0-63" fmla="*/ 372846 w 1940976"/>
              <a:gd name="connsiteY0-64" fmla="*/ 1997051 h 4101818"/>
              <a:gd name="connsiteX1-65" fmla="*/ 1048014 w 1940976"/>
              <a:gd name="connsiteY1-66" fmla="*/ 96338 h 4101818"/>
              <a:gd name="connsiteX2-67" fmla="*/ 1915753 w 1940976"/>
              <a:gd name="connsiteY2-68" fmla="*/ 460848 h 4101818"/>
              <a:gd name="connsiteX3-69" fmla="*/ 1478633 w 1940976"/>
              <a:gd name="connsiteY3-70" fmla="*/ 2018316 h 4101818"/>
              <a:gd name="connsiteX4-71" fmla="*/ 1939890 w 1940976"/>
              <a:gd name="connsiteY4-72" fmla="*/ 3372847 h 4101818"/>
              <a:gd name="connsiteX5-73" fmla="*/ 1303197 w 1940976"/>
              <a:gd name="connsiteY5-74" fmla="*/ 4099782 h 4101818"/>
              <a:gd name="connsiteX6-75" fmla="*/ 41366 w 1940976"/>
              <a:gd name="connsiteY6-76" fmla="*/ 3534168 h 4101818"/>
              <a:gd name="connsiteX7" fmla="*/ 372846 w 1940976"/>
              <a:gd name="connsiteY7" fmla="*/ 1997051 h 41018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  <a:cxn ang="0">
                <a:pos x="connsiteX6-75" y="connsiteY6-76"/>
              </a:cxn>
              <a:cxn ang="0">
                <a:pos x="connsiteX7" y="connsiteY7"/>
              </a:cxn>
            </a:cxnLst>
            <a:rect l="l" t="t" r="r" b="b"/>
            <a:pathLst>
              <a:path w="1940976" h="4101818">
                <a:moveTo>
                  <a:pt x="372846" y="1997051"/>
                </a:moveTo>
                <a:cubicBezTo>
                  <a:pt x="540621" y="1424079"/>
                  <a:pt x="790863" y="352372"/>
                  <a:pt x="1048014" y="96338"/>
                </a:cubicBezTo>
                <a:cubicBezTo>
                  <a:pt x="1305165" y="-159696"/>
                  <a:pt x="1843983" y="140518"/>
                  <a:pt x="1915753" y="460848"/>
                </a:cubicBezTo>
                <a:cubicBezTo>
                  <a:pt x="1987523" y="781178"/>
                  <a:pt x="1559429" y="1563985"/>
                  <a:pt x="1478633" y="2018316"/>
                </a:cubicBezTo>
                <a:cubicBezTo>
                  <a:pt x="1397837" y="2472647"/>
                  <a:pt x="1969129" y="3025936"/>
                  <a:pt x="1939890" y="3372847"/>
                </a:cubicBezTo>
                <a:cubicBezTo>
                  <a:pt x="1910651" y="3719758"/>
                  <a:pt x="1619618" y="4072895"/>
                  <a:pt x="1303197" y="4099782"/>
                </a:cubicBezTo>
                <a:cubicBezTo>
                  <a:pt x="986776" y="4126669"/>
                  <a:pt x="196424" y="3884623"/>
                  <a:pt x="41366" y="3534168"/>
                </a:cubicBezTo>
                <a:cubicBezTo>
                  <a:pt x="-113692" y="3183713"/>
                  <a:pt x="205071" y="2570023"/>
                  <a:pt x="372846" y="1997051"/>
                </a:cubicBezTo>
                <a:close/>
              </a:path>
            </a:pathLst>
          </a:custGeom>
          <a:noFill/>
          <a:ln w="76200">
            <a:gradFill>
              <a:gsLst>
                <a:gs pos="0">
                  <a:srgbClr val="00FF00"/>
                </a:gs>
                <a:gs pos="62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52206" y="117561"/>
            <a:ext cx="919123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ланы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развития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ближайшие</a:t>
            </a:r>
            <a: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3 </a:t>
            </a:r>
            <a:r>
              <a:rPr lang="en-US" sz="5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недели</a:t>
            </a:r>
            <a:br>
              <a:rPr lang="en-US" sz="5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5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12" name="Text 2"/>
          <p:cNvSpPr txBox="1"/>
          <p:nvPr/>
        </p:nvSpPr>
        <p:spPr bwMode="auto">
          <a:xfrm>
            <a:off x="5964865" y="2058698"/>
            <a:ext cx="4123887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  <a:defRPr/>
            </a:pPr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15–21 </a:t>
            </a:r>
            <a:r>
              <a:rPr lang="en-US" sz="36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неделя</a:t>
            </a:r>
            <a:br>
              <a:rPr lang="en-US" sz="4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Привлечение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первых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100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активных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сбора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обратной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связи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анализа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пользовательского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поведения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3"/>
          <p:cNvSpPr txBox="1"/>
          <p:nvPr/>
        </p:nvSpPr>
        <p:spPr bwMode="auto">
          <a:xfrm>
            <a:off x="1557595" y="2156912"/>
            <a:ext cx="3006411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  <a:defRPr/>
            </a:pPr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1–7 </a:t>
            </a:r>
            <a:r>
              <a:rPr lang="en-US" sz="36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день</a:t>
            </a:r>
            <a:br>
              <a:rPr lang="en-US" sz="4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Разработка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проекта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Подготовка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к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запуску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качественного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MVP.</a:t>
            </a:r>
            <a:br>
              <a:rPr lang="en-US" sz="20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4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4"/>
          <p:cNvSpPr txBox="1"/>
          <p:nvPr/>
        </p:nvSpPr>
        <p:spPr bwMode="auto">
          <a:xfrm>
            <a:off x="3163402" y="4469638"/>
            <a:ext cx="7402932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  <a:defRPr/>
            </a:pPr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8–14 </a:t>
            </a:r>
            <a:r>
              <a:rPr lang="en-US" sz="36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неделя</a:t>
            </a:r>
            <a:br>
              <a:rPr lang="en-US" sz="4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br>
              <a:rPr lang="en-US" sz="4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Завершение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финального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этапа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разработки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MVP,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подготовка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инфраструктуры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начало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проведения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первичного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внутреннего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тестирования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с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ограниченной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группой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пользователей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441960" y="4071350"/>
            <a:ext cx="11338571" cy="125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/>
          <p:cNvCxnSpPr>
            <a:endCxn id="13" idx="3"/>
          </p:cNvCxnSpPr>
          <p:nvPr/>
        </p:nvCxnSpPr>
        <p:spPr>
          <a:xfrm rot="16200000" flipV="1">
            <a:off x="4145671" y="3090948"/>
            <a:ext cx="1399995" cy="563324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: уступ 27"/>
          <p:cNvCxnSpPr>
            <a:endCxn id="12" idx="3"/>
          </p:cNvCxnSpPr>
          <p:nvPr/>
        </p:nvCxnSpPr>
        <p:spPr>
          <a:xfrm rot="16200000" flipV="1">
            <a:off x="9554631" y="3108519"/>
            <a:ext cx="1545824" cy="477582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: уступ 30"/>
          <p:cNvCxnSpPr/>
          <p:nvPr/>
        </p:nvCxnSpPr>
        <p:spPr>
          <a:xfrm rot="16200000" flipH="1">
            <a:off x="2155579" y="4175635"/>
            <a:ext cx="913988" cy="705418"/>
          </a:xfrm>
          <a:prstGeom prst="bentConnector2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9575" y="214680"/>
            <a:ext cx="932082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  <a:t>контакты</a:t>
            </a:r>
            <a:endParaRPr lang="ru-RU" sz="4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2" name="Рисунок 1" descr="Изображение выглядит как Графика, Шрифт, символ, логотип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1"/>
          <a:srcRect l="8444" r="5400"/>
          <a:stretch>
            <a:fillRect/>
          </a:stretch>
        </p:blipFill>
        <p:spPr bwMode="auto">
          <a:xfrm>
            <a:off x="10221123" y="212402"/>
            <a:ext cx="1857285" cy="1203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 bwMode="auto">
          <a:xfrm>
            <a:off x="6648831" y="1322073"/>
            <a:ext cx="344391" cy="355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 bwMode="auto">
          <a:xfrm>
            <a:off x="6703819" y="5453102"/>
            <a:ext cx="355500" cy="3555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 bwMode="auto">
          <a:xfrm>
            <a:off x="445349" y="3997598"/>
            <a:ext cx="3076404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Егор</a:t>
            </a: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Буров</a:t>
            </a: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b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 2"/>
          <p:cNvSpPr txBox="1"/>
          <p:nvPr/>
        </p:nvSpPr>
        <p:spPr bwMode="auto">
          <a:xfrm>
            <a:off x="445349" y="4649544"/>
            <a:ext cx="5048269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Основатель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проекта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собравший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команду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отвечающий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стратегию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развитие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платформы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 3"/>
          <p:cNvSpPr txBox="1"/>
          <p:nvPr/>
        </p:nvSpPr>
        <p:spPr bwMode="auto">
          <a:xfrm>
            <a:off x="7163057" y="1405010"/>
            <a:ext cx="4307007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Telegram</a:t>
            </a:r>
            <a:br>
              <a:rPr lang="en-US" sz="2000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 4"/>
          <p:cNvSpPr txBox="1"/>
          <p:nvPr/>
        </p:nvSpPr>
        <p:spPr bwMode="auto">
          <a:xfrm>
            <a:off x="6648831" y="1938760"/>
            <a:ext cx="5048269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Связь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через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Telegram-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аккаунт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@melancholyfeeling1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позволяет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быстро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удобно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получить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консультации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ответы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на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вопросы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 5"/>
          <p:cNvSpPr txBox="1"/>
          <p:nvPr/>
        </p:nvSpPr>
        <p:spPr bwMode="auto">
          <a:xfrm>
            <a:off x="7320775" y="3456722"/>
            <a:ext cx="4307007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0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Электронная</a:t>
            </a: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почта</a:t>
            </a:r>
            <a:br>
              <a:rPr lang="en-US" sz="20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6"/>
          <p:cNvSpPr txBox="1"/>
          <p:nvPr/>
        </p:nvSpPr>
        <p:spPr bwMode="auto">
          <a:xfrm>
            <a:off x="6806549" y="3993797"/>
            <a:ext cx="5048269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официального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общения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доступен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email-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адрес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unibridge.game@mail.ru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предназначенный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для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деловых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запросов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сотрудничества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.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 7"/>
          <p:cNvSpPr txBox="1"/>
          <p:nvPr/>
        </p:nvSpPr>
        <p:spPr bwMode="auto">
          <a:xfrm>
            <a:off x="7212608" y="5452990"/>
            <a:ext cx="4307007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000" dirty="0" err="1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Веб-сайт</a:t>
            </a:r>
            <a:br>
              <a:rPr lang="en-US" sz="2000" dirty="0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 sz="2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8"/>
          <p:cNvSpPr txBox="1"/>
          <p:nvPr/>
        </p:nvSpPr>
        <p:spPr bwMode="auto">
          <a:xfrm>
            <a:off x="6698382" y="5990090"/>
            <a:ext cx="5048269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  <a:t>Временно не доступен...</a:t>
            </a:r>
            <a:br>
              <a:rPr lang="en-US">
                <a:solidFill>
                  <a:schemeClr val="bg1"/>
                </a:solidFill>
                <a:latin typeface="Montserrat" panose="00000500000000000000" pitchFamily="2" charset="-52"/>
                <a:ea typeface="Arial" panose="020B0604020202020204"/>
                <a:cs typeface="Arial" panose="020B0604020202020204"/>
              </a:rPr>
            </a:br>
            <a:endParaRPr lang="en-US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 bwMode="auto">
          <a:xfrm>
            <a:off x="6698382" y="3371774"/>
            <a:ext cx="355500" cy="355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5497</Words>
  <Application>WPS Presentation</Application>
  <PresentationFormat>Широкоэкранный</PresentationFormat>
  <Paragraphs>160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Montserrat</vt:lpstr>
      <vt:lpstr>Segoe Print</vt:lpstr>
      <vt:lpstr>Arial</vt:lpstr>
      <vt:lpstr>Calibri</vt:lpstr>
      <vt:lpstr>Segoe UI</vt:lpstr>
      <vt:lpstr>Montserrat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</dc:creator>
  <cp:lastModifiedBy>Егор Буров</cp:lastModifiedBy>
  <cp:revision>95</cp:revision>
  <dcterms:created xsi:type="dcterms:W3CDTF">2023-11-24T01:54:00Z</dcterms:created>
  <dcterms:modified xsi:type="dcterms:W3CDTF">2025-12-03T11:38:10Z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A90305AEA43441F582FF4691D6DE9BFB_12</vt:lpwstr>
  </property>
  <property fmtid="{D5CDD505-2E9C-101B-9397-08002B2CF9AE}" pid="3" name="KSOProductBuildVer">
    <vt:lpwstr>1049-12.2.0.23149</vt:lpwstr>
  </property>
</Properties>
</file>