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8"/>
  </p:notesMasterIdLst>
  <p:sldIdLst>
    <p:sldId id="256" r:id="rId2"/>
    <p:sldId id="262" r:id="rId3"/>
    <p:sldId id="263" r:id="rId4"/>
    <p:sldId id="260" r:id="rId5"/>
    <p:sldId id="266" r:id="rId6"/>
    <p:sldId id="261" r:id="rId7"/>
    <p:sldId id="308" r:id="rId8"/>
    <p:sldId id="264" r:id="rId9"/>
    <p:sldId id="310" r:id="rId10"/>
    <p:sldId id="259" r:id="rId11"/>
    <p:sldId id="311" r:id="rId12"/>
    <p:sldId id="312" r:id="rId13"/>
    <p:sldId id="272" r:id="rId14"/>
    <p:sldId id="309" r:id="rId15"/>
    <p:sldId id="279" r:id="rId16"/>
    <p:sldId id="280" r:id="rId17"/>
  </p:sldIdLst>
  <p:sldSz cx="9144000" cy="5143500" type="screen16x9"/>
  <p:notesSz cx="6858000" cy="9144000"/>
  <p:embeddedFontLst>
    <p:embeddedFont>
      <p:font typeface="Montserrat Black" panose="020B0604020202020204" charset="-52"/>
      <p:bold r:id="rId19"/>
      <p:boldItalic r:id="rId20"/>
    </p:embeddedFont>
    <p:embeddedFont>
      <p:font typeface="Manrope" panose="020B0604020202020204" charset="0"/>
      <p:regular r:id="rId21"/>
      <p:bold r:id="rId22"/>
    </p:embeddedFont>
    <p:embeddedFont>
      <p:font typeface="Candara" panose="020E0502030303020204" pitchFamily="34" charset="0"/>
      <p:regular r:id="rId23"/>
      <p:bold r:id="rId24"/>
      <p:italic r:id="rId25"/>
      <p:boldItalic r:id="rId26"/>
    </p:embeddedFont>
    <p:embeddedFont>
      <p:font typeface="Lucida Sans Unicode" panose="020B0602030504020204" pitchFamily="34" charset="0"/>
      <p:regular r:id="rId27"/>
    </p:embeddedFont>
    <p:embeddedFont>
      <p:font typeface="Assistant" panose="020B0604020202020204" charset="-79"/>
      <p:regular r:id="rId28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3FD5"/>
    <a:srgbClr val="6699FF"/>
    <a:srgbClr val="3C7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4F4242A-4235-4705-BA8D-49EC43723671}">
  <a:tblStyle styleId="{34F4242A-4235-4705-BA8D-49EC4372367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702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4;&#1088;&#1080;&#1075;&#1080;&#1085;&#1072;&#1083;&#1100;&#1085;&#1099;&#1081;%20&#1082;&#1086;&#1084;&#1087;&#1100;&#1102;&#1090;\Desktop\&#1101;&#1082;&#1086;&#1085;&#1086;&#1084;&#1080;&#1082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bg1"/>
                </a:solidFill>
              </a:rPr>
              <a:t>Чистая приведеная стоимость</a:t>
            </a:r>
          </a:p>
        </c:rich>
      </c:tx>
      <c:layout>
        <c:manualLayout>
          <c:xMode val="edge"/>
          <c:yMode val="edge"/>
          <c:x val="0.18350509109361385"/>
          <c:y val="3.8396766588076801E-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949852745191921"/>
          <c:y val="0.10226851851851852"/>
          <c:w val="0.83715141925802328"/>
          <c:h val="0.78430298438310753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bg1"/>
                </a:solidFill>
              </a:ln>
              <a:effectLst/>
            </c:spPr>
          </c:marker>
          <c:xVal>
            <c:numRef>
              <c:f>Лист1!$B$16:$G$16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xVal>
          <c:yVal>
            <c:numRef>
              <c:f>Лист1!$B$32:$G$32</c:f>
              <c:numCache>
                <c:formatCode>#,##0.00\ "₽"</c:formatCode>
                <c:ptCount val="6"/>
                <c:pt idx="0" formatCode="General">
                  <c:v>0</c:v>
                </c:pt>
                <c:pt idx="1">
                  <c:v>-758.26086956521749</c:v>
                </c:pt>
                <c:pt idx="2">
                  <c:v>-445.5198487712666</c:v>
                </c:pt>
                <c:pt idx="3">
                  <c:v>-44.171940494780927</c:v>
                </c:pt>
                <c:pt idx="4">
                  <c:v>529.86831808062448</c:v>
                </c:pt>
                <c:pt idx="5">
                  <c:v>1192.1077294979466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07F-4C1F-888B-280495B9F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4089976"/>
        <c:axId val="394093256"/>
      </c:scatterChart>
      <c:valAx>
        <c:axId val="394089976"/>
        <c:scaling>
          <c:orientation val="minMax"/>
          <c:max val="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>
                    <a:solidFill>
                      <a:schemeClr val="bg1"/>
                    </a:solidFill>
                  </a:rPr>
                  <a:t>Года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4093256"/>
        <c:crosses val="autoZero"/>
        <c:crossBetween val="midCat"/>
        <c:majorUnit val="1"/>
      </c:valAx>
      <c:valAx>
        <c:axId val="39409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>
                    <a:solidFill>
                      <a:schemeClr val="bg1"/>
                    </a:solidFill>
                  </a:rPr>
                  <a:t>Тыс. руб.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40899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13db5bf7c37_1_17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13db5bf7c37_1_17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13db5bf7c37_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13db5bf7c37_1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13db5bf7c37_1_175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13db5bf7c37_1_175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g13db5bf7c37_1_17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6" name="Google Shape;1156;g13db5bf7c37_1_177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13daf14e57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13daf14e57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13daf14e57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13daf14e57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4560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13daf14e57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13daf14e57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Google Shape;2391;g13db5bf7c37_1_17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2" name="Google Shape;2392;g13db5bf7c37_1_17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0528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13db5bf7c37_1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13db5bf7c37_1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13db5bf7c37_1_17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13db5bf7c37_1_17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6229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13db5bf7c37_1_17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13db5bf7c37_1_17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8239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13db5bf7c37_1_17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13db5bf7c37_1_17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13db5bf7c37_1_17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13db5bf7c37_1_17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4235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1" name="Google Shape;2341;g13db5bf7c37_1_178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2" name="Google Shape;2342;g13db5bf7c37_1_178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Google Shape;2391;g13db5bf7c37_1_17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2" name="Google Shape;2392;g13db5bf7c37_1_17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100" y="1016250"/>
            <a:ext cx="4263000" cy="243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82800" y="3797875"/>
            <a:ext cx="3521700" cy="25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600">
                <a:latin typeface="Assistant"/>
                <a:ea typeface="Assistant"/>
                <a:cs typeface="Assistant"/>
                <a:sym typeface="Assistan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7606450" y="-816750"/>
            <a:ext cx="2577600" cy="25776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641300" y="325200"/>
            <a:ext cx="1306800" cy="13068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3717925" y="4403425"/>
            <a:ext cx="1708200" cy="17082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1"/>
          </p:nvPr>
        </p:nvSpPr>
        <p:spPr>
          <a:xfrm>
            <a:off x="1441425" y="2692751"/>
            <a:ext cx="2680200" cy="49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2"/>
          </p:nvPr>
        </p:nvSpPr>
        <p:spPr>
          <a:xfrm>
            <a:off x="1441425" y="3192595"/>
            <a:ext cx="2680200" cy="10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3"/>
          </p:nvPr>
        </p:nvSpPr>
        <p:spPr>
          <a:xfrm>
            <a:off x="5022375" y="2692751"/>
            <a:ext cx="2680200" cy="49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4"/>
          </p:nvPr>
        </p:nvSpPr>
        <p:spPr>
          <a:xfrm>
            <a:off x="5022375" y="3192595"/>
            <a:ext cx="2680200" cy="10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/>
          <p:nvPr/>
        </p:nvSpPr>
        <p:spPr>
          <a:xfrm>
            <a:off x="7557450" y="3672700"/>
            <a:ext cx="2577600" cy="25776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-766125" y="3377400"/>
            <a:ext cx="1306800" cy="13068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3833575" y="-1085625"/>
            <a:ext cx="1708200" cy="17082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/>
          <p:nvPr/>
        </p:nvSpPr>
        <p:spPr>
          <a:xfrm>
            <a:off x="-641300" y="4102975"/>
            <a:ext cx="1747500" cy="17475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6"/>
          <p:cNvSpPr/>
          <p:nvPr/>
        </p:nvSpPr>
        <p:spPr>
          <a:xfrm>
            <a:off x="4449525" y="-1263175"/>
            <a:ext cx="1708200" cy="17082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6"/>
          <p:cNvSpPr/>
          <p:nvPr/>
        </p:nvSpPr>
        <p:spPr>
          <a:xfrm>
            <a:off x="8513525" y="2574650"/>
            <a:ext cx="1708200" cy="17082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subTitle" idx="1"/>
          </p:nvPr>
        </p:nvSpPr>
        <p:spPr>
          <a:xfrm>
            <a:off x="713100" y="1996335"/>
            <a:ext cx="3994500" cy="19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713100" y="1222665"/>
            <a:ext cx="3994500" cy="69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/>
          <p:nvPr/>
        </p:nvSpPr>
        <p:spPr>
          <a:xfrm>
            <a:off x="-722050" y="-664150"/>
            <a:ext cx="1708200" cy="17082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7"/>
          <p:cNvSpPr/>
          <p:nvPr/>
        </p:nvSpPr>
        <p:spPr>
          <a:xfrm>
            <a:off x="3317550" y="4162275"/>
            <a:ext cx="1924500" cy="19245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713100" y="1274700"/>
            <a:ext cx="5249700" cy="25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6" name="Google Shape;46;p8"/>
          <p:cNvSpPr/>
          <p:nvPr/>
        </p:nvSpPr>
        <p:spPr>
          <a:xfrm>
            <a:off x="-754725" y="-638175"/>
            <a:ext cx="1986000" cy="19860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8"/>
          <p:cNvSpPr/>
          <p:nvPr/>
        </p:nvSpPr>
        <p:spPr>
          <a:xfrm>
            <a:off x="3750600" y="3943275"/>
            <a:ext cx="1986000" cy="19860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4743300" y="2188038"/>
            <a:ext cx="3687600" cy="14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4743300" y="1493863"/>
            <a:ext cx="3687600" cy="69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/>
          <p:nvPr/>
        </p:nvSpPr>
        <p:spPr>
          <a:xfrm>
            <a:off x="7208775" y="3839550"/>
            <a:ext cx="2577600" cy="25776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9"/>
          <p:cNvSpPr/>
          <p:nvPr/>
        </p:nvSpPr>
        <p:spPr>
          <a:xfrm>
            <a:off x="3636625" y="-905100"/>
            <a:ext cx="1708200" cy="17082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9"/>
          <p:cNvSpPr/>
          <p:nvPr/>
        </p:nvSpPr>
        <p:spPr>
          <a:xfrm>
            <a:off x="-770475" y="1753700"/>
            <a:ext cx="1306800" cy="13068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>
            <a:spLocks noGrp="1"/>
          </p:cNvSpPr>
          <p:nvPr>
            <p:ph type="title" hasCustomPrompt="1"/>
          </p:nvPr>
        </p:nvSpPr>
        <p:spPr>
          <a:xfrm>
            <a:off x="1965450" y="1432963"/>
            <a:ext cx="5213100" cy="11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r>
              <a:t>xx%</a:t>
            </a:r>
          </a:p>
        </p:txBody>
      </p:sp>
      <p:sp>
        <p:nvSpPr>
          <p:cNvPr id="61" name="Google Shape;61;p11"/>
          <p:cNvSpPr txBox="1">
            <a:spLocks noGrp="1"/>
          </p:cNvSpPr>
          <p:nvPr>
            <p:ph type="subTitle" idx="1"/>
          </p:nvPr>
        </p:nvSpPr>
        <p:spPr>
          <a:xfrm>
            <a:off x="1965450" y="3272913"/>
            <a:ext cx="5213100" cy="3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2" name="Google Shape;62;p11"/>
          <p:cNvSpPr/>
          <p:nvPr/>
        </p:nvSpPr>
        <p:spPr>
          <a:xfrm>
            <a:off x="-616725" y="3310800"/>
            <a:ext cx="2415900" cy="24159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1"/>
          <p:cNvSpPr/>
          <p:nvPr/>
        </p:nvSpPr>
        <p:spPr>
          <a:xfrm>
            <a:off x="8041875" y="259525"/>
            <a:ext cx="1601100" cy="16011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1"/>
          <p:cNvSpPr/>
          <p:nvPr/>
        </p:nvSpPr>
        <p:spPr>
          <a:xfrm>
            <a:off x="2863800" y="-1104250"/>
            <a:ext cx="1708200" cy="17082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1"/>
          <p:cNvSpPr/>
          <p:nvPr/>
        </p:nvSpPr>
        <p:spPr>
          <a:xfrm>
            <a:off x="5789875" y="4488825"/>
            <a:ext cx="1115700" cy="11157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8"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ubTitle" idx="1"/>
          </p:nvPr>
        </p:nvSpPr>
        <p:spPr>
          <a:xfrm>
            <a:off x="843875" y="3205875"/>
            <a:ext cx="22071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ubTitle" idx="2"/>
          </p:nvPr>
        </p:nvSpPr>
        <p:spPr>
          <a:xfrm>
            <a:off x="843875" y="3690675"/>
            <a:ext cx="220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subTitle" idx="3"/>
          </p:nvPr>
        </p:nvSpPr>
        <p:spPr>
          <a:xfrm>
            <a:off x="3468450" y="3205875"/>
            <a:ext cx="22071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subTitle" idx="4"/>
          </p:nvPr>
        </p:nvSpPr>
        <p:spPr>
          <a:xfrm>
            <a:off x="3468450" y="3690675"/>
            <a:ext cx="220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subTitle" idx="5"/>
          </p:nvPr>
        </p:nvSpPr>
        <p:spPr>
          <a:xfrm>
            <a:off x="6093025" y="3205875"/>
            <a:ext cx="22071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nrope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ubTitle" idx="6"/>
          </p:nvPr>
        </p:nvSpPr>
        <p:spPr>
          <a:xfrm>
            <a:off x="6093025" y="3690675"/>
            <a:ext cx="220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8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subTitle" idx="1"/>
          </p:nvPr>
        </p:nvSpPr>
        <p:spPr>
          <a:xfrm>
            <a:off x="1084344" y="3096125"/>
            <a:ext cx="2089800" cy="41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ubTitle" idx="2"/>
          </p:nvPr>
        </p:nvSpPr>
        <p:spPr>
          <a:xfrm>
            <a:off x="1084356" y="3514023"/>
            <a:ext cx="2089800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subTitle" idx="3"/>
          </p:nvPr>
        </p:nvSpPr>
        <p:spPr>
          <a:xfrm>
            <a:off x="5969844" y="3096125"/>
            <a:ext cx="2089800" cy="41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subTitle" idx="4"/>
          </p:nvPr>
        </p:nvSpPr>
        <p:spPr>
          <a:xfrm>
            <a:off x="5969856" y="3514023"/>
            <a:ext cx="2089800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subTitle" idx="5"/>
          </p:nvPr>
        </p:nvSpPr>
        <p:spPr>
          <a:xfrm>
            <a:off x="1084344" y="1531574"/>
            <a:ext cx="2089800" cy="41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subTitle" idx="6"/>
          </p:nvPr>
        </p:nvSpPr>
        <p:spPr>
          <a:xfrm>
            <a:off x="1084356" y="1949472"/>
            <a:ext cx="2089800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subTitle" idx="7"/>
          </p:nvPr>
        </p:nvSpPr>
        <p:spPr>
          <a:xfrm>
            <a:off x="5969844" y="1531574"/>
            <a:ext cx="2089800" cy="41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subTitle" idx="8"/>
          </p:nvPr>
        </p:nvSpPr>
        <p:spPr>
          <a:xfrm>
            <a:off x="5969856" y="1949472"/>
            <a:ext cx="2089800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0"/>
          <p:cNvSpPr/>
          <p:nvPr/>
        </p:nvSpPr>
        <p:spPr>
          <a:xfrm>
            <a:off x="4472500" y="-908700"/>
            <a:ext cx="1306800" cy="13068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0"/>
          <p:cNvSpPr/>
          <p:nvPr/>
        </p:nvSpPr>
        <p:spPr>
          <a:xfrm>
            <a:off x="8209225" y="2200925"/>
            <a:ext cx="1708200" cy="17082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0"/>
          <p:cNvSpPr/>
          <p:nvPr/>
        </p:nvSpPr>
        <p:spPr>
          <a:xfrm>
            <a:off x="-1237375" y="3758300"/>
            <a:ext cx="2577600" cy="25776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BLANK_5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>
            <a:spLocks noGrp="1"/>
          </p:cNvSpPr>
          <p:nvPr>
            <p:ph type="title"/>
          </p:nvPr>
        </p:nvSpPr>
        <p:spPr>
          <a:xfrm>
            <a:off x="713125" y="1441338"/>
            <a:ext cx="3279300" cy="67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4"/>
          <p:cNvSpPr txBox="1">
            <a:spLocks noGrp="1"/>
          </p:cNvSpPr>
          <p:nvPr>
            <p:ph type="subTitle" idx="1"/>
          </p:nvPr>
        </p:nvSpPr>
        <p:spPr>
          <a:xfrm>
            <a:off x="713100" y="2229762"/>
            <a:ext cx="3279300" cy="14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-520150" y="-554697"/>
            <a:ext cx="1656900" cy="16569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4"/>
          <p:cNvSpPr/>
          <p:nvPr/>
        </p:nvSpPr>
        <p:spPr>
          <a:xfrm>
            <a:off x="3060700" y="4029525"/>
            <a:ext cx="1872600" cy="18726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/>
          <p:nvPr/>
        </p:nvSpPr>
        <p:spPr>
          <a:xfrm>
            <a:off x="-921525" y="-984975"/>
            <a:ext cx="2140800" cy="21408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9"/>
          <p:cNvSpPr/>
          <p:nvPr/>
        </p:nvSpPr>
        <p:spPr>
          <a:xfrm>
            <a:off x="7870425" y="4003425"/>
            <a:ext cx="1601100" cy="16011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9"/>
          <p:cNvSpPr/>
          <p:nvPr/>
        </p:nvSpPr>
        <p:spPr>
          <a:xfrm>
            <a:off x="1549350" y="4498350"/>
            <a:ext cx="1531500" cy="15312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9"/>
          <p:cNvSpPr/>
          <p:nvPr/>
        </p:nvSpPr>
        <p:spPr>
          <a:xfrm>
            <a:off x="6656650" y="-540375"/>
            <a:ext cx="1115700" cy="11157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/>
          <p:cNvSpPr/>
          <p:nvPr/>
        </p:nvSpPr>
        <p:spPr>
          <a:xfrm>
            <a:off x="7460475" y="-880025"/>
            <a:ext cx="2415900" cy="24159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30"/>
          <p:cNvSpPr/>
          <p:nvPr/>
        </p:nvSpPr>
        <p:spPr>
          <a:xfrm>
            <a:off x="-607200" y="2174050"/>
            <a:ext cx="1601100" cy="16011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30"/>
          <p:cNvSpPr/>
          <p:nvPr/>
        </p:nvSpPr>
        <p:spPr>
          <a:xfrm>
            <a:off x="6589975" y="4498350"/>
            <a:ext cx="1115700" cy="11157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4291725" y="2181200"/>
            <a:ext cx="3993600" cy="15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5517675" y="972501"/>
            <a:ext cx="1541700" cy="8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5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4291725" y="4063975"/>
            <a:ext cx="3993600" cy="4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2857275" y="4459525"/>
            <a:ext cx="1341600" cy="1341600"/>
          </a:xfrm>
          <a:prstGeom prst="donut">
            <a:avLst>
              <a:gd name="adj" fmla="val 1115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7992100" y="-466550"/>
            <a:ext cx="1676100" cy="16761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4071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87700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●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○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■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●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○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■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●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○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■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665" r:id="rId9"/>
    <p:sldLayoutId id="2147483666" r:id="rId10"/>
    <p:sldLayoutId id="2147483670" r:id="rId11"/>
    <p:sldLayoutId id="2147483675" r:id="rId12"/>
    <p:sldLayoutId id="2147483676" r:id="rId13"/>
    <p:sldLayoutId id="2147483681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microsoft.com/office/2007/relationships/hdphoto" Target="../media/hdphoto4.wdp"/><Relationship Id="rId5" Type="http://schemas.openxmlformats.org/officeDocument/2006/relationships/image" Target="../media/image12.gif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gif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microsoft.com/office/2007/relationships/hdphoto" Target="../media/hdphoto6.wdp"/><Relationship Id="rId5" Type="http://schemas.openxmlformats.org/officeDocument/2006/relationships/image" Target="../media/image21.png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24"/>
          <a:stretch/>
        </p:blipFill>
        <p:spPr>
          <a:xfrm>
            <a:off x="4808286" y="602590"/>
            <a:ext cx="1512168" cy="1410604"/>
          </a:xfrm>
          <a:prstGeom prst="rect">
            <a:avLst/>
          </a:prstGeom>
        </p:spPr>
      </p:pic>
      <p:sp>
        <p:nvSpPr>
          <p:cNvPr id="219" name="Google Shape;219;p34"/>
          <p:cNvSpPr/>
          <p:nvPr/>
        </p:nvSpPr>
        <p:spPr>
          <a:xfrm>
            <a:off x="713100" y="3777810"/>
            <a:ext cx="4061100" cy="3723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20" name="Google Shape;220;p34"/>
          <p:cNvCxnSpPr/>
          <p:nvPr/>
        </p:nvCxnSpPr>
        <p:spPr>
          <a:xfrm>
            <a:off x="713100" y="3562770"/>
            <a:ext cx="40611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1" name="Google Shape;221;p34"/>
          <p:cNvSpPr txBox="1">
            <a:spLocks noGrp="1"/>
          </p:cNvSpPr>
          <p:nvPr>
            <p:ph type="ctrTitle"/>
          </p:nvPr>
        </p:nvSpPr>
        <p:spPr>
          <a:xfrm>
            <a:off x="713100" y="998166"/>
            <a:ext cx="4263000" cy="243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defRPr sz="5400" b="1">
                <a:solidFill>
                  <a:srgbClr val="1E1C27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2400" dirty="0">
                <a:solidFill>
                  <a:schemeClr val="bg1"/>
                </a:solidFill>
                <a:latin typeface="Montserrat Black" panose="00000A00000000000000" pitchFamily="2" charset="-52"/>
              </a:rPr>
              <a:t>РОБОТИЗИРОВАННАЯ ТРАНСПОРТНАЯ ПЛАТФОРМА ДЛЯ МОНИТОРИНГА ПРОВОДОВ </a:t>
            </a:r>
            <a:r>
              <a:rPr lang="ru-RU" sz="2400" dirty="0">
                <a:solidFill>
                  <a:srgbClr val="6699FF"/>
                </a:solidFill>
                <a:latin typeface="Montserrat Black" panose="00000A00000000000000" pitchFamily="2" charset="-52"/>
              </a:rPr>
              <a:t>ЛЭП</a:t>
            </a:r>
          </a:p>
        </p:txBody>
      </p:sp>
      <p:sp>
        <p:nvSpPr>
          <p:cNvPr id="222" name="Google Shape;222;p34"/>
          <p:cNvSpPr txBox="1">
            <a:spLocks noGrp="1"/>
          </p:cNvSpPr>
          <p:nvPr>
            <p:ph type="subTitle" idx="1"/>
          </p:nvPr>
        </p:nvSpPr>
        <p:spPr>
          <a:xfrm>
            <a:off x="971641" y="3827629"/>
            <a:ext cx="3521700" cy="25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</a:rPr>
              <a:t>Группа РГМб-21-1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ABA8655-3CB4-945D-CBC3-F805C84907E6}"/>
              </a:ext>
            </a:extLst>
          </p:cNvPr>
          <p:cNvGrpSpPr/>
          <p:nvPr/>
        </p:nvGrpSpPr>
        <p:grpSpPr>
          <a:xfrm>
            <a:off x="5091808" y="2088751"/>
            <a:ext cx="4418626" cy="3378118"/>
            <a:chOff x="5214439" y="1988917"/>
            <a:chExt cx="4418626" cy="3378118"/>
          </a:xfrm>
        </p:grpSpPr>
        <p:sp>
          <p:nvSpPr>
            <p:cNvPr id="224" name="Google Shape;224;p34"/>
            <p:cNvSpPr/>
            <p:nvPr/>
          </p:nvSpPr>
          <p:spPr>
            <a:xfrm rot="1013820">
              <a:off x="6392298" y="2424031"/>
              <a:ext cx="141513" cy="163764"/>
            </a:xfrm>
            <a:custGeom>
              <a:avLst/>
              <a:gdLst/>
              <a:ahLst/>
              <a:cxnLst/>
              <a:rect l="l" t="t" r="r" b="b"/>
              <a:pathLst>
                <a:path w="636" h="736" extrusionOk="0">
                  <a:moveTo>
                    <a:pt x="290" y="1"/>
                  </a:moveTo>
                  <a:lnTo>
                    <a:pt x="1" y="591"/>
                  </a:lnTo>
                  <a:lnTo>
                    <a:pt x="235" y="736"/>
                  </a:lnTo>
                  <a:lnTo>
                    <a:pt x="636" y="134"/>
                  </a:lnTo>
                  <a:cubicBezTo>
                    <a:pt x="636" y="134"/>
                    <a:pt x="580" y="1"/>
                    <a:pt x="290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4"/>
            <p:cNvSpPr/>
            <p:nvPr/>
          </p:nvSpPr>
          <p:spPr>
            <a:xfrm rot="1013820">
              <a:off x="6619303" y="2629737"/>
              <a:ext cx="138843" cy="151304"/>
            </a:xfrm>
            <a:custGeom>
              <a:avLst/>
              <a:gdLst/>
              <a:ahLst/>
              <a:cxnLst/>
              <a:rect l="l" t="t" r="r" b="b"/>
              <a:pathLst>
                <a:path w="624" h="680" extrusionOk="0">
                  <a:moveTo>
                    <a:pt x="334" y="0"/>
                  </a:moveTo>
                  <a:lnTo>
                    <a:pt x="0" y="546"/>
                  </a:lnTo>
                  <a:lnTo>
                    <a:pt x="156" y="680"/>
                  </a:lnTo>
                  <a:lnTo>
                    <a:pt x="624" y="145"/>
                  </a:lnTo>
                  <a:cubicBezTo>
                    <a:pt x="535" y="22"/>
                    <a:pt x="334" y="0"/>
                    <a:pt x="334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4"/>
            <p:cNvSpPr/>
            <p:nvPr/>
          </p:nvSpPr>
          <p:spPr>
            <a:xfrm rot="1013820">
              <a:off x="6931388" y="2847595"/>
              <a:ext cx="153751" cy="238304"/>
            </a:xfrm>
            <a:custGeom>
              <a:avLst/>
              <a:gdLst/>
              <a:ahLst/>
              <a:cxnLst/>
              <a:rect l="l" t="t" r="r" b="b"/>
              <a:pathLst>
                <a:path w="691" h="1071" extrusionOk="0">
                  <a:moveTo>
                    <a:pt x="403" y="0"/>
                  </a:moveTo>
                  <a:cubicBezTo>
                    <a:pt x="388" y="0"/>
                    <a:pt x="379" y="2"/>
                    <a:pt x="379" y="2"/>
                  </a:cubicBezTo>
                  <a:lnTo>
                    <a:pt x="0" y="960"/>
                  </a:lnTo>
                  <a:lnTo>
                    <a:pt x="312" y="1071"/>
                  </a:lnTo>
                  <a:lnTo>
                    <a:pt x="691" y="135"/>
                  </a:lnTo>
                  <a:cubicBezTo>
                    <a:pt x="587" y="14"/>
                    <a:pt x="456" y="0"/>
                    <a:pt x="4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4"/>
            <p:cNvSpPr/>
            <p:nvPr/>
          </p:nvSpPr>
          <p:spPr>
            <a:xfrm rot="1013820">
              <a:off x="6925268" y="2953648"/>
              <a:ext cx="996605" cy="481058"/>
            </a:xfrm>
            <a:custGeom>
              <a:avLst/>
              <a:gdLst/>
              <a:ahLst/>
              <a:cxnLst/>
              <a:rect l="l" t="t" r="r" b="b"/>
              <a:pathLst>
                <a:path w="4479" h="2162" extrusionOk="0">
                  <a:moveTo>
                    <a:pt x="2563" y="446"/>
                  </a:moveTo>
                  <a:cubicBezTo>
                    <a:pt x="2563" y="446"/>
                    <a:pt x="769" y="0"/>
                    <a:pt x="435" y="178"/>
                  </a:cubicBezTo>
                  <a:cubicBezTo>
                    <a:pt x="435" y="178"/>
                    <a:pt x="1" y="1136"/>
                    <a:pt x="23" y="1147"/>
                  </a:cubicBezTo>
                  <a:cubicBezTo>
                    <a:pt x="45" y="1159"/>
                    <a:pt x="1326" y="2161"/>
                    <a:pt x="2897" y="1381"/>
                  </a:cubicBezTo>
                  <a:cubicBezTo>
                    <a:pt x="4478" y="591"/>
                    <a:pt x="2663" y="468"/>
                    <a:pt x="2563" y="446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4"/>
            <p:cNvSpPr/>
            <p:nvPr/>
          </p:nvSpPr>
          <p:spPr>
            <a:xfrm rot="1013820">
              <a:off x="6613083" y="2693964"/>
              <a:ext cx="446570" cy="329977"/>
            </a:xfrm>
            <a:custGeom>
              <a:avLst/>
              <a:gdLst/>
              <a:ahLst/>
              <a:cxnLst/>
              <a:rect l="l" t="t" r="r" b="b"/>
              <a:pathLst>
                <a:path w="2007" h="1483" extrusionOk="0">
                  <a:moveTo>
                    <a:pt x="391" y="1"/>
                  </a:moveTo>
                  <a:cubicBezTo>
                    <a:pt x="391" y="1"/>
                    <a:pt x="1694" y="224"/>
                    <a:pt x="2006" y="447"/>
                  </a:cubicBezTo>
                  <a:cubicBezTo>
                    <a:pt x="2006" y="447"/>
                    <a:pt x="1638" y="1338"/>
                    <a:pt x="1538" y="1405"/>
                  </a:cubicBezTo>
                  <a:cubicBezTo>
                    <a:pt x="1438" y="1482"/>
                    <a:pt x="23" y="859"/>
                    <a:pt x="1" y="636"/>
                  </a:cubicBezTo>
                  <a:cubicBezTo>
                    <a:pt x="1" y="502"/>
                    <a:pt x="391" y="1"/>
                    <a:pt x="391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4"/>
            <p:cNvSpPr/>
            <p:nvPr/>
          </p:nvSpPr>
          <p:spPr>
            <a:xfrm rot="1013820">
              <a:off x="6414760" y="2479559"/>
              <a:ext cx="314847" cy="238304"/>
            </a:xfrm>
            <a:custGeom>
              <a:avLst/>
              <a:gdLst/>
              <a:ahLst/>
              <a:cxnLst/>
              <a:rect l="l" t="t" r="r" b="b"/>
              <a:pathLst>
                <a:path w="1415" h="1071" extrusionOk="0">
                  <a:moveTo>
                    <a:pt x="1415" y="491"/>
                  </a:moveTo>
                  <a:cubicBezTo>
                    <a:pt x="1415" y="491"/>
                    <a:pt x="1014" y="112"/>
                    <a:pt x="390" y="1"/>
                  </a:cubicBezTo>
                  <a:cubicBezTo>
                    <a:pt x="390" y="1"/>
                    <a:pt x="56" y="402"/>
                    <a:pt x="0" y="625"/>
                  </a:cubicBezTo>
                  <a:cubicBezTo>
                    <a:pt x="0" y="625"/>
                    <a:pt x="535" y="1003"/>
                    <a:pt x="1058" y="1070"/>
                  </a:cubicBezTo>
                  <a:cubicBezTo>
                    <a:pt x="1058" y="1070"/>
                    <a:pt x="1304" y="825"/>
                    <a:pt x="1415" y="49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4"/>
            <p:cNvSpPr/>
            <p:nvPr/>
          </p:nvSpPr>
          <p:spPr>
            <a:xfrm rot="1013820">
              <a:off x="5983370" y="2148871"/>
              <a:ext cx="535572" cy="344662"/>
            </a:xfrm>
            <a:custGeom>
              <a:avLst/>
              <a:gdLst/>
              <a:ahLst/>
              <a:cxnLst/>
              <a:rect l="l" t="t" r="r" b="b"/>
              <a:pathLst>
                <a:path w="2407" h="1549" extrusionOk="0">
                  <a:moveTo>
                    <a:pt x="2395" y="936"/>
                  </a:moveTo>
                  <a:cubicBezTo>
                    <a:pt x="2395" y="936"/>
                    <a:pt x="1315" y="145"/>
                    <a:pt x="658" y="78"/>
                  </a:cubicBezTo>
                  <a:cubicBezTo>
                    <a:pt x="0" y="0"/>
                    <a:pt x="268" y="691"/>
                    <a:pt x="1148" y="1081"/>
                  </a:cubicBezTo>
                  <a:cubicBezTo>
                    <a:pt x="2016" y="1471"/>
                    <a:pt x="1894" y="1482"/>
                    <a:pt x="2094" y="1549"/>
                  </a:cubicBezTo>
                  <a:cubicBezTo>
                    <a:pt x="2094" y="1549"/>
                    <a:pt x="2406" y="1103"/>
                    <a:pt x="2395" y="936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4"/>
            <p:cNvSpPr/>
            <p:nvPr/>
          </p:nvSpPr>
          <p:spPr>
            <a:xfrm rot="1013820">
              <a:off x="6074970" y="2335918"/>
              <a:ext cx="168882" cy="233187"/>
            </a:xfrm>
            <a:custGeom>
              <a:avLst/>
              <a:gdLst/>
              <a:ahLst/>
              <a:cxnLst/>
              <a:rect l="l" t="t" r="r" b="b"/>
              <a:pathLst>
                <a:path w="759" h="1048" extrusionOk="0">
                  <a:moveTo>
                    <a:pt x="524" y="1"/>
                  </a:moveTo>
                  <a:lnTo>
                    <a:pt x="1" y="847"/>
                  </a:lnTo>
                  <a:lnTo>
                    <a:pt x="212" y="1048"/>
                  </a:lnTo>
                  <a:lnTo>
                    <a:pt x="758" y="157"/>
                  </a:lnTo>
                  <a:cubicBezTo>
                    <a:pt x="714" y="23"/>
                    <a:pt x="524" y="1"/>
                    <a:pt x="524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4"/>
            <p:cNvSpPr/>
            <p:nvPr/>
          </p:nvSpPr>
          <p:spPr>
            <a:xfrm rot="1013820">
              <a:off x="6344054" y="2643643"/>
              <a:ext cx="200923" cy="273015"/>
            </a:xfrm>
            <a:custGeom>
              <a:avLst/>
              <a:gdLst/>
              <a:ahLst/>
              <a:cxnLst/>
              <a:rect l="l" t="t" r="r" b="b"/>
              <a:pathLst>
                <a:path w="903" h="1227" extrusionOk="0">
                  <a:moveTo>
                    <a:pt x="652" y="1"/>
                  </a:moveTo>
                  <a:cubicBezTo>
                    <a:pt x="649" y="1"/>
                    <a:pt x="647" y="1"/>
                    <a:pt x="647" y="1"/>
                  </a:cubicBezTo>
                  <a:lnTo>
                    <a:pt x="1" y="1003"/>
                  </a:lnTo>
                  <a:lnTo>
                    <a:pt x="201" y="1226"/>
                  </a:lnTo>
                  <a:lnTo>
                    <a:pt x="903" y="168"/>
                  </a:lnTo>
                  <a:cubicBezTo>
                    <a:pt x="814" y="9"/>
                    <a:pt x="681" y="1"/>
                    <a:pt x="652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4"/>
            <p:cNvSpPr/>
            <p:nvPr/>
          </p:nvSpPr>
          <p:spPr>
            <a:xfrm rot="1013820">
              <a:off x="6623827" y="2878048"/>
              <a:ext cx="220949" cy="215830"/>
            </a:xfrm>
            <a:custGeom>
              <a:avLst/>
              <a:gdLst/>
              <a:ahLst/>
              <a:cxnLst/>
              <a:rect l="l" t="t" r="r" b="b"/>
              <a:pathLst>
                <a:path w="993" h="970" extrusionOk="0">
                  <a:moveTo>
                    <a:pt x="770" y="1"/>
                  </a:moveTo>
                  <a:lnTo>
                    <a:pt x="1" y="870"/>
                  </a:lnTo>
                  <a:lnTo>
                    <a:pt x="257" y="970"/>
                  </a:lnTo>
                  <a:lnTo>
                    <a:pt x="992" y="157"/>
                  </a:lnTo>
                  <a:cubicBezTo>
                    <a:pt x="981" y="45"/>
                    <a:pt x="770" y="1"/>
                    <a:pt x="770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4"/>
            <p:cNvSpPr/>
            <p:nvPr/>
          </p:nvSpPr>
          <p:spPr>
            <a:xfrm rot="1013820">
              <a:off x="6641662" y="2964782"/>
              <a:ext cx="585190" cy="337319"/>
            </a:xfrm>
            <a:custGeom>
              <a:avLst/>
              <a:gdLst/>
              <a:ahLst/>
              <a:cxnLst/>
              <a:rect l="l" t="t" r="r" b="b"/>
              <a:pathLst>
                <a:path w="2630" h="1516" extrusionOk="0">
                  <a:moveTo>
                    <a:pt x="2529" y="903"/>
                  </a:moveTo>
                  <a:cubicBezTo>
                    <a:pt x="2529" y="903"/>
                    <a:pt x="903" y="12"/>
                    <a:pt x="725" y="1"/>
                  </a:cubicBezTo>
                  <a:cubicBezTo>
                    <a:pt x="725" y="1"/>
                    <a:pt x="246" y="491"/>
                    <a:pt x="1" y="847"/>
                  </a:cubicBezTo>
                  <a:cubicBezTo>
                    <a:pt x="1" y="847"/>
                    <a:pt x="2006" y="1516"/>
                    <a:pt x="2050" y="1482"/>
                  </a:cubicBezTo>
                  <a:cubicBezTo>
                    <a:pt x="2095" y="1449"/>
                    <a:pt x="2630" y="1037"/>
                    <a:pt x="2529" y="903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4"/>
            <p:cNvSpPr/>
            <p:nvPr/>
          </p:nvSpPr>
          <p:spPr>
            <a:xfrm rot="1013820">
              <a:off x="6368595" y="2712765"/>
              <a:ext cx="463703" cy="319964"/>
            </a:xfrm>
            <a:custGeom>
              <a:avLst/>
              <a:gdLst/>
              <a:ahLst/>
              <a:cxnLst/>
              <a:rect l="l" t="t" r="r" b="b"/>
              <a:pathLst>
                <a:path w="2084" h="1438" extrusionOk="0">
                  <a:moveTo>
                    <a:pt x="2083" y="558"/>
                  </a:moveTo>
                  <a:cubicBezTo>
                    <a:pt x="2083" y="558"/>
                    <a:pt x="1548" y="201"/>
                    <a:pt x="657" y="1"/>
                  </a:cubicBezTo>
                  <a:cubicBezTo>
                    <a:pt x="657" y="1"/>
                    <a:pt x="189" y="691"/>
                    <a:pt x="0" y="1037"/>
                  </a:cubicBezTo>
                  <a:cubicBezTo>
                    <a:pt x="0" y="1037"/>
                    <a:pt x="668" y="1382"/>
                    <a:pt x="1314" y="1438"/>
                  </a:cubicBezTo>
                  <a:cubicBezTo>
                    <a:pt x="1314" y="1438"/>
                    <a:pt x="1972" y="803"/>
                    <a:pt x="2083" y="55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4"/>
            <p:cNvSpPr/>
            <p:nvPr/>
          </p:nvSpPr>
          <p:spPr>
            <a:xfrm rot="1013820">
              <a:off x="5639378" y="2049330"/>
              <a:ext cx="609889" cy="414306"/>
            </a:xfrm>
            <a:custGeom>
              <a:avLst/>
              <a:gdLst/>
              <a:ahLst/>
              <a:cxnLst/>
              <a:rect l="l" t="t" r="r" b="b"/>
              <a:pathLst>
                <a:path w="2741" h="1862" extrusionOk="0">
                  <a:moveTo>
                    <a:pt x="2741" y="981"/>
                  </a:moveTo>
                  <a:cubicBezTo>
                    <a:pt x="2741" y="981"/>
                    <a:pt x="1048" y="168"/>
                    <a:pt x="691" y="90"/>
                  </a:cubicBezTo>
                  <a:cubicBezTo>
                    <a:pt x="335" y="1"/>
                    <a:pt x="1" y="391"/>
                    <a:pt x="424" y="847"/>
                  </a:cubicBezTo>
                  <a:cubicBezTo>
                    <a:pt x="858" y="1304"/>
                    <a:pt x="2217" y="1861"/>
                    <a:pt x="2217" y="1861"/>
                  </a:cubicBezTo>
                  <a:cubicBezTo>
                    <a:pt x="2217" y="1861"/>
                    <a:pt x="2674" y="1215"/>
                    <a:pt x="2741" y="98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4"/>
            <p:cNvSpPr/>
            <p:nvPr/>
          </p:nvSpPr>
          <p:spPr>
            <a:xfrm rot="1013820">
              <a:off x="6069753" y="2410497"/>
              <a:ext cx="471268" cy="418979"/>
            </a:xfrm>
            <a:custGeom>
              <a:avLst/>
              <a:gdLst/>
              <a:ahLst/>
              <a:cxnLst/>
              <a:rect l="l" t="t" r="r" b="b"/>
              <a:pathLst>
                <a:path w="2118" h="1883" extrusionOk="0">
                  <a:moveTo>
                    <a:pt x="2117" y="847"/>
                  </a:moveTo>
                  <a:cubicBezTo>
                    <a:pt x="2117" y="847"/>
                    <a:pt x="1315" y="156"/>
                    <a:pt x="569" y="0"/>
                  </a:cubicBezTo>
                  <a:cubicBezTo>
                    <a:pt x="569" y="0"/>
                    <a:pt x="246" y="357"/>
                    <a:pt x="1" y="891"/>
                  </a:cubicBezTo>
                  <a:cubicBezTo>
                    <a:pt x="1" y="891"/>
                    <a:pt x="580" y="1370"/>
                    <a:pt x="1460" y="1883"/>
                  </a:cubicBezTo>
                  <a:cubicBezTo>
                    <a:pt x="1460" y="1883"/>
                    <a:pt x="1973" y="1304"/>
                    <a:pt x="2117" y="847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4"/>
            <p:cNvSpPr/>
            <p:nvPr/>
          </p:nvSpPr>
          <p:spPr>
            <a:xfrm rot="1013820">
              <a:off x="6624386" y="3194853"/>
              <a:ext cx="418979" cy="290815"/>
            </a:xfrm>
            <a:custGeom>
              <a:avLst/>
              <a:gdLst/>
              <a:ahLst/>
              <a:cxnLst/>
              <a:rect l="l" t="t" r="r" b="b"/>
              <a:pathLst>
                <a:path w="1883" h="1307" extrusionOk="0">
                  <a:moveTo>
                    <a:pt x="680" y="1"/>
                  </a:moveTo>
                  <a:lnTo>
                    <a:pt x="0" y="992"/>
                  </a:lnTo>
                  <a:cubicBezTo>
                    <a:pt x="0" y="992"/>
                    <a:pt x="234" y="1306"/>
                    <a:pt x="853" y="1306"/>
                  </a:cubicBezTo>
                  <a:cubicBezTo>
                    <a:pt x="924" y="1306"/>
                    <a:pt x="1000" y="1302"/>
                    <a:pt x="1081" y="1293"/>
                  </a:cubicBezTo>
                  <a:cubicBezTo>
                    <a:pt x="1883" y="1204"/>
                    <a:pt x="1326" y="213"/>
                    <a:pt x="1326" y="213"/>
                  </a:cubicBezTo>
                  <a:lnTo>
                    <a:pt x="680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4"/>
            <p:cNvSpPr/>
            <p:nvPr/>
          </p:nvSpPr>
          <p:spPr>
            <a:xfrm rot="1013820">
              <a:off x="5808980" y="2391354"/>
              <a:ext cx="193581" cy="240528"/>
            </a:xfrm>
            <a:custGeom>
              <a:avLst/>
              <a:gdLst/>
              <a:ahLst/>
              <a:cxnLst/>
              <a:rect l="l" t="t" r="r" b="b"/>
              <a:pathLst>
                <a:path w="870" h="1081" extrusionOk="0">
                  <a:moveTo>
                    <a:pt x="557" y="0"/>
                  </a:moveTo>
                  <a:lnTo>
                    <a:pt x="0" y="880"/>
                  </a:lnTo>
                  <a:cubicBezTo>
                    <a:pt x="56" y="1058"/>
                    <a:pt x="246" y="1080"/>
                    <a:pt x="246" y="1080"/>
                  </a:cubicBezTo>
                  <a:lnTo>
                    <a:pt x="869" y="156"/>
                  </a:lnTo>
                  <a:cubicBezTo>
                    <a:pt x="736" y="11"/>
                    <a:pt x="557" y="0"/>
                    <a:pt x="557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4"/>
            <p:cNvSpPr/>
            <p:nvPr/>
          </p:nvSpPr>
          <p:spPr>
            <a:xfrm rot="1013820">
              <a:off x="6182277" y="2812281"/>
              <a:ext cx="193358" cy="215830"/>
            </a:xfrm>
            <a:custGeom>
              <a:avLst/>
              <a:gdLst/>
              <a:ahLst/>
              <a:cxnLst/>
              <a:rect l="l" t="t" r="r" b="b"/>
              <a:pathLst>
                <a:path w="869" h="970" extrusionOk="0">
                  <a:moveTo>
                    <a:pt x="602" y="1"/>
                  </a:moveTo>
                  <a:lnTo>
                    <a:pt x="0" y="725"/>
                  </a:lnTo>
                  <a:cubicBezTo>
                    <a:pt x="0" y="881"/>
                    <a:pt x="256" y="970"/>
                    <a:pt x="256" y="970"/>
                  </a:cubicBezTo>
                  <a:lnTo>
                    <a:pt x="869" y="190"/>
                  </a:lnTo>
                  <a:cubicBezTo>
                    <a:pt x="824" y="23"/>
                    <a:pt x="602" y="1"/>
                    <a:pt x="602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4"/>
            <p:cNvSpPr/>
            <p:nvPr/>
          </p:nvSpPr>
          <p:spPr>
            <a:xfrm rot="1013820">
              <a:off x="6176480" y="2917084"/>
              <a:ext cx="657060" cy="436334"/>
            </a:xfrm>
            <a:custGeom>
              <a:avLst/>
              <a:gdLst/>
              <a:ahLst/>
              <a:cxnLst/>
              <a:rect l="l" t="t" r="r" b="b"/>
              <a:pathLst>
                <a:path w="2953" h="1961" extrusionOk="0">
                  <a:moveTo>
                    <a:pt x="2953" y="780"/>
                  </a:moveTo>
                  <a:cubicBezTo>
                    <a:pt x="2953" y="780"/>
                    <a:pt x="1081" y="134"/>
                    <a:pt x="636" y="0"/>
                  </a:cubicBezTo>
                  <a:cubicBezTo>
                    <a:pt x="636" y="0"/>
                    <a:pt x="146" y="557"/>
                    <a:pt x="1" y="813"/>
                  </a:cubicBezTo>
                  <a:cubicBezTo>
                    <a:pt x="1" y="813"/>
                    <a:pt x="1616" y="1961"/>
                    <a:pt x="2206" y="1927"/>
                  </a:cubicBezTo>
                  <a:cubicBezTo>
                    <a:pt x="2797" y="1905"/>
                    <a:pt x="2897" y="1203"/>
                    <a:pt x="2953" y="78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4"/>
            <p:cNvSpPr/>
            <p:nvPr/>
          </p:nvSpPr>
          <p:spPr>
            <a:xfrm rot="1013820">
              <a:off x="6163213" y="3006396"/>
              <a:ext cx="604994" cy="337319"/>
            </a:xfrm>
            <a:custGeom>
              <a:avLst/>
              <a:gdLst/>
              <a:ahLst/>
              <a:cxnLst/>
              <a:rect l="l" t="t" r="r" b="b"/>
              <a:pathLst>
                <a:path w="2719" h="1516" extrusionOk="0">
                  <a:moveTo>
                    <a:pt x="1861" y="1059"/>
                  </a:moveTo>
                  <a:cubicBezTo>
                    <a:pt x="1527" y="903"/>
                    <a:pt x="1137" y="792"/>
                    <a:pt x="836" y="558"/>
                  </a:cubicBezTo>
                  <a:cubicBezTo>
                    <a:pt x="625" y="391"/>
                    <a:pt x="435" y="201"/>
                    <a:pt x="257" y="1"/>
                  </a:cubicBezTo>
                  <a:cubicBezTo>
                    <a:pt x="157" y="134"/>
                    <a:pt x="45" y="268"/>
                    <a:pt x="1" y="368"/>
                  </a:cubicBezTo>
                  <a:cubicBezTo>
                    <a:pt x="1" y="368"/>
                    <a:pt x="1616" y="1516"/>
                    <a:pt x="2206" y="1482"/>
                  </a:cubicBezTo>
                  <a:cubicBezTo>
                    <a:pt x="2451" y="1471"/>
                    <a:pt x="2607" y="1349"/>
                    <a:pt x="2719" y="1170"/>
                  </a:cubicBezTo>
                  <a:cubicBezTo>
                    <a:pt x="2451" y="1237"/>
                    <a:pt x="2140" y="1193"/>
                    <a:pt x="1861" y="1059"/>
                  </a:cubicBezTo>
                  <a:close/>
                </a:path>
              </a:pathLst>
            </a:custGeom>
            <a:gradFill>
              <a:gsLst>
                <a:gs pos="0">
                  <a:schemeClr val="lt1">
                    <a:alpha val="48370"/>
                  </a:schemeClr>
                </a:gs>
                <a:gs pos="100000">
                  <a:schemeClr val="lt2">
                    <a:alpha val="48370"/>
                  </a:schemeClr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4"/>
            <p:cNvSpPr/>
            <p:nvPr/>
          </p:nvSpPr>
          <p:spPr>
            <a:xfrm rot="1013820">
              <a:off x="5814464" y="2488492"/>
              <a:ext cx="555375" cy="439004"/>
            </a:xfrm>
            <a:custGeom>
              <a:avLst/>
              <a:gdLst/>
              <a:ahLst/>
              <a:cxnLst/>
              <a:rect l="l" t="t" r="r" b="b"/>
              <a:pathLst>
                <a:path w="2496" h="1973" extrusionOk="0">
                  <a:moveTo>
                    <a:pt x="2496" y="1171"/>
                  </a:moveTo>
                  <a:cubicBezTo>
                    <a:pt x="2496" y="1171"/>
                    <a:pt x="1716" y="491"/>
                    <a:pt x="624" y="1"/>
                  </a:cubicBezTo>
                  <a:cubicBezTo>
                    <a:pt x="624" y="1"/>
                    <a:pt x="201" y="435"/>
                    <a:pt x="1" y="925"/>
                  </a:cubicBezTo>
                  <a:cubicBezTo>
                    <a:pt x="1" y="925"/>
                    <a:pt x="970" y="1739"/>
                    <a:pt x="1916" y="1973"/>
                  </a:cubicBezTo>
                  <a:cubicBezTo>
                    <a:pt x="1916" y="1973"/>
                    <a:pt x="2407" y="1449"/>
                    <a:pt x="2496" y="117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4"/>
            <p:cNvSpPr/>
            <p:nvPr/>
          </p:nvSpPr>
          <p:spPr>
            <a:xfrm rot="1013820">
              <a:off x="5797385" y="2603476"/>
              <a:ext cx="461255" cy="307503"/>
            </a:xfrm>
            <a:custGeom>
              <a:avLst/>
              <a:gdLst/>
              <a:ahLst/>
              <a:cxnLst/>
              <a:rect l="l" t="t" r="r" b="b"/>
              <a:pathLst>
                <a:path w="2073" h="1382" extrusionOk="0">
                  <a:moveTo>
                    <a:pt x="179" y="0"/>
                  </a:moveTo>
                  <a:cubicBezTo>
                    <a:pt x="112" y="101"/>
                    <a:pt x="45" y="212"/>
                    <a:pt x="1" y="334"/>
                  </a:cubicBezTo>
                  <a:cubicBezTo>
                    <a:pt x="1" y="334"/>
                    <a:pt x="970" y="1148"/>
                    <a:pt x="1916" y="1382"/>
                  </a:cubicBezTo>
                  <a:cubicBezTo>
                    <a:pt x="1916" y="1382"/>
                    <a:pt x="1983" y="1315"/>
                    <a:pt x="2072" y="1214"/>
                  </a:cubicBezTo>
                  <a:cubicBezTo>
                    <a:pt x="1983" y="1203"/>
                    <a:pt x="958" y="936"/>
                    <a:pt x="179" y="0"/>
                  </a:cubicBezTo>
                  <a:close/>
                </a:path>
              </a:pathLst>
            </a:custGeom>
            <a:gradFill>
              <a:gsLst>
                <a:gs pos="0">
                  <a:schemeClr val="lt1">
                    <a:alpha val="48370"/>
                  </a:schemeClr>
                </a:gs>
                <a:gs pos="100000">
                  <a:schemeClr val="lt2">
                    <a:alpha val="48370"/>
                  </a:schemeClr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4"/>
            <p:cNvSpPr/>
            <p:nvPr/>
          </p:nvSpPr>
          <p:spPr>
            <a:xfrm rot="1013820">
              <a:off x="5214439" y="2146454"/>
              <a:ext cx="776101" cy="364687"/>
            </a:xfrm>
            <a:custGeom>
              <a:avLst/>
              <a:gdLst/>
              <a:ahLst/>
              <a:cxnLst/>
              <a:rect l="l" t="t" r="r" b="b"/>
              <a:pathLst>
                <a:path w="3488" h="1639" extrusionOk="0">
                  <a:moveTo>
                    <a:pt x="3487" y="680"/>
                  </a:moveTo>
                  <a:cubicBezTo>
                    <a:pt x="3487" y="680"/>
                    <a:pt x="2864" y="1"/>
                    <a:pt x="1438" y="23"/>
                  </a:cubicBezTo>
                  <a:cubicBezTo>
                    <a:pt x="1" y="34"/>
                    <a:pt x="101" y="680"/>
                    <a:pt x="736" y="981"/>
                  </a:cubicBezTo>
                  <a:cubicBezTo>
                    <a:pt x="1371" y="1282"/>
                    <a:pt x="2563" y="1594"/>
                    <a:pt x="2897" y="1638"/>
                  </a:cubicBezTo>
                  <a:cubicBezTo>
                    <a:pt x="2897" y="1638"/>
                    <a:pt x="3476" y="825"/>
                    <a:pt x="3487" y="68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4"/>
            <p:cNvSpPr/>
            <p:nvPr/>
          </p:nvSpPr>
          <p:spPr>
            <a:xfrm rot="1013820">
              <a:off x="5250762" y="2219485"/>
              <a:ext cx="649495" cy="285253"/>
            </a:xfrm>
            <a:custGeom>
              <a:avLst/>
              <a:gdLst/>
              <a:ahLst/>
              <a:cxnLst/>
              <a:rect l="l" t="t" r="r" b="b"/>
              <a:pathLst>
                <a:path w="2919" h="1282" extrusionOk="0">
                  <a:moveTo>
                    <a:pt x="1137" y="590"/>
                  </a:moveTo>
                  <a:cubicBezTo>
                    <a:pt x="769" y="435"/>
                    <a:pt x="402" y="267"/>
                    <a:pt x="123" y="0"/>
                  </a:cubicBezTo>
                  <a:cubicBezTo>
                    <a:pt x="1" y="201"/>
                    <a:pt x="179" y="468"/>
                    <a:pt x="524" y="624"/>
                  </a:cubicBezTo>
                  <a:cubicBezTo>
                    <a:pt x="1159" y="925"/>
                    <a:pt x="2351" y="1237"/>
                    <a:pt x="2685" y="1281"/>
                  </a:cubicBezTo>
                  <a:cubicBezTo>
                    <a:pt x="2685" y="1281"/>
                    <a:pt x="2796" y="1125"/>
                    <a:pt x="2919" y="947"/>
                  </a:cubicBezTo>
                  <a:cubicBezTo>
                    <a:pt x="2317" y="958"/>
                    <a:pt x="1660" y="802"/>
                    <a:pt x="1137" y="590"/>
                  </a:cubicBezTo>
                  <a:close/>
                </a:path>
              </a:pathLst>
            </a:custGeom>
            <a:gradFill>
              <a:gsLst>
                <a:gs pos="0">
                  <a:schemeClr val="lt1">
                    <a:alpha val="48370"/>
                  </a:schemeClr>
                </a:gs>
                <a:gs pos="100000">
                  <a:schemeClr val="lt2">
                    <a:alpha val="48370"/>
                  </a:schemeClr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4"/>
            <p:cNvSpPr/>
            <p:nvPr/>
          </p:nvSpPr>
          <p:spPr>
            <a:xfrm rot="1013820">
              <a:off x="7977176" y="3966359"/>
              <a:ext cx="1655889" cy="1400676"/>
            </a:xfrm>
            <a:custGeom>
              <a:avLst/>
              <a:gdLst/>
              <a:ahLst/>
              <a:cxnLst/>
              <a:rect l="l" t="t" r="r" b="b"/>
              <a:pathLst>
                <a:path w="7442" h="6295" extrusionOk="0">
                  <a:moveTo>
                    <a:pt x="7441" y="4044"/>
                  </a:moveTo>
                  <a:cubicBezTo>
                    <a:pt x="7441" y="4044"/>
                    <a:pt x="3364" y="2752"/>
                    <a:pt x="1627" y="1"/>
                  </a:cubicBezTo>
                  <a:lnTo>
                    <a:pt x="0" y="1081"/>
                  </a:lnTo>
                  <a:cubicBezTo>
                    <a:pt x="0" y="1081"/>
                    <a:pt x="2317" y="4902"/>
                    <a:pt x="2974" y="6294"/>
                  </a:cubicBezTo>
                  <a:cubicBezTo>
                    <a:pt x="2974" y="6294"/>
                    <a:pt x="5659" y="6083"/>
                    <a:pt x="7441" y="404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4"/>
            <p:cNvSpPr/>
            <p:nvPr/>
          </p:nvSpPr>
          <p:spPr>
            <a:xfrm rot="1013820">
              <a:off x="7959792" y="4083392"/>
              <a:ext cx="1241806" cy="1219555"/>
            </a:xfrm>
            <a:custGeom>
              <a:avLst/>
              <a:gdLst/>
              <a:ahLst/>
              <a:cxnLst/>
              <a:rect l="l" t="t" r="r" b="b"/>
              <a:pathLst>
                <a:path w="5581" h="5481" extrusionOk="0">
                  <a:moveTo>
                    <a:pt x="3721" y="3999"/>
                  </a:moveTo>
                  <a:cubicBezTo>
                    <a:pt x="2351" y="2996"/>
                    <a:pt x="1058" y="1593"/>
                    <a:pt x="390" y="0"/>
                  </a:cubicBezTo>
                  <a:lnTo>
                    <a:pt x="0" y="267"/>
                  </a:lnTo>
                  <a:cubicBezTo>
                    <a:pt x="0" y="267"/>
                    <a:pt x="2317" y="4088"/>
                    <a:pt x="2974" y="5480"/>
                  </a:cubicBezTo>
                  <a:cubicBezTo>
                    <a:pt x="2974" y="5480"/>
                    <a:pt x="4222" y="5380"/>
                    <a:pt x="5581" y="4678"/>
                  </a:cubicBezTo>
                  <a:cubicBezTo>
                    <a:pt x="4946" y="4645"/>
                    <a:pt x="4333" y="4444"/>
                    <a:pt x="3721" y="3999"/>
                  </a:cubicBezTo>
                  <a:close/>
                </a:path>
              </a:pathLst>
            </a:custGeom>
            <a:gradFill>
              <a:gsLst>
                <a:gs pos="0">
                  <a:schemeClr val="lt1">
                    <a:alpha val="48370"/>
                  </a:schemeClr>
                </a:gs>
                <a:gs pos="100000">
                  <a:schemeClr val="lt2">
                    <a:alpha val="48370"/>
                  </a:schemeClr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4"/>
            <p:cNvSpPr/>
            <p:nvPr/>
          </p:nvSpPr>
          <p:spPr>
            <a:xfrm rot="1013820">
              <a:off x="8149893" y="4059460"/>
              <a:ext cx="1269397" cy="1093172"/>
            </a:xfrm>
            <a:custGeom>
              <a:avLst/>
              <a:gdLst/>
              <a:ahLst/>
              <a:cxnLst/>
              <a:rect l="l" t="t" r="r" b="b"/>
              <a:pathLst>
                <a:path w="5705" h="4913" extrusionOk="0">
                  <a:moveTo>
                    <a:pt x="235" y="1"/>
                  </a:moveTo>
                  <a:lnTo>
                    <a:pt x="1" y="157"/>
                  </a:lnTo>
                  <a:cubicBezTo>
                    <a:pt x="458" y="947"/>
                    <a:pt x="1237" y="1683"/>
                    <a:pt x="1817" y="2306"/>
                  </a:cubicBezTo>
                  <a:cubicBezTo>
                    <a:pt x="2552" y="3097"/>
                    <a:pt x="3354" y="3821"/>
                    <a:pt x="4256" y="4400"/>
                  </a:cubicBezTo>
                  <a:cubicBezTo>
                    <a:pt x="4468" y="4534"/>
                    <a:pt x="4791" y="4701"/>
                    <a:pt x="5092" y="4913"/>
                  </a:cubicBezTo>
                  <a:cubicBezTo>
                    <a:pt x="5292" y="4801"/>
                    <a:pt x="5504" y="4668"/>
                    <a:pt x="5704" y="4523"/>
                  </a:cubicBezTo>
                  <a:cubicBezTo>
                    <a:pt x="4423" y="4011"/>
                    <a:pt x="2752" y="2785"/>
                    <a:pt x="2162" y="2184"/>
                  </a:cubicBezTo>
                  <a:cubicBezTo>
                    <a:pt x="1494" y="1493"/>
                    <a:pt x="792" y="814"/>
                    <a:pt x="235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4"/>
            <p:cNvSpPr/>
            <p:nvPr/>
          </p:nvSpPr>
          <p:spPr>
            <a:xfrm rot="1013820">
              <a:off x="6762393" y="2889889"/>
              <a:ext cx="1799629" cy="1100514"/>
            </a:xfrm>
            <a:custGeom>
              <a:avLst/>
              <a:gdLst/>
              <a:ahLst/>
              <a:cxnLst/>
              <a:rect l="l" t="t" r="r" b="b"/>
              <a:pathLst>
                <a:path w="8088" h="4946" extrusionOk="0">
                  <a:moveTo>
                    <a:pt x="8088" y="2551"/>
                  </a:moveTo>
                  <a:cubicBezTo>
                    <a:pt x="8088" y="2551"/>
                    <a:pt x="7130" y="1092"/>
                    <a:pt x="6695" y="546"/>
                  </a:cubicBezTo>
                  <a:cubicBezTo>
                    <a:pt x="6261" y="0"/>
                    <a:pt x="2819" y="1571"/>
                    <a:pt x="2819" y="1571"/>
                  </a:cubicBezTo>
                  <a:cubicBezTo>
                    <a:pt x="2819" y="1571"/>
                    <a:pt x="346" y="2306"/>
                    <a:pt x="268" y="2540"/>
                  </a:cubicBezTo>
                  <a:cubicBezTo>
                    <a:pt x="201" y="2763"/>
                    <a:pt x="1" y="3709"/>
                    <a:pt x="513" y="4032"/>
                  </a:cubicBezTo>
                  <a:cubicBezTo>
                    <a:pt x="1037" y="4367"/>
                    <a:pt x="5871" y="4879"/>
                    <a:pt x="6584" y="4912"/>
                  </a:cubicBezTo>
                  <a:cubicBezTo>
                    <a:pt x="7297" y="4946"/>
                    <a:pt x="8088" y="2551"/>
                    <a:pt x="8088" y="255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4"/>
            <p:cNvSpPr/>
            <p:nvPr/>
          </p:nvSpPr>
          <p:spPr>
            <a:xfrm rot="1013820">
              <a:off x="7573914" y="3018371"/>
              <a:ext cx="815484" cy="659507"/>
            </a:xfrm>
            <a:custGeom>
              <a:avLst/>
              <a:gdLst/>
              <a:ahLst/>
              <a:cxnLst/>
              <a:rect l="l" t="t" r="r" b="b"/>
              <a:pathLst>
                <a:path w="3665" h="2964" extrusionOk="0">
                  <a:moveTo>
                    <a:pt x="0" y="2629"/>
                  </a:moveTo>
                  <a:cubicBezTo>
                    <a:pt x="702" y="2852"/>
                    <a:pt x="1337" y="2963"/>
                    <a:pt x="1972" y="2774"/>
                  </a:cubicBezTo>
                  <a:cubicBezTo>
                    <a:pt x="2919" y="2473"/>
                    <a:pt x="3553" y="1905"/>
                    <a:pt x="3665" y="958"/>
                  </a:cubicBezTo>
                  <a:cubicBezTo>
                    <a:pt x="3509" y="724"/>
                    <a:pt x="3353" y="513"/>
                    <a:pt x="3230" y="368"/>
                  </a:cubicBezTo>
                  <a:cubicBezTo>
                    <a:pt x="2930" y="0"/>
                    <a:pt x="1259" y="602"/>
                    <a:pt x="212" y="1025"/>
                  </a:cubicBezTo>
                  <a:cubicBezTo>
                    <a:pt x="379" y="1448"/>
                    <a:pt x="267" y="2139"/>
                    <a:pt x="0" y="2629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4"/>
            <p:cNvSpPr/>
            <p:nvPr/>
          </p:nvSpPr>
          <p:spPr>
            <a:xfrm rot="1013820">
              <a:off x="6695360" y="3611791"/>
              <a:ext cx="1665680" cy="352227"/>
            </a:xfrm>
            <a:custGeom>
              <a:avLst/>
              <a:gdLst/>
              <a:ahLst/>
              <a:cxnLst/>
              <a:rect l="l" t="t" r="r" b="b"/>
              <a:pathLst>
                <a:path w="7486" h="1583" extrusionOk="0">
                  <a:moveTo>
                    <a:pt x="7162" y="469"/>
                  </a:moveTo>
                  <a:cubicBezTo>
                    <a:pt x="6227" y="948"/>
                    <a:pt x="5169" y="1003"/>
                    <a:pt x="4144" y="914"/>
                  </a:cubicBezTo>
                  <a:cubicBezTo>
                    <a:pt x="3542" y="859"/>
                    <a:pt x="2974" y="669"/>
                    <a:pt x="2373" y="569"/>
                  </a:cubicBezTo>
                  <a:cubicBezTo>
                    <a:pt x="1805" y="469"/>
                    <a:pt x="1203" y="491"/>
                    <a:pt x="657" y="291"/>
                  </a:cubicBezTo>
                  <a:cubicBezTo>
                    <a:pt x="434" y="213"/>
                    <a:pt x="201" y="123"/>
                    <a:pt x="0" y="1"/>
                  </a:cubicBezTo>
                  <a:cubicBezTo>
                    <a:pt x="22" y="268"/>
                    <a:pt x="111" y="536"/>
                    <a:pt x="334" y="680"/>
                  </a:cubicBezTo>
                  <a:cubicBezTo>
                    <a:pt x="858" y="1015"/>
                    <a:pt x="5692" y="1527"/>
                    <a:pt x="6405" y="1560"/>
                  </a:cubicBezTo>
                  <a:cubicBezTo>
                    <a:pt x="6795" y="1583"/>
                    <a:pt x="7196" y="903"/>
                    <a:pt x="7486" y="268"/>
                  </a:cubicBezTo>
                  <a:cubicBezTo>
                    <a:pt x="7396" y="335"/>
                    <a:pt x="7285" y="413"/>
                    <a:pt x="7162" y="469"/>
                  </a:cubicBezTo>
                  <a:close/>
                </a:path>
              </a:pathLst>
            </a:custGeom>
            <a:gradFill>
              <a:gsLst>
                <a:gs pos="0">
                  <a:schemeClr val="lt1">
                    <a:alpha val="48370"/>
                  </a:schemeClr>
                </a:gs>
                <a:gs pos="100000">
                  <a:schemeClr val="lt2">
                    <a:alpha val="48370"/>
                  </a:schemeClr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4"/>
            <p:cNvSpPr/>
            <p:nvPr/>
          </p:nvSpPr>
          <p:spPr>
            <a:xfrm rot="1013820">
              <a:off x="6883343" y="2945462"/>
              <a:ext cx="1254267" cy="556043"/>
            </a:xfrm>
            <a:custGeom>
              <a:avLst/>
              <a:gdLst/>
              <a:ahLst/>
              <a:cxnLst/>
              <a:rect l="l" t="t" r="r" b="b"/>
              <a:pathLst>
                <a:path w="5637" h="2499" extrusionOk="0">
                  <a:moveTo>
                    <a:pt x="5514" y="0"/>
                  </a:moveTo>
                  <a:cubicBezTo>
                    <a:pt x="5447" y="22"/>
                    <a:pt x="5369" y="34"/>
                    <a:pt x="5303" y="56"/>
                  </a:cubicBezTo>
                  <a:cubicBezTo>
                    <a:pt x="5292" y="56"/>
                    <a:pt x="5269" y="67"/>
                    <a:pt x="5247" y="67"/>
                  </a:cubicBezTo>
                  <a:cubicBezTo>
                    <a:pt x="5214" y="78"/>
                    <a:pt x="5180" y="89"/>
                    <a:pt x="5136" y="100"/>
                  </a:cubicBezTo>
                  <a:cubicBezTo>
                    <a:pt x="5013" y="134"/>
                    <a:pt x="4879" y="167"/>
                    <a:pt x="4746" y="212"/>
                  </a:cubicBezTo>
                  <a:cubicBezTo>
                    <a:pt x="3855" y="501"/>
                    <a:pt x="3086" y="891"/>
                    <a:pt x="3086" y="891"/>
                  </a:cubicBezTo>
                  <a:cubicBezTo>
                    <a:pt x="3086" y="891"/>
                    <a:pt x="2941" y="936"/>
                    <a:pt x="2718" y="992"/>
                  </a:cubicBezTo>
                  <a:cubicBezTo>
                    <a:pt x="2596" y="1047"/>
                    <a:pt x="2529" y="1081"/>
                    <a:pt x="2529" y="1081"/>
                  </a:cubicBezTo>
                  <a:cubicBezTo>
                    <a:pt x="2529" y="1081"/>
                    <a:pt x="257" y="1760"/>
                    <a:pt x="0" y="2016"/>
                  </a:cubicBezTo>
                  <a:cubicBezTo>
                    <a:pt x="56" y="2050"/>
                    <a:pt x="101" y="2083"/>
                    <a:pt x="123" y="2094"/>
                  </a:cubicBezTo>
                  <a:cubicBezTo>
                    <a:pt x="535" y="2393"/>
                    <a:pt x="1099" y="2499"/>
                    <a:pt x="1682" y="2499"/>
                  </a:cubicBezTo>
                  <a:cubicBezTo>
                    <a:pt x="2361" y="2499"/>
                    <a:pt x="3066" y="2356"/>
                    <a:pt x="3587" y="2206"/>
                  </a:cubicBezTo>
                  <a:cubicBezTo>
                    <a:pt x="4334" y="1994"/>
                    <a:pt x="5637" y="936"/>
                    <a:pt x="551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4"/>
            <p:cNvSpPr/>
            <p:nvPr/>
          </p:nvSpPr>
          <p:spPr>
            <a:xfrm rot="1013820">
              <a:off x="7917781" y="3504215"/>
              <a:ext cx="751180" cy="773431"/>
            </a:xfrm>
            <a:custGeom>
              <a:avLst/>
              <a:gdLst/>
              <a:ahLst/>
              <a:cxnLst/>
              <a:rect l="l" t="t" r="r" b="b"/>
              <a:pathLst>
                <a:path w="3376" h="3476" extrusionOk="0">
                  <a:moveTo>
                    <a:pt x="3331" y="1660"/>
                  </a:moveTo>
                  <a:cubicBezTo>
                    <a:pt x="3376" y="2596"/>
                    <a:pt x="2685" y="3386"/>
                    <a:pt x="1772" y="3431"/>
                  </a:cubicBezTo>
                  <a:cubicBezTo>
                    <a:pt x="869" y="3476"/>
                    <a:pt x="90" y="2752"/>
                    <a:pt x="45" y="1816"/>
                  </a:cubicBezTo>
                  <a:cubicBezTo>
                    <a:pt x="0" y="880"/>
                    <a:pt x="702" y="89"/>
                    <a:pt x="1605" y="45"/>
                  </a:cubicBezTo>
                  <a:cubicBezTo>
                    <a:pt x="2518" y="0"/>
                    <a:pt x="3287" y="724"/>
                    <a:pt x="3331" y="166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4"/>
            <p:cNvSpPr/>
            <p:nvPr/>
          </p:nvSpPr>
          <p:spPr>
            <a:xfrm rot="1013820">
              <a:off x="8088831" y="3685278"/>
              <a:ext cx="411636" cy="412081"/>
            </a:xfrm>
            <a:custGeom>
              <a:avLst/>
              <a:gdLst/>
              <a:ahLst/>
              <a:cxnLst/>
              <a:rect l="l" t="t" r="r" b="b"/>
              <a:pathLst>
                <a:path w="1850" h="1852" extrusionOk="0">
                  <a:moveTo>
                    <a:pt x="920" y="0"/>
                  </a:moveTo>
                  <a:cubicBezTo>
                    <a:pt x="907" y="0"/>
                    <a:pt x="893" y="1"/>
                    <a:pt x="880" y="1"/>
                  </a:cubicBezTo>
                  <a:cubicBezTo>
                    <a:pt x="379" y="24"/>
                    <a:pt x="0" y="458"/>
                    <a:pt x="22" y="970"/>
                  </a:cubicBezTo>
                  <a:cubicBezTo>
                    <a:pt x="44" y="1469"/>
                    <a:pt x="445" y="1851"/>
                    <a:pt x="928" y="1851"/>
                  </a:cubicBezTo>
                  <a:cubicBezTo>
                    <a:pt x="942" y="1851"/>
                    <a:pt x="955" y="1851"/>
                    <a:pt x="969" y="1850"/>
                  </a:cubicBezTo>
                  <a:cubicBezTo>
                    <a:pt x="1459" y="1828"/>
                    <a:pt x="1849" y="1394"/>
                    <a:pt x="1827" y="881"/>
                  </a:cubicBezTo>
                  <a:cubicBezTo>
                    <a:pt x="1794" y="383"/>
                    <a:pt x="1393" y="0"/>
                    <a:pt x="920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4"/>
            <p:cNvSpPr/>
            <p:nvPr/>
          </p:nvSpPr>
          <p:spPr>
            <a:xfrm rot="1013820">
              <a:off x="8217699" y="3814082"/>
              <a:ext cx="153751" cy="154197"/>
            </a:xfrm>
            <a:custGeom>
              <a:avLst/>
              <a:gdLst/>
              <a:ahLst/>
              <a:cxnLst/>
              <a:rect l="l" t="t" r="r" b="b"/>
              <a:pathLst>
                <a:path w="691" h="693" extrusionOk="0">
                  <a:moveTo>
                    <a:pt x="344" y="1"/>
                  </a:moveTo>
                  <a:cubicBezTo>
                    <a:pt x="337" y="1"/>
                    <a:pt x="330" y="1"/>
                    <a:pt x="323" y="2"/>
                  </a:cubicBezTo>
                  <a:cubicBezTo>
                    <a:pt x="145" y="13"/>
                    <a:pt x="0" y="169"/>
                    <a:pt x="0" y="358"/>
                  </a:cubicBezTo>
                  <a:cubicBezTo>
                    <a:pt x="11" y="551"/>
                    <a:pt x="167" y="693"/>
                    <a:pt x="337" y="693"/>
                  </a:cubicBezTo>
                  <a:cubicBezTo>
                    <a:pt x="344" y="693"/>
                    <a:pt x="350" y="693"/>
                    <a:pt x="357" y="692"/>
                  </a:cubicBezTo>
                  <a:cubicBezTo>
                    <a:pt x="546" y="681"/>
                    <a:pt x="691" y="525"/>
                    <a:pt x="680" y="336"/>
                  </a:cubicBezTo>
                  <a:cubicBezTo>
                    <a:pt x="669" y="142"/>
                    <a:pt x="524" y="1"/>
                    <a:pt x="344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4"/>
            <p:cNvSpPr/>
            <p:nvPr/>
          </p:nvSpPr>
          <p:spPr>
            <a:xfrm rot="1013820">
              <a:off x="6919767" y="3553206"/>
              <a:ext cx="899592" cy="344885"/>
            </a:xfrm>
            <a:custGeom>
              <a:avLst/>
              <a:gdLst/>
              <a:ahLst/>
              <a:cxnLst/>
              <a:rect l="l" t="t" r="r" b="b"/>
              <a:pathLst>
                <a:path w="4043" h="1550" extrusionOk="0">
                  <a:moveTo>
                    <a:pt x="279" y="0"/>
                  </a:moveTo>
                  <a:cubicBezTo>
                    <a:pt x="167" y="0"/>
                    <a:pt x="78" y="89"/>
                    <a:pt x="78" y="190"/>
                  </a:cubicBezTo>
                  <a:lnTo>
                    <a:pt x="11" y="1003"/>
                  </a:lnTo>
                  <a:cubicBezTo>
                    <a:pt x="0" y="1114"/>
                    <a:pt x="89" y="1203"/>
                    <a:pt x="201" y="1215"/>
                  </a:cubicBezTo>
                  <a:lnTo>
                    <a:pt x="3798" y="1549"/>
                  </a:lnTo>
                  <a:cubicBezTo>
                    <a:pt x="3804" y="1549"/>
                    <a:pt x="3810" y="1549"/>
                    <a:pt x="3815" y="1549"/>
                  </a:cubicBezTo>
                  <a:cubicBezTo>
                    <a:pt x="3951" y="1549"/>
                    <a:pt x="4042" y="1421"/>
                    <a:pt x="4010" y="1293"/>
                  </a:cubicBezTo>
                  <a:lnTo>
                    <a:pt x="3698" y="201"/>
                  </a:lnTo>
                  <a:cubicBezTo>
                    <a:pt x="3676" y="112"/>
                    <a:pt x="3598" y="56"/>
                    <a:pt x="3509" y="56"/>
                  </a:cubicBezTo>
                  <a:lnTo>
                    <a:pt x="279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4"/>
            <p:cNvSpPr/>
            <p:nvPr/>
          </p:nvSpPr>
          <p:spPr>
            <a:xfrm rot="1013820">
              <a:off x="6899945" y="3686658"/>
              <a:ext cx="899592" cy="208488"/>
            </a:xfrm>
            <a:custGeom>
              <a:avLst/>
              <a:gdLst/>
              <a:ahLst/>
              <a:cxnLst/>
              <a:rect l="l" t="t" r="r" b="b"/>
              <a:pathLst>
                <a:path w="4043" h="937" extrusionOk="0">
                  <a:moveTo>
                    <a:pt x="3821" y="0"/>
                  </a:moveTo>
                  <a:cubicBezTo>
                    <a:pt x="3240" y="192"/>
                    <a:pt x="2591" y="279"/>
                    <a:pt x="1947" y="279"/>
                  </a:cubicBezTo>
                  <a:cubicBezTo>
                    <a:pt x="1282" y="279"/>
                    <a:pt x="622" y="186"/>
                    <a:pt x="45" y="22"/>
                  </a:cubicBezTo>
                  <a:lnTo>
                    <a:pt x="11" y="390"/>
                  </a:lnTo>
                  <a:cubicBezTo>
                    <a:pt x="0" y="501"/>
                    <a:pt x="89" y="590"/>
                    <a:pt x="201" y="602"/>
                  </a:cubicBezTo>
                  <a:lnTo>
                    <a:pt x="3798" y="936"/>
                  </a:lnTo>
                  <a:cubicBezTo>
                    <a:pt x="3804" y="936"/>
                    <a:pt x="3810" y="936"/>
                    <a:pt x="3815" y="936"/>
                  </a:cubicBezTo>
                  <a:cubicBezTo>
                    <a:pt x="3951" y="936"/>
                    <a:pt x="4042" y="808"/>
                    <a:pt x="4010" y="680"/>
                  </a:cubicBezTo>
                  <a:lnTo>
                    <a:pt x="3821" y="0"/>
                  </a:ln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4"/>
            <p:cNvSpPr/>
            <p:nvPr/>
          </p:nvSpPr>
          <p:spPr>
            <a:xfrm rot="1013820">
              <a:off x="5724346" y="2345944"/>
              <a:ext cx="133949" cy="129498"/>
            </a:xfrm>
            <a:custGeom>
              <a:avLst/>
              <a:gdLst/>
              <a:ahLst/>
              <a:cxnLst/>
              <a:rect l="l" t="t" r="r" b="b"/>
              <a:pathLst>
                <a:path w="602" h="582" extrusionOk="0">
                  <a:moveTo>
                    <a:pt x="310" y="1"/>
                  </a:moveTo>
                  <a:cubicBezTo>
                    <a:pt x="303" y="1"/>
                    <a:pt x="297" y="1"/>
                    <a:pt x="290" y="2"/>
                  </a:cubicBezTo>
                  <a:cubicBezTo>
                    <a:pt x="123" y="13"/>
                    <a:pt x="0" y="146"/>
                    <a:pt x="11" y="302"/>
                  </a:cubicBezTo>
                  <a:cubicBezTo>
                    <a:pt x="22" y="462"/>
                    <a:pt x="145" y="582"/>
                    <a:pt x="302" y="582"/>
                  </a:cubicBezTo>
                  <a:cubicBezTo>
                    <a:pt x="309" y="582"/>
                    <a:pt x="316" y="581"/>
                    <a:pt x="323" y="581"/>
                  </a:cubicBezTo>
                  <a:cubicBezTo>
                    <a:pt x="479" y="581"/>
                    <a:pt x="602" y="436"/>
                    <a:pt x="602" y="280"/>
                  </a:cubicBezTo>
                  <a:cubicBezTo>
                    <a:pt x="591" y="120"/>
                    <a:pt x="458" y="1"/>
                    <a:pt x="310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4"/>
            <p:cNvSpPr/>
            <p:nvPr/>
          </p:nvSpPr>
          <p:spPr>
            <a:xfrm rot="1013820">
              <a:off x="5746273" y="2368146"/>
              <a:ext cx="89447" cy="87223"/>
            </a:xfrm>
            <a:custGeom>
              <a:avLst/>
              <a:gdLst/>
              <a:ahLst/>
              <a:cxnLst/>
              <a:rect l="l" t="t" r="r" b="b"/>
              <a:pathLst>
                <a:path w="402" h="392" extrusionOk="0">
                  <a:moveTo>
                    <a:pt x="209" y="1"/>
                  </a:moveTo>
                  <a:cubicBezTo>
                    <a:pt x="203" y="1"/>
                    <a:pt x="196" y="1"/>
                    <a:pt x="190" y="2"/>
                  </a:cubicBezTo>
                  <a:cubicBezTo>
                    <a:pt x="90" y="2"/>
                    <a:pt x="1" y="91"/>
                    <a:pt x="12" y="202"/>
                  </a:cubicBezTo>
                  <a:cubicBezTo>
                    <a:pt x="12" y="314"/>
                    <a:pt x="101" y="392"/>
                    <a:pt x="212" y="392"/>
                  </a:cubicBezTo>
                  <a:cubicBezTo>
                    <a:pt x="324" y="381"/>
                    <a:pt x="402" y="291"/>
                    <a:pt x="402" y="180"/>
                  </a:cubicBezTo>
                  <a:cubicBezTo>
                    <a:pt x="391" y="86"/>
                    <a:pt x="311" y="1"/>
                    <a:pt x="209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4"/>
            <p:cNvSpPr/>
            <p:nvPr/>
          </p:nvSpPr>
          <p:spPr>
            <a:xfrm rot="1013820">
              <a:off x="6134933" y="2750453"/>
              <a:ext cx="134172" cy="129498"/>
            </a:xfrm>
            <a:custGeom>
              <a:avLst/>
              <a:gdLst/>
              <a:ahLst/>
              <a:cxnLst/>
              <a:rect l="l" t="t" r="r" b="b"/>
              <a:pathLst>
                <a:path w="603" h="582" extrusionOk="0">
                  <a:moveTo>
                    <a:pt x="310" y="1"/>
                  </a:moveTo>
                  <a:cubicBezTo>
                    <a:pt x="304" y="1"/>
                    <a:pt x="297" y="1"/>
                    <a:pt x="291" y="2"/>
                  </a:cubicBezTo>
                  <a:cubicBezTo>
                    <a:pt x="124" y="2"/>
                    <a:pt x="1" y="146"/>
                    <a:pt x="12" y="302"/>
                  </a:cubicBezTo>
                  <a:cubicBezTo>
                    <a:pt x="12" y="462"/>
                    <a:pt x="145" y="582"/>
                    <a:pt x="293" y="582"/>
                  </a:cubicBezTo>
                  <a:cubicBezTo>
                    <a:pt x="300" y="582"/>
                    <a:pt x="306" y="581"/>
                    <a:pt x="313" y="581"/>
                  </a:cubicBezTo>
                  <a:cubicBezTo>
                    <a:pt x="480" y="570"/>
                    <a:pt x="603" y="436"/>
                    <a:pt x="591" y="280"/>
                  </a:cubicBezTo>
                  <a:cubicBezTo>
                    <a:pt x="591" y="120"/>
                    <a:pt x="459" y="1"/>
                    <a:pt x="310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4"/>
            <p:cNvSpPr/>
            <p:nvPr/>
          </p:nvSpPr>
          <p:spPr>
            <a:xfrm rot="1013820">
              <a:off x="6157726" y="2770559"/>
              <a:ext cx="89447" cy="87223"/>
            </a:xfrm>
            <a:custGeom>
              <a:avLst/>
              <a:gdLst/>
              <a:ahLst/>
              <a:cxnLst/>
              <a:rect l="l" t="t" r="r" b="b"/>
              <a:pathLst>
                <a:path w="402" h="392" extrusionOk="0">
                  <a:moveTo>
                    <a:pt x="190" y="1"/>
                  </a:moveTo>
                  <a:cubicBezTo>
                    <a:pt x="78" y="12"/>
                    <a:pt x="0" y="101"/>
                    <a:pt x="0" y="212"/>
                  </a:cubicBezTo>
                  <a:cubicBezTo>
                    <a:pt x="11" y="307"/>
                    <a:pt x="91" y="392"/>
                    <a:pt x="193" y="392"/>
                  </a:cubicBezTo>
                  <a:cubicBezTo>
                    <a:pt x="199" y="392"/>
                    <a:pt x="206" y="391"/>
                    <a:pt x="212" y="391"/>
                  </a:cubicBezTo>
                  <a:cubicBezTo>
                    <a:pt x="312" y="391"/>
                    <a:pt x="401" y="301"/>
                    <a:pt x="390" y="190"/>
                  </a:cubicBezTo>
                  <a:cubicBezTo>
                    <a:pt x="390" y="79"/>
                    <a:pt x="301" y="1"/>
                    <a:pt x="190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4"/>
            <p:cNvSpPr/>
            <p:nvPr/>
          </p:nvSpPr>
          <p:spPr>
            <a:xfrm rot="1013820">
              <a:off x="6584170" y="3147994"/>
              <a:ext cx="173777" cy="168882"/>
            </a:xfrm>
            <a:custGeom>
              <a:avLst/>
              <a:gdLst/>
              <a:ahLst/>
              <a:cxnLst/>
              <a:rect l="l" t="t" r="r" b="b"/>
              <a:pathLst>
                <a:path w="781" h="759" extrusionOk="0">
                  <a:moveTo>
                    <a:pt x="368" y="0"/>
                  </a:moveTo>
                  <a:cubicBezTo>
                    <a:pt x="168" y="11"/>
                    <a:pt x="1" y="190"/>
                    <a:pt x="12" y="401"/>
                  </a:cubicBezTo>
                  <a:cubicBezTo>
                    <a:pt x="23" y="606"/>
                    <a:pt x="190" y="758"/>
                    <a:pt x="392" y="758"/>
                  </a:cubicBezTo>
                  <a:cubicBezTo>
                    <a:pt x="399" y="758"/>
                    <a:pt x="406" y="758"/>
                    <a:pt x="413" y="758"/>
                  </a:cubicBezTo>
                  <a:cubicBezTo>
                    <a:pt x="614" y="747"/>
                    <a:pt x="781" y="579"/>
                    <a:pt x="769" y="368"/>
                  </a:cubicBezTo>
                  <a:cubicBezTo>
                    <a:pt x="758" y="156"/>
                    <a:pt x="580" y="0"/>
                    <a:pt x="36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4"/>
            <p:cNvSpPr/>
            <p:nvPr/>
          </p:nvSpPr>
          <p:spPr>
            <a:xfrm rot="1013820">
              <a:off x="6613663" y="3177539"/>
              <a:ext cx="114145" cy="111921"/>
            </a:xfrm>
            <a:custGeom>
              <a:avLst/>
              <a:gdLst/>
              <a:ahLst/>
              <a:cxnLst/>
              <a:rect l="l" t="t" r="r" b="b"/>
              <a:pathLst>
                <a:path w="513" h="503" extrusionOk="0">
                  <a:moveTo>
                    <a:pt x="264" y="0"/>
                  </a:moveTo>
                  <a:cubicBezTo>
                    <a:pt x="258" y="0"/>
                    <a:pt x="252" y="0"/>
                    <a:pt x="246" y="1"/>
                  </a:cubicBezTo>
                  <a:cubicBezTo>
                    <a:pt x="101" y="1"/>
                    <a:pt x="1" y="123"/>
                    <a:pt x="1" y="268"/>
                  </a:cubicBezTo>
                  <a:cubicBezTo>
                    <a:pt x="11" y="396"/>
                    <a:pt x="123" y="503"/>
                    <a:pt x="249" y="503"/>
                  </a:cubicBezTo>
                  <a:cubicBezTo>
                    <a:pt x="256" y="503"/>
                    <a:pt x="262" y="503"/>
                    <a:pt x="268" y="502"/>
                  </a:cubicBezTo>
                  <a:cubicBezTo>
                    <a:pt x="413" y="491"/>
                    <a:pt x="513" y="380"/>
                    <a:pt x="513" y="235"/>
                  </a:cubicBezTo>
                  <a:cubicBezTo>
                    <a:pt x="502" y="107"/>
                    <a:pt x="390" y="0"/>
                    <a:pt x="264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4"/>
            <p:cNvSpPr/>
            <p:nvPr/>
          </p:nvSpPr>
          <p:spPr>
            <a:xfrm rot="1013820">
              <a:off x="7321335" y="2533975"/>
              <a:ext cx="354452" cy="391833"/>
            </a:xfrm>
            <a:custGeom>
              <a:avLst/>
              <a:gdLst/>
              <a:ahLst/>
              <a:cxnLst/>
              <a:rect l="l" t="t" r="r" b="b"/>
              <a:pathLst>
                <a:path w="1593" h="1761" extrusionOk="0">
                  <a:moveTo>
                    <a:pt x="980" y="1"/>
                  </a:moveTo>
                  <a:lnTo>
                    <a:pt x="0" y="1293"/>
                  </a:lnTo>
                  <a:lnTo>
                    <a:pt x="356" y="1760"/>
                  </a:lnTo>
                  <a:lnTo>
                    <a:pt x="1593" y="123"/>
                  </a:lnTo>
                  <a:cubicBezTo>
                    <a:pt x="1593" y="123"/>
                    <a:pt x="1192" y="45"/>
                    <a:pt x="980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4"/>
            <p:cNvSpPr/>
            <p:nvPr/>
          </p:nvSpPr>
          <p:spPr>
            <a:xfrm rot="1013820">
              <a:off x="7303982" y="2670308"/>
              <a:ext cx="1182397" cy="867773"/>
            </a:xfrm>
            <a:custGeom>
              <a:avLst/>
              <a:gdLst/>
              <a:ahLst/>
              <a:cxnLst/>
              <a:rect l="l" t="t" r="r" b="b"/>
              <a:pathLst>
                <a:path w="5314" h="3900" extrusionOk="0">
                  <a:moveTo>
                    <a:pt x="2117" y="3643"/>
                  </a:moveTo>
                  <a:cubicBezTo>
                    <a:pt x="2774" y="3755"/>
                    <a:pt x="3442" y="3899"/>
                    <a:pt x="4077" y="3487"/>
                  </a:cubicBezTo>
                  <a:cubicBezTo>
                    <a:pt x="4846" y="2986"/>
                    <a:pt x="5314" y="2340"/>
                    <a:pt x="4612" y="1616"/>
                  </a:cubicBezTo>
                  <a:cubicBezTo>
                    <a:pt x="4456" y="1505"/>
                    <a:pt x="4255" y="1404"/>
                    <a:pt x="3977" y="1337"/>
                  </a:cubicBezTo>
                  <a:cubicBezTo>
                    <a:pt x="3297" y="1159"/>
                    <a:pt x="1493" y="1"/>
                    <a:pt x="1148" y="79"/>
                  </a:cubicBezTo>
                  <a:cubicBezTo>
                    <a:pt x="1148" y="79"/>
                    <a:pt x="0" y="1560"/>
                    <a:pt x="22" y="1738"/>
                  </a:cubicBezTo>
                  <a:cubicBezTo>
                    <a:pt x="45" y="1906"/>
                    <a:pt x="1114" y="3287"/>
                    <a:pt x="2117" y="3643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4"/>
            <p:cNvSpPr/>
            <p:nvPr/>
          </p:nvSpPr>
          <p:spPr>
            <a:xfrm rot="1013820">
              <a:off x="7270058" y="2931657"/>
              <a:ext cx="1068474" cy="585190"/>
            </a:xfrm>
            <a:custGeom>
              <a:avLst/>
              <a:gdLst/>
              <a:ahLst/>
              <a:cxnLst/>
              <a:rect l="l" t="t" r="r" b="b"/>
              <a:pathLst>
                <a:path w="4802" h="2630" extrusionOk="0">
                  <a:moveTo>
                    <a:pt x="2473" y="1783"/>
                  </a:moveTo>
                  <a:cubicBezTo>
                    <a:pt x="1482" y="1415"/>
                    <a:pt x="780" y="803"/>
                    <a:pt x="257" y="1"/>
                  </a:cubicBezTo>
                  <a:cubicBezTo>
                    <a:pt x="101" y="223"/>
                    <a:pt x="0" y="413"/>
                    <a:pt x="0" y="468"/>
                  </a:cubicBezTo>
                  <a:cubicBezTo>
                    <a:pt x="23" y="636"/>
                    <a:pt x="1092" y="2017"/>
                    <a:pt x="2095" y="2373"/>
                  </a:cubicBezTo>
                  <a:cubicBezTo>
                    <a:pt x="2752" y="2485"/>
                    <a:pt x="3420" y="2629"/>
                    <a:pt x="4055" y="2217"/>
                  </a:cubicBezTo>
                  <a:cubicBezTo>
                    <a:pt x="4378" y="2006"/>
                    <a:pt x="4645" y="1772"/>
                    <a:pt x="4801" y="1516"/>
                  </a:cubicBezTo>
                  <a:cubicBezTo>
                    <a:pt x="4155" y="1972"/>
                    <a:pt x="3286" y="2073"/>
                    <a:pt x="2473" y="1783"/>
                  </a:cubicBezTo>
                  <a:close/>
                </a:path>
              </a:pathLst>
            </a:custGeom>
            <a:gradFill>
              <a:gsLst>
                <a:gs pos="0">
                  <a:schemeClr val="lt1">
                    <a:alpha val="48370"/>
                  </a:schemeClr>
                </a:gs>
                <a:gs pos="100000">
                  <a:schemeClr val="lt2">
                    <a:alpha val="48370"/>
                  </a:schemeClr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4"/>
            <p:cNvSpPr/>
            <p:nvPr/>
          </p:nvSpPr>
          <p:spPr>
            <a:xfrm rot="1013820">
              <a:off x="7438921" y="2817467"/>
              <a:ext cx="850418" cy="572730"/>
            </a:xfrm>
            <a:custGeom>
              <a:avLst/>
              <a:gdLst/>
              <a:ahLst/>
              <a:cxnLst/>
              <a:rect l="l" t="t" r="r" b="b"/>
              <a:pathLst>
                <a:path w="3822" h="2574" extrusionOk="0">
                  <a:moveTo>
                    <a:pt x="68" y="1"/>
                  </a:moveTo>
                  <a:cubicBezTo>
                    <a:pt x="45" y="34"/>
                    <a:pt x="23" y="67"/>
                    <a:pt x="1" y="90"/>
                  </a:cubicBezTo>
                  <a:cubicBezTo>
                    <a:pt x="302" y="379"/>
                    <a:pt x="1193" y="1226"/>
                    <a:pt x="1627" y="1571"/>
                  </a:cubicBezTo>
                  <a:cubicBezTo>
                    <a:pt x="2128" y="1972"/>
                    <a:pt x="2641" y="2329"/>
                    <a:pt x="3755" y="2574"/>
                  </a:cubicBezTo>
                  <a:cubicBezTo>
                    <a:pt x="3777" y="2563"/>
                    <a:pt x="3788" y="2551"/>
                    <a:pt x="3810" y="2529"/>
                  </a:cubicBezTo>
                  <a:lnTo>
                    <a:pt x="3822" y="2473"/>
                  </a:lnTo>
                  <a:cubicBezTo>
                    <a:pt x="2696" y="2228"/>
                    <a:pt x="2195" y="1883"/>
                    <a:pt x="1694" y="1482"/>
                  </a:cubicBezTo>
                  <a:cubicBezTo>
                    <a:pt x="1260" y="1137"/>
                    <a:pt x="357" y="279"/>
                    <a:pt x="68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4"/>
            <p:cNvSpPr/>
            <p:nvPr/>
          </p:nvSpPr>
          <p:spPr>
            <a:xfrm rot="1013820">
              <a:off x="6736236" y="1988917"/>
              <a:ext cx="919841" cy="743837"/>
            </a:xfrm>
            <a:custGeom>
              <a:avLst/>
              <a:gdLst/>
              <a:ahLst/>
              <a:cxnLst/>
              <a:rect l="l" t="t" r="r" b="b"/>
              <a:pathLst>
                <a:path w="4134" h="3343" extrusionOk="0">
                  <a:moveTo>
                    <a:pt x="4133" y="2006"/>
                  </a:moveTo>
                  <a:cubicBezTo>
                    <a:pt x="4133" y="2006"/>
                    <a:pt x="3710" y="1560"/>
                    <a:pt x="2953" y="1226"/>
                  </a:cubicBezTo>
                  <a:cubicBezTo>
                    <a:pt x="2195" y="881"/>
                    <a:pt x="1371" y="1"/>
                    <a:pt x="847" y="146"/>
                  </a:cubicBezTo>
                  <a:cubicBezTo>
                    <a:pt x="758" y="168"/>
                    <a:pt x="692" y="201"/>
                    <a:pt x="625" y="246"/>
                  </a:cubicBezTo>
                  <a:cubicBezTo>
                    <a:pt x="1" y="747"/>
                    <a:pt x="614" y="2351"/>
                    <a:pt x="1661" y="2596"/>
                  </a:cubicBezTo>
                  <a:cubicBezTo>
                    <a:pt x="2451" y="2786"/>
                    <a:pt x="2797" y="3309"/>
                    <a:pt x="3109" y="3342"/>
                  </a:cubicBezTo>
                  <a:cubicBezTo>
                    <a:pt x="3109" y="3342"/>
                    <a:pt x="3900" y="2696"/>
                    <a:pt x="4133" y="2006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4"/>
            <p:cNvSpPr/>
            <p:nvPr/>
          </p:nvSpPr>
          <p:spPr>
            <a:xfrm rot="1013820">
              <a:off x="6755281" y="2061434"/>
              <a:ext cx="724035" cy="649495"/>
            </a:xfrm>
            <a:custGeom>
              <a:avLst/>
              <a:gdLst/>
              <a:ahLst/>
              <a:cxnLst/>
              <a:rect l="l" t="t" r="r" b="b"/>
              <a:pathLst>
                <a:path w="3254" h="2919" extrusionOk="0">
                  <a:moveTo>
                    <a:pt x="2997" y="2896"/>
                  </a:moveTo>
                  <a:cubicBezTo>
                    <a:pt x="3030" y="2863"/>
                    <a:pt x="3131" y="2774"/>
                    <a:pt x="3253" y="2651"/>
                  </a:cubicBezTo>
                  <a:lnTo>
                    <a:pt x="3253" y="2651"/>
                  </a:lnTo>
                  <a:cubicBezTo>
                    <a:pt x="2863" y="2362"/>
                    <a:pt x="2485" y="1949"/>
                    <a:pt x="2240" y="1816"/>
                  </a:cubicBezTo>
                  <a:cubicBezTo>
                    <a:pt x="1805" y="1571"/>
                    <a:pt x="1204" y="1437"/>
                    <a:pt x="881" y="1025"/>
                  </a:cubicBezTo>
                  <a:cubicBezTo>
                    <a:pt x="669" y="758"/>
                    <a:pt x="435" y="423"/>
                    <a:pt x="346" y="0"/>
                  </a:cubicBezTo>
                  <a:cubicBezTo>
                    <a:pt x="1" y="635"/>
                    <a:pt x="591" y="1949"/>
                    <a:pt x="1527" y="2172"/>
                  </a:cubicBezTo>
                  <a:cubicBezTo>
                    <a:pt x="2317" y="2362"/>
                    <a:pt x="2674" y="2885"/>
                    <a:pt x="2975" y="2918"/>
                  </a:cubicBezTo>
                  <a:cubicBezTo>
                    <a:pt x="2975" y="2918"/>
                    <a:pt x="2975" y="2907"/>
                    <a:pt x="2997" y="2896"/>
                  </a:cubicBezTo>
                  <a:close/>
                </a:path>
              </a:pathLst>
            </a:custGeom>
            <a:gradFill>
              <a:gsLst>
                <a:gs pos="0">
                  <a:schemeClr val="lt1">
                    <a:alpha val="48370"/>
                  </a:schemeClr>
                </a:gs>
                <a:gs pos="100000">
                  <a:schemeClr val="lt2">
                    <a:alpha val="48370"/>
                  </a:schemeClr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4"/>
            <p:cNvSpPr/>
            <p:nvPr/>
          </p:nvSpPr>
          <p:spPr>
            <a:xfrm rot="1013820">
              <a:off x="7545458" y="2752396"/>
              <a:ext cx="183568" cy="176447"/>
            </a:xfrm>
            <a:custGeom>
              <a:avLst/>
              <a:gdLst/>
              <a:ahLst/>
              <a:cxnLst/>
              <a:rect l="l" t="t" r="r" b="b"/>
              <a:pathLst>
                <a:path w="825" h="793" extrusionOk="0">
                  <a:moveTo>
                    <a:pt x="411" y="1"/>
                  </a:moveTo>
                  <a:cubicBezTo>
                    <a:pt x="404" y="1"/>
                    <a:pt x="397" y="1"/>
                    <a:pt x="390" y="1"/>
                  </a:cubicBezTo>
                  <a:cubicBezTo>
                    <a:pt x="178" y="12"/>
                    <a:pt x="0" y="191"/>
                    <a:pt x="11" y="413"/>
                  </a:cubicBezTo>
                  <a:cubicBezTo>
                    <a:pt x="22" y="629"/>
                    <a:pt x="200" y="793"/>
                    <a:pt x="413" y="793"/>
                  </a:cubicBezTo>
                  <a:cubicBezTo>
                    <a:pt x="420" y="793"/>
                    <a:pt x="427" y="792"/>
                    <a:pt x="434" y="792"/>
                  </a:cubicBezTo>
                  <a:cubicBezTo>
                    <a:pt x="646" y="781"/>
                    <a:pt x="824" y="592"/>
                    <a:pt x="813" y="380"/>
                  </a:cubicBezTo>
                  <a:cubicBezTo>
                    <a:pt x="802" y="164"/>
                    <a:pt x="624" y="1"/>
                    <a:pt x="411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4"/>
            <p:cNvSpPr/>
            <p:nvPr/>
          </p:nvSpPr>
          <p:spPr>
            <a:xfrm rot="1013820">
              <a:off x="7577473" y="2782174"/>
              <a:ext cx="119263" cy="117038"/>
            </a:xfrm>
            <a:custGeom>
              <a:avLst/>
              <a:gdLst/>
              <a:ahLst/>
              <a:cxnLst/>
              <a:rect l="l" t="t" r="r" b="b"/>
              <a:pathLst>
                <a:path w="536" h="526" extrusionOk="0">
                  <a:moveTo>
                    <a:pt x="277" y="0"/>
                  </a:moveTo>
                  <a:cubicBezTo>
                    <a:pt x="270" y="0"/>
                    <a:pt x="264" y="0"/>
                    <a:pt x="257" y="1"/>
                  </a:cubicBezTo>
                  <a:cubicBezTo>
                    <a:pt x="112" y="1"/>
                    <a:pt x="1" y="123"/>
                    <a:pt x="1" y="268"/>
                  </a:cubicBezTo>
                  <a:cubicBezTo>
                    <a:pt x="12" y="407"/>
                    <a:pt x="124" y="525"/>
                    <a:pt x="261" y="525"/>
                  </a:cubicBezTo>
                  <a:cubicBezTo>
                    <a:pt x="267" y="525"/>
                    <a:pt x="273" y="525"/>
                    <a:pt x="279" y="524"/>
                  </a:cubicBezTo>
                  <a:cubicBezTo>
                    <a:pt x="424" y="513"/>
                    <a:pt x="536" y="391"/>
                    <a:pt x="536" y="246"/>
                  </a:cubicBezTo>
                  <a:cubicBezTo>
                    <a:pt x="525" y="108"/>
                    <a:pt x="413" y="0"/>
                    <a:pt x="277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4"/>
            <p:cNvSpPr/>
            <p:nvPr/>
          </p:nvSpPr>
          <p:spPr>
            <a:xfrm rot="1013820">
              <a:off x="6950380" y="2096843"/>
              <a:ext cx="287700" cy="354675"/>
            </a:xfrm>
            <a:custGeom>
              <a:avLst/>
              <a:gdLst/>
              <a:ahLst/>
              <a:cxnLst/>
              <a:rect l="l" t="t" r="r" b="b"/>
              <a:pathLst>
                <a:path w="1293" h="1594" extrusionOk="0">
                  <a:moveTo>
                    <a:pt x="1137" y="1"/>
                  </a:moveTo>
                  <a:cubicBezTo>
                    <a:pt x="870" y="90"/>
                    <a:pt x="591" y="235"/>
                    <a:pt x="379" y="469"/>
                  </a:cubicBezTo>
                  <a:cubicBezTo>
                    <a:pt x="146" y="725"/>
                    <a:pt x="23" y="1059"/>
                    <a:pt x="1" y="1449"/>
                  </a:cubicBezTo>
                  <a:cubicBezTo>
                    <a:pt x="45" y="1504"/>
                    <a:pt x="90" y="1549"/>
                    <a:pt x="134" y="1594"/>
                  </a:cubicBezTo>
                  <a:cubicBezTo>
                    <a:pt x="134" y="1170"/>
                    <a:pt x="246" y="825"/>
                    <a:pt x="480" y="569"/>
                  </a:cubicBezTo>
                  <a:cubicBezTo>
                    <a:pt x="703" y="324"/>
                    <a:pt x="1003" y="190"/>
                    <a:pt x="1293" y="101"/>
                  </a:cubicBezTo>
                  <a:cubicBezTo>
                    <a:pt x="1237" y="68"/>
                    <a:pt x="1193" y="34"/>
                    <a:pt x="1137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8" name="Рисунок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15" y="623461"/>
            <a:ext cx="1366958" cy="13669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05563" y="0"/>
            <a:ext cx="438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1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0" animBg="1"/>
      <p:bldP spid="221" grpId="0"/>
      <p:bldP spid="22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670;p40">
            <a:extLst>
              <a:ext uri="{FF2B5EF4-FFF2-40B4-BE49-F238E27FC236}">
                <a16:creationId xmlns:a16="http://schemas.microsoft.com/office/drawing/2014/main" id="{CE69A179-878B-D9CA-A093-5649F886529D}"/>
              </a:ext>
            </a:extLst>
          </p:cNvPr>
          <p:cNvSpPr/>
          <p:nvPr/>
        </p:nvSpPr>
        <p:spPr>
          <a:xfrm>
            <a:off x="4720311" y="1937259"/>
            <a:ext cx="865200" cy="865200"/>
          </a:xfrm>
          <a:prstGeom prst="donut">
            <a:avLst>
              <a:gd name="adj" fmla="val 2155"/>
            </a:avLst>
          </a:pr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40"/>
          <p:cNvSpPr/>
          <p:nvPr/>
        </p:nvSpPr>
        <p:spPr>
          <a:xfrm>
            <a:off x="7091324" y="1168998"/>
            <a:ext cx="865200" cy="865200"/>
          </a:xfrm>
          <a:prstGeom prst="donut">
            <a:avLst>
              <a:gd name="adj" fmla="val 2155"/>
            </a:avLst>
          </a:pr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40"/>
          <p:cNvSpPr/>
          <p:nvPr/>
        </p:nvSpPr>
        <p:spPr>
          <a:xfrm>
            <a:off x="3602543" y="1191235"/>
            <a:ext cx="865200" cy="748242"/>
          </a:xfrm>
          <a:prstGeom prst="donut">
            <a:avLst>
              <a:gd name="adj" fmla="val 1988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43EFF47-4C9A-FFE5-B892-BFBB7877D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035" y="1252919"/>
            <a:ext cx="1440448" cy="1434732"/>
          </a:xfrm>
          <a:custGeom>
            <a:avLst/>
            <a:gdLst>
              <a:gd name="connsiteX0" fmla="*/ 821869 w 1643738"/>
              <a:gd name="connsiteY0" fmla="*/ 0 h 1552026"/>
              <a:gd name="connsiteX1" fmla="*/ 1643738 w 1643738"/>
              <a:gd name="connsiteY1" fmla="*/ 776013 h 1552026"/>
              <a:gd name="connsiteX2" fmla="*/ 821869 w 1643738"/>
              <a:gd name="connsiteY2" fmla="*/ 1552026 h 1552026"/>
              <a:gd name="connsiteX3" fmla="*/ 0 w 1643738"/>
              <a:gd name="connsiteY3" fmla="*/ 776013 h 1552026"/>
              <a:gd name="connsiteX4" fmla="*/ 821869 w 1643738"/>
              <a:gd name="connsiteY4" fmla="*/ 0 h 1552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3738" h="1552026">
                <a:moveTo>
                  <a:pt x="821869" y="0"/>
                </a:moveTo>
                <a:cubicBezTo>
                  <a:pt x="1275775" y="0"/>
                  <a:pt x="1643738" y="347433"/>
                  <a:pt x="1643738" y="776013"/>
                </a:cubicBezTo>
                <a:cubicBezTo>
                  <a:pt x="1643738" y="1204593"/>
                  <a:pt x="1275775" y="1552026"/>
                  <a:pt x="821869" y="1552026"/>
                </a:cubicBezTo>
                <a:cubicBezTo>
                  <a:pt x="367963" y="1552026"/>
                  <a:pt x="0" y="1204593"/>
                  <a:pt x="0" y="776013"/>
                </a:cubicBezTo>
                <a:cubicBezTo>
                  <a:pt x="0" y="347433"/>
                  <a:pt x="367963" y="0"/>
                  <a:pt x="821869" y="0"/>
                </a:cubicBezTo>
                <a:close/>
              </a:path>
            </a:pathLst>
          </a:custGeom>
        </p:spPr>
      </p:pic>
      <p:sp>
        <p:nvSpPr>
          <p:cNvPr id="655" name="Google Shape;655;p40"/>
          <p:cNvSpPr txBox="1">
            <a:spLocks noGrp="1"/>
          </p:cNvSpPr>
          <p:nvPr>
            <p:ph type="title"/>
          </p:nvPr>
        </p:nvSpPr>
        <p:spPr>
          <a:xfrm>
            <a:off x="591180" y="28344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Наша </a:t>
            </a:r>
            <a:r>
              <a:rPr lang="ru-RU" dirty="0">
                <a:solidFill>
                  <a:srgbClr val="6699FF"/>
                </a:solidFill>
              </a:rPr>
              <a:t>команда</a:t>
            </a:r>
            <a:endParaRPr dirty="0">
              <a:solidFill>
                <a:srgbClr val="6699FF"/>
              </a:solidFill>
            </a:endParaRPr>
          </a:p>
        </p:txBody>
      </p:sp>
      <p:sp>
        <p:nvSpPr>
          <p:cNvPr id="656" name="Google Shape;656;p40"/>
          <p:cNvSpPr txBox="1">
            <a:spLocks noGrp="1"/>
          </p:cNvSpPr>
          <p:nvPr>
            <p:ph type="subTitle" idx="1"/>
          </p:nvPr>
        </p:nvSpPr>
        <p:spPr>
          <a:xfrm>
            <a:off x="1142825" y="3181682"/>
            <a:ext cx="1490606" cy="36850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Шубин Андрей</a:t>
            </a:r>
            <a:endParaRPr sz="1400" dirty="0"/>
          </a:p>
        </p:txBody>
      </p:sp>
      <p:sp>
        <p:nvSpPr>
          <p:cNvPr id="657" name="Google Shape;657;p40"/>
          <p:cNvSpPr txBox="1">
            <a:spLocks noGrp="1"/>
          </p:cNvSpPr>
          <p:nvPr>
            <p:ph type="subTitle" idx="2"/>
          </p:nvPr>
        </p:nvSpPr>
        <p:spPr>
          <a:xfrm>
            <a:off x="1142825" y="3680420"/>
            <a:ext cx="1490606" cy="4353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Капитан команды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Инженер-Механик </a:t>
            </a:r>
            <a:endParaRPr sz="1200" dirty="0"/>
          </a:p>
        </p:txBody>
      </p:sp>
      <p:sp>
        <p:nvSpPr>
          <p:cNvPr id="658" name="Google Shape;658;p40"/>
          <p:cNvSpPr txBox="1">
            <a:spLocks noGrp="1"/>
          </p:cNvSpPr>
          <p:nvPr>
            <p:ph type="subTitle" idx="3"/>
          </p:nvPr>
        </p:nvSpPr>
        <p:spPr>
          <a:xfrm>
            <a:off x="4541024" y="3236616"/>
            <a:ext cx="1570470" cy="30958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/>
              <a:t>Евдокимов Андрей </a:t>
            </a:r>
            <a:endParaRPr sz="1400" dirty="0"/>
          </a:p>
        </p:txBody>
      </p:sp>
      <p:sp>
        <p:nvSpPr>
          <p:cNvPr id="659" name="Google Shape;659;p40"/>
          <p:cNvSpPr txBox="1">
            <a:spLocks noGrp="1"/>
          </p:cNvSpPr>
          <p:nvPr>
            <p:ph type="subTitle" idx="4"/>
          </p:nvPr>
        </p:nvSpPr>
        <p:spPr>
          <a:xfrm>
            <a:off x="4460982" y="3677512"/>
            <a:ext cx="1730554" cy="3657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Инженер-дизайнер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SEO </a:t>
            </a:r>
            <a:r>
              <a:rPr lang="ru-RU" sz="1200" dirty="0"/>
              <a:t>специалист</a:t>
            </a:r>
            <a:endParaRPr sz="1200" dirty="0"/>
          </a:p>
        </p:txBody>
      </p:sp>
      <p:sp>
        <p:nvSpPr>
          <p:cNvPr id="660" name="Google Shape;660;p40"/>
          <p:cNvSpPr txBox="1">
            <a:spLocks noGrp="1"/>
          </p:cNvSpPr>
          <p:nvPr>
            <p:ph type="subTitle" idx="5"/>
          </p:nvPr>
        </p:nvSpPr>
        <p:spPr>
          <a:xfrm>
            <a:off x="2704272" y="2996585"/>
            <a:ext cx="1805176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/>
              <a:t>Платон Василий</a:t>
            </a:r>
            <a:endParaRPr sz="1400" dirty="0"/>
          </a:p>
        </p:txBody>
      </p:sp>
      <p:sp>
        <p:nvSpPr>
          <p:cNvPr id="661" name="Google Shape;661;p40"/>
          <p:cNvSpPr txBox="1">
            <a:spLocks noGrp="1"/>
          </p:cNvSpPr>
          <p:nvPr>
            <p:ph type="subTitle" idx="6"/>
          </p:nvPr>
        </p:nvSpPr>
        <p:spPr>
          <a:xfrm>
            <a:off x="2751442" y="3630294"/>
            <a:ext cx="171083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Инженер-исследователь</a:t>
            </a:r>
            <a:endParaRPr sz="1200" dirty="0"/>
          </a:p>
        </p:txBody>
      </p:sp>
      <p:sp>
        <p:nvSpPr>
          <p:cNvPr id="665" name="Google Shape;665;p40"/>
          <p:cNvSpPr/>
          <p:nvPr/>
        </p:nvSpPr>
        <p:spPr>
          <a:xfrm>
            <a:off x="3609645" y="-1121724"/>
            <a:ext cx="1968600" cy="19686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40"/>
          <p:cNvSpPr/>
          <p:nvPr/>
        </p:nvSpPr>
        <p:spPr>
          <a:xfrm>
            <a:off x="-825775" y="4076400"/>
            <a:ext cx="1968600" cy="19686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ABDB59-FDE2-FF0C-F53A-DB1292A0C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7168" y="1239182"/>
            <a:ext cx="1410539" cy="1405642"/>
          </a:xfrm>
          <a:custGeom>
            <a:avLst/>
            <a:gdLst>
              <a:gd name="connsiteX0" fmla="*/ 821869 w 1643738"/>
              <a:gd name="connsiteY0" fmla="*/ 0 h 1552026"/>
              <a:gd name="connsiteX1" fmla="*/ 1643738 w 1643738"/>
              <a:gd name="connsiteY1" fmla="*/ 776013 h 1552026"/>
              <a:gd name="connsiteX2" fmla="*/ 821869 w 1643738"/>
              <a:gd name="connsiteY2" fmla="*/ 1552026 h 1552026"/>
              <a:gd name="connsiteX3" fmla="*/ 0 w 1643738"/>
              <a:gd name="connsiteY3" fmla="*/ 776013 h 1552026"/>
              <a:gd name="connsiteX4" fmla="*/ 821869 w 1643738"/>
              <a:gd name="connsiteY4" fmla="*/ 0 h 1552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3738" h="1552026">
                <a:moveTo>
                  <a:pt x="821869" y="0"/>
                </a:moveTo>
                <a:cubicBezTo>
                  <a:pt x="1275775" y="0"/>
                  <a:pt x="1643738" y="347433"/>
                  <a:pt x="1643738" y="776013"/>
                </a:cubicBezTo>
                <a:cubicBezTo>
                  <a:pt x="1643738" y="1204593"/>
                  <a:pt x="1275775" y="1552026"/>
                  <a:pt x="821869" y="1552026"/>
                </a:cubicBezTo>
                <a:cubicBezTo>
                  <a:pt x="367963" y="1552026"/>
                  <a:pt x="0" y="1204593"/>
                  <a:pt x="0" y="776013"/>
                </a:cubicBezTo>
                <a:cubicBezTo>
                  <a:pt x="0" y="347433"/>
                  <a:pt x="367963" y="0"/>
                  <a:pt x="8218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8" name="Google Shape;668;p40"/>
          <p:cNvSpPr/>
          <p:nvPr/>
        </p:nvSpPr>
        <p:spPr>
          <a:xfrm>
            <a:off x="2131481" y="2066447"/>
            <a:ext cx="865200" cy="865200"/>
          </a:xfrm>
          <a:prstGeom prst="donut">
            <a:avLst>
              <a:gd name="adj" fmla="val 1639"/>
            </a:avLst>
          </a:pr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40"/>
          <p:cNvSpPr/>
          <p:nvPr/>
        </p:nvSpPr>
        <p:spPr>
          <a:xfrm>
            <a:off x="8523900" y="4440600"/>
            <a:ext cx="1240200" cy="12402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660;p40">
            <a:extLst>
              <a:ext uri="{FF2B5EF4-FFF2-40B4-BE49-F238E27FC236}">
                <a16:creationId xmlns:a16="http://schemas.microsoft.com/office/drawing/2014/main" id="{EE111D4E-D1A8-F0CA-86F0-7057DAB35178}"/>
              </a:ext>
            </a:extLst>
          </p:cNvPr>
          <p:cNvSpPr txBox="1">
            <a:spLocks/>
          </p:cNvSpPr>
          <p:nvPr/>
        </p:nvSpPr>
        <p:spPr>
          <a:xfrm>
            <a:off x="6278821" y="3058242"/>
            <a:ext cx="1805176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anrope"/>
              <a:buNone/>
              <a:defRPr sz="20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anrope"/>
              <a:buNone/>
              <a:defRPr sz="20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anrope"/>
              <a:buNone/>
              <a:defRPr sz="20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anrope"/>
              <a:buNone/>
              <a:defRPr sz="20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anrope"/>
              <a:buNone/>
              <a:defRPr sz="20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anrope"/>
              <a:buNone/>
              <a:defRPr sz="20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anrope"/>
              <a:buNone/>
              <a:defRPr sz="20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anrope"/>
              <a:buNone/>
              <a:defRPr sz="20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anrope"/>
              <a:buNone/>
              <a:defRPr sz="20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/>
            <a:r>
              <a:rPr lang="ru-RU" sz="1400" dirty="0" smtClean="0"/>
              <a:t>Антонов Роман </a:t>
            </a:r>
            <a:endParaRPr lang="ru-RU" sz="1400" dirty="0"/>
          </a:p>
        </p:txBody>
      </p:sp>
      <p:sp>
        <p:nvSpPr>
          <p:cNvPr id="23" name="Google Shape;661;p40">
            <a:extLst>
              <a:ext uri="{FF2B5EF4-FFF2-40B4-BE49-F238E27FC236}">
                <a16:creationId xmlns:a16="http://schemas.microsoft.com/office/drawing/2014/main" id="{1458C325-6538-3C01-80D5-A17186522B85}"/>
              </a:ext>
            </a:extLst>
          </p:cNvPr>
          <p:cNvSpPr txBox="1">
            <a:spLocks/>
          </p:cNvSpPr>
          <p:nvPr/>
        </p:nvSpPr>
        <p:spPr>
          <a:xfrm>
            <a:off x="6325991" y="3867900"/>
            <a:ext cx="171083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0" indent="0"/>
            <a:r>
              <a:rPr lang="ru-RU" sz="1200" dirty="0"/>
              <a:t>Инженер-технолог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F103151-6007-45B0-8B4B-45B159A31B5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13068" r="-418" b="4817"/>
          <a:stretch/>
        </p:blipFill>
        <p:spPr>
          <a:xfrm>
            <a:off x="2887172" y="1191235"/>
            <a:ext cx="1437093" cy="1437640"/>
          </a:xfrm>
          <a:custGeom>
            <a:avLst/>
            <a:gdLst>
              <a:gd name="connsiteX0" fmla="*/ 3357196 w 6714392"/>
              <a:gd name="connsiteY0" fmla="*/ 0 h 6715798"/>
              <a:gd name="connsiteX1" fmla="*/ 6714392 w 6714392"/>
              <a:gd name="connsiteY1" fmla="*/ 3357899 h 6715798"/>
              <a:gd name="connsiteX2" fmla="*/ 3357196 w 6714392"/>
              <a:gd name="connsiteY2" fmla="*/ 6715798 h 6715798"/>
              <a:gd name="connsiteX3" fmla="*/ 0 w 6714392"/>
              <a:gd name="connsiteY3" fmla="*/ 3357899 h 6715798"/>
              <a:gd name="connsiteX4" fmla="*/ 3357196 w 6714392"/>
              <a:gd name="connsiteY4" fmla="*/ 0 h 6715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4392" h="6715798">
                <a:moveTo>
                  <a:pt x="3357196" y="0"/>
                </a:moveTo>
                <a:cubicBezTo>
                  <a:pt x="5211324" y="0"/>
                  <a:pt x="6714392" y="1503383"/>
                  <a:pt x="6714392" y="3357899"/>
                </a:cubicBezTo>
                <a:cubicBezTo>
                  <a:pt x="6714392" y="5212415"/>
                  <a:pt x="5211324" y="6715798"/>
                  <a:pt x="3357196" y="6715798"/>
                </a:cubicBezTo>
                <a:cubicBezTo>
                  <a:pt x="1503068" y="6715798"/>
                  <a:pt x="0" y="5212415"/>
                  <a:pt x="0" y="3357899"/>
                </a:cubicBezTo>
                <a:cubicBezTo>
                  <a:pt x="0" y="1503383"/>
                  <a:pt x="1503068" y="0"/>
                  <a:pt x="3357196" y="0"/>
                </a:cubicBezTo>
                <a:close/>
              </a:path>
            </a:pathLst>
          </a:custGeom>
        </p:spPr>
      </p:pic>
      <p:sp>
        <p:nvSpPr>
          <p:cNvPr id="2" name="Овал 1"/>
          <p:cNvSpPr/>
          <p:nvPr/>
        </p:nvSpPr>
        <p:spPr>
          <a:xfrm>
            <a:off x="5966947" y="11946439"/>
            <a:ext cx="1074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 descr="https://sun9-69.userapi.com/impg/ce5D6mKM83F9r7PFNfmtXUyUh6wKscAjUbkdrw/tM-TrPu6Rxc.jpg?size=1623x2160&amp;quality=95&amp;sign=ddd4adaa1498e9c44eb408c7767feaa7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5" t="6157" r="930" b="26573"/>
          <a:stretch>
            <a:fillRect/>
          </a:stretch>
        </p:blipFill>
        <p:spPr bwMode="auto">
          <a:xfrm>
            <a:off x="6472421" y="1252919"/>
            <a:ext cx="1459760" cy="1385536"/>
          </a:xfrm>
          <a:custGeom>
            <a:avLst/>
            <a:gdLst>
              <a:gd name="connsiteX0" fmla="*/ 729880 w 1459760"/>
              <a:gd name="connsiteY0" fmla="*/ 0 h 1385536"/>
              <a:gd name="connsiteX1" fmla="*/ 1459760 w 1459760"/>
              <a:gd name="connsiteY1" fmla="*/ 692768 h 1385536"/>
              <a:gd name="connsiteX2" fmla="*/ 729880 w 1459760"/>
              <a:gd name="connsiteY2" fmla="*/ 1385536 h 1385536"/>
              <a:gd name="connsiteX3" fmla="*/ 0 w 1459760"/>
              <a:gd name="connsiteY3" fmla="*/ 692768 h 1385536"/>
              <a:gd name="connsiteX4" fmla="*/ 729880 w 1459760"/>
              <a:gd name="connsiteY4" fmla="*/ 0 h 138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9760" h="1385536">
                <a:moveTo>
                  <a:pt x="729880" y="0"/>
                </a:moveTo>
                <a:cubicBezTo>
                  <a:pt x="1132982" y="0"/>
                  <a:pt x="1459760" y="310163"/>
                  <a:pt x="1459760" y="692768"/>
                </a:cubicBezTo>
                <a:cubicBezTo>
                  <a:pt x="1459760" y="1075373"/>
                  <a:pt x="1132982" y="1385536"/>
                  <a:pt x="729880" y="1385536"/>
                </a:cubicBezTo>
                <a:cubicBezTo>
                  <a:pt x="326778" y="1385536"/>
                  <a:pt x="0" y="1075373"/>
                  <a:pt x="0" y="692768"/>
                </a:cubicBezTo>
                <a:cubicBezTo>
                  <a:pt x="0" y="310163"/>
                  <a:pt x="326778" y="0"/>
                  <a:pt x="7298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8705563" y="0"/>
            <a:ext cx="438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2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" grpId="0"/>
      <p:bldP spid="656" grpId="0" build="p"/>
      <p:bldP spid="657" grpId="0" build="p"/>
      <p:bldP spid="658" grpId="0" build="p"/>
      <p:bldP spid="659" grpId="0" build="p"/>
      <p:bldP spid="660" grpId="0" build="p"/>
      <p:bldP spid="661" grpId="0" build="p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41"/>
          <p:cNvSpPr txBox="1">
            <a:spLocks noGrp="1"/>
          </p:cNvSpPr>
          <p:nvPr>
            <p:ph type="title"/>
          </p:nvPr>
        </p:nvSpPr>
        <p:spPr>
          <a:xfrm>
            <a:off x="707432" y="880974"/>
            <a:ext cx="3994500" cy="69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/>
              <a:t>Проблема</a:t>
            </a:r>
          </a:p>
        </p:txBody>
      </p:sp>
      <p:sp>
        <p:nvSpPr>
          <p:cNvPr id="676" name="Google Shape;676;p41"/>
          <p:cNvSpPr txBox="1">
            <a:spLocks noGrp="1"/>
          </p:cNvSpPr>
          <p:nvPr>
            <p:ph type="subTitle" idx="1"/>
          </p:nvPr>
        </p:nvSpPr>
        <p:spPr>
          <a:xfrm>
            <a:off x="707431" y="1654643"/>
            <a:ext cx="4915189" cy="24423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Мониторинг проводов ЛЭП и обеспечение их работоспособности.  </a:t>
            </a:r>
            <a:endParaRPr sz="16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К основным проблемам состояния ЛЭП относятся</a:t>
            </a:r>
            <a:r>
              <a:rPr lang="en" sz="1600" dirty="0"/>
              <a:t>:</a:t>
            </a:r>
            <a:endParaRPr sz="1600"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ru-RU" sz="1600" dirty="0"/>
              <a:t>Грязь </a:t>
            </a:r>
            <a:endParaRPr sz="1600"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ru-RU" sz="1600" dirty="0"/>
              <a:t>Окисление </a:t>
            </a:r>
            <a:endParaRPr sz="1600"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ru-RU" sz="1600" dirty="0"/>
              <a:t>Гололедные образования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ru-RU" sz="1600" dirty="0"/>
              <a:t>Изменение температуры воздуха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ru-RU" sz="1600" dirty="0"/>
              <a:t>Вибрации </a:t>
            </a:r>
            <a:endParaRPr lang="ru-RU" sz="1600" dirty="0" smtClean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ru-RU" sz="1600" dirty="0" smtClean="0"/>
              <a:t>Механические повреждения</a:t>
            </a:r>
            <a:endParaRPr sz="1600" dirty="0"/>
          </a:p>
        </p:txBody>
      </p:sp>
      <p:grpSp>
        <p:nvGrpSpPr>
          <p:cNvPr id="677" name="Google Shape;677;p41"/>
          <p:cNvGrpSpPr/>
          <p:nvPr/>
        </p:nvGrpSpPr>
        <p:grpSpPr>
          <a:xfrm>
            <a:off x="6062098" y="704841"/>
            <a:ext cx="1509068" cy="3595857"/>
            <a:chOff x="6222000" y="769300"/>
            <a:chExt cx="1578028" cy="3760177"/>
          </a:xfrm>
        </p:grpSpPr>
        <p:sp>
          <p:nvSpPr>
            <p:cNvPr id="678" name="Google Shape;678;p41"/>
            <p:cNvSpPr/>
            <p:nvPr/>
          </p:nvSpPr>
          <p:spPr>
            <a:xfrm flipH="1">
              <a:off x="6232195" y="1902979"/>
              <a:ext cx="342847" cy="798126"/>
            </a:xfrm>
            <a:custGeom>
              <a:avLst/>
              <a:gdLst/>
              <a:ahLst/>
              <a:cxnLst/>
              <a:rect l="l" t="t" r="r" b="b"/>
              <a:pathLst>
                <a:path w="3766" h="8767" extrusionOk="0">
                  <a:moveTo>
                    <a:pt x="335" y="580"/>
                  </a:moveTo>
                  <a:cubicBezTo>
                    <a:pt x="469" y="123"/>
                    <a:pt x="1393" y="0"/>
                    <a:pt x="1571" y="457"/>
                  </a:cubicBezTo>
                  <a:cubicBezTo>
                    <a:pt x="1872" y="1237"/>
                    <a:pt x="2206" y="2574"/>
                    <a:pt x="2563" y="4233"/>
                  </a:cubicBezTo>
                  <a:cubicBezTo>
                    <a:pt x="2719" y="4957"/>
                    <a:pt x="2953" y="6584"/>
                    <a:pt x="3643" y="7542"/>
                  </a:cubicBezTo>
                  <a:cubicBezTo>
                    <a:pt x="3766" y="7709"/>
                    <a:pt x="3654" y="7753"/>
                    <a:pt x="3554" y="7920"/>
                  </a:cubicBezTo>
                  <a:lnTo>
                    <a:pt x="3287" y="8388"/>
                  </a:lnTo>
                  <a:cubicBezTo>
                    <a:pt x="3075" y="8767"/>
                    <a:pt x="2507" y="8711"/>
                    <a:pt x="2373" y="8299"/>
                  </a:cubicBezTo>
                  <a:lnTo>
                    <a:pt x="1995" y="7174"/>
                  </a:lnTo>
                  <a:cubicBezTo>
                    <a:pt x="1972" y="7118"/>
                    <a:pt x="1961" y="7051"/>
                    <a:pt x="1961" y="6996"/>
                  </a:cubicBezTo>
                  <a:lnTo>
                    <a:pt x="1995" y="5704"/>
                  </a:lnTo>
                  <a:cubicBezTo>
                    <a:pt x="1995" y="5615"/>
                    <a:pt x="1972" y="5525"/>
                    <a:pt x="1928" y="5436"/>
                  </a:cubicBezTo>
                  <a:cubicBezTo>
                    <a:pt x="1683" y="5035"/>
                    <a:pt x="914" y="3721"/>
                    <a:pt x="513" y="3409"/>
                  </a:cubicBezTo>
                  <a:cubicBezTo>
                    <a:pt x="168" y="3131"/>
                    <a:pt x="1" y="1727"/>
                    <a:pt x="335" y="58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1"/>
            <p:cNvSpPr/>
            <p:nvPr/>
          </p:nvSpPr>
          <p:spPr>
            <a:xfrm flipH="1">
              <a:off x="6232195" y="1922278"/>
              <a:ext cx="342847" cy="767537"/>
            </a:xfrm>
            <a:custGeom>
              <a:avLst/>
              <a:gdLst/>
              <a:ahLst/>
              <a:cxnLst/>
              <a:rect l="l" t="t" r="r" b="b"/>
              <a:pathLst>
                <a:path w="3766" h="8431" extrusionOk="0">
                  <a:moveTo>
                    <a:pt x="769" y="0"/>
                  </a:moveTo>
                  <a:cubicBezTo>
                    <a:pt x="569" y="56"/>
                    <a:pt x="391" y="189"/>
                    <a:pt x="335" y="368"/>
                  </a:cubicBezTo>
                  <a:cubicBezTo>
                    <a:pt x="1" y="1515"/>
                    <a:pt x="168" y="2919"/>
                    <a:pt x="513" y="3197"/>
                  </a:cubicBezTo>
                  <a:cubicBezTo>
                    <a:pt x="914" y="3509"/>
                    <a:pt x="1683" y="4823"/>
                    <a:pt x="1928" y="5224"/>
                  </a:cubicBezTo>
                  <a:cubicBezTo>
                    <a:pt x="1972" y="5313"/>
                    <a:pt x="1995" y="5403"/>
                    <a:pt x="1995" y="5492"/>
                  </a:cubicBezTo>
                  <a:lnTo>
                    <a:pt x="1961" y="6784"/>
                  </a:lnTo>
                  <a:cubicBezTo>
                    <a:pt x="1961" y="6839"/>
                    <a:pt x="1972" y="6906"/>
                    <a:pt x="1995" y="6962"/>
                  </a:cubicBezTo>
                  <a:lnTo>
                    <a:pt x="2373" y="8087"/>
                  </a:lnTo>
                  <a:cubicBezTo>
                    <a:pt x="2446" y="8312"/>
                    <a:pt x="2649" y="8431"/>
                    <a:pt x="2852" y="8431"/>
                  </a:cubicBezTo>
                  <a:cubicBezTo>
                    <a:pt x="3021" y="8431"/>
                    <a:pt x="3191" y="8348"/>
                    <a:pt x="3287" y="8176"/>
                  </a:cubicBezTo>
                  <a:lnTo>
                    <a:pt x="3554" y="7708"/>
                  </a:lnTo>
                  <a:cubicBezTo>
                    <a:pt x="3654" y="7541"/>
                    <a:pt x="3766" y="7497"/>
                    <a:pt x="3643" y="7341"/>
                  </a:cubicBezTo>
                  <a:cubicBezTo>
                    <a:pt x="3632" y="7307"/>
                    <a:pt x="3610" y="7285"/>
                    <a:pt x="3599" y="7252"/>
                  </a:cubicBezTo>
                  <a:cubicBezTo>
                    <a:pt x="2886" y="6672"/>
                    <a:pt x="2396" y="5703"/>
                    <a:pt x="2139" y="4623"/>
                  </a:cubicBezTo>
                  <a:cubicBezTo>
                    <a:pt x="1939" y="3787"/>
                    <a:pt x="1783" y="2529"/>
                    <a:pt x="1460" y="1727"/>
                  </a:cubicBezTo>
                  <a:cubicBezTo>
                    <a:pt x="1226" y="1147"/>
                    <a:pt x="1081" y="546"/>
                    <a:pt x="769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1"/>
            <p:cNvSpPr/>
            <p:nvPr/>
          </p:nvSpPr>
          <p:spPr>
            <a:xfrm flipH="1">
              <a:off x="6725154" y="3034654"/>
              <a:ext cx="790023" cy="1348812"/>
            </a:xfrm>
            <a:custGeom>
              <a:avLst/>
              <a:gdLst/>
              <a:ahLst/>
              <a:cxnLst/>
              <a:rect l="l" t="t" r="r" b="b"/>
              <a:pathLst>
                <a:path w="8678" h="14816" extrusionOk="0">
                  <a:moveTo>
                    <a:pt x="0" y="1"/>
                  </a:moveTo>
                  <a:lnTo>
                    <a:pt x="8678" y="1"/>
                  </a:lnTo>
                  <a:lnTo>
                    <a:pt x="8678" y="14815"/>
                  </a:lnTo>
                  <a:lnTo>
                    <a:pt x="0" y="14815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1"/>
            <p:cNvSpPr/>
            <p:nvPr/>
          </p:nvSpPr>
          <p:spPr>
            <a:xfrm flipH="1">
              <a:off x="7180433" y="3034654"/>
              <a:ext cx="334745" cy="1348812"/>
            </a:xfrm>
            <a:custGeom>
              <a:avLst/>
              <a:gdLst/>
              <a:ahLst/>
              <a:cxnLst/>
              <a:rect l="l" t="t" r="r" b="b"/>
              <a:pathLst>
                <a:path w="3677" h="14816" extrusionOk="0">
                  <a:moveTo>
                    <a:pt x="0" y="1"/>
                  </a:moveTo>
                  <a:lnTo>
                    <a:pt x="0" y="14815"/>
                  </a:lnTo>
                  <a:lnTo>
                    <a:pt x="3676" y="14815"/>
                  </a:lnTo>
                  <a:lnTo>
                    <a:pt x="3676" y="1"/>
                  </a:ln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1"/>
            <p:cNvSpPr/>
            <p:nvPr/>
          </p:nvSpPr>
          <p:spPr>
            <a:xfrm flipH="1">
              <a:off x="6725154" y="3034654"/>
              <a:ext cx="790023" cy="661296"/>
            </a:xfrm>
            <a:custGeom>
              <a:avLst/>
              <a:gdLst/>
              <a:ahLst/>
              <a:cxnLst/>
              <a:rect l="l" t="t" r="r" b="b"/>
              <a:pathLst>
                <a:path w="8678" h="7264" extrusionOk="0">
                  <a:moveTo>
                    <a:pt x="0" y="1"/>
                  </a:moveTo>
                  <a:lnTo>
                    <a:pt x="0" y="6773"/>
                  </a:lnTo>
                  <a:lnTo>
                    <a:pt x="3676" y="7263"/>
                  </a:lnTo>
                  <a:lnTo>
                    <a:pt x="8678" y="6795"/>
                  </a:lnTo>
                  <a:lnTo>
                    <a:pt x="8678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1"/>
            <p:cNvSpPr/>
            <p:nvPr/>
          </p:nvSpPr>
          <p:spPr>
            <a:xfrm flipH="1">
              <a:off x="6415714" y="4316449"/>
              <a:ext cx="1231191" cy="213028"/>
            </a:xfrm>
            <a:custGeom>
              <a:avLst/>
              <a:gdLst/>
              <a:ahLst/>
              <a:cxnLst/>
              <a:rect l="l" t="t" r="r" b="b"/>
              <a:pathLst>
                <a:path w="13524" h="2340" extrusionOk="0">
                  <a:moveTo>
                    <a:pt x="12087" y="0"/>
                  </a:moveTo>
                  <a:lnTo>
                    <a:pt x="6762" y="0"/>
                  </a:lnTo>
                  <a:lnTo>
                    <a:pt x="1438" y="0"/>
                  </a:lnTo>
                  <a:cubicBezTo>
                    <a:pt x="959" y="0"/>
                    <a:pt x="1" y="791"/>
                    <a:pt x="1" y="2340"/>
                  </a:cubicBezTo>
                  <a:lnTo>
                    <a:pt x="6762" y="2340"/>
                  </a:lnTo>
                  <a:lnTo>
                    <a:pt x="13524" y="2340"/>
                  </a:lnTo>
                  <a:cubicBezTo>
                    <a:pt x="13524" y="791"/>
                    <a:pt x="12566" y="0"/>
                    <a:pt x="12087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1"/>
            <p:cNvSpPr/>
            <p:nvPr/>
          </p:nvSpPr>
          <p:spPr>
            <a:xfrm flipH="1">
              <a:off x="6954200" y="4316449"/>
              <a:ext cx="692704" cy="213028"/>
            </a:xfrm>
            <a:custGeom>
              <a:avLst/>
              <a:gdLst/>
              <a:ahLst/>
              <a:cxnLst/>
              <a:rect l="l" t="t" r="r" b="b"/>
              <a:pathLst>
                <a:path w="7609" h="2340" extrusionOk="0">
                  <a:moveTo>
                    <a:pt x="1438" y="0"/>
                  </a:moveTo>
                  <a:cubicBezTo>
                    <a:pt x="959" y="0"/>
                    <a:pt x="1" y="791"/>
                    <a:pt x="1" y="2340"/>
                  </a:cubicBezTo>
                  <a:lnTo>
                    <a:pt x="7609" y="2340"/>
                  </a:lnTo>
                  <a:cubicBezTo>
                    <a:pt x="7609" y="791"/>
                    <a:pt x="6651" y="0"/>
                    <a:pt x="61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1"/>
            <p:cNvSpPr/>
            <p:nvPr/>
          </p:nvSpPr>
          <p:spPr>
            <a:xfrm flipH="1">
              <a:off x="6746275" y="1627138"/>
              <a:ext cx="562885" cy="235332"/>
            </a:xfrm>
            <a:custGeom>
              <a:avLst/>
              <a:gdLst/>
              <a:ahLst/>
              <a:cxnLst/>
              <a:rect l="l" t="t" r="r" b="b"/>
              <a:pathLst>
                <a:path w="6183" h="2585" extrusionOk="0">
                  <a:moveTo>
                    <a:pt x="6182" y="1805"/>
                  </a:moveTo>
                  <a:lnTo>
                    <a:pt x="3353" y="2574"/>
                  </a:lnTo>
                  <a:cubicBezTo>
                    <a:pt x="3297" y="2585"/>
                    <a:pt x="3242" y="2585"/>
                    <a:pt x="3186" y="2574"/>
                  </a:cubicBezTo>
                  <a:lnTo>
                    <a:pt x="0" y="1805"/>
                  </a:lnTo>
                  <a:lnTo>
                    <a:pt x="0" y="1"/>
                  </a:lnTo>
                  <a:lnTo>
                    <a:pt x="6182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1"/>
            <p:cNvSpPr/>
            <p:nvPr/>
          </p:nvSpPr>
          <p:spPr>
            <a:xfrm flipH="1">
              <a:off x="6426820" y="1745758"/>
              <a:ext cx="1268699" cy="1517140"/>
            </a:xfrm>
            <a:custGeom>
              <a:avLst/>
              <a:gdLst/>
              <a:ahLst/>
              <a:cxnLst/>
              <a:rect l="l" t="t" r="r" b="b"/>
              <a:pathLst>
                <a:path w="13936" h="16665" extrusionOk="0">
                  <a:moveTo>
                    <a:pt x="13155" y="1282"/>
                  </a:moveTo>
                  <a:cubicBezTo>
                    <a:pt x="12364" y="602"/>
                    <a:pt x="10426" y="1"/>
                    <a:pt x="10426" y="1"/>
                  </a:cubicBezTo>
                  <a:cubicBezTo>
                    <a:pt x="9669" y="480"/>
                    <a:pt x="9034" y="758"/>
                    <a:pt x="6104" y="602"/>
                  </a:cubicBezTo>
                  <a:cubicBezTo>
                    <a:pt x="5247" y="558"/>
                    <a:pt x="4244" y="190"/>
                    <a:pt x="4244" y="190"/>
                  </a:cubicBezTo>
                  <a:cubicBezTo>
                    <a:pt x="3598" y="391"/>
                    <a:pt x="735" y="1605"/>
                    <a:pt x="345" y="2451"/>
                  </a:cubicBezTo>
                  <a:cubicBezTo>
                    <a:pt x="0" y="3187"/>
                    <a:pt x="267" y="10249"/>
                    <a:pt x="613" y="14894"/>
                  </a:cubicBezTo>
                  <a:cubicBezTo>
                    <a:pt x="691" y="15896"/>
                    <a:pt x="1526" y="16665"/>
                    <a:pt x="2529" y="16665"/>
                  </a:cubicBezTo>
                  <a:lnTo>
                    <a:pt x="11295" y="16665"/>
                  </a:lnTo>
                  <a:cubicBezTo>
                    <a:pt x="12320" y="16665"/>
                    <a:pt x="13166" y="15863"/>
                    <a:pt x="13222" y="14849"/>
                  </a:cubicBezTo>
                  <a:cubicBezTo>
                    <a:pt x="13423" y="10906"/>
                    <a:pt x="13935" y="1950"/>
                    <a:pt x="13155" y="1282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1"/>
            <p:cNvSpPr/>
            <p:nvPr/>
          </p:nvSpPr>
          <p:spPr>
            <a:xfrm flipH="1">
              <a:off x="6617547" y="1772159"/>
              <a:ext cx="757523" cy="888435"/>
            </a:xfrm>
            <a:custGeom>
              <a:avLst/>
              <a:gdLst/>
              <a:ahLst/>
              <a:cxnLst/>
              <a:rect l="l" t="t" r="r" b="b"/>
              <a:pathLst>
                <a:path w="8321" h="9759" extrusionOk="0">
                  <a:moveTo>
                    <a:pt x="446" y="1"/>
                  </a:moveTo>
                  <a:cubicBezTo>
                    <a:pt x="323" y="45"/>
                    <a:pt x="167" y="112"/>
                    <a:pt x="0" y="179"/>
                  </a:cubicBezTo>
                  <a:cubicBezTo>
                    <a:pt x="590" y="847"/>
                    <a:pt x="2328" y="2574"/>
                    <a:pt x="4478" y="2607"/>
                  </a:cubicBezTo>
                  <a:lnTo>
                    <a:pt x="4612" y="9758"/>
                  </a:lnTo>
                  <a:lnTo>
                    <a:pt x="5057" y="9747"/>
                  </a:lnTo>
                  <a:lnTo>
                    <a:pt x="4924" y="2585"/>
                  </a:lnTo>
                  <a:cubicBezTo>
                    <a:pt x="6360" y="2473"/>
                    <a:pt x="7229" y="1850"/>
                    <a:pt x="7697" y="1326"/>
                  </a:cubicBezTo>
                  <a:cubicBezTo>
                    <a:pt x="8009" y="992"/>
                    <a:pt x="8210" y="647"/>
                    <a:pt x="8321" y="335"/>
                  </a:cubicBezTo>
                  <a:cubicBezTo>
                    <a:pt x="8176" y="279"/>
                    <a:pt x="8042" y="212"/>
                    <a:pt x="7909" y="156"/>
                  </a:cubicBezTo>
                  <a:cubicBezTo>
                    <a:pt x="7820" y="402"/>
                    <a:pt x="7641" y="725"/>
                    <a:pt x="7374" y="1025"/>
                  </a:cubicBezTo>
                  <a:cubicBezTo>
                    <a:pt x="6929" y="1504"/>
                    <a:pt x="6104" y="2095"/>
                    <a:pt x="4690" y="2161"/>
                  </a:cubicBezTo>
                  <a:cubicBezTo>
                    <a:pt x="4642" y="2163"/>
                    <a:pt x="4594" y="2164"/>
                    <a:pt x="4547" y="2164"/>
                  </a:cubicBezTo>
                  <a:cubicBezTo>
                    <a:pt x="2681" y="2164"/>
                    <a:pt x="1097" y="696"/>
                    <a:pt x="446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1"/>
            <p:cNvSpPr/>
            <p:nvPr/>
          </p:nvSpPr>
          <p:spPr>
            <a:xfrm flipH="1">
              <a:off x="7246248" y="1853273"/>
              <a:ext cx="449270" cy="1409625"/>
            </a:xfrm>
            <a:custGeom>
              <a:avLst/>
              <a:gdLst/>
              <a:ahLst/>
              <a:cxnLst/>
              <a:rect l="l" t="t" r="r" b="b"/>
              <a:pathLst>
                <a:path w="4935" h="15484" extrusionOk="0">
                  <a:moveTo>
                    <a:pt x="2005" y="1"/>
                  </a:moveTo>
                  <a:cubicBezTo>
                    <a:pt x="1225" y="413"/>
                    <a:pt x="524" y="881"/>
                    <a:pt x="345" y="1270"/>
                  </a:cubicBezTo>
                  <a:cubicBezTo>
                    <a:pt x="0" y="2006"/>
                    <a:pt x="267" y="9068"/>
                    <a:pt x="613" y="13713"/>
                  </a:cubicBezTo>
                  <a:cubicBezTo>
                    <a:pt x="691" y="14715"/>
                    <a:pt x="1526" y="15484"/>
                    <a:pt x="2529" y="15484"/>
                  </a:cubicBezTo>
                  <a:lnTo>
                    <a:pt x="4890" y="15484"/>
                  </a:lnTo>
                  <a:cubicBezTo>
                    <a:pt x="4935" y="12354"/>
                    <a:pt x="4823" y="8956"/>
                    <a:pt x="4701" y="5804"/>
                  </a:cubicBezTo>
                  <a:cubicBezTo>
                    <a:pt x="4634" y="4167"/>
                    <a:pt x="4645" y="2652"/>
                    <a:pt x="3854" y="1493"/>
                  </a:cubicBezTo>
                  <a:cubicBezTo>
                    <a:pt x="3542" y="1048"/>
                    <a:pt x="2674" y="235"/>
                    <a:pt x="2005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1"/>
            <p:cNvSpPr/>
            <p:nvPr/>
          </p:nvSpPr>
          <p:spPr>
            <a:xfrm flipH="1">
              <a:off x="6467422" y="1969890"/>
              <a:ext cx="1218992" cy="1269700"/>
            </a:xfrm>
            <a:custGeom>
              <a:avLst/>
              <a:gdLst/>
              <a:ahLst/>
              <a:cxnLst/>
              <a:rect l="l" t="t" r="r" b="b"/>
              <a:pathLst>
                <a:path w="13390" h="13947" extrusionOk="0">
                  <a:moveTo>
                    <a:pt x="468" y="1"/>
                  </a:moveTo>
                  <a:cubicBezTo>
                    <a:pt x="368" y="101"/>
                    <a:pt x="290" y="201"/>
                    <a:pt x="245" y="301"/>
                  </a:cubicBezTo>
                  <a:cubicBezTo>
                    <a:pt x="201" y="402"/>
                    <a:pt x="156" y="613"/>
                    <a:pt x="112" y="914"/>
                  </a:cubicBezTo>
                  <a:cubicBezTo>
                    <a:pt x="0" y="2952"/>
                    <a:pt x="201" y="7765"/>
                    <a:pt x="457" y="11507"/>
                  </a:cubicBezTo>
                  <a:cubicBezTo>
                    <a:pt x="479" y="11741"/>
                    <a:pt x="502" y="11964"/>
                    <a:pt x="513" y="12176"/>
                  </a:cubicBezTo>
                  <a:cubicBezTo>
                    <a:pt x="591" y="13178"/>
                    <a:pt x="1426" y="13947"/>
                    <a:pt x="2429" y="13947"/>
                  </a:cubicBezTo>
                  <a:lnTo>
                    <a:pt x="11195" y="13947"/>
                  </a:lnTo>
                  <a:cubicBezTo>
                    <a:pt x="12220" y="13947"/>
                    <a:pt x="13066" y="13145"/>
                    <a:pt x="13122" y="12131"/>
                  </a:cubicBezTo>
                  <a:cubicBezTo>
                    <a:pt x="13189" y="10650"/>
                    <a:pt x="13300" y="8455"/>
                    <a:pt x="13390" y="6272"/>
                  </a:cubicBezTo>
                  <a:lnTo>
                    <a:pt x="13390" y="6272"/>
                  </a:lnTo>
                  <a:cubicBezTo>
                    <a:pt x="11927" y="6822"/>
                    <a:pt x="10331" y="7184"/>
                    <a:pt x="8897" y="7184"/>
                  </a:cubicBezTo>
                  <a:cubicBezTo>
                    <a:pt x="8212" y="7184"/>
                    <a:pt x="7564" y="7102"/>
                    <a:pt x="6985" y="6918"/>
                  </a:cubicBezTo>
                  <a:cubicBezTo>
                    <a:pt x="3899" y="5960"/>
                    <a:pt x="2473" y="2462"/>
                    <a:pt x="468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1"/>
            <p:cNvSpPr/>
            <p:nvPr/>
          </p:nvSpPr>
          <p:spPr>
            <a:xfrm flipH="1">
              <a:off x="6467422" y="1969890"/>
              <a:ext cx="1218992" cy="1269700"/>
            </a:xfrm>
            <a:custGeom>
              <a:avLst/>
              <a:gdLst/>
              <a:ahLst/>
              <a:cxnLst/>
              <a:rect l="l" t="t" r="r" b="b"/>
              <a:pathLst>
                <a:path w="13390" h="13947" extrusionOk="0">
                  <a:moveTo>
                    <a:pt x="468" y="1"/>
                  </a:moveTo>
                  <a:cubicBezTo>
                    <a:pt x="368" y="101"/>
                    <a:pt x="290" y="201"/>
                    <a:pt x="245" y="301"/>
                  </a:cubicBezTo>
                  <a:cubicBezTo>
                    <a:pt x="201" y="402"/>
                    <a:pt x="156" y="613"/>
                    <a:pt x="112" y="914"/>
                  </a:cubicBezTo>
                  <a:cubicBezTo>
                    <a:pt x="0" y="2952"/>
                    <a:pt x="201" y="7765"/>
                    <a:pt x="457" y="11507"/>
                  </a:cubicBezTo>
                  <a:cubicBezTo>
                    <a:pt x="479" y="11741"/>
                    <a:pt x="502" y="11964"/>
                    <a:pt x="513" y="12176"/>
                  </a:cubicBezTo>
                  <a:cubicBezTo>
                    <a:pt x="591" y="13178"/>
                    <a:pt x="1426" y="13947"/>
                    <a:pt x="2429" y="13947"/>
                  </a:cubicBezTo>
                  <a:lnTo>
                    <a:pt x="11195" y="13947"/>
                  </a:lnTo>
                  <a:cubicBezTo>
                    <a:pt x="12220" y="13947"/>
                    <a:pt x="13066" y="13145"/>
                    <a:pt x="13122" y="12131"/>
                  </a:cubicBezTo>
                  <a:cubicBezTo>
                    <a:pt x="13189" y="10650"/>
                    <a:pt x="13300" y="8455"/>
                    <a:pt x="13390" y="6272"/>
                  </a:cubicBezTo>
                  <a:lnTo>
                    <a:pt x="13390" y="6272"/>
                  </a:lnTo>
                  <a:cubicBezTo>
                    <a:pt x="11927" y="6822"/>
                    <a:pt x="10331" y="7184"/>
                    <a:pt x="8897" y="7184"/>
                  </a:cubicBezTo>
                  <a:cubicBezTo>
                    <a:pt x="8212" y="7184"/>
                    <a:pt x="7564" y="7102"/>
                    <a:pt x="6985" y="6918"/>
                  </a:cubicBezTo>
                  <a:cubicBezTo>
                    <a:pt x="3899" y="5960"/>
                    <a:pt x="2473" y="2462"/>
                    <a:pt x="46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1"/>
            <p:cNvSpPr/>
            <p:nvPr/>
          </p:nvSpPr>
          <p:spPr>
            <a:xfrm flipH="1">
              <a:off x="6531333" y="1044048"/>
              <a:ext cx="1002960" cy="698804"/>
            </a:xfrm>
            <a:custGeom>
              <a:avLst/>
              <a:gdLst/>
              <a:ahLst/>
              <a:cxnLst/>
              <a:rect l="l" t="t" r="r" b="b"/>
              <a:pathLst>
                <a:path w="11017" h="7676" extrusionOk="0">
                  <a:moveTo>
                    <a:pt x="6851" y="68"/>
                  </a:moveTo>
                  <a:cubicBezTo>
                    <a:pt x="6283" y="1"/>
                    <a:pt x="5715" y="1"/>
                    <a:pt x="5158" y="56"/>
                  </a:cubicBezTo>
                  <a:cubicBezTo>
                    <a:pt x="4177" y="168"/>
                    <a:pt x="2484" y="413"/>
                    <a:pt x="1671" y="925"/>
                  </a:cubicBezTo>
                  <a:cubicBezTo>
                    <a:pt x="479" y="1649"/>
                    <a:pt x="0" y="2953"/>
                    <a:pt x="234" y="5114"/>
                  </a:cubicBezTo>
                  <a:cubicBezTo>
                    <a:pt x="457" y="7286"/>
                    <a:pt x="5559" y="7419"/>
                    <a:pt x="5559" y="7419"/>
                  </a:cubicBezTo>
                  <a:cubicBezTo>
                    <a:pt x="5559" y="7419"/>
                    <a:pt x="11017" y="7675"/>
                    <a:pt x="10861" y="3977"/>
                  </a:cubicBezTo>
                  <a:cubicBezTo>
                    <a:pt x="10749" y="1037"/>
                    <a:pt x="8399" y="279"/>
                    <a:pt x="6851" y="6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41"/>
            <p:cNvSpPr/>
            <p:nvPr/>
          </p:nvSpPr>
          <p:spPr>
            <a:xfrm flipH="1">
              <a:off x="6541074" y="1331087"/>
              <a:ext cx="979017" cy="388821"/>
            </a:xfrm>
            <a:custGeom>
              <a:avLst/>
              <a:gdLst/>
              <a:ahLst/>
              <a:cxnLst/>
              <a:rect l="l" t="t" r="r" b="b"/>
              <a:pathLst>
                <a:path w="10754" h="4271" extrusionOk="0">
                  <a:moveTo>
                    <a:pt x="100" y="0"/>
                  </a:moveTo>
                  <a:cubicBezTo>
                    <a:pt x="11" y="557"/>
                    <a:pt x="0" y="1203"/>
                    <a:pt x="78" y="1961"/>
                  </a:cubicBezTo>
                  <a:cubicBezTo>
                    <a:pt x="301" y="4133"/>
                    <a:pt x="5403" y="4266"/>
                    <a:pt x="5403" y="4266"/>
                  </a:cubicBezTo>
                  <a:cubicBezTo>
                    <a:pt x="5403" y="4266"/>
                    <a:pt x="5486" y="4270"/>
                    <a:pt x="5632" y="4270"/>
                  </a:cubicBezTo>
                  <a:cubicBezTo>
                    <a:pt x="6654" y="4270"/>
                    <a:pt x="10754" y="4074"/>
                    <a:pt x="10705" y="925"/>
                  </a:cubicBezTo>
                  <a:lnTo>
                    <a:pt x="10705" y="925"/>
                  </a:lnTo>
                  <a:cubicBezTo>
                    <a:pt x="9045" y="1370"/>
                    <a:pt x="7374" y="1715"/>
                    <a:pt x="5637" y="1793"/>
                  </a:cubicBezTo>
                  <a:cubicBezTo>
                    <a:pt x="5474" y="1802"/>
                    <a:pt x="5306" y="1807"/>
                    <a:pt x="5136" y="1807"/>
                  </a:cubicBezTo>
                  <a:cubicBezTo>
                    <a:pt x="3379" y="1807"/>
                    <a:pt x="1268" y="1320"/>
                    <a:pt x="10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1"/>
            <p:cNvSpPr/>
            <p:nvPr/>
          </p:nvSpPr>
          <p:spPr>
            <a:xfrm flipH="1">
              <a:off x="6561742" y="1168769"/>
              <a:ext cx="762621" cy="491967"/>
            </a:xfrm>
            <a:custGeom>
              <a:avLst/>
              <a:gdLst/>
              <a:ahLst/>
              <a:cxnLst/>
              <a:rect l="l" t="t" r="r" b="b"/>
              <a:pathLst>
                <a:path w="8377" h="5404" extrusionOk="0">
                  <a:moveTo>
                    <a:pt x="5781" y="1"/>
                  </a:moveTo>
                  <a:cubicBezTo>
                    <a:pt x="5714" y="1"/>
                    <a:pt x="4010" y="123"/>
                    <a:pt x="3230" y="257"/>
                  </a:cubicBezTo>
                  <a:cubicBezTo>
                    <a:pt x="2562" y="368"/>
                    <a:pt x="1727" y="446"/>
                    <a:pt x="1125" y="814"/>
                  </a:cubicBezTo>
                  <a:cubicBezTo>
                    <a:pt x="356" y="1282"/>
                    <a:pt x="0" y="2184"/>
                    <a:pt x="0" y="2797"/>
                  </a:cubicBezTo>
                  <a:cubicBezTo>
                    <a:pt x="0" y="3420"/>
                    <a:pt x="668" y="4590"/>
                    <a:pt x="1938" y="5047"/>
                  </a:cubicBezTo>
                  <a:cubicBezTo>
                    <a:pt x="2384" y="5214"/>
                    <a:pt x="3642" y="5403"/>
                    <a:pt x="5313" y="5047"/>
                  </a:cubicBezTo>
                  <a:cubicBezTo>
                    <a:pt x="6940" y="4690"/>
                    <a:pt x="8377" y="3510"/>
                    <a:pt x="8254" y="2184"/>
                  </a:cubicBezTo>
                  <a:cubicBezTo>
                    <a:pt x="8187" y="1560"/>
                    <a:pt x="7508" y="1"/>
                    <a:pt x="5781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1"/>
            <p:cNvSpPr/>
            <p:nvPr/>
          </p:nvSpPr>
          <p:spPr>
            <a:xfrm flipH="1">
              <a:off x="7047520" y="809811"/>
              <a:ext cx="77109" cy="254632"/>
            </a:xfrm>
            <a:custGeom>
              <a:avLst/>
              <a:gdLst/>
              <a:ahLst/>
              <a:cxnLst/>
              <a:rect l="l" t="t" r="r" b="b"/>
              <a:pathLst>
                <a:path w="847" h="2797" extrusionOk="0">
                  <a:moveTo>
                    <a:pt x="257" y="1"/>
                  </a:moveTo>
                  <a:lnTo>
                    <a:pt x="0" y="23"/>
                  </a:lnTo>
                  <a:lnTo>
                    <a:pt x="45" y="2796"/>
                  </a:lnTo>
                  <a:lnTo>
                    <a:pt x="847" y="2719"/>
                  </a:lnTo>
                  <a:lnTo>
                    <a:pt x="257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1"/>
            <p:cNvSpPr/>
            <p:nvPr/>
          </p:nvSpPr>
          <p:spPr>
            <a:xfrm flipH="1">
              <a:off x="7086029" y="809811"/>
              <a:ext cx="38600" cy="75106"/>
            </a:xfrm>
            <a:custGeom>
              <a:avLst/>
              <a:gdLst/>
              <a:ahLst/>
              <a:cxnLst/>
              <a:rect l="l" t="t" r="r" b="b"/>
              <a:pathLst>
                <a:path w="424" h="825" extrusionOk="0">
                  <a:moveTo>
                    <a:pt x="257" y="1"/>
                  </a:moveTo>
                  <a:lnTo>
                    <a:pt x="0" y="23"/>
                  </a:lnTo>
                  <a:cubicBezTo>
                    <a:pt x="0" y="23"/>
                    <a:pt x="12" y="524"/>
                    <a:pt x="12" y="825"/>
                  </a:cubicBezTo>
                  <a:cubicBezTo>
                    <a:pt x="90" y="825"/>
                    <a:pt x="257" y="803"/>
                    <a:pt x="424" y="758"/>
                  </a:cubicBezTo>
                  <a:cubicBezTo>
                    <a:pt x="368" y="502"/>
                    <a:pt x="312" y="257"/>
                    <a:pt x="257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1"/>
            <p:cNvSpPr/>
            <p:nvPr/>
          </p:nvSpPr>
          <p:spPr>
            <a:xfrm flipH="1">
              <a:off x="7064726" y="769300"/>
              <a:ext cx="95407" cy="95407"/>
            </a:xfrm>
            <a:custGeom>
              <a:avLst/>
              <a:gdLst/>
              <a:ahLst/>
              <a:cxnLst/>
              <a:rect l="l" t="t" r="r" b="b"/>
              <a:pathLst>
                <a:path w="1048" h="1048" extrusionOk="0">
                  <a:moveTo>
                    <a:pt x="1025" y="479"/>
                  </a:moveTo>
                  <a:cubicBezTo>
                    <a:pt x="1048" y="746"/>
                    <a:pt x="847" y="991"/>
                    <a:pt x="580" y="1025"/>
                  </a:cubicBezTo>
                  <a:cubicBezTo>
                    <a:pt x="301" y="1047"/>
                    <a:pt x="56" y="847"/>
                    <a:pt x="34" y="568"/>
                  </a:cubicBezTo>
                  <a:cubicBezTo>
                    <a:pt x="1" y="301"/>
                    <a:pt x="201" y="56"/>
                    <a:pt x="480" y="22"/>
                  </a:cubicBezTo>
                  <a:cubicBezTo>
                    <a:pt x="758" y="0"/>
                    <a:pt x="1003" y="201"/>
                    <a:pt x="1025" y="479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41"/>
            <p:cNvSpPr/>
            <p:nvPr/>
          </p:nvSpPr>
          <p:spPr>
            <a:xfrm flipH="1">
              <a:off x="6921705" y="1044048"/>
              <a:ext cx="330739" cy="89308"/>
            </a:xfrm>
            <a:custGeom>
              <a:avLst/>
              <a:gdLst/>
              <a:ahLst/>
              <a:cxnLst/>
              <a:rect l="l" t="t" r="r" b="b"/>
              <a:pathLst>
                <a:path w="3633" h="981" extrusionOk="0">
                  <a:moveTo>
                    <a:pt x="3632" y="56"/>
                  </a:moveTo>
                  <a:cubicBezTo>
                    <a:pt x="3621" y="56"/>
                    <a:pt x="3621" y="56"/>
                    <a:pt x="3621" y="56"/>
                  </a:cubicBezTo>
                  <a:cubicBezTo>
                    <a:pt x="3120" y="1"/>
                    <a:pt x="2619" y="1"/>
                    <a:pt x="2117" y="56"/>
                  </a:cubicBezTo>
                  <a:cubicBezTo>
                    <a:pt x="1560" y="112"/>
                    <a:pt x="747" y="223"/>
                    <a:pt x="1" y="402"/>
                  </a:cubicBezTo>
                  <a:cubicBezTo>
                    <a:pt x="357" y="647"/>
                    <a:pt x="1015" y="981"/>
                    <a:pt x="1973" y="903"/>
                  </a:cubicBezTo>
                  <a:cubicBezTo>
                    <a:pt x="2897" y="825"/>
                    <a:pt x="3387" y="391"/>
                    <a:pt x="3632" y="56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41"/>
            <p:cNvSpPr/>
            <p:nvPr/>
          </p:nvSpPr>
          <p:spPr>
            <a:xfrm flipH="1">
              <a:off x="7148837" y="1863469"/>
              <a:ext cx="651191" cy="1045566"/>
            </a:xfrm>
            <a:custGeom>
              <a:avLst/>
              <a:gdLst/>
              <a:ahLst/>
              <a:cxnLst/>
              <a:rect l="l" t="t" r="r" b="b"/>
              <a:pathLst>
                <a:path w="7153" h="11485" extrusionOk="0">
                  <a:moveTo>
                    <a:pt x="7152" y="9346"/>
                  </a:moveTo>
                  <a:cubicBezTo>
                    <a:pt x="7152" y="9346"/>
                    <a:pt x="4701" y="6561"/>
                    <a:pt x="4701" y="6115"/>
                  </a:cubicBezTo>
                  <a:cubicBezTo>
                    <a:pt x="4701" y="5659"/>
                    <a:pt x="4523" y="3453"/>
                    <a:pt x="4323" y="2673"/>
                  </a:cubicBezTo>
                  <a:cubicBezTo>
                    <a:pt x="4089" y="1793"/>
                    <a:pt x="3097" y="0"/>
                    <a:pt x="1549" y="735"/>
                  </a:cubicBezTo>
                  <a:cubicBezTo>
                    <a:pt x="1" y="1470"/>
                    <a:pt x="1683" y="6561"/>
                    <a:pt x="2273" y="7552"/>
                  </a:cubicBezTo>
                  <a:cubicBezTo>
                    <a:pt x="2864" y="8533"/>
                    <a:pt x="6138" y="11484"/>
                    <a:pt x="6138" y="1148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41"/>
            <p:cNvSpPr/>
            <p:nvPr/>
          </p:nvSpPr>
          <p:spPr>
            <a:xfrm flipH="1">
              <a:off x="7193537" y="1920184"/>
              <a:ext cx="573991" cy="981748"/>
            </a:xfrm>
            <a:custGeom>
              <a:avLst/>
              <a:gdLst/>
              <a:ahLst/>
              <a:cxnLst/>
              <a:rect l="l" t="t" r="r" b="b"/>
              <a:pathLst>
                <a:path w="6305" h="10784" extrusionOk="0">
                  <a:moveTo>
                    <a:pt x="1504" y="1"/>
                  </a:moveTo>
                  <a:lnTo>
                    <a:pt x="1504" y="1"/>
                  </a:lnTo>
                  <a:cubicBezTo>
                    <a:pt x="1404" y="23"/>
                    <a:pt x="1292" y="57"/>
                    <a:pt x="1192" y="112"/>
                  </a:cubicBezTo>
                  <a:cubicBezTo>
                    <a:pt x="1125" y="146"/>
                    <a:pt x="1070" y="190"/>
                    <a:pt x="1014" y="235"/>
                  </a:cubicBezTo>
                  <a:cubicBezTo>
                    <a:pt x="0" y="1516"/>
                    <a:pt x="1526" y="5960"/>
                    <a:pt x="2061" y="6851"/>
                  </a:cubicBezTo>
                  <a:cubicBezTo>
                    <a:pt x="2607" y="7765"/>
                    <a:pt x="5392" y="10405"/>
                    <a:pt x="5815" y="10783"/>
                  </a:cubicBezTo>
                  <a:lnTo>
                    <a:pt x="6305" y="9747"/>
                  </a:lnTo>
                  <a:cubicBezTo>
                    <a:pt x="5481" y="8990"/>
                    <a:pt x="3242" y="6896"/>
                    <a:pt x="2763" y="6094"/>
                  </a:cubicBezTo>
                  <a:cubicBezTo>
                    <a:pt x="2273" y="5281"/>
                    <a:pt x="1025" y="1627"/>
                    <a:pt x="1504" y="1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41"/>
            <p:cNvSpPr/>
            <p:nvPr/>
          </p:nvSpPr>
          <p:spPr>
            <a:xfrm flipH="1">
              <a:off x="6258497" y="2107811"/>
              <a:ext cx="958443" cy="1131778"/>
            </a:xfrm>
            <a:custGeom>
              <a:avLst/>
              <a:gdLst/>
              <a:ahLst/>
              <a:cxnLst/>
              <a:rect l="l" t="t" r="r" b="b"/>
              <a:pathLst>
                <a:path w="10528" h="12432" extrusionOk="0">
                  <a:moveTo>
                    <a:pt x="10527" y="11028"/>
                  </a:moveTo>
                  <a:lnTo>
                    <a:pt x="2641" y="12432"/>
                  </a:lnTo>
                  <a:lnTo>
                    <a:pt x="1894" y="11953"/>
                  </a:lnTo>
                  <a:lnTo>
                    <a:pt x="1" y="1437"/>
                  </a:lnTo>
                  <a:lnTo>
                    <a:pt x="7709" y="1"/>
                  </a:lnTo>
                  <a:lnTo>
                    <a:pt x="8634" y="335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41"/>
            <p:cNvSpPr/>
            <p:nvPr/>
          </p:nvSpPr>
          <p:spPr>
            <a:xfrm flipH="1">
              <a:off x="6258498" y="2138217"/>
              <a:ext cx="890438" cy="1101372"/>
            </a:xfrm>
            <a:custGeom>
              <a:avLst/>
              <a:gdLst/>
              <a:ahLst/>
              <a:cxnLst/>
              <a:rect l="l" t="t" r="r" b="b"/>
              <a:pathLst>
                <a:path w="9781" h="12098" extrusionOk="0">
                  <a:moveTo>
                    <a:pt x="9780" y="10694"/>
                  </a:moveTo>
                  <a:lnTo>
                    <a:pt x="1894" y="12098"/>
                  </a:lnTo>
                  <a:lnTo>
                    <a:pt x="0" y="1404"/>
                  </a:lnTo>
                  <a:lnTo>
                    <a:pt x="7887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41"/>
            <p:cNvSpPr/>
            <p:nvPr/>
          </p:nvSpPr>
          <p:spPr>
            <a:xfrm flipH="1">
              <a:off x="6289997" y="2183826"/>
              <a:ext cx="821431" cy="1009151"/>
            </a:xfrm>
            <a:custGeom>
              <a:avLst/>
              <a:gdLst/>
              <a:ahLst/>
              <a:cxnLst/>
              <a:rect l="l" t="t" r="r" b="b"/>
              <a:pathLst>
                <a:path w="9023" h="11085" extrusionOk="0">
                  <a:moveTo>
                    <a:pt x="9023" y="9792"/>
                  </a:moveTo>
                  <a:lnTo>
                    <a:pt x="1738" y="11084"/>
                  </a:lnTo>
                  <a:lnTo>
                    <a:pt x="0" y="1293"/>
                  </a:lnTo>
                  <a:lnTo>
                    <a:pt x="7285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41"/>
            <p:cNvSpPr/>
            <p:nvPr/>
          </p:nvSpPr>
          <p:spPr>
            <a:xfrm rot="1205253">
              <a:off x="6453229" y="2510777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56" y="56"/>
                  </a:lnTo>
                  <a:lnTo>
                    <a:pt x="90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1"/>
            <p:cNvSpPr/>
            <p:nvPr/>
          </p:nvSpPr>
          <p:spPr>
            <a:xfrm rot="1205253">
              <a:off x="6497214" y="2476073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" y="112"/>
                  </a:lnTo>
                  <a:lnTo>
                    <a:pt x="56" y="57"/>
                  </a:lnTo>
                  <a:lnTo>
                    <a:pt x="90" y="235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6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41"/>
            <p:cNvSpPr/>
            <p:nvPr/>
          </p:nvSpPr>
          <p:spPr>
            <a:xfrm rot="1205253">
              <a:off x="6490061" y="2516857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101" y="39"/>
                  </a:moveTo>
                  <a:cubicBezTo>
                    <a:pt x="112" y="50"/>
                    <a:pt x="112" y="61"/>
                    <a:pt x="123" y="72"/>
                  </a:cubicBezTo>
                  <a:cubicBezTo>
                    <a:pt x="123" y="84"/>
                    <a:pt x="134" y="106"/>
                    <a:pt x="134" y="128"/>
                  </a:cubicBezTo>
                  <a:cubicBezTo>
                    <a:pt x="134" y="150"/>
                    <a:pt x="134" y="161"/>
                    <a:pt x="134" y="184"/>
                  </a:cubicBezTo>
                  <a:cubicBezTo>
                    <a:pt x="134" y="195"/>
                    <a:pt x="134" y="206"/>
                    <a:pt x="134" y="206"/>
                  </a:cubicBezTo>
                  <a:cubicBezTo>
                    <a:pt x="134" y="217"/>
                    <a:pt x="123" y="217"/>
                    <a:pt x="112" y="217"/>
                  </a:cubicBezTo>
                  <a:cubicBezTo>
                    <a:pt x="108" y="221"/>
                    <a:pt x="105" y="222"/>
                    <a:pt x="101" y="222"/>
                  </a:cubicBezTo>
                  <a:cubicBezTo>
                    <a:pt x="95" y="222"/>
                    <a:pt x="90" y="217"/>
                    <a:pt x="90" y="217"/>
                  </a:cubicBezTo>
                  <a:cubicBezTo>
                    <a:pt x="79" y="217"/>
                    <a:pt x="79" y="206"/>
                    <a:pt x="68" y="195"/>
                  </a:cubicBezTo>
                  <a:cubicBezTo>
                    <a:pt x="68" y="184"/>
                    <a:pt x="68" y="161"/>
                    <a:pt x="56" y="139"/>
                  </a:cubicBezTo>
                  <a:cubicBezTo>
                    <a:pt x="56" y="117"/>
                    <a:pt x="56" y="95"/>
                    <a:pt x="56" y="84"/>
                  </a:cubicBezTo>
                  <a:cubicBezTo>
                    <a:pt x="56" y="72"/>
                    <a:pt x="56" y="61"/>
                    <a:pt x="56" y="50"/>
                  </a:cubicBezTo>
                  <a:cubicBezTo>
                    <a:pt x="68" y="50"/>
                    <a:pt x="68" y="39"/>
                    <a:pt x="79" y="39"/>
                  </a:cubicBezTo>
                  <a:close/>
                  <a:moveTo>
                    <a:pt x="94" y="1"/>
                  </a:moveTo>
                  <a:cubicBezTo>
                    <a:pt x="86" y="1"/>
                    <a:pt x="77" y="2"/>
                    <a:pt x="68" y="6"/>
                  </a:cubicBezTo>
                  <a:cubicBezTo>
                    <a:pt x="56" y="6"/>
                    <a:pt x="34" y="17"/>
                    <a:pt x="23" y="28"/>
                  </a:cubicBezTo>
                  <a:cubicBezTo>
                    <a:pt x="12" y="39"/>
                    <a:pt x="12" y="50"/>
                    <a:pt x="1" y="72"/>
                  </a:cubicBezTo>
                  <a:cubicBezTo>
                    <a:pt x="1" y="95"/>
                    <a:pt x="1" y="117"/>
                    <a:pt x="12" y="150"/>
                  </a:cubicBezTo>
                  <a:cubicBezTo>
                    <a:pt x="22" y="228"/>
                    <a:pt x="49" y="264"/>
                    <a:pt x="100" y="264"/>
                  </a:cubicBezTo>
                  <a:cubicBezTo>
                    <a:pt x="107" y="264"/>
                    <a:pt x="115" y="263"/>
                    <a:pt x="123" y="262"/>
                  </a:cubicBezTo>
                  <a:cubicBezTo>
                    <a:pt x="146" y="262"/>
                    <a:pt x="168" y="239"/>
                    <a:pt x="179" y="217"/>
                  </a:cubicBezTo>
                  <a:cubicBezTo>
                    <a:pt x="190" y="195"/>
                    <a:pt x="190" y="161"/>
                    <a:pt x="179" y="117"/>
                  </a:cubicBezTo>
                  <a:cubicBezTo>
                    <a:pt x="179" y="72"/>
                    <a:pt x="168" y="39"/>
                    <a:pt x="146" y="17"/>
                  </a:cubicBezTo>
                  <a:cubicBezTo>
                    <a:pt x="130" y="9"/>
                    <a:pt x="114" y="1"/>
                    <a:pt x="94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41"/>
            <p:cNvSpPr/>
            <p:nvPr/>
          </p:nvSpPr>
          <p:spPr>
            <a:xfrm rot="1205253">
              <a:off x="6533750" y="2483001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0"/>
                  </a:moveTo>
                  <a:lnTo>
                    <a:pt x="1" y="56"/>
                  </a:lnTo>
                  <a:lnTo>
                    <a:pt x="12" y="100"/>
                  </a:lnTo>
                  <a:lnTo>
                    <a:pt x="68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7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41"/>
            <p:cNvSpPr/>
            <p:nvPr/>
          </p:nvSpPr>
          <p:spPr>
            <a:xfrm rot="1205253">
              <a:off x="6526769" y="2522815"/>
              <a:ext cx="17388" cy="23943"/>
            </a:xfrm>
            <a:custGeom>
              <a:avLst/>
              <a:gdLst/>
              <a:ahLst/>
              <a:cxnLst/>
              <a:rect l="l" t="t" r="r" b="b"/>
              <a:pathLst>
                <a:path w="191" h="263" extrusionOk="0">
                  <a:moveTo>
                    <a:pt x="79" y="38"/>
                  </a:moveTo>
                  <a:cubicBezTo>
                    <a:pt x="90" y="38"/>
                    <a:pt x="101" y="38"/>
                    <a:pt x="101" y="49"/>
                  </a:cubicBezTo>
                  <a:cubicBezTo>
                    <a:pt x="112" y="49"/>
                    <a:pt x="123" y="60"/>
                    <a:pt x="123" y="71"/>
                  </a:cubicBezTo>
                  <a:cubicBezTo>
                    <a:pt x="123" y="83"/>
                    <a:pt x="134" y="105"/>
                    <a:pt x="134" y="127"/>
                  </a:cubicBezTo>
                  <a:cubicBezTo>
                    <a:pt x="146" y="149"/>
                    <a:pt x="146" y="172"/>
                    <a:pt x="146" y="183"/>
                  </a:cubicBezTo>
                  <a:cubicBezTo>
                    <a:pt x="146" y="194"/>
                    <a:pt x="146" y="205"/>
                    <a:pt x="134" y="216"/>
                  </a:cubicBezTo>
                  <a:cubicBezTo>
                    <a:pt x="134" y="216"/>
                    <a:pt x="123" y="227"/>
                    <a:pt x="112" y="227"/>
                  </a:cubicBezTo>
                  <a:cubicBezTo>
                    <a:pt x="101" y="227"/>
                    <a:pt x="101" y="227"/>
                    <a:pt x="90" y="216"/>
                  </a:cubicBezTo>
                  <a:cubicBezTo>
                    <a:pt x="90" y="216"/>
                    <a:pt x="79" y="205"/>
                    <a:pt x="79" y="194"/>
                  </a:cubicBezTo>
                  <a:cubicBezTo>
                    <a:pt x="68" y="183"/>
                    <a:pt x="68" y="161"/>
                    <a:pt x="56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1"/>
                    <a:pt x="56" y="60"/>
                    <a:pt x="56" y="49"/>
                  </a:cubicBezTo>
                  <a:cubicBezTo>
                    <a:pt x="68" y="49"/>
                    <a:pt x="68" y="38"/>
                    <a:pt x="79" y="38"/>
                  </a:cubicBezTo>
                  <a:close/>
                  <a:moveTo>
                    <a:pt x="98" y="0"/>
                  </a:moveTo>
                  <a:cubicBezTo>
                    <a:pt x="91" y="0"/>
                    <a:pt x="85" y="2"/>
                    <a:pt x="79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8"/>
                    <a:pt x="12" y="49"/>
                    <a:pt x="12" y="71"/>
                  </a:cubicBezTo>
                  <a:cubicBezTo>
                    <a:pt x="1" y="94"/>
                    <a:pt x="1" y="116"/>
                    <a:pt x="12" y="149"/>
                  </a:cubicBezTo>
                  <a:cubicBezTo>
                    <a:pt x="22" y="228"/>
                    <a:pt x="57" y="263"/>
                    <a:pt x="103" y="263"/>
                  </a:cubicBezTo>
                  <a:cubicBezTo>
                    <a:pt x="110" y="263"/>
                    <a:pt x="116" y="262"/>
                    <a:pt x="123" y="261"/>
                  </a:cubicBezTo>
                  <a:cubicBezTo>
                    <a:pt x="157" y="261"/>
                    <a:pt x="168" y="238"/>
                    <a:pt x="179" y="216"/>
                  </a:cubicBezTo>
                  <a:cubicBezTo>
                    <a:pt x="190" y="194"/>
                    <a:pt x="190" y="161"/>
                    <a:pt x="190" y="116"/>
                  </a:cubicBezTo>
                  <a:cubicBezTo>
                    <a:pt x="179" y="71"/>
                    <a:pt x="168" y="38"/>
                    <a:pt x="146" y="27"/>
                  </a:cubicBezTo>
                  <a:cubicBezTo>
                    <a:pt x="137" y="11"/>
                    <a:pt x="117" y="0"/>
                    <a:pt x="9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41"/>
            <p:cNvSpPr/>
            <p:nvPr/>
          </p:nvSpPr>
          <p:spPr>
            <a:xfrm rot="1205253">
              <a:off x="6577578" y="2448269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7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41"/>
            <p:cNvSpPr/>
            <p:nvPr/>
          </p:nvSpPr>
          <p:spPr>
            <a:xfrm rot="1205253">
              <a:off x="6570503" y="2488521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12" y="56"/>
                    <a:pt x="112" y="56"/>
                    <a:pt x="123" y="67"/>
                  </a:cubicBezTo>
                  <a:cubicBezTo>
                    <a:pt x="123" y="89"/>
                    <a:pt x="134" y="100"/>
                    <a:pt x="134" y="123"/>
                  </a:cubicBezTo>
                  <a:cubicBezTo>
                    <a:pt x="134" y="145"/>
                    <a:pt x="146" y="167"/>
                    <a:pt x="146" y="178"/>
                  </a:cubicBezTo>
                  <a:cubicBezTo>
                    <a:pt x="146" y="189"/>
                    <a:pt x="134" y="201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lnTo>
                    <a:pt x="90" y="223"/>
                  </a:lnTo>
                  <a:cubicBezTo>
                    <a:pt x="90" y="212"/>
                    <a:pt x="79" y="212"/>
                    <a:pt x="79" y="189"/>
                  </a:cubicBezTo>
                  <a:cubicBezTo>
                    <a:pt x="68" y="178"/>
                    <a:pt x="68" y="167"/>
                    <a:pt x="57" y="145"/>
                  </a:cubicBezTo>
                  <a:cubicBezTo>
                    <a:pt x="57" y="111"/>
                    <a:pt x="57" y="100"/>
                    <a:pt x="57" y="89"/>
                  </a:cubicBezTo>
                  <a:cubicBezTo>
                    <a:pt x="57" y="67"/>
                    <a:pt x="57" y="67"/>
                    <a:pt x="57" y="56"/>
                  </a:cubicBezTo>
                  <a:cubicBezTo>
                    <a:pt x="68" y="45"/>
                    <a:pt x="68" y="45"/>
                    <a:pt x="79" y="45"/>
                  </a:cubicBezTo>
                  <a:close/>
                  <a:moveTo>
                    <a:pt x="79" y="0"/>
                  </a:moveTo>
                  <a:cubicBezTo>
                    <a:pt x="57" y="11"/>
                    <a:pt x="34" y="11"/>
                    <a:pt x="23" y="22"/>
                  </a:cubicBezTo>
                  <a:cubicBezTo>
                    <a:pt x="12" y="33"/>
                    <a:pt x="12" y="56"/>
                    <a:pt x="1" y="78"/>
                  </a:cubicBezTo>
                  <a:cubicBezTo>
                    <a:pt x="1" y="89"/>
                    <a:pt x="1" y="123"/>
                    <a:pt x="12" y="145"/>
                  </a:cubicBezTo>
                  <a:cubicBezTo>
                    <a:pt x="22" y="225"/>
                    <a:pt x="59" y="269"/>
                    <a:pt x="107" y="269"/>
                  </a:cubicBezTo>
                  <a:cubicBezTo>
                    <a:pt x="112" y="269"/>
                    <a:pt x="118" y="268"/>
                    <a:pt x="123" y="267"/>
                  </a:cubicBezTo>
                  <a:cubicBezTo>
                    <a:pt x="146" y="256"/>
                    <a:pt x="168" y="245"/>
                    <a:pt x="179" y="223"/>
                  </a:cubicBezTo>
                  <a:cubicBezTo>
                    <a:pt x="190" y="189"/>
                    <a:pt x="190" y="156"/>
                    <a:pt x="190" y="111"/>
                  </a:cubicBezTo>
                  <a:cubicBezTo>
                    <a:pt x="179" y="78"/>
                    <a:pt x="168" y="45"/>
                    <a:pt x="146" y="22"/>
                  </a:cubicBezTo>
                  <a:cubicBezTo>
                    <a:pt x="123" y="0"/>
                    <a:pt x="101" y="0"/>
                    <a:pt x="79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41"/>
            <p:cNvSpPr/>
            <p:nvPr/>
          </p:nvSpPr>
          <p:spPr>
            <a:xfrm rot="1205253">
              <a:off x="6563981" y="2529667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56"/>
                  </a:lnTo>
                  <a:lnTo>
                    <a:pt x="1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23" y="235"/>
                  </a:lnTo>
                  <a:lnTo>
                    <a:pt x="34" y="279"/>
                  </a:lnTo>
                  <a:lnTo>
                    <a:pt x="213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41"/>
            <p:cNvSpPr/>
            <p:nvPr/>
          </p:nvSpPr>
          <p:spPr>
            <a:xfrm rot="1205253">
              <a:off x="6614302" y="2454139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1"/>
                  </a:moveTo>
                  <a:lnTo>
                    <a:pt x="57" y="12"/>
                  </a:lnTo>
                  <a:lnTo>
                    <a:pt x="1" y="67"/>
                  </a:lnTo>
                  <a:lnTo>
                    <a:pt x="12" y="112"/>
                  </a:lnTo>
                  <a:lnTo>
                    <a:pt x="68" y="56"/>
                  </a:lnTo>
                  <a:lnTo>
                    <a:pt x="101" y="234"/>
                  </a:lnTo>
                  <a:lnTo>
                    <a:pt x="34" y="246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41"/>
            <p:cNvSpPr/>
            <p:nvPr/>
          </p:nvSpPr>
          <p:spPr>
            <a:xfrm rot="1205253">
              <a:off x="6607197" y="2494563"/>
              <a:ext cx="18390" cy="24580"/>
            </a:xfrm>
            <a:custGeom>
              <a:avLst/>
              <a:gdLst/>
              <a:ahLst/>
              <a:cxnLst/>
              <a:rect l="l" t="t" r="r" b="b"/>
              <a:pathLst>
                <a:path w="202" h="270" extrusionOk="0">
                  <a:moveTo>
                    <a:pt x="112" y="45"/>
                  </a:moveTo>
                  <a:cubicBezTo>
                    <a:pt x="112" y="56"/>
                    <a:pt x="123" y="67"/>
                    <a:pt x="123" y="78"/>
                  </a:cubicBezTo>
                  <a:cubicBezTo>
                    <a:pt x="123" y="89"/>
                    <a:pt x="134" y="100"/>
                    <a:pt x="134" y="134"/>
                  </a:cubicBezTo>
                  <a:cubicBezTo>
                    <a:pt x="146" y="156"/>
                    <a:pt x="146" y="167"/>
                    <a:pt x="146" y="178"/>
                  </a:cubicBezTo>
                  <a:cubicBezTo>
                    <a:pt x="146" y="201"/>
                    <a:pt x="146" y="212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cubicBezTo>
                    <a:pt x="112" y="227"/>
                    <a:pt x="111" y="228"/>
                    <a:pt x="109" y="228"/>
                  </a:cubicBezTo>
                  <a:cubicBezTo>
                    <a:pt x="105" y="228"/>
                    <a:pt x="97" y="223"/>
                    <a:pt x="90" y="223"/>
                  </a:cubicBezTo>
                  <a:cubicBezTo>
                    <a:pt x="90" y="223"/>
                    <a:pt x="79" y="212"/>
                    <a:pt x="79" y="201"/>
                  </a:cubicBezTo>
                  <a:cubicBezTo>
                    <a:pt x="68" y="189"/>
                    <a:pt x="68" y="167"/>
                    <a:pt x="68" y="145"/>
                  </a:cubicBezTo>
                  <a:cubicBezTo>
                    <a:pt x="57" y="123"/>
                    <a:pt x="57" y="100"/>
                    <a:pt x="57" y="89"/>
                  </a:cubicBezTo>
                  <a:cubicBezTo>
                    <a:pt x="57" y="78"/>
                    <a:pt x="57" y="67"/>
                    <a:pt x="68" y="56"/>
                  </a:cubicBezTo>
                  <a:cubicBezTo>
                    <a:pt x="68" y="56"/>
                    <a:pt x="79" y="45"/>
                    <a:pt x="90" y="45"/>
                  </a:cubicBezTo>
                  <a:close/>
                  <a:moveTo>
                    <a:pt x="79" y="0"/>
                  </a:moveTo>
                  <a:cubicBezTo>
                    <a:pt x="57" y="11"/>
                    <a:pt x="45" y="11"/>
                    <a:pt x="34" y="33"/>
                  </a:cubicBezTo>
                  <a:cubicBezTo>
                    <a:pt x="23" y="45"/>
                    <a:pt x="12" y="56"/>
                    <a:pt x="12" y="78"/>
                  </a:cubicBezTo>
                  <a:cubicBezTo>
                    <a:pt x="1" y="100"/>
                    <a:pt x="12" y="123"/>
                    <a:pt x="12" y="156"/>
                  </a:cubicBezTo>
                  <a:cubicBezTo>
                    <a:pt x="31" y="234"/>
                    <a:pt x="60" y="269"/>
                    <a:pt x="104" y="269"/>
                  </a:cubicBezTo>
                  <a:cubicBezTo>
                    <a:pt x="110" y="269"/>
                    <a:pt x="116" y="269"/>
                    <a:pt x="123" y="267"/>
                  </a:cubicBezTo>
                  <a:cubicBezTo>
                    <a:pt x="157" y="256"/>
                    <a:pt x="179" y="245"/>
                    <a:pt x="190" y="223"/>
                  </a:cubicBezTo>
                  <a:cubicBezTo>
                    <a:pt x="190" y="201"/>
                    <a:pt x="201" y="167"/>
                    <a:pt x="190" y="123"/>
                  </a:cubicBezTo>
                  <a:cubicBezTo>
                    <a:pt x="179" y="78"/>
                    <a:pt x="168" y="45"/>
                    <a:pt x="146" y="22"/>
                  </a:cubicBezTo>
                  <a:cubicBezTo>
                    <a:pt x="134" y="11"/>
                    <a:pt x="112" y="0"/>
                    <a:pt x="79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41"/>
            <p:cNvSpPr/>
            <p:nvPr/>
          </p:nvSpPr>
          <p:spPr>
            <a:xfrm rot="1205253">
              <a:off x="6600705" y="2535537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68" y="56"/>
                  </a:lnTo>
                  <a:lnTo>
                    <a:pt x="90" y="223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3" y="246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41"/>
            <p:cNvSpPr/>
            <p:nvPr/>
          </p:nvSpPr>
          <p:spPr>
            <a:xfrm rot="1205253">
              <a:off x="6423043" y="2463674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01" y="56"/>
                    <a:pt x="112" y="56"/>
                    <a:pt x="112" y="79"/>
                  </a:cubicBezTo>
                  <a:cubicBezTo>
                    <a:pt x="123" y="90"/>
                    <a:pt x="123" y="101"/>
                    <a:pt x="134" y="123"/>
                  </a:cubicBezTo>
                  <a:cubicBezTo>
                    <a:pt x="134" y="146"/>
                    <a:pt x="134" y="168"/>
                    <a:pt x="134" y="179"/>
                  </a:cubicBezTo>
                  <a:cubicBezTo>
                    <a:pt x="134" y="201"/>
                    <a:pt x="134" y="201"/>
                    <a:pt x="134" y="212"/>
                  </a:cubicBezTo>
                  <a:cubicBezTo>
                    <a:pt x="123" y="224"/>
                    <a:pt x="123" y="224"/>
                    <a:pt x="112" y="224"/>
                  </a:cubicBezTo>
                  <a:lnTo>
                    <a:pt x="90" y="224"/>
                  </a:lnTo>
                  <a:cubicBezTo>
                    <a:pt x="79" y="212"/>
                    <a:pt x="67" y="212"/>
                    <a:pt x="67" y="190"/>
                  </a:cubicBezTo>
                  <a:cubicBezTo>
                    <a:pt x="67" y="179"/>
                    <a:pt x="56" y="168"/>
                    <a:pt x="56" y="146"/>
                  </a:cubicBezTo>
                  <a:cubicBezTo>
                    <a:pt x="45" y="123"/>
                    <a:pt x="45" y="101"/>
                    <a:pt x="45" y="90"/>
                  </a:cubicBezTo>
                  <a:cubicBezTo>
                    <a:pt x="45" y="68"/>
                    <a:pt x="45" y="68"/>
                    <a:pt x="56" y="56"/>
                  </a:cubicBezTo>
                  <a:cubicBezTo>
                    <a:pt x="56" y="45"/>
                    <a:pt x="67" y="45"/>
                    <a:pt x="79" y="45"/>
                  </a:cubicBezTo>
                  <a:close/>
                  <a:moveTo>
                    <a:pt x="67" y="1"/>
                  </a:moveTo>
                  <a:cubicBezTo>
                    <a:pt x="45" y="12"/>
                    <a:pt x="34" y="12"/>
                    <a:pt x="23" y="23"/>
                  </a:cubicBezTo>
                  <a:cubicBezTo>
                    <a:pt x="12" y="34"/>
                    <a:pt x="1" y="56"/>
                    <a:pt x="1" y="79"/>
                  </a:cubicBezTo>
                  <a:cubicBezTo>
                    <a:pt x="1" y="90"/>
                    <a:pt x="1" y="123"/>
                    <a:pt x="1" y="146"/>
                  </a:cubicBezTo>
                  <a:cubicBezTo>
                    <a:pt x="21" y="226"/>
                    <a:pt x="50" y="270"/>
                    <a:pt x="96" y="270"/>
                  </a:cubicBezTo>
                  <a:cubicBezTo>
                    <a:pt x="101" y="270"/>
                    <a:pt x="106" y="269"/>
                    <a:pt x="112" y="268"/>
                  </a:cubicBezTo>
                  <a:cubicBezTo>
                    <a:pt x="145" y="257"/>
                    <a:pt x="168" y="246"/>
                    <a:pt x="179" y="224"/>
                  </a:cubicBezTo>
                  <a:cubicBezTo>
                    <a:pt x="190" y="190"/>
                    <a:pt x="190" y="157"/>
                    <a:pt x="179" y="123"/>
                  </a:cubicBezTo>
                  <a:cubicBezTo>
                    <a:pt x="168" y="79"/>
                    <a:pt x="157" y="45"/>
                    <a:pt x="145" y="23"/>
                  </a:cubicBezTo>
                  <a:cubicBezTo>
                    <a:pt x="123" y="1"/>
                    <a:pt x="101" y="1"/>
                    <a:pt x="6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41"/>
            <p:cNvSpPr/>
            <p:nvPr/>
          </p:nvSpPr>
          <p:spPr>
            <a:xfrm rot="1205253">
              <a:off x="6415565" y="2504564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1" y="56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1"/>
            <p:cNvSpPr/>
            <p:nvPr/>
          </p:nvSpPr>
          <p:spPr>
            <a:xfrm rot="1205253">
              <a:off x="6650854" y="2460979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1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101" y="223"/>
                  </a:lnTo>
                  <a:lnTo>
                    <a:pt x="34" y="235"/>
                  </a:lnTo>
                  <a:lnTo>
                    <a:pt x="45" y="268"/>
                  </a:lnTo>
                  <a:lnTo>
                    <a:pt x="212" y="235"/>
                  </a:lnTo>
                  <a:lnTo>
                    <a:pt x="212" y="201"/>
                  </a:lnTo>
                  <a:lnTo>
                    <a:pt x="146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41"/>
            <p:cNvSpPr/>
            <p:nvPr/>
          </p:nvSpPr>
          <p:spPr>
            <a:xfrm rot="1205253">
              <a:off x="6644798" y="2501134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79" y="39"/>
                  </a:moveTo>
                  <a:cubicBezTo>
                    <a:pt x="90" y="39"/>
                    <a:pt x="90" y="39"/>
                    <a:pt x="101" y="50"/>
                  </a:cubicBezTo>
                  <a:cubicBezTo>
                    <a:pt x="101" y="50"/>
                    <a:pt x="112" y="61"/>
                    <a:pt x="112" y="72"/>
                  </a:cubicBezTo>
                  <a:cubicBezTo>
                    <a:pt x="123" y="83"/>
                    <a:pt x="123" y="105"/>
                    <a:pt x="135" y="128"/>
                  </a:cubicBezTo>
                  <a:cubicBezTo>
                    <a:pt x="135" y="150"/>
                    <a:pt x="135" y="161"/>
                    <a:pt x="135" y="183"/>
                  </a:cubicBezTo>
                  <a:cubicBezTo>
                    <a:pt x="135" y="195"/>
                    <a:pt x="135" y="206"/>
                    <a:pt x="135" y="206"/>
                  </a:cubicBezTo>
                  <a:cubicBezTo>
                    <a:pt x="123" y="217"/>
                    <a:pt x="123" y="217"/>
                    <a:pt x="112" y="228"/>
                  </a:cubicBezTo>
                  <a:cubicBezTo>
                    <a:pt x="101" y="228"/>
                    <a:pt x="90" y="228"/>
                    <a:pt x="90" y="217"/>
                  </a:cubicBezTo>
                  <a:cubicBezTo>
                    <a:pt x="79" y="217"/>
                    <a:pt x="79" y="206"/>
                    <a:pt x="68" y="195"/>
                  </a:cubicBezTo>
                  <a:cubicBezTo>
                    <a:pt x="68" y="183"/>
                    <a:pt x="57" y="161"/>
                    <a:pt x="57" y="139"/>
                  </a:cubicBezTo>
                  <a:cubicBezTo>
                    <a:pt x="46" y="117"/>
                    <a:pt x="46" y="94"/>
                    <a:pt x="46" y="83"/>
                  </a:cubicBezTo>
                  <a:cubicBezTo>
                    <a:pt x="46" y="72"/>
                    <a:pt x="46" y="61"/>
                    <a:pt x="57" y="50"/>
                  </a:cubicBezTo>
                  <a:cubicBezTo>
                    <a:pt x="57" y="50"/>
                    <a:pt x="68" y="39"/>
                    <a:pt x="79" y="39"/>
                  </a:cubicBezTo>
                  <a:close/>
                  <a:moveTo>
                    <a:pt x="95" y="1"/>
                  </a:moveTo>
                  <a:cubicBezTo>
                    <a:pt x="86" y="1"/>
                    <a:pt x="78" y="2"/>
                    <a:pt x="68" y="5"/>
                  </a:cubicBezTo>
                  <a:cubicBezTo>
                    <a:pt x="46" y="5"/>
                    <a:pt x="34" y="16"/>
                    <a:pt x="23" y="28"/>
                  </a:cubicBezTo>
                  <a:cubicBezTo>
                    <a:pt x="12" y="39"/>
                    <a:pt x="1" y="50"/>
                    <a:pt x="1" y="72"/>
                  </a:cubicBezTo>
                  <a:cubicBezTo>
                    <a:pt x="1" y="94"/>
                    <a:pt x="1" y="117"/>
                    <a:pt x="1" y="150"/>
                  </a:cubicBezTo>
                  <a:cubicBezTo>
                    <a:pt x="20" y="228"/>
                    <a:pt x="49" y="263"/>
                    <a:pt x="93" y="263"/>
                  </a:cubicBezTo>
                  <a:cubicBezTo>
                    <a:pt x="99" y="263"/>
                    <a:pt x="105" y="263"/>
                    <a:pt x="112" y="261"/>
                  </a:cubicBezTo>
                  <a:cubicBezTo>
                    <a:pt x="146" y="261"/>
                    <a:pt x="168" y="239"/>
                    <a:pt x="179" y="217"/>
                  </a:cubicBezTo>
                  <a:cubicBezTo>
                    <a:pt x="190" y="195"/>
                    <a:pt x="190" y="161"/>
                    <a:pt x="179" y="117"/>
                  </a:cubicBezTo>
                  <a:cubicBezTo>
                    <a:pt x="168" y="72"/>
                    <a:pt x="157" y="39"/>
                    <a:pt x="146" y="16"/>
                  </a:cubicBezTo>
                  <a:cubicBezTo>
                    <a:pt x="130" y="8"/>
                    <a:pt x="114" y="1"/>
                    <a:pt x="95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41"/>
            <p:cNvSpPr/>
            <p:nvPr/>
          </p:nvSpPr>
          <p:spPr>
            <a:xfrm rot="1205253">
              <a:off x="6637429" y="2541406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7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68" y="56"/>
                  </a:lnTo>
                  <a:lnTo>
                    <a:pt x="101" y="235"/>
                  </a:lnTo>
                  <a:lnTo>
                    <a:pt x="34" y="246"/>
                  </a:lnTo>
                  <a:lnTo>
                    <a:pt x="45" y="279"/>
                  </a:lnTo>
                  <a:lnTo>
                    <a:pt x="213" y="246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41"/>
            <p:cNvSpPr/>
            <p:nvPr/>
          </p:nvSpPr>
          <p:spPr>
            <a:xfrm rot="1205253">
              <a:off x="6688330" y="2467159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56"/>
                  </a:lnTo>
                  <a:lnTo>
                    <a:pt x="1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23" y="235"/>
                  </a:lnTo>
                  <a:lnTo>
                    <a:pt x="34" y="279"/>
                  </a:lnTo>
                  <a:lnTo>
                    <a:pt x="213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41"/>
            <p:cNvSpPr/>
            <p:nvPr/>
          </p:nvSpPr>
          <p:spPr>
            <a:xfrm rot="1205253">
              <a:off x="6717793" y="2513603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7" y="11"/>
                  </a:lnTo>
                  <a:lnTo>
                    <a:pt x="1" y="56"/>
                  </a:lnTo>
                  <a:lnTo>
                    <a:pt x="12" y="101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6" y="279"/>
                  </a:lnTo>
                  <a:lnTo>
                    <a:pt x="213" y="245"/>
                  </a:lnTo>
                  <a:lnTo>
                    <a:pt x="213" y="201"/>
                  </a:lnTo>
                  <a:lnTo>
                    <a:pt x="146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41"/>
            <p:cNvSpPr/>
            <p:nvPr/>
          </p:nvSpPr>
          <p:spPr>
            <a:xfrm rot="1205253">
              <a:off x="6711778" y="2554129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86" y="40"/>
                  </a:moveTo>
                  <a:cubicBezTo>
                    <a:pt x="90" y="40"/>
                    <a:pt x="93" y="45"/>
                    <a:pt x="100" y="45"/>
                  </a:cubicBezTo>
                  <a:cubicBezTo>
                    <a:pt x="100" y="45"/>
                    <a:pt x="111" y="57"/>
                    <a:pt x="111" y="68"/>
                  </a:cubicBezTo>
                  <a:cubicBezTo>
                    <a:pt x="123" y="79"/>
                    <a:pt x="123" y="101"/>
                    <a:pt x="123" y="123"/>
                  </a:cubicBezTo>
                  <a:cubicBezTo>
                    <a:pt x="134" y="146"/>
                    <a:pt x="134" y="168"/>
                    <a:pt x="134" y="179"/>
                  </a:cubicBezTo>
                  <a:cubicBezTo>
                    <a:pt x="134" y="190"/>
                    <a:pt x="134" y="201"/>
                    <a:pt x="134" y="212"/>
                  </a:cubicBezTo>
                  <a:cubicBezTo>
                    <a:pt x="123" y="212"/>
                    <a:pt x="123" y="224"/>
                    <a:pt x="111" y="224"/>
                  </a:cubicBezTo>
                  <a:lnTo>
                    <a:pt x="89" y="224"/>
                  </a:lnTo>
                  <a:cubicBezTo>
                    <a:pt x="78" y="212"/>
                    <a:pt x="67" y="201"/>
                    <a:pt x="67" y="190"/>
                  </a:cubicBezTo>
                  <a:cubicBezTo>
                    <a:pt x="67" y="179"/>
                    <a:pt x="56" y="157"/>
                    <a:pt x="56" y="135"/>
                  </a:cubicBezTo>
                  <a:cubicBezTo>
                    <a:pt x="45" y="112"/>
                    <a:pt x="45" y="101"/>
                    <a:pt x="45" y="79"/>
                  </a:cubicBezTo>
                  <a:cubicBezTo>
                    <a:pt x="45" y="68"/>
                    <a:pt x="45" y="57"/>
                    <a:pt x="56" y="57"/>
                  </a:cubicBezTo>
                  <a:cubicBezTo>
                    <a:pt x="56" y="45"/>
                    <a:pt x="67" y="45"/>
                    <a:pt x="78" y="45"/>
                  </a:cubicBezTo>
                  <a:cubicBezTo>
                    <a:pt x="82" y="42"/>
                    <a:pt x="84" y="40"/>
                    <a:pt x="86" y="40"/>
                  </a:cubicBezTo>
                  <a:close/>
                  <a:moveTo>
                    <a:pt x="67" y="1"/>
                  </a:moveTo>
                  <a:cubicBezTo>
                    <a:pt x="45" y="1"/>
                    <a:pt x="34" y="12"/>
                    <a:pt x="22" y="23"/>
                  </a:cubicBezTo>
                  <a:cubicBezTo>
                    <a:pt x="11" y="34"/>
                    <a:pt x="0" y="57"/>
                    <a:pt x="0" y="68"/>
                  </a:cubicBezTo>
                  <a:cubicBezTo>
                    <a:pt x="0" y="90"/>
                    <a:pt x="0" y="123"/>
                    <a:pt x="0" y="146"/>
                  </a:cubicBezTo>
                  <a:cubicBezTo>
                    <a:pt x="20" y="226"/>
                    <a:pt x="49" y="270"/>
                    <a:pt x="95" y="270"/>
                  </a:cubicBezTo>
                  <a:cubicBezTo>
                    <a:pt x="100" y="270"/>
                    <a:pt x="106" y="269"/>
                    <a:pt x="111" y="268"/>
                  </a:cubicBezTo>
                  <a:cubicBezTo>
                    <a:pt x="145" y="257"/>
                    <a:pt x="167" y="246"/>
                    <a:pt x="178" y="212"/>
                  </a:cubicBezTo>
                  <a:cubicBezTo>
                    <a:pt x="189" y="190"/>
                    <a:pt x="189" y="157"/>
                    <a:pt x="178" y="112"/>
                  </a:cubicBezTo>
                  <a:cubicBezTo>
                    <a:pt x="167" y="68"/>
                    <a:pt x="156" y="45"/>
                    <a:pt x="145" y="23"/>
                  </a:cubicBezTo>
                  <a:cubicBezTo>
                    <a:pt x="123" y="1"/>
                    <a:pt x="100" y="1"/>
                    <a:pt x="6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41"/>
            <p:cNvSpPr/>
            <p:nvPr/>
          </p:nvSpPr>
          <p:spPr>
            <a:xfrm rot="1205253">
              <a:off x="6798590" y="2484783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11" y="1"/>
                  </a:moveTo>
                  <a:lnTo>
                    <a:pt x="67" y="12"/>
                  </a:lnTo>
                  <a:lnTo>
                    <a:pt x="0" y="68"/>
                  </a:lnTo>
                  <a:lnTo>
                    <a:pt x="11" y="112"/>
                  </a:lnTo>
                  <a:lnTo>
                    <a:pt x="67" y="56"/>
                  </a:lnTo>
                  <a:lnTo>
                    <a:pt x="100" y="235"/>
                  </a:lnTo>
                  <a:lnTo>
                    <a:pt x="33" y="246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2"/>
                  </a:lnTo>
                  <a:lnTo>
                    <a:pt x="145" y="224"/>
                  </a:lnTo>
                  <a:lnTo>
                    <a:pt x="11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41"/>
            <p:cNvSpPr/>
            <p:nvPr/>
          </p:nvSpPr>
          <p:spPr>
            <a:xfrm rot="1205253">
              <a:off x="6792269" y="2525701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56" y="56"/>
                  </a:lnTo>
                  <a:lnTo>
                    <a:pt x="89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41"/>
            <p:cNvSpPr/>
            <p:nvPr/>
          </p:nvSpPr>
          <p:spPr>
            <a:xfrm rot="1205253">
              <a:off x="6785226" y="2565868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0" y="45"/>
                  </a:moveTo>
                  <a:cubicBezTo>
                    <a:pt x="111" y="57"/>
                    <a:pt x="111" y="68"/>
                    <a:pt x="123" y="79"/>
                  </a:cubicBezTo>
                  <a:cubicBezTo>
                    <a:pt x="123" y="90"/>
                    <a:pt x="134" y="101"/>
                    <a:pt x="134" y="135"/>
                  </a:cubicBezTo>
                  <a:cubicBezTo>
                    <a:pt x="134" y="157"/>
                    <a:pt x="145" y="168"/>
                    <a:pt x="145" y="179"/>
                  </a:cubicBezTo>
                  <a:cubicBezTo>
                    <a:pt x="145" y="201"/>
                    <a:pt x="134" y="213"/>
                    <a:pt x="134" y="213"/>
                  </a:cubicBezTo>
                  <a:cubicBezTo>
                    <a:pt x="134" y="224"/>
                    <a:pt x="123" y="224"/>
                    <a:pt x="111" y="224"/>
                  </a:cubicBezTo>
                  <a:lnTo>
                    <a:pt x="89" y="224"/>
                  </a:lnTo>
                  <a:cubicBezTo>
                    <a:pt x="78" y="224"/>
                    <a:pt x="78" y="213"/>
                    <a:pt x="78" y="201"/>
                  </a:cubicBezTo>
                  <a:cubicBezTo>
                    <a:pt x="67" y="179"/>
                    <a:pt x="67" y="168"/>
                    <a:pt x="56" y="146"/>
                  </a:cubicBezTo>
                  <a:cubicBezTo>
                    <a:pt x="56" y="123"/>
                    <a:pt x="56" y="101"/>
                    <a:pt x="56" y="90"/>
                  </a:cubicBezTo>
                  <a:cubicBezTo>
                    <a:pt x="56" y="79"/>
                    <a:pt x="56" y="68"/>
                    <a:pt x="56" y="57"/>
                  </a:cubicBezTo>
                  <a:cubicBezTo>
                    <a:pt x="67" y="57"/>
                    <a:pt x="67" y="45"/>
                    <a:pt x="78" y="45"/>
                  </a:cubicBezTo>
                  <a:close/>
                  <a:moveTo>
                    <a:pt x="78" y="1"/>
                  </a:moveTo>
                  <a:cubicBezTo>
                    <a:pt x="56" y="12"/>
                    <a:pt x="34" y="12"/>
                    <a:pt x="22" y="23"/>
                  </a:cubicBezTo>
                  <a:cubicBezTo>
                    <a:pt x="11" y="34"/>
                    <a:pt x="11" y="57"/>
                    <a:pt x="0" y="79"/>
                  </a:cubicBezTo>
                  <a:cubicBezTo>
                    <a:pt x="0" y="101"/>
                    <a:pt x="0" y="123"/>
                    <a:pt x="11" y="157"/>
                  </a:cubicBezTo>
                  <a:cubicBezTo>
                    <a:pt x="21" y="227"/>
                    <a:pt x="58" y="270"/>
                    <a:pt x="106" y="270"/>
                  </a:cubicBezTo>
                  <a:cubicBezTo>
                    <a:pt x="111" y="270"/>
                    <a:pt x="117" y="269"/>
                    <a:pt x="123" y="268"/>
                  </a:cubicBezTo>
                  <a:cubicBezTo>
                    <a:pt x="145" y="257"/>
                    <a:pt x="167" y="246"/>
                    <a:pt x="178" y="224"/>
                  </a:cubicBezTo>
                  <a:cubicBezTo>
                    <a:pt x="189" y="201"/>
                    <a:pt x="189" y="168"/>
                    <a:pt x="189" y="123"/>
                  </a:cubicBezTo>
                  <a:cubicBezTo>
                    <a:pt x="178" y="79"/>
                    <a:pt x="167" y="45"/>
                    <a:pt x="145" y="23"/>
                  </a:cubicBezTo>
                  <a:cubicBezTo>
                    <a:pt x="123" y="1"/>
                    <a:pt x="100" y="1"/>
                    <a:pt x="7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41"/>
            <p:cNvSpPr/>
            <p:nvPr/>
          </p:nvSpPr>
          <p:spPr>
            <a:xfrm rot="1205253">
              <a:off x="6821794" y="2572524"/>
              <a:ext cx="18299" cy="24034"/>
            </a:xfrm>
            <a:custGeom>
              <a:avLst/>
              <a:gdLst/>
              <a:ahLst/>
              <a:cxnLst/>
              <a:rect l="l" t="t" r="r" b="b"/>
              <a:pathLst>
                <a:path w="201" h="264" extrusionOk="0">
                  <a:moveTo>
                    <a:pt x="78" y="38"/>
                  </a:moveTo>
                  <a:cubicBezTo>
                    <a:pt x="89" y="38"/>
                    <a:pt x="100" y="38"/>
                    <a:pt x="111" y="50"/>
                  </a:cubicBezTo>
                  <a:cubicBezTo>
                    <a:pt x="111" y="50"/>
                    <a:pt x="123" y="61"/>
                    <a:pt x="123" y="72"/>
                  </a:cubicBezTo>
                  <a:cubicBezTo>
                    <a:pt x="123" y="83"/>
                    <a:pt x="134" y="105"/>
                    <a:pt x="134" y="128"/>
                  </a:cubicBezTo>
                  <a:cubicBezTo>
                    <a:pt x="145" y="150"/>
                    <a:pt x="145" y="161"/>
                    <a:pt x="145" y="183"/>
                  </a:cubicBezTo>
                  <a:cubicBezTo>
                    <a:pt x="145" y="194"/>
                    <a:pt x="145" y="206"/>
                    <a:pt x="134" y="206"/>
                  </a:cubicBezTo>
                  <a:cubicBezTo>
                    <a:pt x="134" y="217"/>
                    <a:pt x="123" y="217"/>
                    <a:pt x="111" y="228"/>
                  </a:cubicBezTo>
                  <a:cubicBezTo>
                    <a:pt x="111" y="228"/>
                    <a:pt x="100" y="228"/>
                    <a:pt x="89" y="217"/>
                  </a:cubicBezTo>
                  <a:cubicBezTo>
                    <a:pt x="89" y="217"/>
                    <a:pt x="78" y="206"/>
                    <a:pt x="78" y="194"/>
                  </a:cubicBezTo>
                  <a:cubicBezTo>
                    <a:pt x="67" y="183"/>
                    <a:pt x="67" y="161"/>
                    <a:pt x="67" y="139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1"/>
                    <a:pt x="67" y="50"/>
                  </a:cubicBezTo>
                  <a:cubicBezTo>
                    <a:pt x="67" y="50"/>
                    <a:pt x="78" y="38"/>
                    <a:pt x="78" y="38"/>
                  </a:cubicBezTo>
                  <a:close/>
                  <a:moveTo>
                    <a:pt x="105" y="0"/>
                  </a:moveTo>
                  <a:cubicBezTo>
                    <a:pt x="97" y="0"/>
                    <a:pt x="88" y="2"/>
                    <a:pt x="78" y="5"/>
                  </a:cubicBezTo>
                  <a:cubicBezTo>
                    <a:pt x="56" y="5"/>
                    <a:pt x="45" y="16"/>
                    <a:pt x="34" y="27"/>
                  </a:cubicBezTo>
                  <a:cubicBezTo>
                    <a:pt x="22" y="38"/>
                    <a:pt x="11" y="50"/>
                    <a:pt x="11" y="72"/>
                  </a:cubicBezTo>
                  <a:cubicBezTo>
                    <a:pt x="0" y="94"/>
                    <a:pt x="11" y="116"/>
                    <a:pt x="11" y="150"/>
                  </a:cubicBezTo>
                  <a:cubicBezTo>
                    <a:pt x="31" y="228"/>
                    <a:pt x="59" y="263"/>
                    <a:pt x="103" y="263"/>
                  </a:cubicBezTo>
                  <a:cubicBezTo>
                    <a:pt x="109" y="263"/>
                    <a:pt x="116" y="263"/>
                    <a:pt x="123" y="261"/>
                  </a:cubicBezTo>
                  <a:cubicBezTo>
                    <a:pt x="156" y="261"/>
                    <a:pt x="178" y="239"/>
                    <a:pt x="178" y="217"/>
                  </a:cubicBezTo>
                  <a:cubicBezTo>
                    <a:pt x="189" y="194"/>
                    <a:pt x="201" y="161"/>
                    <a:pt x="189" y="116"/>
                  </a:cubicBezTo>
                  <a:cubicBezTo>
                    <a:pt x="178" y="72"/>
                    <a:pt x="167" y="38"/>
                    <a:pt x="145" y="16"/>
                  </a:cubicBezTo>
                  <a:cubicBezTo>
                    <a:pt x="137" y="8"/>
                    <a:pt x="124" y="0"/>
                    <a:pt x="105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41"/>
            <p:cNvSpPr/>
            <p:nvPr/>
          </p:nvSpPr>
          <p:spPr>
            <a:xfrm rot="1205253">
              <a:off x="6872634" y="2497807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0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11" y="101"/>
                  </a:lnTo>
                  <a:lnTo>
                    <a:pt x="67" y="57"/>
                  </a:lnTo>
                  <a:lnTo>
                    <a:pt x="89" y="224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3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41"/>
            <p:cNvSpPr/>
            <p:nvPr/>
          </p:nvSpPr>
          <p:spPr>
            <a:xfrm rot="1205253">
              <a:off x="6865373" y="2538381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1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0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41"/>
            <p:cNvSpPr/>
            <p:nvPr/>
          </p:nvSpPr>
          <p:spPr>
            <a:xfrm rot="1205253">
              <a:off x="6859489" y="2578566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9"/>
                  </a:moveTo>
                  <a:cubicBezTo>
                    <a:pt x="89" y="39"/>
                    <a:pt x="89" y="39"/>
                    <a:pt x="100" y="50"/>
                  </a:cubicBezTo>
                  <a:cubicBezTo>
                    <a:pt x="100" y="50"/>
                    <a:pt x="112" y="61"/>
                    <a:pt x="112" y="72"/>
                  </a:cubicBezTo>
                  <a:cubicBezTo>
                    <a:pt x="123" y="83"/>
                    <a:pt x="123" y="105"/>
                    <a:pt x="134" y="128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6"/>
                    <a:pt x="134" y="217"/>
                  </a:cubicBezTo>
                  <a:cubicBezTo>
                    <a:pt x="123" y="217"/>
                    <a:pt x="123" y="228"/>
                    <a:pt x="112" y="228"/>
                  </a:cubicBezTo>
                  <a:cubicBezTo>
                    <a:pt x="100" y="228"/>
                    <a:pt x="89" y="228"/>
                    <a:pt x="89" y="217"/>
                  </a:cubicBezTo>
                  <a:cubicBezTo>
                    <a:pt x="78" y="217"/>
                    <a:pt x="78" y="206"/>
                    <a:pt x="67" y="194"/>
                  </a:cubicBezTo>
                  <a:cubicBezTo>
                    <a:pt x="67" y="183"/>
                    <a:pt x="56" y="161"/>
                    <a:pt x="56" y="139"/>
                  </a:cubicBezTo>
                  <a:cubicBezTo>
                    <a:pt x="45" y="116"/>
                    <a:pt x="45" y="105"/>
                    <a:pt x="45" y="83"/>
                  </a:cubicBezTo>
                  <a:cubicBezTo>
                    <a:pt x="45" y="72"/>
                    <a:pt x="45" y="61"/>
                    <a:pt x="56" y="61"/>
                  </a:cubicBezTo>
                  <a:cubicBezTo>
                    <a:pt x="56" y="50"/>
                    <a:pt x="67" y="50"/>
                    <a:pt x="78" y="39"/>
                  </a:cubicBezTo>
                  <a:close/>
                  <a:moveTo>
                    <a:pt x="92" y="1"/>
                  </a:moveTo>
                  <a:cubicBezTo>
                    <a:pt x="84" y="1"/>
                    <a:pt x="76" y="2"/>
                    <a:pt x="67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1" y="39"/>
                    <a:pt x="0" y="50"/>
                    <a:pt x="0" y="72"/>
                  </a:cubicBezTo>
                  <a:cubicBezTo>
                    <a:pt x="0" y="94"/>
                    <a:pt x="0" y="116"/>
                    <a:pt x="0" y="150"/>
                  </a:cubicBezTo>
                  <a:cubicBezTo>
                    <a:pt x="20" y="228"/>
                    <a:pt x="48" y="263"/>
                    <a:pt x="92" y="263"/>
                  </a:cubicBezTo>
                  <a:cubicBezTo>
                    <a:pt x="98" y="263"/>
                    <a:pt x="105" y="263"/>
                    <a:pt x="112" y="261"/>
                  </a:cubicBezTo>
                  <a:cubicBezTo>
                    <a:pt x="145" y="261"/>
                    <a:pt x="167" y="250"/>
                    <a:pt x="178" y="217"/>
                  </a:cubicBezTo>
                  <a:cubicBezTo>
                    <a:pt x="190" y="194"/>
                    <a:pt x="190" y="161"/>
                    <a:pt x="178" y="116"/>
                  </a:cubicBezTo>
                  <a:cubicBezTo>
                    <a:pt x="167" y="72"/>
                    <a:pt x="156" y="39"/>
                    <a:pt x="145" y="27"/>
                  </a:cubicBezTo>
                  <a:cubicBezTo>
                    <a:pt x="129" y="11"/>
                    <a:pt x="112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41"/>
            <p:cNvSpPr/>
            <p:nvPr/>
          </p:nvSpPr>
          <p:spPr>
            <a:xfrm rot="1205253">
              <a:off x="6895962" y="2584846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1" y="45"/>
                  </a:moveTo>
                  <a:cubicBezTo>
                    <a:pt x="112" y="56"/>
                    <a:pt x="112" y="56"/>
                    <a:pt x="123" y="67"/>
                  </a:cubicBezTo>
                  <a:cubicBezTo>
                    <a:pt x="123" y="89"/>
                    <a:pt x="123" y="100"/>
                    <a:pt x="134" y="123"/>
                  </a:cubicBezTo>
                  <a:cubicBezTo>
                    <a:pt x="134" y="145"/>
                    <a:pt x="134" y="167"/>
                    <a:pt x="134" y="178"/>
                  </a:cubicBezTo>
                  <a:cubicBezTo>
                    <a:pt x="134" y="189"/>
                    <a:pt x="134" y="201"/>
                    <a:pt x="134" y="212"/>
                  </a:cubicBezTo>
                  <a:cubicBezTo>
                    <a:pt x="123" y="223"/>
                    <a:pt x="123" y="223"/>
                    <a:pt x="112" y="223"/>
                  </a:cubicBezTo>
                  <a:lnTo>
                    <a:pt x="89" y="223"/>
                  </a:lnTo>
                  <a:cubicBezTo>
                    <a:pt x="78" y="212"/>
                    <a:pt x="78" y="201"/>
                    <a:pt x="67" y="189"/>
                  </a:cubicBezTo>
                  <a:cubicBezTo>
                    <a:pt x="67" y="178"/>
                    <a:pt x="67" y="167"/>
                    <a:pt x="56" y="145"/>
                  </a:cubicBezTo>
                  <a:cubicBezTo>
                    <a:pt x="56" y="112"/>
                    <a:pt x="56" y="100"/>
                    <a:pt x="56" y="89"/>
                  </a:cubicBezTo>
                  <a:cubicBezTo>
                    <a:pt x="56" y="67"/>
                    <a:pt x="56" y="56"/>
                    <a:pt x="56" y="56"/>
                  </a:cubicBezTo>
                  <a:cubicBezTo>
                    <a:pt x="56" y="45"/>
                    <a:pt x="67" y="45"/>
                    <a:pt x="78" y="45"/>
                  </a:cubicBezTo>
                  <a:close/>
                  <a:moveTo>
                    <a:pt x="67" y="0"/>
                  </a:moveTo>
                  <a:cubicBezTo>
                    <a:pt x="45" y="0"/>
                    <a:pt x="34" y="11"/>
                    <a:pt x="23" y="22"/>
                  </a:cubicBezTo>
                  <a:cubicBezTo>
                    <a:pt x="11" y="34"/>
                    <a:pt x="0" y="56"/>
                    <a:pt x="0" y="78"/>
                  </a:cubicBezTo>
                  <a:cubicBezTo>
                    <a:pt x="0" y="89"/>
                    <a:pt x="0" y="123"/>
                    <a:pt x="11" y="145"/>
                  </a:cubicBezTo>
                  <a:cubicBezTo>
                    <a:pt x="21" y="225"/>
                    <a:pt x="49" y="269"/>
                    <a:pt x="104" y="269"/>
                  </a:cubicBezTo>
                  <a:cubicBezTo>
                    <a:pt x="110" y="269"/>
                    <a:pt x="116" y="269"/>
                    <a:pt x="123" y="267"/>
                  </a:cubicBezTo>
                  <a:cubicBezTo>
                    <a:pt x="145" y="256"/>
                    <a:pt x="167" y="245"/>
                    <a:pt x="178" y="223"/>
                  </a:cubicBezTo>
                  <a:cubicBezTo>
                    <a:pt x="190" y="189"/>
                    <a:pt x="190" y="156"/>
                    <a:pt x="178" y="112"/>
                  </a:cubicBezTo>
                  <a:cubicBezTo>
                    <a:pt x="178" y="67"/>
                    <a:pt x="156" y="45"/>
                    <a:pt x="145" y="22"/>
                  </a:cubicBezTo>
                  <a:cubicBezTo>
                    <a:pt x="123" y="0"/>
                    <a:pt x="101" y="0"/>
                    <a:pt x="6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41"/>
            <p:cNvSpPr/>
            <p:nvPr/>
          </p:nvSpPr>
          <p:spPr>
            <a:xfrm rot="1205253">
              <a:off x="6953170" y="2470033"/>
              <a:ext cx="19300" cy="24398"/>
            </a:xfrm>
            <a:custGeom>
              <a:avLst/>
              <a:gdLst/>
              <a:ahLst/>
              <a:cxnLst/>
              <a:rect l="l" t="t" r="r" b="b"/>
              <a:pathLst>
                <a:path w="212" h="268" extrusionOk="0">
                  <a:moveTo>
                    <a:pt x="56" y="1"/>
                  </a:moveTo>
                  <a:lnTo>
                    <a:pt x="0" y="56"/>
                  </a:lnTo>
                  <a:lnTo>
                    <a:pt x="11" y="101"/>
                  </a:lnTo>
                  <a:lnTo>
                    <a:pt x="67" y="45"/>
                  </a:lnTo>
                  <a:lnTo>
                    <a:pt x="100" y="223"/>
                  </a:lnTo>
                  <a:lnTo>
                    <a:pt x="34" y="235"/>
                  </a:lnTo>
                  <a:lnTo>
                    <a:pt x="45" y="268"/>
                  </a:lnTo>
                  <a:lnTo>
                    <a:pt x="212" y="23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41"/>
            <p:cNvSpPr/>
            <p:nvPr/>
          </p:nvSpPr>
          <p:spPr>
            <a:xfrm rot="1205253">
              <a:off x="6947036" y="2509806"/>
              <a:ext cx="18299" cy="25400"/>
            </a:xfrm>
            <a:custGeom>
              <a:avLst/>
              <a:gdLst/>
              <a:ahLst/>
              <a:cxnLst/>
              <a:rect l="l" t="t" r="r" b="b"/>
              <a:pathLst>
                <a:path w="201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0" y="111"/>
                  </a:lnTo>
                  <a:lnTo>
                    <a:pt x="56" y="56"/>
                  </a:lnTo>
                  <a:lnTo>
                    <a:pt x="89" y="234"/>
                  </a:lnTo>
                  <a:lnTo>
                    <a:pt x="23" y="245"/>
                  </a:lnTo>
                  <a:lnTo>
                    <a:pt x="34" y="278"/>
                  </a:lnTo>
                  <a:lnTo>
                    <a:pt x="201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41"/>
            <p:cNvSpPr/>
            <p:nvPr/>
          </p:nvSpPr>
          <p:spPr>
            <a:xfrm rot="1205253">
              <a:off x="6939745" y="2550461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56" y="56"/>
                  </a:lnTo>
                  <a:lnTo>
                    <a:pt x="89" y="235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41"/>
            <p:cNvSpPr/>
            <p:nvPr/>
          </p:nvSpPr>
          <p:spPr>
            <a:xfrm rot="1205253">
              <a:off x="6932686" y="2590716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1" y="45"/>
                  </a:moveTo>
                  <a:cubicBezTo>
                    <a:pt x="112" y="56"/>
                    <a:pt x="112" y="67"/>
                    <a:pt x="123" y="78"/>
                  </a:cubicBezTo>
                  <a:cubicBezTo>
                    <a:pt x="123" y="89"/>
                    <a:pt x="134" y="100"/>
                    <a:pt x="134" y="134"/>
                  </a:cubicBezTo>
                  <a:cubicBezTo>
                    <a:pt x="134" y="156"/>
                    <a:pt x="145" y="167"/>
                    <a:pt x="145" y="178"/>
                  </a:cubicBezTo>
                  <a:cubicBezTo>
                    <a:pt x="145" y="201"/>
                    <a:pt x="134" y="212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lnTo>
                    <a:pt x="89" y="223"/>
                  </a:lnTo>
                  <a:cubicBezTo>
                    <a:pt x="89" y="223"/>
                    <a:pt x="78" y="212"/>
                    <a:pt x="78" y="201"/>
                  </a:cubicBezTo>
                  <a:cubicBezTo>
                    <a:pt x="67" y="178"/>
                    <a:pt x="67" y="167"/>
                    <a:pt x="56" y="145"/>
                  </a:cubicBezTo>
                  <a:cubicBezTo>
                    <a:pt x="56" y="123"/>
                    <a:pt x="56" y="100"/>
                    <a:pt x="56" y="89"/>
                  </a:cubicBezTo>
                  <a:cubicBezTo>
                    <a:pt x="56" y="78"/>
                    <a:pt x="56" y="67"/>
                    <a:pt x="56" y="56"/>
                  </a:cubicBezTo>
                  <a:cubicBezTo>
                    <a:pt x="67" y="45"/>
                    <a:pt x="67" y="45"/>
                    <a:pt x="78" y="45"/>
                  </a:cubicBezTo>
                  <a:close/>
                  <a:moveTo>
                    <a:pt x="78" y="0"/>
                  </a:moveTo>
                  <a:cubicBezTo>
                    <a:pt x="56" y="11"/>
                    <a:pt x="34" y="11"/>
                    <a:pt x="23" y="22"/>
                  </a:cubicBezTo>
                  <a:cubicBezTo>
                    <a:pt x="11" y="34"/>
                    <a:pt x="11" y="56"/>
                    <a:pt x="0" y="78"/>
                  </a:cubicBezTo>
                  <a:cubicBezTo>
                    <a:pt x="0" y="100"/>
                    <a:pt x="0" y="123"/>
                    <a:pt x="11" y="156"/>
                  </a:cubicBezTo>
                  <a:cubicBezTo>
                    <a:pt x="21" y="226"/>
                    <a:pt x="58" y="269"/>
                    <a:pt x="106" y="269"/>
                  </a:cubicBezTo>
                  <a:cubicBezTo>
                    <a:pt x="112" y="269"/>
                    <a:pt x="117" y="269"/>
                    <a:pt x="123" y="267"/>
                  </a:cubicBezTo>
                  <a:cubicBezTo>
                    <a:pt x="156" y="256"/>
                    <a:pt x="167" y="245"/>
                    <a:pt x="178" y="223"/>
                  </a:cubicBezTo>
                  <a:cubicBezTo>
                    <a:pt x="190" y="201"/>
                    <a:pt x="190" y="167"/>
                    <a:pt x="190" y="123"/>
                  </a:cubicBezTo>
                  <a:cubicBezTo>
                    <a:pt x="178" y="78"/>
                    <a:pt x="167" y="45"/>
                    <a:pt x="145" y="22"/>
                  </a:cubicBezTo>
                  <a:cubicBezTo>
                    <a:pt x="134" y="11"/>
                    <a:pt x="101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41"/>
            <p:cNvSpPr/>
            <p:nvPr/>
          </p:nvSpPr>
          <p:spPr>
            <a:xfrm rot="1205253">
              <a:off x="6443496" y="2343077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0"/>
                  </a:moveTo>
                  <a:lnTo>
                    <a:pt x="1" y="56"/>
                  </a:lnTo>
                  <a:lnTo>
                    <a:pt x="1" y="100"/>
                  </a:lnTo>
                  <a:lnTo>
                    <a:pt x="56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41"/>
            <p:cNvSpPr/>
            <p:nvPr/>
          </p:nvSpPr>
          <p:spPr>
            <a:xfrm rot="1205253">
              <a:off x="6436502" y="2382872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9" y="38"/>
                  </a:moveTo>
                  <a:cubicBezTo>
                    <a:pt x="90" y="38"/>
                    <a:pt x="101" y="38"/>
                    <a:pt x="101" y="49"/>
                  </a:cubicBezTo>
                  <a:cubicBezTo>
                    <a:pt x="112" y="49"/>
                    <a:pt x="112" y="61"/>
                    <a:pt x="123" y="72"/>
                  </a:cubicBezTo>
                  <a:cubicBezTo>
                    <a:pt x="123" y="83"/>
                    <a:pt x="134" y="105"/>
                    <a:pt x="134" y="127"/>
                  </a:cubicBezTo>
                  <a:cubicBezTo>
                    <a:pt x="134" y="150"/>
                    <a:pt x="145" y="161"/>
                    <a:pt x="145" y="183"/>
                  </a:cubicBezTo>
                  <a:cubicBezTo>
                    <a:pt x="145" y="194"/>
                    <a:pt x="134" y="205"/>
                    <a:pt x="134" y="205"/>
                  </a:cubicBezTo>
                  <a:cubicBezTo>
                    <a:pt x="134" y="216"/>
                    <a:pt x="123" y="216"/>
                    <a:pt x="112" y="228"/>
                  </a:cubicBezTo>
                  <a:cubicBezTo>
                    <a:pt x="101" y="228"/>
                    <a:pt x="101" y="228"/>
                    <a:pt x="90" y="216"/>
                  </a:cubicBezTo>
                  <a:cubicBezTo>
                    <a:pt x="79" y="216"/>
                    <a:pt x="79" y="205"/>
                    <a:pt x="67" y="194"/>
                  </a:cubicBezTo>
                  <a:cubicBezTo>
                    <a:pt x="67" y="183"/>
                    <a:pt x="67" y="161"/>
                    <a:pt x="56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1"/>
                    <a:pt x="56" y="49"/>
                  </a:cubicBezTo>
                  <a:cubicBezTo>
                    <a:pt x="67" y="49"/>
                    <a:pt x="67" y="38"/>
                    <a:pt x="79" y="38"/>
                  </a:cubicBezTo>
                  <a:close/>
                  <a:moveTo>
                    <a:pt x="96" y="0"/>
                  </a:moveTo>
                  <a:cubicBezTo>
                    <a:pt x="90" y="0"/>
                    <a:pt x="85" y="2"/>
                    <a:pt x="79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8"/>
                    <a:pt x="12" y="49"/>
                    <a:pt x="1" y="72"/>
                  </a:cubicBezTo>
                  <a:cubicBezTo>
                    <a:pt x="1" y="94"/>
                    <a:pt x="1" y="116"/>
                    <a:pt x="12" y="150"/>
                  </a:cubicBezTo>
                  <a:cubicBezTo>
                    <a:pt x="21" y="228"/>
                    <a:pt x="57" y="263"/>
                    <a:pt x="103" y="263"/>
                  </a:cubicBezTo>
                  <a:cubicBezTo>
                    <a:pt x="110" y="263"/>
                    <a:pt x="116" y="262"/>
                    <a:pt x="123" y="261"/>
                  </a:cubicBezTo>
                  <a:cubicBezTo>
                    <a:pt x="145" y="261"/>
                    <a:pt x="168" y="239"/>
                    <a:pt x="179" y="216"/>
                  </a:cubicBezTo>
                  <a:cubicBezTo>
                    <a:pt x="190" y="194"/>
                    <a:pt x="190" y="161"/>
                    <a:pt x="190" y="116"/>
                  </a:cubicBezTo>
                  <a:cubicBezTo>
                    <a:pt x="179" y="72"/>
                    <a:pt x="168" y="38"/>
                    <a:pt x="145" y="27"/>
                  </a:cubicBezTo>
                  <a:cubicBezTo>
                    <a:pt x="129" y="11"/>
                    <a:pt x="113" y="0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41"/>
            <p:cNvSpPr/>
            <p:nvPr/>
          </p:nvSpPr>
          <p:spPr>
            <a:xfrm rot="1205253">
              <a:off x="6430118" y="2423335"/>
              <a:ext cx="18390" cy="25400"/>
            </a:xfrm>
            <a:custGeom>
              <a:avLst/>
              <a:gdLst/>
              <a:ahLst/>
              <a:cxnLst/>
              <a:rect l="l" t="t" r="r" b="b"/>
              <a:pathLst>
                <a:path w="202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1" y="67"/>
                  </a:lnTo>
                  <a:lnTo>
                    <a:pt x="1" y="100"/>
                  </a:lnTo>
                  <a:lnTo>
                    <a:pt x="56" y="56"/>
                  </a:lnTo>
                  <a:lnTo>
                    <a:pt x="90" y="234"/>
                  </a:lnTo>
                  <a:lnTo>
                    <a:pt x="23" y="245"/>
                  </a:lnTo>
                  <a:lnTo>
                    <a:pt x="34" y="279"/>
                  </a:lnTo>
                  <a:lnTo>
                    <a:pt x="201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41"/>
            <p:cNvSpPr/>
            <p:nvPr/>
          </p:nvSpPr>
          <p:spPr>
            <a:xfrm rot="1205253">
              <a:off x="6879032" y="2457362"/>
              <a:ext cx="18299" cy="24034"/>
            </a:xfrm>
            <a:custGeom>
              <a:avLst/>
              <a:gdLst/>
              <a:ahLst/>
              <a:cxnLst/>
              <a:rect l="l" t="t" r="r" b="b"/>
              <a:pathLst>
                <a:path w="201" h="264" extrusionOk="0">
                  <a:moveTo>
                    <a:pt x="89" y="39"/>
                  </a:moveTo>
                  <a:cubicBezTo>
                    <a:pt x="89" y="39"/>
                    <a:pt x="100" y="39"/>
                    <a:pt x="111" y="50"/>
                  </a:cubicBezTo>
                  <a:cubicBezTo>
                    <a:pt x="111" y="50"/>
                    <a:pt x="123" y="61"/>
                    <a:pt x="123" y="72"/>
                  </a:cubicBezTo>
                  <a:cubicBezTo>
                    <a:pt x="134" y="84"/>
                    <a:pt x="134" y="106"/>
                    <a:pt x="134" y="128"/>
                  </a:cubicBezTo>
                  <a:cubicBezTo>
                    <a:pt x="145" y="150"/>
                    <a:pt x="145" y="161"/>
                    <a:pt x="145" y="184"/>
                  </a:cubicBezTo>
                  <a:cubicBezTo>
                    <a:pt x="145" y="195"/>
                    <a:pt x="145" y="206"/>
                    <a:pt x="134" y="206"/>
                  </a:cubicBezTo>
                  <a:cubicBezTo>
                    <a:pt x="134" y="217"/>
                    <a:pt x="123" y="217"/>
                    <a:pt x="123" y="217"/>
                  </a:cubicBezTo>
                  <a:cubicBezTo>
                    <a:pt x="117" y="223"/>
                    <a:pt x="111" y="226"/>
                    <a:pt x="106" y="226"/>
                  </a:cubicBezTo>
                  <a:cubicBezTo>
                    <a:pt x="100" y="226"/>
                    <a:pt x="95" y="223"/>
                    <a:pt x="89" y="217"/>
                  </a:cubicBezTo>
                  <a:cubicBezTo>
                    <a:pt x="89" y="217"/>
                    <a:pt x="78" y="206"/>
                    <a:pt x="78" y="195"/>
                  </a:cubicBezTo>
                  <a:cubicBezTo>
                    <a:pt x="67" y="184"/>
                    <a:pt x="67" y="161"/>
                    <a:pt x="67" y="139"/>
                  </a:cubicBezTo>
                  <a:cubicBezTo>
                    <a:pt x="56" y="117"/>
                    <a:pt x="56" y="95"/>
                    <a:pt x="56" y="84"/>
                  </a:cubicBezTo>
                  <a:cubicBezTo>
                    <a:pt x="56" y="72"/>
                    <a:pt x="56" y="61"/>
                    <a:pt x="67" y="50"/>
                  </a:cubicBezTo>
                  <a:cubicBezTo>
                    <a:pt x="67" y="50"/>
                    <a:pt x="78" y="39"/>
                    <a:pt x="89" y="39"/>
                  </a:cubicBezTo>
                  <a:close/>
                  <a:moveTo>
                    <a:pt x="105" y="1"/>
                  </a:moveTo>
                  <a:cubicBezTo>
                    <a:pt x="97" y="1"/>
                    <a:pt x="88" y="2"/>
                    <a:pt x="78" y="6"/>
                  </a:cubicBezTo>
                  <a:cubicBezTo>
                    <a:pt x="56" y="6"/>
                    <a:pt x="45" y="17"/>
                    <a:pt x="33" y="28"/>
                  </a:cubicBezTo>
                  <a:cubicBezTo>
                    <a:pt x="22" y="39"/>
                    <a:pt x="11" y="50"/>
                    <a:pt x="11" y="72"/>
                  </a:cubicBezTo>
                  <a:cubicBezTo>
                    <a:pt x="0" y="95"/>
                    <a:pt x="11" y="117"/>
                    <a:pt x="11" y="150"/>
                  </a:cubicBezTo>
                  <a:cubicBezTo>
                    <a:pt x="31" y="228"/>
                    <a:pt x="59" y="264"/>
                    <a:pt x="103" y="264"/>
                  </a:cubicBezTo>
                  <a:cubicBezTo>
                    <a:pt x="109" y="264"/>
                    <a:pt x="116" y="263"/>
                    <a:pt x="123" y="262"/>
                  </a:cubicBezTo>
                  <a:cubicBezTo>
                    <a:pt x="156" y="262"/>
                    <a:pt x="178" y="239"/>
                    <a:pt x="189" y="217"/>
                  </a:cubicBezTo>
                  <a:cubicBezTo>
                    <a:pt x="201" y="195"/>
                    <a:pt x="201" y="161"/>
                    <a:pt x="189" y="117"/>
                  </a:cubicBezTo>
                  <a:cubicBezTo>
                    <a:pt x="178" y="72"/>
                    <a:pt x="167" y="39"/>
                    <a:pt x="145" y="17"/>
                  </a:cubicBezTo>
                  <a:cubicBezTo>
                    <a:pt x="137" y="9"/>
                    <a:pt x="124" y="1"/>
                    <a:pt x="105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41"/>
            <p:cNvSpPr/>
            <p:nvPr/>
          </p:nvSpPr>
          <p:spPr>
            <a:xfrm rot="1205253">
              <a:off x="6872634" y="2497807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0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11" y="101"/>
                  </a:lnTo>
                  <a:lnTo>
                    <a:pt x="67" y="57"/>
                  </a:lnTo>
                  <a:lnTo>
                    <a:pt x="89" y="224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3"/>
                  </a:lnTo>
                  <a:lnTo>
                    <a:pt x="145" y="224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41"/>
            <p:cNvSpPr/>
            <p:nvPr/>
          </p:nvSpPr>
          <p:spPr>
            <a:xfrm rot="1205253">
              <a:off x="6865373" y="2538381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1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0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2"/>
                  </a:lnTo>
                  <a:lnTo>
                    <a:pt x="145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41"/>
            <p:cNvSpPr/>
            <p:nvPr/>
          </p:nvSpPr>
          <p:spPr>
            <a:xfrm rot="1205253">
              <a:off x="6916711" y="2463492"/>
              <a:ext cx="17297" cy="23943"/>
            </a:xfrm>
            <a:custGeom>
              <a:avLst/>
              <a:gdLst/>
              <a:ahLst/>
              <a:cxnLst/>
              <a:rect l="l" t="t" r="r" b="b"/>
              <a:pathLst>
                <a:path w="190" h="263" extrusionOk="0">
                  <a:moveTo>
                    <a:pt x="78" y="38"/>
                  </a:moveTo>
                  <a:cubicBezTo>
                    <a:pt x="89" y="38"/>
                    <a:pt x="89" y="38"/>
                    <a:pt x="100" y="49"/>
                  </a:cubicBezTo>
                  <a:cubicBezTo>
                    <a:pt x="100" y="49"/>
                    <a:pt x="112" y="60"/>
                    <a:pt x="112" y="71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49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6"/>
                  </a:cubicBezTo>
                  <a:cubicBezTo>
                    <a:pt x="123" y="216"/>
                    <a:pt x="123" y="227"/>
                    <a:pt x="112" y="227"/>
                  </a:cubicBezTo>
                  <a:cubicBezTo>
                    <a:pt x="100" y="227"/>
                    <a:pt x="89" y="227"/>
                    <a:pt x="89" y="216"/>
                  </a:cubicBezTo>
                  <a:cubicBezTo>
                    <a:pt x="78" y="216"/>
                    <a:pt x="78" y="205"/>
                    <a:pt x="67" y="194"/>
                  </a:cubicBezTo>
                  <a:cubicBezTo>
                    <a:pt x="67" y="183"/>
                    <a:pt x="56" y="161"/>
                    <a:pt x="56" y="138"/>
                  </a:cubicBezTo>
                  <a:cubicBezTo>
                    <a:pt x="56" y="116"/>
                    <a:pt x="45" y="94"/>
                    <a:pt x="45" y="83"/>
                  </a:cubicBezTo>
                  <a:cubicBezTo>
                    <a:pt x="45" y="71"/>
                    <a:pt x="45" y="60"/>
                    <a:pt x="56" y="60"/>
                  </a:cubicBezTo>
                  <a:cubicBezTo>
                    <a:pt x="56" y="49"/>
                    <a:pt x="67" y="49"/>
                    <a:pt x="78" y="38"/>
                  </a:cubicBezTo>
                  <a:close/>
                  <a:moveTo>
                    <a:pt x="92" y="0"/>
                  </a:moveTo>
                  <a:cubicBezTo>
                    <a:pt x="84" y="0"/>
                    <a:pt x="76" y="2"/>
                    <a:pt x="67" y="5"/>
                  </a:cubicBezTo>
                  <a:cubicBezTo>
                    <a:pt x="45" y="5"/>
                    <a:pt x="34" y="16"/>
                    <a:pt x="22" y="27"/>
                  </a:cubicBezTo>
                  <a:cubicBezTo>
                    <a:pt x="11" y="38"/>
                    <a:pt x="0" y="49"/>
                    <a:pt x="0" y="71"/>
                  </a:cubicBezTo>
                  <a:cubicBezTo>
                    <a:pt x="0" y="94"/>
                    <a:pt x="0" y="116"/>
                    <a:pt x="0" y="149"/>
                  </a:cubicBezTo>
                  <a:cubicBezTo>
                    <a:pt x="20" y="228"/>
                    <a:pt x="48" y="263"/>
                    <a:pt x="92" y="263"/>
                  </a:cubicBezTo>
                  <a:cubicBezTo>
                    <a:pt x="98" y="263"/>
                    <a:pt x="105" y="262"/>
                    <a:pt x="112" y="261"/>
                  </a:cubicBezTo>
                  <a:cubicBezTo>
                    <a:pt x="145" y="261"/>
                    <a:pt x="167" y="238"/>
                    <a:pt x="178" y="216"/>
                  </a:cubicBezTo>
                  <a:cubicBezTo>
                    <a:pt x="190" y="194"/>
                    <a:pt x="190" y="161"/>
                    <a:pt x="178" y="116"/>
                  </a:cubicBezTo>
                  <a:cubicBezTo>
                    <a:pt x="167" y="71"/>
                    <a:pt x="156" y="38"/>
                    <a:pt x="145" y="27"/>
                  </a:cubicBezTo>
                  <a:cubicBezTo>
                    <a:pt x="129" y="11"/>
                    <a:pt x="112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41"/>
            <p:cNvSpPr/>
            <p:nvPr/>
          </p:nvSpPr>
          <p:spPr>
            <a:xfrm rot="1205253">
              <a:off x="6946864" y="2510777"/>
              <a:ext cx="18299" cy="24398"/>
            </a:xfrm>
            <a:custGeom>
              <a:avLst/>
              <a:gdLst/>
              <a:ahLst/>
              <a:cxnLst/>
              <a:rect l="l" t="t" r="r" b="b"/>
              <a:pathLst>
                <a:path w="201" h="268" extrusionOk="0">
                  <a:moveTo>
                    <a:pt x="56" y="0"/>
                  </a:moveTo>
                  <a:lnTo>
                    <a:pt x="0" y="56"/>
                  </a:lnTo>
                  <a:lnTo>
                    <a:pt x="0" y="100"/>
                  </a:lnTo>
                  <a:lnTo>
                    <a:pt x="56" y="45"/>
                  </a:lnTo>
                  <a:lnTo>
                    <a:pt x="89" y="223"/>
                  </a:lnTo>
                  <a:lnTo>
                    <a:pt x="23" y="234"/>
                  </a:lnTo>
                  <a:lnTo>
                    <a:pt x="34" y="267"/>
                  </a:lnTo>
                  <a:lnTo>
                    <a:pt x="201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1"/>
            <p:cNvSpPr/>
            <p:nvPr/>
          </p:nvSpPr>
          <p:spPr>
            <a:xfrm rot="1205253">
              <a:off x="6939573" y="2551432"/>
              <a:ext cx="19300" cy="24489"/>
            </a:xfrm>
            <a:custGeom>
              <a:avLst/>
              <a:gdLst/>
              <a:ahLst/>
              <a:cxnLst/>
              <a:rect l="l" t="t" r="r" b="b"/>
              <a:pathLst>
                <a:path w="212" h="269" extrusionOk="0">
                  <a:moveTo>
                    <a:pt x="56" y="1"/>
                  </a:moveTo>
                  <a:lnTo>
                    <a:pt x="0" y="56"/>
                  </a:lnTo>
                  <a:lnTo>
                    <a:pt x="11" y="101"/>
                  </a:lnTo>
                  <a:lnTo>
                    <a:pt x="67" y="45"/>
                  </a:lnTo>
                  <a:lnTo>
                    <a:pt x="89" y="224"/>
                  </a:lnTo>
                  <a:lnTo>
                    <a:pt x="34" y="235"/>
                  </a:lnTo>
                  <a:lnTo>
                    <a:pt x="34" y="268"/>
                  </a:lnTo>
                  <a:lnTo>
                    <a:pt x="212" y="23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1"/>
            <p:cNvSpPr/>
            <p:nvPr/>
          </p:nvSpPr>
          <p:spPr>
            <a:xfrm rot="1205253">
              <a:off x="6996967" y="2435387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0"/>
                  </a:lnTo>
                  <a:lnTo>
                    <a:pt x="67" y="56"/>
                  </a:lnTo>
                  <a:lnTo>
                    <a:pt x="89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41"/>
            <p:cNvSpPr/>
            <p:nvPr/>
          </p:nvSpPr>
          <p:spPr>
            <a:xfrm rot="1205253">
              <a:off x="6983386" y="2516788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56"/>
                  </a:lnTo>
                  <a:lnTo>
                    <a:pt x="11" y="100"/>
                  </a:lnTo>
                  <a:lnTo>
                    <a:pt x="56" y="56"/>
                  </a:lnTo>
                  <a:lnTo>
                    <a:pt x="89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41"/>
            <p:cNvSpPr/>
            <p:nvPr/>
          </p:nvSpPr>
          <p:spPr>
            <a:xfrm rot="1205253">
              <a:off x="6969974" y="2598235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0"/>
                  </a:moveTo>
                  <a:lnTo>
                    <a:pt x="0" y="56"/>
                  </a:lnTo>
                  <a:lnTo>
                    <a:pt x="0" y="101"/>
                  </a:lnTo>
                  <a:lnTo>
                    <a:pt x="56" y="45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68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41"/>
            <p:cNvSpPr/>
            <p:nvPr/>
          </p:nvSpPr>
          <p:spPr>
            <a:xfrm rot="1205253">
              <a:off x="7033691" y="2441256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11"/>
                  </a:lnTo>
                  <a:lnTo>
                    <a:pt x="67" y="56"/>
                  </a:lnTo>
                  <a:lnTo>
                    <a:pt x="100" y="234"/>
                  </a:lnTo>
                  <a:lnTo>
                    <a:pt x="34" y="245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1"/>
            <p:cNvSpPr/>
            <p:nvPr/>
          </p:nvSpPr>
          <p:spPr>
            <a:xfrm rot="1205253">
              <a:off x="7027463" y="2482382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101" y="38"/>
                  </a:moveTo>
                  <a:cubicBezTo>
                    <a:pt x="101" y="49"/>
                    <a:pt x="112" y="60"/>
                    <a:pt x="112" y="72"/>
                  </a:cubicBezTo>
                  <a:cubicBezTo>
                    <a:pt x="123" y="83"/>
                    <a:pt x="123" y="105"/>
                    <a:pt x="123" y="127"/>
                  </a:cubicBezTo>
                  <a:cubicBezTo>
                    <a:pt x="134" y="150"/>
                    <a:pt x="134" y="161"/>
                    <a:pt x="134" y="183"/>
                  </a:cubicBezTo>
                  <a:cubicBezTo>
                    <a:pt x="134" y="194"/>
                    <a:pt x="134" y="205"/>
                    <a:pt x="123" y="205"/>
                  </a:cubicBezTo>
                  <a:cubicBezTo>
                    <a:pt x="123" y="216"/>
                    <a:pt x="112" y="216"/>
                    <a:pt x="112" y="216"/>
                  </a:cubicBezTo>
                  <a:cubicBezTo>
                    <a:pt x="106" y="222"/>
                    <a:pt x="101" y="225"/>
                    <a:pt x="95" y="225"/>
                  </a:cubicBezTo>
                  <a:cubicBezTo>
                    <a:pt x="89" y="225"/>
                    <a:pt x="84" y="222"/>
                    <a:pt x="78" y="216"/>
                  </a:cubicBezTo>
                  <a:cubicBezTo>
                    <a:pt x="78" y="216"/>
                    <a:pt x="67" y="205"/>
                    <a:pt x="67" y="194"/>
                  </a:cubicBezTo>
                  <a:cubicBezTo>
                    <a:pt x="56" y="183"/>
                    <a:pt x="56" y="161"/>
                    <a:pt x="56" y="138"/>
                  </a:cubicBezTo>
                  <a:cubicBezTo>
                    <a:pt x="45" y="116"/>
                    <a:pt x="45" y="94"/>
                    <a:pt x="45" y="83"/>
                  </a:cubicBezTo>
                  <a:cubicBezTo>
                    <a:pt x="45" y="72"/>
                    <a:pt x="45" y="60"/>
                    <a:pt x="56" y="49"/>
                  </a:cubicBezTo>
                  <a:cubicBezTo>
                    <a:pt x="56" y="49"/>
                    <a:pt x="67" y="38"/>
                    <a:pt x="78" y="38"/>
                  </a:cubicBezTo>
                  <a:close/>
                  <a:moveTo>
                    <a:pt x="94" y="0"/>
                  </a:moveTo>
                  <a:cubicBezTo>
                    <a:pt x="86" y="0"/>
                    <a:pt x="77" y="2"/>
                    <a:pt x="67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1" y="38"/>
                    <a:pt x="0" y="49"/>
                    <a:pt x="0" y="72"/>
                  </a:cubicBezTo>
                  <a:cubicBezTo>
                    <a:pt x="0" y="94"/>
                    <a:pt x="0" y="116"/>
                    <a:pt x="0" y="150"/>
                  </a:cubicBezTo>
                  <a:cubicBezTo>
                    <a:pt x="20" y="228"/>
                    <a:pt x="48" y="263"/>
                    <a:pt x="92" y="263"/>
                  </a:cubicBezTo>
                  <a:cubicBezTo>
                    <a:pt x="98" y="263"/>
                    <a:pt x="105" y="262"/>
                    <a:pt x="112" y="261"/>
                  </a:cubicBezTo>
                  <a:cubicBezTo>
                    <a:pt x="145" y="261"/>
                    <a:pt x="167" y="239"/>
                    <a:pt x="179" y="216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67" y="72"/>
                    <a:pt x="156" y="38"/>
                    <a:pt x="134" y="16"/>
                  </a:cubicBezTo>
                  <a:cubicBezTo>
                    <a:pt x="126" y="8"/>
                    <a:pt x="113" y="0"/>
                    <a:pt x="94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1"/>
            <p:cNvSpPr/>
            <p:nvPr/>
          </p:nvSpPr>
          <p:spPr>
            <a:xfrm rot="1205253">
              <a:off x="7020109" y="2522657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0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41"/>
            <p:cNvSpPr/>
            <p:nvPr/>
          </p:nvSpPr>
          <p:spPr>
            <a:xfrm rot="1205253">
              <a:off x="7013819" y="2563312"/>
              <a:ext cx="18299" cy="25491"/>
            </a:xfrm>
            <a:custGeom>
              <a:avLst/>
              <a:gdLst/>
              <a:ahLst/>
              <a:cxnLst/>
              <a:rect l="l" t="t" r="r" b="b"/>
              <a:pathLst>
                <a:path w="201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56" y="56"/>
                  </a:lnTo>
                  <a:lnTo>
                    <a:pt x="90" y="224"/>
                  </a:lnTo>
                  <a:lnTo>
                    <a:pt x="23" y="235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01"/>
                  </a:lnTo>
                  <a:lnTo>
                    <a:pt x="134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41"/>
            <p:cNvSpPr/>
            <p:nvPr/>
          </p:nvSpPr>
          <p:spPr>
            <a:xfrm rot="1205253">
              <a:off x="7006525" y="2604074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56"/>
                  </a:lnTo>
                  <a:lnTo>
                    <a:pt x="12" y="101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1"/>
            <p:cNvSpPr/>
            <p:nvPr/>
          </p:nvSpPr>
          <p:spPr>
            <a:xfrm rot="1205253">
              <a:off x="6464167" y="2221072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41"/>
            <p:cNvSpPr/>
            <p:nvPr/>
          </p:nvSpPr>
          <p:spPr>
            <a:xfrm rot="1205253">
              <a:off x="6457220" y="2260875"/>
              <a:ext cx="17297" cy="24853"/>
            </a:xfrm>
            <a:custGeom>
              <a:avLst/>
              <a:gdLst/>
              <a:ahLst/>
              <a:cxnLst/>
              <a:rect l="l" t="t" r="r" b="b"/>
              <a:pathLst>
                <a:path w="190" h="273" extrusionOk="0">
                  <a:moveTo>
                    <a:pt x="89" y="45"/>
                  </a:moveTo>
                  <a:cubicBezTo>
                    <a:pt x="96" y="45"/>
                    <a:pt x="101" y="50"/>
                    <a:pt x="101" y="50"/>
                  </a:cubicBezTo>
                  <a:cubicBezTo>
                    <a:pt x="112" y="50"/>
                    <a:pt x="112" y="61"/>
                    <a:pt x="123" y="72"/>
                  </a:cubicBezTo>
                  <a:cubicBezTo>
                    <a:pt x="123" y="83"/>
                    <a:pt x="123" y="105"/>
                    <a:pt x="134" y="128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6"/>
                    <a:pt x="134" y="217"/>
                  </a:cubicBezTo>
                  <a:cubicBezTo>
                    <a:pt x="134" y="217"/>
                    <a:pt x="123" y="228"/>
                    <a:pt x="112" y="228"/>
                  </a:cubicBezTo>
                  <a:lnTo>
                    <a:pt x="90" y="228"/>
                  </a:lnTo>
                  <a:cubicBezTo>
                    <a:pt x="78" y="217"/>
                    <a:pt x="78" y="206"/>
                    <a:pt x="67" y="194"/>
                  </a:cubicBezTo>
                  <a:cubicBezTo>
                    <a:pt x="67" y="183"/>
                    <a:pt x="67" y="161"/>
                    <a:pt x="56" y="139"/>
                  </a:cubicBezTo>
                  <a:cubicBezTo>
                    <a:pt x="56" y="117"/>
                    <a:pt x="56" y="105"/>
                    <a:pt x="56" y="83"/>
                  </a:cubicBezTo>
                  <a:cubicBezTo>
                    <a:pt x="56" y="72"/>
                    <a:pt x="56" y="61"/>
                    <a:pt x="56" y="61"/>
                  </a:cubicBezTo>
                  <a:cubicBezTo>
                    <a:pt x="67" y="50"/>
                    <a:pt x="67" y="50"/>
                    <a:pt x="78" y="50"/>
                  </a:cubicBezTo>
                  <a:cubicBezTo>
                    <a:pt x="82" y="46"/>
                    <a:pt x="86" y="45"/>
                    <a:pt x="89" y="45"/>
                  </a:cubicBezTo>
                  <a:close/>
                  <a:moveTo>
                    <a:pt x="92" y="1"/>
                  </a:moveTo>
                  <a:cubicBezTo>
                    <a:pt x="84" y="1"/>
                    <a:pt x="76" y="2"/>
                    <a:pt x="67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9"/>
                    <a:pt x="12" y="61"/>
                    <a:pt x="1" y="72"/>
                  </a:cubicBezTo>
                  <a:cubicBezTo>
                    <a:pt x="1" y="94"/>
                    <a:pt x="1" y="117"/>
                    <a:pt x="12" y="150"/>
                  </a:cubicBezTo>
                  <a:cubicBezTo>
                    <a:pt x="23" y="239"/>
                    <a:pt x="56" y="272"/>
                    <a:pt x="123" y="272"/>
                  </a:cubicBezTo>
                  <a:cubicBezTo>
                    <a:pt x="145" y="261"/>
                    <a:pt x="168" y="250"/>
                    <a:pt x="179" y="217"/>
                  </a:cubicBezTo>
                  <a:cubicBezTo>
                    <a:pt x="190" y="194"/>
                    <a:pt x="190" y="161"/>
                    <a:pt x="179" y="117"/>
                  </a:cubicBezTo>
                  <a:cubicBezTo>
                    <a:pt x="179" y="72"/>
                    <a:pt x="168" y="50"/>
                    <a:pt x="145" y="27"/>
                  </a:cubicBezTo>
                  <a:cubicBezTo>
                    <a:pt x="129" y="11"/>
                    <a:pt x="113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41"/>
            <p:cNvSpPr/>
            <p:nvPr/>
          </p:nvSpPr>
          <p:spPr>
            <a:xfrm rot="1205253">
              <a:off x="6450788" y="2302331"/>
              <a:ext cx="18390" cy="24489"/>
            </a:xfrm>
            <a:custGeom>
              <a:avLst/>
              <a:gdLst/>
              <a:ahLst/>
              <a:cxnLst/>
              <a:rect l="l" t="t" r="r" b="b"/>
              <a:pathLst>
                <a:path w="202" h="269" extrusionOk="0">
                  <a:moveTo>
                    <a:pt x="56" y="1"/>
                  </a:moveTo>
                  <a:lnTo>
                    <a:pt x="1" y="56"/>
                  </a:lnTo>
                  <a:lnTo>
                    <a:pt x="1" y="101"/>
                  </a:lnTo>
                  <a:lnTo>
                    <a:pt x="56" y="45"/>
                  </a:lnTo>
                  <a:lnTo>
                    <a:pt x="90" y="223"/>
                  </a:lnTo>
                  <a:lnTo>
                    <a:pt x="23" y="235"/>
                  </a:lnTo>
                  <a:lnTo>
                    <a:pt x="34" y="268"/>
                  </a:lnTo>
                  <a:lnTo>
                    <a:pt x="201" y="23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1"/>
            <p:cNvSpPr/>
            <p:nvPr/>
          </p:nvSpPr>
          <p:spPr>
            <a:xfrm rot="1205253">
              <a:off x="6500890" y="2226941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90" y="235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1"/>
            <p:cNvSpPr/>
            <p:nvPr/>
          </p:nvSpPr>
          <p:spPr>
            <a:xfrm rot="1205253">
              <a:off x="6537442" y="2233782"/>
              <a:ext cx="19391" cy="24489"/>
            </a:xfrm>
            <a:custGeom>
              <a:avLst/>
              <a:gdLst/>
              <a:ahLst/>
              <a:cxnLst/>
              <a:rect l="l" t="t" r="r" b="b"/>
              <a:pathLst>
                <a:path w="213" h="269" extrusionOk="0">
                  <a:moveTo>
                    <a:pt x="56" y="1"/>
                  </a:moveTo>
                  <a:lnTo>
                    <a:pt x="1" y="56"/>
                  </a:lnTo>
                  <a:lnTo>
                    <a:pt x="1" y="101"/>
                  </a:lnTo>
                  <a:lnTo>
                    <a:pt x="56" y="45"/>
                  </a:lnTo>
                  <a:lnTo>
                    <a:pt x="90" y="224"/>
                  </a:lnTo>
                  <a:lnTo>
                    <a:pt x="23" y="235"/>
                  </a:lnTo>
                  <a:lnTo>
                    <a:pt x="34" y="268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41"/>
            <p:cNvSpPr/>
            <p:nvPr/>
          </p:nvSpPr>
          <p:spPr>
            <a:xfrm rot="1205253">
              <a:off x="6493629" y="2267515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67" y="11"/>
                  </a:lnTo>
                  <a:lnTo>
                    <a:pt x="1" y="67"/>
                  </a:lnTo>
                  <a:lnTo>
                    <a:pt x="12" y="100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12"/>
                  </a:lnTo>
                  <a:lnTo>
                    <a:pt x="145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1"/>
            <p:cNvSpPr/>
            <p:nvPr/>
          </p:nvSpPr>
          <p:spPr>
            <a:xfrm rot="1205253">
              <a:off x="6487309" y="2308342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1"/>
            <p:cNvSpPr/>
            <p:nvPr/>
          </p:nvSpPr>
          <p:spPr>
            <a:xfrm rot="1205253">
              <a:off x="6480048" y="2348916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1" y="56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1"/>
            <p:cNvSpPr/>
            <p:nvPr/>
          </p:nvSpPr>
          <p:spPr>
            <a:xfrm rot="1205253">
              <a:off x="6474164" y="2389101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79" y="38"/>
                  </a:moveTo>
                  <a:cubicBezTo>
                    <a:pt x="90" y="38"/>
                    <a:pt x="90" y="38"/>
                    <a:pt x="101" y="49"/>
                  </a:cubicBezTo>
                  <a:cubicBezTo>
                    <a:pt x="101" y="49"/>
                    <a:pt x="112" y="61"/>
                    <a:pt x="112" y="72"/>
                  </a:cubicBezTo>
                  <a:cubicBezTo>
                    <a:pt x="123" y="83"/>
                    <a:pt x="123" y="105"/>
                    <a:pt x="123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23" y="216"/>
                  </a:cubicBezTo>
                  <a:cubicBezTo>
                    <a:pt x="123" y="216"/>
                    <a:pt x="112" y="228"/>
                    <a:pt x="112" y="228"/>
                  </a:cubicBezTo>
                  <a:cubicBezTo>
                    <a:pt x="101" y="228"/>
                    <a:pt x="90" y="228"/>
                    <a:pt x="79" y="216"/>
                  </a:cubicBezTo>
                  <a:cubicBezTo>
                    <a:pt x="79" y="216"/>
                    <a:pt x="68" y="205"/>
                    <a:pt x="68" y="194"/>
                  </a:cubicBezTo>
                  <a:cubicBezTo>
                    <a:pt x="68" y="183"/>
                    <a:pt x="56" y="161"/>
                    <a:pt x="56" y="139"/>
                  </a:cubicBezTo>
                  <a:cubicBezTo>
                    <a:pt x="45" y="116"/>
                    <a:pt x="45" y="105"/>
                    <a:pt x="45" y="83"/>
                  </a:cubicBezTo>
                  <a:cubicBezTo>
                    <a:pt x="45" y="72"/>
                    <a:pt x="45" y="61"/>
                    <a:pt x="56" y="61"/>
                  </a:cubicBezTo>
                  <a:cubicBezTo>
                    <a:pt x="56" y="49"/>
                    <a:pt x="68" y="49"/>
                    <a:pt x="79" y="38"/>
                  </a:cubicBezTo>
                  <a:close/>
                  <a:moveTo>
                    <a:pt x="92" y="0"/>
                  </a:moveTo>
                  <a:cubicBezTo>
                    <a:pt x="85" y="0"/>
                    <a:pt x="76" y="2"/>
                    <a:pt x="68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49"/>
                    <a:pt x="1" y="72"/>
                  </a:cubicBezTo>
                  <a:cubicBezTo>
                    <a:pt x="1" y="94"/>
                    <a:pt x="1" y="116"/>
                    <a:pt x="1" y="150"/>
                  </a:cubicBezTo>
                  <a:cubicBezTo>
                    <a:pt x="20" y="228"/>
                    <a:pt x="48" y="263"/>
                    <a:pt x="93" y="263"/>
                  </a:cubicBezTo>
                  <a:cubicBezTo>
                    <a:pt x="99" y="263"/>
                    <a:pt x="105" y="262"/>
                    <a:pt x="112" y="261"/>
                  </a:cubicBezTo>
                  <a:cubicBezTo>
                    <a:pt x="146" y="261"/>
                    <a:pt x="168" y="250"/>
                    <a:pt x="179" y="216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68" y="72"/>
                    <a:pt x="157" y="38"/>
                    <a:pt x="134" y="27"/>
                  </a:cubicBezTo>
                  <a:cubicBezTo>
                    <a:pt x="126" y="11"/>
                    <a:pt x="112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1"/>
            <p:cNvSpPr/>
            <p:nvPr/>
          </p:nvSpPr>
          <p:spPr>
            <a:xfrm rot="1205253">
              <a:off x="6466639" y="2430347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0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68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1"/>
            <p:cNvSpPr/>
            <p:nvPr/>
          </p:nvSpPr>
          <p:spPr>
            <a:xfrm rot="1205253">
              <a:off x="6460521" y="2470031"/>
              <a:ext cx="18390" cy="25491"/>
            </a:xfrm>
            <a:custGeom>
              <a:avLst/>
              <a:gdLst/>
              <a:ahLst/>
              <a:cxnLst/>
              <a:rect l="l" t="t" r="r" b="b"/>
              <a:pathLst>
                <a:path w="202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" y="112"/>
                  </a:lnTo>
                  <a:lnTo>
                    <a:pt x="56" y="57"/>
                  </a:lnTo>
                  <a:lnTo>
                    <a:pt x="90" y="235"/>
                  </a:lnTo>
                  <a:lnTo>
                    <a:pt x="23" y="246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12"/>
                  </a:lnTo>
                  <a:lnTo>
                    <a:pt x="146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41"/>
            <p:cNvSpPr/>
            <p:nvPr/>
          </p:nvSpPr>
          <p:spPr>
            <a:xfrm rot="1205253">
              <a:off x="6453229" y="2510777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56" y="56"/>
                  </a:lnTo>
                  <a:lnTo>
                    <a:pt x="90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41"/>
            <p:cNvSpPr/>
            <p:nvPr/>
          </p:nvSpPr>
          <p:spPr>
            <a:xfrm rot="1205253">
              <a:off x="6531294" y="2273729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1" y="67"/>
                  </a:lnTo>
                  <a:lnTo>
                    <a:pt x="1" y="100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23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1"/>
            <p:cNvSpPr/>
            <p:nvPr/>
          </p:nvSpPr>
          <p:spPr>
            <a:xfrm rot="1205253">
              <a:off x="6568017" y="2279598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1" y="67"/>
                  </a:lnTo>
                  <a:lnTo>
                    <a:pt x="12" y="112"/>
                  </a:lnTo>
                  <a:lnTo>
                    <a:pt x="56" y="56"/>
                  </a:lnTo>
                  <a:lnTo>
                    <a:pt x="90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41"/>
            <p:cNvSpPr/>
            <p:nvPr/>
          </p:nvSpPr>
          <p:spPr>
            <a:xfrm rot="1205253">
              <a:off x="6560756" y="2320081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101" y="235"/>
                  </a:lnTo>
                  <a:lnTo>
                    <a:pt x="34" y="246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2"/>
                  </a:lnTo>
                  <a:lnTo>
                    <a:pt x="145" y="224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41"/>
            <p:cNvSpPr/>
            <p:nvPr/>
          </p:nvSpPr>
          <p:spPr>
            <a:xfrm rot="1205253">
              <a:off x="6524063" y="2314040"/>
              <a:ext cx="18390" cy="25491"/>
            </a:xfrm>
            <a:custGeom>
              <a:avLst/>
              <a:gdLst/>
              <a:ahLst/>
              <a:cxnLst/>
              <a:rect l="l" t="t" r="r" b="b"/>
              <a:pathLst>
                <a:path w="202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56" y="56"/>
                  </a:lnTo>
                  <a:lnTo>
                    <a:pt x="90" y="224"/>
                  </a:lnTo>
                  <a:lnTo>
                    <a:pt x="23" y="235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12"/>
                  </a:lnTo>
                  <a:lnTo>
                    <a:pt x="134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1"/>
            <p:cNvSpPr/>
            <p:nvPr/>
          </p:nvSpPr>
          <p:spPr>
            <a:xfrm rot="1205253">
              <a:off x="6554638" y="2360680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01" y="56"/>
                    <a:pt x="112" y="67"/>
                    <a:pt x="112" y="78"/>
                  </a:cubicBezTo>
                  <a:cubicBezTo>
                    <a:pt x="123" y="89"/>
                    <a:pt x="123" y="101"/>
                    <a:pt x="123" y="123"/>
                  </a:cubicBezTo>
                  <a:cubicBezTo>
                    <a:pt x="134" y="156"/>
                    <a:pt x="134" y="167"/>
                    <a:pt x="134" y="179"/>
                  </a:cubicBezTo>
                  <a:cubicBezTo>
                    <a:pt x="134" y="201"/>
                    <a:pt x="134" y="201"/>
                    <a:pt x="134" y="212"/>
                  </a:cubicBezTo>
                  <a:cubicBezTo>
                    <a:pt x="123" y="223"/>
                    <a:pt x="123" y="223"/>
                    <a:pt x="112" y="223"/>
                  </a:cubicBezTo>
                  <a:lnTo>
                    <a:pt x="90" y="223"/>
                  </a:lnTo>
                  <a:cubicBezTo>
                    <a:pt x="79" y="212"/>
                    <a:pt x="68" y="212"/>
                    <a:pt x="68" y="201"/>
                  </a:cubicBezTo>
                  <a:cubicBezTo>
                    <a:pt x="68" y="179"/>
                    <a:pt x="56" y="167"/>
                    <a:pt x="56" y="145"/>
                  </a:cubicBezTo>
                  <a:cubicBezTo>
                    <a:pt x="45" y="123"/>
                    <a:pt x="45" y="101"/>
                    <a:pt x="45" y="89"/>
                  </a:cubicBezTo>
                  <a:cubicBezTo>
                    <a:pt x="45" y="78"/>
                    <a:pt x="45" y="67"/>
                    <a:pt x="56" y="56"/>
                  </a:cubicBezTo>
                  <a:cubicBezTo>
                    <a:pt x="56" y="45"/>
                    <a:pt x="68" y="45"/>
                    <a:pt x="79" y="45"/>
                  </a:cubicBezTo>
                  <a:close/>
                  <a:moveTo>
                    <a:pt x="68" y="0"/>
                  </a:moveTo>
                  <a:cubicBezTo>
                    <a:pt x="45" y="11"/>
                    <a:pt x="34" y="11"/>
                    <a:pt x="23" y="23"/>
                  </a:cubicBezTo>
                  <a:cubicBezTo>
                    <a:pt x="12" y="34"/>
                    <a:pt x="1" y="56"/>
                    <a:pt x="1" y="78"/>
                  </a:cubicBezTo>
                  <a:cubicBezTo>
                    <a:pt x="1" y="101"/>
                    <a:pt x="1" y="123"/>
                    <a:pt x="1" y="156"/>
                  </a:cubicBezTo>
                  <a:cubicBezTo>
                    <a:pt x="21" y="226"/>
                    <a:pt x="50" y="269"/>
                    <a:pt x="96" y="269"/>
                  </a:cubicBezTo>
                  <a:cubicBezTo>
                    <a:pt x="101" y="269"/>
                    <a:pt x="106" y="269"/>
                    <a:pt x="112" y="268"/>
                  </a:cubicBezTo>
                  <a:cubicBezTo>
                    <a:pt x="146" y="257"/>
                    <a:pt x="168" y="245"/>
                    <a:pt x="179" y="223"/>
                  </a:cubicBezTo>
                  <a:cubicBezTo>
                    <a:pt x="190" y="201"/>
                    <a:pt x="190" y="167"/>
                    <a:pt x="179" y="123"/>
                  </a:cubicBezTo>
                  <a:cubicBezTo>
                    <a:pt x="168" y="78"/>
                    <a:pt x="157" y="45"/>
                    <a:pt x="146" y="23"/>
                  </a:cubicBezTo>
                  <a:cubicBezTo>
                    <a:pt x="123" y="0"/>
                    <a:pt x="101" y="0"/>
                    <a:pt x="6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1"/>
            <p:cNvSpPr/>
            <p:nvPr/>
          </p:nvSpPr>
          <p:spPr>
            <a:xfrm rot="1205253">
              <a:off x="6547175" y="2401482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8" y="57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6" y="21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1"/>
            <p:cNvSpPr/>
            <p:nvPr/>
          </p:nvSpPr>
          <p:spPr>
            <a:xfrm rot="1205253">
              <a:off x="6540885" y="2442228"/>
              <a:ext cx="18390" cy="25400"/>
            </a:xfrm>
            <a:custGeom>
              <a:avLst/>
              <a:gdLst/>
              <a:ahLst/>
              <a:cxnLst/>
              <a:rect l="l" t="t" r="r" b="b"/>
              <a:pathLst>
                <a:path w="202" h="279" extrusionOk="0">
                  <a:moveTo>
                    <a:pt x="101" y="0"/>
                  </a:moveTo>
                  <a:lnTo>
                    <a:pt x="57" y="12"/>
                  </a:lnTo>
                  <a:lnTo>
                    <a:pt x="1" y="56"/>
                  </a:lnTo>
                  <a:lnTo>
                    <a:pt x="1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1"/>
            <p:cNvSpPr/>
            <p:nvPr/>
          </p:nvSpPr>
          <p:spPr>
            <a:xfrm rot="1205253">
              <a:off x="6533750" y="2483001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0"/>
                  </a:moveTo>
                  <a:lnTo>
                    <a:pt x="1" y="56"/>
                  </a:lnTo>
                  <a:lnTo>
                    <a:pt x="12" y="100"/>
                  </a:lnTo>
                  <a:lnTo>
                    <a:pt x="68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7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1"/>
            <p:cNvSpPr/>
            <p:nvPr/>
          </p:nvSpPr>
          <p:spPr>
            <a:xfrm rot="1205253">
              <a:off x="6769329" y="2438112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0" y="45"/>
                  </a:moveTo>
                  <a:cubicBezTo>
                    <a:pt x="111" y="56"/>
                    <a:pt x="111" y="67"/>
                    <a:pt x="123" y="78"/>
                  </a:cubicBezTo>
                  <a:cubicBezTo>
                    <a:pt x="123" y="89"/>
                    <a:pt x="123" y="112"/>
                    <a:pt x="134" y="134"/>
                  </a:cubicBezTo>
                  <a:cubicBezTo>
                    <a:pt x="134" y="156"/>
                    <a:pt x="134" y="167"/>
                    <a:pt x="134" y="190"/>
                  </a:cubicBezTo>
                  <a:cubicBezTo>
                    <a:pt x="134" y="201"/>
                    <a:pt x="134" y="212"/>
                    <a:pt x="134" y="212"/>
                  </a:cubicBezTo>
                  <a:cubicBezTo>
                    <a:pt x="134" y="223"/>
                    <a:pt x="123" y="223"/>
                    <a:pt x="111" y="223"/>
                  </a:cubicBezTo>
                  <a:cubicBezTo>
                    <a:pt x="108" y="227"/>
                    <a:pt x="104" y="228"/>
                    <a:pt x="101" y="228"/>
                  </a:cubicBezTo>
                  <a:cubicBezTo>
                    <a:pt x="94" y="228"/>
                    <a:pt x="89" y="223"/>
                    <a:pt x="89" y="223"/>
                  </a:cubicBezTo>
                  <a:cubicBezTo>
                    <a:pt x="78" y="223"/>
                    <a:pt x="78" y="212"/>
                    <a:pt x="67" y="201"/>
                  </a:cubicBezTo>
                  <a:cubicBezTo>
                    <a:pt x="67" y="190"/>
                    <a:pt x="67" y="167"/>
                    <a:pt x="56" y="145"/>
                  </a:cubicBezTo>
                  <a:cubicBezTo>
                    <a:pt x="56" y="123"/>
                    <a:pt x="56" y="100"/>
                    <a:pt x="56" y="89"/>
                  </a:cubicBezTo>
                  <a:cubicBezTo>
                    <a:pt x="56" y="78"/>
                    <a:pt x="56" y="67"/>
                    <a:pt x="56" y="56"/>
                  </a:cubicBezTo>
                  <a:cubicBezTo>
                    <a:pt x="67" y="56"/>
                    <a:pt x="67" y="45"/>
                    <a:pt x="78" y="45"/>
                  </a:cubicBezTo>
                  <a:close/>
                  <a:moveTo>
                    <a:pt x="67" y="0"/>
                  </a:moveTo>
                  <a:cubicBezTo>
                    <a:pt x="56" y="11"/>
                    <a:pt x="33" y="22"/>
                    <a:pt x="22" y="34"/>
                  </a:cubicBezTo>
                  <a:cubicBezTo>
                    <a:pt x="11" y="45"/>
                    <a:pt x="11" y="56"/>
                    <a:pt x="0" y="78"/>
                  </a:cubicBezTo>
                  <a:cubicBezTo>
                    <a:pt x="0" y="100"/>
                    <a:pt x="0" y="123"/>
                    <a:pt x="11" y="156"/>
                  </a:cubicBezTo>
                  <a:cubicBezTo>
                    <a:pt x="21" y="234"/>
                    <a:pt x="48" y="270"/>
                    <a:pt x="99" y="270"/>
                  </a:cubicBezTo>
                  <a:cubicBezTo>
                    <a:pt x="107" y="270"/>
                    <a:pt x="114" y="269"/>
                    <a:pt x="123" y="268"/>
                  </a:cubicBezTo>
                  <a:cubicBezTo>
                    <a:pt x="145" y="268"/>
                    <a:pt x="167" y="245"/>
                    <a:pt x="178" y="223"/>
                  </a:cubicBezTo>
                  <a:cubicBezTo>
                    <a:pt x="189" y="201"/>
                    <a:pt x="189" y="167"/>
                    <a:pt x="178" y="123"/>
                  </a:cubicBezTo>
                  <a:cubicBezTo>
                    <a:pt x="178" y="78"/>
                    <a:pt x="167" y="45"/>
                    <a:pt x="145" y="22"/>
                  </a:cubicBezTo>
                  <a:cubicBezTo>
                    <a:pt x="123" y="11"/>
                    <a:pt x="100" y="0"/>
                    <a:pt x="6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41"/>
            <p:cNvSpPr/>
            <p:nvPr/>
          </p:nvSpPr>
          <p:spPr>
            <a:xfrm rot="1205253">
              <a:off x="6762837" y="2479086"/>
              <a:ext cx="18299" cy="25491"/>
            </a:xfrm>
            <a:custGeom>
              <a:avLst/>
              <a:gdLst/>
              <a:ahLst/>
              <a:cxnLst/>
              <a:rect l="l" t="t" r="r" b="b"/>
              <a:pathLst>
                <a:path w="201" h="280" extrusionOk="0">
                  <a:moveTo>
                    <a:pt x="100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56" y="56"/>
                  </a:lnTo>
                  <a:lnTo>
                    <a:pt x="89" y="224"/>
                  </a:lnTo>
                  <a:lnTo>
                    <a:pt x="22" y="235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12"/>
                  </a:lnTo>
                  <a:lnTo>
                    <a:pt x="145" y="224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1"/>
            <p:cNvSpPr/>
            <p:nvPr/>
          </p:nvSpPr>
          <p:spPr>
            <a:xfrm rot="1205253">
              <a:off x="6755546" y="2519832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89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41"/>
            <p:cNvSpPr/>
            <p:nvPr/>
          </p:nvSpPr>
          <p:spPr>
            <a:xfrm rot="1205253">
              <a:off x="6748285" y="2560315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11" y="1"/>
                  </a:moveTo>
                  <a:lnTo>
                    <a:pt x="56" y="12"/>
                  </a:lnTo>
                  <a:lnTo>
                    <a:pt x="0" y="57"/>
                  </a:lnTo>
                  <a:lnTo>
                    <a:pt x="11" y="101"/>
                  </a:lnTo>
                  <a:lnTo>
                    <a:pt x="67" y="57"/>
                  </a:lnTo>
                  <a:lnTo>
                    <a:pt x="100" y="224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01"/>
                  </a:lnTo>
                  <a:lnTo>
                    <a:pt x="145" y="213"/>
                  </a:lnTo>
                  <a:lnTo>
                    <a:pt x="11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1"/>
            <p:cNvSpPr/>
            <p:nvPr/>
          </p:nvSpPr>
          <p:spPr>
            <a:xfrm rot="1205253">
              <a:off x="6604569" y="2286439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0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68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1"/>
            <p:cNvSpPr/>
            <p:nvPr/>
          </p:nvSpPr>
          <p:spPr>
            <a:xfrm rot="1205253">
              <a:off x="6598513" y="2326593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79" y="38"/>
                  </a:moveTo>
                  <a:cubicBezTo>
                    <a:pt x="79" y="38"/>
                    <a:pt x="90" y="38"/>
                    <a:pt x="101" y="49"/>
                  </a:cubicBezTo>
                  <a:cubicBezTo>
                    <a:pt x="101" y="49"/>
                    <a:pt x="112" y="61"/>
                    <a:pt x="112" y="72"/>
                  </a:cubicBezTo>
                  <a:cubicBezTo>
                    <a:pt x="123" y="83"/>
                    <a:pt x="123" y="105"/>
                    <a:pt x="123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23" y="217"/>
                  </a:cubicBezTo>
                  <a:cubicBezTo>
                    <a:pt x="123" y="217"/>
                    <a:pt x="112" y="228"/>
                    <a:pt x="112" y="228"/>
                  </a:cubicBezTo>
                  <a:cubicBezTo>
                    <a:pt x="101" y="228"/>
                    <a:pt x="90" y="228"/>
                    <a:pt x="79" y="217"/>
                  </a:cubicBezTo>
                  <a:cubicBezTo>
                    <a:pt x="79" y="217"/>
                    <a:pt x="68" y="205"/>
                    <a:pt x="68" y="194"/>
                  </a:cubicBezTo>
                  <a:cubicBezTo>
                    <a:pt x="56" y="183"/>
                    <a:pt x="56" y="161"/>
                    <a:pt x="56" y="139"/>
                  </a:cubicBezTo>
                  <a:cubicBezTo>
                    <a:pt x="45" y="116"/>
                    <a:pt x="45" y="94"/>
                    <a:pt x="45" y="83"/>
                  </a:cubicBezTo>
                  <a:cubicBezTo>
                    <a:pt x="45" y="72"/>
                    <a:pt x="45" y="61"/>
                    <a:pt x="56" y="49"/>
                  </a:cubicBezTo>
                  <a:cubicBezTo>
                    <a:pt x="56" y="49"/>
                    <a:pt x="68" y="49"/>
                    <a:pt x="79" y="38"/>
                  </a:cubicBezTo>
                  <a:close/>
                  <a:moveTo>
                    <a:pt x="92" y="1"/>
                  </a:moveTo>
                  <a:cubicBezTo>
                    <a:pt x="85" y="1"/>
                    <a:pt x="77" y="2"/>
                    <a:pt x="68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49"/>
                    <a:pt x="1" y="72"/>
                  </a:cubicBezTo>
                  <a:cubicBezTo>
                    <a:pt x="1" y="94"/>
                    <a:pt x="1" y="116"/>
                    <a:pt x="1" y="150"/>
                  </a:cubicBezTo>
                  <a:cubicBezTo>
                    <a:pt x="20" y="228"/>
                    <a:pt x="48" y="263"/>
                    <a:pt x="93" y="263"/>
                  </a:cubicBezTo>
                  <a:cubicBezTo>
                    <a:pt x="99" y="263"/>
                    <a:pt x="105" y="263"/>
                    <a:pt x="112" y="261"/>
                  </a:cubicBezTo>
                  <a:cubicBezTo>
                    <a:pt x="146" y="261"/>
                    <a:pt x="168" y="239"/>
                    <a:pt x="179" y="217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68" y="72"/>
                    <a:pt x="157" y="38"/>
                    <a:pt x="134" y="27"/>
                  </a:cubicBezTo>
                  <a:cubicBezTo>
                    <a:pt x="126" y="11"/>
                    <a:pt x="112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1"/>
            <p:cNvSpPr/>
            <p:nvPr/>
          </p:nvSpPr>
          <p:spPr>
            <a:xfrm rot="1205253">
              <a:off x="6591160" y="2366868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1" y="67"/>
                  </a:lnTo>
                  <a:lnTo>
                    <a:pt x="12" y="112"/>
                  </a:lnTo>
                  <a:lnTo>
                    <a:pt x="68" y="56"/>
                  </a:lnTo>
                  <a:lnTo>
                    <a:pt x="90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1"/>
            <p:cNvSpPr/>
            <p:nvPr/>
          </p:nvSpPr>
          <p:spPr>
            <a:xfrm rot="1205253">
              <a:off x="6583899" y="2407351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68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8" y="57"/>
                  </a:lnTo>
                  <a:lnTo>
                    <a:pt x="101" y="235"/>
                  </a:lnTo>
                  <a:lnTo>
                    <a:pt x="34" y="246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3"/>
                  </a:lnTo>
                  <a:lnTo>
                    <a:pt x="146" y="224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1"/>
            <p:cNvSpPr/>
            <p:nvPr/>
          </p:nvSpPr>
          <p:spPr>
            <a:xfrm rot="1205253">
              <a:off x="6577578" y="2448269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7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1"/>
            <p:cNvSpPr/>
            <p:nvPr/>
          </p:nvSpPr>
          <p:spPr>
            <a:xfrm rot="1205253">
              <a:off x="6642092" y="2292449"/>
              <a:ext cx="18390" cy="25400"/>
            </a:xfrm>
            <a:custGeom>
              <a:avLst/>
              <a:gdLst/>
              <a:ahLst/>
              <a:cxnLst/>
              <a:rect l="l" t="t" r="r" b="b"/>
              <a:pathLst>
                <a:path w="202" h="279" extrusionOk="0">
                  <a:moveTo>
                    <a:pt x="101" y="0"/>
                  </a:moveTo>
                  <a:lnTo>
                    <a:pt x="57" y="12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79"/>
                  </a:lnTo>
                  <a:lnTo>
                    <a:pt x="201" y="245"/>
                  </a:lnTo>
                  <a:lnTo>
                    <a:pt x="201" y="201"/>
                  </a:lnTo>
                  <a:lnTo>
                    <a:pt x="134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1"/>
            <p:cNvSpPr/>
            <p:nvPr/>
          </p:nvSpPr>
          <p:spPr>
            <a:xfrm rot="1205253">
              <a:off x="6635018" y="2332788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87" y="41"/>
                  </a:moveTo>
                  <a:cubicBezTo>
                    <a:pt x="91" y="41"/>
                    <a:pt x="94" y="46"/>
                    <a:pt x="101" y="46"/>
                  </a:cubicBezTo>
                  <a:cubicBezTo>
                    <a:pt x="101" y="46"/>
                    <a:pt x="112" y="57"/>
                    <a:pt x="112" y="68"/>
                  </a:cubicBezTo>
                  <a:cubicBezTo>
                    <a:pt x="123" y="79"/>
                    <a:pt x="123" y="101"/>
                    <a:pt x="134" y="123"/>
                  </a:cubicBezTo>
                  <a:cubicBezTo>
                    <a:pt x="134" y="146"/>
                    <a:pt x="134" y="168"/>
                    <a:pt x="134" y="179"/>
                  </a:cubicBezTo>
                  <a:cubicBezTo>
                    <a:pt x="134" y="190"/>
                    <a:pt x="134" y="201"/>
                    <a:pt x="134" y="213"/>
                  </a:cubicBezTo>
                  <a:cubicBezTo>
                    <a:pt x="123" y="213"/>
                    <a:pt x="123" y="224"/>
                    <a:pt x="112" y="224"/>
                  </a:cubicBezTo>
                  <a:lnTo>
                    <a:pt x="90" y="224"/>
                  </a:lnTo>
                  <a:cubicBezTo>
                    <a:pt x="79" y="213"/>
                    <a:pt x="79" y="201"/>
                    <a:pt x="68" y="190"/>
                  </a:cubicBezTo>
                  <a:cubicBezTo>
                    <a:pt x="68" y="179"/>
                    <a:pt x="56" y="168"/>
                    <a:pt x="56" y="135"/>
                  </a:cubicBezTo>
                  <a:cubicBezTo>
                    <a:pt x="56" y="112"/>
                    <a:pt x="45" y="101"/>
                    <a:pt x="45" y="79"/>
                  </a:cubicBezTo>
                  <a:cubicBezTo>
                    <a:pt x="45" y="68"/>
                    <a:pt x="56" y="57"/>
                    <a:pt x="56" y="57"/>
                  </a:cubicBezTo>
                  <a:cubicBezTo>
                    <a:pt x="56" y="46"/>
                    <a:pt x="68" y="46"/>
                    <a:pt x="79" y="46"/>
                  </a:cubicBezTo>
                  <a:cubicBezTo>
                    <a:pt x="82" y="42"/>
                    <a:pt x="85" y="41"/>
                    <a:pt x="87" y="41"/>
                  </a:cubicBezTo>
                  <a:close/>
                  <a:moveTo>
                    <a:pt x="68" y="1"/>
                  </a:moveTo>
                  <a:cubicBezTo>
                    <a:pt x="45" y="1"/>
                    <a:pt x="34" y="12"/>
                    <a:pt x="23" y="23"/>
                  </a:cubicBezTo>
                  <a:cubicBezTo>
                    <a:pt x="12" y="34"/>
                    <a:pt x="1" y="57"/>
                    <a:pt x="1" y="68"/>
                  </a:cubicBezTo>
                  <a:cubicBezTo>
                    <a:pt x="1" y="90"/>
                    <a:pt x="1" y="123"/>
                    <a:pt x="1" y="146"/>
                  </a:cubicBezTo>
                  <a:cubicBezTo>
                    <a:pt x="21" y="226"/>
                    <a:pt x="50" y="270"/>
                    <a:pt x="96" y="270"/>
                  </a:cubicBezTo>
                  <a:cubicBezTo>
                    <a:pt x="101" y="270"/>
                    <a:pt x="107" y="269"/>
                    <a:pt x="112" y="268"/>
                  </a:cubicBezTo>
                  <a:cubicBezTo>
                    <a:pt x="146" y="257"/>
                    <a:pt x="168" y="246"/>
                    <a:pt x="179" y="213"/>
                  </a:cubicBezTo>
                  <a:cubicBezTo>
                    <a:pt x="190" y="190"/>
                    <a:pt x="190" y="157"/>
                    <a:pt x="179" y="112"/>
                  </a:cubicBezTo>
                  <a:cubicBezTo>
                    <a:pt x="168" y="68"/>
                    <a:pt x="157" y="46"/>
                    <a:pt x="146" y="23"/>
                  </a:cubicBezTo>
                  <a:cubicBezTo>
                    <a:pt x="123" y="1"/>
                    <a:pt x="101" y="1"/>
                    <a:pt x="6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1"/>
            <p:cNvSpPr/>
            <p:nvPr/>
          </p:nvSpPr>
          <p:spPr>
            <a:xfrm rot="1205253">
              <a:off x="6627711" y="2373709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1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68"/>
                  </a:lnTo>
                  <a:lnTo>
                    <a:pt x="212" y="246"/>
                  </a:lnTo>
                  <a:lnTo>
                    <a:pt x="212" y="201"/>
                  </a:lnTo>
                  <a:lnTo>
                    <a:pt x="146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1"/>
            <p:cNvSpPr/>
            <p:nvPr/>
          </p:nvSpPr>
          <p:spPr>
            <a:xfrm rot="1205253">
              <a:off x="6621375" y="2414624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0"/>
                  </a:moveTo>
                  <a:lnTo>
                    <a:pt x="1" y="56"/>
                  </a:lnTo>
                  <a:lnTo>
                    <a:pt x="1" y="100"/>
                  </a:lnTo>
                  <a:lnTo>
                    <a:pt x="57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7"/>
                  </a:lnTo>
                  <a:lnTo>
                    <a:pt x="213" y="234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1"/>
            <p:cNvSpPr/>
            <p:nvPr/>
          </p:nvSpPr>
          <p:spPr>
            <a:xfrm rot="1205253">
              <a:off x="6678785" y="2298491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7" y="12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57" y="56"/>
                  </a:lnTo>
                  <a:lnTo>
                    <a:pt x="90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1"/>
            <p:cNvSpPr/>
            <p:nvPr/>
          </p:nvSpPr>
          <p:spPr>
            <a:xfrm rot="1205253">
              <a:off x="6671726" y="2338655"/>
              <a:ext cx="17388" cy="24671"/>
            </a:xfrm>
            <a:custGeom>
              <a:avLst/>
              <a:gdLst/>
              <a:ahLst/>
              <a:cxnLst/>
              <a:rect l="l" t="t" r="r" b="b"/>
              <a:pathLst>
                <a:path w="191" h="271" extrusionOk="0">
                  <a:moveTo>
                    <a:pt x="101" y="46"/>
                  </a:moveTo>
                  <a:cubicBezTo>
                    <a:pt x="112" y="57"/>
                    <a:pt x="112" y="57"/>
                    <a:pt x="123" y="79"/>
                  </a:cubicBezTo>
                  <a:cubicBezTo>
                    <a:pt x="123" y="90"/>
                    <a:pt x="123" y="101"/>
                    <a:pt x="134" y="124"/>
                  </a:cubicBezTo>
                  <a:cubicBezTo>
                    <a:pt x="134" y="146"/>
                    <a:pt x="134" y="168"/>
                    <a:pt x="134" y="179"/>
                  </a:cubicBezTo>
                  <a:cubicBezTo>
                    <a:pt x="134" y="201"/>
                    <a:pt x="134" y="201"/>
                    <a:pt x="134" y="213"/>
                  </a:cubicBezTo>
                  <a:cubicBezTo>
                    <a:pt x="134" y="224"/>
                    <a:pt x="123" y="224"/>
                    <a:pt x="112" y="224"/>
                  </a:cubicBezTo>
                  <a:lnTo>
                    <a:pt x="90" y="224"/>
                  </a:lnTo>
                  <a:cubicBezTo>
                    <a:pt x="79" y="213"/>
                    <a:pt x="79" y="213"/>
                    <a:pt x="68" y="201"/>
                  </a:cubicBezTo>
                  <a:cubicBezTo>
                    <a:pt x="68" y="179"/>
                    <a:pt x="68" y="168"/>
                    <a:pt x="56" y="146"/>
                  </a:cubicBezTo>
                  <a:cubicBezTo>
                    <a:pt x="56" y="124"/>
                    <a:pt x="56" y="101"/>
                    <a:pt x="56" y="90"/>
                  </a:cubicBezTo>
                  <a:cubicBezTo>
                    <a:pt x="56" y="79"/>
                    <a:pt x="56" y="68"/>
                    <a:pt x="56" y="57"/>
                  </a:cubicBezTo>
                  <a:cubicBezTo>
                    <a:pt x="68" y="46"/>
                    <a:pt x="68" y="46"/>
                    <a:pt x="79" y="46"/>
                  </a:cubicBezTo>
                  <a:close/>
                  <a:moveTo>
                    <a:pt x="68" y="1"/>
                  </a:moveTo>
                  <a:cubicBezTo>
                    <a:pt x="56" y="12"/>
                    <a:pt x="34" y="12"/>
                    <a:pt x="23" y="23"/>
                  </a:cubicBezTo>
                  <a:cubicBezTo>
                    <a:pt x="12" y="34"/>
                    <a:pt x="12" y="57"/>
                    <a:pt x="1" y="79"/>
                  </a:cubicBezTo>
                  <a:cubicBezTo>
                    <a:pt x="1" y="101"/>
                    <a:pt x="1" y="124"/>
                    <a:pt x="12" y="157"/>
                  </a:cubicBezTo>
                  <a:cubicBezTo>
                    <a:pt x="22" y="227"/>
                    <a:pt x="50" y="270"/>
                    <a:pt x="104" y="270"/>
                  </a:cubicBezTo>
                  <a:cubicBezTo>
                    <a:pt x="110" y="270"/>
                    <a:pt x="116" y="269"/>
                    <a:pt x="123" y="268"/>
                  </a:cubicBezTo>
                  <a:cubicBezTo>
                    <a:pt x="146" y="257"/>
                    <a:pt x="168" y="246"/>
                    <a:pt x="179" y="224"/>
                  </a:cubicBezTo>
                  <a:cubicBezTo>
                    <a:pt x="190" y="190"/>
                    <a:pt x="190" y="157"/>
                    <a:pt x="179" y="124"/>
                  </a:cubicBezTo>
                  <a:cubicBezTo>
                    <a:pt x="179" y="79"/>
                    <a:pt x="168" y="46"/>
                    <a:pt x="146" y="23"/>
                  </a:cubicBezTo>
                  <a:cubicBezTo>
                    <a:pt x="123" y="1"/>
                    <a:pt x="101" y="1"/>
                    <a:pt x="6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1"/>
            <p:cNvSpPr/>
            <p:nvPr/>
          </p:nvSpPr>
          <p:spPr>
            <a:xfrm rot="1205253">
              <a:off x="6665218" y="2379717"/>
              <a:ext cx="18390" cy="25491"/>
            </a:xfrm>
            <a:custGeom>
              <a:avLst/>
              <a:gdLst/>
              <a:ahLst/>
              <a:cxnLst/>
              <a:rect l="l" t="t" r="r" b="b"/>
              <a:pathLst>
                <a:path w="202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56"/>
                  </a:lnTo>
                  <a:lnTo>
                    <a:pt x="1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1"/>
            <p:cNvSpPr/>
            <p:nvPr/>
          </p:nvSpPr>
          <p:spPr>
            <a:xfrm rot="1205253">
              <a:off x="6657927" y="2420463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7" y="11"/>
                  </a:lnTo>
                  <a:lnTo>
                    <a:pt x="1" y="56"/>
                  </a:lnTo>
                  <a:lnTo>
                    <a:pt x="12" y="100"/>
                  </a:lnTo>
                  <a:lnTo>
                    <a:pt x="68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3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1"/>
            <p:cNvSpPr/>
            <p:nvPr/>
          </p:nvSpPr>
          <p:spPr>
            <a:xfrm rot="1205253">
              <a:off x="6650854" y="2460979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1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101" y="223"/>
                  </a:lnTo>
                  <a:lnTo>
                    <a:pt x="34" y="235"/>
                  </a:lnTo>
                  <a:lnTo>
                    <a:pt x="45" y="268"/>
                  </a:lnTo>
                  <a:lnTo>
                    <a:pt x="212" y="235"/>
                  </a:lnTo>
                  <a:lnTo>
                    <a:pt x="212" y="201"/>
                  </a:lnTo>
                  <a:lnTo>
                    <a:pt x="146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1"/>
            <p:cNvSpPr/>
            <p:nvPr/>
          </p:nvSpPr>
          <p:spPr>
            <a:xfrm rot="1205253">
              <a:off x="6722612" y="2264674"/>
              <a:ext cx="18390" cy="24398"/>
            </a:xfrm>
            <a:custGeom>
              <a:avLst/>
              <a:gdLst/>
              <a:ahLst/>
              <a:cxnLst/>
              <a:rect l="l" t="t" r="r" b="b"/>
              <a:pathLst>
                <a:path w="202" h="268" extrusionOk="0">
                  <a:moveTo>
                    <a:pt x="57" y="0"/>
                  </a:moveTo>
                  <a:lnTo>
                    <a:pt x="1" y="56"/>
                  </a:lnTo>
                  <a:lnTo>
                    <a:pt x="1" y="100"/>
                  </a:lnTo>
                  <a:lnTo>
                    <a:pt x="57" y="45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67"/>
                  </a:lnTo>
                  <a:lnTo>
                    <a:pt x="201" y="234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1"/>
            <p:cNvSpPr/>
            <p:nvPr/>
          </p:nvSpPr>
          <p:spPr>
            <a:xfrm rot="1205253">
              <a:off x="6715509" y="2304360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7" y="12"/>
                  </a:lnTo>
                  <a:lnTo>
                    <a:pt x="1" y="67"/>
                  </a:lnTo>
                  <a:lnTo>
                    <a:pt x="12" y="112"/>
                  </a:lnTo>
                  <a:lnTo>
                    <a:pt x="68" y="56"/>
                  </a:lnTo>
                  <a:lnTo>
                    <a:pt x="90" y="234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1"/>
            <p:cNvSpPr/>
            <p:nvPr/>
          </p:nvSpPr>
          <p:spPr>
            <a:xfrm rot="1205253">
              <a:off x="6708340" y="2345142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101" y="39"/>
                  </a:moveTo>
                  <a:cubicBezTo>
                    <a:pt x="112" y="50"/>
                    <a:pt x="123" y="61"/>
                    <a:pt x="123" y="72"/>
                  </a:cubicBezTo>
                  <a:cubicBezTo>
                    <a:pt x="123" y="83"/>
                    <a:pt x="134" y="105"/>
                    <a:pt x="134" y="128"/>
                  </a:cubicBezTo>
                  <a:cubicBezTo>
                    <a:pt x="146" y="150"/>
                    <a:pt x="146" y="161"/>
                    <a:pt x="146" y="183"/>
                  </a:cubicBezTo>
                  <a:cubicBezTo>
                    <a:pt x="146" y="195"/>
                    <a:pt x="146" y="206"/>
                    <a:pt x="134" y="206"/>
                  </a:cubicBezTo>
                  <a:cubicBezTo>
                    <a:pt x="134" y="217"/>
                    <a:pt x="123" y="217"/>
                    <a:pt x="112" y="217"/>
                  </a:cubicBezTo>
                  <a:cubicBezTo>
                    <a:pt x="107" y="222"/>
                    <a:pt x="104" y="225"/>
                    <a:pt x="101" y="225"/>
                  </a:cubicBezTo>
                  <a:cubicBezTo>
                    <a:pt x="98" y="225"/>
                    <a:pt x="95" y="222"/>
                    <a:pt x="90" y="217"/>
                  </a:cubicBezTo>
                  <a:cubicBezTo>
                    <a:pt x="90" y="217"/>
                    <a:pt x="79" y="206"/>
                    <a:pt x="79" y="195"/>
                  </a:cubicBezTo>
                  <a:cubicBezTo>
                    <a:pt x="68" y="183"/>
                    <a:pt x="68" y="161"/>
                    <a:pt x="56" y="139"/>
                  </a:cubicBezTo>
                  <a:cubicBezTo>
                    <a:pt x="56" y="117"/>
                    <a:pt x="56" y="94"/>
                    <a:pt x="56" y="83"/>
                  </a:cubicBezTo>
                  <a:cubicBezTo>
                    <a:pt x="56" y="72"/>
                    <a:pt x="56" y="61"/>
                    <a:pt x="56" y="50"/>
                  </a:cubicBezTo>
                  <a:cubicBezTo>
                    <a:pt x="68" y="50"/>
                    <a:pt x="68" y="39"/>
                    <a:pt x="79" y="39"/>
                  </a:cubicBezTo>
                  <a:close/>
                  <a:moveTo>
                    <a:pt x="100" y="1"/>
                  </a:moveTo>
                  <a:cubicBezTo>
                    <a:pt x="93" y="1"/>
                    <a:pt x="85" y="2"/>
                    <a:pt x="79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9"/>
                    <a:pt x="12" y="50"/>
                    <a:pt x="12" y="72"/>
                  </a:cubicBezTo>
                  <a:cubicBezTo>
                    <a:pt x="1" y="94"/>
                    <a:pt x="1" y="117"/>
                    <a:pt x="12" y="150"/>
                  </a:cubicBezTo>
                  <a:cubicBezTo>
                    <a:pt x="22" y="228"/>
                    <a:pt x="57" y="263"/>
                    <a:pt x="103" y="263"/>
                  </a:cubicBezTo>
                  <a:cubicBezTo>
                    <a:pt x="110" y="263"/>
                    <a:pt x="116" y="263"/>
                    <a:pt x="123" y="261"/>
                  </a:cubicBezTo>
                  <a:cubicBezTo>
                    <a:pt x="157" y="261"/>
                    <a:pt x="168" y="239"/>
                    <a:pt x="179" y="217"/>
                  </a:cubicBezTo>
                  <a:cubicBezTo>
                    <a:pt x="190" y="195"/>
                    <a:pt x="190" y="161"/>
                    <a:pt x="190" y="117"/>
                  </a:cubicBezTo>
                  <a:cubicBezTo>
                    <a:pt x="179" y="72"/>
                    <a:pt x="168" y="39"/>
                    <a:pt x="146" y="16"/>
                  </a:cubicBezTo>
                  <a:cubicBezTo>
                    <a:pt x="138" y="8"/>
                    <a:pt x="119" y="1"/>
                    <a:pt x="100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1"/>
            <p:cNvSpPr/>
            <p:nvPr/>
          </p:nvSpPr>
          <p:spPr>
            <a:xfrm rot="1205253">
              <a:off x="6701912" y="2385758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3" y="246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1"/>
            <p:cNvSpPr/>
            <p:nvPr/>
          </p:nvSpPr>
          <p:spPr>
            <a:xfrm rot="1205253">
              <a:off x="6694651" y="2426332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7" y="11"/>
                  </a:lnTo>
                  <a:lnTo>
                    <a:pt x="1" y="67"/>
                  </a:lnTo>
                  <a:lnTo>
                    <a:pt x="12" y="100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3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1"/>
            <p:cNvSpPr/>
            <p:nvPr/>
          </p:nvSpPr>
          <p:spPr>
            <a:xfrm rot="1205253">
              <a:off x="6688330" y="2467159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56"/>
                  </a:lnTo>
                  <a:lnTo>
                    <a:pt x="1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23" y="235"/>
                  </a:lnTo>
                  <a:lnTo>
                    <a:pt x="34" y="279"/>
                  </a:lnTo>
                  <a:lnTo>
                    <a:pt x="213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1"/>
            <p:cNvSpPr/>
            <p:nvPr/>
          </p:nvSpPr>
          <p:spPr>
            <a:xfrm rot="1205253">
              <a:off x="6681241" y="2507764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101" y="0"/>
                  </a:moveTo>
                  <a:lnTo>
                    <a:pt x="57" y="11"/>
                  </a:ln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6" y="268"/>
                  </a:lnTo>
                  <a:lnTo>
                    <a:pt x="213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1"/>
            <p:cNvSpPr/>
            <p:nvPr/>
          </p:nvSpPr>
          <p:spPr>
            <a:xfrm rot="1205253">
              <a:off x="6674214" y="2547747"/>
              <a:ext cx="18390" cy="24034"/>
            </a:xfrm>
            <a:custGeom>
              <a:avLst/>
              <a:gdLst/>
              <a:ahLst/>
              <a:cxnLst/>
              <a:rect l="l" t="t" r="r" b="b"/>
              <a:pathLst>
                <a:path w="202" h="264" extrusionOk="0">
                  <a:moveTo>
                    <a:pt x="79" y="38"/>
                  </a:moveTo>
                  <a:cubicBezTo>
                    <a:pt x="90" y="38"/>
                    <a:pt x="101" y="38"/>
                    <a:pt x="112" y="49"/>
                  </a:cubicBezTo>
                  <a:cubicBezTo>
                    <a:pt x="112" y="49"/>
                    <a:pt x="123" y="61"/>
                    <a:pt x="123" y="72"/>
                  </a:cubicBezTo>
                  <a:cubicBezTo>
                    <a:pt x="123" y="83"/>
                    <a:pt x="135" y="105"/>
                    <a:pt x="135" y="127"/>
                  </a:cubicBezTo>
                  <a:cubicBezTo>
                    <a:pt x="146" y="150"/>
                    <a:pt x="146" y="172"/>
                    <a:pt x="146" y="183"/>
                  </a:cubicBezTo>
                  <a:cubicBezTo>
                    <a:pt x="146" y="194"/>
                    <a:pt x="146" y="205"/>
                    <a:pt x="135" y="216"/>
                  </a:cubicBezTo>
                  <a:cubicBezTo>
                    <a:pt x="135" y="216"/>
                    <a:pt x="123" y="228"/>
                    <a:pt x="112" y="228"/>
                  </a:cubicBezTo>
                  <a:cubicBezTo>
                    <a:pt x="112" y="228"/>
                    <a:pt x="101" y="228"/>
                    <a:pt x="90" y="216"/>
                  </a:cubicBezTo>
                  <a:cubicBezTo>
                    <a:pt x="90" y="216"/>
                    <a:pt x="79" y="205"/>
                    <a:pt x="79" y="194"/>
                  </a:cubicBezTo>
                  <a:cubicBezTo>
                    <a:pt x="68" y="183"/>
                    <a:pt x="68" y="161"/>
                    <a:pt x="68" y="138"/>
                  </a:cubicBezTo>
                  <a:cubicBezTo>
                    <a:pt x="57" y="116"/>
                    <a:pt x="57" y="94"/>
                    <a:pt x="57" y="83"/>
                  </a:cubicBezTo>
                  <a:cubicBezTo>
                    <a:pt x="57" y="72"/>
                    <a:pt x="57" y="61"/>
                    <a:pt x="68" y="61"/>
                  </a:cubicBezTo>
                  <a:cubicBezTo>
                    <a:pt x="68" y="49"/>
                    <a:pt x="79" y="49"/>
                    <a:pt x="79" y="38"/>
                  </a:cubicBezTo>
                  <a:close/>
                  <a:moveTo>
                    <a:pt x="103" y="0"/>
                  </a:moveTo>
                  <a:cubicBezTo>
                    <a:pt x="96" y="0"/>
                    <a:pt x="88" y="2"/>
                    <a:pt x="79" y="5"/>
                  </a:cubicBezTo>
                  <a:cubicBezTo>
                    <a:pt x="57" y="5"/>
                    <a:pt x="34" y="16"/>
                    <a:pt x="34" y="27"/>
                  </a:cubicBezTo>
                  <a:cubicBezTo>
                    <a:pt x="23" y="38"/>
                    <a:pt x="12" y="49"/>
                    <a:pt x="12" y="72"/>
                  </a:cubicBezTo>
                  <a:cubicBezTo>
                    <a:pt x="1" y="94"/>
                    <a:pt x="12" y="116"/>
                    <a:pt x="12" y="150"/>
                  </a:cubicBezTo>
                  <a:cubicBezTo>
                    <a:pt x="22" y="228"/>
                    <a:pt x="57" y="263"/>
                    <a:pt x="103" y="263"/>
                  </a:cubicBezTo>
                  <a:cubicBezTo>
                    <a:pt x="110" y="263"/>
                    <a:pt x="117" y="262"/>
                    <a:pt x="123" y="261"/>
                  </a:cubicBezTo>
                  <a:cubicBezTo>
                    <a:pt x="157" y="261"/>
                    <a:pt x="179" y="239"/>
                    <a:pt x="179" y="216"/>
                  </a:cubicBezTo>
                  <a:cubicBezTo>
                    <a:pt x="190" y="194"/>
                    <a:pt x="201" y="161"/>
                    <a:pt x="190" y="116"/>
                  </a:cubicBezTo>
                  <a:cubicBezTo>
                    <a:pt x="179" y="72"/>
                    <a:pt x="168" y="38"/>
                    <a:pt x="146" y="27"/>
                  </a:cubicBezTo>
                  <a:cubicBezTo>
                    <a:pt x="138" y="11"/>
                    <a:pt x="123" y="0"/>
                    <a:pt x="103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1"/>
            <p:cNvSpPr/>
            <p:nvPr/>
          </p:nvSpPr>
          <p:spPr>
            <a:xfrm rot="1205253">
              <a:off x="6759134" y="2270685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7" y="11"/>
                  </a:lnTo>
                  <a:lnTo>
                    <a:pt x="1" y="56"/>
                  </a:lnTo>
                  <a:lnTo>
                    <a:pt x="12" y="100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1"/>
            <p:cNvSpPr/>
            <p:nvPr/>
          </p:nvSpPr>
          <p:spPr>
            <a:xfrm rot="1205253">
              <a:off x="6752060" y="2311201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1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101" y="223"/>
                  </a:lnTo>
                  <a:lnTo>
                    <a:pt x="34" y="235"/>
                  </a:lnTo>
                  <a:lnTo>
                    <a:pt x="45" y="268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1"/>
            <p:cNvSpPr/>
            <p:nvPr/>
          </p:nvSpPr>
          <p:spPr>
            <a:xfrm rot="1205253">
              <a:off x="6745724" y="2352116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0"/>
                  </a:moveTo>
                  <a:lnTo>
                    <a:pt x="1" y="56"/>
                  </a:lnTo>
                  <a:lnTo>
                    <a:pt x="1" y="100"/>
                  </a:lnTo>
                  <a:lnTo>
                    <a:pt x="57" y="45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68"/>
                  </a:lnTo>
                  <a:lnTo>
                    <a:pt x="213" y="234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1"/>
            <p:cNvSpPr/>
            <p:nvPr/>
          </p:nvSpPr>
          <p:spPr>
            <a:xfrm rot="1205253">
              <a:off x="6738743" y="2391929"/>
              <a:ext cx="17388" cy="23943"/>
            </a:xfrm>
            <a:custGeom>
              <a:avLst/>
              <a:gdLst/>
              <a:ahLst/>
              <a:cxnLst/>
              <a:rect l="l" t="t" r="r" b="b"/>
              <a:pathLst>
                <a:path w="191" h="263" extrusionOk="0">
                  <a:moveTo>
                    <a:pt x="79" y="38"/>
                  </a:moveTo>
                  <a:cubicBezTo>
                    <a:pt x="90" y="38"/>
                    <a:pt x="101" y="38"/>
                    <a:pt x="101" y="49"/>
                  </a:cubicBezTo>
                  <a:cubicBezTo>
                    <a:pt x="112" y="49"/>
                    <a:pt x="112" y="60"/>
                    <a:pt x="123" y="72"/>
                  </a:cubicBezTo>
                  <a:cubicBezTo>
                    <a:pt x="123" y="83"/>
                    <a:pt x="123" y="105"/>
                    <a:pt x="135" y="127"/>
                  </a:cubicBezTo>
                  <a:cubicBezTo>
                    <a:pt x="135" y="150"/>
                    <a:pt x="135" y="161"/>
                    <a:pt x="135" y="183"/>
                  </a:cubicBezTo>
                  <a:cubicBezTo>
                    <a:pt x="135" y="194"/>
                    <a:pt x="135" y="205"/>
                    <a:pt x="135" y="205"/>
                  </a:cubicBezTo>
                  <a:cubicBezTo>
                    <a:pt x="135" y="216"/>
                    <a:pt x="123" y="216"/>
                    <a:pt x="112" y="228"/>
                  </a:cubicBezTo>
                  <a:cubicBezTo>
                    <a:pt x="101" y="228"/>
                    <a:pt x="90" y="228"/>
                    <a:pt x="90" y="216"/>
                  </a:cubicBezTo>
                  <a:cubicBezTo>
                    <a:pt x="79" y="216"/>
                    <a:pt x="79" y="205"/>
                    <a:pt x="68" y="194"/>
                  </a:cubicBezTo>
                  <a:cubicBezTo>
                    <a:pt x="68" y="183"/>
                    <a:pt x="68" y="161"/>
                    <a:pt x="57" y="138"/>
                  </a:cubicBezTo>
                  <a:cubicBezTo>
                    <a:pt x="57" y="116"/>
                    <a:pt x="57" y="94"/>
                    <a:pt x="57" y="83"/>
                  </a:cubicBezTo>
                  <a:cubicBezTo>
                    <a:pt x="57" y="72"/>
                    <a:pt x="57" y="60"/>
                    <a:pt x="57" y="49"/>
                  </a:cubicBezTo>
                  <a:cubicBezTo>
                    <a:pt x="57" y="49"/>
                    <a:pt x="68" y="38"/>
                    <a:pt x="79" y="38"/>
                  </a:cubicBezTo>
                  <a:close/>
                  <a:moveTo>
                    <a:pt x="95" y="0"/>
                  </a:moveTo>
                  <a:cubicBezTo>
                    <a:pt x="86" y="0"/>
                    <a:pt x="78" y="1"/>
                    <a:pt x="68" y="5"/>
                  </a:cubicBezTo>
                  <a:cubicBezTo>
                    <a:pt x="57" y="5"/>
                    <a:pt x="34" y="16"/>
                    <a:pt x="23" y="27"/>
                  </a:cubicBezTo>
                  <a:cubicBezTo>
                    <a:pt x="12" y="38"/>
                    <a:pt x="1" y="49"/>
                    <a:pt x="1" y="72"/>
                  </a:cubicBezTo>
                  <a:cubicBezTo>
                    <a:pt x="1" y="94"/>
                    <a:pt x="1" y="116"/>
                    <a:pt x="12" y="150"/>
                  </a:cubicBezTo>
                  <a:cubicBezTo>
                    <a:pt x="22" y="228"/>
                    <a:pt x="49" y="263"/>
                    <a:pt x="100" y="263"/>
                  </a:cubicBezTo>
                  <a:cubicBezTo>
                    <a:pt x="107" y="263"/>
                    <a:pt x="115" y="262"/>
                    <a:pt x="123" y="261"/>
                  </a:cubicBezTo>
                  <a:cubicBezTo>
                    <a:pt x="146" y="261"/>
                    <a:pt x="168" y="239"/>
                    <a:pt x="179" y="216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79" y="72"/>
                    <a:pt x="157" y="38"/>
                    <a:pt x="146" y="16"/>
                  </a:cubicBezTo>
                  <a:cubicBezTo>
                    <a:pt x="130" y="8"/>
                    <a:pt x="114" y="0"/>
                    <a:pt x="95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1"/>
            <p:cNvSpPr/>
            <p:nvPr/>
          </p:nvSpPr>
          <p:spPr>
            <a:xfrm rot="1205253">
              <a:off x="6732434" y="2432389"/>
              <a:ext cx="18299" cy="25400"/>
            </a:xfrm>
            <a:custGeom>
              <a:avLst/>
              <a:gdLst/>
              <a:ahLst/>
              <a:cxnLst/>
              <a:rect l="l" t="t" r="r" b="b"/>
              <a:pathLst>
                <a:path w="201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0" y="100"/>
                  </a:lnTo>
                  <a:lnTo>
                    <a:pt x="56" y="56"/>
                  </a:lnTo>
                  <a:lnTo>
                    <a:pt x="89" y="234"/>
                  </a:lnTo>
                  <a:lnTo>
                    <a:pt x="22" y="245"/>
                  </a:lnTo>
                  <a:lnTo>
                    <a:pt x="33" y="279"/>
                  </a:lnTo>
                  <a:lnTo>
                    <a:pt x="201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1"/>
            <p:cNvSpPr/>
            <p:nvPr/>
          </p:nvSpPr>
          <p:spPr>
            <a:xfrm rot="1205253">
              <a:off x="6725054" y="2473029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57" y="56"/>
                  </a:lnTo>
                  <a:lnTo>
                    <a:pt x="90" y="224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3" y="246"/>
                  </a:lnTo>
                  <a:lnTo>
                    <a:pt x="202" y="212"/>
                  </a:lnTo>
                  <a:lnTo>
                    <a:pt x="146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1"/>
            <p:cNvSpPr/>
            <p:nvPr/>
          </p:nvSpPr>
          <p:spPr>
            <a:xfrm rot="1205253">
              <a:off x="6717793" y="2513603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7" y="11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6" y="279"/>
                  </a:lnTo>
                  <a:lnTo>
                    <a:pt x="213" y="245"/>
                  </a:lnTo>
                  <a:lnTo>
                    <a:pt x="213" y="201"/>
                  </a:lnTo>
                  <a:lnTo>
                    <a:pt x="146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1"/>
            <p:cNvSpPr/>
            <p:nvPr/>
          </p:nvSpPr>
          <p:spPr>
            <a:xfrm rot="1205253">
              <a:off x="6796059" y="2276235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12" y="56"/>
                    <a:pt x="112" y="56"/>
                    <a:pt x="123" y="67"/>
                  </a:cubicBezTo>
                  <a:cubicBezTo>
                    <a:pt x="123" y="89"/>
                    <a:pt x="123" y="100"/>
                    <a:pt x="135" y="123"/>
                  </a:cubicBezTo>
                  <a:cubicBezTo>
                    <a:pt x="135" y="145"/>
                    <a:pt x="135" y="167"/>
                    <a:pt x="135" y="178"/>
                  </a:cubicBezTo>
                  <a:cubicBezTo>
                    <a:pt x="135" y="189"/>
                    <a:pt x="135" y="201"/>
                    <a:pt x="135" y="212"/>
                  </a:cubicBezTo>
                  <a:cubicBezTo>
                    <a:pt x="123" y="223"/>
                    <a:pt x="123" y="223"/>
                    <a:pt x="112" y="223"/>
                  </a:cubicBezTo>
                  <a:lnTo>
                    <a:pt x="90" y="223"/>
                  </a:lnTo>
                  <a:cubicBezTo>
                    <a:pt x="79" y="212"/>
                    <a:pt x="79" y="212"/>
                    <a:pt x="68" y="189"/>
                  </a:cubicBezTo>
                  <a:cubicBezTo>
                    <a:pt x="68" y="178"/>
                    <a:pt x="68" y="167"/>
                    <a:pt x="57" y="145"/>
                  </a:cubicBezTo>
                  <a:cubicBezTo>
                    <a:pt x="57" y="111"/>
                    <a:pt x="57" y="100"/>
                    <a:pt x="57" y="89"/>
                  </a:cubicBezTo>
                  <a:cubicBezTo>
                    <a:pt x="57" y="67"/>
                    <a:pt x="57" y="56"/>
                    <a:pt x="57" y="56"/>
                  </a:cubicBezTo>
                  <a:cubicBezTo>
                    <a:pt x="57" y="45"/>
                    <a:pt x="68" y="45"/>
                    <a:pt x="79" y="45"/>
                  </a:cubicBezTo>
                  <a:close/>
                  <a:moveTo>
                    <a:pt x="68" y="0"/>
                  </a:moveTo>
                  <a:cubicBezTo>
                    <a:pt x="45" y="0"/>
                    <a:pt x="34" y="11"/>
                    <a:pt x="23" y="22"/>
                  </a:cubicBezTo>
                  <a:cubicBezTo>
                    <a:pt x="12" y="34"/>
                    <a:pt x="1" y="56"/>
                    <a:pt x="1" y="78"/>
                  </a:cubicBezTo>
                  <a:cubicBezTo>
                    <a:pt x="1" y="89"/>
                    <a:pt x="1" y="123"/>
                    <a:pt x="12" y="145"/>
                  </a:cubicBezTo>
                  <a:cubicBezTo>
                    <a:pt x="22" y="225"/>
                    <a:pt x="50" y="269"/>
                    <a:pt x="104" y="269"/>
                  </a:cubicBezTo>
                  <a:cubicBezTo>
                    <a:pt x="110" y="269"/>
                    <a:pt x="117" y="269"/>
                    <a:pt x="123" y="267"/>
                  </a:cubicBezTo>
                  <a:cubicBezTo>
                    <a:pt x="146" y="256"/>
                    <a:pt x="168" y="245"/>
                    <a:pt x="179" y="223"/>
                  </a:cubicBezTo>
                  <a:cubicBezTo>
                    <a:pt x="190" y="189"/>
                    <a:pt x="190" y="156"/>
                    <a:pt x="179" y="111"/>
                  </a:cubicBezTo>
                  <a:cubicBezTo>
                    <a:pt x="179" y="78"/>
                    <a:pt x="157" y="45"/>
                    <a:pt x="146" y="22"/>
                  </a:cubicBezTo>
                  <a:cubicBezTo>
                    <a:pt x="123" y="0"/>
                    <a:pt x="101" y="0"/>
                    <a:pt x="6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1"/>
            <p:cNvSpPr/>
            <p:nvPr/>
          </p:nvSpPr>
          <p:spPr>
            <a:xfrm rot="1205253">
              <a:off x="6907165" y="2294733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9"/>
                  </a:moveTo>
                  <a:cubicBezTo>
                    <a:pt x="89" y="39"/>
                    <a:pt x="89" y="39"/>
                    <a:pt x="100" y="50"/>
                  </a:cubicBezTo>
                  <a:cubicBezTo>
                    <a:pt x="100" y="50"/>
                    <a:pt x="111" y="61"/>
                    <a:pt x="111" y="72"/>
                  </a:cubicBezTo>
                  <a:cubicBezTo>
                    <a:pt x="123" y="83"/>
                    <a:pt x="123" y="106"/>
                    <a:pt x="134" y="128"/>
                  </a:cubicBezTo>
                  <a:cubicBezTo>
                    <a:pt x="134" y="150"/>
                    <a:pt x="134" y="172"/>
                    <a:pt x="134" y="184"/>
                  </a:cubicBezTo>
                  <a:cubicBezTo>
                    <a:pt x="134" y="195"/>
                    <a:pt x="134" y="206"/>
                    <a:pt x="134" y="217"/>
                  </a:cubicBezTo>
                  <a:cubicBezTo>
                    <a:pt x="123" y="217"/>
                    <a:pt x="123" y="228"/>
                    <a:pt x="111" y="228"/>
                  </a:cubicBezTo>
                  <a:cubicBezTo>
                    <a:pt x="100" y="228"/>
                    <a:pt x="89" y="228"/>
                    <a:pt x="89" y="217"/>
                  </a:cubicBezTo>
                  <a:cubicBezTo>
                    <a:pt x="78" y="217"/>
                    <a:pt x="78" y="206"/>
                    <a:pt x="67" y="195"/>
                  </a:cubicBezTo>
                  <a:cubicBezTo>
                    <a:pt x="67" y="184"/>
                    <a:pt x="56" y="161"/>
                    <a:pt x="56" y="139"/>
                  </a:cubicBezTo>
                  <a:cubicBezTo>
                    <a:pt x="56" y="117"/>
                    <a:pt x="45" y="106"/>
                    <a:pt x="45" y="83"/>
                  </a:cubicBezTo>
                  <a:cubicBezTo>
                    <a:pt x="45" y="72"/>
                    <a:pt x="45" y="61"/>
                    <a:pt x="56" y="61"/>
                  </a:cubicBezTo>
                  <a:cubicBezTo>
                    <a:pt x="56" y="50"/>
                    <a:pt x="67" y="50"/>
                    <a:pt x="78" y="39"/>
                  </a:cubicBezTo>
                  <a:close/>
                  <a:moveTo>
                    <a:pt x="92" y="1"/>
                  </a:moveTo>
                  <a:cubicBezTo>
                    <a:pt x="84" y="1"/>
                    <a:pt x="76" y="2"/>
                    <a:pt x="67" y="5"/>
                  </a:cubicBezTo>
                  <a:cubicBezTo>
                    <a:pt x="45" y="5"/>
                    <a:pt x="33" y="16"/>
                    <a:pt x="22" y="28"/>
                  </a:cubicBezTo>
                  <a:cubicBezTo>
                    <a:pt x="11" y="39"/>
                    <a:pt x="0" y="50"/>
                    <a:pt x="0" y="72"/>
                  </a:cubicBezTo>
                  <a:cubicBezTo>
                    <a:pt x="0" y="94"/>
                    <a:pt x="0" y="117"/>
                    <a:pt x="0" y="150"/>
                  </a:cubicBezTo>
                  <a:cubicBezTo>
                    <a:pt x="20" y="228"/>
                    <a:pt x="48" y="264"/>
                    <a:pt x="92" y="264"/>
                  </a:cubicBezTo>
                  <a:cubicBezTo>
                    <a:pt x="98" y="264"/>
                    <a:pt x="105" y="263"/>
                    <a:pt x="111" y="262"/>
                  </a:cubicBezTo>
                  <a:cubicBezTo>
                    <a:pt x="145" y="262"/>
                    <a:pt x="167" y="250"/>
                    <a:pt x="178" y="217"/>
                  </a:cubicBezTo>
                  <a:cubicBezTo>
                    <a:pt x="189" y="195"/>
                    <a:pt x="189" y="161"/>
                    <a:pt x="178" y="117"/>
                  </a:cubicBezTo>
                  <a:cubicBezTo>
                    <a:pt x="167" y="72"/>
                    <a:pt x="156" y="39"/>
                    <a:pt x="145" y="28"/>
                  </a:cubicBezTo>
                  <a:cubicBezTo>
                    <a:pt x="129" y="11"/>
                    <a:pt x="112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1"/>
            <p:cNvSpPr/>
            <p:nvPr/>
          </p:nvSpPr>
          <p:spPr>
            <a:xfrm rot="1205253">
              <a:off x="6943639" y="2301013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0" y="45"/>
                  </a:moveTo>
                  <a:cubicBezTo>
                    <a:pt x="111" y="56"/>
                    <a:pt x="111" y="56"/>
                    <a:pt x="123" y="67"/>
                  </a:cubicBezTo>
                  <a:cubicBezTo>
                    <a:pt x="123" y="89"/>
                    <a:pt x="123" y="101"/>
                    <a:pt x="134" y="123"/>
                  </a:cubicBezTo>
                  <a:cubicBezTo>
                    <a:pt x="134" y="145"/>
                    <a:pt x="134" y="167"/>
                    <a:pt x="134" y="179"/>
                  </a:cubicBezTo>
                  <a:cubicBezTo>
                    <a:pt x="134" y="190"/>
                    <a:pt x="134" y="201"/>
                    <a:pt x="134" y="212"/>
                  </a:cubicBezTo>
                  <a:cubicBezTo>
                    <a:pt x="134" y="223"/>
                    <a:pt x="123" y="223"/>
                    <a:pt x="111" y="223"/>
                  </a:cubicBezTo>
                  <a:lnTo>
                    <a:pt x="89" y="223"/>
                  </a:lnTo>
                  <a:cubicBezTo>
                    <a:pt x="78" y="212"/>
                    <a:pt x="78" y="201"/>
                    <a:pt x="67" y="190"/>
                  </a:cubicBezTo>
                  <a:cubicBezTo>
                    <a:pt x="67" y="179"/>
                    <a:pt x="67" y="167"/>
                    <a:pt x="56" y="145"/>
                  </a:cubicBezTo>
                  <a:cubicBezTo>
                    <a:pt x="56" y="112"/>
                    <a:pt x="56" y="101"/>
                    <a:pt x="56" y="89"/>
                  </a:cubicBezTo>
                  <a:cubicBezTo>
                    <a:pt x="56" y="67"/>
                    <a:pt x="56" y="56"/>
                    <a:pt x="56" y="56"/>
                  </a:cubicBezTo>
                  <a:cubicBezTo>
                    <a:pt x="67" y="45"/>
                    <a:pt x="67" y="45"/>
                    <a:pt x="78" y="45"/>
                  </a:cubicBezTo>
                  <a:close/>
                  <a:moveTo>
                    <a:pt x="67" y="0"/>
                  </a:moveTo>
                  <a:cubicBezTo>
                    <a:pt x="56" y="11"/>
                    <a:pt x="33" y="11"/>
                    <a:pt x="22" y="23"/>
                  </a:cubicBezTo>
                  <a:cubicBezTo>
                    <a:pt x="11" y="34"/>
                    <a:pt x="11" y="56"/>
                    <a:pt x="0" y="78"/>
                  </a:cubicBezTo>
                  <a:cubicBezTo>
                    <a:pt x="0" y="89"/>
                    <a:pt x="0" y="123"/>
                    <a:pt x="11" y="145"/>
                  </a:cubicBezTo>
                  <a:cubicBezTo>
                    <a:pt x="21" y="225"/>
                    <a:pt x="49" y="269"/>
                    <a:pt x="103" y="269"/>
                  </a:cubicBezTo>
                  <a:cubicBezTo>
                    <a:pt x="109" y="269"/>
                    <a:pt x="116" y="269"/>
                    <a:pt x="123" y="268"/>
                  </a:cubicBezTo>
                  <a:cubicBezTo>
                    <a:pt x="145" y="257"/>
                    <a:pt x="167" y="245"/>
                    <a:pt x="178" y="223"/>
                  </a:cubicBezTo>
                  <a:cubicBezTo>
                    <a:pt x="189" y="190"/>
                    <a:pt x="189" y="156"/>
                    <a:pt x="178" y="112"/>
                  </a:cubicBezTo>
                  <a:cubicBezTo>
                    <a:pt x="178" y="78"/>
                    <a:pt x="167" y="45"/>
                    <a:pt x="145" y="23"/>
                  </a:cubicBezTo>
                  <a:cubicBezTo>
                    <a:pt x="123" y="0"/>
                    <a:pt x="100" y="0"/>
                    <a:pt x="6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41"/>
            <p:cNvSpPr/>
            <p:nvPr/>
          </p:nvSpPr>
          <p:spPr>
            <a:xfrm rot="1205253">
              <a:off x="6980362" y="2306882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0" y="45"/>
                  </a:moveTo>
                  <a:cubicBezTo>
                    <a:pt x="111" y="56"/>
                    <a:pt x="123" y="67"/>
                    <a:pt x="123" y="78"/>
                  </a:cubicBezTo>
                  <a:cubicBezTo>
                    <a:pt x="123" y="89"/>
                    <a:pt x="134" y="101"/>
                    <a:pt x="134" y="134"/>
                  </a:cubicBezTo>
                  <a:cubicBezTo>
                    <a:pt x="145" y="156"/>
                    <a:pt x="145" y="167"/>
                    <a:pt x="145" y="179"/>
                  </a:cubicBezTo>
                  <a:cubicBezTo>
                    <a:pt x="145" y="201"/>
                    <a:pt x="145" y="212"/>
                    <a:pt x="134" y="212"/>
                  </a:cubicBezTo>
                  <a:cubicBezTo>
                    <a:pt x="134" y="223"/>
                    <a:pt x="123" y="223"/>
                    <a:pt x="111" y="223"/>
                  </a:cubicBezTo>
                  <a:cubicBezTo>
                    <a:pt x="108" y="227"/>
                    <a:pt x="105" y="228"/>
                    <a:pt x="103" y="228"/>
                  </a:cubicBezTo>
                  <a:cubicBezTo>
                    <a:pt x="99" y="228"/>
                    <a:pt x="97" y="223"/>
                    <a:pt x="89" y="223"/>
                  </a:cubicBezTo>
                  <a:cubicBezTo>
                    <a:pt x="89" y="223"/>
                    <a:pt x="78" y="212"/>
                    <a:pt x="78" y="201"/>
                  </a:cubicBezTo>
                  <a:cubicBezTo>
                    <a:pt x="67" y="179"/>
                    <a:pt x="67" y="167"/>
                    <a:pt x="56" y="145"/>
                  </a:cubicBezTo>
                  <a:cubicBezTo>
                    <a:pt x="56" y="123"/>
                    <a:pt x="56" y="101"/>
                    <a:pt x="56" y="89"/>
                  </a:cubicBezTo>
                  <a:cubicBezTo>
                    <a:pt x="56" y="78"/>
                    <a:pt x="56" y="67"/>
                    <a:pt x="56" y="56"/>
                  </a:cubicBezTo>
                  <a:cubicBezTo>
                    <a:pt x="67" y="56"/>
                    <a:pt x="67" y="45"/>
                    <a:pt x="78" y="45"/>
                  </a:cubicBezTo>
                  <a:close/>
                  <a:moveTo>
                    <a:pt x="78" y="0"/>
                  </a:moveTo>
                  <a:cubicBezTo>
                    <a:pt x="56" y="11"/>
                    <a:pt x="33" y="11"/>
                    <a:pt x="22" y="23"/>
                  </a:cubicBezTo>
                  <a:cubicBezTo>
                    <a:pt x="11" y="34"/>
                    <a:pt x="11" y="56"/>
                    <a:pt x="11" y="78"/>
                  </a:cubicBezTo>
                  <a:cubicBezTo>
                    <a:pt x="0" y="101"/>
                    <a:pt x="0" y="123"/>
                    <a:pt x="11" y="156"/>
                  </a:cubicBezTo>
                  <a:cubicBezTo>
                    <a:pt x="21" y="226"/>
                    <a:pt x="58" y="269"/>
                    <a:pt x="106" y="269"/>
                  </a:cubicBezTo>
                  <a:cubicBezTo>
                    <a:pt x="111" y="269"/>
                    <a:pt x="117" y="269"/>
                    <a:pt x="123" y="268"/>
                  </a:cubicBezTo>
                  <a:cubicBezTo>
                    <a:pt x="156" y="257"/>
                    <a:pt x="167" y="245"/>
                    <a:pt x="178" y="223"/>
                  </a:cubicBezTo>
                  <a:cubicBezTo>
                    <a:pt x="189" y="201"/>
                    <a:pt x="189" y="167"/>
                    <a:pt x="189" y="123"/>
                  </a:cubicBezTo>
                  <a:cubicBezTo>
                    <a:pt x="178" y="78"/>
                    <a:pt x="167" y="45"/>
                    <a:pt x="145" y="23"/>
                  </a:cubicBezTo>
                  <a:cubicBezTo>
                    <a:pt x="134" y="0"/>
                    <a:pt x="100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41"/>
            <p:cNvSpPr/>
            <p:nvPr/>
          </p:nvSpPr>
          <p:spPr>
            <a:xfrm rot="1205253">
              <a:off x="6685323" y="2257257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12" y="57"/>
                    <a:pt x="112" y="68"/>
                    <a:pt x="123" y="79"/>
                  </a:cubicBezTo>
                  <a:cubicBezTo>
                    <a:pt x="123" y="90"/>
                    <a:pt x="134" y="101"/>
                    <a:pt x="134" y="135"/>
                  </a:cubicBezTo>
                  <a:cubicBezTo>
                    <a:pt x="134" y="157"/>
                    <a:pt x="146" y="168"/>
                    <a:pt x="146" y="179"/>
                  </a:cubicBezTo>
                  <a:cubicBezTo>
                    <a:pt x="146" y="201"/>
                    <a:pt x="134" y="213"/>
                    <a:pt x="134" y="213"/>
                  </a:cubicBezTo>
                  <a:cubicBezTo>
                    <a:pt x="134" y="224"/>
                    <a:pt x="123" y="224"/>
                    <a:pt x="112" y="224"/>
                  </a:cubicBezTo>
                  <a:cubicBezTo>
                    <a:pt x="108" y="227"/>
                    <a:pt x="106" y="229"/>
                    <a:pt x="104" y="229"/>
                  </a:cubicBezTo>
                  <a:cubicBezTo>
                    <a:pt x="100" y="229"/>
                    <a:pt x="97" y="224"/>
                    <a:pt x="90" y="224"/>
                  </a:cubicBezTo>
                  <a:cubicBezTo>
                    <a:pt x="79" y="224"/>
                    <a:pt x="79" y="213"/>
                    <a:pt x="79" y="201"/>
                  </a:cubicBezTo>
                  <a:cubicBezTo>
                    <a:pt x="68" y="179"/>
                    <a:pt x="68" y="168"/>
                    <a:pt x="56" y="146"/>
                  </a:cubicBezTo>
                  <a:cubicBezTo>
                    <a:pt x="56" y="123"/>
                    <a:pt x="56" y="101"/>
                    <a:pt x="56" y="90"/>
                  </a:cubicBezTo>
                  <a:cubicBezTo>
                    <a:pt x="56" y="79"/>
                    <a:pt x="56" y="68"/>
                    <a:pt x="56" y="57"/>
                  </a:cubicBezTo>
                  <a:cubicBezTo>
                    <a:pt x="68" y="57"/>
                    <a:pt x="68" y="45"/>
                    <a:pt x="79" y="45"/>
                  </a:cubicBezTo>
                  <a:close/>
                  <a:moveTo>
                    <a:pt x="79" y="1"/>
                  </a:moveTo>
                  <a:cubicBezTo>
                    <a:pt x="56" y="12"/>
                    <a:pt x="34" y="12"/>
                    <a:pt x="23" y="23"/>
                  </a:cubicBezTo>
                  <a:cubicBezTo>
                    <a:pt x="12" y="45"/>
                    <a:pt x="12" y="57"/>
                    <a:pt x="1" y="79"/>
                  </a:cubicBezTo>
                  <a:cubicBezTo>
                    <a:pt x="1" y="101"/>
                    <a:pt x="1" y="123"/>
                    <a:pt x="12" y="157"/>
                  </a:cubicBezTo>
                  <a:cubicBezTo>
                    <a:pt x="22" y="227"/>
                    <a:pt x="59" y="270"/>
                    <a:pt x="107" y="270"/>
                  </a:cubicBezTo>
                  <a:cubicBezTo>
                    <a:pt x="112" y="270"/>
                    <a:pt x="118" y="269"/>
                    <a:pt x="123" y="268"/>
                  </a:cubicBezTo>
                  <a:cubicBezTo>
                    <a:pt x="146" y="257"/>
                    <a:pt x="168" y="246"/>
                    <a:pt x="179" y="224"/>
                  </a:cubicBezTo>
                  <a:cubicBezTo>
                    <a:pt x="190" y="201"/>
                    <a:pt x="190" y="168"/>
                    <a:pt x="190" y="123"/>
                  </a:cubicBezTo>
                  <a:cubicBezTo>
                    <a:pt x="179" y="79"/>
                    <a:pt x="168" y="45"/>
                    <a:pt x="146" y="23"/>
                  </a:cubicBezTo>
                  <a:cubicBezTo>
                    <a:pt x="123" y="12"/>
                    <a:pt x="101" y="1"/>
                    <a:pt x="79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41"/>
            <p:cNvSpPr/>
            <p:nvPr/>
          </p:nvSpPr>
          <p:spPr>
            <a:xfrm rot="1205253">
              <a:off x="6648599" y="2251387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12" y="57"/>
                    <a:pt x="112" y="57"/>
                    <a:pt x="123" y="68"/>
                  </a:cubicBezTo>
                  <a:cubicBezTo>
                    <a:pt x="123" y="90"/>
                    <a:pt x="123" y="101"/>
                    <a:pt x="134" y="123"/>
                  </a:cubicBezTo>
                  <a:cubicBezTo>
                    <a:pt x="134" y="146"/>
                    <a:pt x="134" y="168"/>
                    <a:pt x="134" y="179"/>
                  </a:cubicBezTo>
                  <a:cubicBezTo>
                    <a:pt x="134" y="190"/>
                    <a:pt x="134" y="201"/>
                    <a:pt x="134" y="212"/>
                  </a:cubicBezTo>
                  <a:cubicBezTo>
                    <a:pt x="123" y="224"/>
                    <a:pt x="123" y="224"/>
                    <a:pt x="112" y="224"/>
                  </a:cubicBezTo>
                  <a:lnTo>
                    <a:pt x="90" y="224"/>
                  </a:lnTo>
                  <a:cubicBezTo>
                    <a:pt x="79" y="212"/>
                    <a:pt x="79" y="212"/>
                    <a:pt x="68" y="190"/>
                  </a:cubicBezTo>
                  <a:cubicBezTo>
                    <a:pt x="68" y="179"/>
                    <a:pt x="56" y="168"/>
                    <a:pt x="56" y="146"/>
                  </a:cubicBezTo>
                  <a:cubicBezTo>
                    <a:pt x="56" y="112"/>
                    <a:pt x="45" y="101"/>
                    <a:pt x="45" y="90"/>
                  </a:cubicBezTo>
                  <a:cubicBezTo>
                    <a:pt x="45" y="68"/>
                    <a:pt x="56" y="57"/>
                    <a:pt x="56" y="57"/>
                  </a:cubicBezTo>
                  <a:cubicBezTo>
                    <a:pt x="56" y="45"/>
                    <a:pt x="68" y="45"/>
                    <a:pt x="79" y="45"/>
                  </a:cubicBezTo>
                  <a:close/>
                  <a:moveTo>
                    <a:pt x="68" y="1"/>
                  </a:moveTo>
                  <a:cubicBezTo>
                    <a:pt x="45" y="1"/>
                    <a:pt x="34" y="12"/>
                    <a:pt x="23" y="23"/>
                  </a:cubicBezTo>
                  <a:cubicBezTo>
                    <a:pt x="12" y="34"/>
                    <a:pt x="1" y="57"/>
                    <a:pt x="1" y="79"/>
                  </a:cubicBezTo>
                  <a:cubicBezTo>
                    <a:pt x="1" y="90"/>
                    <a:pt x="1" y="123"/>
                    <a:pt x="12" y="146"/>
                  </a:cubicBezTo>
                  <a:cubicBezTo>
                    <a:pt x="22" y="226"/>
                    <a:pt x="50" y="270"/>
                    <a:pt x="104" y="270"/>
                  </a:cubicBezTo>
                  <a:cubicBezTo>
                    <a:pt x="110" y="270"/>
                    <a:pt x="116" y="269"/>
                    <a:pt x="123" y="268"/>
                  </a:cubicBezTo>
                  <a:cubicBezTo>
                    <a:pt x="146" y="257"/>
                    <a:pt x="168" y="246"/>
                    <a:pt x="179" y="224"/>
                  </a:cubicBezTo>
                  <a:cubicBezTo>
                    <a:pt x="190" y="190"/>
                    <a:pt x="190" y="157"/>
                    <a:pt x="179" y="112"/>
                  </a:cubicBezTo>
                  <a:cubicBezTo>
                    <a:pt x="179" y="79"/>
                    <a:pt x="157" y="45"/>
                    <a:pt x="146" y="23"/>
                  </a:cubicBezTo>
                  <a:cubicBezTo>
                    <a:pt x="123" y="1"/>
                    <a:pt x="101" y="1"/>
                    <a:pt x="6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41"/>
            <p:cNvSpPr/>
            <p:nvPr/>
          </p:nvSpPr>
          <p:spPr>
            <a:xfrm rot="1205253">
              <a:off x="6612094" y="2245192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79" y="38"/>
                  </a:moveTo>
                  <a:cubicBezTo>
                    <a:pt x="90" y="38"/>
                    <a:pt x="90" y="38"/>
                    <a:pt x="101" y="49"/>
                  </a:cubicBezTo>
                  <a:cubicBezTo>
                    <a:pt x="101" y="49"/>
                    <a:pt x="112" y="61"/>
                    <a:pt x="112" y="72"/>
                  </a:cubicBezTo>
                  <a:cubicBezTo>
                    <a:pt x="123" y="83"/>
                    <a:pt x="123" y="105"/>
                    <a:pt x="123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6"/>
                  </a:cubicBezTo>
                  <a:cubicBezTo>
                    <a:pt x="123" y="216"/>
                    <a:pt x="123" y="228"/>
                    <a:pt x="112" y="228"/>
                  </a:cubicBezTo>
                  <a:cubicBezTo>
                    <a:pt x="101" y="228"/>
                    <a:pt x="90" y="228"/>
                    <a:pt x="90" y="216"/>
                  </a:cubicBezTo>
                  <a:cubicBezTo>
                    <a:pt x="79" y="216"/>
                    <a:pt x="68" y="205"/>
                    <a:pt x="68" y="194"/>
                  </a:cubicBezTo>
                  <a:cubicBezTo>
                    <a:pt x="68" y="183"/>
                    <a:pt x="56" y="161"/>
                    <a:pt x="56" y="138"/>
                  </a:cubicBezTo>
                  <a:cubicBezTo>
                    <a:pt x="45" y="116"/>
                    <a:pt x="45" y="105"/>
                    <a:pt x="45" y="83"/>
                  </a:cubicBezTo>
                  <a:cubicBezTo>
                    <a:pt x="45" y="72"/>
                    <a:pt x="45" y="61"/>
                    <a:pt x="56" y="61"/>
                  </a:cubicBezTo>
                  <a:cubicBezTo>
                    <a:pt x="56" y="49"/>
                    <a:pt x="68" y="49"/>
                    <a:pt x="79" y="38"/>
                  </a:cubicBezTo>
                  <a:close/>
                  <a:moveTo>
                    <a:pt x="92" y="0"/>
                  </a:moveTo>
                  <a:cubicBezTo>
                    <a:pt x="85" y="0"/>
                    <a:pt x="76" y="2"/>
                    <a:pt x="68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49"/>
                    <a:pt x="1" y="72"/>
                  </a:cubicBezTo>
                  <a:cubicBezTo>
                    <a:pt x="1" y="94"/>
                    <a:pt x="1" y="116"/>
                    <a:pt x="1" y="150"/>
                  </a:cubicBezTo>
                  <a:cubicBezTo>
                    <a:pt x="20" y="228"/>
                    <a:pt x="48" y="263"/>
                    <a:pt x="93" y="263"/>
                  </a:cubicBezTo>
                  <a:cubicBezTo>
                    <a:pt x="99" y="263"/>
                    <a:pt x="105" y="262"/>
                    <a:pt x="112" y="261"/>
                  </a:cubicBezTo>
                  <a:cubicBezTo>
                    <a:pt x="146" y="261"/>
                    <a:pt x="168" y="250"/>
                    <a:pt x="179" y="216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68" y="72"/>
                    <a:pt x="157" y="38"/>
                    <a:pt x="146" y="27"/>
                  </a:cubicBezTo>
                  <a:cubicBezTo>
                    <a:pt x="129" y="11"/>
                    <a:pt x="113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41"/>
            <p:cNvSpPr/>
            <p:nvPr/>
          </p:nvSpPr>
          <p:spPr>
            <a:xfrm rot="1205253">
              <a:off x="6574399" y="2239151"/>
              <a:ext cx="18390" cy="24034"/>
            </a:xfrm>
            <a:custGeom>
              <a:avLst/>
              <a:gdLst/>
              <a:ahLst/>
              <a:cxnLst/>
              <a:rect l="l" t="t" r="r" b="b"/>
              <a:pathLst>
                <a:path w="202" h="264" extrusionOk="0">
                  <a:moveTo>
                    <a:pt x="79" y="38"/>
                  </a:moveTo>
                  <a:cubicBezTo>
                    <a:pt x="90" y="38"/>
                    <a:pt x="101" y="38"/>
                    <a:pt x="112" y="49"/>
                  </a:cubicBezTo>
                  <a:cubicBezTo>
                    <a:pt x="112" y="49"/>
                    <a:pt x="123" y="60"/>
                    <a:pt x="123" y="72"/>
                  </a:cubicBezTo>
                  <a:cubicBezTo>
                    <a:pt x="123" y="83"/>
                    <a:pt x="134" y="105"/>
                    <a:pt x="134" y="127"/>
                  </a:cubicBezTo>
                  <a:cubicBezTo>
                    <a:pt x="145" y="150"/>
                    <a:pt x="145" y="161"/>
                    <a:pt x="145" y="183"/>
                  </a:cubicBezTo>
                  <a:cubicBezTo>
                    <a:pt x="145" y="194"/>
                    <a:pt x="145" y="205"/>
                    <a:pt x="134" y="205"/>
                  </a:cubicBezTo>
                  <a:cubicBezTo>
                    <a:pt x="134" y="216"/>
                    <a:pt x="123" y="216"/>
                    <a:pt x="112" y="228"/>
                  </a:cubicBezTo>
                  <a:cubicBezTo>
                    <a:pt x="112" y="228"/>
                    <a:pt x="101" y="228"/>
                    <a:pt x="90" y="216"/>
                  </a:cubicBezTo>
                  <a:cubicBezTo>
                    <a:pt x="90" y="216"/>
                    <a:pt x="79" y="205"/>
                    <a:pt x="79" y="194"/>
                  </a:cubicBezTo>
                  <a:cubicBezTo>
                    <a:pt x="67" y="183"/>
                    <a:pt x="67" y="161"/>
                    <a:pt x="67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0"/>
                    <a:pt x="56" y="49"/>
                  </a:cubicBezTo>
                  <a:cubicBezTo>
                    <a:pt x="67" y="49"/>
                    <a:pt x="79" y="38"/>
                    <a:pt x="79" y="38"/>
                  </a:cubicBezTo>
                  <a:close/>
                  <a:moveTo>
                    <a:pt x="105" y="0"/>
                  </a:moveTo>
                  <a:cubicBezTo>
                    <a:pt x="97" y="0"/>
                    <a:pt x="88" y="2"/>
                    <a:pt x="79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23" y="38"/>
                    <a:pt x="12" y="49"/>
                    <a:pt x="12" y="72"/>
                  </a:cubicBezTo>
                  <a:cubicBezTo>
                    <a:pt x="1" y="94"/>
                    <a:pt x="12" y="116"/>
                    <a:pt x="12" y="150"/>
                  </a:cubicBezTo>
                  <a:cubicBezTo>
                    <a:pt x="21" y="228"/>
                    <a:pt x="57" y="263"/>
                    <a:pt x="103" y="263"/>
                  </a:cubicBezTo>
                  <a:cubicBezTo>
                    <a:pt x="110" y="263"/>
                    <a:pt x="116" y="262"/>
                    <a:pt x="123" y="261"/>
                  </a:cubicBezTo>
                  <a:cubicBezTo>
                    <a:pt x="156" y="261"/>
                    <a:pt x="179" y="239"/>
                    <a:pt x="179" y="216"/>
                  </a:cubicBezTo>
                  <a:cubicBezTo>
                    <a:pt x="190" y="194"/>
                    <a:pt x="201" y="161"/>
                    <a:pt x="190" y="116"/>
                  </a:cubicBezTo>
                  <a:cubicBezTo>
                    <a:pt x="179" y="72"/>
                    <a:pt x="168" y="38"/>
                    <a:pt x="145" y="16"/>
                  </a:cubicBezTo>
                  <a:cubicBezTo>
                    <a:pt x="137" y="8"/>
                    <a:pt x="124" y="0"/>
                    <a:pt x="105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1"/>
            <p:cNvSpPr/>
            <p:nvPr/>
          </p:nvSpPr>
          <p:spPr>
            <a:xfrm rot="1205253">
              <a:off x="6789567" y="2317209"/>
              <a:ext cx="18390" cy="25491"/>
            </a:xfrm>
            <a:custGeom>
              <a:avLst/>
              <a:gdLst/>
              <a:ahLst/>
              <a:cxnLst/>
              <a:rect l="l" t="t" r="r" b="b"/>
              <a:pathLst>
                <a:path w="202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56"/>
                  </a:lnTo>
                  <a:lnTo>
                    <a:pt x="1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23" y="235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1"/>
            <p:cNvSpPr/>
            <p:nvPr/>
          </p:nvSpPr>
          <p:spPr>
            <a:xfrm rot="1205253">
              <a:off x="6782448" y="2357985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0"/>
                  </a:moveTo>
                  <a:lnTo>
                    <a:pt x="1" y="56"/>
                  </a:lnTo>
                  <a:lnTo>
                    <a:pt x="12" y="100"/>
                  </a:lnTo>
                  <a:lnTo>
                    <a:pt x="57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3" y="234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1"/>
            <p:cNvSpPr/>
            <p:nvPr/>
          </p:nvSpPr>
          <p:spPr>
            <a:xfrm rot="1205253">
              <a:off x="6775359" y="2397497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7" y="12"/>
                  </a:lnTo>
                  <a:lnTo>
                    <a:pt x="1" y="67"/>
                  </a:lnTo>
                  <a:lnTo>
                    <a:pt x="12" y="112"/>
                  </a:lnTo>
                  <a:lnTo>
                    <a:pt x="68" y="56"/>
                  </a:lnTo>
                  <a:lnTo>
                    <a:pt x="101" y="235"/>
                  </a:lnTo>
                  <a:lnTo>
                    <a:pt x="34" y="246"/>
                  </a:lnTo>
                  <a:lnTo>
                    <a:pt x="45" y="279"/>
                  </a:lnTo>
                  <a:lnTo>
                    <a:pt x="213" y="246"/>
                  </a:lnTo>
                  <a:lnTo>
                    <a:pt x="213" y="212"/>
                  </a:lnTo>
                  <a:lnTo>
                    <a:pt x="146" y="22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1"/>
            <p:cNvSpPr/>
            <p:nvPr/>
          </p:nvSpPr>
          <p:spPr>
            <a:xfrm rot="1205253">
              <a:off x="6832581" y="2282423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7" y="11"/>
                  </a:lnTo>
                  <a:lnTo>
                    <a:pt x="1" y="67"/>
                  </a:lnTo>
                  <a:lnTo>
                    <a:pt x="12" y="100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45"/>
                  </a:lnTo>
                  <a:lnTo>
                    <a:pt x="45" y="279"/>
                  </a:lnTo>
                  <a:lnTo>
                    <a:pt x="213" y="245"/>
                  </a:lnTo>
                  <a:lnTo>
                    <a:pt x="213" y="212"/>
                  </a:lnTo>
                  <a:lnTo>
                    <a:pt x="146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1"/>
            <p:cNvSpPr/>
            <p:nvPr/>
          </p:nvSpPr>
          <p:spPr>
            <a:xfrm rot="1205253">
              <a:off x="6826261" y="2323250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3" y="246"/>
                  </a:lnTo>
                  <a:lnTo>
                    <a:pt x="201" y="212"/>
                  </a:lnTo>
                  <a:lnTo>
                    <a:pt x="146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1"/>
            <p:cNvSpPr/>
            <p:nvPr/>
          </p:nvSpPr>
          <p:spPr>
            <a:xfrm rot="1205253">
              <a:off x="6819000" y="2363824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7" y="11"/>
                  </a:lnTo>
                  <a:lnTo>
                    <a:pt x="1" y="56"/>
                  </a:lnTo>
                  <a:lnTo>
                    <a:pt x="12" y="100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6" y="279"/>
                  </a:lnTo>
                  <a:lnTo>
                    <a:pt x="213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1"/>
            <p:cNvSpPr/>
            <p:nvPr/>
          </p:nvSpPr>
          <p:spPr>
            <a:xfrm rot="1205253">
              <a:off x="6812004" y="2403813"/>
              <a:ext cx="18390" cy="24853"/>
            </a:xfrm>
            <a:custGeom>
              <a:avLst/>
              <a:gdLst/>
              <a:ahLst/>
              <a:cxnLst/>
              <a:rect l="l" t="t" r="r" b="b"/>
              <a:pathLst>
                <a:path w="202" h="273" extrusionOk="0">
                  <a:moveTo>
                    <a:pt x="93" y="44"/>
                  </a:moveTo>
                  <a:cubicBezTo>
                    <a:pt x="97" y="44"/>
                    <a:pt x="105" y="49"/>
                    <a:pt x="112" y="49"/>
                  </a:cubicBezTo>
                  <a:cubicBezTo>
                    <a:pt x="112" y="49"/>
                    <a:pt x="123" y="60"/>
                    <a:pt x="123" y="72"/>
                  </a:cubicBezTo>
                  <a:cubicBezTo>
                    <a:pt x="135" y="83"/>
                    <a:pt x="135" y="105"/>
                    <a:pt x="135" y="127"/>
                  </a:cubicBezTo>
                  <a:cubicBezTo>
                    <a:pt x="146" y="150"/>
                    <a:pt x="146" y="172"/>
                    <a:pt x="146" y="183"/>
                  </a:cubicBezTo>
                  <a:cubicBezTo>
                    <a:pt x="146" y="194"/>
                    <a:pt x="146" y="205"/>
                    <a:pt x="135" y="216"/>
                  </a:cubicBezTo>
                  <a:cubicBezTo>
                    <a:pt x="135" y="216"/>
                    <a:pt x="123" y="228"/>
                    <a:pt x="123" y="228"/>
                  </a:cubicBezTo>
                  <a:lnTo>
                    <a:pt x="90" y="228"/>
                  </a:lnTo>
                  <a:cubicBezTo>
                    <a:pt x="90" y="216"/>
                    <a:pt x="79" y="205"/>
                    <a:pt x="79" y="194"/>
                  </a:cubicBezTo>
                  <a:cubicBezTo>
                    <a:pt x="68" y="183"/>
                    <a:pt x="68" y="161"/>
                    <a:pt x="68" y="138"/>
                  </a:cubicBezTo>
                  <a:cubicBezTo>
                    <a:pt x="57" y="116"/>
                    <a:pt x="57" y="105"/>
                    <a:pt x="57" y="83"/>
                  </a:cubicBezTo>
                  <a:cubicBezTo>
                    <a:pt x="57" y="72"/>
                    <a:pt x="57" y="60"/>
                    <a:pt x="68" y="60"/>
                  </a:cubicBezTo>
                  <a:cubicBezTo>
                    <a:pt x="68" y="49"/>
                    <a:pt x="79" y="49"/>
                    <a:pt x="90" y="49"/>
                  </a:cubicBezTo>
                  <a:cubicBezTo>
                    <a:pt x="90" y="46"/>
                    <a:pt x="91" y="44"/>
                    <a:pt x="93" y="44"/>
                  </a:cubicBezTo>
                  <a:close/>
                  <a:moveTo>
                    <a:pt x="103" y="0"/>
                  </a:moveTo>
                  <a:cubicBezTo>
                    <a:pt x="96" y="0"/>
                    <a:pt x="88" y="2"/>
                    <a:pt x="79" y="5"/>
                  </a:cubicBezTo>
                  <a:cubicBezTo>
                    <a:pt x="57" y="5"/>
                    <a:pt x="45" y="16"/>
                    <a:pt x="34" y="27"/>
                  </a:cubicBezTo>
                  <a:cubicBezTo>
                    <a:pt x="23" y="38"/>
                    <a:pt x="12" y="60"/>
                    <a:pt x="12" y="72"/>
                  </a:cubicBezTo>
                  <a:cubicBezTo>
                    <a:pt x="1" y="94"/>
                    <a:pt x="12" y="116"/>
                    <a:pt x="12" y="150"/>
                  </a:cubicBezTo>
                  <a:cubicBezTo>
                    <a:pt x="34" y="239"/>
                    <a:pt x="68" y="272"/>
                    <a:pt x="123" y="272"/>
                  </a:cubicBezTo>
                  <a:cubicBezTo>
                    <a:pt x="157" y="261"/>
                    <a:pt x="179" y="250"/>
                    <a:pt x="190" y="216"/>
                  </a:cubicBezTo>
                  <a:cubicBezTo>
                    <a:pt x="201" y="194"/>
                    <a:pt x="201" y="161"/>
                    <a:pt x="190" y="116"/>
                  </a:cubicBezTo>
                  <a:cubicBezTo>
                    <a:pt x="179" y="72"/>
                    <a:pt x="168" y="49"/>
                    <a:pt x="146" y="27"/>
                  </a:cubicBezTo>
                  <a:cubicBezTo>
                    <a:pt x="138" y="11"/>
                    <a:pt x="123" y="0"/>
                    <a:pt x="103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1"/>
            <p:cNvSpPr/>
            <p:nvPr/>
          </p:nvSpPr>
          <p:spPr>
            <a:xfrm rot="1205253">
              <a:off x="6805959" y="2444511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9"/>
                  </a:moveTo>
                  <a:cubicBezTo>
                    <a:pt x="89" y="39"/>
                    <a:pt x="100" y="39"/>
                    <a:pt x="100" y="50"/>
                  </a:cubicBezTo>
                  <a:cubicBezTo>
                    <a:pt x="111" y="50"/>
                    <a:pt x="111" y="61"/>
                    <a:pt x="123" y="72"/>
                  </a:cubicBezTo>
                  <a:cubicBezTo>
                    <a:pt x="123" y="83"/>
                    <a:pt x="123" y="106"/>
                    <a:pt x="134" y="128"/>
                  </a:cubicBezTo>
                  <a:cubicBezTo>
                    <a:pt x="134" y="150"/>
                    <a:pt x="134" y="172"/>
                    <a:pt x="134" y="184"/>
                  </a:cubicBezTo>
                  <a:cubicBezTo>
                    <a:pt x="134" y="195"/>
                    <a:pt x="134" y="206"/>
                    <a:pt x="134" y="217"/>
                  </a:cubicBezTo>
                  <a:cubicBezTo>
                    <a:pt x="123" y="217"/>
                    <a:pt x="123" y="228"/>
                    <a:pt x="111" y="228"/>
                  </a:cubicBezTo>
                  <a:cubicBezTo>
                    <a:pt x="100" y="228"/>
                    <a:pt x="89" y="228"/>
                    <a:pt x="89" y="217"/>
                  </a:cubicBezTo>
                  <a:cubicBezTo>
                    <a:pt x="78" y="217"/>
                    <a:pt x="78" y="206"/>
                    <a:pt x="67" y="195"/>
                  </a:cubicBezTo>
                  <a:cubicBezTo>
                    <a:pt x="67" y="184"/>
                    <a:pt x="56" y="161"/>
                    <a:pt x="56" y="139"/>
                  </a:cubicBezTo>
                  <a:cubicBezTo>
                    <a:pt x="56" y="117"/>
                    <a:pt x="45" y="94"/>
                    <a:pt x="45" y="83"/>
                  </a:cubicBezTo>
                  <a:cubicBezTo>
                    <a:pt x="45" y="72"/>
                    <a:pt x="56" y="61"/>
                    <a:pt x="56" y="61"/>
                  </a:cubicBezTo>
                  <a:cubicBezTo>
                    <a:pt x="56" y="50"/>
                    <a:pt x="67" y="50"/>
                    <a:pt x="78" y="39"/>
                  </a:cubicBezTo>
                  <a:close/>
                  <a:moveTo>
                    <a:pt x="92" y="1"/>
                  </a:moveTo>
                  <a:cubicBezTo>
                    <a:pt x="84" y="1"/>
                    <a:pt x="76" y="2"/>
                    <a:pt x="67" y="5"/>
                  </a:cubicBezTo>
                  <a:cubicBezTo>
                    <a:pt x="45" y="5"/>
                    <a:pt x="33" y="16"/>
                    <a:pt x="22" y="28"/>
                  </a:cubicBezTo>
                  <a:cubicBezTo>
                    <a:pt x="11" y="39"/>
                    <a:pt x="0" y="50"/>
                    <a:pt x="0" y="72"/>
                  </a:cubicBezTo>
                  <a:cubicBezTo>
                    <a:pt x="0" y="94"/>
                    <a:pt x="0" y="117"/>
                    <a:pt x="11" y="150"/>
                  </a:cubicBezTo>
                  <a:cubicBezTo>
                    <a:pt x="21" y="228"/>
                    <a:pt x="48" y="264"/>
                    <a:pt x="99" y="264"/>
                  </a:cubicBezTo>
                  <a:cubicBezTo>
                    <a:pt x="107" y="264"/>
                    <a:pt x="114" y="263"/>
                    <a:pt x="123" y="262"/>
                  </a:cubicBezTo>
                  <a:cubicBezTo>
                    <a:pt x="145" y="262"/>
                    <a:pt x="167" y="250"/>
                    <a:pt x="178" y="217"/>
                  </a:cubicBezTo>
                  <a:cubicBezTo>
                    <a:pt x="189" y="195"/>
                    <a:pt x="189" y="161"/>
                    <a:pt x="178" y="117"/>
                  </a:cubicBezTo>
                  <a:cubicBezTo>
                    <a:pt x="178" y="72"/>
                    <a:pt x="156" y="39"/>
                    <a:pt x="145" y="28"/>
                  </a:cubicBezTo>
                  <a:cubicBezTo>
                    <a:pt x="129" y="11"/>
                    <a:pt x="112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1"/>
            <p:cNvSpPr/>
            <p:nvPr/>
          </p:nvSpPr>
          <p:spPr>
            <a:xfrm rot="1205253">
              <a:off x="6870364" y="2288481"/>
              <a:ext cx="18299" cy="25400"/>
            </a:xfrm>
            <a:custGeom>
              <a:avLst/>
              <a:gdLst/>
              <a:ahLst/>
              <a:cxnLst/>
              <a:rect l="l" t="t" r="r" b="b"/>
              <a:pathLst>
                <a:path w="201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0" y="112"/>
                  </a:lnTo>
                  <a:lnTo>
                    <a:pt x="56" y="56"/>
                  </a:lnTo>
                  <a:lnTo>
                    <a:pt x="89" y="234"/>
                  </a:lnTo>
                  <a:lnTo>
                    <a:pt x="22" y="245"/>
                  </a:lnTo>
                  <a:lnTo>
                    <a:pt x="33" y="279"/>
                  </a:lnTo>
                  <a:lnTo>
                    <a:pt x="201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1"/>
            <p:cNvSpPr/>
            <p:nvPr/>
          </p:nvSpPr>
          <p:spPr>
            <a:xfrm rot="1205253">
              <a:off x="6862984" y="2329120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8" y="56"/>
                  </a:lnTo>
                  <a:lnTo>
                    <a:pt x="90" y="235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3" y="246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1"/>
            <p:cNvSpPr/>
            <p:nvPr/>
          </p:nvSpPr>
          <p:spPr>
            <a:xfrm rot="1205253">
              <a:off x="6855723" y="2369694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68" y="11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6" y="279"/>
                  </a:lnTo>
                  <a:lnTo>
                    <a:pt x="213" y="245"/>
                  </a:lnTo>
                  <a:lnTo>
                    <a:pt x="213" y="212"/>
                  </a:lnTo>
                  <a:lnTo>
                    <a:pt x="146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1"/>
            <p:cNvSpPr/>
            <p:nvPr/>
          </p:nvSpPr>
          <p:spPr>
            <a:xfrm rot="1205253">
              <a:off x="6849709" y="2410220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0" y="45"/>
                  </a:moveTo>
                  <a:cubicBezTo>
                    <a:pt x="100" y="57"/>
                    <a:pt x="111" y="57"/>
                    <a:pt x="111" y="79"/>
                  </a:cubicBezTo>
                  <a:cubicBezTo>
                    <a:pt x="123" y="90"/>
                    <a:pt x="123" y="101"/>
                    <a:pt x="134" y="123"/>
                  </a:cubicBezTo>
                  <a:cubicBezTo>
                    <a:pt x="134" y="146"/>
                    <a:pt x="134" y="168"/>
                    <a:pt x="134" y="179"/>
                  </a:cubicBezTo>
                  <a:cubicBezTo>
                    <a:pt x="134" y="190"/>
                    <a:pt x="134" y="201"/>
                    <a:pt x="134" y="212"/>
                  </a:cubicBezTo>
                  <a:cubicBezTo>
                    <a:pt x="123" y="224"/>
                    <a:pt x="123" y="224"/>
                    <a:pt x="111" y="224"/>
                  </a:cubicBezTo>
                  <a:lnTo>
                    <a:pt x="89" y="224"/>
                  </a:lnTo>
                  <a:cubicBezTo>
                    <a:pt x="78" y="212"/>
                    <a:pt x="78" y="212"/>
                    <a:pt x="67" y="190"/>
                  </a:cubicBezTo>
                  <a:cubicBezTo>
                    <a:pt x="67" y="179"/>
                    <a:pt x="56" y="168"/>
                    <a:pt x="56" y="146"/>
                  </a:cubicBezTo>
                  <a:cubicBezTo>
                    <a:pt x="56" y="112"/>
                    <a:pt x="45" y="101"/>
                    <a:pt x="45" y="90"/>
                  </a:cubicBezTo>
                  <a:cubicBezTo>
                    <a:pt x="45" y="68"/>
                    <a:pt x="45" y="68"/>
                    <a:pt x="56" y="57"/>
                  </a:cubicBezTo>
                  <a:cubicBezTo>
                    <a:pt x="56" y="45"/>
                    <a:pt x="67" y="45"/>
                    <a:pt x="78" y="45"/>
                  </a:cubicBezTo>
                  <a:close/>
                  <a:moveTo>
                    <a:pt x="67" y="1"/>
                  </a:moveTo>
                  <a:cubicBezTo>
                    <a:pt x="45" y="12"/>
                    <a:pt x="33" y="12"/>
                    <a:pt x="22" y="23"/>
                  </a:cubicBezTo>
                  <a:cubicBezTo>
                    <a:pt x="11" y="34"/>
                    <a:pt x="0" y="57"/>
                    <a:pt x="0" y="79"/>
                  </a:cubicBezTo>
                  <a:cubicBezTo>
                    <a:pt x="0" y="90"/>
                    <a:pt x="0" y="123"/>
                    <a:pt x="0" y="146"/>
                  </a:cubicBezTo>
                  <a:cubicBezTo>
                    <a:pt x="20" y="226"/>
                    <a:pt x="49" y="270"/>
                    <a:pt x="95" y="270"/>
                  </a:cubicBezTo>
                  <a:cubicBezTo>
                    <a:pt x="100" y="270"/>
                    <a:pt x="106" y="269"/>
                    <a:pt x="111" y="268"/>
                  </a:cubicBezTo>
                  <a:cubicBezTo>
                    <a:pt x="145" y="257"/>
                    <a:pt x="167" y="246"/>
                    <a:pt x="178" y="224"/>
                  </a:cubicBezTo>
                  <a:cubicBezTo>
                    <a:pt x="189" y="190"/>
                    <a:pt x="189" y="157"/>
                    <a:pt x="178" y="123"/>
                  </a:cubicBezTo>
                  <a:cubicBezTo>
                    <a:pt x="167" y="79"/>
                    <a:pt x="156" y="45"/>
                    <a:pt x="145" y="23"/>
                  </a:cubicBezTo>
                  <a:cubicBezTo>
                    <a:pt x="123" y="1"/>
                    <a:pt x="100" y="1"/>
                    <a:pt x="6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1"/>
            <p:cNvSpPr/>
            <p:nvPr/>
          </p:nvSpPr>
          <p:spPr>
            <a:xfrm rot="1205253">
              <a:off x="6842432" y="2450791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89" y="40"/>
                  </a:moveTo>
                  <a:cubicBezTo>
                    <a:pt x="95" y="40"/>
                    <a:pt x="100" y="45"/>
                    <a:pt x="100" y="45"/>
                  </a:cubicBezTo>
                  <a:cubicBezTo>
                    <a:pt x="111" y="45"/>
                    <a:pt x="111" y="56"/>
                    <a:pt x="123" y="67"/>
                  </a:cubicBezTo>
                  <a:cubicBezTo>
                    <a:pt x="123" y="78"/>
                    <a:pt x="134" y="101"/>
                    <a:pt x="134" y="123"/>
                  </a:cubicBezTo>
                  <a:cubicBezTo>
                    <a:pt x="134" y="145"/>
                    <a:pt x="145" y="167"/>
                    <a:pt x="145" y="179"/>
                  </a:cubicBezTo>
                  <a:cubicBezTo>
                    <a:pt x="145" y="190"/>
                    <a:pt x="134" y="201"/>
                    <a:pt x="134" y="212"/>
                  </a:cubicBezTo>
                  <a:cubicBezTo>
                    <a:pt x="134" y="212"/>
                    <a:pt x="123" y="223"/>
                    <a:pt x="111" y="223"/>
                  </a:cubicBezTo>
                  <a:lnTo>
                    <a:pt x="89" y="223"/>
                  </a:lnTo>
                  <a:cubicBezTo>
                    <a:pt x="89" y="212"/>
                    <a:pt x="78" y="201"/>
                    <a:pt x="78" y="190"/>
                  </a:cubicBezTo>
                  <a:cubicBezTo>
                    <a:pt x="67" y="179"/>
                    <a:pt x="67" y="167"/>
                    <a:pt x="56" y="134"/>
                  </a:cubicBezTo>
                  <a:cubicBezTo>
                    <a:pt x="56" y="112"/>
                    <a:pt x="56" y="101"/>
                    <a:pt x="56" y="78"/>
                  </a:cubicBezTo>
                  <a:cubicBezTo>
                    <a:pt x="56" y="67"/>
                    <a:pt x="56" y="56"/>
                    <a:pt x="56" y="56"/>
                  </a:cubicBezTo>
                  <a:cubicBezTo>
                    <a:pt x="67" y="45"/>
                    <a:pt x="67" y="45"/>
                    <a:pt x="78" y="45"/>
                  </a:cubicBezTo>
                  <a:cubicBezTo>
                    <a:pt x="82" y="41"/>
                    <a:pt x="85" y="40"/>
                    <a:pt x="89" y="40"/>
                  </a:cubicBezTo>
                  <a:close/>
                  <a:moveTo>
                    <a:pt x="78" y="0"/>
                  </a:moveTo>
                  <a:cubicBezTo>
                    <a:pt x="56" y="0"/>
                    <a:pt x="33" y="12"/>
                    <a:pt x="22" y="23"/>
                  </a:cubicBezTo>
                  <a:cubicBezTo>
                    <a:pt x="11" y="34"/>
                    <a:pt x="11" y="56"/>
                    <a:pt x="0" y="67"/>
                  </a:cubicBezTo>
                  <a:cubicBezTo>
                    <a:pt x="0" y="89"/>
                    <a:pt x="0" y="123"/>
                    <a:pt x="11" y="145"/>
                  </a:cubicBezTo>
                  <a:cubicBezTo>
                    <a:pt x="21" y="225"/>
                    <a:pt x="58" y="269"/>
                    <a:pt x="106" y="269"/>
                  </a:cubicBezTo>
                  <a:cubicBezTo>
                    <a:pt x="111" y="269"/>
                    <a:pt x="117" y="269"/>
                    <a:pt x="123" y="268"/>
                  </a:cubicBezTo>
                  <a:cubicBezTo>
                    <a:pt x="145" y="257"/>
                    <a:pt x="167" y="245"/>
                    <a:pt x="178" y="223"/>
                  </a:cubicBezTo>
                  <a:cubicBezTo>
                    <a:pt x="189" y="190"/>
                    <a:pt x="189" y="156"/>
                    <a:pt x="189" y="112"/>
                  </a:cubicBezTo>
                  <a:cubicBezTo>
                    <a:pt x="178" y="67"/>
                    <a:pt x="167" y="45"/>
                    <a:pt x="145" y="23"/>
                  </a:cubicBezTo>
                  <a:cubicBezTo>
                    <a:pt x="123" y="0"/>
                    <a:pt x="100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41"/>
            <p:cNvSpPr/>
            <p:nvPr/>
          </p:nvSpPr>
          <p:spPr>
            <a:xfrm rot="1205253">
              <a:off x="6836346" y="2491295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8"/>
                  </a:moveTo>
                  <a:cubicBezTo>
                    <a:pt x="89" y="38"/>
                    <a:pt x="89" y="38"/>
                    <a:pt x="100" y="49"/>
                  </a:cubicBezTo>
                  <a:cubicBezTo>
                    <a:pt x="100" y="49"/>
                    <a:pt x="112" y="61"/>
                    <a:pt x="112" y="72"/>
                  </a:cubicBezTo>
                  <a:cubicBezTo>
                    <a:pt x="123" y="83"/>
                    <a:pt x="123" y="105"/>
                    <a:pt x="123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23" y="217"/>
                  </a:cubicBezTo>
                  <a:cubicBezTo>
                    <a:pt x="123" y="217"/>
                    <a:pt x="112" y="228"/>
                    <a:pt x="112" y="228"/>
                  </a:cubicBezTo>
                  <a:cubicBezTo>
                    <a:pt x="100" y="228"/>
                    <a:pt x="89" y="228"/>
                    <a:pt x="78" y="217"/>
                  </a:cubicBezTo>
                  <a:cubicBezTo>
                    <a:pt x="78" y="217"/>
                    <a:pt x="67" y="205"/>
                    <a:pt x="67" y="194"/>
                  </a:cubicBezTo>
                  <a:cubicBezTo>
                    <a:pt x="67" y="183"/>
                    <a:pt x="56" y="161"/>
                    <a:pt x="56" y="139"/>
                  </a:cubicBezTo>
                  <a:cubicBezTo>
                    <a:pt x="45" y="116"/>
                    <a:pt x="45" y="105"/>
                    <a:pt x="45" y="83"/>
                  </a:cubicBezTo>
                  <a:cubicBezTo>
                    <a:pt x="45" y="72"/>
                    <a:pt x="45" y="61"/>
                    <a:pt x="56" y="61"/>
                  </a:cubicBezTo>
                  <a:cubicBezTo>
                    <a:pt x="56" y="49"/>
                    <a:pt x="67" y="49"/>
                    <a:pt x="78" y="38"/>
                  </a:cubicBezTo>
                  <a:close/>
                  <a:moveTo>
                    <a:pt x="91" y="1"/>
                  </a:moveTo>
                  <a:cubicBezTo>
                    <a:pt x="84" y="1"/>
                    <a:pt x="76" y="2"/>
                    <a:pt x="67" y="5"/>
                  </a:cubicBezTo>
                  <a:cubicBezTo>
                    <a:pt x="45" y="5"/>
                    <a:pt x="34" y="16"/>
                    <a:pt x="22" y="27"/>
                  </a:cubicBezTo>
                  <a:cubicBezTo>
                    <a:pt x="11" y="38"/>
                    <a:pt x="0" y="49"/>
                    <a:pt x="0" y="72"/>
                  </a:cubicBezTo>
                  <a:cubicBezTo>
                    <a:pt x="0" y="94"/>
                    <a:pt x="0" y="116"/>
                    <a:pt x="0" y="150"/>
                  </a:cubicBezTo>
                  <a:cubicBezTo>
                    <a:pt x="20" y="228"/>
                    <a:pt x="48" y="263"/>
                    <a:pt x="92" y="263"/>
                  </a:cubicBezTo>
                  <a:cubicBezTo>
                    <a:pt x="98" y="263"/>
                    <a:pt x="105" y="263"/>
                    <a:pt x="112" y="261"/>
                  </a:cubicBezTo>
                  <a:cubicBezTo>
                    <a:pt x="145" y="261"/>
                    <a:pt x="167" y="250"/>
                    <a:pt x="178" y="217"/>
                  </a:cubicBezTo>
                  <a:cubicBezTo>
                    <a:pt x="190" y="194"/>
                    <a:pt x="190" y="161"/>
                    <a:pt x="178" y="116"/>
                  </a:cubicBezTo>
                  <a:cubicBezTo>
                    <a:pt x="167" y="72"/>
                    <a:pt x="156" y="38"/>
                    <a:pt x="134" y="27"/>
                  </a:cubicBezTo>
                  <a:cubicBezTo>
                    <a:pt x="126" y="11"/>
                    <a:pt x="112" y="1"/>
                    <a:pt x="91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1"/>
            <p:cNvSpPr/>
            <p:nvPr/>
          </p:nvSpPr>
          <p:spPr>
            <a:xfrm rot="1205253">
              <a:off x="6829085" y="2531869"/>
              <a:ext cx="17297" cy="23943"/>
            </a:xfrm>
            <a:custGeom>
              <a:avLst/>
              <a:gdLst/>
              <a:ahLst/>
              <a:cxnLst/>
              <a:rect l="l" t="t" r="r" b="b"/>
              <a:pathLst>
                <a:path w="190" h="263" extrusionOk="0">
                  <a:moveTo>
                    <a:pt x="78" y="38"/>
                  </a:moveTo>
                  <a:cubicBezTo>
                    <a:pt x="89" y="38"/>
                    <a:pt x="100" y="38"/>
                    <a:pt x="100" y="49"/>
                  </a:cubicBezTo>
                  <a:cubicBezTo>
                    <a:pt x="112" y="49"/>
                    <a:pt x="112" y="60"/>
                    <a:pt x="123" y="71"/>
                  </a:cubicBezTo>
                  <a:cubicBezTo>
                    <a:pt x="123" y="82"/>
                    <a:pt x="123" y="105"/>
                    <a:pt x="134" y="127"/>
                  </a:cubicBezTo>
                  <a:cubicBezTo>
                    <a:pt x="134" y="149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6"/>
                  </a:cubicBezTo>
                  <a:cubicBezTo>
                    <a:pt x="134" y="216"/>
                    <a:pt x="123" y="227"/>
                    <a:pt x="112" y="227"/>
                  </a:cubicBezTo>
                  <a:cubicBezTo>
                    <a:pt x="100" y="227"/>
                    <a:pt x="89" y="227"/>
                    <a:pt x="89" y="216"/>
                  </a:cubicBezTo>
                  <a:cubicBezTo>
                    <a:pt x="78" y="216"/>
                    <a:pt x="78" y="205"/>
                    <a:pt x="67" y="194"/>
                  </a:cubicBezTo>
                  <a:cubicBezTo>
                    <a:pt x="67" y="183"/>
                    <a:pt x="67" y="160"/>
                    <a:pt x="56" y="138"/>
                  </a:cubicBezTo>
                  <a:cubicBezTo>
                    <a:pt x="56" y="116"/>
                    <a:pt x="56" y="94"/>
                    <a:pt x="56" y="82"/>
                  </a:cubicBezTo>
                  <a:cubicBezTo>
                    <a:pt x="56" y="71"/>
                    <a:pt x="56" y="60"/>
                    <a:pt x="56" y="60"/>
                  </a:cubicBezTo>
                  <a:cubicBezTo>
                    <a:pt x="56" y="49"/>
                    <a:pt x="67" y="49"/>
                    <a:pt x="78" y="38"/>
                  </a:cubicBezTo>
                  <a:close/>
                  <a:moveTo>
                    <a:pt x="92" y="0"/>
                  </a:moveTo>
                  <a:cubicBezTo>
                    <a:pt x="84" y="0"/>
                    <a:pt x="76" y="2"/>
                    <a:pt x="67" y="5"/>
                  </a:cubicBezTo>
                  <a:cubicBezTo>
                    <a:pt x="56" y="5"/>
                    <a:pt x="34" y="16"/>
                    <a:pt x="22" y="27"/>
                  </a:cubicBezTo>
                  <a:cubicBezTo>
                    <a:pt x="11" y="38"/>
                    <a:pt x="11" y="49"/>
                    <a:pt x="0" y="71"/>
                  </a:cubicBezTo>
                  <a:cubicBezTo>
                    <a:pt x="0" y="94"/>
                    <a:pt x="0" y="116"/>
                    <a:pt x="11" y="149"/>
                  </a:cubicBezTo>
                  <a:cubicBezTo>
                    <a:pt x="21" y="227"/>
                    <a:pt x="48" y="263"/>
                    <a:pt x="99" y="263"/>
                  </a:cubicBezTo>
                  <a:cubicBezTo>
                    <a:pt x="107" y="263"/>
                    <a:pt x="114" y="262"/>
                    <a:pt x="123" y="261"/>
                  </a:cubicBezTo>
                  <a:cubicBezTo>
                    <a:pt x="145" y="261"/>
                    <a:pt x="167" y="238"/>
                    <a:pt x="178" y="216"/>
                  </a:cubicBezTo>
                  <a:cubicBezTo>
                    <a:pt x="189" y="194"/>
                    <a:pt x="189" y="160"/>
                    <a:pt x="178" y="116"/>
                  </a:cubicBezTo>
                  <a:cubicBezTo>
                    <a:pt x="178" y="71"/>
                    <a:pt x="167" y="38"/>
                    <a:pt x="145" y="27"/>
                  </a:cubicBezTo>
                  <a:cubicBezTo>
                    <a:pt x="129" y="10"/>
                    <a:pt x="112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41"/>
            <p:cNvSpPr/>
            <p:nvPr/>
          </p:nvSpPr>
          <p:spPr>
            <a:xfrm rot="1205253">
              <a:off x="6899536" y="2335960"/>
              <a:ext cx="19391" cy="24489"/>
            </a:xfrm>
            <a:custGeom>
              <a:avLst/>
              <a:gdLst/>
              <a:ahLst/>
              <a:cxnLst/>
              <a:rect l="l" t="t" r="r" b="b"/>
              <a:pathLst>
                <a:path w="213" h="269" extrusionOk="0">
                  <a:moveTo>
                    <a:pt x="57" y="1"/>
                  </a:moveTo>
                  <a:lnTo>
                    <a:pt x="1" y="57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6" y="268"/>
                  </a:lnTo>
                  <a:lnTo>
                    <a:pt x="213" y="235"/>
                  </a:lnTo>
                  <a:lnTo>
                    <a:pt x="213" y="201"/>
                  </a:lnTo>
                  <a:lnTo>
                    <a:pt x="146" y="21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41"/>
            <p:cNvSpPr/>
            <p:nvPr/>
          </p:nvSpPr>
          <p:spPr>
            <a:xfrm rot="1205253">
              <a:off x="6893476" y="2375923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0" y="112"/>
                  </a:lnTo>
                  <a:lnTo>
                    <a:pt x="56" y="56"/>
                  </a:lnTo>
                  <a:lnTo>
                    <a:pt x="89" y="234"/>
                  </a:lnTo>
                  <a:lnTo>
                    <a:pt x="22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41"/>
            <p:cNvSpPr/>
            <p:nvPr/>
          </p:nvSpPr>
          <p:spPr>
            <a:xfrm rot="1205253">
              <a:off x="6886417" y="2416087"/>
              <a:ext cx="17297" cy="24671"/>
            </a:xfrm>
            <a:custGeom>
              <a:avLst/>
              <a:gdLst/>
              <a:ahLst/>
              <a:cxnLst/>
              <a:rect l="l" t="t" r="r" b="b"/>
              <a:pathLst>
                <a:path w="190" h="271" extrusionOk="0">
                  <a:moveTo>
                    <a:pt x="100" y="45"/>
                  </a:moveTo>
                  <a:cubicBezTo>
                    <a:pt x="111" y="57"/>
                    <a:pt x="111" y="68"/>
                    <a:pt x="123" y="79"/>
                  </a:cubicBezTo>
                  <a:cubicBezTo>
                    <a:pt x="123" y="90"/>
                    <a:pt x="123" y="112"/>
                    <a:pt x="134" y="135"/>
                  </a:cubicBezTo>
                  <a:cubicBezTo>
                    <a:pt x="134" y="157"/>
                    <a:pt x="134" y="168"/>
                    <a:pt x="134" y="179"/>
                  </a:cubicBezTo>
                  <a:cubicBezTo>
                    <a:pt x="134" y="201"/>
                    <a:pt x="134" y="212"/>
                    <a:pt x="134" y="212"/>
                  </a:cubicBezTo>
                  <a:cubicBezTo>
                    <a:pt x="134" y="224"/>
                    <a:pt x="123" y="224"/>
                    <a:pt x="111" y="224"/>
                  </a:cubicBezTo>
                  <a:cubicBezTo>
                    <a:pt x="108" y="227"/>
                    <a:pt x="104" y="229"/>
                    <a:pt x="101" y="229"/>
                  </a:cubicBezTo>
                  <a:cubicBezTo>
                    <a:pt x="94" y="229"/>
                    <a:pt x="89" y="224"/>
                    <a:pt x="89" y="224"/>
                  </a:cubicBezTo>
                  <a:cubicBezTo>
                    <a:pt x="78" y="224"/>
                    <a:pt x="78" y="212"/>
                    <a:pt x="67" y="201"/>
                  </a:cubicBezTo>
                  <a:cubicBezTo>
                    <a:pt x="67" y="190"/>
                    <a:pt x="67" y="168"/>
                    <a:pt x="56" y="146"/>
                  </a:cubicBezTo>
                  <a:cubicBezTo>
                    <a:pt x="56" y="123"/>
                    <a:pt x="56" y="101"/>
                    <a:pt x="56" y="90"/>
                  </a:cubicBezTo>
                  <a:cubicBezTo>
                    <a:pt x="56" y="79"/>
                    <a:pt x="56" y="68"/>
                    <a:pt x="56" y="57"/>
                  </a:cubicBezTo>
                  <a:cubicBezTo>
                    <a:pt x="67" y="57"/>
                    <a:pt x="67" y="45"/>
                    <a:pt x="78" y="45"/>
                  </a:cubicBezTo>
                  <a:close/>
                  <a:moveTo>
                    <a:pt x="67" y="1"/>
                  </a:moveTo>
                  <a:cubicBezTo>
                    <a:pt x="56" y="12"/>
                    <a:pt x="33" y="23"/>
                    <a:pt x="22" y="34"/>
                  </a:cubicBezTo>
                  <a:cubicBezTo>
                    <a:pt x="11" y="45"/>
                    <a:pt x="11" y="57"/>
                    <a:pt x="0" y="79"/>
                  </a:cubicBezTo>
                  <a:cubicBezTo>
                    <a:pt x="0" y="101"/>
                    <a:pt x="0" y="123"/>
                    <a:pt x="11" y="157"/>
                  </a:cubicBezTo>
                  <a:cubicBezTo>
                    <a:pt x="21" y="235"/>
                    <a:pt x="48" y="270"/>
                    <a:pt x="99" y="270"/>
                  </a:cubicBezTo>
                  <a:cubicBezTo>
                    <a:pt x="107" y="270"/>
                    <a:pt x="114" y="270"/>
                    <a:pt x="123" y="268"/>
                  </a:cubicBezTo>
                  <a:cubicBezTo>
                    <a:pt x="145" y="268"/>
                    <a:pt x="167" y="246"/>
                    <a:pt x="178" y="224"/>
                  </a:cubicBezTo>
                  <a:cubicBezTo>
                    <a:pt x="189" y="201"/>
                    <a:pt x="189" y="168"/>
                    <a:pt x="178" y="123"/>
                  </a:cubicBezTo>
                  <a:cubicBezTo>
                    <a:pt x="178" y="79"/>
                    <a:pt x="167" y="45"/>
                    <a:pt x="145" y="23"/>
                  </a:cubicBezTo>
                  <a:cubicBezTo>
                    <a:pt x="123" y="12"/>
                    <a:pt x="100" y="1"/>
                    <a:pt x="6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1"/>
            <p:cNvSpPr/>
            <p:nvPr/>
          </p:nvSpPr>
          <p:spPr>
            <a:xfrm rot="1205253">
              <a:off x="6879125" y="2456833"/>
              <a:ext cx="18299" cy="24580"/>
            </a:xfrm>
            <a:custGeom>
              <a:avLst/>
              <a:gdLst/>
              <a:ahLst/>
              <a:cxnLst/>
              <a:rect l="l" t="t" r="r" b="b"/>
              <a:pathLst>
                <a:path w="201" h="270" extrusionOk="0">
                  <a:moveTo>
                    <a:pt x="111" y="45"/>
                  </a:moveTo>
                  <a:cubicBezTo>
                    <a:pt x="111" y="56"/>
                    <a:pt x="123" y="56"/>
                    <a:pt x="123" y="78"/>
                  </a:cubicBezTo>
                  <a:cubicBezTo>
                    <a:pt x="123" y="90"/>
                    <a:pt x="134" y="101"/>
                    <a:pt x="134" y="123"/>
                  </a:cubicBezTo>
                  <a:cubicBezTo>
                    <a:pt x="145" y="145"/>
                    <a:pt x="145" y="167"/>
                    <a:pt x="145" y="179"/>
                  </a:cubicBezTo>
                  <a:cubicBezTo>
                    <a:pt x="145" y="201"/>
                    <a:pt x="145" y="201"/>
                    <a:pt x="134" y="212"/>
                  </a:cubicBezTo>
                  <a:cubicBezTo>
                    <a:pt x="134" y="223"/>
                    <a:pt x="123" y="223"/>
                    <a:pt x="111" y="223"/>
                  </a:cubicBezTo>
                  <a:lnTo>
                    <a:pt x="89" y="223"/>
                  </a:lnTo>
                  <a:cubicBezTo>
                    <a:pt x="89" y="212"/>
                    <a:pt x="78" y="212"/>
                    <a:pt x="78" y="201"/>
                  </a:cubicBezTo>
                  <a:cubicBezTo>
                    <a:pt x="67" y="179"/>
                    <a:pt x="67" y="167"/>
                    <a:pt x="67" y="145"/>
                  </a:cubicBezTo>
                  <a:cubicBezTo>
                    <a:pt x="56" y="123"/>
                    <a:pt x="56" y="101"/>
                    <a:pt x="56" y="90"/>
                  </a:cubicBezTo>
                  <a:cubicBezTo>
                    <a:pt x="56" y="78"/>
                    <a:pt x="56" y="67"/>
                    <a:pt x="67" y="56"/>
                  </a:cubicBezTo>
                  <a:cubicBezTo>
                    <a:pt x="67" y="45"/>
                    <a:pt x="78" y="45"/>
                    <a:pt x="78" y="45"/>
                  </a:cubicBezTo>
                  <a:close/>
                  <a:moveTo>
                    <a:pt x="78" y="0"/>
                  </a:moveTo>
                  <a:cubicBezTo>
                    <a:pt x="56" y="12"/>
                    <a:pt x="45" y="12"/>
                    <a:pt x="33" y="23"/>
                  </a:cubicBezTo>
                  <a:cubicBezTo>
                    <a:pt x="22" y="34"/>
                    <a:pt x="11" y="56"/>
                    <a:pt x="11" y="78"/>
                  </a:cubicBezTo>
                  <a:cubicBezTo>
                    <a:pt x="0" y="101"/>
                    <a:pt x="11" y="123"/>
                    <a:pt x="11" y="156"/>
                  </a:cubicBezTo>
                  <a:cubicBezTo>
                    <a:pt x="31" y="226"/>
                    <a:pt x="60" y="269"/>
                    <a:pt x="106" y="269"/>
                  </a:cubicBezTo>
                  <a:cubicBezTo>
                    <a:pt x="111" y="269"/>
                    <a:pt x="117" y="269"/>
                    <a:pt x="123" y="268"/>
                  </a:cubicBezTo>
                  <a:cubicBezTo>
                    <a:pt x="156" y="257"/>
                    <a:pt x="178" y="245"/>
                    <a:pt x="178" y="223"/>
                  </a:cubicBezTo>
                  <a:cubicBezTo>
                    <a:pt x="189" y="201"/>
                    <a:pt x="201" y="156"/>
                    <a:pt x="189" y="123"/>
                  </a:cubicBezTo>
                  <a:cubicBezTo>
                    <a:pt x="178" y="78"/>
                    <a:pt x="167" y="45"/>
                    <a:pt x="145" y="23"/>
                  </a:cubicBezTo>
                  <a:cubicBezTo>
                    <a:pt x="134" y="0"/>
                    <a:pt x="111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1"/>
            <p:cNvSpPr/>
            <p:nvPr/>
          </p:nvSpPr>
          <p:spPr>
            <a:xfrm rot="1205253">
              <a:off x="6937147" y="2341987"/>
              <a:ext cx="18299" cy="25491"/>
            </a:xfrm>
            <a:custGeom>
              <a:avLst/>
              <a:gdLst/>
              <a:ahLst/>
              <a:cxnLst/>
              <a:rect l="l" t="t" r="r" b="b"/>
              <a:pathLst>
                <a:path w="201" h="280" extrusionOk="0">
                  <a:moveTo>
                    <a:pt x="100" y="1"/>
                  </a:moveTo>
                  <a:lnTo>
                    <a:pt x="56" y="12"/>
                  </a:lnTo>
                  <a:lnTo>
                    <a:pt x="0" y="57"/>
                  </a:lnTo>
                  <a:lnTo>
                    <a:pt x="0" y="101"/>
                  </a:lnTo>
                  <a:lnTo>
                    <a:pt x="56" y="57"/>
                  </a:lnTo>
                  <a:lnTo>
                    <a:pt x="89" y="224"/>
                  </a:lnTo>
                  <a:lnTo>
                    <a:pt x="22" y="235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01"/>
                  </a:lnTo>
                  <a:lnTo>
                    <a:pt x="145" y="213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41"/>
            <p:cNvSpPr/>
            <p:nvPr/>
          </p:nvSpPr>
          <p:spPr>
            <a:xfrm rot="1205253">
              <a:off x="6930028" y="2382763"/>
              <a:ext cx="19300" cy="24398"/>
            </a:xfrm>
            <a:custGeom>
              <a:avLst/>
              <a:gdLst/>
              <a:ahLst/>
              <a:cxnLst/>
              <a:rect l="l" t="t" r="r" b="b"/>
              <a:pathLst>
                <a:path w="212" h="268" extrusionOk="0">
                  <a:moveTo>
                    <a:pt x="56" y="0"/>
                  </a:moveTo>
                  <a:lnTo>
                    <a:pt x="0" y="56"/>
                  </a:lnTo>
                  <a:lnTo>
                    <a:pt x="11" y="101"/>
                  </a:lnTo>
                  <a:lnTo>
                    <a:pt x="67" y="45"/>
                  </a:lnTo>
                  <a:lnTo>
                    <a:pt x="89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41"/>
            <p:cNvSpPr/>
            <p:nvPr/>
          </p:nvSpPr>
          <p:spPr>
            <a:xfrm rot="1205253">
              <a:off x="6923031" y="2422574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8"/>
                  </a:moveTo>
                  <a:cubicBezTo>
                    <a:pt x="89" y="38"/>
                    <a:pt x="100" y="38"/>
                    <a:pt x="100" y="50"/>
                  </a:cubicBezTo>
                  <a:cubicBezTo>
                    <a:pt x="111" y="50"/>
                    <a:pt x="111" y="61"/>
                    <a:pt x="123" y="72"/>
                  </a:cubicBezTo>
                  <a:cubicBezTo>
                    <a:pt x="123" y="83"/>
                    <a:pt x="134" y="105"/>
                    <a:pt x="134" y="128"/>
                  </a:cubicBezTo>
                  <a:cubicBezTo>
                    <a:pt x="145" y="150"/>
                    <a:pt x="145" y="172"/>
                    <a:pt x="145" y="183"/>
                  </a:cubicBezTo>
                  <a:cubicBezTo>
                    <a:pt x="145" y="194"/>
                    <a:pt x="145" y="206"/>
                    <a:pt x="134" y="206"/>
                  </a:cubicBezTo>
                  <a:cubicBezTo>
                    <a:pt x="134" y="217"/>
                    <a:pt x="123" y="228"/>
                    <a:pt x="111" y="228"/>
                  </a:cubicBezTo>
                  <a:cubicBezTo>
                    <a:pt x="100" y="228"/>
                    <a:pt x="100" y="228"/>
                    <a:pt x="89" y="217"/>
                  </a:cubicBezTo>
                  <a:cubicBezTo>
                    <a:pt x="89" y="217"/>
                    <a:pt x="78" y="206"/>
                    <a:pt x="78" y="194"/>
                  </a:cubicBezTo>
                  <a:cubicBezTo>
                    <a:pt x="67" y="183"/>
                    <a:pt x="67" y="161"/>
                    <a:pt x="56" y="139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1"/>
                    <a:pt x="56" y="50"/>
                  </a:cubicBezTo>
                  <a:cubicBezTo>
                    <a:pt x="67" y="50"/>
                    <a:pt x="67" y="38"/>
                    <a:pt x="78" y="38"/>
                  </a:cubicBezTo>
                  <a:close/>
                  <a:moveTo>
                    <a:pt x="98" y="1"/>
                  </a:moveTo>
                  <a:cubicBezTo>
                    <a:pt x="91" y="1"/>
                    <a:pt x="84" y="2"/>
                    <a:pt x="78" y="5"/>
                  </a:cubicBezTo>
                  <a:cubicBezTo>
                    <a:pt x="56" y="5"/>
                    <a:pt x="33" y="16"/>
                    <a:pt x="22" y="27"/>
                  </a:cubicBezTo>
                  <a:cubicBezTo>
                    <a:pt x="11" y="38"/>
                    <a:pt x="11" y="50"/>
                    <a:pt x="11" y="72"/>
                  </a:cubicBezTo>
                  <a:cubicBezTo>
                    <a:pt x="0" y="94"/>
                    <a:pt x="0" y="116"/>
                    <a:pt x="11" y="150"/>
                  </a:cubicBezTo>
                  <a:cubicBezTo>
                    <a:pt x="21" y="228"/>
                    <a:pt x="56" y="263"/>
                    <a:pt x="103" y="263"/>
                  </a:cubicBezTo>
                  <a:cubicBezTo>
                    <a:pt x="109" y="263"/>
                    <a:pt x="116" y="263"/>
                    <a:pt x="123" y="261"/>
                  </a:cubicBezTo>
                  <a:cubicBezTo>
                    <a:pt x="156" y="261"/>
                    <a:pt x="167" y="239"/>
                    <a:pt x="178" y="217"/>
                  </a:cubicBezTo>
                  <a:cubicBezTo>
                    <a:pt x="189" y="194"/>
                    <a:pt x="189" y="161"/>
                    <a:pt x="189" y="116"/>
                  </a:cubicBezTo>
                  <a:cubicBezTo>
                    <a:pt x="178" y="72"/>
                    <a:pt x="167" y="38"/>
                    <a:pt x="145" y="27"/>
                  </a:cubicBezTo>
                  <a:cubicBezTo>
                    <a:pt x="137" y="11"/>
                    <a:pt x="117" y="1"/>
                    <a:pt x="9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1"/>
            <p:cNvSpPr/>
            <p:nvPr/>
          </p:nvSpPr>
          <p:spPr>
            <a:xfrm rot="1205253">
              <a:off x="6916726" y="2463404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9"/>
                  </a:moveTo>
                  <a:cubicBezTo>
                    <a:pt x="89" y="39"/>
                    <a:pt x="89" y="39"/>
                    <a:pt x="100" y="50"/>
                  </a:cubicBezTo>
                  <a:cubicBezTo>
                    <a:pt x="100" y="50"/>
                    <a:pt x="112" y="61"/>
                    <a:pt x="112" y="72"/>
                  </a:cubicBezTo>
                  <a:cubicBezTo>
                    <a:pt x="123" y="84"/>
                    <a:pt x="123" y="106"/>
                    <a:pt x="134" y="128"/>
                  </a:cubicBezTo>
                  <a:cubicBezTo>
                    <a:pt x="134" y="150"/>
                    <a:pt x="134" y="162"/>
                    <a:pt x="134" y="184"/>
                  </a:cubicBezTo>
                  <a:cubicBezTo>
                    <a:pt x="134" y="195"/>
                    <a:pt x="134" y="206"/>
                    <a:pt x="134" y="206"/>
                  </a:cubicBezTo>
                  <a:cubicBezTo>
                    <a:pt x="123" y="217"/>
                    <a:pt x="123" y="217"/>
                    <a:pt x="112" y="228"/>
                  </a:cubicBezTo>
                  <a:cubicBezTo>
                    <a:pt x="100" y="228"/>
                    <a:pt x="89" y="228"/>
                    <a:pt x="89" y="217"/>
                  </a:cubicBezTo>
                  <a:cubicBezTo>
                    <a:pt x="78" y="217"/>
                    <a:pt x="78" y="206"/>
                    <a:pt x="67" y="195"/>
                  </a:cubicBezTo>
                  <a:cubicBezTo>
                    <a:pt x="67" y="184"/>
                    <a:pt x="56" y="162"/>
                    <a:pt x="56" y="139"/>
                  </a:cubicBezTo>
                  <a:cubicBezTo>
                    <a:pt x="45" y="117"/>
                    <a:pt x="45" y="95"/>
                    <a:pt x="45" y="84"/>
                  </a:cubicBezTo>
                  <a:cubicBezTo>
                    <a:pt x="45" y="72"/>
                    <a:pt x="45" y="61"/>
                    <a:pt x="56" y="50"/>
                  </a:cubicBezTo>
                  <a:cubicBezTo>
                    <a:pt x="56" y="50"/>
                    <a:pt x="67" y="39"/>
                    <a:pt x="78" y="39"/>
                  </a:cubicBezTo>
                  <a:close/>
                  <a:moveTo>
                    <a:pt x="94" y="1"/>
                  </a:moveTo>
                  <a:cubicBezTo>
                    <a:pt x="86" y="1"/>
                    <a:pt x="77" y="2"/>
                    <a:pt x="67" y="6"/>
                  </a:cubicBezTo>
                  <a:cubicBezTo>
                    <a:pt x="45" y="6"/>
                    <a:pt x="34" y="17"/>
                    <a:pt x="22" y="28"/>
                  </a:cubicBezTo>
                  <a:cubicBezTo>
                    <a:pt x="11" y="39"/>
                    <a:pt x="0" y="50"/>
                    <a:pt x="0" y="72"/>
                  </a:cubicBezTo>
                  <a:cubicBezTo>
                    <a:pt x="0" y="95"/>
                    <a:pt x="0" y="117"/>
                    <a:pt x="0" y="150"/>
                  </a:cubicBezTo>
                  <a:cubicBezTo>
                    <a:pt x="20" y="229"/>
                    <a:pt x="48" y="264"/>
                    <a:pt x="92" y="264"/>
                  </a:cubicBezTo>
                  <a:cubicBezTo>
                    <a:pt x="98" y="264"/>
                    <a:pt x="105" y="263"/>
                    <a:pt x="112" y="262"/>
                  </a:cubicBezTo>
                  <a:cubicBezTo>
                    <a:pt x="145" y="262"/>
                    <a:pt x="167" y="239"/>
                    <a:pt x="178" y="217"/>
                  </a:cubicBezTo>
                  <a:cubicBezTo>
                    <a:pt x="190" y="195"/>
                    <a:pt x="190" y="162"/>
                    <a:pt x="178" y="117"/>
                  </a:cubicBezTo>
                  <a:cubicBezTo>
                    <a:pt x="167" y="72"/>
                    <a:pt x="156" y="39"/>
                    <a:pt x="145" y="17"/>
                  </a:cubicBezTo>
                  <a:cubicBezTo>
                    <a:pt x="129" y="9"/>
                    <a:pt x="113" y="1"/>
                    <a:pt x="94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1"/>
            <p:cNvSpPr/>
            <p:nvPr/>
          </p:nvSpPr>
          <p:spPr>
            <a:xfrm rot="1205253">
              <a:off x="6909559" y="2503357"/>
              <a:ext cx="17297" cy="24671"/>
            </a:xfrm>
            <a:custGeom>
              <a:avLst/>
              <a:gdLst/>
              <a:ahLst/>
              <a:cxnLst/>
              <a:rect l="l" t="t" r="r" b="b"/>
              <a:pathLst>
                <a:path w="190" h="271" extrusionOk="0">
                  <a:moveTo>
                    <a:pt x="100" y="46"/>
                  </a:moveTo>
                  <a:cubicBezTo>
                    <a:pt x="112" y="57"/>
                    <a:pt x="112" y="68"/>
                    <a:pt x="123" y="79"/>
                  </a:cubicBezTo>
                  <a:cubicBezTo>
                    <a:pt x="123" y="90"/>
                    <a:pt x="134" y="101"/>
                    <a:pt x="134" y="135"/>
                  </a:cubicBezTo>
                  <a:cubicBezTo>
                    <a:pt x="134" y="157"/>
                    <a:pt x="145" y="168"/>
                    <a:pt x="145" y="179"/>
                  </a:cubicBezTo>
                  <a:cubicBezTo>
                    <a:pt x="145" y="201"/>
                    <a:pt x="134" y="213"/>
                    <a:pt x="134" y="213"/>
                  </a:cubicBezTo>
                  <a:cubicBezTo>
                    <a:pt x="134" y="224"/>
                    <a:pt x="123" y="224"/>
                    <a:pt x="112" y="224"/>
                  </a:cubicBezTo>
                  <a:cubicBezTo>
                    <a:pt x="108" y="227"/>
                    <a:pt x="105" y="229"/>
                    <a:pt x="103" y="229"/>
                  </a:cubicBezTo>
                  <a:cubicBezTo>
                    <a:pt x="99" y="229"/>
                    <a:pt x="97" y="224"/>
                    <a:pt x="89" y="224"/>
                  </a:cubicBezTo>
                  <a:cubicBezTo>
                    <a:pt x="78" y="224"/>
                    <a:pt x="78" y="213"/>
                    <a:pt x="78" y="201"/>
                  </a:cubicBezTo>
                  <a:cubicBezTo>
                    <a:pt x="67" y="190"/>
                    <a:pt x="67" y="168"/>
                    <a:pt x="56" y="146"/>
                  </a:cubicBezTo>
                  <a:cubicBezTo>
                    <a:pt x="56" y="124"/>
                    <a:pt x="56" y="101"/>
                    <a:pt x="56" y="90"/>
                  </a:cubicBezTo>
                  <a:cubicBezTo>
                    <a:pt x="56" y="79"/>
                    <a:pt x="56" y="68"/>
                    <a:pt x="56" y="57"/>
                  </a:cubicBezTo>
                  <a:cubicBezTo>
                    <a:pt x="67" y="57"/>
                    <a:pt x="67" y="46"/>
                    <a:pt x="78" y="46"/>
                  </a:cubicBezTo>
                  <a:close/>
                  <a:moveTo>
                    <a:pt x="78" y="1"/>
                  </a:moveTo>
                  <a:cubicBezTo>
                    <a:pt x="56" y="12"/>
                    <a:pt x="34" y="12"/>
                    <a:pt x="22" y="34"/>
                  </a:cubicBezTo>
                  <a:cubicBezTo>
                    <a:pt x="11" y="46"/>
                    <a:pt x="11" y="57"/>
                    <a:pt x="0" y="79"/>
                  </a:cubicBezTo>
                  <a:cubicBezTo>
                    <a:pt x="0" y="101"/>
                    <a:pt x="0" y="124"/>
                    <a:pt x="11" y="157"/>
                  </a:cubicBezTo>
                  <a:cubicBezTo>
                    <a:pt x="21" y="235"/>
                    <a:pt x="57" y="270"/>
                    <a:pt x="103" y="270"/>
                  </a:cubicBezTo>
                  <a:cubicBezTo>
                    <a:pt x="109" y="270"/>
                    <a:pt x="116" y="270"/>
                    <a:pt x="123" y="268"/>
                  </a:cubicBezTo>
                  <a:cubicBezTo>
                    <a:pt x="145" y="257"/>
                    <a:pt x="167" y="246"/>
                    <a:pt x="178" y="224"/>
                  </a:cubicBezTo>
                  <a:cubicBezTo>
                    <a:pt x="190" y="201"/>
                    <a:pt x="190" y="168"/>
                    <a:pt x="190" y="124"/>
                  </a:cubicBezTo>
                  <a:cubicBezTo>
                    <a:pt x="178" y="79"/>
                    <a:pt x="167" y="46"/>
                    <a:pt x="145" y="23"/>
                  </a:cubicBezTo>
                  <a:cubicBezTo>
                    <a:pt x="123" y="12"/>
                    <a:pt x="100" y="1"/>
                    <a:pt x="7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1"/>
            <p:cNvSpPr/>
            <p:nvPr/>
          </p:nvSpPr>
          <p:spPr>
            <a:xfrm rot="1205253">
              <a:off x="6517086" y="2354015"/>
              <a:ext cx="17297" cy="24853"/>
            </a:xfrm>
            <a:custGeom>
              <a:avLst/>
              <a:gdLst/>
              <a:ahLst/>
              <a:cxnLst/>
              <a:rect l="l" t="t" r="r" b="b"/>
              <a:pathLst>
                <a:path w="190" h="273" extrusionOk="0">
                  <a:moveTo>
                    <a:pt x="90" y="45"/>
                  </a:moveTo>
                  <a:cubicBezTo>
                    <a:pt x="97" y="45"/>
                    <a:pt x="105" y="50"/>
                    <a:pt x="112" y="50"/>
                  </a:cubicBezTo>
                  <a:cubicBezTo>
                    <a:pt x="112" y="50"/>
                    <a:pt x="123" y="61"/>
                    <a:pt x="123" y="72"/>
                  </a:cubicBezTo>
                  <a:cubicBezTo>
                    <a:pt x="123" y="83"/>
                    <a:pt x="134" y="106"/>
                    <a:pt x="134" y="128"/>
                  </a:cubicBezTo>
                  <a:cubicBezTo>
                    <a:pt x="145" y="150"/>
                    <a:pt x="145" y="172"/>
                    <a:pt x="145" y="184"/>
                  </a:cubicBezTo>
                  <a:cubicBezTo>
                    <a:pt x="145" y="195"/>
                    <a:pt x="145" y="206"/>
                    <a:pt x="134" y="217"/>
                  </a:cubicBezTo>
                  <a:cubicBezTo>
                    <a:pt x="134" y="217"/>
                    <a:pt x="123" y="228"/>
                    <a:pt x="112" y="228"/>
                  </a:cubicBezTo>
                  <a:lnTo>
                    <a:pt x="90" y="228"/>
                  </a:lnTo>
                  <a:cubicBezTo>
                    <a:pt x="90" y="217"/>
                    <a:pt x="79" y="206"/>
                    <a:pt x="79" y="195"/>
                  </a:cubicBezTo>
                  <a:cubicBezTo>
                    <a:pt x="67" y="184"/>
                    <a:pt x="67" y="161"/>
                    <a:pt x="67" y="139"/>
                  </a:cubicBezTo>
                  <a:cubicBezTo>
                    <a:pt x="56" y="117"/>
                    <a:pt x="56" y="106"/>
                    <a:pt x="56" y="83"/>
                  </a:cubicBezTo>
                  <a:cubicBezTo>
                    <a:pt x="56" y="72"/>
                    <a:pt x="56" y="61"/>
                    <a:pt x="56" y="61"/>
                  </a:cubicBezTo>
                  <a:cubicBezTo>
                    <a:pt x="67" y="50"/>
                    <a:pt x="67" y="50"/>
                    <a:pt x="79" y="50"/>
                  </a:cubicBezTo>
                  <a:cubicBezTo>
                    <a:pt x="82" y="46"/>
                    <a:pt x="86" y="45"/>
                    <a:pt x="90" y="45"/>
                  </a:cubicBezTo>
                  <a:close/>
                  <a:moveTo>
                    <a:pt x="98" y="1"/>
                  </a:moveTo>
                  <a:cubicBezTo>
                    <a:pt x="91" y="1"/>
                    <a:pt x="85" y="2"/>
                    <a:pt x="79" y="5"/>
                  </a:cubicBezTo>
                  <a:cubicBezTo>
                    <a:pt x="56" y="5"/>
                    <a:pt x="34" y="16"/>
                    <a:pt x="23" y="28"/>
                  </a:cubicBezTo>
                  <a:cubicBezTo>
                    <a:pt x="12" y="39"/>
                    <a:pt x="12" y="61"/>
                    <a:pt x="12" y="72"/>
                  </a:cubicBezTo>
                  <a:cubicBezTo>
                    <a:pt x="1" y="94"/>
                    <a:pt x="1" y="117"/>
                    <a:pt x="12" y="150"/>
                  </a:cubicBezTo>
                  <a:cubicBezTo>
                    <a:pt x="23" y="239"/>
                    <a:pt x="67" y="273"/>
                    <a:pt x="123" y="273"/>
                  </a:cubicBezTo>
                  <a:cubicBezTo>
                    <a:pt x="157" y="261"/>
                    <a:pt x="168" y="250"/>
                    <a:pt x="179" y="217"/>
                  </a:cubicBezTo>
                  <a:cubicBezTo>
                    <a:pt x="190" y="195"/>
                    <a:pt x="190" y="161"/>
                    <a:pt x="190" y="117"/>
                  </a:cubicBezTo>
                  <a:cubicBezTo>
                    <a:pt x="179" y="72"/>
                    <a:pt x="168" y="50"/>
                    <a:pt x="145" y="28"/>
                  </a:cubicBezTo>
                  <a:cubicBezTo>
                    <a:pt x="137" y="11"/>
                    <a:pt x="117" y="1"/>
                    <a:pt x="9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41"/>
            <p:cNvSpPr/>
            <p:nvPr/>
          </p:nvSpPr>
          <p:spPr>
            <a:xfrm rot="1205253">
              <a:off x="6510888" y="2394971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79" y="38"/>
                  </a:moveTo>
                  <a:cubicBezTo>
                    <a:pt x="90" y="38"/>
                    <a:pt x="90" y="38"/>
                    <a:pt x="101" y="49"/>
                  </a:cubicBezTo>
                  <a:cubicBezTo>
                    <a:pt x="101" y="49"/>
                    <a:pt x="112" y="61"/>
                    <a:pt x="112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7"/>
                  </a:cubicBezTo>
                  <a:cubicBezTo>
                    <a:pt x="123" y="217"/>
                    <a:pt x="123" y="228"/>
                    <a:pt x="112" y="228"/>
                  </a:cubicBezTo>
                  <a:cubicBezTo>
                    <a:pt x="101" y="228"/>
                    <a:pt x="90" y="228"/>
                    <a:pt x="90" y="217"/>
                  </a:cubicBezTo>
                  <a:cubicBezTo>
                    <a:pt x="79" y="217"/>
                    <a:pt x="79" y="205"/>
                    <a:pt x="68" y="194"/>
                  </a:cubicBezTo>
                  <a:cubicBezTo>
                    <a:pt x="68" y="183"/>
                    <a:pt x="56" y="161"/>
                    <a:pt x="56" y="139"/>
                  </a:cubicBezTo>
                  <a:cubicBezTo>
                    <a:pt x="56" y="116"/>
                    <a:pt x="45" y="94"/>
                    <a:pt x="45" y="83"/>
                  </a:cubicBezTo>
                  <a:cubicBezTo>
                    <a:pt x="45" y="72"/>
                    <a:pt x="45" y="61"/>
                    <a:pt x="56" y="61"/>
                  </a:cubicBezTo>
                  <a:cubicBezTo>
                    <a:pt x="56" y="49"/>
                    <a:pt x="68" y="49"/>
                    <a:pt x="79" y="38"/>
                  </a:cubicBezTo>
                  <a:close/>
                  <a:moveTo>
                    <a:pt x="92" y="0"/>
                  </a:moveTo>
                  <a:cubicBezTo>
                    <a:pt x="85" y="0"/>
                    <a:pt x="77" y="2"/>
                    <a:pt x="68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49"/>
                    <a:pt x="1" y="72"/>
                  </a:cubicBezTo>
                  <a:cubicBezTo>
                    <a:pt x="1" y="94"/>
                    <a:pt x="1" y="116"/>
                    <a:pt x="1" y="150"/>
                  </a:cubicBezTo>
                  <a:cubicBezTo>
                    <a:pt x="20" y="228"/>
                    <a:pt x="48" y="263"/>
                    <a:pt x="93" y="263"/>
                  </a:cubicBezTo>
                  <a:cubicBezTo>
                    <a:pt x="99" y="263"/>
                    <a:pt x="105" y="262"/>
                    <a:pt x="112" y="261"/>
                  </a:cubicBezTo>
                  <a:cubicBezTo>
                    <a:pt x="146" y="261"/>
                    <a:pt x="168" y="250"/>
                    <a:pt x="179" y="217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68" y="72"/>
                    <a:pt x="157" y="38"/>
                    <a:pt x="146" y="27"/>
                  </a:cubicBezTo>
                  <a:cubicBezTo>
                    <a:pt x="129" y="11"/>
                    <a:pt x="113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41"/>
            <p:cNvSpPr/>
            <p:nvPr/>
          </p:nvSpPr>
          <p:spPr>
            <a:xfrm rot="1205253">
              <a:off x="6503627" y="2435545"/>
              <a:ext cx="17388" cy="23943"/>
            </a:xfrm>
            <a:custGeom>
              <a:avLst/>
              <a:gdLst/>
              <a:ahLst/>
              <a:cxnLst/>
              <a:rect l="l" t="t" r="r" b="b"/>
              <a:pathLst>
                <a:path w="191" h="263" extrusionOk="0">
                  <a:moveTo>
                    <a:pt x="79" y="38"/>
                  </a:moveTo>
                  <a:cubicBezTo>
                    <a:pt x="90" y="38"/>
                    <a:pt x="101" y="38"/>
                    <a:pt x="101" y="49"/>
                  </a:cubicBezTo>
                  <a:cubicBezTo>
                    <a:pt x="112" y="49"/>
                    <a:pt x="112" y="60"/>
                    <a:pt x="123" y="71"/>
                  </a:cubicBezTo>
                  <a:cubicBezTo>
                    <a:pt x="123" y="82"/>
                    <a:pt x="134" y="105"/>
                    <a:pt x="134" y="127"/>
                  </a:cubicBezTo>
                  <a:cubicBezTo>
                    <a:pt x="134" y="149"/>
                    <a:pt x="145" y="160"/>
                    <a:pt x="145" y="183"/>
                  </a:cubicBezTo>
                  <a:cubicBezTo>
                    <a:pt x="145" y="194"/>
                    <a:pt x="134" y="205"/>
                    <a:pt x="134" y="205"/>
                  </a:cubicBezTo>
                  <a:cubicBezTo>
                    <a:pt x="134" y="216"/>
                    <a:pt x="123" y="216"/>
                    <a:pt x="112" y="227"/>
                  </a:cubicBezTo>
                  <a:cubicBezTo>
                    <a:pt x="101" y="227"/>
                    <a:pt x="101" y="227"/>
                    <a:pt x="90" y="216"/>
                  </a:cubicBezTo>
                  <a:cubicBezTo>
                    <a:pt x="90" y="216"/>
                    <a:pt x="79" y="205"/>
                    <a:pt x="79" y="194"/>
                  </a:cubicBezTo>
                  <a:cubicBezTo>
                    <a:pt x="68" y="183"/>
                    <a:pt x="68" y="160"/>
                    <a:pt x="56" y="138"/>
                  </a:cubicBezTo>
                  <a:cubicBezTo>
                    <a:pt x="56" y="116"/>
                    <a:pt x="56" y="94"/>
                    <a:pt x="56" y="82"/>
                  </a:cubicBezTo>
                  <a:cubicBezTo>
                    <a:pt x="56" y="71"/>
                    <a:pt x="56" y="60"/>
                    <a:pt x="56" y="49"/>
                  </a:cubicBezTo>
                  <a:cubicBezTo>
                    <a:pt x="68" y="49"/>
                    <a:pt x="68" y="38"/>
                    <a:pt x="79" y="38"/>
                  </a:cubicBezTo>
                  <a:close/>
                  <a:moveTo>
                    <a:pt x="97" y="0"/>
                  </a:moveTo>
                  <a:cubicBezTo>
                    <a:pt x="91" y="0"/>
                    <a:pt x="85" y="1"/>
                    <a:pt x="79" y="4"/>
                  </a:cubicBezTo>
                  <a:cubicBezTo>
                    <a:pt x="56" y="4"/>
                    <a:pt x="34" y="16"/>
                    <a:pt x="23" y="27"/>
                  </a:cubicBezTo>
                  <a:cubicBezTo>
                    <a:pt x="12" y="38"/>
                    <a:pt x="12" y="49"/>
                    <a:pt x="1" y="71"/>
                  </a:cubicBezTo>
                  <a:cubicBezTo>
                    <a:pt x="1" y="94"/>
                    <a:pt x="1" y="116"/>
                    <a:pt x="12" y="149"/>
                  </a:cubicBezTo>
                  <a:cubicBezTo>
                    <a:pt x="22" y="227"/>
                    <a:pt x="57" y="263"/>
                    <a:pt x="103" y="263"/>
                  </a:cubicBezTo>
                  <a:cubicBezTo>
                    <a:pt x="110" y="263"/>
                    <a:pt x="116" y="262"/>
                    <a:pt x="123" y="261"/>
                  </a:cubicBezTo>
                  <a:cubicBezTo>
                    <a:pt x="157" y="261"/>
                    <a:pt x="168" y="238"/>
                    <a:pt x="179" y="216"/>
                  </a:cubicBezTo>
                  <a:cubicBezTo>
                    <a:pt x="190" y="194"/>
                    <a:pt x="190" y="160"/>
                    <a:pt x="190" y="116"/>
                  </a:cubicBezTo>
                  <a:cubicBezTo>
                    <a:pt x="179" y="71"/>
                    <a:pt x="168" y="38"/>
                    <a:pt x="145" y="27"/>
                  </a:cubicBezTo>
                  <a:cubicBezTo>
                    <a:pt x="129" y="10"/>
                    <a:pt x="113" y="0"/>
                    <a:pt x="9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41"/>
            <p:cNvSpPr/>
            <p:nvPr/>
          </p:nvSpPr>
          <p:spPr>
            <a:xfrm rot="1205253">
              <a:off x="6903239" y="2544275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1" y="45"/>
                  </a:moveTo>
                  <a:cubicBezTo>
                    <a:pt x="101" y="56"/>
                    <a:pt x="112" y="56"/>
                    <a:pt x="112" y="79"/>
                  </a:cubicBezTo>
                  <a:cubicBezTo>
                    <a:pt x="123" y="90"/>
                    <a:pt x="123" y="101"/>
                    <a:pt x="123" y="123"/>
                  </a:cubicBezTo>
                  <a:cubicBezTo>
                    <a:pt x="134" y="145"/>
                    <a:pt x="134" y="168"/>
                    <a:pt x="134" y="179"/>
                  </a:cubicBezTo>
                  <a:cubicBezTo>
                    <a:pt x="134" y="201"/>
                    <a:pt x="134" y="201"/>
                    <a:pt x="123" y="212"/>
                  </a:cubicBezTo>
                  <a:cubicBezTo>
                    <a:pt x="123" y="223"/>
                    <a:pt x="112" y="223"/>
                    <a:pt x="112" y="223"/>
                  </a:cubicBezTo>
                  <a:lnTo>
                    <a:pt x="78" y="223"/>
                  </a:lnTo>
                  <a:cubicBezTo>
                    <a:pt x="78" y="212"/>
                    <a:pt x="67" y="212"/>
                    <a:pt x="67" y="201"/>
                  </a:cubicBezTo>
                  <a:cubicBezTo>
                    <a:pt x="67" y="179"/>
                    <a:pt x="56" y="168"/>
                    <a:pt x="56" y="145"/>
                  </a:cubicBezTo>
                  <a:cubicBezTo>
                    <a:pt x="45" y="123"/>
                    <a:pt x="45" y="101"/>
                    <a:pt x="45" y="90"/>
                  </a:cubicBezTo>
                  <a:cubicBezTo>
                    <a:pt x="45" y="79"/>
                    <a:pt x="45" y="67"/>
                    <a:pt x="56" y="56"/>
                  </a:cubicBezTo>
                  <a:cubicBezTo>
                    <a:pt x="56" y="45"/>
                    <a:pt x="67" y="45"/>
                    <a:pt x="78" y="45"/>
                  </a:cubicBezTo>
                  <a:close/>
                  <a:moveTo>
                    <a:pt x="67" y="1"/>
                  </a:moveTo>
                  <a:cubicBezTo>
                    <a:pt x="45" y="12"/>
                    <a:pt x="34" y="12"/>
                    <a:pt x="23" y="23"/>
                  </a:cubicBezTo>
                  <a:cubicBezTo>
                    <a:pt x="11" y="34"/>
                    <a:pt x="0" y="56"/>
                    <a:pt x="0" y="79"/>
                  </a:cubicBezTo>
                  <a:cubicBezTo>
                    <a:pt x="0" y="90"/>
                    <a:pt x="0" y="123"/>
                    <a:pt x="0" y="157"/>
                  </a:cubicBezTo>
                  <a:cubicBezTo>
                    <a:pt x="20" y="227"/>
                    <a:pt x="49" y="270"/>
                    <a:pt x="95" y="270"/>
                  </a:cubicBezTo>
                  <a:cubicBezTo>
                    <a:pt x="101" y="270"/>
                    <a:pt x="106" y="269"/>
                    <a:pt x="112" y="268"/>
                  </a:cubicBezTo>
                  <a:cubicBezTo>
                    <a:pt x="145" y="257"/>
                    <a:pt x="167" y="246"/>
                    <a:pt x="179" y="223"/>
                  </a:cubicBezTo>
                  <a:cubicBezTo>
                    <a:pt x="190" y="190"/>
                    <a:pt x="190" y="157"/>
                    <a:pt x="179" y="123"/>
                  </a:cubicBezTo>
                  <a:cubicBezTo>
                    <a:pt x="167" y="79"/>
                    <a:pt x="156" y="45"/>
                    <a:pt x="134" y="23"/>
                  </a:cubicBezTo>
                  <a:cubicBezTo>
                    <a:pt x="123" y="1"/>
                    <a:pt x="101" y="1"/>
                    <a:pt x="6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41"/>
            <p:cNvSpPr/>
            <p:nvPr/>
          </p:nvSpPr>
          <p:spPr>
            <a:xfrm rot="1205253">
              <a:off x="6973840" y="2348028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0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11" y="101"/>
                  </a:lnTo>
                  <a:lnTo>
                    <a:pt x="56" y="57"/>
                  </a:lnTo>
                  <a:lnTo>
                    <a:pt x="89" y="224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3"/>
                  </a:lnTo>
                  <a:lnTo>
                    <a:pt x="145" y="213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41"/>
            <p:cNvSpPr/>
            <p:nvPr/>
          </p:nvSpPr>
          <p:spPr>
            <a:xfrm rot="1205253">
              <a:off x="6966579" y="2388602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0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0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41"/>
            <p:cNvSpPr/>
            <p:nvPr/>
          </p:nvSpPr>
          <p:spPr>
            <a:xfrm rot="1205253">
              <a:off x="6960554" y="2428762"/>
              <a:ext cx="17297" cy="24853"/>
            </a:xfrm>
            <a:custGeom>
              <a:avLst/>
              <a:gdLst/>
              <a:ahLst/>
              <a:cxnLst/>
              <a:rect l="l" t="t" r="r" b="b"/>
              <a:pathLst>
                <a:path w="190" h="273" extrusionOk="0">
                  <a:moveTo>
                    <a:pt x="82" y="45"/>
                  </a:moveTo>
                  <a:cubicBezTo>
                    <a:pt x="86" y="45"/>
                    <a:pt x="93" y="50"/>
                    <a:pt x="100" y="50"/>
                  </a:cubicBezTo>
                  <a:cubicBezTo>
                    <a:pt x="100" y="50"/>
                    <a:pt x="112" y="61"/>
                    <a:pt x="112" y="72"/>
                  </a:cubicBezTo>
                  <a:cubicBezTo>
                    <a:pt x="123" y="83"/>
                    <a:pt x="123" y="105"/>
                    <a:pt x="123" y="128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6"/>
                    <a:pt x="123" y="217"/>
                  </a:cubicBezTo>
                  <a:cubicBezTo>
                    <a:pt x="123" y="217"/>
                    <a:pt x="112" y="228"/>
                    <a:pt x="112" y="228"/>
                  </a:cubicBezTo>
                  <a:lnTo>
                    <a:pt x="78" y="228"/>
                  </a:lnTo>
                  <a:cubicBezTo>
                    <a:pt x="78" y="217"/>
                    <a:pt x="67" y="206"/>
                    <a:pt x="67" y="194"/>
                  </a:cubicBezTo>
                  <a:cubicBezTo>
                    <a:pt x="67" y="183"/>
                    <a:pt x="56" y="161"/>
                    <a:pt x="56" y="139"/>
                  </a:cubicBezTo>
                  <a:cubicBezTo>
                    <a:pt x="45" y="116"/>
                    <a:pt x="45" y="105"/>
                    <a:pt x="45" y="83"/>
                  </a:cubicBezTo>
                  <a:cubicBezTo>
                    <a:pt x="45" y="72"/>
                    <a:pt x="45" y="61"/>
                    <a:pt x="56" y="61"/>
                  </a:cubicBezTo>
                  <a:cubicBezTo>
                    <a:pt x="56" y="50"/>
                    <a:pt x="67" y="50"/>
                    <a:pt x="78" y="50"/>
                  </a:cubicBezTo>
                  <a:cubicBezTo>
                    <a:pt x="78" y="46"/>
                    <a:pt x="79" y="45"/>
                    <a:pt x="82" y="45"/>
                  </a:cubicBezTo>
                  <a:close/>
                  <a:moveTo>
                    <a:pt x="92" y="1"/>
                  </a:moveTo>
                  <a:cubicBezTo>
                    <a:pt x="84" y="1"/>
                    <a:pt x="76" y="2"/>
                    <a:pt x="67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1" y="38"/>
                    <a:pt x="0" y="61"/>
                    <a:pt x="0" y="72"/>
                  </a:cubicBezTo>
                  <a:cubicBezTo>
                    <a:pt x="0" y="94"/>
                    <a:pt x="0" y="116"/>
                    <a:pt x="0" y="150"/>
                  </a:cubicBezTo>
                  <a:cubicBezTo>
                    <a:pt x="23" y="239"/>
                    <a:pt x="56" y="272"/>
                    <a:pt x="112" y="272"/>
                  </a:cubicBezTo>
                  <a:cubicBezTo>
                    <a:pt x="145" y="261"/>
                    <a:pt x="167" y="250"/>
                    <a:pt x="178" y="217"/>
                  </a:cubicBezTo>
                  <a:cubicBezTo>
                    <a:pt x="190" y="194"/>
                    <a:pt x="190" y="161"/>
                    <a:pt x="178" y="116"/>
                  </a:cubicBezTo>
                  <a:cubicBezTo>
                    <a:pt x="167" y="72"/>
                    <a:pt x="156" y="50"/>
                    <a:pt x="134" y="27"/>
                  </a:cubicBezTo>
                  <a:cubicBezTo>
                    <a:pt x="126" y="11"/>
                    <a:pt x="112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1"/>
            <p:cNvSpPr/>
            <p:nvPr/>
          </p:nvSpPr>
          <p:spPr>
            <a:xfrm rot="1205253">
              <a:off x="7017653" y="2314386"/>
              <a:ext cx="19300" cy="24398"/>
            </a:xfrm>
            <a:custGeom>
              <a:avLst/>
              <a:gdLst/>
              <a:ahLst/>
              <a:cxnLst/>
              <a:rect l="l" t="t" r="r" b="b"/>
              <a:pathLst>
                <a:path w="212" h="268" extrusionOk="0">
                  <a:moveTo>
                    <a:pt x="56" y="1"/>
                  </a:moveTo>
                  <a:lnTo>
                    <a:pt x="0" y="56"/>
                  </a:lnTo>
                  <a:lnTo>
                    <a:pt x="0" y="101"/>
                  </a:lnTo>
                  <a:lnTo>
                    <a:pt x="56" y="45"/>
                  </a:lnTo>
                  <a:lnTo>
                    <a:pt x="89" y="223"/>
                  </a:lnTo>
                  <a:lnTo>
                    <a:pt x="22" y="234"/>
                  </a:lnTo>
                  <a:lnTo>
                    <a:pt x="34" y="268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1"/>
            <p:cNvSpPr/>
            <p:nvPr/>
          </p:nvSpPr>
          <p:spPr>
            <a:xfrm rot="1205253">
              <a:off x="7010656" y="2354196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9"/>
                  </a:moveTo>
                  <a:cubicBezTo>
                    <a:pt x="89" y="39"/>
                    <a:pt x="100" y="39"/>
                    <a:pt x="100" y="50"/>
                  </a:cubicBezTo>
                  <a:cubicBezTo>
                    <a:pt x="112" y="50"/>
                    <a:pt x="112" y="61"/>
                    <a:pt x="123" y="72"/>
                  </a:cubicBezTo>
                  <a:cubicBezTo>
                    <a:pt x="123" y="83"/>
                    <a:pt x="123" y="105"/>
                    <a:pt x="134" y="128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6"/>
                    <a:pt x="134" y="206"/>
                  </a:cubicBezTo>
                  <a:cubicBezTo>
                    <a:pt x="134" y="217"/>
                    <a:pt x="123" y="228"/>
                    <a:pt x="112" y="228"/>
                  </a:cubicBezTo>
                  <a:cubicBezTo>
                    <a:pt x="100" y="228"/>
                    <a:pt x="89" y="228"/>
                    <a:pt x="89" y="217"/>
                  </a:cubicBezTo>
                  <a:cubicBezTo>
                    <a:pt x="78" y="217"/>
                    <a:pt x="78" y="206"/>
                    <a:pt x="67" y="194"/>
                  </a:cubicBezTo>
                  <a:cubicBezTo>
                    <a:pt x="67" y="183"/>
                    <a:pt x="67" y="161"/>
                    <a:pt x="56" y="139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1"/>
                    <a:pt x="56" y="50"/>
                  </a:cubicBezTo>
                  <a:cubicBezTo>
                    <a:pt x="56" y="50"/>
                    <a:pt x="67" y="39"/>
                    <a:pt x="78" y="39"/>
                  </a:cubicBezTo>
                  <a:close/>
                  <a:moveTo>
                    <a:pt x="92" y="1"/>
                  </a:moveTo>
                  <a:cubicBezTo>
                    <a:pt x="84" y="1"/>
                    <a:pt x="76" y="2"/>
                    <a:pt x="67" y="5"/>
                  </a:cubicBezTo>
                  <a:cubicBezTo>
                    <a:pt x="56" y="5"/>
                    <a:pt x="34" y="16"/>
                    <a:pt x="22" y="27"/>
                  </a:cubicBezTo>
                  <a:cubicBezTo>
                    <a:pt x="11" y="39"/>
                    <a:pt x="11" y="50"/>
                    <a:pt x="0" y="72"/>
                  </a:cubicBezTo>
                  <a:cubicBezTo>
                    <a:pt x="0" y="94"/>
                    <a:pt x="0" y="116"/>
                    <a:pt x="11" y="150"/>
                  </a:cubicBezTo>
                  <a:cubicBezTo>
                    <a:pt x="21" y="228"/>
                    <a:pt x="48" y="263"/>
                    <a:pt x="99" y="263"/>
                  </a:cubicBezTo>
                  <a:cubicBezTo>
                    <a:pt x="107" y="263"/>
                    <a:pt x="114" y="263"/>
                    <a:pt x="123" y="261"/>
                  </a:cubicBezTo>
                  <a:cubicBezTo>
                    <a:pt x="145" y="261"/>
                    <a:pt x="167" y="239"/>
                    <a:pt x="178" y="217"/>
                  </a:cubicBezTo>
                  <a:cubicBezTo>
                    <a:pt x="190" y="194"/>
                    <a:pt x="190" y="161"/>
                    <a:pt x="178" y="116"/>
                  </a:cubicBezTo>
                  <a:cubicBezTo>
                    <a:pt x="178" y="72"/>
                    <a:pt x="167" y="39"/>
                    <a:pt x="145" y="27"/>
                  </a:cubicBezTo>
                  <a:cubicBezTo>
                    <a:pt x="129" y="11"/>
                    <a:pt x="112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1"/>
            <p:cNvSpPr/>
            <p:nvPr/>
          </p:nvSpPr>
          <p:spPr>
            <a:xfrm rot="1205253">
              <a:off x="7004274" y="2394644"/>
              <a:ext cx="18299" cy="25400"/>
            </a:xfrm>
            <a:custGeom>
              <a:avLst/>
              <a:gdLst/>
              <a:ahLst/>
              <a:cxnLst/>
              <a:rect l="l" t="t" r="r" b="b"/>
              <a:pathLst>
                <a:path w="201" h="279" extrusionOk="0">
                  <a:moveTo>
                    <a:pt x="101" y="1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0" y="112"/>
                  </a:lnTo>
                  <a:lnTo>
                    <a:pt x="56" y="56"/>
                  </a:lnTo>
                  <a:lnTo>
                    <a:pt x="89" y="234"/>
                  </a:lnTo>
                  <a:lnTo>
                    <a:pt x="23" y="246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41"/>
            <p:cNvSpPr/>
            <p:nvPr/>
          </p:nvSpPr>
          <p:spPr>
            <a:xfrm rot="1205253">
              <a:off x="6996967" y="2435387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0"/>
                  </a:lnTo>
                  <a:lnTo>
                    <a:pt x="67" y="56"/>
                  </a:lnTo>
                  <a:lnTo>
                    <a:pt x="89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1"/>
            <p:cNvSpPr/>
            <p:nvPr/>
          </p:nvSpPr>
          <p:spPr>
            <a:xfrm rot="1205253">
              <a:off x="6989706" y="2475870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0" y="223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2"/>
                  </a:lnTo>
                  <a:lnTo>
                    <a:pt x="145" y="22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1"/>
            <p:cNvSpPr/>
            <p:nvPr/>
          </p:nvSpPr>
          <p:spPr>
            <a:xfrm rot="1205253">
              <a:off x="6983386" y="2516788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56"/>
                  </a:lnTo>
                  <a:lnTo>
                    <a:pt x="11" y="100"/>
                  </a:lnTo>
                  <a:lnTo>
                    <a:pt x="56" y="56"/>
                  </a:lnTo>
                  <a:lnTo>
                    <a:pt x="89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1"/>
            <p:cNvSpPr/>
            <p:nvPr/>
          </p:nvSpPr>
          <p:spPr>
            <a:xfrm rot="1205253">
              <a:off x="6976342" y="2556954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89" y="40"/>
                  </a:moveTo>
                  <a:cubicBezTo>
                    <a:pt x="96" y="40"/>
                    <a:pt x="101" y="45"/>
                    <a:pt x="101" y="45"/>
                  </a:cubicBezTo>
                  <a:cubicBezTo>
                    <a:pt x="112" y="45"/>
                    <a:pt x="112" y="56"/>
                    <a:pt x="123" y="68"/>
                  </a:cubicBezTo>
                  <a:cubicBezTo>
                    <a:pt x="123" y="79"/>
                    <a:pt x="134" y="101"/>
                    <a:pt x="134" y="123"/>
                  </a:cubicBezTo>
                  <a:cubicBezTo>
                    <a:pt x="134" y="146"/>
                    <a:pt x="145" y="168"/>
                    <a:pt x="145" y="179"/>
                  </a:cubicBezTo>
                  <a:cubicBezTo>
                    <a:pt x="145" y="190"/>
                    <a:pt x="134" y="201"/>
                    <a:pt x="134" y="212"/>
                  </a:cubicBezTo>
                  <a:cubicBezTo>
                    <a:pt x="134" y="212"/>
                    <a:pt x="123" y="224"/>
                    <a:pt x="112" y="224"/>
                  </a:cubicBezTo>
                  <a:lnTo>
                    <a:pt x="89" y="224"/>
                  </a:lnTo>
                  <a:cubicBezTo>
                    <a:pt x="78" y="212"/>
                    <a:pt x="78" y="201"/>
                    <a:pt x="78" y="190"/>
                  </a:cubicBezTo>
                  <a:cubicBezTo>
                    <a:pt x="67" y="179"/>
                    <a:pt x="67" y="157"/>
                    <a:pt x="56" y="134"/>
                  </a:cubicBezTo>
                  <a:cubicBezTo>
                    <a:pt x="56" y="112"/>
                    <a:pt x="56" y="101"/>
                    <a:pt x="56" y="79"/>
                  </a:cubicBezTo>
                  <a:cubicBezTo>
                    <a:pt x="56" y="68"/>
                    <a:pt x="56" y="56"/>
                    <a:pt x="56" y="56"/>
                  </a:cubicBezTo>
                  <a:cubicBezTo>
                    <a:pt x="67" y="45"/>
                    <a:pt x="67" y="45"/>
                    <a:pt x="78" y="45"/>
                  </a:cubicBezTo>
                  <a:cubicBezTo>
                    <a:pt x="82" y="42"/>
                    <a:pt x="86" y="40"/>
                    <a:pt x="89" y="40"/>
                  </a:cubicBezTo>
                  <a:close/>
                  <a:moveTo>
                    <a:pt x="78" y="1"/>
                  </a:moveTo>
                  <a:cubicBezTo>
                    <a:pt x="56" y="1"/>
                    <a:pt x="34" y="12"/>
                    <a:pt x="23" y="23"/>
                  </a:cubicBezTo>
                  <a:cubicBezTo>
                    <a:pt x="11" y="34"/>
                    <a:pt x="11" y="56"/>
                    <a:pt x="0" y="68"/>
                  </a:cubicBezTo>
                  <a:cubicBezTo>
                    <a:pt x="0" y="90"/>
                    <a:pt x="0" y="123"/>
                    <a:pt x="11" y="146"/>
                  </a:cubicBezTo>
                  <a:cubicBezTo>
                    <a:pt x="21" y="226"/>
                    <a:pt x="58" y="270"/>
                    <a:pt x="106" y="270"/>
                  </a:cubicBezTo>
                  <a:cubicBezTo>
                    <a:pt x="112" y="270"/>
                    <a:pt x="117" y="269"/>
                    <a:pt x="123" y="268"/>
                  </a:cubicBezTo>
                  <a:cubicBezTo>
                    <a:pt x="145" y="257"/>
                    <a:pt x="167" y="246"/>
                    <a:pt x="179" y="212"/>
                  </a:cubicBezTo>
                  <a:cubicBezTo>
                    <a:pt x="190" y="190"/>
                    <a:pt x="190" y="157"/>
                    <a:pt x="190" y="112"/>
                  </a:cubicBezTo>
                  <a:cubicBezTo>
                    <a:pt x="179" y="68"/>
                    <a:pt x="167" y="45"/>
                    <a:pt x="145" y="23"/>
                  </a:cubicBezTo>
                  <a:cubicBezTo>
                    <a:pt x="123" y="1"/>
                    <a:pt x="101" y="1"/>
                    <a:pt x="7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1"/>
            <p:cNvSpPr/>
            <p:nvPr/>
          </p:nvSpPr>
          <p:spPr>
            <a:xfrm rot="1205253">
              <a:off x="6969974" y="2598235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0"/>
                  </a:moveTo>
                  <a:lnTo>
                    <a:pt x="0" y="56"/>
                  </a:lnTo>
                  <a:lnTo>
                    <a:pt x="0" y="101"/>
                  </a:lnTo>
                  <a:lnTo>
                    <a:pt x="56" y="45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68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1"/>
            <p:cNvSpPr/>
            <p:nvPr/>
          </p:nvSpPr>
          <p:spPr>
            <a:xfrm rot="1205253">
              <a:off x="7054189" y="2320222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0" y="1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89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1"/>
            <p:cNvSpPr/>
            <p:nvPr/>
          </p:nvSpPr>
          <p:spPr>
            <a:xfrm rot="1205253">
              <a:off x="7047239" y="2360041"/>
              <a:ext cx="17297" cy="24853"/>
            </a:xfrm>
            <a:custGeom>
              <a:avLst/>
              <a:gdLst/>
              <a:ahLst/>
              <a:cxnLst/>
              <a:rect l="l" t="t" r="r" b="b"/>
              <a:pathLst>
                <a:path w="190" h="273" extrusionOk="0">
                  <a:moveTo>
                    <a:pt x="89" y="45"/>
                  </a:moveTo>
                  <a:cubicBezTo>
                    <a:pt x="95" y="45"/>
                    <a:pt x="100" y="50"/>
                    <a:pt x="100" y="50"/>
                  </a:cubicBezTo>
                  <a:cubicBezTo>
                    <a:pt x="112" y="50"/>
                    <a:pt x="112" y="61"/>
                    <a:pt x="123" y="72"/>
                  </a:cubicBezTo>
                  <a:cubicBezTo>
                    <a:pt x="123" y="83"/>
                    <a:pt x="134" y="105"/>
                    <a:pt x="134" y="128"/>
                  </a:cubicBezTo>
                  <a:cubicBezTo>
                    <a:pt x="145" y="150"/>
                    <a:pt x="145" y="172"/>
                    <a:pt x="145" y="183"/>
                  </a:cubicBezTo>
                  <a:cubicBezTo>
                    <a:pt x="145" y="194"/>
                    <a:pt x="145" y="206"/>
                    <a:pt x="134" y="217"/>
                  </a:cubicBezTo>
                  <a:cubicBezTo>
                    <a:pt x="134" y="217"/>
                    <a:pt x="123" y="228"/>
                    <a:pt x="112" y="228"/>
                  </a:cubicBezTo>
                  <a:lnTo>
                    <a:pt x="89" y="228"/>
                  </a:lnTo>
                  <a:cubicBezTo>
                    <a:pt x="89" y="217"/>
                    <a:pt x="78" y="206"/>
                    <a:pt x="78" y="194"/>
                  </a:cubicBezTo>
                  <a:cubicBezTo>
                    <a:pt x="67" y="183"/>
                    <a:pt x="67" y="161"/>
                    <a:pt x="56" y="139"/>
                  </a:cubicBezTo>
                  <a:cubicBezTo>
                    <a:pt x="56" y="117"/>
                    <a:pt x="56" y="105"/>
                    <a:pt x="56" y="83"/>
                  </a:cubicBezTo>
                  <a:cubicBezTo>
                    <a:pt x="56" y="72"/>
                    <a:pt x="56" y="61"/>
                    <a:pt x="56" y="61"/>
                  </a:cubicBezTo>
                  <a:cubicBezTo>
                    <a:pt x="67" y="50"/>
                    <a:pt x="67" y="50"/>
                    <a:pt x="78" y="50"/>
                  </a:cubicBezTo>
                  <a:cubicBezTo>
                    <a:pt x="82" y="46"/>
                    <a:pt x="86" y="45"/>
                    <a:pt x="89" y="45"/>
                  </a:cubicBezTo>
                  <a:close/>
                  <a:moveTo>
                    <a:pt x="98" y="1"/>
                  </a:moveTo>
                  <a:cubicBezTo>
                    <a:pt x="91" y="1"/>
                    <a:pt x="84" y="2"/>
                    <a:pt x="78" y="5"/>
                  </a:cubicBezTo>
                  <a:cubicBezTo>
                    <a:pt x="56" y="5"/>
                    <a:pt x="34" y="16"/>
                    <a:pt x="22" y="27"/>
                  </a:cubicBezTo>
                  <a:cubicBezTo>
                    <a:pt x="11" y="39"/>
                    <a:pt x="11" y="61"/>
                    <a:pt x="11" y="72"/>
                  </a:cubicBezTo>
                  <a:cubicBezTo>
                    <a:pt x="0" y="94"/>
                    <a:pt x="0" y="117"/>
                    <a:pt x="11" y="150"/>
                  </a:cubicBezTo>
                  <a:cubicBezTo>
                    <a:pt x="22" y="239"/>
                    <a:pt x="67" y="272"/>
                    <a:pt x="123" y="272"/>
                  </a:cubicBezTo>
                  <a:cubicBezTo>
                    <a:pt x="156" y="261"/>
                    <a:pt x="167" y="250"/>
                    <a:pt x="178" y="217"/>
                  </a:cubicBezTo>
                  <a:cubicBezTo>
                    <a:pt x="190" y="194"/>
                    <a:pt x="190" y="161"/>
                    <a:pt x="190" y="117"/>
                  </a:cubicBezTo>
                  <a:cubicBezTo>
                    <a:pt x="178" y="72"/>
                    <a:pt x="167" y="50"/>
                    <a:pt x="145" y="27"/>
                  </a:cubicBezTo>
                  <a:cubicBezTo>
                    <a:pt x="137" y="11"/>
                    <a:pt x="117" y="1"/>
                    <a:pt x="9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1"/>
            <p:cNvSpPr/>
            <p:nvPr/>
          </p:nvSpPr>
          <p:spPr>
            <a:xfrm rot="1205253">
              <a:off x="7040795" y="2401656"/>
              <a:ext cx="19300" cy="24398"/>
            </a:xfrm>
            <a:custGeom>
              <a:avLst/>
              <a:gdLst/>
              <a:ahLst/>
              <a:cxnLst/>
              <a:rect l="l" t="t" r="r" b="b"/>
              <a:pathLst>
                <a:path w="212" h="268" extrusionOk="0">
                  <a:moveTo>
                    <a:pt x="56" y="1"/>
                  </a:moveTo>
                  <a:lnTo>
                    <a:pt x="0" y="56"/>
                  </a:lnTo>
                  <a:lnTo>
                    <a:pt x="11" y="101"/>
                  </a:lnTo>
                  <a:lnTo>
                    <a:pt x="56" y="45"/>
                  </a:lnTo>
                  <a:lnTo>
                    <a:pt x="89" y="223"/>
                  </a:lnTo>
                  <a:lnTo>
                    <a:pt x="34" y="235"/>
                  </a:lnTo>
                  <a:lnTo>
                    <a:pt x="34" y="268"/>
                  </a:lnTo>
                  <a:lnTo>
                    <a:pt x="212" y="23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1"/>
            <p:cNvSpPr/>
            <p:nvPr/>
          </p:nvSpPr>
          <p:spPr>
            <a:xfrm rot="1205253">
              <a:off x="6398870" y="2839647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45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12"/>
                  </a:lnTo>
                  <a:lnTo>
                    <a:pt x="145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1"/>
            <p:cNvSpPr/>
            <p:nvPr/>
          </p:nvSpPr>
          <p:spPr>
            <a:xfrm rot="1205253">
              <a:off x="6442854" y="2804943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11" y="112"/>
                  </a:lnTo>
                  <a:lnTo>
                    <a:pt x="67" y="56"/>
                  </a:lnTo>
                  <a:lnTo>
                    <a:pt x="101" y="235"/>
                  </a:lnTo>
                  <a:lnTo>
                    <a:pt x="34" y="246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4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1"/>
            <p:cNvSpPr/>
            <p:nvPr/>
          </p:nvSpPr>
          <p:spPr>
            <a:xfrm rot="1205253">
              <a:off x="6435765" y="2845370"/>
              <a:ext cx="18299" cy="24580"/>
            </a:xfrm>
            <a:custGeom>
              <a:avLst/>
              <a:gdLst/>
              <a:ahLst/>
              <a:cxnLst/>
              <a:rect l="l" t="t" r="r" b="b"/>
              <a:pathLst>
                <a:path w="201" h="270" extrusionOk="0">
                  <a:moveTo>
                    <a:pt x="112" y="45"/>
                  </a:moveTo>
                  <a:cubicBezTo>
                    <a:pt x="112" y="56"/>
                    <a:pt x="123" y="67"/>
                    <a:pt x="123" y="78"/>
                  </a:cubicBezTo>
                  <a:cubicBezTo>
                    <a:pt x="123" y="89"/>
                    <a:pt x="134" y="101"/>
                    <a:pt x="134" y="134"/>
                  </a:cubicBezTo>
                  <a:cubicBezTo>
                    <a:pt x="145" y="156"/>
                    <a:pt x="145" y="167"/>
                    <a:pt x="145" y="179"/>
                  </a:cubicBezTo>
                  <a:cubicBezTo>
                    <a:pt x="145" y="201"/>
                    <a:pt x="145" y="212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cubicBezTo>
                    <a:pt x="112" y="227"/>
                    <a:pt x="110" y="228"/>
                    <a:pt x="108" y="228"/>
                  </a:cubicBezTo>
                  <a:cubicBezTo>
                    <a:pt x="104" y="228"/>
                    <a:pt x="97" y="223"/>
                    <a:pt x="89" y="223"/>
                  </a:cubicBezTo>
                  <a:cubicBezTo>
                    <a:pt x="89" y="223"/>
                    <a:pt x="78" y="212"/>
                    <a:pt x="78" y="201"/>
                  </a:cubicBezTo>
                  <a:cubicBezTo>
                    <a:pt x="67" y="190"/>
                    <a:pt x="67" y="167"/>
                    <a:pt x="67" y="145"/>
                  </a:cubicBezTo>
                  <a:cubicBezTo>
                    <a:pt x="56" y="123"/>
                    <a:pt x="56" y="101"/>
                    <a:pt x="56" y="89"/>
                  </a:cubicBezTo>
                  <a:cubicBezTo>
                    <a:pt x="56" y="78"/>
                    <a:pt x="56" y="67"/>
                    <a:pt x="67" y="56"/>
                  </a:cubicBezTo>
                  <a:cubicBezTo>
                    <a:pt x="67" y="56"/>
                    <a:pt x="78" y="45"/>
                    <a:pt x="78" y="45"/>
                  </a:cubicBezTo>
                  <a:close/>
                  <a:moveTo>
                    <a:pt x="78" y="0"/>
                  </a:moveTo>
                  <a:cubicBezTo>
                    <a:pt x="56" y="11"/>
                    <a:pt x="45" y="11"/>
                    <a:pt x="34" y="34"/>
                  </a:cubicBezTo>
                  <a:cubicBezTo>
                    <a:pt x="23" y="45"/>
                    <a:pt x="11" y="56"/>
                    <a:pt x="11" y="78"/>
                  </a:cubicBezTo>
                  <a:cubicBezTo>
                    <a:pt x="0" y="101"/>
                    <a:pt x="11" y="123"/>
                    <a:pt x="11" y="156"/>
                  </a:cubicBezTo>
                  <a:cubicBezTo>
                    <a:pt x="31" y="234"/>
                    <a:pt x="59" y="270"/>
                    <a:pt x="103" y="270"/>
                  </a:cubicBezTo>
                  <a:cubicBezTo>
                    <a:pt x="109" y="270"/>
                    <a:pt x="116" y="269"/>
                    <a:pt x="123" y="268"/>
                  </a:cubicBezTo>
                  <a:cubicBezTo>
                    <a:pt x="156" y="257"/>
                    <a:pt x="178" y="245"/>
                    <a:pt x="178" y="223"/>
                  </a:cubicBezTo>
                  <a:cubicBezTo>
                    <a:pt x="190" y="201"/>
                    <a:pt x="201" y="167"/>
                    <a:pt x="190" y="123"/>
                  </a:cubicBezTo>
                  <a:cubicBezTo>
                    <a:pt x="178" y="78"/>
                    <a:pt x="167" y="45"/>
                    <a:pt x="145" y="23"/>
                  </a:cubicBezTo>
                  <a:cubicBezTo>
                    <a:pt x="134" y="11"/>
                    <a:pt x="112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41"/>
            <p:cNvSpPr/>
            <p:nvPr/>
          </p:nvSpPr>
          <p:spPr>
            <a:xfrm rot="1205253">
              <a:off x="6479406" y="2811783"/>
              <a:ext cx="19300" cy="24489"/>
            </a:xfrm>
            <a:custGeom>
              <a:avLst/>
              <a:gdLst/>
              <a:ahLst/>
              <a:cxnLst/>
              <a:rect l="l" t="t" r="r" b="b"/>
              <a:pathLst>
                <a:path w="212" h="269" extrusionOk="0">
                  <a:moveTo>
                    <a:pt x="56" y="1"/>
                  </a:moveTo>
                  <a:lnTo>
                    <a:pt x="0" y="57"/>
                  </a:lnTo>
                  <a:lnTo>
                    <a:pt x="11" y="101"/>
                  </a:lnTo>
                  <a:lnTo>
                    <a:pt x="67" y="45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5" y="268"/>
                  </a:lnTo>
                  <a:lnTo>
                    <a:pt x="212" y="235"/>
                  </a:lnTo>
                  <a:lnTo>
                    <a:pt x="212" y="201"/>
                  </a:lnTo>
                  <a:lnTo>
                    <a:pt x="145" y="21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41"/>
            <p:cNvSpPr/>
            <p:nvPr/>
          </p:nvSpPr>
          <p:spPr>
            <a:xfrm rot="1205253">
              <a:off x="6473350" y="2852029"/>
              <a:ext cx="17297" cy="23943"/>
            </a:xfrm>
            <a:custGeom>
              <a:avLst/>
              <a:gdLst/>
              <a:ahLst/>
              <a:cxnLst/>
              <a:rect l="l" t="t" r="r" b="b"/>
              <a:pathLst>
                <a:path w="190" h="263" extrusionOk="0">
                  <a:moveTo>
                    <a:pt x="78" y="38"/>
                  </a:moveTo>
                  <a:cubicBezTo>
                    <a:pt x="90" y="38"/>
                    <a:pt x="90" y="38"/>
                    <a:pt x="101" y="49"/>
                  </a:cubicBezTo>
                  <a:cubicBezTo>
                    <a:pt x="101" y="49"/>
                    <a:pt x="112" y="60"/>
                    <a:pt x="112" y="71"/>
                  </a:cubicBezTo>
                  <a:cubicBezTo>
                    <a:pt x="123" y="82"/>
                    <a:pt x="123" y="105"/>
                    <a:pt x="134" y="127"/>
                  </a:cubicBezTo>
                  <a:cubicBezTo>
                    <a:pt x="134" y="149"/>
                    <a:pt x="134" y="160"/>
                    <a:pt x="134" y="183"/>
                  </a:cubicBezTo>
                  <a:cubicBezTo>
                    <a:pt x="134" y="194"/>
                    <a:pt x="134" y="205"/>
                    <a:pt x="134" y="205"/>
                  </a:cubicBezTo>
                  <a:cubicBezTo>
                    <a:pt x="123" y="216"/>
                    <a:pt x="123" y="216"/>
                    <a:pt x="112" y="227"/>
                  </a:cubicBezTo>
                  <a:cubicBezTo>
                    <a:pt x="101" y="227"/>
                    <a:pt x="90" y="227"/>
                    <a:pt x="90" y="216"/>
                  </a:cubicBezTo>
                  <a:cubicBezTo>
                    <a:pt x="78" y="216"/>
                    <a:pt x="78" y="205"/>
                    <a:pt x="67" y="194"/>
                  </a:cubicBezTo>
                  <a:cubicBezTo>
                    <a:pt x="67" y="183"/>
                    <a:pt x="56" y="160"/>
                    <a:pt x="56" y="138"/>
                  </a:cubicBezTo>
                  <a:cubicBezTo>
                    <a:pt x="45" y="116"/>
                    <a:pt x="45" y="94"/>
                    <a:pt x="45" y="82"/>
                  </a:cubicBezTo>
                  <a:cubicBezTo>
                    <a:pt x="45" y="71"/>
                    <a:pt x="45" y="60"/>
                    <a:pt x="56" y="49"/>
                  </a:cubicBezTo>
                  <a:cubicBezTo>
                    <a:pt x="56" y="49"/>
                    <a:pt x="67" y="38"/>
                    <a:pt x="78" y="38"/>
                  </a:cubicBezTo>
                  <a:close/>
                  <a:moveTo>
                    <a:pt x="92" y="0"/>
                  </a:moveTo>
                  <a:cubicBezTo>
                    <a:pt x="84" y="0"/>
                    <a:pt x="76" y="1"/>
                    <a:pt x="67" y="4"/>
                  </a:cubicBezTo>
                  <a:cubicBezTo>
                    <a:pt x="45" y="4"/>
                    <a:pt x="34" y="16"/>
                    <a:pt x="23" y="27"/>
                  </a:cubicBezTo>
                  <a:cubicBezTo>
                    <a:pt x="12" y="38"/>
                    <a:pt x="0" y="49"/>
                    <a:pt x="0" y="71"/>
                  </a:cubicBezTo>
                  <a:cubicBezTo>
                    <a:pt x="0" y="94"/>
                    <a:pt x="0" y="116"/>
                    <a:pt x="0" y="149"/>
                  </a:cubicBezTo>
                  <a:cubicBezTo>
                    <a:pt x="20" y="227"/>
                    <a:pt x="48" y="263"/>
                    <a:pt x="92" y="263"/>
                  </a:cubicBezTo>
                  <a:cubicBezTo>
                    <a:pt x="98" y="263"/>
                    <a:pt x="105" y="262"/>
                    <a:pt x="112" y="261"/>
                  </a:cubicBezTo>
                  <a:cubicBezTo>
                    <a:pt x="145" y="261"/>
                    <a:pt x="167" y="238"/>
                    <a:pt x="179" y="216"/>
                  </a:cubicBezTo>
                  <a:cubicBezTo>
                    <a:pt x="190" y="194"/>
                    <a:pt x="190" y="160"/>
                    <a:pt x="179" y="116"/>
                  </a:cubicBezTo>
                  <a:cubicBezTo>
                    <a:pt x="167" y="71"/>
                    <a:pt x="156" y="38"/>
                    <a:pt x="145" y="27"/>
                  </a:cubicBezTo>
                  <a:cubicBezTo>
                    <a:pt x="129" y="10"/>
                    <a:pt x="113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41"/>
            <p:cNvSpPr/>
            <p:nvPr/>
          </p:nvSpPr>
          <p:spPr>
            <a:xfrm rot="1205253">
              <a:off x="6523219" y="2777139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0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1"/>
            <p:cNvSpPr/>
            <p:nvPr/>
          </p:nvSpPr>
          <p:spPr>
            <a:xfrm rot="1205253">
              <a:off x="6517116" y="2817650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1" y="45"/>
                  </a:moveTo>
                  <a:cubicBezTo>
                    <a:pt x="101" y="45"/>
                    <a:pt x="112" y="57"/>
                    <a:pt x="112" y="68"/>
                  </a:cubicBezTo>
                  <a:cubicBezTo>
                    <a:pt x="123" y="90"/>
                    <a:pt x="123" y="101"/>
                    <a:pt x="123" y="123"/>
                  </a:cubicBezTo>
                  <a:cubicBezTo>
                    <a:pt x="134" y="146"/>
                    <a:pt x="134" y="168"/>
                    <a:pt x="134" y="179"/>
                  </a:cubicBezTo>
                  <a:cubicBezTo>
                    <a:pt x="134" y="190"/>
                    <a:pt x="134" y="201"/>
                    <a:pt x="123" y="213"/>
                  </a:cubicBezTo>
                  <a:cubicBezTo>
                    <a:pt x="123" y="224"/>
                    <a:pt x="112" y="224"/>
                    <a:pt x="112" y="224"/>
                  </a:cubicBezTo>
                  <a:lnTo>
                    <a:pt x="78" y="224"/>
                  </a:lnTo>
                  <a:cubicBezTo>
                    <a:pt x="78" y="213"/>
                    <a:pt x="67" y="201"/>
                    <a:pt x="67" y="190"/>
                  </a:cubicBezTo>
                  <a:cubicBezTo>
                    <a:pt x="67" y="179"/>
                    <a:pt x="56" y="168"/>
                    <a:pt x="56" y="135"/>
                  </a:cubicBezTo>
                  <a:cubicBezTo>
                    <a:pt x="45" y="112"/>
                    <a:pt x="45" y="101"/>
                    <a:pt x="45" y="90"/>
                  </a:cubicBezTo>
                  <a:cubicBezTo>
                    <a:pt x="45" y="68"/>
                    <a:pt x="45" y="57"/>
                    <a:pt x="56" y="57"/>
                  </a:cubicBezTo>
                  <a:cubicBezTo>
                    <a:pt x="56" y="45"/>
                    <a:pt x="67" y="45"/>
                    <a:pt x="78" y="45"/>
                  </a:cubicBezTo>
                  <a:close/>
                  <a:moveTo>
                    <a:pt x="67" y="1"/>
                  </a:moveTo>
                  <a:cubicBezTo>
                    <a:pt x="45" y="1"/>
                    <a:pt x="34" y="12"/>
                    <a:pt x="23" y="23"/>
                  </a:cubicBezTo>
                  <a:cubicBezTo>
                    <a:pt x="12" y="34"/>
                    <a:pt x="0" y="57"/>
                    <a:pt x="0" y="68"/>
                  </a:cubicBezTo>
                  <a:cubicBezTo>
                    <a:pt x="0" y="90"/>
                    <a:pt x="0" y="123"/>
                    <a:pt x="0" y="146"/>
                  </a:cubicBezTo>
                  <a:cubicBezTo>
                    <a:pt x="20" y="226"/>
                    <a:pt x="49" y="270"/>
                    <a:pt x="96" y="270"/>
                  </a:cubicBezTo>
                  <a:cubicBezTo>
                    <a:pt x="101" y="270"/>
                    <a:pt x="106" y="269"/>
                    <a:pt x="112" y="268"/>
                  </a:cubicBezTo>
                  <a:cubicBezTo>
                    <a:pt x="145" y="257"/>
                    <a:pt x="168" y="246"/>
                    <a:pt x="179" y="224"/>
                  </a:cubicBezTo>
                  <a:cubicBezTo>
                    <a:pt x="190" y="190"/>
                    <a:pt x="190" y="157"/>
                    <a:pt x="179" y="112"/>
                  </a:cubicBezTo>
                  <a:cubicBezTo>
                    <a:pt x="168" y="68"/>
                    <a:pt x="156" y="45"/>
                    <a:pt x="134" y="23"/>
                  </a:cubicBezTo>
                  <a:cubicBezTo>
                    <a:pt x="123" y="1"/>
                    <a:pt x="101" y="1"/>
                    <a:pt x="6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1"/>
            <p:cNvSpPr/>
            <p:nvPr/>
          </p:nvSpPr>
          <p:spPr>
            <a:xfrm rot="1205253">
              <a:off x="6509807" y="2858586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101" y="1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12" y="101"/>
                  </a:lnTo>
                  <a:lnTo>
                    <a:pt x="67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1"/>
            <p:cNvSpPr/>
            <p:nvPr/>
          </p:nvSpPr>
          <p:spPr>
            <a:xfrm rot="1205253">
              <a:off x="6560913" y="2783181"/>
              <a:ext cx="18299" cy="25400"/>
            </a:xfrm>
            <a:custGeom>
              <a:avLst/>
              <a:gdLst/>
              <a:ahLst/>
              <a:cxnLst/>
              <a:rect l="l" t="t" r="r" b="b"/>
              <a:pathLst>
                <a:path w="201" h="279" extrusionOk="0">
                  <a:moveTo>
                    <a:pt x="101" y="0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56" y="56"/>
                  </a:lnTo>
                  <a:lnTo>
                    <a:pt x="90" y="234"/>
                  </a:lnTo>
                  <a:lnTo>
                    <a:pt x="23" y="245"/>
                  </a:lnTo>
                  <a:lnTo>
                    <a:pt x="34" y="279"/>
                  </a:lnTo>
                  <a:lnTo>
                    <a:pt x="201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1"/>
            <p:cNvSpPr/>
            <p:nvPr/>
          </p:nvSpPr>
          <p:spPr>
            <a:xfrm rot="1205253">
              <a:off x="6553839" y="2823519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1" y="46"/>
                  </a:moveTo>
                  <a:cubicBezTo>
                    <a:pt x="112" y="57"/>
                    <a:pt x="112" y="68"/>
                    <a:pt x="112" y="79"/>
                  </a:cubicBezTo>
                  <a:cubicBezTo>
                    <a:pt x="123" y="90"/>
                    <a:pt x="123" y="101"/>
                    <a:pt x="134" y="135"/>
                  </a:cubicBezTo>
                  <a:cubicBezTo>
                    <a:pt x="134" y="157"/>
                    <a:pt x="134" y="168"/>
                    <a:pt x="134" y="179"/>
                  </a:cubicBezTo>
                  <a:cubicBezTo>
                    <a:pt x="134" y="201"/>
                    <a:pt x="134" y="201"/>
                    <a:pt x="134" y="213"/>
                  </a:cubicBezTo>
                  <a:cubicBezTo>
                    <a:pt x="123" y="224"/>
                    <a:pt x="123" y="224"/>
                    <a:pt x="112" y="224"/>
                  </a:cubicBezTo>
                  <a:lnTo>
                    <a:pt x="90" y="224"/>
                  </a:lnTo>
                  <a:cubicBezTo>
                    <a:pt x="78" y="213"/>
                    <a:pt x="78" y="213"/>
                    <a:pt x="67" y="201"/>
                  </a:cubicBezTo>
                  <a:cubicBezTo>
                    <a:pt x="67" y="179"/>
                    <a:pt x="56" y="168"/>
                    <a:pt x="56" y="146"/>
                  </a:cubicBezTo>
                  <a:cubicBezTo>
                    <a:pt x="56" y="123"/>
                    <a:pt x="45" y="101"/>
                    <a:pt x="45" y="90"/>
                  </a:cubicBezTo>
                  <a:cubicBezTo>
                    <a:pt x="45" y="79"/>
                    <a:pt x="56" y="68"/>
                    <a:pt x="56" y="57"/>
                  </a:cubicBezTo>
                  <a:cubicBezTo>
                    <a:pt x="56" y="46"/>
                    <a:pt x="67" y="46"/>
                    <a:pt x="78" y="46"/>
                  </a:cubicBezTo>
                  <a:close/>
                  <a:moveTo>
                    <a:pt x="67" y="1"/>
                  </a:moveTo>
                  <a:cubicBezTo>
                    <a:pt x="45" y="12"/>
                    <a:pt x="34" y="12"/>
                    <a:pt x="23" y="23"/>
                  </a:cubicBezTo>
                  <a:cubicBezTo>
                    <a:pt x="12" y="34"/>
                    <a:pt x="0" y="57"/>
                    <a:pt x="0" y="79"/>
                  </a:cubicBezTo>
                  <a:cubicBezTo>
                    <a:pt x="0" y="101"/>
                    <a:pt x="0" y="123"/>
                    <a:pt x="0" y="157"/>
                  </a:cubicBezTo>
                  <a:cubicBezTo>
                    <a:pt x="20" y="227"/>
                    <a:pt x="49" y="270"/>
                    <a:pt x="95" y="270"/>
                  </a:cubicBezTo>
                  <a:cubicBezTo>
                    <a:pt x="101" y="270"/>
                    <a:pt x="106" y="269"/>
                    <a:pt x="112" y="268"/>
                  </a:cubicBezTo>
                  <a:cubicBezTo>
                    <a:pt x="145" y="257"/>
                    <a:pt x="168" y="246"/>
                    <a:pt x="179" y="224"/>
                  </a:cubicBezTo>
                  <a:cubicBezTo>
                    <a:pt x="190" y="201"/>
                    <a:pt x="190" y="168"/>
                    <a:pt x="179" y="123"/>
                  </a:cubicBezTo>
                  <a:cubicBezTo>
                    <a:pt x="179" y="79"/>
                    <a:pt x="156" y="46"/>
                    <a:pt x="145" y="23"/>
                  </a:cubicBezTo>
                  <a:cubicBezTo>
                    <a:pt x="123" y="1"/>
                    <a:pt x="101" y="1"/>
                    <a:pt x="6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1"/>
            <p:cNvSpPr/>
            <p:nvPr/>
          </p:nvSpPr>
          <p:spPr>
            <a:xfrm rot="1205253">
              <a:off x="6546358" y="2864425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1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1"/>
            <p:cNvSpPr/>
            <p:nvPr/>
          </p:nvSpPr>
          <p:spPr>
            <a:xfrm rot="1205253">
              <a:off x="6368684" y="2792544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0" y="45"/>
                  </a:moveTo>
                  <a:cubicBezTo>
                    <a:pt x="112" y="56"/>
                    <a:pt x="112" y="56"/>
                    <a:pt x="123" y="68"/>
                  </a:cubicBezTo>
                  <a:cubicBezTo>
                    <a:pt x="123" y="90"/>
                    <a:pt x="123" y="101"/>
                    <a:pt x="134" y="123"/>
                  </a:cubicBezTo>
                  <a:cubicBezTo>
                    <a:pt x="134" y="146"/>
                    <a:pt x="134" y="168"/>
                    <a:pt x="134" y="179"/>
                  </a:cubicBezTo>
                  <a:cubicBezTo>
                    <a:pt x="134" y="190"/>
                    <a:pt x="134" y="201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lnTo>
                    <a:pt x="89" y="223"/>
                  </a:lnTo>
                  <a:cubicBezTo>
                    <a:pt x="78" y="212"/>
                    <a:pt x="78" y="212"/>
                    <a:pt x="67" y="190"/>
                  </a:cubicBezTo>
                  <a:cubicBezTo>
                    <a:pt x="67" y="179"/>
                    <a:pt x="67" y="168"/>
                    <a:pt x="56" y="146"/>
                  </a:cubicBezTo>
                  <a:cubicBezTo>
                    <a:pt x="56" y="112"/>
                    <a:pt x="56" y="101"/>
                    <a:pt x="56" y="90"/>
                  </a:cubicBezTo>
                  <a:cubicBezTo>
                    <a:pt x="56" y="68"/>
                    <a:pt x="56" y="68"/>
                    <a:pt x="56" y="56"/>
                  </a:cubicBezTo>
                  <a:cubicBezTo>
                    <a:pt x="67" y="45"/>
                    <a:pt x="67" y="45"/>
                    <a:pt x="78" y="45"/>
                  </a:cubicBezTo>
                  <a:close/>
                  <a:moveTo>
                    <a:pt x="67" y="1"/>
                  </a:moveTo>
                  <a:cubicBezTo>
                    <a:pt x="56" y="12"/>
                    <a:pt x="34" y="12"/>
                    <a:pt x="22" y="23"/>
                  </a:cubicBezTo>
                  <a:cubicBezTo>
                    <a:pt x="11" y="34"/>
                    <a:pt x="11" y="56"/>
                    <a:pt x="0" y="79"/>
                  </a:cubicBezTo>
                  <a:cubicBezTo>
                    <a:pt x="0" y="90"/>
                    <a:pt x="0" y="123"/>
                    <a:pt x="11" y="146"/>
                  </a:cubicBezTo>
                  <a:cubicBezTo>
                    <a:pt x="21" y="226"/>
                    <a:pt x="49" y="270"/>
                    <a:pt x="103" y="270"/>
                  </a:cubicBezTo>
                  <a:cubicBezTo>
                    <a:pt x="109" y="270"/>
                    <a:pt x="116" y="269"/>
                    <a:pt x="123" y="268"/>
                  </a:cubicBezTo>
                  <a:cubicBezTo>
                    <a:pt x="145" y="257"/>
                    <a:pt x="167" y="246"/>
                    <a:pt x="178" y="223"/>
                  </a:cubicBezTo>
                  <a:cubicBezTo>
                    <a:pt x="189" y="190"/>
                    <a:pt x="189" y="157"/>
                    <a:pt x="178" y="112"/>
                  </a:cubicBezTo>
                  <a:cubicBezTo>
                    <a:pt x="178" y="79"/>
                    <a:pt x="167" y="45"/>
                    <a:pt x="145" y="23"/>
                  </a:cubicBezTo>
                  <a:cubicBezTo>
                    <a:pt x="123" y="1"/>
                    <a:pt x="100" y="1"/>
                    <a:pt x="6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1"/>
            <p:cNvSpPr/>
            <p:nvPr/>
          </p:nvSpPr>
          <p:spPr>
            <a:xfrm rot="1205253">
              <a:off x="6362177" y="2833606"/>
              <a:ext cx="18299" cy="25400"/>
            </a:xfrm>
            <a:custGeom>
              <a:avLst/>
              <a:gdLst/>
              <a:ahLst/>
              <a:cxnLst/>
              <a:rect l="l" t="t" r="r" b="b"/>
              <a:pathLst>
                <a:path w="201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56"/>
                  </a:lnTo>
                  <a:lnTo>
                    <a:pt x="0" y="101"/>
                  </a:lnTo>
                  <a:lnTo>
                    <a:pt x="56" y="56"/>
                  </a:lnTo>
                  <a:lnTo>
                    <a:pt x="89" y="223"/>
                  </a:lnTo>
                  <a:lnTo>
                    <a:pt x="23" y="234"/>
                  </a:lnTo>
                  <a:lnTo>
                    <a:pt x="34" y="279"/>
                  </a:lnTo>
                  <a:lnTo>
                    <a:pt x="201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1"/>
            <p:cNvSpPr/>
            <p:nvPr/>
          </p:nvSpPr>
          <p:spPr>
            <a:xfrm rot="1205253">
              <a:off x="6597432" y="2790209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1"/>
                  </a:moveTo>
                  <a:lnTo>
                    <a:pt x="0" y="56"/>
                  </a:lnTo>
                  <a:lnTo>
                    <a:pt x="0" y="101"/>
                  </a:lnTo>
                  <a:lnTo>
                    <a:pt x="56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1"/>
            <p:cNvSpPr/>
            <p:nvPr/>
          </p:nvSpPr>
          <p:spPr>
            <a:xfrm rot="1205253">
              <a:off x="6590438" y="2830004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9"/>
                  </a:moveTo>
                  <a:cubicBezTo>
                    <a:pt x="90" y="39"/>
                    <a:pt x="101" y="39"/>
                    <a:pt x="101" y="50"/>
                  </a:cubicBezTo>
                  <a:cubicBezTo>
                    <a:pt x="112" y="50"/>
                    <a:pt x="112" y="61"/>
                    <a:pt x="123" y="72"/>
                  </a:cubicBezTo>
                  <a:cubicBezTo>
                    <a:pt x="123" y="83"/>
                    <a:pt x="134" y="105"/>
                    <a:pt x="134" y="128"/>
                  </a:cubicBezTo>
                  <a:cubicBezTo>
                    <a:pt x="134" y="150"/>
                    <a:pt x="134" y="161"/>
                    <a:pt x="145" y="183"/>
                  </a:cubicBezTo>
                  <a:cubicBezTo>
                    <a:pt x="145" y="194"/>
                    <a:pt x="134" y="206"/>
                    <a:pt x="134" y="206"/>
                  </a:cubicBezTo>
                  <a:cubicBezTo>
                    <a:pt x="134" y="217"/>
                    <a:pt x="123" y="217"/>
                    <a:pt x="112" y="228"/>
                  </a:cubicBezTo>
                  <a:cubicBezTo>
                    <a:pt x="101" y="228"/>
                    <a:pt x="101" y="228"/>
                    <a:pt x="90" y="217"/>
                  </a:cubicBezTo>
                  <a:cubicBezTo>
                    <a:pt x="78" y="217"/>
                    <a:pt x="78" y="206"/>
                    <a:pt x="67" y="194"/>
                  </a:cubicBezTo>
                  <a:cubicBezTo>
                    <a:pt x="67" y="183"/>
                    <a:pt x="67" y="161"/>
                    <a:pt x="56" y="139"/>
                  </a:cubicBezTo>
                  <a:cubicBezTo>
                    <a:pt x="56" y="117"/>
                    <a:pt x="56" y="94"/>
                    <a:pt x="56" y="83"/>
                  </a:cubicBezTo>
                  <a:cubicBezTo>
                    <a:pt x="56" y="72"/>
                    <a:pt x="56" y="61"/>
                    <a:pt x="56" y="50"/>
                  </a:cubicBezTo>
                  <a:cubicBezTo>
                    <a:pt x="67" y="50"/>
                    <a:pt x="67" y="39"/>
                    <a:pt x="78" y="39"/>
                  </a:cubicBezTo>
                  <a:close/>
                  <a:moveTo>
                    <a:pt x="94" y="1"/>
                  </a:moveTo>
                  <a:cubicBezTo>
                    <a:pt x="86" y="1"/>
                    <a:pt x="77" y="2"/>
                    <a:pt x="67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9"/>
                    <a:pt x="12" y="50"/>
                    <a:pt x="0" y="72"/>
                  </a:cubicBezTo>
                  <a:cubicBezTo>
                    <a:pt x="0" y="94"/>
                    <a:pt x="0" y="117"/>
                    <a:pt x="12" y="150"/>
                  </a:cubicBezTo>
                  <a:cubicBezTo>
                    <a:pt x="21" y="228"/>
                    <a:pt x="57" y="263"/>
                    <a:pt x="103" y="263"/>
                  </a:cubicBezTo>
                  <a:cubicBezTo>
                    <a:pt x="109" y="263"/>
                    <a:pt x="116" y="263"/>
                    <a:pt x="123" y="261"/>
                  </a:cubicBezTo>
                  <a:cubicBezTo>
                    <a:pt x="145" y="261"/>
                    <a:pt x="168" y="239"/>
                    <a:pt x="179" y="217"/>
                  </a:cubicBezTo>
                  <a:cubicBezTo>
                    <a:pt x="190" y="194"/>
                    <a:pt x="190" y="161"/>
                    <a:pt x="179" y="117"/>
                  </a:cubicBezTo>
                  <a:cubicBezTo>
                    <a:pt x="179" y="72"/>
                    <a:pt x="168" y="39"/>
                    <a:pt x="145" y="16"/>
                  </a:cubicBezTo>
                  <a:cubicBezTo>
                    <a:pt x="129" y="8"/>
                    <a:pt x="114" y="1"/>
                    <a:pt x="94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1"/>
            <p:cNvSpPr/>
            <p:nvPr/>
          </p:nvSpPr>
          <p:spPr>
            <a:xfrm rot="1205253">
              <a:off x="6584037" y="2870464"/>
              <a:ext cx="18390" cy="25491"/>
            </a:xfrm>
            <a:custGeom>
              <a:avLst/>
              <a:gdLst/>
              <a:ahLst/>
              <a:cxnLst/>
              <a:rect l="l" t="t" r="r" b="b"/>
              <a:pathLst>
                <a:path w="202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56" y="56"/>
                  </a:lnTo>
                  <a:lnTo>
                    <a:pt x="90" y="234"/>
                  </a:lnTo>
                  <a:lnTo>
                    <a:pt x="23" y="246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1"/>
            <p:cNvSpPr/>
            <p:nvPr/>
          </p:nvSpPr>
          <p:spPr>
            <a:xfrm rot="1205253">
              <a:off x="6633968" y="2796045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90" y="223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1"/>
            <p:cNvSpPr/>
            <p:nvPr/>
          </p:nvSpPr>
          <p:spPr>
            <a:xfrm rot="1205253">
              <a:off x="6664371" y="2842832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1" y="56"/>
                  </a:lnTo>
                  <a:lnTo>
                    <a:pt x="1" y="100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41"/>
            <p:cNvSpPr/>
            <p:nvPr/>
          </p:nvSpPr>
          <p:spPr>
            <a:xfrm rot="1205253">
              <a:off x="6657565" y="2882661"/>
              <a:ext cx="17297" cy="23943"/>
            </a:xfrm>
            <a:custGeom>
              <a:avLst/>
              <a:gdLst/>
              <a:ahLst/>
              <a:cxnLst/>
              <a:rect l="l" t="t" r="r" b="b"/>
              <a:pathLst>
                <a:path w="190" h="263" extrusionOk="0">
                  <a:moveTo>
                    <a:pt x="79" y="38"/>
                  </a:moveTo>
                  <a:cubicBezTo>
                    <a:pt x="90" y="38"/>
                    <a:pt x="101" y="38"/>
                    <a:pt x="101" y="49"/>
                  </a:cubicBezTo>
                  <a:cubicBezTo>
                    <a:pt x="112" y="49"/>
                    <a:pt x="112" y="60"/>
                    <a:pt x="123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6"/>
                  </a:cubicBezTo>
                  <a:cubicBezTo>
                    <a:pt x="134" y="216"/>
                    <a:pt x="123" y="228"/>
                    <a:pt x="112" y="228"/>
                  </a:cubicBezTo>
                  <a:cubicBezTo>
                    <a:pt x="101" y="228"/>
                    <a:pt x="90" y="228"/>
                    <a:pt x="90" y="216"/>
                  </a:cubicBezTo>
                  <a:cubicBezTo>
                    <a:pt x="79" y="216"/>
                    <a:pt x="79" y="205"/>
                    <a:pt x="67" y="194"/>
                  </a:cubicBezTo>
                  <a:cubicBezTo>
                    <a:pt x="67" y="183"/>
                    <a:pt x="67" y="161"/>
                    <a:pt x="56" y="138"/>
                  </a:cubicBezTo>
                  <a:cubicBezTo>
                    <a:pt x="56" y="116"/>
                    <a:pt x="56" y="105"/>
                    <a:pt x="56" y="83"/>
                  </a:cubicBezTo>
                  <a:cubicBezTo>
                    <a:pt x="56" y="72"/>
                    <a:pt x="56" y="60"/>
                    <a:pt x="56" y="60"/>
                  </a:cubicBezTo>
                  <a:cubicBezTo>
                    <a:pt x="56" y="49"/>
                    <a:pt x="67" y="49"/>
                    <a:pt x="79" y="38"/>
                  </a:cubicBezTo>
                  <a:close/>
                  <a:moveTo>
                    <a:pt x="92" y="0"/>
                  </a:moveTo>
                  <a:cubicBezTo>
                    <a:pt x="85" y="0"/>
                    <a:pt x="76" y="2"/>
                    <a:pt x="67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8"/>
                    <a:pt x="12" y="49"/>
                    <a:pt x="1" y="72"/>
                  </a:cubicBezTo>
                  <a:cubicBezTo>
                    <a:pt x="1" y="94"/>
                    <a:pt x="1" y="116"/>
                    <a:pt x="12" y="150"/>
                  </a:cubicBezTo>
                  <a:cubicBezTo>
                    <a:pt x="21" y="228"/>
                    <a:pt x="48" y="263"/>
                    <a:pt x="100" y="263"/>
                  </a:cubicBezTo>
                  <a:cubicBezTo>
                    <a:pt x="107" y="263"/>
                    <a:pt x="115" y="262"/>
                    <a:pt x="123" y="261"/>
                  </a:cubicBezTo>
                  <a:cubicBezTo>
                    <a:pt x="145" y="261"/>
                    <a:pt x="168" y="250"/>
                    <a:pt x="179" y="216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79" y="72"/>
                    <a:pt x="168" y="38"/>
                    <a:pt x="145" y="27"/>
                  </a:cubicBezTo>
                  <a:cubicBezTo>
                    <a:pt x="129" y="11"/>
                    <a:pt x="113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41"/>
            <p:cNvSpPr/>
            <p:nvPr/>
          </p:nvSpPr>
          <p:spPr>
            <a:xfrm rot="1205253">
              <a:off x="6745080" y="2813997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" y="112"/>
                  </a:lnTo>
                  <a:lnTo>
                    <a:pt x="56" y="56"/>
                  </a:lnTo>
                  <a:lnTo>
                    <a:pt x="90" y="235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1"/>
            <p:cNvSpPr/>
            <p:nvPr/>
          </p:nvSpPr>
          <p:spPr>
            <a:xfrm rot="1205253">
              <a:off x="6737819" y="2854571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1" y="67"/>
                  </a:lnTo>
                  <a:lnTo>
                    <a:pt x="12" y="100"/>
                  </a:lnTo>
                  <a:lnTo>
                    <a:pt x="67" y="56"/>
                  </a:lnTo>
                  <a:lnTo>
                    <a:pt x="101" y="234"/>
                  </a:lnTo>
                  <a:lnTo>
                    <a:pt x="34" y="245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1"/>
            <p:cNvSpPr/>
            <p:nvPr/>
          </p:nvSpPr>
          <p:spPr>
            <a:xfrm rot="1205253">
              <a:off x="6731716" y="2895082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01" y="56"/>
                    <a:pt x="112" y="56"/>
                    <a:pt x="112" y="79"/>
                  </a:cubicBezTo>
                  <a:cubicBezTo>
                    <a:pt x="123" y="90"/>
                    <a:pt x="123" y="101"/>
                    <a:pt x="123" y="123"/>
                  </a:cubicBezTo>
                  <a:cubicBezTo>
                    <a:pt x="134" y="146"/>
                    <a:pt x="134" y="168"/>
                    <a:pt x="134" y="179"/>
                  </a:cubicBezTo>
                  <a:cubicBezTo>
                    <a:pt x="134" y="201"/>
                    <a:pt x="134" y="201"/>
                    <a:pt x="123" y="212"/>
                  </a:cubicBezTo>
                  <a:cubicBezTo>
                    <a:pt x="123" y="224"/>
                    <a:pt x="112" y="224"/>
                    <a:pt x="112" y="224"/>
                  </a:cubicBezTo>
                  <a:lnTo>
                    <a:pt x="79" y="224"/>
                  </a:lnTo>
                  <a:cubicBezTo>
                    <a:pt x="79" y="212"/>
                    <a:pt x="68" y="212"/>
                    <a:pt x="68" y="201"/>
                  </a:cubicBezTo>
                  <a:cubicBezTo>
                    <a:pt x="68" y="179"/>
                    <a:pt x="56" y="168"/>
                    <a:pt x="56" y="146"/>
                  </a:cubicBezTo>
                  <a:cubicBezTo>
                    <a:pt x="45" y="123"/>
                    <a:pt x="45" y="101"/>
                    <a:pt x="45" y="90"/>
                  </a:cubicBezTo>
                  <a:cubicBezTo>
                    <a:pt x="45" y="79"/>
                    <a:pt x="45" y="68"/>
                    <a:pt x="56" y="56"/>
                  </a:cubicBezTo>
                  <a:cubicBezTo>
                    <a:pt x="56" y="45"/>
                    <a:pt x="68" y="45"/>
                    <a:pt x="79" y="45"/>
                  </a:cubicBezTo>
                  <a:close/>
                  <a:moveTo>
                    <a:pt x="68" y="1"/>
                  </a:moveTo>
                  <a:cubicBezTo>
                    <a:pt x="45" y="12"/>
                    <a:pt x="34" y="12"/>
                    <a:pt x="23" y="23"/>
                  </a:cubicBezTo>
                  <a:cubicBezTo>
                    <a:pt x="12" y="34"/>
                    <a:pt x="1" y="56"/>
                    <a:pt x="1" y="79"/>
                  </a:cubicBezTo>
                  <a:cubicBezTo>
                    <a:pt x="1" y="101"/>
                    <a:pt x="1" y="123"/>
                    <a:pt x="1" y="157"/>
                  </a:cubicBezTo>
                  <a:cubicBezTo>
                    <a:pt x="21" y="227"/>
                    <a:pt x="50" y="270"/>
                    <a:pt x="96" y="270"/>
                  </a:cubicBezTo>
                  <a:cubicBezTo>
                    <a:pt x="101" y="270"/>
                    <a:pt x="106" y="269"/>
                    <a:pt x="112" y="268"/>
                  </a:cubicBezTo>
                  <a:cubicBezTo>
                    <a:pt x="146" y="257"/>
                    <a:pt x="168" y="246"/>
                    <a:pt x="179" y="224"/>
                  </a:cubicBezTo>
                  <a:cubicBezTo>
                    <a:pt x="190" y="201"/>
                    <a:pt x="190" y="157"/>
                    <a:pt x="179" y="123"/>
                  </a:cubicBezTo>
                  <a:cubicBezTo>
                    <a:pt x="168" y="79"/>
                    <a:pt x="157" y="45"/>
                    <a:pt x="134" y="23"/>
                  </a:cubicBezTo>
                  <a:cubicBezTo>
                    <a:pt x="123" y="1"/>
                    <a:pt x="101" y="1"/>
                    <a:pt x="6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41"/>
            <p:cNvSpPr/>
            <p:nvPr/>
          </p:nvSpPr>
          <p:spPr>
            <a:xfrm rot="1205253">
              <a:off x="6768314" y="2901566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79" y="38"/>
                  </a:moveTo>
                  <a:cubicBezTo>
                    <a:pt x="90" y="38"/>
                    <a:pt x="90" y="38"/>
                    <a:pt x="101" y="50"/>
                  </a:cubicBezTo>
                  <a:cubicBezTo>
                    <a:pt x="112" y="50"/>
                    <a:pt x="112" y="61"/>
                    <a:pt x="112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61"/>
                    <a:pt x="134" y="183"/>
                  </a:cubicBezTo>
                  <a:cubicBezTo>
                    <a:pt x="134" y="194"/>
                    <a:pt x="134" y="205"/>
                    <a:pt x="134" y="205"/>
                  </a:cubicBezTo>
                  <a:cubicBezTo>
                    <a:pt x="123" y="217"/>
                    <a:pt x="123" y="217"/>
                    <a:pt x="112" y="228"/>
                  </a:cubicBezTo>
                  <a:cubicBezTo>
                    <a:pt x="101" y="228"/>
                    <a:pt x="90" y="228"/>
                    <a:pt x="90" y="217"/>
                  </a:cubicBezTo>
                  <a:cubicBezTo>
                    <a:pt x="79" y="217"/>
                    <a:pt x="79" y="205"/>
                    <a:pt x="68" y="194"/>
                  </a:cubicBezTo>
                  <a:cubicBezTo>
                    <a:pt x="68" y="183"/>
                    <a:pt x="56" y="161"/>
                    <a:pt x="56" y="139"/>
                  </a:cubicBezTo>
                  <a:cubicBezTo>
                    <a:pt x="56" y="116"/>
                    <a:pt x="45" y="94"/>
                    <a:pt x="45" y="83"/>
                  </a:cubicBezTo>
                  <a:cubicBezTo>
                    <a:pt x="45" y="72"/>
                    <a:pt x="56" y="61"/>
                    <a:pt x="56" y="50"/>
                  </a:cubicBezTo>
                  <a:cubicBezTo>
                    <a:pt x="56" y="50"/>
                    <a:pt x="68" y="38"/>
                    <a:pt x="79" y="38"/>
                  </a:cubicBezTo>
                  <a:close/>
                  <a:moveTo>
                    <a:pt x="94" y="0"/>
                  </a:moveTo>
                  <a:cubicBezTo>
                    <a:pt x="86" y="0"/>
                    <a:pt x="77" y="2"/>
                    <a:pt x="68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50"/>
                    <a:pt x="1" y="72"/>
                  </a:cubicBezTo>
                  <a:cubicBezTo>
                    <a:pt x="1" y="94"/>
                    <a:pt x="1" y="116"/>
                    <a:pt x="1" y="150"/>
                  </a:cubicBezTo>
                  <a:cubicBezTo>
                    <a:pt x="20" y="228"/>
                    <a:pt x="48" y="263"/>
                    <a:pt x="93" y="263"/>
                  </a:cubicBezTo>
                  <a:cubicBezTo>
                    <a:pt x="99" y="263"/>
                    <a:pt x="105" y="263"/>
                    <a:pt x="112" y="261"/>
                  </a:cubicBezTo>
                  <a:cubicBezTo>
                    <a:pt x="146" y="261"/>
                    <a:pt x="168" y="239"/>
                    <a:pt x="179" y="217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68" y="72"/>
                    <a:pt x="157" y="38"/>
                    <a:pt x="146" y="16"/>
                  </a:cubicBezTo>
                  <a:cubicBezTo>
                    <a:pt x="130" y="8"/>
                    <a:pt x="114" y="0"/>
                    <a:pt x="94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1"/>
            <p:cNvSpPr/>
            <p:nvPr/>
          </p:nvSpPr>
          <p:spPr>
            <a:xfrm rot="1205253">
              <a:off x="6818183" y="2826676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1" y="57"/>
                  </a:lnTo>
                  <a:lnTo>
                    <a:pt x="12" y="101"/>
                  </a:lnTo>
                  <a:lnTo>
                    <a:pt x="67" y="57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01"/>
                  </a:lnTo>
                  <a:lnTo>
                    <a:pt x="145" y="21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1"/>
            <p:cNvSpPr/>
            <p:nvPr/>
          </p:nvSpPr>
          <p:spPr>
            <a:xfrm rot="1205253">
              <a:off x="6812035" y="2867625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101" y="0"/>
                  </a:moveTo>
                  <a:lnTo>
                    <a:pt x="56" y="12"/>
                  </a:lnTo>
                  <a:lnTo>
                    <a:pt x="1" y="56"/>
                  </a:lnTo>
                  <a:lnTo>
                    <a:pt x="1" y="101"/>
                  </a:lnTo>
                  <a:lnTo>
                    <a:pt x="56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41"/>
            <p:cNvSpPr/>
            <p:nvPr/>
          </p:nvSpPr>
          <p:spPr>
            <a:xfrm rot="1205253">
              <a:off x="6805038" y="2907436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79" y="38"/>
                  </a:moveTo>
                  <a:cubicBezTo>
                    <a:pt x="90" y="38"/>
                    <a:pt x="101" y="38"/>
                    <a:pt x="101" y="50"/>
                  </a:cubicBezTo>
                  <a:cubicBezTo>
                    <a:pt x="112" y="50"/>
                    <a:pt x="112" y="61"/>
                    <a:pt x="123" y="72"/>
                  </a:cubicBezTo>
                  <a:cubicBezTo>
                    <a:pt x="123" y="83"/>
                    <a:pt x="134" y="105"/>
                    <a:pt x="134" y="128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7"/>
                  </a:cubicBezTo>
                  <a:cubicBezTo>
                    <a:pt x="134" y="217"/>
                    <a:pt x="123" y="228"/>
                    <a:pt x="112" y="228"/>
                  </a:cubicBezTo>
                  <a:cubicBezTo>
                    <a:pt x="101" y="228"/>
                    <a:pt x="90" y="228"/>
                    <a:pt x="90" y="217"/>
                  </a:cubicBezTo>
                  <a:cubicBezTo>
                    <a:pt x="79" y="217"/>
                    <a:pt x="79" y="205"/>
                    <a:pt x="68" y="194"/>
                  </a:cubicBezTo>
                  <a:cubicBezTo>
                    <a:pt x="68" y="183"/>
                    <a:pt x="68" y="161"/>
                    <a:pt x="56" y="139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1"/>
                    <a:pt x="56" y="61"/>
                  </a:cubicBezTo>
                  <a:cubicBezTo>
                    <a:pt x="68" y="50"/>
                    <a:pt x="68" y="50"/>
                    <a:pt x="79" y="38"/>
                  </a:cubicBezTo>
                  <a:close/>
                  <a:moveTo>
                    <a:pt x="92" y="1"/>
                  </a:moveTo>
                  <a:cubicBezTo>
                    <a:pt x="85" y="1"/>
                    <a:pt x="77" y="2"/>
                    <a:pt x="68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8"/>
                    <a:pt x="12" y="50"/>
                    <a:pt x="1" y="72"/>
                  </a:cubicBezTo>
                  <a:cubicBezTo>
                    <a:pt x="1" y="94"/>
                    <a:pt x="1" y="116"/>
                    <a:pt x="12" y="150"/>
                  </a:cubicBezTo>
                  <a:cubicBezTo>
                    <a:pt x="22" y="228"/>
                    <a:pt x="49" y="263"/>
                    <a:pt x="100" y="263"/>
                  </a:cubicBezTo>
                  <a:cubicBezTo>
                    <a:pt x="107" y="263"/>
                    <a:pt x="115" y="263"/>
                    <a:pt x="123" y="261"/>
                  </a:cubicBezTo>
                  <a:cubicBezTo>
                    <a:pt x="146" y="261"/>
                    <a:pt x="168" y="239"/>
                    <a:pt x="179" y="217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79" y="72"/>
                    <a:pt x="168" y="38"/>
                    <a:pt x="146" y="27"/>
                  </a:cubicBezTo>
                  <a:cubicBezTo>
                    <a:pt x="129" y="11"/>
                    <a:pt x="113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41"/>
            <p:cNvSpPr/>
            <p:nvPr/>
          </p:nvSpPr>
          <p:spPr>
            <a:xfrm rot="1205253">
              <a:off x="6841511" y="2913716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89" y="40"/>
                  </a:moveTo>
                  <a:cubicBezTo>
                    <a:pt x="96" y="40"/>
                    <a:pt x="101" y="45"/>
                    <a:pt x="101" y="45"/>
                  </a:cubicBezTo>
                  <a:cubicBezTo>
                    <a:pt x="112" y="45"/>
                    <a:pt x="123" y="56"/>
                    <a:pt x="123" y="67"/>
                  </a:cubicBezTo>
                  <a:cubicBezTo>
                    <a:pt x="123" y="78"/>
                    <a:pt x="134" y="100"/>
                    <a:pt x="134" y="123"/>
                  </a:cubicBezTo>
                  <a:cubicBezTo>
                    <a:pt x="146" y="145"/>
                    <a:pt x="146" y="167"/>
                    <a:pt x="146" y="178"/>
                  </a:cubicBezTo>
                  <a:cubicBezTo>
                    <a:pt x="146" y="189"/>
                    <a:pt x="146" y="201"/>
                    <a:pt x="134" y="212"/>
                  </a:cubicBezTo>
                  <a:cubicBezTo>
                    <a:pt x="134" y="212"/>
                    <a:pt x="123" y="223"/>
                    <a:pt x="112" y="223"/>
                  </a:cubicBezTo>
                  <a:lnTo>
                    <a:pt x="90" y="223"/>
                  </a:lnTo>
                  <a:cubicBezTo>
                    <a:pt x="90" y="212"/>
                    <a:pt x="79" y="201"/>
                    <a:pt x="79" y="189"/>
                  </a:cubicBezTo>
                  <a:cubicBezTo>
                    <a:pt x="68" y="178"/>
                    <a:pt x="68" y="167"/>
                    <a:pt x="56" y="134"/>
                  </a:cubicBezTo>
                  <a:cubicBezTo>
                    <a:pt x="56" y="111"/>
                    <a:pt x="56" y="100"/>
                    <a:pt x="56" y="78"/>
                  </a:cubicBezTo>
                  <a:cubicBezTo>
                    <a:pt x="56" y="67"/>
                    <a:pt x="56" y="56"/>
                    <a:pt x="56" y="56"/>
                  </a:cubicBezTo>
                  <a:cubicBezTo>
                    <a:pt x="68" y="45"/>
                    <a:pt x="68" y="45"/>
                    <a:pt x="79" y="45"/>
                  </a:cubicBezTo>
                  <a:cubicBezTo>
                    <a:pt x="82" y="41"/>
                    <a:pt x="86" y="40"/>
                    <a:pt x="89" y="40"/>
                  </a:cubicBezTo>
                  <a:close/>
                  <a:moveTo>
                    <a:pt x="79" y="0"/>
                  </a:moveTo>
                  <a:cubicBezTo>
                    <a:pt x="56" y="0"/>
                    <a:pt x="34" y="11"/>
                    <a:pt x="23" y="22"/>
                  </a:cubicBezTo>
                  <a:cubicBezTo>
                    <a:pt x="12" y="33"/>
                    <a:pt x="12" y="56"/>
                    <a:pt x="12" y="67"/>
                  </a:cubicBezTo>
                  <a:cubicBezTo>
                    <a:pt x="1" y="89"/>
                    <a:pt x="1" y="123"/>
                    <a:pt x="12" y="145"/>
                  </a:cubicBezTo>
                  <a:cubicBezTo>
                    <a:pt x="22" y="225"/>
                    <a:pt x="59" y="269"/>
                    <a:pt x="107" y="269"/>
                  </a:cubicBezTo>
                  <a:cubicBezTo>
                    <a:pt x="112" y="269"/>
                    <a:pt x="118" y="268"/>
                    <a:pt x="123" y="267"/>
                  </a:cubicBezTo>
                  <a:cubicBezTo>
                    <a:pt x="157" y="256"/>
                    <a:pt x="168" y="245"/>
                    <a:pt x="179" y="223"/>
                  </a:cubicBezTo>
                  <a:cubicBezTo>
                    <a:pt x="190" y="189"/>
                    <a:pt x="190" y="156"/>
                    <a:pt x="190" y="111"/>
                  </a:cubicBezTo>
                  <a:cubicBezTo>
                    <a:pt x="179" y="67"/>
                    <a:pt x="168" y="45"/>
                    <a:pt x="146" y="22"/>
                  </a:cubicBezTo>
                  <a:cubicBezTo>
                    <a:pt x="134" y="0"/>
                    <a:pt x="101" y="0"/>
                    <a:pt x="79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41"/>
            <p:cNvSpPr/>
            <p:nvPr/>
          </p:nvSpPr>
          <p:spPr>
            <a:xfrm rot="1205253">
              <a:off x="6898719" y="2798903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68" y="1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68"/>
                  </a:lnTo>
                  <a:lnTo>
                    <a:pt x="212" y="234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1"/>
            <p:cNvSpPr/>
            <p:nvPr/>
          </p:nvSpPr>
          <p:spPr>
            <a:xfrm rot="1205253">
              <a:off x="6892571" y="2838759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2" y="112"/>
                  </a:lnTo>
                  <a:lnTo>
                    <a:pt x="56" y="57"/>
                  </a:lnTo>
                  <a:lnTo>
                    <a:pt x="90" y="235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3"/>
                  </a:lnTo>
                  <a:lnTo>
                    <a:pt x="146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41"/>
            <p:cNvSpPr/>
            <p:nvPr/>
          </p:nvSpPr>
          <p:spPr>
            <a:xfrm rot="1205253">
              <a:off x="6885310" y="2879333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68" y="56"/>
                  </a:lnTo>
                  <a:lnTo>
                    <a:pt x="101" y="234"/>
                  </a:lnTo>
                  <a:lnTo>
                    <a:pt x="34" y="246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2"/>
                  </a:lnTo>
                  <a:lnTo>
                    <a:pt x="146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1"/>
            <p:cNvSpPr/>
            <p:nvPr/>
          </p:nvSpPr>
          <p:spPr>
            <a:xfrm rot="1205253">
              <a:off x="6879176" y="2919929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01" y="56"/>
                    <a:pt x="112" y="56"/>
                    <a:pt x="112" y="78"/>
                  </a:cubicBezTo>
                  <a:cubicBezTo>
                    <a:pt x="123" y="89"/>
                    <a:pt x="123" y="100"/>
                    <a:pt x="123" y="123"/>
                  </a:cubicBezTo>
                  <a:cubicBezTo>
                    <a:pt x="135" y="145"/>
                    <a:pt x="135" y="167"/>
                    <a:pt x="135" y="178"/>
                  </a:cubicBezTo>
                  <a:cubicBezTo>
                    <a:pt x="135" y="201"/>
                    <a:pt x="135" y="201"/>
                    <a:pt x="123" y="212"/>
                  </a:cubicBezTo>
                  <a:cubicBezTo>
                    <a:pt x="123" y="223"/>
                    <a:pt x="112" y="223"/>
                    <a:pt x="112" y="223"/>
                  </a:cubicBezTo>
                  <a:lnTo>
                    <a:pt x="79" y="223"/>
                  </a:lnTo>
                  <a:cubicBezTo>
                    <a:pt x="79" y="212"/>
                    <a:pt x="68" y="212"/>
                    <a:pt x="68" y="201"/>
                  </a:cubicBezTo>
                  <a:cubicBezTo>
                    <a:pt x="68" y="178"/>
                    <a:pt x="57" y="167"/>
                    <a:pt x="57" y="145"/>
                  </a:cubicBezTo>
                  <a:cubicBezTo>
                    <a:pt x="45" y="123"/>
                    <a:pt x="45" y="100"/>
                    <a:pt x="45" y="89"/>
                  </a:cubicBezTo>
                  <a:cubicBezTo>
                    <a:pt x="45" y="78"/>
                    <a:pt x="45" y="67"/>
                    <a:pt x="57" y="56"/>
                  </a:cubicBezTo>
                  <a:cubicBezTo>
                    <a:pt x="57" y="45"/>
                    <a:pt x="68" y="45"/>
                    <a:pt x="79" y="45"/>
                  </a:cubicBezTo>
                  <a:close/>
                  <a:moveTo>
                    <a:pt x="68" y="0"/>
                  </a:moveTo>
                  <a:cubicBezTo>
                    <a:pt x="45" y="11"/>
                    <a:pt x="34" y="11"/>
                    <a:pt x="23" y="22"/>
                  </a:cubicBezTo>
                  <a:cubicBezTo>
                    <a:pt x="12" y="33"/>
                    <a:pt x="1" y="56"/>
                    <a:pt x="1" y="78"/>
                  </a:cubicBezTo>
                  <a:cubicBezTo>
                    <a:pt x="1" y="100"/>
                    <a:pt x="1" y="123"/>
                    <a:pt x="1" y="156"/>
                  </a:cubicBezTo>
                  <a:cubicBezTo>
                    <a:pt x="21" y="226"/>
                    <a:pt x="50" y="269"/>
                    <a:pt x="96" y="269"/>
                  </a:cubicBezTo>
                  <a:cubicBezTo>
                    <a:pt x="101" y="269"/>
                    <a:pt x="107" y="269"/>
                    <a:pt x="112" y="267"/>
                  </a:cubicBezTo>
                  <a:cubicBezTo>
                    <a:pt x="146" y="256"/>
                    <a:pt x="168" y="245"/>
                    <a:pt x="179" y="223"/>
                  </a:cubicBezTo>
                  <a:cubicBezTo>
                    <a:pt x="190" y="201"/>
                    <a:pt x="190" y="156"/>
                    <a:pt x="179" y="123"/>
                  </a:cubicBezTo>
                  <a:cubicBezTo>
                    <a:pt x="168" y="78"/>
                    <a:pt x="157" y="45"/>
                    <a:pt x="135" y="22"/>
                  </a:cubicBezTo>
                  <a:cubicBezTo>
                    <a:pt x="123" y="0"/>
                    <a:pt x="101" y="0"/>
                    <a:pt x="6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1"/>
            <p:cNvSpPr/>
            <p:nvPr/>
          </p:nvSpPr>
          <p:spPr>
            <a:xfrm rot="1205253">
              <a:off x="6389137" y="2671947"/>
              <a:ext cx="19300" cy="24398"/>
            </a:xfrm>
            <a:custGeom>
              <a:avLst/>
              <a:gdLst/>
              <a:ahLst/>
              <a:cxnLst/>
              <a:rect l="l" t="t" r="r" b="b"/>
              <a:pathLst>
                <a:path w="212" h="268" extrusionOk="0">
                  <a:moveTo>
                    <a:pt x="56" y="0"/>
                  </a:moveTo>
                  <a:lnTo>
                    <a:pt x="0" y="56"/>
                  </a:lnTo>
                  <a:lnTo>
                    <a:pt x="11" y="100"/>
                  </a:lnTo>
                  <a:lnTo>
                    <a:pt x="67" y="45"/>
                  </a:lnTo>
                  <a:lnTo>
                    <a:pt x="100" y="223"/>
                  </a:lnTo>
                  <a:lnTo>
                    <a:pt x="33" y="234"/>
                  </a:lnTo>
                  <a:lnTo>
                    <a:pt x="45" y="267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1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1"/>
            <p:cNvSpPr/>
            <p:nvPr/>
          </p:nvSpPr>
          <p:spPr>
            <a:xfrm rot="1205253">
              <a:off x="6382125" y="2711933"/>
              <a:ext cx="18299" cy="23943"/>
            </a:xfrm>
            <a:custGeom>
              <a:avLst/>
              <a:gdLst/>
              <a:ahLst/>
              <a:cxnLst/>
              <a:rect l="l" t="t" r="r" b="b"/>
              <a:pathLst>
                <a:path w="201" h="263" extrusionOk="0">
                  <a:moveTo>
                    <a:pt x="89" y="38"/>
                  </a:moveTo>
                  <a:cubicBezTo>
                    <a:pt x="89" y="38"/>
                    <a:pt x="100" y="38"/>
                    <a:pt x="111" y="49"/>
                  </a:cubicBezTo>
                  <a:cubicBezTo>
                    <a:pt x="111" y="49"/>
                    <a:pt x="123" y="60"/>
                    <a:pt x="123" y="72"/>
                  </a:cubicBezTo>
                  <a:cubicBezTo>
                    <a:pt x="134" y="83"/>
                    <a:pt x="134" y="105"/>
                    <a:pt x="134" y="127"/>
                  </a:cubicBezTo>
                  <a:cubicBezTo>
                    <a:pt x="145" y="150"/>
                    <a:pt x="145" y="161"/>
                    <a:pt x="145" y="183"/>
                  </a:cubicBezTo>
                  <a:cubicBezTo>
                    <a:pt x="145" y="194"/>
                    <a:pt x="145" y="205"/>
                    <a:pt x="134" y="205"/>
                  </a:cubicBezTo>
                  <a:cubicBezTo>
                    <a:pt x="134" y="216"/>
                    <a:pt x="123" y="216"/>
                    <a:pt x="111" y="227"/>
                  </a:cubicBezTo>
                  <a:cubicBezTo>
                    <a:pt x="111" y="227"/>
                    <a:pt x="100" y="227"/>
                    <a:pt x="89" y="216"/>
                  </a:cubicBezTo>
                  <a:cubicBezTo>
                    <a:pt x="89" y="216"/>
                    <a:pt x="78" y="205"/>
                    <a:pt x="78" y="194"/>
                  </a:cubicBezTo>
                  <a:cubicBezTo>
                    <a:pt x="67" y="183"/>
                    <a:pt x="67" y="161"/>
                    <a:pt x="67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0"/>
                    <a:pt x="67" y="49"/>
                  </a:cubicBezTo>
                  <a:cubicBezTo>
                    <a:pt x="67" y="49"/>
                    <a:pt x="78" y="38"/>
                    <a:pt x="89" y="38"/>
                  </a:cubicBezTo>
                  <a:close/>
                  <a:moveTo>
                    <a:pt x="105" y="0"/>
                  </a:moveTo>
                  <a:cubicBezTo>
                    <a:pt x="97" y="0"/>
                    <a:pt x="88" y="1"/>
                    <a:pt x="78" y="5"/>
                  </a:cubicBezTo>
                  <a:cubicBezTo>
                    <a:pt x="56" y="5"/>
                    <a:pt x="45" y="16"/>
                    <a:pt x="33" y="27"/>
                  </a:cubicBezTo>
                  <a:cubicBezTo>
                    <a:pt x="22" y="38"/>
                    <a:pt x="11" y="49"/>
                    <a:pt x="11" y="72"/>
                  </a:cubicBezTo>
                  <a:cubicBezTo>
                    <a:pt x="0" y="94"/>
                    <a:pt x="11" y="116"/>
                    <a:pt x="11" y="150"/>
                  </a:cubicBezTo>
                  <a:cubicBezTo>
                    <a:pt x="31" y="228"/>
                    <a:pt x="59" y="263"/>
                    <a:pt x="103" y="263"/>
                  </a:cubicBezTo>
                  <a:cubicBezTo>
                    <a:pt x="109" y="263"/>
                    <a:pt x="116" y="262"/>
                    <a:pt x="123" y="261"/>
                  </a:cubicBezTo>
                  <a:cubicBezTo>
                    <a:pt x="156" y="261"/>
                    <a:pt x="178" y="239"/>
                    <a:pt x="189" y="216"/>
                  </a:cubicBezTo>
                  <a:cubicBezTo>
                    <a:pt x="189" y="194"/>
                    <a:pt x="201" y="161"/>
                    <a:pt x="189" y="116"/>
                  </a:cubicBezTo>
                  <a:cubicBezTo>
                    <a:pt x="178" y="72"/>
                    <a:pt x="167" y="38"/>
                    <a:pt x="145" y="16"/>
                  </a:cubicBezTo>
                  <a:cubicBezTo>
                    <a:pt x="137" y="8"/>
                    <a:pt x="124" y="0"/>
                    <a:pt x="105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1"/>
            <p:cNvSpPr/>
            <p:nvPr/>
          </p:nvSpPr>
          <p:spPr>
            <a:xfrm rot="1205253">
              <a:off x="6375727" y="2752377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0"/>
                  </a:lnTo>
                  <a:lnTo>
                    <a:pt x="67" y="56"/>
                  </a:lnTo>
                  <a:lnTo>
                    <a:pt x="89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41"/>
            <p:cNvSpPr/>
            <p:nvPr/>
          </p:nvSpPr>
          <p:spPr>
            <a:xfrm rot="1205253">
              <a:off x="6825646" y="2785875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12" y="56"/>
                    <a:pt x="112" y="67"/>
                    <a:pt x="112" y="78"/>
                  </a:cubicBezTo>
                  <a:cubicBezTo>
                    <a:pt x="123" y="89"/>
                    <a:pt x="123" y="112"/>
                    <a:pt x="134" y="134"/>
                  </a:cubicBezTo>
                  <a:cubicBezTo>
                    <a:pt x="134" y="156"/>
                    <a:pt x="134" y="167"/>
                    <a:pt x="134" y="179"/>
                  </a:cubicBezTo>
                  <a:cubicBezTo>
                    <a:pt x="134" y="201"/>
                    <a:pt x="134" y="212"/>
                    <a:pt x="134" y="212"/>
                  </a:cubicBezTo>
                  <a:cubicBezTo>
                    <a:pt x="123" y="223"/>
                    <a:pt x="123" y="223"/>
                    <a:pt x="112" y="223"/>
                  </a:cubicBezTo>
                  <a:cubicBezTo>
                    <a:pt x="108" y="227"/>
                    <a:pt x="105" y="228"/>
                    <a:pt x="101" y="228"/>
                  </a:cubicBezTo>
                  <a:cubicBezTo>
                    <a:pt x="95" y="228"/>
                    <a:pt x="90" y="223"/>
                    <a:pt x="90" y="223"/>
                  </a:cubicBezTo>
                  <a:cubicBezTo>
                    <a:pt x="79" y="223"/>
                    <a:pt x="79" y="212"/>
                    <a:pt x="68" y="201"/>
                  </a:cubicBezTo>
                  <a:cubicBezTo>
                    <a:pt x="68" y="190"/>
                    <a:pt x="56" y="167"/>
                    <a:pt x="56" y="145"/>
                  </a:cubicBezTo>
                  <a:cubicBezTo>
                    <a:pt x="56" y="123"/>
                    <a:pt x="45" y="101"/>
                    <a:pt x="45" y="89"/>
                  </a:cubicBezTo>
                  <a:cubicBezTo>
                    <a:pt x="45" y="78"/>
                    <a:pt x="56" y="67"/>
                    <a:pt x="56" y="56"/>
                  </a:cubicBezTo>
                  <a:cubicBezTo>
                    <a:pt x="56" y="56"/>
                    <a:pt x="68" y="45"/>
                    <a:pt x="79" y="45"/>
                  </a:cubicBezTo>
                  <a:close/>
                  <a:moveTo>
                    <a:pt x="68" y="0"/>
                  </a:moveTo>
                  <a:cubicBezTo>
                    <a:pt x="45" y="11"/>
                    <a:pt x="34" y="23"/>
                    <a:pt x="23" y="34"/>
                  </a:cubicBezTo>
                  <a:cubicBezTo>
                    <a:pt x="12" y="45"/>
                    <a:pt x="1" y="56"/>
                    <a:pt x="1" y="78"/>
                  </a:cubicBezTo>
                  <a:cubicBezTo>
                    <a:pt x="1" y="101"/>
                    <a:pt x="1" y="123"/>
                    <a:pt x="1" y="156"/>
                  </a:cubicBezTo>
                  <a:cubicBezTo>
                    <a:pt x="20" y="234"/>
                    <a:pt x="48" y="270"/>
                    <a:pt x="100" y="270"/>
                  </a:cubicBezTo>
                  <a:cubicBezTo>
                    <a:pt x="107" y="270"/>
                    <a:pt x="115" y="269"/>
                    <a:pt x="123" y="268"/>
                  </a:cubicBezTo>
                  <a:cubicBezTo>
                    <a:pt x="145" y="268"/>
                    <a:pt x="168" y="245"/>
                    <a:pt x="179" y="223"/>
                  </a:cubicBezTo>
                  <a:cubicBezTo>
                    <a:pt x="190" y="201"/>
                    <a:pt x="190" y="167"/>
                    <a:pt x="179" y="123"/>
                  </a:cubicBezTo>
                  <a:cubicBezTo>
                    <a:pt x="179" y="78"/>
                    <a:pt x="157" y="45"/>
                    <a:pt x="145" y="23"/>
                  </a:cubicBezTo>
                  <a:cubicBezTo>
                    <a:pt x="123" y="11"/>
                    <a:pt x="101" y="0"/>
                    <a:pt x="6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41"/>
            <p:cNvSpPr/>
            <p:nvPr/>
          </p:nvSpPr>
          <p:spPr>
            <a:xfrm rot="1205253">
              <a:off x="6818183" y="2826676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7" y="57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3"/>
                  </a:lnTo>
                  <a:lnTo>
                    <a:pt x="145" y="224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41"/>
            <p:cNvSpPr/>
            <p:nvPr/>
          </p:nvSpPr>
          <p:spPr>
            <a:xfrm rot="1205253">
              <a:off x="6811863" y="2867594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41"/>
            <p:cNvSpPr/>
            <p:nvPr/>
          </p:nvSpPr>
          <p:spPr>
            <a:xfrm rot="1205253">
              <a:off x="6862260" y="2792362"/>
              <a:ext cx="17388" cy="23943"/>
            </a:xfrm>
            <a:custGeom>
              <a:avLst/>
              <a:gdLst/>
              <a:ahLst/>
              <a:cxnLst/>
              <a:rect l="l" t="t" r="r" b="b"/>
              <a:pathLst>
                <a:path w="191" h="263" extrusionOk="0">
                  <a:moveTo>
                    <a:pt x="79" y="38"/>
                  </a:moveTo>
                  <a:cubicBezTo>
                    <a:pt x="90" y="38"/>
                    <a:pt x="101" y="38"/>
                    <a:pt x="101" y="49"/>
                  </a:cubicBezTo>
                  <a:cubicBezTo>
                    <a:pt x="112" y="49"/>
                    <a:pt x="112" y="60"/>
                    <a:pt x="123" y="71"/>
                  </a:cubicBezTo>
                  <a:cubicBezTo>
                    <a:pt x="123" y="82"/>
                    <a:pt x="134" y="105"/>
                    <a:pt x="134" y="127"/>
                  </a:cubicBezTo>
                  <a:cubicBezTo>
                    <a:pt x="134" y="149"/>
                    <a:pt x="145" y="172"/>
                    <a:pt x="145" y="183"/>
                  </a:cubicBezTo>
                  <a:cubicBezTo>
                    <a:pt x="145" y="194"/>
                    <a:pt x="134" y="205"/>
                    <a:pt x="134" y="205"/>
                  </a:cubicBezTo>
                  <a:cubicBezTo>
                    <a:pt x="134" y="216"/>
                    <a:pt x="123" y="216"/>
                    <a:pt x="112" y="227"/>
                  </a:cubicBezTo>
                  <a:cubicBezTo>
                    <a:pt x="101" y="227"/>
                    <a:pt x="101" y="227"/>
                    <a:pt x="90" y="216"/>
                  </a:cubicBezTo>
                  <a:cubicBezTo>
                    <a:pt x="79" y="216"/>
                    <a:pt x="79" y="205"/>
                    <a:pt x="79" y="194"/>
                  </a:cubicBezTo>
                  <a:cubicBezTo>
                    <a:pt x="68" y="183"/>
                    <a:pt x="68" y="160"/>
                    <a:pt x="56" y="138"/>
                  </a:cubicBezTo>
                  <a:cubicBezTo>
                    <a:pt x="56" y="116"/>
                    <a:pt x="56" y="94"/>
                    <a:pt x="56" y="82"/>
                  </a:cubicBezTo>
                  <a:cubicBezTo>
                    <a:pt x="56" y="71"/>
                    <a:pt x="56" y="60"/>
                    <a:pt x="56" y="49"/>
                  </a:cubicBezTo>
                  <a:cubicBezTo>
                    <a:pt x="68" y="49"/>
                    <a:pt x="68" y="38"/>
                    <a:pt x="79" y="38"/>
                  </a:cubicBezTo>
                  <a:close/>
                  <a:moveTo>
                    <a:pt x="97" y="0"/>
                  </a:moveTo>
                  <a:cubicBezTo>
                    <a:pt x="91" y="0"/>
                    <a:pt x="85" y="1"/>
                    <a:pt x="79" y="4"/>
                  </a:cubicBezTo>
                  <a:cubicBezTo>
                    <a:pt x="56" y="4"/>
                    <a:pt x="34" y="16"/>
                    <a:pt x="23" y="27"/>
                  </a:cubicBezTo>
                  <a:cubicBezTo>
                    <a:pt x="12" y="38"/>
                    <a:pt x="12" y="49"/>
                    <a:pt x="1" y="71"/>
                  </a:cubicBezTo>
                  <a:cubicBezTo>
                    <a:pt x="1" y="94"/>
                    <a:pt x="1" y="116"/>
                    <a:pt x="12" y="149"/>
                  </a:cubicBezTo>
                  <a:cubicBezTo>
                    <a:pt x="22" y="227"/>
                    <a:pt x="57" y="263"/>
                    <a:pt x="103" y="263"/>
                  </a:cubicBezTo>
                  <a:cubicBezTo>
                    <a:pt x="110" y="263"/>
                    <a:pt x="116" y="262"/>
                    <a:pt x="123" y="261"/>
                  </a:cubicBezTo>
                  <a:cubicBezTo>
                    <a:pt x="145" y="261"/>
                    <a:pt x="168" y="238"/>
                    <a:pt x="179" y="216"/>
                  </a:cubicBezTo>
                  <a:cubicBezTo>
                    <a:pt x="190" y="194"/>
                    <a:pt x="190" y="160"/>
                    <a:pt x="190" y="116"/>
                  </a:cubicBezTo>
                  <a:cubicBezTo>
                    <a:pt x="179" y="71"/>
                    <a:pt x="168" y="38"/>
                    <a:pt x="145" y="27"/>
                  </a:cubicBezTo>
                  <a:cubicBezTo>
                    <a:pt x="129" y="10"/>
                    <a:pt x="113" y="0"/>
                    <a:pt x="9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41"/>
            <p:cNvSpPr/>
            <p:nvPr/>
          </p:nvSpPr>
          <p:spPr>
            <a:xfrm rot="1205253">
              <a:off x="6892383" y="2839818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0"/>
                  </a:moveTo>
                  <a:lnTo>
                    <a:pt x="1" y="56"/>
                  </a:lnTo>
                  <a:lnTo>
                    <a:pt x="12" y="100"/>
                  </a:lnTo>
                  <a:lnTo>
                    <a:pt x="56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7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41"/>
            <p:cNvSpPr/>
            <p:nvPr/>
          </p:nvSpPr>
          <p:spPr>
            <a:xfrm rot="1205253">
              <a:off x="6885310" y="2879333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2" y="112"/>
                  </a:lnTo>
                  <a:lnTo>
                    <a:pt x="68" y="56"/>
                  </a:lnTo>
                  <a:lnTo>
                    <a:pt x="101" y="234"/>
                  </a:lnTo>
                  <a:lnTo>
                    <a:pt x="34" y="246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2"/>
                  </a:lnTo>
                  <a:lnTo>
                    <a:pt x="146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41"/>
            <p:cNvSpPr/>
            <p:nvPr/>
          </p:nvSpPr>
          <p:spPr>
            <a:xfrm rot="1205253">
              <a:off x="6942532" y="2764168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8" y="57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3"/>
                  </a:lnTo>
                  <a:lnTo>
                    <a:pt x="146" y="224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41"/>
            <p:cNvSpPr/>
            <p:nvPr/>
          </p:nvSpPr>
          <p:spPr>
            <a:xfrm rot="1205253">
              <a:off x="6928935" y="2845657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1" y="56"/>
                  </a:lnTo>
                  <a:lnTo>
                    <a:pt x="12" y="100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41"/>
            <p:cNvSpPr/>
            <p:nvPr/>
          </p:nvSpPr>
          <p:spPr>
            <a:xfrm rot="1205253">
              <a:off x="6915526" y="2927089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0"/>
                  </a:moveTo>
                  <a:lnTo>
                    <a:pt x="1" y="56"/>
                  </a:lnTo>
                  <a:lnTo>
                    <a:pt x="12" y="100"/>
                  </a:lnTo>
                  <a:lnTo>
                    <a:pt x="68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3" y="234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41"/>
            <p:cNvSpPr/>
            <p:nvPr/>
          </p:nvSpPr>
          <p:spPr>
            <a:xfrm rot="1205253">
              <a:off x="6980227" y="2770210"/>
              <a:ext cx="18390" cy="25491"/>
            </a:xfrm>
            <a:custGeom>
              <a:avLst/>
              <a:gdLst/>
              <a:ahLst/>
              <a:cxnLst/>
              <a:rect l="l" t="t" r="r" b="b"/>
              <a:pathLst>
                <a:path w="202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68"/>
                  </a:lnTo>
                  <a:lnTo>
                    <a:pt x="1" y="112"/>
                  </a:lnTo>
                  <a:lnTo>
                    <a:pt x="57" y="57"/>
                  </a:lnTo>
                  <a:lnTo>
                    <a:pt x="90" y="235"/>
                  </a:lnTo>
                  <a:lnTo>
                    <a:pt x="23" y="246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13"/>
                  </a:lnTo>
                  <a:lnTo>
                    <a:pt x="146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41"/>
            <p:cNvSpPr/>
            <p:nvPr/>
          </p:nvSpPr>
          <p:spPr>
            <a:xfrm rot="1205253">
              <a:off x="6973137" y="2810637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12" y="56"/>
                    <a:pt x="112" y="67"/>
                    <a:pt x="123" y="79"/>
                  </a:cubicBezTo>
                  <a:cubicBezTo>
                    <a:pt x="123" y="90"/>
                    <a:pt x="123" y="112"/>
                    <a:pt x="135" y="134"/>
                  </a:cubicBezTo>
                  <a:cubicBezTo>
                    <a:pt x="135" y="157"/>
                    <a:pt x="135" y="168"/>
                    <a:pt x="135" y="179"/>
                  </a:cubicBezTo>
                  <a:cubicBezTo>
                    <a:pt x="135" y="201"/>
                    <a:pt x="135" y="212"/>
                    <a:pt x="135" y="212"/>
                  </a:cubicBezTo>
                  <a:cubicBezTo>
                    <a:pt x="123" y="223"/>
                    <a:pt x="123" y="223"/>
                    <a:pt x="112" y="223"/>
                  </a:cubicBezTo>
                  <a:cubicBezTo>
                    <a:pt x="109" y="227"/>
                    <a:pt x="105" y="228"/>
                    <a:pt x="101" y="228"/>
                  </a:cubicBezTo>
                  <a:cubicBezTo>
                    <a:pt x="95" y="228"/>
                    <a:pt x="90" y="223"/>
                    <a:pt x="90" y="223"/>
                  </a:cubicBezTo>
                  <a:cubicBezTo>
                    <a:pt x="79" y="223"/>
                    <a:pt x="79" y="212"/>
                    <a:pt x="68" y="201"/>
                  </a:cubicBezTo>
                  <a:cubicBezTo>
                    <a:pt x="68" y="190"/>
                    <a:pt x="57" y="168"/>
                    <a:pt x="57" y="145"/>
                  </a:cubicBezTo>
                  <a:cubicBezTo>
                    <a:pt x="57" y="123"/>
                    <a:pt x="45" y="101"/>
                    <a:pt x="45" y="90"/>
                  </a:cubicBezTo>
                  <a:cubicBezTo>
                    <a:pt x="45" y="79"/>
                    <a:pt x="57" y="67"/>
                    <a:pt x="57" y="56"/>
                  </a:cubicBezTo>
                  <a:cubicBezTo>
                    <a:pt x="57" y="56"/>
                    <a:pt x="68" y="45"/>
                    <a:pt x="79" y="45"/>
                  </a:cubicBezTo>
                  <a:close/>
                  <a:moveTo>
                    <a:pt x="68" y="1"/>
                  </a:moveTo>
                  <a:cubicBezTo>
                    <a:pt x="45" y="12"/>
                    <a:pt x="34" y="23"/>
                    <a:pt x="23" y="34"/>
                  </a:cubicBezTo>
                  <a:cubicBezTo>
                    <a:pt x="12" y="45"/>
                    <a:pt x="1" y="56"/>
                    <a:pt x="1" y="79"/>
                  </a:cubicBezTo>
                  <a:cubicBezTo>
                    <a:pt x="1" y="101"/>
                    <a:pt x="1" y="123"/>
                    <a:pt x="12" y="157"/>
                  </a:cubicBezTo>
                  <a:cubicBezTo>
                    <a:pt x="22" y="235"/>
                    <a:pt x="49" y="270"/>
                    <a:pt x="100" y="270"/>
                  </a:cubicBezTo>
                  <a:cubicBezTo>
                    <a:pt x="107" y="270"/>
                    <a:pt x="115" y="269"/>
                    <a:pt x="123" y="268"/>
                  </a:cubicBezTo>
                  <a:cubicBezTo>
                    <a:pt x="146" y="268"/>
                    <a:pt x="168" y="246"/>
                    <a:pt x="179" y="223"/>
                  </a:cubicBezTo>
                  <a:cubicBezTo>
                    <a:pt x="190" y="201"/>
                    <a:pt x="190" y="168"/>
                    <a:pt x="179" y="123"/>
                  </a:cubicBezTo>
                  <a:cubicBezTo>
                    <a:pt x="179" y="79"/>
                    <a:pt x="157" y="45"/>
                    <a:pt x="146" y="23"/>
                  </a:cubicBezTo>
                  <a:cubicBezTo>
                    <a:pt x="123" y="12"/>
                    <a:pt x="101" y="1"/>
                    <a:pt x="6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41"/>
            <p:cNvSpPr/>
            <p:nvPr/>
          </p:nvSpPr>
          <p:spPr>
            <a:xfrm rot="1205253">
              <a:off x="6965659" y="2851527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68" y="11"/>
                  </a:lnTo>
                  <a:lnTo>
                    <a:pt x="1" y="67"/>
                  </a:lnTo>
                  <a:lnTo>
                    <a:pt x="12" y="100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12"/>
                  </a:lnTo>
                  <a:lnTo>
                    <a:pt x="146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1"/>
            <p:cNvSpPr/>
            <p:nvPr/>
          </p:nvSpPr>
          <p:spPr>
            <a:xfrm rot="1205253">
              <a:off x="6959338" y="2892354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3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1"/>
            <p:cNvSpPr/>
            <p:nvPr/>
          </p:nvSpPr>
          <p:spPr>
            <a:xfrm rot="1205253">
              <a:off x="6952077" y="2932928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7" y="11"/>
                  </a:lnTo>
                  <a:lnTo>
                    <a:pt x="1" y="56"/>
                  </a:lnTo>
                  <a:lnTo>
                    <a:pt x="12" y="100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3" y="245"/>
                  </a:lnTo>
                  <a:lnTo>
                    <a:pt x="213" y="201"/>
                  </a:lnTo>
                  <a:lnTo>
                    <a:pt x="146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1"/>
            <p:cNvSpPr/>
            <p:nvPr/>
          </p:nvSpPr>
          <p:spPr>
            <a:xfrm rot="1205253">
              <a:off x="6409823" y="2549945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0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0" y="223"/>
                  </a:lnTo>
                  <a:lnTo>
                    <a:pt x="33" y="234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1"/>
            <p:cNvSpPr/>
            <p:nvPr/>
          </p:nvSpPr>
          <p:spPr>
            <a:xfrm rot="1205253">
              <a:off x="6402879" y="2589942"/>
              <a:ext cx="18390" cy="24034"/>
            </a:xfrm>
            <a:custGeom>
              <a:avLst/>
              <a:gdLst/>
              <a:ahLst/>
              <a:cxnLst/>
              <a:rect l="l" t="t" r="r" b="b"/>
              <a:pathLst>
                <a:path w="202" h="264" extrusionOk="0">
                  <a:moveTo>
                    <a:pt x="79" y="38"/>
                  </a:moveTo>
                  <a:cubicBezTo>
                    <a:pt x="90" y="38"/>
                    <a:pt x="101" y="38"/>
                    <a:pt x="112" y="50"/>
                  </a:cubicBezTo>
                  <a:cubicBezTo>
                    <a:pt x="112" y="50"/>
                    <a:pt x="124" y="61"/>
                    <a:pt x="124" y="72"/>
                  </a:cubicBezTo>
                  <a:cubicBezTo>
                    <a:pt x="124" y="83"/>
                    <a:pt x="135" y="105"/>
                    <a:pt x="135" y="128"/>
                  </a:cubicBezTo>
                  <a:cubicBezTo>
                    <a:pt x="146" y="150"/>
                    <a:pt x="146" y="172"/>
                    <a:pt x="146" y="183"/>
                  </a:cubicBezTo>
                  <a:cubicBezTo>
                    <a:pt x="146" y="194"/>
                    <a:pt x="146" y="206"/>
                    <a:pt x="135" y="217"/>
                  </a:cubicBezTo>
                  <a:cubicBezTo>
                    <a:pt x="135" y="217"/>
                    <a:pt x="124" y="228"/>
                    <a:pt x="112" y="228"/>
                  </a:cubicBezTo>
                  <a:cubicBezTo>
                    <a:pt x="112" y="228"/>
                    <a:pt x="101" y="228"/>
                    <a:pt x="90" y="217"/>
                  </a:cubicBezTo>
                  <a:cubicBezTo>
                    <a:pt x="90" y="217"/>
                    <a:pt x="79" y="206"/>
                    <a:pt x="79" y="194"/>
                  </a:cubicBezTo>
                  <a:cubicBezTo>
                    <a:pt x="68" y="183"/>
                    <a:pt x="68" y="161"/>
                    <a:pt x="68" y="139"/>
                  </a:cubicBezTo>
                  <a:cubicBezTo>
                    <a:pt x="57" y="116"/>
                    <a:pt x="57" y="105"/>
                    <a:pt x="57" y="83"/>
                  </a:cubicBezTo>
                  <a:cubicBezTo>
                    <a:pt x="57" y="72"/>
                    <a:pt x="57" y="61"/>
                    <a:pt x="68" y="61"/>
                  </a:cubicBezTo>
                  <a:cubicBezTo>
                    <a:pt x="68" y="50"/>
                    <a:pt x="79" y="50"/>
                    <a:pt x="79" y="38"/>
                  </a:cubicBezTo>
                  <a:close/>
                  <a:moveTo>
                    <a:pt x="103" y="1"/>
                  </a:moveTo>
                  <a:cubicBezTo>
                    <a:pt x="96" y="1"/>
                    <a:pt x="88" y="2"/>
                    <a:pt x="79" y="5"/>
                  </a:cubicBezTo>
                  <a:cubicBezTo>
                    <a:pt x="57" y="5"/>
                    <a:pt x="46" y="16"/>
                    <a:pt x="34" y="27"/>
                  </a:cubicBezTo>
                  <a:cubicBezTo>
                    <a:pt x="23" y="38"/>
                    <a:pt x="12" y="50"/>
                    <a:pt x="12" y="72"/>
                  </a:cubicBezTo>
                  <a:cubicBezTo>
                    <a:pt x="1" y="94"/>
                    <a:pt x="12" y="116"/>
                    <a:pt x="12" y="150"/>
                  </a:cubicBezTo>
                  <a:cubicBezTo>
                    <a:pt x="22" y="228"/>
                    <a:pt x="57" y="263"/>
                    <a:pt x="103" y="263"/>
                  </a:cubicBezTo>
                  <a:cubicBezTo>
                    <a:pt x="110" y="263"/>
                    <a:pt x="117" y="263"/>
                    <a:pt x="124" y="261"/>
                  </a:cubicBezTo>
                  <a:cubicBezTo>
                    <a:pt x="157" y="261"/>
                    <a:pt x="179" y="250"/>
                    <a:pt x="179" y="217"/>
                  </a:cubicBezTo>
                  <a:cubicBezTo>
                    <a:pt x="190" y="194"/>
                    <a:pt x="201" y="161"/>
                    <a:pt x="190" y="116"/>
                  </a:cubicBezTo>
                  <a:cubicBezTo>
                    <a:pt x="179" y="72"/>
                    <a:pt x="168" y="38"/>
                    <a:pt x="146" y="27"/>
                  </a:cubicBezTo>
                  <a:cubicBezTo>
                    <a:pt x="138" y="11"/>
                    <a:pt x="124" y="1"/>
                    <a:pt x="103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1"/>
            <p:cNvSpPr/>
            <p:nvPr/>
          </p:nvSpPr>
          <p:spPr>
            <a:xfrm rot="1205253">
              <a:off x="6396413" y="2631376"/>
              <a:ext cx="19300" cy="24398"/>
            </a:xfrm>
            <a:custGeom>
              <a:avLst/>
              <a:gdLst/>
              <a:ahLst/>
              <a:cxnLst/>
              <a:rect l="l" t="t" r="r" b="b"/>
              <a:pathLst>
                <a:path w="212" h="268" extrusionOk="0">
                  <a:moveTo>
                    <a:pt x="56" y="1"/>
                  </a:moveTo>
                  <a:lnTo>
                    <a:pt x="0" y="56"/>
                  </a:lnTo>
                  <a:lnTo>
                    <a:pt x="11" y="101"/>
                  </a:lnTo>
                  <a:lnTo>
                    <a:pt x="56" y="45"/>
                  </a:lnTo>
                  <a:lnTo>
                    <a:pt x="89" y="223"/>
                  </a:lnTo>
                  <a:lnTo>
                    <a:pt x="34" y="235"/>
                  </a:lnTo>
                  <a:lnTo>
                    <a:pt x="34" y="268"/>
                  </a:lnTo>
                  <a:lnTo>
                    <a:pt x="212" y="23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1"/>
            <p:cNvSpPr/>
            <p:nvPr/>
          </p:nvSpPr>
          <p:spPr>
            <a:xfrm rot="1205253">
              <a:off x="6446546" y="2555814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1" y="0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0" y="234"/>
                  </a:lnTo>
                  <a:lnTo>
                    <a:pt x="33" y="246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2"/>
                  </a:lnTo>
                  <a:lnTo>
                    <a:pt x="145" y="223"/>
                  </a:lnTo>
                  <a:lnTo>
                    <a:pt x="11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1"/>
            <p:cNvSpPr/>
            <p:nvPr/>
          </p:nvSpPr>
          <p:spPr>
            <a:xfrm rot="1205253">
              <a:off x="6483098" y="2562654"/>
              <a:ext cx="19300" cy="24398"/>
            </a:xfrm>
            <a:custGeom>
              <a:avLst/>
              <a:gdLst/>
              <a:ahLst/>
              <a:cxnLst/>
              <a:rect l="l" t="t" r="r" b="b"/>
              <a:pathLst>
                <a:path w="212" h="268" extrusionOk="0">
                  <a:moveTo>
                    <a:pt x="56" y="1"/>
                  </a:moveTo>
                  <a:lnTo>
                    <a:pt x="0" y="56"/>
                  </a:lnTo>
                  <a:lnTo>
                    <a:pt x="11" y="101"/>
                  </a:lnTo>
                  <a:lnTo>
                    <a:pt x="67" y="45"/>
                  </a:lnTo>
                  <a:lnTo>
                    <a:pt x="89" y="223"/>
                  </a:lnTo>
                  <a:lnTo>
                    <a:pt x="33" y="235"/>
                  </a:lnTo>
                  <a:lnTo>
                    <a:pt x="33" y="268"/>
                  </a:lnTo>
                  <a:lnTo>
                    <a:pt x="212" y="23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41"/>
            <p:cNvSpPr/>
            <p:nvPr/>
          </p:nvSpPr>
          <p:spPr>
            <a:xfrm rot="1205253">
              <a:off x="6440210" y="2596729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0" y="100"/>
                  </a:lnTo>
                  <a:lnTo>
                    <a:pt x="56" y="56"/>
                  </a:lnTo>
                  <a:lnTo>
                    <a:pt x="89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41"/>
            <p:cNvSpPr/>
            <p:nvPr/>
          </p:nvSpPr>
          <p:spPr>
            <a:xfrm rot="1205253">
              <a:off x="6432949" y="2637212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11" y="1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0" y="223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1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41"/>
            <p:cNvSpPr/>
            <p:nvPr/>
          </p:nvSpPr>
          <p:spPr>
            <a:xfrm rot="1205253">
              <a:off x="6426629" y="2678130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56"/>
                  </a:lnTo>
                  <a:lnTo>
                    <a:pt x="0" y="100"/>
                  </a:lnTo>
                  <a:lnTo>
                    <a:pt x="56" y="45"/>
                  </a:lnTo>
                  <a:lnTo>
                    <a:pt x="89" y="223"/>
                  </a:lnTo>
                  <a:lnTo>
                    <a:pt x="22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41"/>
            <p:cNvSpPr/>
            <p:nvPr/>
          </p:nvSpPr>
          <p:spPr>
            <a:xfrm rot="1205253">
              <a:off x="6419820" y="2717974"/>
              <a:ext cx="17297" cy="23943"/>
            </a:xfrm>
            <a:custGeom>
              <a:avLst/>
              <a:gdLst/>
              <a:ahLst/>
              <a:cxnLst/>
              <a:rect l="l" t="t" r="r" b="b"/>
              <a:pathLst>
                <a:path w="190" h="263" extrusionOk="0">
                  <a:moveTo>
                    <a:pt x="78" y="38"/>
                  </a:moveTo>
                  <a:cubicBezTo>
                    <a:pt x="89" y="38"/>
                    <a:pt x="100" y="38"/>
                    <a:pt x="100" y="49"/>
                  </a:cubicBezTo>
                  <a:cubicBezTo>
                    <a:pt x="112" y="49"/>
                    <a:pt x="112" y="60"/>
                    <a:pt x="123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6"/>
                  </a:cubicBezTo>
                  <a:cubicBezTo>
                    <a:pt x="123" y="216"/>
                    <a:pt x="123" y="228"/>
                    <a:pt x="112" y="228"/>
                  </a:cubicBezTo>
                  <a:cubicBezTo>
                    <a:pt x="100" y="228"/>
                    <a:pt x="89" y="228"/>
                    <a:pt x="89" y="216"/>
                  </a:cubicBezTo>
                  <a:cubicBezTo>
                    <a:pt x="78" y="216"/>
                    <a:pt x="78" y="205"/>
                    <a:pt x="67" y="194"/>
                  </a:cubicBezTo>
                  <a:cubicBezTo>
                    <a:pt x="67" y="183"/>
                    <a:pt x="67" y="161"/>
                    <a:pt x="56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45" y="72"/>
                    <a:pt x="56" y="60"/>
                    <a:pt x="56" y="60"/>
                  </a:cubicBezTo>
                  <a:cubicBezTo>
                    <a:pt x="56" y="49"/>
                    <a:pt x="67" y="49"/>
                    <a:pt x="78" y="38"/>
                  </a:cubicBezTo>
                  <a:close/>
                  <a:moveTo>
                    <a:pt x="92" y="0"/>
                  </a:moveTo>
                  <a:cubicBezTo>
                    <a:pt x="84" y="0"/>
                    <a:pt x="76" y="2"/>
                    <a:pt x="67" y="5"/>
                  </a:cubicBezTo>
                  <a:cubicBezTo>
                    <a:pt x="45" y="5"/>
                    <a:pt x="34" y="16"/>
                    <a:pt x="22" y="27"/>
                  </a:cubicBezTo>
                  <a:cubicBezTo>
                    <a:pt x="11" y="38"/>
                    <a:pt x="0" y="49"/>
                    <a:pt x="0" y="72"/>
                  </a:cubicBezTo>
                  <a:cubicBezTo>
                    <a:pt x="0" y="94"/>
                    <a:pt x="0" y="116"/>
                    <a:pt x="11" y="150"/>
                  </a:cubicBezTo>
                  <a:cubicBezTo>
                    <a:pt x="21" y="228"/>
                    <a:pt x="48" y="263"/>
                    <a:pt x="100" y="263"/>
                  </a:cubicBezTo>
                  <a:cubicBezTo>
                    <a:pt x="107" y="263"/>
                    <a:pt x="114" y="262"/>
                    <a:pt x="123" y="261"/>
                  </a:cubicBezTo>
                  <a:cubicBezTo>
                    <a:pt x="145" y="261"/>
                    <a:pt x="167" y="250"/>
                    <a:pt x="178" y="216"/>
                  </a:cubicBezTo>
                  <a:cubicBezTo>
                    <a:pt x="190" y="194"/>
                    <a:pt x="190" y="161"/>
                    <a:pt x="178" y="116"/>
                  </a:cubicBezTo>
                  <a:cubicBezTo>
                    <a:pt x="178" y="72"/>
                    <a:pt x="156" y="38"/>
                    <a:pt x="145" y="27"/>
                  </a:cubicBezTo>
                  <a:cubicBezTo>
                    <a:pt x="129" y="11"/>
                    <a:pt x="112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41"/>
            <p:cNvSpPr/>
            <p:nvPr/>
          </p:nvSpPr>
          <p:spPr>
            <a:xfrm rot="1205253">
              <a:off x="6413422" y="2758418"/>
              <a:ext cx="18299" cy="25400"/>
            </a:xfrm>
            <a:custGeom>
              <a:avLst/>
              <a:gdLst/>
              <a:ahLst/>
              <a:cxnLst/>
              <a:rect l="l" t="t" r="r" b="b"/>
              <a:pathLst>
                <a:path w="201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0" y="112"/>
                  </a:lnTo>
                  <a:lnTo>
                    <a:pt x="56" y="56"/>
                  </a:lnTo>
                  <a:lnTo>
                    <a:pt x="89" y="234"/>
                  </a:lnTo>
                  <a:lnTo>
                    <a:pt x="23" y="245"/>
                  </a:lnTo>
                  <a:lnTo>
                    <a:pt x="34" y="279"/>
                  </a:lnTo>
                  <a:lnTo>
                    <a:pt x="201" y="245"/>
                  </a:lnTo>
                  <a:lnTo>
                    <a:pt x="201" y="212"/>
                  </a:lnTo>
                  <a:lnTo>
                    <a:pt x="134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1"/>
            <p:cNvSpPr/>
            <p:nvPr/>
          </p:nvSpPr>
          <p:spPr>
            <a:xfrm rot="1205253">
              <a:off x="6406131" y="2799073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11" y="101"/>
                  </a:lnTo>
                  <a:lnTo>
                    <a:pt x="56" y="56"/>
                  </a:lnTo>
                  <a:lnTo>
                    <a:pt x="89" y="235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1"/>
            <p:cNvSpPr/>
            <p:nvPr/>
          </p:nvSpPr>
          <p:spPr>
            <a:xfrm rot="1205253">
              <a:off x="6398870" y="2839647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45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12"/>
                  </a:lnTo>
                  <a:lnTo>
                    <a:pt x="145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1"/>
            <p:cNvSpPr/>
            <p:nvPr/>
          </p:nvSpPr>
          <p:spPr>
            <a:xfrm rot="1205253">
              <a:off x="6476934" y="2602599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0"/>
                  </a:lnTo>
                  <a:lnTo>
                    <a:pt x="67" y="56"/>
                  </a:lnTo>
                  <a:lnTo>
                    <a:pt x="89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1"/>
            <p:cNvSpPr/>
            <p:nvPr/>
          </p:nvSpPr>
          <p:spPr>
            <a:xfrm rot="1205253">
              <a:off x="6513658" y="2608468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12"/>
                  </a:lnTo>
                  <a:lnTo>
                    <a:pt x="67" y="56"/>
                  </a:lnTo>
                  <a:lnTo>
                    <a:pt x="100" y="234"/>
                  </a:lnTo>
                  <a:lnTo>
                    <a:pt x="34" y="245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12"/>
                  </a:lnTo>
                  <a:lnTo>
                    <a:pt x="145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1"/>
            <p:cNvSpPr/>
            <p:nvPr/>
          </p:nvSpPr>
          <p:spPr>
            <a:xfrm rot="1205253">
              <a:off x="6507337" y="2649295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56" y="56"/>
                  </a:lnTo>
                  <a:lnTo>
                    <a:pt x="89" y="235"/>
                  </a:lnTo>
                  <a:lnTo>
                    <a:pt x="23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1"/>
            <p:cNvSpPr/>
            <p:nvPr/>
          </p:nvSpPr>
          <p:spPr>
            <a:xfrm rot="1205253">
              <a:off x="6469673" y="2643082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0" y="1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56" y="56"/>
                  </a:lnTo>
                  <a:lnTo>
                    <a:pt x="89" y="223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1"/>
            <p:cNvSpPr/>
            <p:nvPr/>
          </p:nvSpPr>
          <p:spPr>
            <a:xfrm rot="1205253">
              <a:off x="6500278" y="2689550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0" y="45"/>
                  </a:moveTo>
                  <a:cubicBezTo>
                    <a:pt x="112" y="56"/>
                    <a:pt x="112" y="56"/>
                    <a:pt x="123" y="78"/>
                  </a:cubicBezTo>
                  <a:cubicBezTo>
                    <a:pt x="123" y="89"/>
                    <a:pt x="123" y="100"/>
                    <a:pt x="134" y="123"/>
                  </a:cubicBezTo>
                  <a:cubicBezTo>
                    <a:pt x="134" y="145"/>
                    <a:pt x="134" y="167"/>
                    <a:pt x="134" y="178"/>
                  </a:cubicBezTo>
                  <a:cubicBezTo>
                    <a:pt x="134" y="201"/>
                    <a:pt x="134" y="201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lnTo>
                    <a:pt x="89" y="223"/>
                  </a:lnTo>
                  <a:cubicBezTo>
                    <a:pt x="78" y="212"/>
                    <a:pt x="78" y="212"/>
                    <a:pt x="67" y="190"/>
                  </a:cubicBezTo>
                  <a:cubicBezTo>
                    <a:pt x="67" y="178"/>
                    <a:pt x="67" y="167"/>
                    <a:pt x="56" y="145"/>
                  </a:cubicBezTo>
                  <a:cubicBezTo>
                    <a:pt x="56" y="123"/>
                    <a:pt x="56" y="100"/>
                    <a:pt x="56" y="89"/>
                  </a:cubicBezTo>
                  <a:cubicBezTo>
                    <a:pt x="56" y="67"/>
                    <a:pt x="56" y="67"/>
                    <a:pt x="56" y="56"/>
                  </a:cubicBezTo>
                  <a:cubicBezTo>
                    <a:pt x="67" y="45"/>
                    <a:pt x="67" y="45"/>
                    <a:pt x="78" y="45"/>
                  </a:cubicBezTo>
                  <a:close/>
                  <a:moveTo>
                    <a:pt x="67" y="0"/>
                  </a:moveTo>
                  <a:cubicBezTo>
                    <a:pt x="56" y="11"/>
                    <a:pt x="34" y="11"/>
                    <a:pt x="23" y="23"/>
                  </a:cubicBezTo>
                  <a:cubicBezTo>
                    <a:pt x="11" y="34"/>
                    <a:pt x="11" y="56"/>
                    <a:pt x="0" y="78"/>
                  </a:cubicBezTo>
                  <a:cubicBezTo>
                    <a:pt x="0" y="100"/>
                    <a:pt x="0" y="123"/>
                    <a:pt x="11" y="156"/>
                  </a:cubicBezTo>
                  <a:cubicBezTo>
                    <a:pt x="21" y="226"/>
                    <a:pt x="49" y="269"/>
                    <a:pt x="103" y="269"/>
                  </a:cubicBezTo>
                  <a:cubicBezTo>
                    <a:pt x="109" y="269"/>
                    <a:pt x="116" y="269"/>
                    <a:pt x="123" y="268"/>
                  </a:cubicBezTo>
                  <a:cubicBezTo>
                    <a:pt x="145" y="256"/>
                    <a:pt x="167" y="245"/>
                    <a:pt x="178" y="223"/>
                  </a:cubicBezTo>
                  <a:cubicBezTo>
                    <a:pt x="190" y="190"/>
                    <a:pt x="190" y="156"/>
                    <a:pt x="178" y="123"/>
                  </a:cubicBezTo>
                  <a:cubicBezTo>
                    <a:pt x="178" y="78"/>
                    <a:pt x="167" y="45"/>
                    <a:pt x="145" y="23"/>
                  </a:cubicBezTo>
                  <a:cubicBezTo>
                    <a:pt x="123" y="0"/>
                    <a:pt x="100" y="0"/>
                    <a:pt x="6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1"/>
            <p:cNvSpPr/>
            <p:nvPr/>
          </p:nvSpPr>
          <p:spPr>
            <a:xfrm rot="1205253">
              <a:off x="6493786" y="2730524"/>
              <a:ext cx="18299" cy="25491"/>
            </a:xfrm>
            <a:custGeom>
              <a:avLst/>
              <a:gdLst/>
              <a:ahLst/>
              <a:cxnLst/>
              <a:rect l="l" t="t" r="r" b="b"/>
              <a:pathLst>
                <a:path w="201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0" y="101"/>
                  </a:lnTo>
                  <a:lnTo>
                    <a:pt x="56" y="56"/>
                  </a:lnTo>
                  <a:lnTo>
                    <a:pt x="89" y="224"/>
                  </a:lnTo>
                  <a:lnTo>
                    <a:pt x="23" y="235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1"/>
            <p:cNvSpPr/>
            <p:nvPr/>
          </p:nvSpPr>
          <p:spPr>
            <a:xfrm rot="1205253">
              <a:off x="6486495" y="2771270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56"/>
                  </a:lnTo>
                  <a:lnTo>
                    <a:pt x="11" y="101"/>
                  </a:lnTo>
                  <a:lnTo>
                    <a:pt x="67" y="45"/>
                  </a:lnTo>
                  <a:lnTo>
                    <a:pt x="89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1"/>
            <p:cNvSpPr/>
            <p:nvPr/>
          </p:nvSpPr>
          <p:spPr>
            <a:xfrm rot="1205253">
              <a:off x="6479406" y="2811783"/>
              <a:ext cx="19300" cy="24489"/>
            </a:xfrm>
            <a:custGeom>
              <a:avLst/>
              <a:gdLst/>
              <a:ahLst/>
              <a:cxnLst/>
              <a:rect l="l" t="t" r="r" b="b"/>
              <a:pathLst>
                <a:path w="212" h="269" extrusionOk="0">
                  <a:moveTo>
                    <a:pt x="56" y="1"/>
                  </a:moveTo>
                  <a:lnTo>
                    <a:pt x="0" y="57"/>
                  </a:lnTo>
                  <a:lnTo>
                    <a:pt x="11" y="101"/>
                  </a:lnTo>
                  <a:lnTo>
                    <a:pt x="67" y="45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5" y="268"/>
                  </a:lnTo>
                  <a:lnTo>
                    <a:pt x="212" y="235"/>
                  </a:lnTo>
                  <a:lnTo>
                    <a:pt x="212" y="201"/>
                  </a:lnTo>
                  <a:lnTo>
                    <a:pt x="145" y="21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1"/>
            <p:cNvSpPr/>
            <p:nvPr/>
          </p:nvSpPr>
          <p:spPr>
            <a:xfrm rot="1205253">
              <a:off x="6714848" y="2767154"/>
              <a:ext cx="18390" cy="24580"/>
            </a:xfrm>
            <a:custGeom>
              <a:avLst/>
              <a:gdLst/>
              <a:ahLst/>
              <a:cxnLst/>
              <a:rect l="l" t="t" r="r" b="b"/>
              <a:pathLst>
                <a:path w="202" h="270" extrusionOk="0">
                  <a:moveTo>
                    <a:pt x="112" y="45"/>
                  </a:moveTo>
                  <a:cubicBezTo>
                    <a:pt x="112" y="56"/>
                    <a:pt x="123" y="67"/>
                    <a:pt x="123" y="78"/>
                  </a:cubicBezTo>
                  <a:cubicBezTo>
                    <a:pt x="123" y="89"/>
                    <a:pt x="134" y="100"/>
                    <a:pt x="134" y="134"/>
                  </a:cubicBezTo>
                  <a:cubicBezTo>
                    <a:pt x="145" y="156"/>
                    <a:pt x="145" y="167"/>
                    <a:pt x="145" y="178"/>
                  </a:cubicBezTo>
                  <a:cubicBezTo>
                    <a:pt x="145" y="201"/>
                    <a:pt x="145" y="212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cubicBezTo>
                    <a:pt x="112" y="227"/>
                    <a:pt x="111" y="228"/>
                    <a:pt x="109" y="228"/>
                  </a:cubicBezTo>
                  <a:cubicBezTo>
                    <a:pt x="104" y="228"/>
                    <a:pt x="97" y="223"/>
                    <a:pt x="90" y="223"/>
                  </a:cubicBezTo>
                  <a:cubicBezTo>
                    <a:pt x="90" y="223"/>
                    <a:pt x="78" y="212"/>
                    <a:pt x="78" y="201"/>
                  </a:cubicBezTo>
                  <a:cubicBezTo>
                    <a:pt x="67" y="189"/>
                    <a:pt x="67" y="167"/>
                    <a:pt x="67" y="145"/>
                  </a:cubicBezTo>
                  <a:cubicBezTo>
                    <a:pt x="56" y="123"/>
                    <a:pt x="56" y="100"/>
                    <a:pt x="56" y="89"/>
                  </a:cubicBezTo>
                  <a:cubicBezTo>
                    <a:pt x="56" y="78"/>
                    <a:pt x="56" y="67"/>
                    <a:pt x="67" y="56"/>
                  </a:cubicBezTo>
                  <a:cubicBezTo>
                    <a:pt x="67" y="56"/>
                    <a:pt x="78" y="45"/>
                    <a:pt x="78" y="45"/>
                  </a:cubicBezTo>
                  <a:close/>
                  <a:moveTo>
                    <a:pt x="78" y="0"/>
                  </a:moveTo>
                  <a:cubicBezTo>
                    <a:pt x="56" y="11"/>
                    <a:pt x="34" y="11"/>
                    <a:pt x="23" y="34"/>
                  </a:cubicBezTo>
                  <a:cubicBezTo>
                    <a:pt x="23" y="45"/>
                    <a:pt x="12" y="56"/>
                    <a:pt x="12" y="78"/>
                  </a:cubicBezTo>
                  <a:cubicBezTo>
                    <a:pt x="1" y="100"/>
                    <a:pt x="12" y="123"/>
                    <a:pt x="12" y="156"/>
                  </a:cubicBezTo>
                  <a:cubicBezTo>
                    <a:pt x="21" y="234"/>
                    <a:pt x="57" y="269"/>
                    <a:pt x="103" y="269"/>
                  </a:cubicBezTo>
                  <a:cubicBezTo>
                    <a:pt x="109" y="269"/>
                    <a:pt x="116" y="269"/>
                    <a:pt x="123" y="267"/>
                  </a:cubicBezTo>
                  <a:cubicBezTo>
                    <a:pt x="156" y="256"/>
                    <a:pt x="179" y="245"/>
                    <a:pt x="179" y="223"/>
                  </a:cubicBezTo>
                  <a:cubicBezTo>
                    <a:pt x="190" y="201"/>
                    <a:pt x="201" y="167"/>
                    <a:pt x="190" y="123"/>
                  </a:cubicBezTo>
                  <a:cubicBezTo>
                    <a:pt x="179" y="78"/>
                    <a:pt x="168" y="45"/>
                    <a:pt x="145" y="22"/>
                  </a:cubicBezTo>
                  <a:cubicBezTo>
                    <a:pt x="134" y="11"/>
                    <a:pt x="112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1"/>
            <p:cNvSpPr/>
            <p:nvPr/>
          </p:nvSpPr>
          <p:spPr>
            <a:xfrm rot="1205253">
              <a:off x="6708356" y="2808128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1"/>
            <p:cNvSpPr/>
            <p:nvPr/>
          </p:nvSpPr>
          <p:spPr>
            <a:xfrm rot="1205253">
              <a:off x="6701095" y="2848702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1" y="56"/>
                  </a:lnTo>
                  <a:lnTo>
                    <a:pt x="12" y="100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1"/>
            <p:cNvSpPr/>
            <p:nvPr/>
          </p:nvSpPr>
          <p:spPr>
            <a:xfrm rot="1205253">
              <a:off x="6694775" y="2889528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56"/>
                  </a:lnTo>
                  <a:lnTo>
                    <a:pt x="1" y="101"/>
                  </a:lnTo>
                  <a:lnTo>
                    <a:pt x="56" y="45"/>
                  </a:lnTo>
                  <a:lnTo>
                    <a:pt x="90" y="224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1"/>
            <p:cNvSpPr/>
            <p:nvPr/>
          </p:nvSpPr>
          <p:spPr>
            <a:xfrm rot="1205253">
              <a:off x="6551180" y="2615480"/>
              <a:ext cx="18299" cy="24398"/>
            </a:xfrm>
            <a:custGeom>
              <a:avLst/>
              <a:gdLst/>
              <a:ahLst/>
              <a:cxnLst/>
              <a:rect l="l" t="t" r="r" b="b"/>
              <a:pathLst>
                <a:path w="201" h="268" extrusionOk="0">
                  <a:moveTo>
                    <a:pt x="56" y="0"/>
                  </a:moveTo>
                  <a:lnTo>
                    <a:pt x="0" y="56"/>
                  </a:lnTo>
                  <a:lnTo>
                    <a:pt x="0" y="101"/>
                  </a:lnTo>
                  <a:lnTo>
                    <a:pt x="56" y="45"/>
                  </a:lnTo>
                  <a:lnTo>
                    <a:pt x="89" y="223"/>
                  </a:lnTo>
                  <a:lnTo>
                    <a:pt x="23" y="234"/>
                  </a:lnTo>
                  <a:lnTo>
                    <a:pt x="34" y="268"/>
                  </a:lnTo>
                  <a:lnTo>
                    <a:pt x="201" y="234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1"/>
            <p:cNvSpPr/>
            <p:nvPr/>
          </p:nvSpPr>
          <p:spPr>
            <a:xfrm rot="1205253">
              <a:off x="6544153" y="2655463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8"/>
                  </a:moveTo>
                  <a:cubicBezTo>
                    <a:pt x="89" y="38"/>
                    <a:pt x="89" y="38"/>
                    <a:pt x="101" y="49"/>
                  </a:cubicBezTo>
                  <a:cubicBezTo>
                    <a:pt x="112" y="49"/>
                    <a:pt x="112" y="61"/>
                    <a:pt x="123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61"/>
                    <a:pt x="134" y="183"/>
                  </a:cubicBezTo>
                  <a:cubicBezTo>
                    <a:pt x="134" y="194"/>
                    <a:pt x="134" y="205"/>
                    <a:pt x="134" y="205"/>
                  </a:cubicBezTo>
                  <a:cubicBezTo>
                    <a:pt x="123" y="216"/>
                    <a:pt x="123" y="216"/>
                    <a:pt x="112" y="228"/>
                  </a:cubicBezTo>
                  <a:cubicBezTo>
                    <a:pt x="101" y="228"/>
                    <a:pt x="89" y="228"/>
                    <a:pt x="89" y="216"/>
                  </a:cubicBezTo>
                  <a:cubicBezTo>
                    <a:pt x="78" y="216"/>
                    <a:pt x="78" y="205"/>
                    <a:pt x="67" y="194"/>
                  </a:cubicBezTo>
                  <a:cubicBezTo>
                    <a:pt x="67" y="183"/>
                    <a:pt x="56" y="161"/>
                    <a:pt x="56" y="139"/>
                  </a:cubicBezTo>
                  <a:cubicBezTo>
                    <a:pt x="56" y="116"/>
                    <a:pt x="45" y="94"/>
                    <a:pt x="45" y="83"/>
                  </a:cubicBezTo>
                  <a:cubicBezTo>
                    <a:pt x="45" y="72"/>
                    <a:pt x="56" y="61"/>
                    <a:pt x="56" y="49"/>
                  </a:cubicBezTo>
                  <a:cubicBezTo>
                    <a:pt x="56" y="49"/>
                    <a:pt x="67" y="38"/>
                    <a:pt x="78" y="38"/>
                  </a:cubicBezTo>
                  <a:close/>
                  <a:moveTo>
                    <a:pt x="92" y="0"/>
                  </a:moveTo>
                  <a:cubicBezTo>
                    <a:pt x="84" y="0"/>
                    <a:pt x="76" y="2"/>
                    <a:pt x="67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1" y="38"/>
                    <a:pt x="0" y="49"/>
                    <a:pt x="0" y="72"/>
                  </a:cubicBezTo>
                  <a:cubicBezTo>
                    <a:pt x="0" y="94"/>
                    <a:pt x="0" y="116"/>
                    <a:pt x="11" y="150"/>
                  </a:cubicBezTo>
                  <a:cubicBezTo>
                    <a:pt x="21" y="228"/>
                    <a:pt x="48" y="263"/>
                    <a:pt x="100" y="263"/>
                  </a:cubicBezTo>
                  <a:cubicBezTo>
                    <a:pt x="107" y="263"/>
                    <a:pt x="115" y="262"/>
                    <a:pt x="123" y="261"/>
                  </a:cubicBezTo>
                  <a:cubicBezTo>
                    <a:pt x="145" y="261"/>
                    <a:pt x="167" y="239"/>
                    <a:pt x="178" y="216"/>
                  </a:cubicBezTo>
                  <a:cubicBezTo>
                    <a:pt x="190" y="194"/>
                    <a:pt x="190" y="161"/>
                    <a:pt x="178" y="116"/>
                  </a:cubicBezTo>
                  <a:cubicBezTo>
                    <a:pt x="178" y="72"/>
                    <a:pt x="156" y="38"/>
                    <a:pt x="145" y="27"/>
                  </a:cubicBezTo>
                  <a:cubicBezTo>
                    <a:pt x="129" y="11"/>
                    <a:pt x="112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41"/>
            <p:cNvSpPr/>
            <p:nvPr/>
          </p:nvSpPr>
          <p:spPr>
            <a:xfrm rot="1205253">
              <a:off x="6536800" y="2695738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0" y="234"/>
                  </a:lnTo>
                  <a:lnTo>
                    <a:pt x="34" y="245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12"/>
                  </a:lnTo>
                  <a:lnTo>
                    <a:pt x="145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1"/>
            <p:cNvSpPr/>
            <p:nvPr/>
          </p:nvSpPr>
          <p:spPr>
            <a:xfrm rot="1205253">
              <a:off x="6530480" y="2736565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11" y="101"/>
                  </a:lnTo>
                  <a:lnTo>
                    <a:pt x="56" y="57"/>
                  </a:lnTo>
                  <a:lnTo>
                    <a:pt x="89" y="224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1"/>
            <p:cNvSpPr/>
            <p:nvPr/>
          </p:nvSpPr>
          <p:spPr>
            <a:xfrm rot="1205253">
              <a:off x="6523219" y="2777139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0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41"/>
            <p:cNvSpPr/>
            <p:nvPr/>
          </p:nvSpPr>
          <p:spPr>
            <a:xfrm rot="1205253">
              <a:off x="6587702" y="2621491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56"/>
                  </a:lnTo>
                  <a:lnTo>
                    <a:pt x="11" y="101"/>
                  </a:lnTo>
                  <a:lnTo>
                    <a:pt x="56" y="56"/>
                  </a:lnTo>
                  <a:lnTo>
                    <a:pt x="89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41"/>
            <p:cNvSpPr/>
            <p:nvPr/>
          </p:nvSpPr>
          <p:spPr>
            <a:xfrm rot="1205253">
              <a:off x="6580877" y="2661333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94" y="41"/>
                  </a:moveTo>
                  <a:cubicBezTo>
                    <a:pt x="98" y="41"/>
                    <a:pt x="101" y="44"/>
                    <a:pt x="101" y="49"/>
                  </a:cubicBezTo>
                  <a:cubicBezTo>
                    <a:pt x="112" y="49"/>
                    <a:pt x="112" y="61"/>
                    <a:pt x="123" y="72"/>
                  </a:cubicBezTo>
                  <a:cubicBezTo>
                    <a:pt x="123" y="83"/>
                    <a:pt x="134" y="105"/>
                    <a:pt x="134" y="127"/>
                  </a:cubicBezTo>
                  <a:cubicBezTo>
                    <a:pt x="134" y="150"/>
                    <a:pt x="145" y="172"/>
                    <a:pt x="145" y="183"/>
                  </a:cubicBezTo>
                  <a:cubicBezTo>
                    <a:pt x="145" y="194"/>
                    <a:pt x="134" y="205"/>
                    <a:pt x="134" y="217"/>
                  </a:cubicBezTo>
                  <a:cubicBezTo>
                    <a:pt x="134" y="217"/>
                    <a:pt x="123" y="228"/>
                    <a:pt x="112" y="228"/>
                  </a:cubicBezTo>
                  <a:lnTo>
                    <a:pt x="89" y="228"/>
                  </a:lnTo>
                  <a:cubicBezTo>
                    <a:pt x="78" y="217"/>
                    <a:pt x="78" y="205"/>
                    <a:pt x="78" y="194"/>
                  </a:cubicBezTo>
                  <a:cubicBezTo>
                    <a:pt x="67" y="183"/>
                    <a:pt x="67" y="161"/>
                    <a:pt x="56" y="139"/>
                  </a:cubicBezTo>
                  <a:cubicBezTo>
                    <a:pt x="56" y="116"/>
                    <a:pt x="56" y="105"/>
                    <a:pt x="56" y="83"/>
                  </a:cubicBezTo>
                  <a:cubicBezTo>
                    <a:pt x="56" y="72"/>
                    <a:pt x="56" y="61"/>
                    <a:pt x="56" y="61"/>
                  </a:cubicBezTo>
                  <a:cubicBezTo>
                    <a:pt x="67" y="49"/>
                    <a:pt x="67" y="49"/>
                    <a:pt x="78" y="49"/>
                  </a:cubicBezTo>
                  <a:cubicBezTo>
                    <a:pt x="84" y="44"/>
                    <a:pt x="89" y="41"/>
                    <a:pt x="94" y="41"/>
                  </a:cubicBezTo>
                  <a:close/>
                  <a:moveTo>
                    <a:pt x="96" y="0"/>
                  </a:moveTo>
                  <a:cubicBezTo>
                    <a:pt x="90" y="0"/>
                    <a:pt x="84" y="2"/>
                    <a:pt x="78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1" y="38"/>
                    <a:pt x="11" y="61"/>
                    <a:pt x="0" y="72"/>
                  </a:cubicBezTo>
                  <a:cubicBezTo>
                    <a:pt x="0" y="94"/>
                    <a:pt x="0" y="116"/>
                    <a:pt x="11" y="150"/>
                  </a:cubicBezTo>
                  <a:cubicBezTo>
                    <a:pt x="21" y="228"/>
                    <a:pt x="57" y="263"/>
                    <a:pt x="103" y="263"/>
                  </a:cubicBezTo>
                  <a:cubicBezTo>
                    <a:pt x="109" y="263"/>
                    <a:pt x="116" y="262"/>
                    <a:pt x="123" y="261"/>
                  </a:cubicBezTo>
                  <a:cubicBezTo>
                    <a:pt x="145" y="261"/>
                    <a:pt x="167" y="250"/>
                    <a:pt x="178" y="217"/>
                  </a:cubicBezTo>
                  <a:cubicBezTo>
                    <a:pt x="190" y="194"/>
                    <a:pt x="190" y="161"/>
                    <a:pt x="190" y="116"/>
                  </a:cubicBezTo>
                  <a:cubicBezTo>
                    <a:pt x="178" y="72"/>
                    <a:pt x="167" y="49"/>
                    <a:pt x="145" y="27"/>
                  </a:cubicBezTo>
                  <a:cubicBezTo>
                    <a:pt x="129" y="11"/>
                    <a:pt x="112" y="0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1"/>
            <p:cNvSpPr/>
            <p:nvPr/>
          </p:nvSpPr>
          <p:spPr>
            <a:xfrm rot="1205253">
              <a:off x="6574290" y="2702938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0"/>
                  </a:moveTo>
                  <a:lnTo>
                    <a:pt x="0" y="56"/>
                  </a:lnTo>
                  <a:lnTo>
                    <a:pt x="0" y="101"/>
                  </a:lnTo>
                  <a:lnTo>
                    <a:pt x="56" y="45"/>
                  </a:lnTo>
                  <a:lnTo>
                    <a:pt x="89" y="223"/>
                  </a:lnTo>
                  <a:lnTo>
                    <a:pt x="23" y="234"/>
                  </a:lnTo>
                  <a:lnTo>
                    <a:pt x="34" y="268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1"/>
            <p:cNvSpPr/>
            <p:nvPr/>
          </p:nvSpPr>
          <p:spPr>
            <a:xfrm rot="1205253">
              <a:off x="6567203" y="2742435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11" y="112"/>
                  </a:lnTo>
                  <a:lnTo>
                    <a:pt x="67" y="57"/>
                  </a:lnTo>
                  <a:lnTo>
                    <a:pt x="101" y="235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1"/>
            <p:cNvSpPr/>
            <p:nvPr/>
          </p:nvSpPr>
          <p:spPr>
            <a:xfrm rot="1205253">
              <a:off x="6624425" y="2627361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1"/>
            <p:cNvSpPr/>
            <p:nvPr/>
          </p:nvSpPr>
          <p:spPr>
            <a:xfrm rot="1205253">
              <a:off x="6617351" y="2667699"/>
              <a:ext cx="18299" cy="24580"/>
            </a:xfrm>
            <a:custGeom>
              <a:avLst/>
              <a:gdLst/>
              <a:ahLst/>
              <a:cxnLst/>
              <a:rect l="l" t="t" r="r" b="b"/>
              <a:pathLst>
                <a:path w="201" h="270" extrusionOk="0">
                  <a:moveTo>
                    <a:pt x="112" y="45"/>
                  </a:moveTo>
                  <a:cubicBezTo>
                    <a:pt x="112" y="57"/>
                    <a:pt x="123" y="57"/>
                    <a:pt x="123" y="79"/>
                  </a:cubicBezTo>
                  <a:cubicBezTo>
                    <a:pt x="123" y="90"/>
                    <a:pt x="134" y="101"/>
                    <a:pt x="134" y="123"/>
                  </a:cubicBezTo>
                  <a:cubicBezTo>
                    <a:pt x="145" y="146"/>
                    <a:pt x="145" y="168"/>
                    <a:pt x="145" y="179"/>
                  </a:cubicBezTo>
                  <a:cubicBezTo>
                    <a:pt x="145" y="190"/>
                    <a:pt x="145" y="201"/>
                    <a:pt x="134" y="213"/>
                  </a:cubicBezTo>
                  <a:cubicBezTo>
                    <a:pt x="134" y="224"/>
                    <a:pt x="123" y="224"/>
                    <a:pt x="112" y="224"/>
                  </a:cubicBezTo>
                  <a:lnTo>
                    <a:pt x="89" y="224"/>
                  </a:lnTo>
                  <a:cubicBezTo>
                    <a:pt x="89" y="213"/>
                    <a:pt x="78" y="213"/>
                    <a:pt x="78" y="190"/>
                  </a:cubicBezTo>
                  <a:cubicBezTo>
                    <a:pt x="67" y="179"/>
                    <a:pt x="67" y="168"/>
                    <a:pt x="67" y="146"/>
                  </a:cubicBezTo>
                  <a:cubicBezTo>
                    <a:pt x="56" y="112"/>
                    <a:pt x="56" y="101"/>
                    <a:pt x="56" y="90"/>
                  </a:cubicBezTo>
                  <a:cubicBezTo>
                    <a:pt x="56" y="68"/>
                    <a:pt x="56" y="68"/>
                    <a:pt x="67" y="57"/>
                  </a:cubicBezTo>
                  <a:cubicBezTo>
                    <a:pt x="67" y="45"/>
                    <a:pt x="78" y="45"/>
                    <a:pt x="78" y="45"/>
                  </a:cubicBezTo>
                  <a:close/>
                  <a:moveTo>
                    <a:pt x="78" y="1"/>
                  </a:moveTo>
                  <a:cubicBezTo>
                    <a:pt x="56" y="12"/>
                    <a:pt x="45" y="12"/>
                    <a:pt x="34" y="23"/>
                  </a:cubicBezTo>
                  <a:cubicBezTo>
                    <a:pt x="23" y="34"/>
                    <a:pt x="11" y="57"/>
                    <a:pt x="11" y="79"/>
                  </a:cubicBezTo>
                  <a:cubicBezTo>
                    <a:pt x="0" y="90"/>
                    <a:pt x="11" y="123"/>
                    <a:pt x="11" y="146"/>
                  </a:cubicBezTo>
                  <a:cubicBezTo>
                    <a:pt x="31" y="226"/>
                    <a:pt x="60" y="270"/>
                    <a:pt x="107" y="270"/>
                  </a:cubicBezTo>
                  <a:cubicBezTo>
                    <a:pt x="112" y="270"/>
                    <a:pt x="117" y="269"/>
                    <a:pt x="123" y="268"/>
                  </a:cubicBezTo>
                  <a:cubicBezTo>
                    <a:pt x="156" y="257"/>
                    <a:pt x="178" y="246"/>
                    <a:pt x="178" y="224"/>
                  </a:cubicBezTo>
                  <a:cubicBezTo>
                    <a:pt x="190" y="190"/>
                    <a:pt x="201" y="157"/>
                    <a:pt x="190" y="123"/>
                  </a:cubicBezTo>
                  <a:cubicBezTo>
                    <a:pt x="178" y="79"/>
                    <a:pt x="167" y="45"/>
                    <a:pt x="145" y="23"/>
                  </a:cubicBezTo>
                  <a:cubicBezTo>
                    <a:pt x="134" y="1"/>
                    <a:pt x="112" y="1"/>
                    <a:pt x="7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1"/>
            <p:cNvSpPr/>
            <p:nvPr/>
          </p:nvSpPr>
          <p:spPr>
            <a:xfrm rot="1205253">
              <a:off x="6610841" y="2708777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12" y="101"/>
                  </a:lnTo>
                  <a:lnTo>
                    <a:pt x="56" y="56"/>
                  </a:lnTo>
                  <a:lnTo>
                    <a:pt x="89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1"/>
            <p:cNvSpPr/>
            <p:nvPr/>
          </p:nvSpPr>
          <p:spPr>
            <a:xfrm rot="1205253">
              <a:off x="6603739" y="2749363"/>
              <a:ext cx="19300" cy="24398"/>
            </a:xfrm>
            <a:custGeom>
              <a:avLst/>
              <a:gdLst/>
              <a:ahLst/>
              <a:cxnLst/>
              <a:rect l="l" t="t" r="r" b="b"/>
              <a:pathLst>
                <a:path w="212" h="268" extrusionOk="0">
                  <a:moveTo>
                    <a:pt x="56" y="0"/>
                  </a:moveTo>
                  <a:lnTo>
                    <a:pt x="0" y="56"/>
                  </a:lnTo>
                  <a:lnTo>
                    <a:pt x="11" y="100"/>
                  </a:lnTo>
                  <a:lnTo>
                    <a:pt x="67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67"/>
                  </a:lnTo>
                  <a:lnTo>
                    <a:pt x="212" y="245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1"/>
            <p:cNvSpPr/>
            <p:nvPr/>
          </p:nvSpPr>
          <p:spPr>
            <a:xfrm rot="1205253">
              <a:off x="6597432" y="2790209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1"/>
                  </a:moveTo>
                  <a:lnTo>
                    <a:pt x="0" y="56"/>
                  </a:lnTo>
                  <a:lnTo>
                    <a:pt x="0" y="101"/>
                  </a:lnTo>
                  <a:lnTo>
                    <a:pt x="56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1"/>
            <p:cNvSpPr/>
            <p:nvPr/>
          </p:nvSpPr>
          <p:spPr>
            <a:xfrm rot="1205253">
              <a:off x="6668238" y="2593627"/>
              <a:ext cx="19300" cy="24489"/>
            </a:xfrm>
            <a:custGeom>
              <a:avLst/>
              <a:gdLst/>
              <a:ahLst/>
              <a:cxnLst/>
              <a:rect l="l" t="t" r="r" b="b"/>
              <a:pathLst>
                <a:path w="212" h="269" extrusionOk="0">
                  <a:moveTo>
                    <a:pt x="56" y="1"/>
                  </a:moveTo>
                  <a:lnTo>
                    <a:pt x="0" y="57"/>
                  </a:lnTo>
                  <a:lnTo>
                    <a:pt x="11" y="101"/>
                  </a:lnTo>
                  <a:lnTo>
                    <a:pt x="56" y="45"/>
                  </a:lnTo>
                  <a:lnTo>
                    <a:pt x="89" y="224"/>
                  </a:lnTo>
                  <a:lnTo>
                    <a:pt x="34" y="235"/>
                  </a:lnTo>
                  <a:lnTo>
                    <a:pt x="34" y="268"/>
                  </a:lnTo>
                  <a:lnTo>
                    <a:pt x="212" y="235"/>
                  </a:lnTo>
                  <a:lnTo>
                    <a:pt x="201" y="201"/>
                  </a:lnTo>
                  <a:lnTo>
                    <a:pt x="145" y="21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1"/>
            <p:cNvSpPr/>
            <p:nvPr/>
          </p:nvSpPr>
          <p:spPr>
            <a:xfrm rot="1205253">
              <a:off x="6661149" y="2633230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12"/>
                  </a:lnTo>
                  <a:lnTo>
                    <a:pt x="67" y="56"/>
                  </a:lnTo>
                  <a:lnTo>
                    <a:pt x="101" y="234"/>
                  </a:lnTo>
                  <a:lnTo>
                    <a:pt x="34" y="245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12"/>
                  </a:lnTo>
                  <a:lnTo>
                    <a:pt x="145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1"/>
            <p:cNvSpPr/>
            <p:nvPr/>
          </p:nvSpPr>
          <p:spPr>
            <a:xfrm rot="1205253">
              <a:off x="6655030" y="2673738"/>
              <a:ext cx="17297" cy="24671"/>
            </a:xfrm>
            <a:custGeom>
              <a:avLst/>
              <a:gdLst/>
              <a:ahLst/>
              <a:cxnLst/>
              <a:rect l="l" t="t" r="r" b="b"/>
              <a:pathLst>
                <a:path w="190" h="271" extrusionOk="0">
                  <a:moveTo>
                    <a:pt x="101" y="45"/>
                  </a:moveTo>
                  <a:cubicBezTo>
                    <a:pt x="101" y="57"/>
                    <a:pt x="112" y="68"/>
                    <a:pt x="112" y="79"/>
                  </a:cubicBezTo>
                  <a:cubicBezTo>
                    <a:pt x="123" y="90"/>
                    <a:pt x="123" y="101"/>
                    <a:pt x="134" y="135"/>
                  </a:cubicBezTo>
                  <a:cubicBezTo>
                    <a:pt x="134" y="157"/>
                    <a:pt x="134" y="168"/>
                    <a:pt x="134" y="179"/>
                  </a:cubicBezTo>
                  <a:cubicBezTo>
                    <a:pt x="134" y="201"/>
                    <a:pt x="134" y="213"/>
                    <a:pt x="134" y="213"/>
                  </a:cubicBezTo>
                  <a:cubicBezTo>
                    <a:pt x="123" y="224"/>
                    <a:pt x="123" y="224"/>
                    <a:pt x="112" y="224"/>
                  </a:cubicBezTo>
                  <a:cubicBezTo>
                    <a:pt x="108" y="227"/>
                    <a:pt x="104" y="229"/>
                    <a:pt x="101" y="229"/>
                  </a:cubicBezTo>
                  <a:cubicBezTo>
                    <a:pt x="94" y="229"/>
                    <a:pt x="90" y="224"/>
                    <a:pt x="90" y="224"/>
                  </a:cubicBezTo>
                  <a:cubicBezTo>
                    <a:pt x="78" y="224"/>
                    <a:pt x="67" y="213"/>
                    <a:pt x="67" y="201"/>
                  </a:cubicBezTo>
                  <a:cubicBezTo>
                    <a:pt x="67" y="190"/>
                    <a:pt x="56" y="168"/>
                    <a:pt x="56" y="146"/>
                  </a:cubicBezTo>
                  <a:cubicBezTo>
                    <a:pt x="45" y="123"/>
                    <a:pt x="45" y="101"/>
                    <a:pt x="45" y="90"/>
                  </a:cubicBezTo>
                  <a:cubicBezTo>
                    <a:pt x="45" y="79"/>
                    <a:pt x="45" y="68"/>
                    <a:pt x="56" y="57"/>
                  </a:cubicBezTo>
                  <a:cubicBezTo>
                    <a:pt x="56" y="57"/>
                    <a:pt x="67" y="45"/>
                    <a:pt x="78" y="45"/>
                  </a:cubicBezTo>
                  <a:close/>
                  <a:moveTo>
                    <a:pt x="67" y="1"/>
                  </a:moveTo>
                  <a:cubicBezTo>
                    <a:pt x="45" y="12"/>
                    <a:pt x="34" y="23"/>
                    <a:pt x="23" y="34"/>
                  </a:cubicBezTo>
                  <a:cubicBezTo>
                    <a:pt x="12" y="45"/>
                    <a:pt x="0" y="57"/>
                    <a:pt x="0" y="79"/>
                  </a:cubicBezTo>
                  <a:cubicBezTo>
                    <a:pt x="0" y="101"/>
                    <a:pt x="0" y="123"/>
                    <a:pt x="0" y="157"/>
                  </a:cubicBezTo>
                  <a:cubicBezTo>
                    <a:pt x="20" y="235"/>
                    <a:pt x="48" y="270"/>
                    <a:pt x="92" y="270"/>
                  </a:cubicBezTo>
                  <a:cubicBezTo>
                    <a:pt x="98" y="270"/>
                    <a:pt x="105" y="270"/>
                    <a:pt x="112" y="268"/>
                  </a:cubicBezTo>
                  <a:cubicBezTo>
                    <a:pt x="145" y="268"/>
                    <a:pt x="168" y="246"/>
                    <a:pt x="179" y="224"/>
                  </a:cubicBezTo>
                  <a:cubicBezTo>
                    <a:pt x="190" y="201"/>
                    <a:pt x="190" y="168"/>
                    <a:pt x="179" y="123"/>
                  </a:cubicBezTo>
                  <a:cubicBezTo>
                    <a:pt x="168" y="79"/>
                    <a:pt x="156" y="45"/>
                    <a:pt x="145" y="23"/>
                  </a:cubicBezTo>
                  <a:cubicBezTo>
                    <a:pt x="123" y="12"/>
                    <a:pt x="101" y="1"/>
                    <a:pt x="6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1"/>
            <p:cNvSpPr/>
            <p:nvPr/>
          </p:nvSpPr>
          <p:spPr>
            <a:xfrm rot="1205253">
              <a:off x="6647565" y="2714647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1"/>
            <p:cNvSpPr/>
            <p:nvPr/>
          </p:nvSpPr>
          <p:spPr>
            <a:xfrm rot="1205253">
              <a:off x="6641229" y="2755562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1" y="67"/>
                  </a:lnTo>
                  <a:lnTo>
                    <a:pt x="1" y="100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1"/>
            <p:cNvSpPr/>
            <p:nvPr/>
          </p:nvSpPr>
          <p:spPr>
            <a:xfrm rot="1205253">
              <a:off x="6633968" y="2796045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90" y="223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1"/>
            <p:cNvSpPr/>
            <p:nvPr/>
          </p:nvSpPr>
          <p:spPr>
            <a:xfrm rot="1205253">
              <a:off x="6626879" y="2836649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67" y="0"/>
                  </a:moveTo>
                  <a:lnTo>
                    <a:pt x="0" y="56"/>
                  </a:lnTo>
                  <a:lnTo>
                    <a:pt x="12" y="100"/>
                  </a:lnTo>
                  <a:lnTo>
                    <a:pt x="67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67"/>
                  </a:lnTo>
                  <a:lnTo>
                    <a:pt x="212" y="245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1"/>
            <p:cNvSpPr/>
            <p:nvPr/>
          </p:nvSpPr>
          <p:spPr>
            <a:xfrm rot="1205253">
              <a:off x="6620841" y="2876791"/>
              <a:ext cx="17297" cy="23943"/>
            </a:xfrm>
            <a:custGeom>
              <a:avLst/>
              <a:gdLst/>
              <a:ahLst/>
              <a:cxnLst/>
              <a:rect l="l" t="t" r="r" b="b"/>
              <a:pathLst>
                <a:path w="190" h="263" extrusionOk="0">
                  <a:moveTo>
                    <a:pt x="79" y="38"/>
                  </a:moveTo>
                  <a:cubicBezTo>
                    <a:pt x="90" y="38"/>
                    <a:pt x="90" y="38"/>
                    <a:pt x="101" y="49"/>
                  </a:cubicBezTo>
                  <a:cubicBezTo>
                    <a:pt x="101" y="49"/>
                    <a:pt x="112" y="60"/>
                    <a:pt x="112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05"/>
                  </a:cubicBezTo>
                  <a:cubicBezTo>
                    <a:pt x="123" y="216"/>
                    <a:pt x="123" y="216"/>
                    <a:pt x="112" y="228"/>
                  </a:cubicBezTo>
                  <a:cubicBezTo>
                    <a:pt x="101" y="228"/>
                    <a:pt x="90" y="228"/>
                    <a:pt x="90" y="216"/>
                  </a:cubicBezTo>
                  <a:cubicBezTo>
                    <a:pt x="79" y="216"/>
                    <a:pt x="79" y="205"/>
                    <a:pt x="67" y="194"/>
                  </a:cubicBezTo>
                  <a:cubicBezTo>
                    <a:pt x="67" y="183"/>
                    <a:pt x="56" y="161"/>
                    <a:pt x="56" y="138"/>
                  </a:cubicBezTo>
                  <a:cubicBezTo>
                    <a:pt x="56" y="116"/>
                    <a:pt x="45" y="94"/>
                    <a:pt x="45" y="83"/>
                  </a:cubicBezTo>
                  <a:cubicBezTo>
                    <a:pt x="45" y="72"/>
                    <a:pt x="45" y="60"/>
                    <a:pt x="56" y="49"/>
                  </a:cubicBezTo>
                  <a:cubicBezTo>
                    <a:pt x="56" y="49"/>
                    <a:pt x="67" y="38"/>
                    <a:pt x="79" y="38"/>
                  </a:cubicBezTo>
                  <a:close/>
                  <a:moveTo>
                    <a:pt x="92" y="0"/>
                  </a:moveTo>
                  <a:cubicBezTo>
                    <a:pt x="85" y="0"/>
                    <a:pt x="76" y="2"/>
                    <a:pt x="67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49"/>
                    <a:pt x="1" y="72"/>
                  </a:cubicBezTo>
                  <a:cubicBezTo>
                    <a:pt x="1" y="94"/>
                    <a:pt x="1" y="116"/>
                    <a:pt x="1" y="150"/>
                  </a:cubicBezTo>
                  <a:cubicBezTo>
                    <a:pt x="20" y="228"/>
                    <a:pt x="48" y="263"/>
                    <a:pt x="92" y="263"/>
                  </a:cubicBezTo>
                  <a:cubicBezTo>
                    <a:pt x="99" y="263"/>
                    <a:pt x="105" y="262"/>
                    <a:pt x="112" y="261"/>
                  </a:cubicBezTo>
                  <a:cubicBezTo>
                    <a:pt x="145" y="261"/>
                    <a:pt x="168" y="239"/>
                    <a:pt x="179" y="216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68" y="72"/>
                    <a:pt x="157" y="38"/>
                    <a:pt x="145" y="27"/>
                  </a:cubicBezTo>
                  <a:cubicBezTo>
                    <a:pt x="129" y="11"/>
                    <a:pt x="113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1"/>
            <p:cNvSpPr/>
            <p:nvPr/>
          </p:nvSpPr>
          <p:spPr>
            <a:xfrm rot="1205253">
              <a:off x="6704962" y="2599497"/>
              <a:ext cx="19300" cy="24489"/>
            </a:xfrm>
            <a:custGeom>
              <a:avLst/>
              <a:gdLst/>
              <a:ahLst/>
              <a:cxnLst/>
              <a:rect l="l" t="t" r="r" b="b"/>
              <a:pathLst>
                <a:path w="212" h="269" extrusionOk="0">
                  <a:moveTo>
                    <a:pt x="112" y="1"/>
                  </a:moveTo>
                  <a:lnTo>
                    <a:pt x="56" y="12"/>
                  </a:lnTo>
                  <a:lnTo>
                    <a:pt x="0" y="57"/>
                  </a:lnTo>
                  <a:lnTo>
                    <a:pt x="11" y="101"/>
                  </a:lnTo>
                  <a:lnTo>
                    <a:pt x="67" y="46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5" y="268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1"/>
            <p:cNvSpPr/>
            <p:nvPr/>
          </p:nvSpPr>
          <p:spPr>
            <a:xfrm rot="1205253">
              <a:off x="6698639" y="2640430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1"/>
                  </a:moveTo>
                  <a:lnTo>
                    <a:pt x="0" y="56"/>
                  </a:lnTo>
                  <a:lnTo>
                    <a:pt x="0" y="101"/>
                  </a:lnTo>
                  <a:lnTo>
                    <a:pt x="56" y="45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68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1"/>
            <p:cNvSpPr/>
            <p:nvPr/>
          </p:nvSpPr>
          <p:spPr>
            <a:xfrm rot="1205253">
              <a:off x="6691550" y="2679942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12" y="112"/>
                  </a:lnTo>
                  <a:lnTo>
                    <a:pt x="67" y="57"/>
                  </a:lnTo>
                  <a:lnTo>
                    <a:pt x="90" y="235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3"/>
                  </a:lnTo>
                  <a:lnTo>
                    <a:pt x="145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1"/>
            <p:cNvSpPr/>
            <p:nvPr/>
          </p:nvSpPr>
          <p:spPr>
            <a:xfrm rot="1205253">
              <a:off x="6684384" y="2720799"/>
              <a:ext cx="17297" cy="23943"/>
            </a:xfrm>
            <a:custGeom>
              <a:avLst/>
              <a:gdLst/>
              <a:ahLst/>
              <a:cxnLst/>
              <a:rect l="l" t="t" r="r" b="b"/>
              <a:pathLst>
                <a:path w="190" h="263" extrusionOk="0">
                  <a:moveTo>
                    <a:pt x="112" y="38"/>
                  </a:moveTo>
                  <a:cubicBezTo>
                    <a:pt x="112" y="49"/>
                    <a:pt x="123" y="60"/>
                    <a:pt x="123" y="71"/>
                  </a:cubicBezTo>
                  <a:cubicBezTo>
                    <a:pt x="123" y="83"/>
                    <a:pt x="134" y="105"/>
                    <a:pt x="134" y="127"/>
                  </a:cubicBezTo>
                  <a:cubicBezTo>
                    <a:pt x="145" y="149"/>
                    <a:pt x="145" y="161"/>
                    <a:pt x="145" y="183"/>
                  </a:cubicBezTo>
                  <a:cubicBezTo>
                    <a:pt x="145" y="194"/>
                    <a:pt x="145" y="205"/>
                    <a:pt x="134" y="205"/>
                  </a:cubicBezTo>
                  <a:cubicBezTo>
                    <a:pt x="134" y="216"/>
                    <a:pt x="123" y="216"/>
                    <a:pt x="112" y="216"/>
                  </a:cubicBezTo>
                  <a:cubicBezTo>
                    <a:pt x="112" y="222"/>
                    <a:pt x="109" y="225"/>
                    <a:pt x="105" y="225"/>
                  </a:cubicBezTo>
                  <a:cubicBezTo>
                    <a:pt x="101" y="225"/>
                    <a:pt x="95" y="222"/>
                    <a:pt x="90" y="216"/>
                  </a:cubicBezTo>
                  <a:cubicBezTo>
                    <a:pt x="90" y="216"/>
                    <a:pt x="78" y="205"/>
                    <a:pt x="78" y="194"/>
                  </a:cubicBezTo>
                  <a:cubicBezTo>
                    <a:pt x="67" y="183"/>
                    <a:pt x="67" y="161"/>
                    <a:pt x="67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1"/>
                    <a:pt x="56" y="60"/>
                    <a:pt x="56" y="49"/>
                  </a:cubicBezTo>
                  <a:cubicBezTo>
                    <a:pt x="67" y="49"/>
                    <a:pt x="67" y="38"/>
                    <a:pt x="78" y="38"/>
                  </a:cubicBezTo>
                  <a:close/>
                  <a:moveTo>
                    <a:pt x="100" y="0"/>
                  </a:moveTo>
                  <a:cubicBezTo>
                    <a:pt x="92" y="0"/>
                    <a:pt x="85" y="1"/>
                    <a:pt x="78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8"/>
                    <a:pt x="12" y="49"/>
                    <a:pt x="12" y="71"/>
                  </a:cubicBezTo>
                  <a:cubicBezTo>
                    <a:pt x="0" y="94"/>
                    <a:pt x="0" y="116"/>
                    <a:pt x="12" y="149"/>
                  </a:cubicBezTo>
                  <a:cubicBezTo>
                    <a:pt x="21" y="228"/>
                    <a:pt x="57" y="263"/>
                    <a:pt x="103" y="263"/>
                  </a:cubicBezTo>
                  <a:cubicBezTo>
                    <a:pt x="109" y="263"/>
                    <a:pt x="116" y="262"/>
                    <a:pt x="123" y="261"/>
                  </a:cubicBezTo>
                  <a:cubicBezTo>
                    <a:pt x="156" y="261"/>
                    <a:pt x="167" y="239"/>
                    <a:pt x="179" y="216"/>
                  </a:cubicBezTo>
                  <a:cubicBezTo>
                    <a:pt x="190" y="194"/>
                    <a:pt x="190" y="161"/>
                    <a:pt x="190" y="116"/>
                  </a:cubicBezTo>
                  <a:cubicBezTo>
                    <a:pt x="179" y="71"/>
                    <a:pt x="167" y="38"/>
                    <a:pt x="145" y="16"/>
                  </a:cubicBezTo>
                  <a:cubicBezTo>
                    <a:pt x="137" y="8"/>
                    <a:pt x="118" y="0"/>
                    <a:pt x="100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1"/>
            <p:cNvSpPr/>
            <p:nvPr/>
          </p:nvSpPr>
          <p:spPr>
            <a:xfrm rot="1205253">
              <a:off x="6677953" y="2761431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1" y="67"/>
                  </a:lnTo>
                  <a:lnTo>
                    <a:pt x="12" y="100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1"/>
            <p:cNvSpPr/>
            <p:nvPr/>
          </p:nvSpPr>
          <p:spPr>
            <a:xfrm rot="1205253">
              <a:off x="6670692" y="2801914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1"/>
            <p:cNvSpPr/>
            <p:nvPr/>
          </p:nvSpPr>
          <p:spPr>
            <a:xfrm rot="1205253">
              <a:off x="6664371" y="2842832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1" y="56"/>
                  </a:lnTo>
                  <a:lnTo>
                    <a:pt x="1" y="100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1"/>
            <p:cNvSpPr/>
            <p:nvPr/>
          </p:nvSpPr>
          <p:spPr>
            <a:xfrm rot="1205253">
              <a:off x="6741731" y="2605019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89" y="41"/>
                  </a:moveTo>
                  <a:cubicBezTo>
                    <a:pt x="97" y="41"/>
                    <a:pt x="104" y="46"/>
                    <a:pt x="112" y="46"/>
                  </a:cubicBezTo>
                  <a:cubicBezTo>
                    <a:pt x="112" y="46"/>
                    <a:pt x="123" y="57"/>
                    <a:pt x="123" y="68"/>
                  </a:cubicBezTo>
                  <a:cubicBezTo>
                    <a:pt x="123" y="79"/>
                    <a:pt x="134" y="101"/>
                    <a:pt x="134" y="124"/>
                  </a:cubicBezTo>
                  <a:cubicBezTo>
                    <a:pt x="145" y="146"/>
                    <a:pt x="145" y="168"/>
                    <a:pt x="145" y="179"/>
                  </a:cubicBezTo>
                  <a:cubicBezTo>
                    <a:pt x="145" y="190"/>
                    <a:pt x="145" y="201"/>
                    <a:pt x="134" y="213"/>
                  </a:cubicBezTo>
                  <a:cubicBezTo>
                    <a:pt x="134" y="213"/>
                    <a:pt x="123" y="224"/>
                    <a:pt x="112" y="224"/>
                  </a:cubicBezTo>
                  <a:lnTo>
                    <a:pt x="89" y="224"/>
                  </a:lnTo>
                  <a:cubicBezTo>
                    <a:pt x="89" y="213"/>
                    <a:pt x="78" y="201"/>
                    <a:pt x="78" y="190"/>
                  </a:cubicBezTo>
                  <a:cubicBezTo>
                    <a:pt x="67" y="179"/>
                    <a:pt x="67" y="168"/>
                    <a:pt x="67" y="135"/>
                  </a:cubicBezTo>
                  <a:cubicBezTo>
                    <a:pt x="56" y="112"/>
                    <a:pt x="56" y="101"/>
                    <a:pt x="56" y="79"/>
                  </a:cubicBezTo>
                  <a:cubicBezTo>
                    <a:pt x="56" y="68"/>
                    <a:pt x="56" y="57"/>
                    <a:pt x="56" y="57"/>
                  </a:cubicBezTo>
                  <a:cubicBezTo>
                    <a:pt x="67" y="46"/>
                    <a:pt x="67" y="46"/>
                    <a:pt x="78" y="46"/>
                  </a:cubicBezTo>
                  <a:cubicBezTo>
                    <a:pt x="82" y="42"/>
                    <a:pt x="86" y="41"/>
                    <a:pt x="89" y="41"/>
                  </a:cubicBezTo>
                  <a:close/>
                  <a:moveTo>
                    <a:pt x="78" y="1"/>
                  </a:moveTo>
                  <a:cubicBezTo>
                    <a:pt x="56" y="1"/>
                    <a:pt x="34" y="12"/>
                    <a:pt x="23" y="23"/>
                  </a:cubicBezTo>
                  <a:cubicBezTo>
                    <a:pt x="11" y="34"/>
                    <a:pt x="11" y="57"/>
                    <a:pt x="11" y="68"/>
                  </a:cubicBezTo>
                  <a:cubicBezTo>
                    <a:pt x="0" y="90"/>
                    <a:pt x="0" y="124"/>
                    <a:pt x="11" y="146"/>
                  </a:cubicBezTo>
                  <a:cubicBezTo>
                    <a:pt x="21" y="226"/>
                    <a:pt x="59" y="270"/>
                    <a:pt x="106" y="270"/>
                  </a:cubicBezTo>
                  <a:cubicBezTo>
                    <a:pt x="112" y="270"/>
                    <a:pt x="117" y="269"/>
                    <a:pt x="123" y="268"/>
                  </a:cubicBezTo>
                  <a:cubicBezTo>
                    <a:pt x="156" y="257"/>
                    <a:pt x="167" y="246"/>
                    <a:pt x="179" y="224"/>
                  </a:cubicBezTo>
                  <a:cubicBezTo>
                    <a:pt x="190" y="190"/>
                    <a:pt x="190" y="157"/>
                    <a:pt x="190" y="112"/>
                  </a:cubicBezTo>
                  <a:cubicBezTo>
                    <a:pt x="179" y="68"/>
                    <a:pt x="167" y="46"/>
                    <a:pt x="145" y="23"/>
                  </a:cubicBezTo>
                  <a:cubicBezTo>
                    <a:pt x="134" y="1"/>
                    <a:pt x="101" y="1"/>
                    <a:pt x="7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1"/>
            <p:cNvSpPr/>
            <p:nvPr/>
          </p:nvSpPr>
          <p:spPr>
            <a:xfrm rot="1205253">
              <a:off x="6852717" y="2623587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9"/>
                  </a:moveTo>
                  <a:cubicBezTo>
                    <a:pt x="90" y="39"/>
                    <a:pt x="101" y="39"/>
                    <a:pt x="101" y="50"/>
                  </a:cubicBezTo>
                  <a:cubicBezTo>
                    <a:pt x="112" y="50"/>
                    <a:pt x="112" y="61"/>
                    <a:pt x="123" y="72"/>
                  </a:cubicBezTo>
                  <a:cubicBezTo>
                    <a:pt x="123" y="83"/>
                    <a:pt x="134" y="105"/>
                    <a:pt x="134" y="128"/>
                  </a:cubicBezTo>
                  <a:cubicBezTo>
                    <a:pt x="134" y="150"/>
                    <a:pt x="145" y="172"/>
                    <a:pt x="145" y="183"/>
                  </a:cubicBezTo>
                  <a:cubicBezTo>
                    <a:pt x="145" y="195"/>
                    <a:pt x="134" y="206"/>
                    <a:pt x="134" y="217"/>
                  </a:cubicBezTo>
                  <a:cubicBezTo>
                    <a:pt x="134" y="217"/>
                    <a:pt x="123" y="228"/>
                    <a:pt x="112" y="228"/>
                  </a:cubicBezTo>
                  <a:cubicBezTo>
                    <a:pt x="101" y="228"/>
                    <a:pt x="101" y="228"/>
                    <a:pt x="90" y="217"/>
                  </a:cubicBezTo>
                  <a:cubicBezTo>
                    <a:pt x="78" y="217"/>
                    <a:pt x="78" y="206"/>
                    <a:pt x="78" y="195"/>
                  </a:cubicBezTo>
                  <a:cubicBezTo>
                    <a:pt x="67" y="183"/>
                    <a:pt x="67" y="161"/>
                    <a:pt x="56" y="139"/>
                  </a:cubicBezTo>
                  <a:cubicBezTo>
                    <a:pt x="56" y="117"/>
                    <a:pt x="56" y="94"/>
                    <a:pt x="56" y="83"/>
                  </a:cubicBezTo>
                  <a:cubicBezTo>
                    <a:pt x="56" y="72"/>
                    <a:pt x="56" y="61"/>
                    <a:pt x="56" y="61"/>
                  </a:cubicBezTo>
                  <a:cubicBezTo>
                    <a:pt x="67" y="50"/>
                    <a:pt x="67" y="50"/>
                    <a:pt x="78" y="39"/>
                  </a:cubicBezTo>
                  <a:close/>
                  <a:moveTo>
                    <a:pt x="96" y="1"/>
                  </a:moveTo>
                  <a:cubicBezTo>
                    <a:pt x="90" y="1"/>
                    <a:pt x="84" y="2"/>
                    <a:pt x="78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9"/>
                    <a:pt x="12" y="50"/>
                    <a:pt x="0" y="72"/>
                  </a:cubicBezTo>
                  <a:cubicBezTo>
                    <a:pt x="0" y="94"/>
                    <a:pt x="0" y="117"/>
                    <a:pt x="12" y="150"/>
                  </a:cubicBezTo>
                  <a:cubicBezTo>
                    <a:pt x="21" y="228"/>
                    <a:pt x="57" y="263"/>
                    <a:pt x="103" y="263"/>
                  </a:cubicBezTo>
                  <a:cubicBezTo>
                    <a:pt x="109" y="263"/>
                    <a:pt x="116" y="263"/>
                    <a:pt x="123" y="261"/>
                  </a:cubicBezTo>
                  <a:cubicBezTo>
                    <a:pt x="145" y="261"/>
                    <a:pt x="168" y="250"/>
                    <a:pt x="179" y="217"/>
                  </a:cubicBezTo>
                  <a:cubicBezTo>
                    <a:pt x="190" y="195"/>
                    <a:pt x="190" y="161"/>
                    <a:pt x="190" y="117"/>
                  </a:cubicBezTo>
                  <a:cubicBezTo>
                    <a:pt x="179" y="72"/>
                    <a:pt x="168" y="39"/>
                    <a:pt x="145" y="27"/>
                  </a:cubicBezTo>
                  <a:cubicBezTo>
                    <a:pt x="129" y="11"/>
                    <a:pt x="113" y="1"/>
                    <a:pt x="96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1"/>
            <p:cNvSpPr/>
            <p:nvPr/>
          </p:nvSpPr>
          <p:spPr>
            <a:xfrm rot="1205253">
              <a:off x="6889158" y="2630055"/>
              <a:ext cx="18390" cy="24580"/>
            </a:xfrm>
            <a:custGeom>
              <a:avLst/>
              <a:gdLst/>
              <a:ahLst/>
              <a:cxnLst/>
              <a:rect l="l" t="t" r="r" b="b"/>
              <a:pathLst>
                <a:path w="202" h="270" extrusionOk="0">
                  <a:moveTo>
                    <a:pt x="90" y="40"/>
                  </a:moveTo>
                  <a:cubicBezTo>
                    <a:pt x="97" y="40"/>
                    <a:pt x="104" y="45"/>
                    <a:pt x="112" y="45"/>
                  </a:cubicBezTo>
                  <a:cubicBezTo>
                    <a:pt x="112" y="45"/>
                    <a:pt x="123" y="56"/>
                    <a:pt x="123" y="67"/>
                  </a:cubicBezTo>
                  <a:cubicBezTo>
                    <a:pt x="123" y="78"/>
                    <a:pt x="134" y="100"/>
                    <a:pt x="134" y="123"/>
                  </a:cubicBezTo>
                  <a:cubicBezTo>
                    <a:pt x="145" y="145"/>
                    <a:pt x="145" y="167"/>
                    <a:pt x="145" y="178"/>
                  </a:cubicBezTo>
                  <a:cubicBezTo>
                    <a:pt x="145" y="190"/>
                    <a:pt x="145" y="201"/>
                    <a:pt x="134" y="212"/>
                  </a:cubicBezTo>
                  <a:cubicBezTo>
                    <a:pt x="134" y="212"/>
                    <a:pt x="123" y="223"/>
                    <a:pt x="112" y="223"/>
                  </a:cubicBezTo>
                  <a:lnTo>
                    <a:pt x="90" y="223"/>
                  </a:lnTo>
                  <a:cubicBezTo>
                    <a:pt x="90" y="212"/>
                    <a:pt x="78" y="201"/>
                    <a:pt x="78" y="190"/>
                  </a:cubicBezTo>
                  <a:cubicBezTo>
                    <a:pt x="67" y="178"/>
                    <a:pt x="67" y="167"/>
                    <a:pt x="67" y="134"/>
                  </a:cubicBezTo>
                  <a:cubicBezTo>
                    <a:pt x="56" y="112"/>
                    <a:pt x="56" y="100"/>
                    <a:pt x="56" y="78"/>
                  </a:cubicBezTo>
                  <a:cubicBezTo>
                    <a:pt x="56" y="67"/>
                    <a:pt x="56" y="56"/>
                    <a:pt x="67" y="56"/>
                  </a:cubicBezTo>
                  <a:cubicBezTo>
                    <a:pt x="67" y="45"/>
                    <a:pt x="78" y="45"/>
                    <a:pt x="78" y="45"/>
                  </a:cubicBezTo>
                  <a:cubicBezTo>
                    <a:pt x="82" y="41"/>
                    <a:pt x="86" y="40"/>
                    <a:pt x="90" y="40"/>
                  </a:cubicBezTo>
                  <a:close/>
                  <a:moveTo>
                    <a:pt x="78" y="0"/>
                  </a:moveTo>
                  <a:cubicBezTo>
                    <a:pt x="56" y="0"/>
                    <a:pt x="34" y="11"/>
                    <a:pt x="23" y="23"/>
                  </a:cubicBezTo>
                  <a:cubicBezTo>
                    <a:pt x="23" y="34"/>
                    <a:pt x="12" y="56"/>
                    <a:pt x="12" y="67"/>
                  </a:cubicBezTo>
                  <a:cubicBezTo>
                    <a:pt x="1" y="89"/>
                    <a:pt x="12" y="123"/>
                    <a:pt x="12" y="145"/>
                  </a:cubicBezTo>
                  <a:cubicBezTo>
                    <a:pt x="22" y="225"/>
                    <a:pt x="59" y="269"/>
                    <a:pt x="107" y="269"/>
                  </a:cubicBezTo>
                  <a:cubicBezTo>
                    <a:pt x="112" y="269"/>
                    <a:pt x="117" y="269"/>
                    <a:pt x="123" y="268"/>
                  </a:cubicBezTo>
                  <a:cubicBezTo>
                    <a:pt x="156" y="256"/>
                    <a:pt x="168" y="245"/>
                    <a:pt x="179" y="223"/>
                  </a:cubicBezTo>
                  <a:cubicBezTo>
                    <a:pt x="190" y="190"/>
                    <a:pt x="201" y="156"/>
                    <a:pt x="190" y="112"/>
                  </a:cubicBezTo>
                  <a:cubicBezTo>
                    <a:pt x="179" y="67"/>
                    <a:pt x="168" y="45"/>
                    <a:pt x="145" y="23"/>
                  </a:cubicBezTo>
                  <a:cubicBezTo>
                    <a:pt x="134" y="0"/>
                    <a:pt x="112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1"/>
            <p:cNvSpPr/>
            <p:nvPr/>
          </p:nvSpPr>
          <p:spPr>
            <a:xfrm rot="1205253">
              <a:off x="6926852" y="2636096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01" y="56"/>
                    <a:pt x="112" y="56"/>
                    <a:pt x="112" y="78"/>
                  </a:cubicBezTo>
                  <a:cubicBezTo>
                    <a:pt x="123" y="89"/>
                    <a:pt x="123" y="101"/>
                    <a:pt x="134" y="123"/>
                  </a:cubicBezTo>
                  <a:cubicBezTo>
                    <a:pt x="134" y="145"/>
                    <a:pt x="134" y="167"/>
                    <a:pt x="134" y="178"/>
                  </a:cubicBezTo>
                  <a:cubicBezTo>
                    <a:pt x="134" y="201"/>
                    <a:pt x="134" y="201"/>
                    <a:pt x="134" y="212"/>
                  </a:cubicBezTo>
                  <a:cubicBezTo>
                    <a:pt x="123" y="223"/>
                    <a:pt x="123" y="223"/>
                    <a:pt x="112" y="223"/>
                  </a:cubicBezTo>
                  <a:lnTo>
                    <a:pt x="90" y="223"/>
                  </a:lnTo>
                  <a:cubicBezTo>
                    <a:pt x="79" y="212"/>
                    <a:pt x="67" y="212"/>
                    <a:pt x="67" y="201"/>
                  </a:cubicBezTo>
                  <a:cubicBezTo>
                    <a:pt x="67" y="178"/>
                    <a:pt x="56" y="167"/>
                    <a:pt x="56" y="145"/>
                  </a:cubicBezTo>
                  <a:cubicBezTo>
                    <a:pt x="45" y="123"/>
                    <a:pt x="45" y="101"/>
                    <a:pt x="45" y="89"/>
                  </a:cubicBezTo>
                  <a:cubicBezTo>
                    <a:pt x="45" y="78"/>
                    <a:pt x="45" y="67"/>
                    <a:pt x="56" y="56"/>
                  </a:cubicBezTo>
                  <a:cubicBezTo>
                    <a:pt x="56" y="45"/>
                    <a:pt x="67" y="45"/>
                    <a:pt x="79" y="45"/>
                  </a:cubicBezTo>
                  <a:close/>
                  <a:moveTo>
                    <a:pt x="67" y="0"/>
                  </a:moveTo>
                  <a:cubicBezTo>
                    <a:pt x="45" y="11"/>
                    <a:pt x="34" y="11"/>
                    <a:pt x="23" y="23"/>
                  </a:cubicBezTo>
                  <a:cubicBezTo>
                    <a:pt x="12" y="34"/>
                    <a:pt x="1" y="56"/>
                    <a:pt x="1" y="78"/>
                  </a:cubicBezTo>
                  <a:cubicBezTo>
                    <a:pt x="1" y="101"/>
                    <a:pt x="1" y="123"/>
                    <a:pt x="1" y="156"/>
                  </a:cubicBezTo>
                  <a:cubicBezTo>
                    <a:pt x="21" y="226"/>
                    <a:pt x="50" y="269"/>
                    <a:pt x="96" y="269"/>
                  </a:cubicBezTo>
                  <a:cubicBezTo>
                    <a:pt x="101" y="269"/>
                    <a:pt x="106" y="269"/>
                    <a:pt x="112" y="268"/>
                  </a:cubicBezTo>
                  <a:cubicBezTo>
                    <a:pt x="145" y="256"/>
                    <a:pt x="168" y="245"/>
                    <a:pt x="179" y="223"/>
                  </a:cubicBezTo>
                  <a:cubicBezTo>
                    <a:pt x="190" y="201"/>
                    <a:pt x="190" y="156"/>
                    <a:pt x="179" y="123"/>
                  </a:cubicBezTo>
                  <a:cubicBezTo>
                    <a:pt x="168" y="78"/>
                    <a:pt x="157" y="45"/>
                    <a:pt x="145" y="23"/>
                  </a:cubicBezTo>
                  <a:cubicBezTo>
                    <a:pt x="123" y="0"/>
                    <a:pt x="101" y="0"/>
                    <a:pt x="6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1"/>
            <p:cNvSpPr/>
            <p:nvPr/>
          </p:nvSpPr>
          <p:spPr>
            <a:xfrm rot="1205253">
              <a:off x="6631904" y="2586471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1" y="45"/>
                  </a:moveTo>
                  <a:cubicBezTo>
                    <a:pt x="101" y="56"/>
                    <a:pt x="112" y="68"/>
                    <a:pt x="112" y="79"/>
                  </a:cubicBezTo>
                  <a:cubicBezTo>
                    <a:pt x="123" y="90"/>
                    <a:pt x="123" y="101"/>
                    <a:pt x="123" y="123"/>
                  </a:cubicBezTo>
                  <a:cubicBezTo>
                    <a:pt x="134" y="157"/>
                    <a:pt x="134" y="168"/>
                    <a:pt x="134" y="179"/>
                  </a:cubicBezTo>
                  <a:cubicBezTo>
                    <a:pt x="134" y="201"/>
                    <a:pt x="134" y="201"/>
                    <a:pt x="123" y="212"/>
                  </a:cubicBezTo>
                  <a:cubicBezTo>
                    <a:pt x="123" y="224"/>
                    <a:pt x="112" y="224"/>
                    <a:pt x="112" y="224"/>
                  </a:cubicBezTo>
                  <a:lnTo>
                    <a:pt x="78" y="224"/>
                  </a:lnTo>
                  <a:cubicBezTo>
                    <a:pt x="78" y="212"/>
                    <a:pt x="67" y="212"/>
                    <a:pt x="67" y="201"/>
                  </a:cubicBezTo>
                  <a:cubicBezTo>
                    <a:pt x="67" y="179"/>
                    <a:pt x="56" y="168"/>
                    <a:pt x="56" y="146"/>
                  </a:cubicBezTo>
                  <a:cubicBezTo>
                    <a:pt x="45" y="123"/>
                    <a:pt x="45" y="101"/>
                    <a:pt x="45" y="90"/>
                  </a:cubicBezTo>
                  <a:cubicBezTo>
                    <a:pt x="45" y="79"/>
                    <a:pt x="45" y="68"/>
                    <a:pt x="56" y="56"/>
                  </a:cubicBezTo>
                  <a:cubicBezTo>
                    <a:pt x="56" y="45"/>
                    <a:pt x="67" y="45"/>
                    <a:pt x="78" y="45"/>
                  </a:cubicBezTo>
                  <a:close/>
                  <a:moveTo>
                    <a:pt x="67" y="1"/>
                  </a:moveTo>
                  <a:cubicBezTo>
                    <a:pt x="45" y="12"/>
                    <a:pt x="34" y="12"/>
                    <a:pt x="23" y="23"/>
                  </a:cubicBezTo>
                  <a:cubicBezTo>
                    <a:pt x="11" y="34"/>
                    <a:pt x="0" y="56"/>
                    <a:pt x="0" y="79"/>
                  </a:cubicBezTo>
                  <a:cubicBezTo>
                    <a:pt x="0" y="101"/>
                    <a:pt x="0" y="123"/>
                    <a:pt x="0" y="157"/>
                  </a:cubicBezTo>
                  <a:cubicBezTo>
                    <a:pt x="20" y="227"/>
                    <a:pt x="49" y="270"/>
                    <a:pt x="95" y="270"/>
                  </a:cubicBezTo>
                  <a:cubicBezTo>
                    <a:pt x="101" y="270"/>
                    <a:pt x="106" y="269"/>
                    <a:pt x="112" y="268"/>
                  </a:cubicBezTo>
                  <a:cubicBezTo>
                    <a:pt x="145" y="257"/>
                    <a:pt x="167" y="246"/>
                    <a:pt x="179" y="224"/>
                  </a:cubicBezTo>
                  <a:cubicBezTo>
                    <a:pt x="190" y="201"/>
                    <a:pt x="190" y="157"/>
                    <a:pt x="179" y="123"/>
                  </a:cubicBezTo>
                  <a:cubicBezTo>
                    <a:pt x="167" y="79"/>
                    <a:pt x="156" y="45"/>
                    <a:pt x="134" y="23"/>
                  </a:cubicBezTo>
                  <a:cubicBezTo>
                    <a:pt x="123" y="1"/>
                    <a:pt x="101" y="1"/>
                    <a:pt x="6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1"/>
            <p:cNvSpPr/>
            <p:nvPr/>
          </p:nvSpPr>
          <p:spPr>
            <a:xfrm rot="1205253">
              <a:off x="6594239" y="2580257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89" y="40"/>
                  </a:moveTo>
                  <a:cubicBezTo>
                    <a:pt x="95" y="40"/>
                    <a:pt x="100" y="45"/>
                    <a:pt x="100" y="45"/>
                  </a:cubicBezTo>
                  <a:cubicBezTo>
                    <a:pt x="112" y="45"/>
                    <a:pt x="112" y="56"/>
                    <a:pt x="123" y="68"/>
                  </a:cubicBezTo>
                  <a:cubicBezTo>
                    <a:pt x="123" y="90"/>
                    <a:pt x="134" y="101"/>
                    <a:pt x="134" y="123"/>
                  </a:cubicBezTo>
                  <a:cubicBezTo>
                    <a:pt x="134" y="146"/>
                    <a:pt x="145" y="168"/>
                    <a:pt x="145" y="179"/>
                  </a:cubicBezTo>
                  <a:cubicBezTo>
                    <a:pt x="145" y="190"/>
                    <a:pt x="145" y="201"/>
                    <a:pt x="134" y="212"/>
                  </a:cubicBezTo>
                  <a:cubicBezTo>
                    <a:pt x="134" y="212"/>
                    <a:pt x="123" y="224"/>
                    <a:pt x="112" y="224"/>
                  </a:cubicBezTo>
                  <a:lnTo>
                    <a:pt x="89" y="224"/>
                  </a:lnTo>
                  <a:cubicBezTo>
                    <a:pt x="89" y="212"/>
                    <a:pt x="78" y="201"/>
                    <a:pt x="78" y="190"/>
                  </a:cubicBezTo>
                  <a:cubicBezTo>
                    <a:pt x="67" y="179"/>
                    <a:pt x="67" y="168"/>
                    <a:pt x="56" y="134"/>
                  </a:cubicBezTo>
                  <a:cubicBezTo>
                    <a:pt x="56" y="112"/>
                    <a:pt x="56" y="101"/>
                    <a:pt x="56" y="90"/>
                  </a:cubicBezTo>
                  <a:cubicBezTo>
                    <a:pt x="56" y="68"/>
                    <a:pt x="56" y="56"/>
                    <a:pt x="56" y="56"/>
                  </a:cubicBezTo>
                  <a:cubicBezTo>
                    <a:pt x="67" y="45"/>
                    <a:pt x="67" y="45"/>
                    <a:pt x="78" y="45"/>
                  </a:cubicBezTo>
                  <a:cubicBezTo>
                    <a:pt x="82" y="42"/>
                    <a:pt x="86" y="40"/>
                    <a:pt x="89" y="40"/>
                  </a:cubicBezTo>
                  <a:close/>
                  <a:moveTo>
                    <a:pt x="78" y="1"/>
                  </a:moveTo>
                  <a:cubicBezTo>
                    <a:pt x="56" y="1"/>
                    <a:pt x="34" y="12"/>
                    <a:pt x="22" y="23"/>
                  </a:cubicBezTo>
                  <a:cubicBezTo>
                    <a:pt x="11" y="34"/>
                    <a:pt x="11" y="56"/>
                    <a:pt x="11" y="68"/>
                  </a:cubicBezTo>
                  <a:cubicBezTo>
                    <a:pt x="0" y="90"/>
                    <a:pt x="0" y="123"/>
                    <a:pt x="11" y="146"/>
                  </a:cubicBezTo>
                  <a:cubicBezTo>
                    <a:pt x="21" y="226"/>
                    <a:pt x="58" y="270"/>
                    <a:pt x="106" y="270"/>
                  </a:cubicBezTo>
                  <a:cubicBezTo>
                    <a:pt x="112" y="270"/>
                    <a:pt x="117" y="269"/>
                    <a:pt x="123" y="268"/>
                  </a:cubicBezTo>
                  <a:cubicBezTo>
                    <a:pt x="156" y="257"/>
                    <a:pt x="167" y="246"/>
                    <a:pt x="178" y="224"/>
                  </a:cubicBezTo>
                  <a:cubicBezTo>
                    <a:pt x="190" y="190"/>
                    <a:pt x="190" y="157"/>
                    <a:pt x="190" y="112"/>
                  </a:cubicBezTo>
                  <a:cubicBezTo>
                    <a:pt x="178" y="68"/>
                    <a:pt x="167" y="45"/>
                    <a:pt x="145" y="23"/>
                  </a:cubicBezTo>
                  <a:cubicBezTo>
                    <a:pt x="134" y="1"/>
                    <a:pt x="100" y="1"/>
                    <a:pt x="7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1"/>
            <p:cNvSpPr/>
            <p:nvPr/>
          </p:nvSpPr>
          <p:spPr>
            <a:xfrm rot="1205253">
              <a:off x="6557750" y="2574065"/>
              <a:ext cx="17297" cy="23943"/>
            </a:xfrm>
            <a:custGeom>
              <a:avLst/>
              <a:gdLst/>
              <a:ahLst/>
              <a:cxnLst/>
              <a:rect l="l" t="t" r="r" b="b"/>
              <a:pathLst>
                <a:path w="190" h="263" extrusionOk="0">
                  <a:moveTo>
                    <a:pt x="78" y="38"/>
                  </a:moveTo>
                  <a:cubicBezTo>
                    <a:pt x="89" y="38"/>
                    <a:pt x="100" y="38"/>
                    <a:pt x="100" y="49"/>
                  </a:cubicBezTo>
                  <a:cubicBezTo>
                    <a:pt x="112" y="49"/>
                    <a:pt x="112" y="60"/>
                    <a:pt x="123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6"/>
                  </a:cubicBezTo>
                  <a:cubicBezTo>
                    <a:pt x="134" y="216"/>
                    <a:pt x="123" y="227"/>
                    <a:pt x="112" y="227"/>
                  </a:cubicBezTo>
                  <a:cubicBezTo>
                    <a:pt x="100" y="227"/>
                    <a:pt x="89" y="227"/>
                    <a:pt x="89" y="216"/>
                  </a:cubicBezTo>
                  <a:cubicBezTo>
                    <a:pt x="78" y="216"/>
                    <a:pt x="78" y="205"/>
                    <a:pt x="67" y="194"/>
                  </a:cubicBezTo>
                  <a:cubicBezTo>
                    <a:pt x="67" y="183"/>
                    <a:pt x="67" y="161"/>
                    <a:pt x="56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0"/>
                    <a:pt x="56" y="60"/>
                  </a:cubicBezTo>
                  <a:cubicBezTo>
                    <a:pt x="56" y="49"/>
                    <a:pt x="67" y="49"/>
                    <a:pt x="78" y="38"/>
                  </a:cubicBezTo>
                  <a:close/>
                  <a:moveTo>
                    <a:pt x="92" y="0"/>
                  </a:moveTo>
                  <a:cubicBezTo>
                    <a:pt x="84" y="0"/>
                    <a:pt x="76" y="2"/>
                    <a:pt x="67" y="5"/>
                  </a:cubicBezTo>
                  <a:cubicBezTo>
                    <a:pt x="56" y="5"/>
                    <a:pt x="34" y="16"/>
                    <a:pt x="22" y="27"/>
                  </a:cubicBezTo>
                  <a:cubicBezTo>
                    <a:pt x="11" y="38"/>
                    <a:pt x="11" y="49"/>
                    <a:pt x="0" y="72"/>
                  </a:cubicBezTo>
                  <a:cubicBezTo>
                    <a:pt x="0" y="94"/>
                    <a:pt x="0" y="116"/>
                    <a:pt x="11" y="150"/>
                  </a:cubicBezTo>
                  <a:cubicBezTo>
                    <a:pt x="21" y="228"/>
                    <a:pt x="48" y="263"/>
                    <a:pt x="100" y="263"/>
                  </a:cubicBezTo>
                  <a:cubicBezTo>
                    <a:pt x="107" y="263"/>
                    <a:pt x="114" y="262"/>
                    <a:pt x="123" y="261"/>
                  </a:cubicBezTo>
                  <a:cubicBezTo>
                    <a:pt x="145" y="261"/>
                    <a:pt x="167" y="250"/>
                    <a:pt x="178" y="216"/>
                  </a:cubicBezTo>
                  <a:cubicBezTo>
                    <a:pt x="190" y="194"/>
                    <a:pt x="190" y="161"/>
                    <a:pt x="178" y="116"/>
                  </a:cubicBezTo>
                  <a:cubicBezTo>
                    <a:pt x="178" y="72"/>
                    <a:pt x="167" y="38"/>
                    <a:pt x="145" y="27"/>
                  </a:cubicBezTo>
                  <a:cubicBezTo>
                    <a:pt x="129" y="11"/>
                    <a:pt x="112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1"/>
            <p:cNvSpPr/>
            <p:nvPr/>
          </p:nvSpPr>
          <p:spPr>
            <a:xfrm rot="1205253">
              <a:off x="6521026" y="2568196"/>
              <a:ext cx="17297" cy="23943"/>
            </a:xfrm>
            <a:custGeom>
              <a:avLst/>
              <a:gdLst/>
              <a:ahLst/>
              <a:cxnLst/>
              <a:rect l="l" t="t" r="r" b="b"/>
              <a:pathLst>
                <a:path w="190" h="263" extrusionOk="0">
                  <a:moveTo>
                    <a:pt x="78" y="38"/>
                  </a:moveTo>
                  <a:cubicBezTo>
                    <a:pt x="89" y="38"/>
                    <a:pt x="89" y="38"/>
                    <a:pt x="100" y="49"/>
                  </a:cubicBezTo>
                  <a:cubicBezTo>
                    <a:pt x="100" y="49"/>
                    <a:pt x="112" y="60"/>
                    <a:pt x="112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49"/>
                    <a:pt x="134" y="161"/>
                    <a:pt x="134" y="183"/>
                  </a:cubicBezTo>
                  <a:cubicBezTo>
                    <a:pt x="134" y="194"/>
                    <a:pt x="134" y="205"/>
                    <a:pt x="134" y="205"/>
                  </a:cubicBezTo>
                  <a:cubicBezTo>
                    <a:pt x="123" y="216"/>
                    <a:pt x="123" y="216"/>
                    <a:pt x="112" y="227"/>
                  </a:cubicBezTo>
                  <a:cubicBezTo>
                    <a:pt x="100" y="227"/>
                    <a:pt x="89" y="227"/>
                    <a:pt x="89" y="216"/>
                  </a:cubicBezTo>
                  <a:cubicBezTo>
                    <a:pt x="78" y="216"/>
                    <a:pt x="78" y="205"/>
                    <a:pt x="67" y="194"/>
                  </a:cubicBezTo>
                  <a:cubicBezTo>
                    <a:pt x="67" y="183"/>
                    <a:pt x="56" y="161"/>
                    <a:pt x="56" y="138"/>
                  </a:cubicBezTo>
                  <a:cubicBezTo>
                    <a:pt x="56" y="116"/>
                    <a:pt x="45" y="94"/>
                    <a:pt x="45" y="83"/>
                  </a:cubicBezTo>
                  <a:cubicBezTo>
                    <a:pt x="45" y="72"/>
                    <a:pt x="45" y="60"/>
                    <a:pt x="56" y="49"/>
                  </a:cubicBezTo>
                  <a:cubicBezTo>
                    <a:pt x="56" y="49"/>
                    <a:pt x="67" y="38"/>
                    <a:pt x="78" y="38"/>
                  </a:cubicBezTo>
                  <a:close/>
                  <a:moveTo>
                    <a:pt x="94" y="0"/>
                  </a:moveTo>
                  <a:cubicBezTo>
                    <a:pt x="86" y="0"/>
                    <a:pt x="77" y="1"/>
                    <a:pt x="67" y="5"/>
                  </a:cubicBezTo>
                  <a:cubicBezTo>
                    <a:pt x="45" y="5"/>
                    <a:pt x="34" y="16"/>
                    <a:pt x="22" y="27"/>
                  </a:cubicBezTo>
                  <a:cubicBezTo>
                    <a:pt x="11" y="38"/>
                    <a:pt x="0" y="49"/>
                    <a:pt x="0" y="72"/>
                  </a:cubicBezTo>
                  <a:cubicBezTo>
                    <a:pt x="0" y="94"/>
                    <a:pt x="0" y="116"/>
                    <a:pt x="0" y="149"/>
                  </a:cubicBezTo>
                  <a:cubicBezTo>
                    <a:pt x="20" y="228"/>
                    <a:pt x="48" y="263"/>
                    <a:pt x="92" y="263"/>
                  </a:cubicBezTo>
                  <a:cubicBezTo>
                    <a:pt x="98" y="263"/>
                    <a:pt x="105" y="262"/>
                    <a:pt x="112" y="261"/>
                  </a:cubicBezTo>
                  <a:cubicBezTo>
                    <a:pt x="145" y="261"/>
                    <a:pt x="167" y="239"/>
                    <a:pt x="178" y="216"/>
                  </a:cubicBezTo>
                  <a:cubicBezTo>
                    <a:pt x="190" y="194"/>
                    <a:pt x="190" y="161"/>
                    <a:pt x="178" y="116"/>
                  </a:cubicBezTo>
                  <a:cubicBezTo>
                    <a:pt x="167" y="72"/>
                    <a:pt x="156" y="38"/>
                    <a:pt x="145" y="16"/>
                  </a:cubicBezTo>
                  <a:cubicBezTo>
                    <a:pt x="129" y="8"/>
                    <a:pt x="113" y="0"/>
                    <a:pt x="94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1"/>
            <p:cNvSpPr/>
            <p:nvPr/>
          </p:nvSpPr>
          <p:spPr>
            <a:xfrm rot="1205253">
              <a:off x="6735362" y="2646300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101" y="1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12" y="101"/>
                  </a:lnTo>
                  <a:lnTo>
                    <a:pt x="56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1"/>
            <p:cNvSpPr/>
            <p:nvPr/>
          </p:nvSpPr>
          <p:spPr>
            <a:xfrm rot="1205253">
              <a:off x="6728086" y="2686871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0"/>
                  </a:moveTo>
                  <a:lnTo>
                    <a:pt x="0" y="56"/>
                  </a:lnTo>
                  <a:lnTo>
                    <a:pt x="12" y="100"/>
                  </a:lnTo>
                  <a:lnTo>
                    <a:pt x="67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67"/>
                  </a:lnTo>
                  <a:lnTo>
                    <a:pt x="212" y="234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1"/>
            <p:cNvSpPr/>
            <p:nvPr/>
          </p:nvSpPr>
          <p:spPr>
            <a:xfrm rot="1205253">
              <a:off x="6721953" y="2726730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" y="112"/>
                  </a:lnTo>
                  <a:lnTo>
                    <a:pt x="56" y="56"/>
                  </a:lnTo>
                  <a:lnTo>
                    <a:pt x="90" y="234"/>
                  </a:lnTo>
                  <a:lnTo>
                    <a:pt x="23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1"/>
            <p:cNvSpPr/>
            <p:nvPr/>
          </p:nvSpPr>
          <p:spPr>
            <a:xfrm rot="1205253">
              <a:off x="6779159" y="2611653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0" y="100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78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41"/>
            <p:cNvSpPr/>
            <p:nvPr/>
          </p:nvSpPr>
          <p:spPr>
            <a:xfrm rot="1205253">
              <a:off x="6771898" y="2652136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1"/>
            <p:cNvSpPr/>
            <p:nvPr/>
          </p:nvSpPr>
          <p:spPr>
            <a:xfrm rot="1205253">
              <a:off x="6765608" y="2692882"/>
              <a:ext cx="18390" cy="25400"/>
            </a:xfrm>
            <a:custGeom>
              <a:avLst/>
              <a:gdLst/>
              <a:ahLst/>
              <a:cxnLst/>
              <a:rect l="l" t="t" r="r" b="b"/>
              <a:pathLst>
                <a:path w="202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1" y="56"/>
                  </a:lnTo>
                  <a:lnTo>
                    <a:pt x="1" y="100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79"/>
                  </a:lnTo>
                  <a:lnTo>
                    <a:pt x="201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1"/>
            <p:cNvSpPr/>
            <p:nvPr/>
          </p:nvSpPr>
          <p:spPr>
            <a:xfrm rot="1205253">
              <a:off x="6758772" y="2732882"/>
              <a:ext cx="17297" cy="23943"/>
            </a:xfrm>
            <a:custGeom>
              <a:avLst/>
              <a:gdLst/>
              <a:ahLst/>
              <a:cxnLst/>
              <a:rect l="l" t="t" r="r" b="b"/>
              <a:pathLst>
                <a:path w="190" h="263" extrusionOk="0">
                  <a:moveTo>
                    <a:pt x="79" y="38"/>
                  </a:moveTo>
                  <a:cubicBezTo>
                    <a:pt x="90" y="38"/>
                    <a:pt x="90" y="38"/>
                    <a:pt x="101" y="49"/>
                  </a:cubicBezTo>
                  <a:cubicBezTo>
                    <a:pt x="112" y="49"/>
                    <a:pt x="112" y="60"/>
                    <a:pt x="112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6"/>
                  </a:cubicBezTo>
                  <a:cubicBezTo>
                    <a:pt x="123" y="216"/>
                    <a:pt x="123" y="227"/>
                    <a:pt x="112" y="227"/>
                  </a:cubicBezTo>
                  <a:cubicBezTo>
                    <a:pt x="101" y="227"/>
                    <a:pt x="90" y="227"/>
                    <a:pt x="90" y="216"/>
                  </a:cubicBezTo>
                  <a:cubicBezTo>
                    <a:pt x="79" y="216"/>
                    <a:pt x="79" y="205"/>
                    <a:pt x="67" y="194"/>
                  </a:cubicBezTo>
                  <a:cubicBezTo>
                    <a:pt x="67" y="183"/>
                    <a:pt x="56" y="161"/>
                    <a:pt x="56" y="138"/>
                  </a:cubicBezTo>
                  <a:cubicBezTo>
                    <a:pt x="56" y="116"/>
                    <a:pt x="45" y="105"/>
                    <a:pt x="45" y="83"/>
                  </a:cubicBezTo>
                  <a:cubicBezTo>
                    <a:pt x="45" y="72"/>
                    <a:pt x="56" y="60"/>
                    <a:pt x="56" y="60"/>
                  </a:cubicBezTo>
                  <a:cubicBezTo>
                    <a:pt x="56" y="49"/>
                    <a:pt x="67" y="49"/>
                    <a:pt x="79" y="38"/>
                  </a:cubicBezTo>
                  <a:close/>
                  <a:moveTo>
                    <a:pt x="92" y="0"/>
                  </a:moveTo>
                  <a:cubicBezTo>
                    <a:pt x="84" y="0"/>
                    <a:pt x="76" y="2"/>
                    <a:pt x="67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49"/>
                    <a:pt x="1" y="72"/>
                  </a:cubicBezTo>
                  <a:cubicBezTo>
                    <a:pt x="1" y="94"/>
                    <a:pt x="1" y="116"/>
                    <a:pt x="1" y="150"/>
                  </a:cubicBezTo>
                  <a:cubicBezTo>
                    <a:pt x="20" y="228"/>
                    <a:pt x="48" y="263"/>
                    <a:pt x="100" y="263"/>
                  </a:cubicBezTo>
                  <a:cubicBezTo>
                    <a:pt x="107" y="263"/>
                    <a:pt x="115" y="262"/>
                    <a:pt x="123" y="261"/>
                  </a:cubicBezTo>
                  <a:cubicBezTo>
                    <a:pt x="145" y="261"/>
                    <a:pt x="168" y="250"/>
                    <a:pt x="179" y="216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79" y="72"/>
                    <a:pt x="156" y="38"/>
                    <a:pt x="145" y="27"/>
                  </a:cubicBezTo>
                  <a:cubicBezTo>
                    <a:pt x="129" y="11"/>
                    <a:pt x="113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1"/>
            <p:cNvSpPr/>
            <p:nvPr/>
          </p:nvSpPr>
          <p:spPr>
            <a:xfrm rot="1205253">
              <a:off x="6751511" y="2773365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9"/>
                  </a:moveTo>
                  <a:cubicBezTo>
                    <a:pt x="90" y="39"/>
                    <a:pt x="101" y="39"/>
                    <a:pt x="101" y="50"/>
                  </a:cubicBezTo>
                  <a:cubicBezTo>
                    <a:pt x="112" y="50"/>
                    <a:pt x="112" y="61"/>
                    <a:pt x="123" y="72"/>
                  </a:cubicBezTo>
                  <a:cubicBezTo>
                    <a:pt x="123" y="83"/>
                    <a:pt x="134" y="106"/>
                    <a:pt x="134" y="128"/>
                  </a:cubicBezTo>
                  <a:cubicBezTo>
                    <a:pt x="134" y="150"/>
                    <a:pt x="145" y="172"/>
                    <a:pt x="145" y="183"/>
                  </a:cubicBezTo>
                  <a:cubicBezTo>
                    <a:pt x="145" y="195"/>
                    <a:pt x="145" y="206"/>
                    <a:pt x="134" y="217"/>
                  </a:cubicBezTo>
                  <a:cubicBezTo>
                    <a:pt x="134" y="217"/>
                    <a:pt x="123" y="228"/>
                    <a:pt x="112" y="228"/>
                  </a:cubicBezTo>
                  <a:cubicBezTo>
                    <a:pt x="101" y="228"/>
                    <a:pt x="101" y="228"/>
                    <a:pt x="90" y="217"/>
                  </a:cubicBezTo>
                  <a:cubicBezTo>
                    <a:pt x="90" y="217"/>
                    <a:pt x="78" y="206"/>
                    <a:pt x="78" y="195"/>
                  </a:cubicBezTo>
                  <a:cubicBezTo>
                    <a:pt x="67" y="183"/>
                    <a:pt x="67" y="161"/>
                    <a:pt x="56" y="139"/>
                  </a:cubicBezTo>
                  <a:cubicBezTo>
                    <a:pt x="56" y="117"/>
                    <a:pt x="56" y="94"/>
                    <a:pt x="56" y="83"/>
                  </a:cubicBezTo>
                  <a:cubicBezTo>
                    <a:pt x="56" y="72"/>
                    <a:pt x="56" y="61"/>
                    <a:pt x="56" y="50"/>
                  </a:cubicBezTo>
                  <a:cubicBezTo>
                    <a:pt x="67" y="50"/>
                    <a:pt x="67" y="39"/>
                    <a:pt x="78" y="39"/>
                  </a:cubicBezTo>
                  <a:close/>
                  <a:moveTo>
                    <a:pt x="98" y="1"/>
                  </a:moveTo>
                  <a:cubicBezTo>
                    <a:pt x="91" y="1"/>
                    <a:pt x="84" y="2"/>
                    <a:pt x="78" y="5"/>
                  </a:cubicBezTo>
                  <a:cubicBezTo>
                    <a:pt x="56" y="5"/>
                    <a:pt x="34" y="16"/>
                    <a:pt x="23" y="28"/>
                  </a:cubicBezTo>
                  <a:cubicBezTo>
                    <a:pt x="12" y="39"/>
                    <a:pt x="12" y="50"/>
                    <a:pt x="12" y="72"/>
                  </a:cubicBezTo>
                  <a:cubicBezTo>
                    <a:pt x="1" y="94"/>
                    <a:pt x="1" y="117"/>
                    <a:pt x="12" y="150"/>
                  </a:cubicBezTo>
                  <a:cubicBezTo>
                    <a:pt x="21" y="228"/>
                    <a:pt x="57" y="264"/>
                    <a:pt x="103" y="264"/>
                  </a:cubicBezTo>
                  <a:cubicBezTo>
                    <a:pt x="110" y="264"/>
                    <a:pt x="116" y="263"/>
                    <a:pt x="123" y="261"/>
                  </a:cubicBezTo>
                  <a:cubicBezTo>
                    <a:pt x="156" y="261"/>
                    <a:pt x="168" y="239"/>
                    <a:pt x="179" y="217"/>
                  </a:cubicBezTo>
                  <a:cubicBezTo>
                    <a:pt x="190" y="195"/>
                    <a:pt x="190" y="161"/>
                    <a:pt x="190" y="117"/>
                  </a:cubicBezTo>
                  <a:cubicBezTo>
                    <a:pt x="179" y="72"/>
                    <a:pt x="168" y="39"/>
                    <a:pt x="145" y="28"/>
                  </a:cubicBezTo>
                  <a:cubicBezTo>
                    <a:pt x="137" y="11"/>
                    <a:pt x="117" y="1"/>
                    <a:pt x="9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1"/>
            <p:cNvSpPr/>
            <p:nvPr/>
          </p:nvSpPr>
          <p:spPr>
            <a:xfrm rot="1205253">
              <a:off x="6815883" y="2617522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2" y="111"/>
                  </a:lnTo>
                  <a:lnTo>
                    <a:pt x="67" y="56"/>
                  </a:lnTo>
                  <a:lnTo>
                    <a:pt x="90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1"/>
            <p:cNvSpPr/>
            <p:nvPr/>
          </p:nvSpPr>
          <p:spPr>
            <a:xfrm rot="1205253">
              <a:off x="6808622" y="2658005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101" y="235"/>
                  </a:lnTo>
                  <a:lnTo>
                    <a:pt x="34" y="246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2"/>
                  </a:lnTo>
                  <a:lnTo>
                    <a:pt x="145" y="22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1"/>
            <p:cNvSpPr/>
            <p:nvPr/>
          </p:nvSpPr>
          <p:spPr>
            <a:xfrm rot="1205253">
              <a:off x="6802302" y="2698923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1" y="67"/>
                  </a:lnTo>
                  <a:lnTo>
                    <a:pt x="1" y="100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1"/>
            <p:cNvSpPr/>
            <p:nvPr/>
          </p:nvSpPr>
          <p:spPr>
            <a:xfrm rot="1205253">
              <a:off x="6795261" y="2739074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1" y="45"/>
                  </a:moveTo>
                  <a:cubicBezTo>
                    <a:pt x="112" y="56"/>
                    <a:pt x="112" y="56"/>
                    <a:pt x="123" y="68"/>
                  </a:cubicBezTo>
                  <a:cubicBezTo>
                    <a:pt x="123" y="90"/>
                    <a:pt x="134" y="101"/>
                    <a:pt x="134" y="123"/>
                  </a:cubicBezTo>
                  <a:cubicBezTo>
                    <a:pt x="134" y="146"/>
                    <a:pt x="145" y="168"/>
                    <a:pt x="145" y="179"/>
                  </a:cubicBezTo>
                  <a:cubicBezTo>
                    <a:pt x="145" y="190"/>
                    <a:pt x="134" y="201"/>
                    <a:pt x="134" y="212"/>
                  </a:cubicBezTo>
                  <a:cubicBezTo>
                    <a:pt x="134" y="224"/>
                    <a:pt x="123" y="224"/>
                    <a:pt x="112" y="224"/>
                  </a:cubicBezTo>
                  <a:lnTo>
                    <a:pt x="90" y="224"/>
                  </a:lnTo>
                  <a:cubicBezTo>
                    <a:pt x="79" y="212"/>
                    <a:pt x="79" y="201"/>
                    <a:pt x="79" y="190"/>
                  </a:cubicBezTo>
                  <a:cubicBezTo>
                    <a:pt x="67" y="179"/>
                    <a:pt x="67" y="168"/>
                    <a:pt x="56" y="146"/>
                  </a:cubicBezTo>
                  <a:cubicBezTo>
                    <a:pt x="56" y="112"/>
                    <a:pt x="56" y="101"/>
                    <a:pt x="56" y="90"/>
                  </a:cubicBezTo>
                  <a:cubicBezTo>
                    <a:pt x="56" y="68"/>
                    <a:pt x="56" y="56"/>
                    <a:pt x="56" y="56"/>
                  </a:cubicBezTo>
                  <a:cubicBezTo>
                    <a:pt x="67" y="45"/>
                    <a:pt x="67" y="45"/>
                    <a:pt x="79" y="45"/>
                  </a:cubicBezTo>
                  <a:close/>
                  <a:moveTo>
                    <a:pt x="79" y="1"/>
                  </a:moveTo>
                  <a:cubicBezTo>
                    <a:pt x="56" y="12"/>
                    <a:pt x="34" y="12"/>
                    <a:pt x="23" y="23"/>
                  </a:cubicBezTo>
                  <a:cubicBezTo>
                    <a:pt x="12" y="34"/>
                    <a:pt x="12" y="56"/>
                    <a:pt x="1" y="79"/>
                  </a:cubicBezTo>
                  <a:cubicBezTo>
                    <a:pt x="1" y="90"/>
                    <a:pt x="1" y="123"/>
                    <a:pt x="12" y="146"/>
                  </a:cubicBezTo>
                  <a:cubicBezTo>
                    <a:pt x="22" y="226"/>
                    <a:pt x="59" y="270"/>
                    <a:pt x="107" y="270"/>
                  </a:cubicBezTo>
                  <a:cubicBezTo>
                    <a:pt x="112" y="270"/>
                    <a:pt x="117" y="269"/>
                    <a:pt x="123" y="268"/>
                  </a:cubicBezTo>
                  <a:cubicBezTo>
                    <a:pt x="145" y="257"/>
                    <a:pt x="168" y="246"/>
                    <a:pt x="179" y="224"/>
                  </a:cubicBezTo>
                  <a:cubicBezTo>
                    <a:pt x="190" y="190"/>
                    <a:pt x="190" y="157"/>
                    <a:pt x="190" y="112"/>
                  </a:cubicBezTo>
                  <a:cubicBezTo>
                    <a:pt x="179" y="79"/>
                    <a:pt x="168" y="45"/>
                    <a:pt x="145" y="23"/>
                  </a:cubicBezTo>
                  <a:cubicBezTo>
                    <a:pt x="123" y="1"/>
                    <a:pt x="101" y="1"/>
                    <a:pt x="79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1"/>
            <p:cNvSpPr/>
            <p:nvPr/>
          </p:nvSpPr>
          <p:spPr>
            <a:xfrm rot="1205253">
              <a:off x="6788922" y="2780005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82" y="40"/>
                  </a:moveTo>
                  <a:cubicBezTo>
                    <a:pt x="86" y="40"/>
                    <a:pt x="93" y="45"/>
                    <a:pt x="101" y="45"/>
                  </a:cubicBezTo>
                  <a:cubicBezTo>
                    <a:pt x="101" y="45"/>
                    <a:pt x="112" y="56"/>
                    <a:pt x="112" y="67"/>
                  </a:cubicBezTo>
                  <a:cubicBezTo>
                    <a:pt x="123" y="78"/>
                    <a:pt x="123" y="101"/>
                    <a:pt x="123" y="123"/>
                  </a:cubicBezTo>
                  <a:cubicBezTo>
                    <a:pt x="134" y="145"/>
                    <a:pt x="134" y="167"/>
                    <a:pt x="134" y="179"/>
                  </a:cubicBezTo>
                  <a:cubicBezTo>
                    <a:pt x="134" y="190"/>
                    <a:pt x="134" y="201"/>
                    <a:pt x="123" y="212"/>
                  </a:cubicBezTo>
                  <a:cubicBezTo>
                    <a:pt x="123" y="212"/>
                    <a:pt x="112" y="223"/>
                    <a:pt x="112" y="223"/>
                  </a:cubicBezTo>
                  <a:lnTo>
                    <a:pt x="79" y="223"/>
                  </a:lnTo>
                  <a:cubicBezTo>
                    <a:pt x="79" y="212"/>
                    <a:pt x="67" y="201"/>
                    <a:pt x="67" y="190"/>
                  </a:cubicBezTo>
                  <a:cubicBezTo>
                    <a:pt x="56" y="179"/>
                    <a:pt x="56" y="156"/>
                    <a:pt x="56" y="134"/>
                  </a:cubicBezTo>
                  <a:cubicBezTo>
                    <a:pt x="45" y="112"/>
                    <a:pt x="45" y="101"/>
                    <a:pt x="45" y="78"/>
                  </a:cubicBezTo>
                  <a:cubicBezTo>
                    <a:pt x="45" y="67"/>
                    <a:pt x="45" y="56"/>
                    <a:pt x="56" y="56"/>
                  </a:cubicBezTo>
                  <a:cubicBezTo>
                    <a:pt x="56" y="45"/>
                    <a:pt x="67" y="45"/>
                    <a:pt x="79" y="45"/>
                  </a:cubicBezTo>
                  <a:cubicBezTo>
                    <a:pt x="79" y="41"/>
                    <a:pt x="80" y="40"/>
                    <a:pt x="82" y="40"/>
                  </a:cubicBezTo>
                  <a:close/>
                  <a:moveTo>
                    <a:pt x="67" y="0"/>
                  </a:moveTo>
                  <a:cubicBezTo>
                    <a:pt x="45" y="0"/>
                    <a:pt x="34" y="11"/>
                    <a:pt x="23" y="23"/>
                  </a:cubicBezTo>
                  <a:cubicBezTo>
                    <a:pt x="12" y="34"/>
                    <a:pt x="1" y="56"/>
                    <a:pt x="1" y="67"/>
                  </a:cubicBezTo>
                  <a:cubicBezTo>
                    <a:pt x="1" y="89"/>
                    <a:pt x="1" y="112"/>
                    <a:pt x="1" y="145"/>
                  </a:cubicBezTo>
                  <a:cubicBezTo>
                    <a:pt x="21" y="225"/>
                    <a:pt x="50" y="269"/>
                    <a:pt x="96" y="269"/>
                  </a:cubicBezTo>
                  <a:cubicBezTo>
                    <a:pt x="101" y="269"/>
                    <a:pt x="106" y="269"/>
                    <a:pt x="112" y="268"/>
                  </a:cubicBezTo>
                  <a:cubicBezTo>
                    <a:pt x="145" y="256"/>
                    <a:pt x="168" y="245"/>
                    <a:pt x="179" y="212"/>
                  </a:cubicBezTo>
                  <a:cubicBezTo>
                    <a:pt x="190" y="190"/>
                    <a:pt x="190" y="156"/>
                    <a:pt x="179" y="112"/>
                  </a:cubicBezTo>
                  <a:cubicBezTo>
                    <a:pt x="168" y="67"/>
                    <a:pt x="157" y="45"/>
                    <a:pt x="134" y="23"/>
                  </a:cubicBezTo>
                  <a:cubicBezTo>
                    <a:pt x="123" y="0"/>
                    <a:pt x="101" y="0"/>
                    <a:pt x="6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1"/>
            <p:cNvSpPr/>
            <p:nvPr/>
          </p:nvSpPr>
          <p:spPr>
            <a:xfrm rot="1205253">
              <a:off x="6781898" y="2820150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9" y="38"/>
                  </a:moveTo>
                  <a:cubicBezTo>
                    <a:pt x="90" y="38"/>
                    <a:pt x="101" y="38"/>
                    <a:pt x="101" y="49"/>
                  </a:cubicBezTo>
                  <a:cubicBezTo>
                    <a:pt x="112" y="49"/>
                    <a:pt x="112" y="61"/>
                    <a:pt x="123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6"/>
                  </a:cubicBezTo>
                  <a:cubicBezTo>
                    <a:pt x="123" y="216"/>
                    <a:pt x="123" y="228"/>
                    <a:pt x="112" y="228"/>
                  </a:cubicBezTo>
                  <a:cubicBezTo>
                    <a:pt x="101" y="228"/>
                    <a:pt x="90" y="228"/>
                    <a:pt x="90" y="216"/>
                  </a:cubicBezTo>
                  <a:cubicBezTo>
                    <a:pt x="79" y="216"/>
                    <a:pt x="79" y="205"/>
                    <a:pt x="67" y="194"/>
                  </a:cubicBezTo>
                  <a:cubicBezTo>
                    <a:pt x="67" y="183"/>
                    <a:pt x="67" y="161"/>
                    <a:pt x="56" y="139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1"/>
                    <a:pt x="56" y="61"/>
                  </a:cubicBezTo>
                  <a:cubicBezTo>
                    <a:pt x="56" y="49"/>
                    <a:pt x="67" y="49"/>
                    <a:pt x="79" y="38"/>
                  </a:cubicBezTo>
                  <a:close/>
                  <a:moveTo>
                    <a:pt x="92" y="0"/>
                  </a:moveTo>
                  <a:cubicBezTo>
                    <a:pt x="85" y="0"/>
                    <a:pt x="76" y="2"/>
                    <a:pt x="67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49"/>
                    <a:pt x="1" y="72"/>
                  </a:cubicBezTo>
                  <a:cubicBezTo>
                    <a:pt x="1" y="94"/>
                    <a:pt x="1" y="116"/>
                    <a:pt x="12" y="150"/>
                  </a:cubicBezTo>
                  <a:cubicBezTo>
                    <a:pt x="22" y="228"/>
                    <a:pt x="48" y="263"/>
                    <a:pt x="100" y="263"/>
                  </a:cubicBezTo>
                  <a:cubicBezTo>
                    <a:pt x="107" y="263"/>
                    <a:pt x="115" y="262"/>
                    <a:pt x="123" y="261"/>
                  </a:cubicBezTo>
                  <a:cubicBezTo>
                    <a:pt x="145" y="261"/>
                    <a:pt x="168" y="250"/>
                    <a:pt x="179" y="216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79" y="72"/>
                    <a:pt x="157" y="38"/>
                    <a:pt x="145" y="27"/>
                  </a:cubicBezTo>
                  <a:cubicBezTo>
                    <a:pt x="129" y="11"/>
                    <a:pt x="113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1"/>
            <p:cNvSpPr/>
            <p:nvPr/>
          </p:nvSpPr>
          <p:spPr>
            <a:xfrm rot="1205253">
              <a:off x="6774604" y="2860911"/>
              <a:ext cx="18390" cy="23943"/>
            </a:xfrm>
            <a:custGeom>
              <a:avLst/>
              <a:gdLst/>
              <a:ahLst/>
              <a:cxnLst/>
              <a:rect l="l" t="t" r="r" b="b"/>
              <a:pathLst>
                <a:path w="202" h="263" extrusionOk="0">
                  <a:moveTo>
                    <a:pt x="79" y="38"/>
                  </a:moveTo>
                  <a:cubicBezTo>
                    <a:pt x="90" y="38"/>
                    <a:pt x="101" y="38"/>
                    <a:pt x="112" y="49"/>
                  </a:cubicBezTo>
                  <a:cubicBezTo>
                    <a:pt x="112" y="49"/>
                    <a:pt x="123" y="60"/>
                    <a:pt x="123" y="71"/>
                  </a:cubicBezTo>
                  <a:cubicBezTo>
                    <a:pt x="123" y="82"/>
                    <a:pt x="134" y="105"/>
                    <a:pt x="134" y="127"/>
                  </a:cubicBezTo>
                  <a:cubicBezTo>
                    <a:pt x="145" y="149"/>
                    <a:pt x="145" y="160"/>
                    <a:pt x="145" y="183"/>
                  </a:cubicBezTo>
                  <a:cubicBezTo>
                    <a:pt x="145" y="194"/>
                    <a:pt x="145" y="205"/>
                    <a:pt x="134" y="205"/>
                  </a:cubicBezTo>
                  <a:cubicBezTo>
                    <a:pt x="134" y="216"/>
                    <a:pt x="123" y="216"/>
                    <a:pt x="112" y="227"/>
                  </a:cubicBezTo>
                  <a:cubicBezTo>
                    <a:pt x="112" y="227"/>
                    <a:pt x="101" y="227"/>
                    <a:pt x="90" y="216"/>
                  </a:cubicBezTo>
                  <a:cubicBezTo>
                    <a:pt x="90" y="216"/>
                    <a:pt x="79" y="205"/>
                    <a:pt x="79" y="194"/>
                  </a:cubicBezTo>
                  <a:cubicBezTo>
                    <a:pt x="67" y="183"/>
                    <a:pt x="67" y="160"/>
                    <a:pt x="67" y="138"/>
                  </a:cubicBezTo>
                  <a:cubicBezTo>
                    <a:pt x="56" y="116"/>
                    <a:pt x="56" y="94"/>
                    <a:pt x="56" y="82"/>
                  </a:cubicBezTo>
                  <a:cubicBezTo>
                    <a:pt x="56" y="71"/>
                    <a:pt x="56" y="60"/>
                    <a:pt x="56" y="49"/>
                  </a:cubicBezTo>
                  <a:cubicBezTo>
                    <a:pt x="67" y="49"/>
                    <a:pt x="79" y="38"/>
                    <a:pt x="79" y="38"/>
                  </a:cubicBezTo>
                  <a:close/>
                  <a:moveTo>
                    <a:pt x="103" y="0"/>
                  </a:moveTo>
                  <a:cubicBezTo>
                    <a:pt x="96" y="0"/>
                    <a:pt x="88" y="1"/>
                    <a:pt x="79" y="4"/>
                  </a:cubicBezTo>
                  <a:cubicBezTo>
                    <a:pt x="56" y="4"/>
                    <a:pt x="34" y="16"/>
                    <a:pt x="23" y="27"/>
                  </a:cubicBezTo>
                  <a:cubicBezTo>
                    <a:pt x="12" y="38"/>
                    <a:pt x="12" y="49"/>
                    <a:pt x="12" y="71"/>
                  </a:cubicBezTo>
                  <a:cubicBezTo>
                    <a:pt x="1" y="94"/>
                    <a:pt x="1" y="116"/>
                    <a:pt x="12" y="149"/>
                  </a:cubicBezTo>
                  <a:cubicBezTo>
                    <a:pt x="22" y="227"/>
                    <a:pt x="57" y="263"/>
                    <a:pt x="103" y="263"/>
                  </a:cubicBezTo>
                  <a:cubicBezTo>
                    <a:pt x="110" y="263"/>
                    <a:pt x="116" y="262"/>
                    <a:pt x="123" y="261"/>
                  </a:cubicBezTo>
                  <a:cubicBezTo>
                    <a:pt x="157" y="261"/>
                    <a:pt x="168" y="238"/>
                    <a:pt x="179" y="216"/>
                  </a:cubicBezTo>
                  <a:cubicBezTo>
                    <a:pt x="190" y="194"/>
                    <a:pt x="201" y="160"/>
                    <a:pt x="190" y="116"/>
                  </a:cubicBezTo>
                  <a:cubicBezTo>
                    <a:pt x="179" y="71"/>
                    <a:pt x="168" y="38"/>
                    <a:pt x="145" y="27"/>
                  </a:cubicBezTo>
                  <a:cubicBezTo>
                    <a:pt x="137" y="10"/>
                    <a:pt x="123" y="0"/>
                    <a:pt x="103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1"/>
            <p:cNvSpPr/>
            <p:nvPr/>
          </p:nvSpPr>
          <p:spPr>
            <a:xfrm rot="1205253">
              <a:off x="6846286" y="2664219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" y="112"/>
                  </a:lnTo>
                  <a:lnTo>
                    <a:pt x="56" y="56"/>
                  </a:lnTo>
                  <a:lnTo>
                    <a:pt x="90" y="235"/>
                  </a:lnTo>
                  <a:lnTo>
                    <a:pt x="23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1"/>
            <p:cNvSpPr/>
            <p:nvPr/>
          </p:nvSpPr>
          <p:spPr>
            <a:xfrm rot="1205253">
              <a:off x="6839025" y="2704793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1" y="67"/>
                  </a:lnTo>
                  <a:lnTo>
                    <a:pt x="12" y="100"/>
                  </a:lnTo>
                  <a:lnTo>
                    <a:pt x="67" y="56"/>
                  </a:lnTo>
                  <a:lnTo>
                    <a:pt x="101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1"/>
            <p:cNvSpPr/>
            <p:nvPr/>
          </p:nvSpPr>
          <p:spPr>
            <a:xfrm rot="1205253">
              <a:off x="6831951" y="2745131"/>
              <a:ext cx="18390" cy="24580"/>
            </a:xfrm>
            <a:custGeom>
              <a:avLst/>
              <a:gdLst/>
              <a:ahLst/>
              <a:cxnLst/>
              <a:rect l="l" t="t" r="r" b="b"/>
              <a:pathLst>
                <a:path w="202" h="270" extrusionOk="0">
                  <a:moveTo>
                    <a:pt x="112" y="45"/>
                  </a:moveTo>
                  <a:cubicBezTo>
                    <a:pt x="112" y="56"/>
                    <a:pt x="123" y="68"/>
                    <a:pt x="123" y="79"/>
                  </a:cubicBezTo>
                  <a:cubicBezTo>
                    <a:pt x="123" y="90"/>
                    <a:pt x="134" y="101"/>
                    <a:pt x="134" y="134"/>
                  </a:cubicBezTo>
                  <a:cubicBezTo>
                    <a:pt x="145" y="157"/>
                    <a:pt x="145" y="168"/>
                    <a:pt x="145" y="179"/>
                  </a:cubicBezTo>
                  <a:cubicBezTo>
                    <a:pt x="145" y="201"/>
                    <a:pt x="145" y="212"/>
                    <a:pt x="134" y="212"/>
                  </a:cubicBezTo>
                  <a:cubicBezTo>
                    <a:pt x="134" y="224"/>
                    <a:pt x="123" y="224"/>
                    <a:pt x="112" y="224"/>
                  </a:cubicBezTo>
                  <a:cubicBezTo>
                    <a:pt x="112" y="227"/>
                    <a:pt x="111" y="228"/>
                    <a:pt x="109" y="228"/>
                  </a:cubicBezTo>
                  <a:cubicBezTo>
                    <a:pt x="105" y="228"/>
                    <a:pt x="97" y="224"/>
                    <a:pt x="90" y="224"/>
                  </a:cubicBezTo>
                  <a:cubicBezTo>
                    <a:pt x="90" y="224"/>
                    <a:pt x="79" y="212"/>
                    <a:pt x="79" y="201"/>
                  </a:cubicBezTo>
                  <a:cubicBezTo>
                    <a:pt x="67" y="179"/>
                    <a:pt x="67" y="168"/>
                    <a:pt x="67" y="146"/>
                  </a:cubicBezTo>
                  <a:cubicBezTo>
                    <a:pt x="56" y="123"/>
                    <a:pt x="56" y="101"/>
                    <a:pt x="56" y="90"/>
                  </a:cubicBezTo>
                  <a:cubicBezTo>
                    <a:pt x="56" y="79"/>
                    <a:pt x="56" y="68"/>
                    <a:pt x="56" y="56"/>
                  </a:cubicBezTo>
                  <a:cubicBezTo>
                    <a:pt x="67" y="56"/>
                    <a:pt x="79" y="45"/>
                    <a:pt x="79" y="45"/>
                  </a:cubicBezTo>
                  <a:close/>
                  <a:moveTo>
                    <a:pt x="79" y="1"/>
                  </a:moveTo>
                  <a:cubicBezTo>
                    <a:pt x="56" y="12"/>
                    <a:pt x="34" y="12"/>
                    <a:pt x="23" y="23"/>
                  </a:cubicBezTo>
                  <a:cubicBezTo>
                    <a:pt x="12" y="45"/>
                    <a:pt x="12" y="56"/>
                    <a:pt x="12" y="79"/>
                  </a:cubicBezTo>
                  <a:cubicBezTo>
                    <a:pt x="1" y="101"/>
                    <a:pt x="1" y="123"/>
                    <a:pt x="12" y="157"/>
                  </a:cubicBezTo>
                  <a:cubicBezTo>
                    <a:pt x="22" y="227"/>
                    <a:pt x="59" y="270"/>
                    <a:pt x="106" y="270"/>
                  </a:cubicBezTo>
                  <a:cubicBezTo>
                    <a:pt x="112" y="270"/>
                    <a:pt x="117" y="269"/>
                    <a:pt x="123" y="268"/>
                  </a:cubicBezTo>
                  <a:cubicBezTo>
                    <a:pt x="157" y="257"/>
                    <a:pt x="168" y="246"/>
                    <a:pt x="179" y="224"/>
                  </a:cubicBezTo>
                  <a:cubicBezTo>
                    <a:pt x="190" y="201"/>
                    <a:pt x="201" y="168"/>
                    <a:pt x="190" y="123"/>
                  </a:cubicBezTo>
                  <a:cubicBezTo>
                    <a:pt x="179" y="79"/>
                    <a:pt x="168" y="45"/>
                    <a:pt x="145" y="23"/>
                  </a:cubicBezTo>
                  <a:cubicBezTo>
                    <a:pt x="134" y="12"/>
                    <a:pt x="112" y="1"/>
                    <a:pt x="79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1"/>
            <p:cNvSpPr/>
            <p:nvPr/>
          </p:nvSpPr>
          <p:spPr>
            <a:xfrm rot="1205253">
              <a:off x="6825646" y="2785875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12" y="56"/>
                    <a:pt x="112" y="56"/>
                    <a:pt x="112" y="78"/>
                  </a:cubicBezTo>
                  <a:cubicBezTo>
                    <a:pt x="123" y="89"/>
                    <a:pt x="123" y="101"/>
                    <a:pt x="134" y="123"/>
                  </a:cubicBezTo>
                  <a:cubicBezTo>
                    <a:pt x="134" y="145"/>
                    <a:pt x="134" y="167"/>
                    <a:pt x="134" y="179"/>
                  </a:cubicBezTo>
                  <a:cubicBezTo>
                    <a:pt x="134" y="190"/>
                    <a:pt x="134" y="201"/>
                    <a:pt x="134" y="212"/>
                  </a:cubicBezTo>
                  <a:cubicBezTo>
                    <a:pt x="123" y="223"/>
                    <a:pt x="123" y="223"/>
                    <a:pt x="112" y="223"/>
                  </a:cubicBezTo>
                  <a:lnTo>
                    <a:pt x="90" y="223"/>
                  </a:lnTo>
                  <a:cubicBezTo>
                    <a:pt x="79" y="212"/>
                    <a:pt x="79" y="212"/>
                    <a:pt x="68" y="190"/>
                  </a:cubicBezTo>
                  <a:cubicBezTo>
                    <a:pt x="68" y="179"/>
                    <a:pt x="56" y="167"/>
                    <a:pt x="56" y="145"/>
                  </a:cubicBezTo>
                  <a:cubicBezTo>
                    <a:pt x="56" y="123"/>
                    <a:pt x="45" y="101"/>
                    <a:pt x="45" y="89"/>
                  </a:cubicBezTo>
                  <a:cubicBezTo>
                    <a:pt x="45" y="67"/>
                    <a:pt x="56" y="67"/>
                    <a:pt x="56" y="56"/>
                  </a:cubicBezTo>
                  <a:cubicBezTo>
                    <a:pt x="56" y="45"/>
                    <a:pt x="68" y="45"/>
                    <a:pt x="79" y="45"/>
                  </a:cubicBezTo>
                  <a:close/>
                  <a:moveTo>
                    <a:pt x="68" y="0"/>
                  </a:moveTo>
                  <a:cubicBezTo>
                    <a:pt x="45" y="11"/>
                    <a:pt x="34" y="11"/>
                    <a:pt x="23" y="23"/>
                  </a:cubicBezTo>
                  <a:cubicBezTo>
                    <a:pt x="12" y="34"/>
                    <a:pt x="1" y="56"/>
                    <a:pt x="1" y="78"/>
                  </a:cubicBezTo>
                  <a:cubicBezTo>
                    <a:pt x="1" y="89"/>
                    <a:pt x="1" y="123"/>
                    <a:pt x="1" y="145"/>
                  </a:cubicBezTo>
                  <a:cubicBezTo>
                    <a:pt x="21" y="225"/>
                    <a:pt x="50" y="269"/>
                    <a:pt x="96" y="269"/>
                  </a:cubicBezTo>
                  <a:cubicBezTo>
                    <a:pt x="101" y="269"/>
                    <a:pt x="106" y="269"/>
                    <a:pt x="112" y="268"/>
                  </a:cubicBezTo>
                  <a:cubicBezTo>
                    <a:pt x="145" y="257"/>
                    <a:pt x="168" y="245"/>
                    <a:pt x="179" y="223"/>
                  </a:cubicBezTo>
                  <a:cubicBezTo>
                    <a:pt x="190" y="190"/>
                    <a:pt x="190" y="156"/>
                    <a:pt x="179" y="123"/>
                  </a:cubicBezTo>
                  <a:cubicBezTo>
                    <a:pt x="168" y="78"/>
                    <a:pt x="157" y="45"/>
                    <a:pt x="145" y="23"/>
                  </a:cubicBezTo>
                  <a:cubicBezTo>
                    <a:pt x="123" y="0"/>
                    <a:pt x="101" y="0"/>
                    <a:pt x="6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1"/>
            <p:cNvSpPr/>
            <p:nvPr/>
          </p:nvSpPr>
          <p:spPr>
            <a:xfrm rot="1205253">
              <a:off x="6882838" y="2671059"/>
              <a:ext cx="19391" cy="24489"/>
            </a:xfrm>
            <a:custGeom>
              <a:avLst/>
              <a:gdLst/>
              <a:ahLst/>
              <a:cxnLst/>
              <a:rect l="l" t="t" r="r" b="b"/>
              <a:pathLst>
                <a:path w="213" h="269" extrusionOk="0">
                  <a:moveTo>
                    <a:pt x="101" y="1"/>
                  </a:moveTo>
                  <a:lnTo>
                    <a:pt x="56" y="12"/>
                  </a:lnTo>
                  <a:lnTo>
                    <a:pt x="1" y="56"/>
                  </a:lnTo>
                  <a:lnTo>
                    <a:pt x="12" y="101"/>
                  </a:lnTo>
                  <a:lnTo>
                    <a:pt x="56" y="45"/>
                  </a:lnTo>
                  <a:lnTo>
                    <a:pt x="90" y="224"/>
                  </a:lnTo>
                  <a:lnTo>
                    <a:pt x="34" y="235"/>
                  </a:lnTo>
                  <a:lnTo>
                    <a:pt x="34" y="268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1"/>
            <p:cNvSpPr/>
            <p:nvPr/>
          </p:nvSpPr>
          <p:spPr>
            <a:xfrm rot="1205253">
              <a:off x="6875577" y="2711633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0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7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68"/>
                  </a:lnTo>
                  <a:lnTo>
                    <a:pt x="212" y="234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1"/>
            <p:cNvSpPr/>
            <p:nvPr/>
          </p:nvSpPr>
          <p:spPr>
            <a:xfrm rot="1205253">
              <a:off x="6869521" y="2751788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79" y="38"/>
                  </a:moveTo>
                  <a:cubicBezTo>
                    <a:pt x="90" y="38"/>
                    <a:pt x="90" y="38"/>
                    <a:pt x="101" y="49"/>
                  </a:cubicBezTo>
                  <a:cubicBezTo>
                    <a:pt x="101" y="49"/>
                    <a:pt x="112" y="61"/>
                    <a:pt x="112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61"/>
                    <a:pt x="134" y="183"/>
                  </a:cubicBezTo>
                  <a:cubicBezTo>
                    <a:pt x="134" y="194"/>
                    <a:pt x="134" y="205"/>
                    <a:pt x="134" y="205"/>
                  </a:cubicBezTo>
                  <a:cubicBezTo>
                    <a:pt x="123" y="217"/>
                    <a:pt x="123" y="217"/>
                    <a:pt x="112" y="228"/>
                  </a:cubicBezTo>
                  <a:cubicBezTo>
                    <a:pt x="101" y="228"/>
                    <a:pt x="90" y="228"/>
                    <a:pt x="90" y="217"/>
                  </a:cubicBezTo>
                  <a:cubicBezTo>
                    <a:pt x="79" y="217"/>
                    <a:pt x="68" y="205"/>
                    <a:pt x="68" y="194"/>
                  </a:cubicBezTo>
                  <a:cubicBezTo>
                    <a:pt x="68" y="183"/>
                    <a:pt x="56" y="161"/>
                    <a:pt x="56" y="139"/>
                  </a:cubicBezTo>
                  <a:cubicBezTo>
                    <a:pt x="45" y="116"/>
                    <a:pt x="45" y="94"/>
                    <a:pt x="45" y="83"/>
                  </a:cubicBezTo>
                  <a:cubicBezTo>
                    <a:pt x="45" y="72"/>
                    <a:pt x="45" y="61"/>
                    <a:pt x="56" y="49"/>
                  </a:cubicBezTo>
                  <a:cubicBezTo>
                    <a:pt x="56" y="49"/>
                    <a:pt x="68" y="38"/>
                    <a:pt x="79" y="38"/>
                  </a:cubicBezTo>
                  <a:close/>
                  <a:moveTo>
                    <a:pt x="94" y="0"/>
                  </a:moveTo>
                  <a:cubicBezTo>
                    <a:pt x="86" y="0"/>
                    <a:pt x="77" y="2"/>
                    <a:pt x="68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49"/>
                    <a:pt x="1" y="72"/>
                  </a:cubicBezTo>
                  <a:cubicBezTo>
                    <a:pt x="1" y="94"/>
                    <a:pt x="1" y="116"/>
                    <a:pt x="1" y="150"/>
                  </a:cubicBezTo>
                  <a:cubicBezTo>
                    <a:pt x="20" y="228"/>
                    <a:pt x="48" y="263"/>
                    <a:pt x="93" y="263"/>
                  </a:cubicBezTo>
                  <a:cubicBezTo>
                    <a:pt x="99" y="263"/>
                    <a:pt x="105" y="262"/>
                    <a:pt x="112" y="261"/>
                  </a:cubicBezTo>
                  <a:cubicBezTo>
                    <a:pt x="146" y="261"/>
                    <a:pt x="168" y="239"/>
                    <a:pt x="179" y="217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68" y="72"/>
                    <a:pt x="157" y="38"/>
                    <a:pt x="146" y="16"/>
                  </a:cubicBezTo>
                  <a:cubicBezTo>
                    <a:pt x="130" y="8"/>
                    <a:pt x="114" y="0"/>
                    <a:pt x="94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1"/>
            <p:cNvSpPr/>
            <p:nvPr/>
          </p:nvSpPr>
          <p:spPr>
            <a:xfrm rot="1205253">
              <a:off x="6862369" y="2791744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12" y="56"/>
                    <a:pt x="112" y="67"/>
                    <a:pt x="123" y="78"/>
                  </a:cubicBezTo>
                  <a:cubicBezTo>
                    <a:pt x="123" y="89"/>
                    <a:pt x="134" y="112"/>
                    <a:pt x="134" y="134"/>
                  </a:cubicBezTo>
                  <a:cubicBezTo>
                    <a:pt x="134" y="156"/>
                    <a:pt x="134" y="167"/>
                    <a:pt x="145" y="190"/>
                  </a:cubicBezTo>
                  <a:cubicBezTo>
                    <a:pt x="145" y="201"/>
                    <a:pt x="134" y="212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cubicBezTo>
                    <a:pt x="108" y="227"/>
                    <a:pt x="106" y="228"/>
                    <a:pt x="104" y="228"/>
                  </a:cubicBezTo>
                  <a:cubicBezTo>
                    <a:pt x="100" y="228"/>
                    <a:pt x="97" y="223"/>
                    <a:pt x="90" y="223"/>
                  </a:cubicBezTo>
                  <a:cubicBezTo>
                    <a:pt x="79" y="223"/>
                    <a:pt x="79" y="212"/>
                    <a:pt x="68" y="201"/>
                  </a:cubicBezTo>
                  <a:cubicBezTo>
                    <a:pt x="68" y="190"/>
                    <a:pt x="68" y="167"/>
                    <a:pt x="56" y="145"/>
                  </a:cubicBezTo>
                  <a:cubicBezTo>
                    <a:pt x="56" y="123"/>
                    <a:pt x="56" y="101"/>
                    <a:pt x="56" y="89"/>
                  </a:cubicBezTo>
                  <a:cubicBezTo>
                    <a:pt x="56" y="78"/>
                    <a:pt x="56" y="67"/>
                    <a:pt x="56" y="56"/>
                  </a:cubicBezTo>
                  <a:cubicBezTo>
                    <a:pt x="68" y="56"/>
                    <a:pt x="68" y="45"/>
                    <a:pt x="79" y="45"/>
                  </a:cubicBezTo>
                  <a:close/>
                  <a:moveTo>
                    <a:pt x="68" y="0"/>
                  </a:moveTo>
                  <a:cubicBezTo>
                    <a:pt x="56" y="11"/>
                    <a:pt x="34" y="23"/>
                    <a:pt x="23" y="34"/>
                  </a:cubicBezTo>
                  <a:cubicBezTo>
                    <a:pt x="12" y="45"/>
                    <a:pt x="12" y="56"/>
                    <a:pt x="1" y="78"/>
                  </a:cubicBezTo>
                  <a:cubicBezTo>
                    <a:pt x="1" y="101"/>
                    <a:pt x="1" y="123"/>
                    <a:pt x="12" y="156"/>
                  </a:cubicBezTo>
                  <a:cubicBezTo>
                    <a:pt x="22" y="234"/>
                    <a:pt x="57" y="270"/>
                    <a:pt x="103" y="270"/>
                  </a:cubicBezTo>
                  <a:cubicBezTo>
                    <a:pt x="110" y="270"/>
                    <a:pt x="116" y="269"/>
                    <a:pt x="123" y="268"/>
                  </a:cubicBezTo>
                  <a:cubicBezTo>
                    <a:pt x="145" y="268"/>
                    <a:pt x="168" y="245"/>
                    <a:pt x="179" y="223"/>
                  </a:cubicBezTo>
                  <a:cubicBezTo>
                    <a:pt x="190" y="201"/>
                    <a:pt x="190" y="167"/>
                    <a:pt x="179" y="123"/>
                  </a:cubicBezTo>
                  <a:cubicBezTo>
                    <a:pt x="179" y="78"/>
                    <a:pt x="168" y="45"/>
                    <a:pt x="145" y="23"/>
                  </a:cubicBezTo>
                  <a:cubicBezTo>
                    <a:pt x="123" y="11"/>
                    <a:pt x="101" y="0"/>
                    <a:pt x="6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1"/>
            <p:cNvSpPr/>
            <p:nvPr/>
          </p:nvSpPr>
          <p:spPr>
            <a:xfrm rot="1205253">
              <a:off x="6855094" y="2832402"/>
              <a:ext cx="18390" cy="24580"/>
            </a:xfrm>
            <a:custGeom>
              <a:avLst/>
              <a:gdLst/>
              <a:ahLst/>
              <a:cxnLst/>
              <a:rect l="l" t="t" r="r" b="b"/>
              <a:pathLst>
                <a:path w="202" h="270" extrusionOk="0">
                  <a:moveTo>
                    <a:pt x="112" y="45"/>
                  </a:moveTo>
                  <a:cubicBezTo>
                    <a:pt x="112" y="57"/>
                    <a:pt x="123" y="68"/>
                    <a:pt x="123" y="79"/>
                  </a:cubicBezTo>
                  <a:cubicBezTo>
                    <a:pt x="134" y="90"/>
                    <a:pt x="134" y="101"/>
                    <a:pt x="134" y="135"/>
                  </a:cubicBezTo>
                  <a:cubicBezTo>
                    <a:pt x="145" y="157"/>
                    <a:pt x="145" y="168"/>
                    <a:pt x="145" y="179"/>
                  </a:cubicBezTo>
                  <a:cubicBezTo>
                    <a:pt x="145" y="201"/>
                    <a:pt x="145" y="213"/>
                    <a:pt x="134" y="213"/>
                  </a:cubicBezTo>
                  <a:cubicBezTo>
                    <a:pt x="134" y="224"/>
                    <a:pt x="123" y="224"/>
                    <a:pt x="112" y="224"/>
                  </a:cubicBezTo>
                  <a:lnTo>
                    <a:pt x="90" y="224"/>
                  </a:lnTo>
                  <a:cubicBezTo>
                    <a:pt x="90" y="213"/>
                    <a:pt x="79" y="213"/>
                    <a:pt x="79" y="201"/>
                  </a:cubicBezTo>
                  <a:cubicBezTo>
                    <a:pt x="67" y="179"/>
                    <a:pt x="67" y="168"/>
                    <a:pt x="67" y="146"/>
                  </a:cubicBezTo>
                  <a:cubicBezTo>
                    <a:pt x="56" y="123"/>
                    <a:pt x="56" y="101"/>
                    <a:pt x="56" y="90"/>
                  </a:cubicBezTo>
                  <a:cubicBezTo>
                    <a:pt x="56" y="79"/>
                    <a:pt x="56" y="68"/>
                    <a:pt x="67" y="57"/>
                  </a:cubicBezTo>
                  <a:cubicBezTo>
                    <a:pt x="67" y="45"/>
                    <a:pt x="79" y="45"/>
                    <a:pt x="90" y="45"/>
                  </a:cubicBezTo>
                  <a:close/>
                  <a:moveTo>
                    <a:pt x="79" y="1"/>
                  </a:moveTo>
                  <a:cubicBezTo>
                    <a:pt x="56" y="12"/>
                    <a:pt x="45" y="12"/>
                    <a:pt x="34" y="23"/>
                  </a:cubicBezTo>
                  <a:cubicBezTo>
                    <a:pt x="23" y="34"/>
                    <a:pt x="12" y="57"/>
                    <a:pt x="12" y="79"/>
                  </a:cubicBezTo>
                  <a:cubicBezTo>
                    <a:pt x="1" y="101"/>
                    <a:pt x="12" y="123"/>
                    <a:pt x="12" y="157"/>
                  </a:cubicBezTo>
                  <a:cubicBezTo>
                    <a:pt x="32" y="227"/>
                    <a:pt x="61" y="270"/>
                    <a:pt x="107" y="270"/>
                  </a:cubicBezTo>
                  <a:cubicBezTo>
                    <a:pt x="112" y="270"/>
                    <a:pt x="117" y="269"/>
                    <a:pt x="123" y="268"/>
                  </a:cubicBezTo>
                  <a:cubicBezTo>
                    <a:pt x="157" y="257"/>
                    <a:pt x="179" y="246"/>
                    <a:pt x="190" y="224"/>
                  </a:cubicBezTo>
                  <a:cubicBezTo>
                    <a:pt x="201" y="201"/>
                    <a:pt x="201" y="168"/>
                    <a:pt x="190" y="123"/>
                  </a:cubicBezTo>
                  <a:cubicBezTo>
                    <a:pt x="179" y="79"/>
                    <a:pt x="168" y="45"/>
                    <a:pt x="145" y="23"/>
                  </a:cubicBezTo>
                  <a:cubicBezTo>
                    <a:pt x="134" y="1"/>
                    <a:pt x="112" y="1"/>
                    <a:pt x="79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1"/>
            <p:cNvSpPr/>
            <p:nvPr/>
          </p:nvSpPr>
          <p:spPr>
            <a:xfrm rot="1205253">
              <a:off x="6463804" y="2683270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9"/>
                  </a:moveTo>
                  <a:cubicBezTo>
                    <a:pt x="89" y="39"/>
                    <a:pt x="89" y="39"/>
                    <a:pt x="100" y="50"/>
                  </a:cubicBezTo>
                  <a:cubicBezTo>
                    <a:pt x="100" y="50"/>
                    <a:pt x="112" y="61"/>
                    <a:pt x="112" y="72"/>
                  </a:cubicBezTo>
                  <a:cubicBezTo>
                    <a:pt x="123" y="83"/>
                    <a:pt x="123" y="105"/>
                    <a:pt x="134" y="128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5"/>
                    <a:pt x="134" y="206"/>
                    <a:pt x="134" y="217"/>
                  </a:cubicBezTo>
                  <a:cubicBezTo>
                    <a:pt x="123" y="217"/>
                    <a:pt x="123" y="228"/>
                    <a:pt x="112" y="228"/>
                  </a:cubicBezTo>
                  <a:cubicBezTo>
                    <a:pt x="100" y="228"/>
                    <a:pt x="89" y="228"/>
                    <a:pt x="89" y="217"/>
                  </a:cubicBezTo>
                  <a:cubicBezTo>
                    <a:pt x="78" y="217"/>
                    <a:pt x="78" y="206"/>
                    <a:pt x="67" y="195"/>
                  </a:cubicBezTo>
                  <a:cubicBezTo>
                    <a:pt x="67" y="183"/>
                    <a:pt x="56" y="161"/>
                    <a:pt x="56" y="139"/>
                  </a:cubicBezTo>
                  <a:cubicBezTo>
                    <a:pt x="56" y="117"/>
                    <a:pt x="45" y="105"/>
                    <a:pt x="45" y="83"/>
                  </a:cubicBezTo>
                  <a:cubicBezTo>
                    <a:pt x="45" y="72"/>
                    <a:pt x="45" y="61"/>
                    <a:pt x="56" y="61"/>
                  </a:cubicBezTo>
                  <a:cubicBezTo>
                    <a:pt x="56" y="50"/>
                    <a:pt x="67" y="50"/>
                    <a:pt x="78" y="39"/>
                  </a:cubicBezTo>
                  <a:close/>
                  <a:moveTo>
                    <a:pt x="92" y="1"/>
                  </a:moveTo>
                  <a:cubicBezTo>
                    <a:pt x="84" y="1"/>
                    <a:pt x="76" y="2"/>
                    <a:pt x="67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1" y="39"/>
                    <a:pt x="0" y="50"/>
                    <a:pt x="0" y="72"/>
                  </a:cubicBezTo>
                  <a:cubicBezTo>
                    <a:pt x="0" y="94"/>
                    <a:pt x="0" y="117"/>
                    <a:pt x="0" y="150"/>
                  </a:cubicBezTo>
                  <a:cubicBezTo>
                    <a:pt x="20" y="228"/>
                    <a:pt x="48" y="263"/>
                    <a:pt x="92" y="263"/>
                  </a:cubicBezTo>
                  <a:cubicBezTo>
                    <a:pt x="98" y="263"/>
                    <a:pt x="105" y="263"/>
                    <a:pt x="112" y="261"/>
                  </a:cubicBezTo>
                  <a:cubicBezTo>
                    <a:pt x="145" y="261"/>
                    <a:pt x="167" y="250"/>
                    <a:pt x="178" y="217"/>
                  </a:cubicBezTo>
                  <a:cubicBezTo>
                    <a:pt x="190" y="195"/>
                    <a:pt x="190" y="161"/>
                    <a:pt x="178" y="117"/>
                  </a:cubicBezTo>
                  <a:cubicBezTo>
                    <a:pt x="167" y="72"/>
                    <a:pt x="156" y="39"/>
                    <a:pt x="145" y="27"/>
                  </a:cubicBezTo>
                  <a:cubicBezTo>
                    <a:pt x="129" y="11"/>
                    <a:pt x="112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1"/>
            <p:cNvSpPr/>
            <p:nvPr/>
          </p:nvSpPr>
          <p:spPr>
            <a:xfrm rot="1205253">
              <a:off x="6456528" y="2723841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8"/>
                  </a:moveTo>
                  <a:cubicBezTo>
                    <a:pt x="89" y="38"/>
                    <a:pt x="100" y="38"/>
                    <a:pt x="100" y="49"/>
                  </a:cubicBezTo>
                  <a:cubicBezTo>
                    <a:pt x="112" y="49"/>
                    <a:pt x="112" y="60"/>
                    <a:pt x="123" y="72"/>
                  </a:cubicBezTo>
                  <a:cubicBezTo>
                    <a:pt x="123" y="83"/>
                    <a:pt x="134" y="105"/>
                    <a:pt x="134" y="127"/>
                  </a:cubicBezTo>
                  <a:cubicBezTo>
                    <a:pt x="134" y="150"/>
                    <a:pt x="145" y="172"/>
                    <a:pt x="145" y="183"/>
                  </a:cubicBezTo>
                  <a:cubicBezTo>
                    <a:pt x="145" y="194"/>
                    <a:pt x="134" y="205"/>
                    <a:pt x="134" y="216"/>
                  </a:cubicBezTo>
                  <a:cubicBezTo>
                    <a:pt x="134" y="216"/>
                    <a:pt x="123" y="228"/>
                    <a:pt x="112" y="228"/>
                  </a:cubicBezTo>
                  <a:cubicBezTo>
                    <a:pt x="100" y="228"/>
                    <a:pt x="100" y="228"/>
                    <a:pt x="89" y="216"/>
                  </a:cubicBezTo>
                  <a:cubicBezTo>
                    <a:pt x="78" y="216"/>
                    <a:pt x="78" y="205"/>
                    <a:pt x="78" y="194"/>
                  </a:cubicBezTo>
                  <a:cubicBezTo>
                    <a:pt x="67" y="183"/>
                    <a:pt x="67" y="161"/>
                    <a:pt x="56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0"/>
                    <a:pt x="56" y="49"/>
                  </a:cubicBezTo>
                  <a:cubicBezTo>
                    <a:pt x="67" y="49"/>
                    <a:pt x="67" y="38"/>
                    <a:pt x="78" y="38"/>
                  </a:cubicBezTo>
                  <a:close/>
                  <a:moveTo>
                    <a:pt x="96" y="0"/>
                  </a:moveTo>
                  <a:cubicBezTo>
                    <a:pt x="90" y="0"/>
                    <a:pt x="84" y="2"/>
                    <a:pt x="78" y="5"/>
                  </a:cubicBezTo>
                  <a:cubicBezTo>
                    <a:pt x="56" y="5"/>
                    <a:pt x="34" y="16"/>
                    <a:pt x="22" y="27"/>
                  </a:cubicBezTo>
                  <a:cubicBezTo>
                    <a:pt x="11" y="38"/>
                    <a:pt x="11" y="49"/>
                    <a:pt x="0" y="72"/>
                  </a:cubicBezTo>
                  <a:cubicBezTo>
                    <a:pt x="0" y="94"/>
                    <a:pt x="0" y="116"/>
                    <a:pt x="11" y="150"/>
                  </a:cubicBezTo>
                  <a:cubicBezTo>
                    <a:pt x="21" y="228"/>
                    <a:pt x="57" y="263"/>
                    <a:pt x="103" y="263"/>
                  </a:cubicBezTo>
                  <a:cubicBezTo>
                    <a:pt x="109" y="263"/>
                    <a:pt x="116" y="262"/>
                    <a:pt x="123" y="261"/>
                  </a:cubicBezTo>
                  <a:cubicBezTo>
                    <a:pt x="145" y="261"/>
                    <a:pt x="167" y="239"/>
                    <a:pt x="178" y="216"/>
                  </a:cubicBezTo>
                  <a:cubicBezTo>
                    <a:pt x="190" y="194"/>
                    <a:pt x="190" y="161"/>
                    <a:pt x="190" y="116"/>
                  </a:cubicBezTo>
                  <a:cubicBezTo>
                    <a:pt x="178" y="72"/>
                    <a:pt x="167" y="38"/>
                    <a:pt x="145" y="27"/>
                  </a:cubicBezTo>
                  <a:cubicBezTo>
                    <a:pt x="129" y="11"/>
                    <a:pt x="112" y="0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1"/>
            <p:cNvSpPr/>
            <p:nvPr/>
          </p:nvSpPr>
          <p:spPr>
            <a:xfrm rot="1205253">
              <a:off x="6450223" y="2764670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9"/>
                  </a:moveTo>
                  <a:cubicBezTo>
                    <a:pt x="78" y="39"/>
                    <a:pt x="89" y="39"/>
                    <a:pt x="101" y="50"/>
                  </a:cubicBezTo>
                  <a:cubicBezTo>
                    <a:pt x="101" y="50"/>
                    <a:pt x="112" y="61"/>
                    <a:pt x="112" y="72"/>
                  </a:cubicBezTo>
                  <a:cubicBezTo>
                    <a:pt x="123" y="83"/>
                    <a:pt x="123" y="106"/>
                    <a:pt x="123" y="128"/>
                  </a:cubicBezTo>
                  <a:cubicBezTo>
                    <a:pt x="134" y="150"/>
                    <a:pt x="134" y="161"/>
                    <a:pt x="134" y="184"/>
                  </a:cubicBezTo>
                  <a:cubicBezTo>
                    <a:pt x="134" y="195"/>
                    <a:pt x="134" y="206"/>
                    <a:pt x="123" y="206"/>
                  </a:cubicBezTo>
                  <a:cubicBezTo>
                    <a:pt x="123" y="217"/>
                    <a:pt x="112" y="217"/>
                    <a:pt x="112" y="228"/>
                  </a:cubicBezTo>
                  <a:cubicBezTo>
                    <a:pt x="101" y="228"/>
                    <a:pt x="89" y="228"/>
                    <a:pt x="78" y="217"/>
                  </a:cubicBezTo>
                  <a:cubicBezTo>
                    <a:pt x="78" y="217"/>
                    <a:pt x="67" y="206"/>
                    <a:pt x="67" y="195"/>
                  </a:cubicBezTo>
                  <a:cubicBezTo>
                    <a:pt x="67" y="184"/>
                    <a:pt x="56" y="161"/>
                    <a:pt x="56" y="139"/>
                  </a:cubicBezTo>
                  <a:cubicBezTo>
                    <a:pt x="45" y="117"/>
                    <a:pt x="45" y="94"/>
                    <a:pt x="45" y="83"/>
                  </a:cubicBezTo>
                  <a:cubicBezTo>
                    <a:pt x="45" y="72"/>
                    <a:pt x="45" y="61"/>
                    <a:pt x="56" y="50"/>
                  </a:cubicBezTo>
                  <a:cubicBezTo>
                    <a:pt x="56" y="50"/>
                    <a:pt x="67" y="39"/>
                    <a:pt x="78" y="39"/>
                  </a:cubicBezTo>
                  <a:close/>
                  <a:moveTo>
                    <a:pt x="94" y="1"/>
                  </a:moveTo>
                  <a:cubicBezTo>
                    <a:pt x="86" y="1"/>
                    <a:pt x="77" y="2"/>
                    <a:pt x="67" y="5"/>
                  </a:cubicBezTo>
                  <a:cubicBezTo>
                    <a:pt x="45" y="5"/>
                    <a:pt x="34" y="16"/>
                    <a:pt x="23" y="28"/>
                  </a:cubicBezTo>
                  <a:cubicBezTo>
                    <a:pt x="11" y="39"/>
                    <a:pt x="0" y="50"/>
                    <a:pt x="0" y="72"/>
                  </a:cubicBezTo>
                  <a:cubicBezTo>
                    <a:pt x="0" y="94"/>
                    <a:pt x="0" y="117"/>
                    <a:pt x="0" y="150"/>
                  </a:cubicBezTo>
                  <a:cubicBezTo>
                    <a:pt x="20" y="228"/>
                    <a:pt x="48" y="264"/>
                    <a:pt x="92" y="264"/>
                  </a:cubicBezTo>
                  <a:cubicBezTo>
                    <a:pt x="98" y="264"/>
                    <a:pt x="105" y="263"/>
                    <a:pt x="112" y="262"/>
                  </a:cubicBezTo>
                  <a:cubicBezTo>
                    <a:pt x="145" y="262"/>
                    <a:pt x="167" y="239"/>
                    <a:pt x="179" y="217"/>
                  </a:cubicBezTo>
                  <a:cubicBezTo>
                    <a:pt x="190" y="195"/>
                    <a:pt x="190" y="161"/>
                    <a:pt x="179" y="117"/>
                  </a:cubicBezTo>
                  <a:cubicBezTo>
                    <a:pt x="167" y="72"/>
                    <a:pt x="156" y="39"/>
                    <a:pt x="134" y="16"/>
                  </a:cubicBezTo>
                  <a:cubicBezTo>
                    <a:pt x="126" y="9"/>
                    <a:pt x="113" y="1"/>
                    <a:pt x="94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1"/>
            <p:cNvSpPr/>
            <p:nvPr/>
          </p:nvSpPr>
          <p:spPr>
            <a:xfrm rot="1205253">
              <a:off x="6848788" y="2873145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12" y="56"/>
                    <a:pt x="112" y="56"/>
                    <a:pt x="123" y="78"/>
                  </a:cubicBezTo>
                  <a:cubicBezTo>
                    <a:pt x="123" y="90"/>
                    <a:pt x="123" y="101"/>
                    <a:pt x="134" y="123"/>
                  </a:cubicBezTo>
                  <a:cubicBezTo>
                    <a:pt x="134" y="145"/>
                    <a:pt x="134" y="168"/>
                    <a:pt x="134" y="179"/>
                  </a:cubicBezTo>
                  <a:cubicBezTo>
                    <a:pt x="134" y="190"/>
                    <a:pt x="134" y="201"/>
                    <a:pt x="134" y="212"/>
                  </a:cubicBezTo>
                  <a:cubicBezTo>
                    <a:pt x="123" y="223"/>
                    <a:pt x="123" y="223"/>
                    <a:pt x="112" y="223"/>
                  </a:cubicBezTo>
                  <a:lnTo>
                    <a:pt x="90" y="223"/>
                  </a:lnTo>
                  <a:cubicBezTo>
                    <a:pt x="79" y="212"/>
                    <a:pt x="79" y="212"/>
                    <a:pt x="68" y="190"/>
                  </a:cubicBezTo>
                  <a:cubicBezTo>
                    <a:pt x="68" y="179"/>
                    <a:pt x="56" y="168"/>
                    <a:pt x="56" y="145"/>
                  </a:cubicBezTo>
                  <a:cubicBezTo>
                    <a:pt x="56" y="112"/>
                    <a:pt x="45" y="101"/>
                    <a:pt x="45" y="90"/>
                  </a:cubicBezTo>
                  <a:cubicBezTo>
                    <a:pt x="45" y="67"/>
                    <a:pt x="56" y="67"/>
                    <a:pt x="56" y="56"/>
                  </a:cubicBezTo>
                  <a:cubicBezTo>
                    <a:pt x="56" y="45"/>
                    <a:pt x="68" y="45"/>
                    <a:pt x="79" y="45"/>
                  </a:cubicBezTo>
                  <a:close/>
                  <a:moveTo>
                    <a:pt x="68" y="0"/>
                  </a:moveTo>
                  <a:cubicBezTo>
                    <a:pt x="45" y="12"/>
                    <a:pt x="34" y="12"/>
                    <a:pt x="23" y="23"/>
                  </a:cubicBezTo>
                  <a:cubicBezTo>
                    <a:pt x="12" y="34"/>
                    <a:pt x="1" y="56"/>
                    <a:pt x="1" y="78"/>
                  </a:cubicBezTo>
                  <a:cubicBezTo>
                    <a:pt x="1" y="90"/>
                    <a:pt x="1" y="123"/>
                    <a:pt x="12" y="145"/>
                  </a:cubicBezTo>
                  <a:cubicBezTo>
                    <a:pt x="22" y="225"/>
                    <a:pt x="50" y="269"/>
                    <a:pt x="104" y="269"/>
                  </a:cubicBezTo>
                  <a:cubicBezTo>
                    <a:pt x="110" y="269"/>
                    <a:pt x="117" y="269"/>
                    <a:pt x="123" y="268"/>
                  </a:cubicBezTo>
                  <a:cubicBezTo>
                    <a:pt x="146" y="257"/>
                    <a:pt x="168" y="246"/>
                    <a:pt x="179" y="223"/>
                  </a:cubicBezTo>
                  <a:cubicBezTo>
                    <a:pt x="190" y="190"/>
                    <a:pt x="190" y="156"/>
                    <a:pt x="179" y="123"/>
                  </a:cubicBezTo>
                  <a:cubicBezTo>
                    <a:pt x="179" y="78"/>
                    <a:pt x="157" y="45"/>
                    <a:pt x="146" y="23"/>
                  </a:cubicBezTo>
                  <a:cubicBezTo>
                    <a:pt x="123" y="0"/>
                    <a:pt x="101" y="0"/>
                    <a:pt x="6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1"/>
            <p:cNvSpPr/>
            <p:nvPr/>
          </p:nvSpPr>
          <p:spPr>
            <a:xfrm rot="1205253">
              <a:off x="6919390" y="2676898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7" y="57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1"/>
            <p:cNvSpPr/>
            <p:nvPr/>
          </p:nvSpPr>
          <p:spPr>
            <a:xfrm rot="1205253">
              <a:off x="6913100" y="2717644"/>
              <a:ext cx="18390" cy="25400"/>
            </a:xfrm>
            <a:custGeom>
              <a:avLst/>
              <a:gdLst/>
              <a:ahLst/>
              <a:cxnLst/>
              <a:rect l="l" t="t" r="r" b="b"/>
              <a:pathLst>
                <a:path w="202" h="279" extrusionOk="0">
                  <a:moveTo>
                    <a:pt x="101" y="0"/>
                  </a:moveTo>
                  <a:lnTo>
                    <a:pt x="56" y="12"/>
                  </a:lnTo>
                  <a:lnTo>
                    <a:pt x="1" y="56"/>
                  </a:lnTo>
                  <a:lnTo>
                    <a:pt x="1" y="101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79"/>
                  </a:lnTo>
                  <a:lnTo>
                    <a:pt x="201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1"/>
            <p:cNvSpPr/>
            <p:nvPr/>
          </p:nvSpPr>
          <p:spPr>
            <a:xfrm rot="1205253">
              <a:off x="6906244" y="2757657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79" y="38"/>
                  </a:moveTo>
                  <a:cubicBezTo>
                    <a:pt x="90" y="38"/>
                    <a:pt x="101" y="38"/>
                    <a:pt x="101" y="50"/>
                  </a:cubicBezTo>
                  <a:cubicBezTo>
                    <a:pt x="112" y="50"/>
                    <a:pt x="112" y="61"/>
                    <a:pt x="123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7"/>
                  </a:cubicBezTo>
                  <a:cubicBezTo>
                    <a:pt x="123" y="217"/>
                    <a:pt x="123" y="228"/>
                    <a:pt x="112" y="228"/>
                  </a:cubicBezTo>
                  <a:cubicBezTo>
                    <a:pt x="101" y="228"/>
                    <a:pt x="90" y="228"/>
                    <a:pt x="90" y="217"/>
                  </a:cubicBezTo>
                  <a:cubicBezTo>
                    <a:pt x="79" y="217"/>
                    <a:pt x="79" y="205"/>
                    <a:pt x="68" y="194"/>
                  </a:cubicBezTo>
                  <a:cubicBezTo>
                    <a:pt x="68" y="183"/>
                    <a:pt x="56" y="161"/>
                    <a:pt x="56" y="139"/>
                  </a:cubicBezTo>
                  <a:cubicBezTo>
                    <a:pt x="56" y="116"/>
                    <a:pt x="45" y="105"/>
                    <a:pt x="45" y="83"/>
                  </a:cubicBezTo>
                  <a:cubicBezTo>
                    <a:pt x="45" y="72"/>
                    <a:pt x="56" y="61"/>
                    <a:pt x="56" y="61"/>
                  </a:cubicBezTo>
                  <a:cubicBezTo>
                    <a:pt x="56" y="50"/>
                    <a:pt x="68" y="50"/>
                    <a:pt x="79" y="38"/>
                  </a:cubicBezTo>
                  <a:close/>
                  <a:moveTo>
                    <a:pt x="92" y="1"/>
                  </a:moveTo>
                  <a:cubicBezTo>
                    <a:pt x="85" y="1"/>
                    <a:pt x="76" y="2"/>
                    <a:pt x="68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50"/>
                    <a:pt x="1" y="72"/>
                  </a:cubicBezTo>
                  <a:cubicBezTo>
                    <a:pt x="1" y="94"/>
                    <a:pt x="1" y="116"/>
                    <a:pt x="12" y="150"/>
                  </a:cubicBezTo>
                  <a:cubicBezTo>
                    <a:pt x="22" y="228"/>
                    <a:pt x="49" y="263"/>
                    <a:pt x="100" y="263"/>
                  </a:cubicBezTo>
                  <a:cubicBezTo>
                    <a:pt x="107" y="263"/>
                    <a:pt x="115" y="263"/>
                    <a:pt x="123" y="261"/>
                  </a:cubicBezTo>
                  <a:cubicBezTo>
                    <a:pt x="146" y="261"/>
                    <a:pt x="168" y="250"/>
                    <a:pt x="179" y="217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79" y="72"/>
                    <a:pt x="157" y="38"/>
                    <a:pt x="146" y="27"/>
                  </a:cubicBezTo>
                  <a:cubicBezTo>
                    <a:pt x="129" y="11"/>
                    <a:pt x="113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41"/>
            <p:cNvSpPr/>
            <p:nvPr/>
          </p:nvSpPr>
          <p:spPr>
            <a:xfrm rot="1205253">
              <a:off x="6963202" y="2643256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0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7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68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41"/>
            <p:cNvSpPr/>
            <p:nvPr/>
          </p:nvSpPr>
          <p:spPr>
            <a:xfrm rot="1205253">
              <a:off x="6956175" y="2683238"/>
              <a:ext cx="18390" cy="24034"/>
            </a:xfrm>
            <a:custGeom>
              <a:avLst/>
              <a:gdLst/>
              <a:ahLst/>
              <a:cxnLst/>
              <a:rect l="l" t="t" r="r" b="b"/>
              <a:pathLst>
                <a:path w="202" h="264" extrusionOk="0">
                  <a:moveTo>
                    <a:pt x="79" y="38"/>
                  </a:moveTo>
                  <a:cubicBezTo>
                    <a:pt x="90" y="38"/>
                    <a:pt x="101" y="38"/>
                    <a:pt x="112" y="50"/>
                  </a:cubicBezTo>
                  <a:cubicBezTo>
                    <a:pt x="112" y="50"/>
                    <a:pt x="123" y="61"/>
                    <a:pt x="123" y="72"/>
                  </a:cubicBezTo>
                  <a:cubicBezTo>
                    <a:pt x="123" y="83"/>
                    <a:pt x="134" y="105"/>
                    <a:pt x="134" y="128"/>
                  </a:cubicBezTo>
                  <a:cubicBezTo>
                    <a:pt x="145" y="150"/>
                    <a:pt x="145" y="161"/>
                    <a:pt x="145" y="183"/>
                  </a:cubicBezTo>
                  <a:cubicBezTo>
                    <a:pt x="145" y="194"/>
                    <a:pt x="145" y="205"/>
                    <a:pt x="134" y="205"/>
                  </a:cubicBezTo>
                  <a:cubicBezTo>
                    <a:pt x="134" y="217"/>
                    <a:pt x="123" y="217"/>
                    <a:pt x="112" y="228"/>
                  </a:cubicBezTo>
                  <a:cubicBezTo>
                    <a:pt x="112" y="228"/>
                    <a:pt x="101" y="228"/>
                    <a:pt x="90" y="217"/>
                  </a:cubicBezTo>
                  <a:cubicBezTo>
                    <a:pt x="90" y="217"/>
                    <a:pt x="79" y="205"/>
                    <a:pt x="79" y="194"/>
                  </a:cubicBezTo>
                  <a:cubicBezTo>
                    <a:pt x="67" y="183"/>
                    <a:pt x="67" y="161"/>
                    <a:pt x="67" y="139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1"/>
                    <a:pt x="56" y="50"/>
                  </a:cubicBezTo>
                  <a:cubicBezTo>
                    <a:pt x="67" y="50"/>
                    <a:pt x="79" y="38"/>
                    <a:pt x="79" y="38"/>
                  </a:cubicBezTo>
                  <a:close/>
                  <a:moveTo>
                    <a:pt x="105" y="0"/>
                  </a:moveTo>
                  <a:cubicBezTo>
                    <a:pt x="97" y="0"/>
                    <a:pt x="88" y="2"/>
                    <a:pt x="79" y="5"/>
                  </a:cubicBezTo>
                  <a:cubicBezTo>
                    <a:pt x="56" y="5"/>
                    <a:pt x="34" y="16"/>
                    <a:pt x="34" y="27"/>
                  </a:cubicBezTo>
                  <a:cubicBezTo>
                    <a:pt x="23" y="38"/>
                    <a:pt x="12" y="50"/>
                    <a:pt x="12" y="72"/>
                  </a:cubicBezTo>
                  <a:cubicBezTo>
                    <a:pt x="1" y="94"/>
                    <a:pt x="12" y="116"/>
                    <a:pt x="12" y="150"/>
                  </a:cubicBezTo>
                  <a:cubicBezTo>
                    <a:pt x="22" y="228"/>
                    <a:pt x="57" y="263"/>
                    <a:pt x="103" y="263"/>
                  </a:cubicBezTo>
                  <a:cubicBezTo>
                    <a:pt x="110" y="263"/>
                    <a:pt x="116" y="263"/>
                    <a:pt x="123" y="261"/>
                  </a:cubicBezTo>
                  <a:cubicBezTo>
                    <a:pt x="157" y="261"/>
                    <a:pt x="179" y="239"/>
                    <a:pt x="179" y="217"/>
                  </a:cubicBezTo>
                  <a:cubicBezTo>
                    <a:pt x="190" y="194"/>
                    <a:pt x="201" y="161"/>
                    <a:pt x="190" y="116"/>
                  </a:cubicBezTo>
                  <a:cubicBezTo>
                    <a:pt x="179" y="72"/>
                    <a:pt x="168" y="38"/>
                    <a:pt x="145" y="16"/>
                  </a:cubicBezTo>
                  <a:cubicBezTo>
                    <a:pt x="138" y="8"/>
                    <a:pt x="124" y="0"/>
                    <a:pt x="105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41"/>
            <p:cNvSpPr/>
            <p:nvPr/>
          </p:nvSpPr>
          <p:spPr>
            <a:xfrm rot="1205253">
              <a:off x="6949793" y="2723685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56" y="56"/>
                  </a:lnTo>
                  <a:lnTo>
                    <a:pt x="90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41"/>
            <p:cNvSpPr/>
            <p:nvPr/>
          </p:nvSpPr>
          <p:spPr>
            <a:xfrm rot="1205253">
              <a:off x="6942532" y="2764168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8" y="57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3"/>
                  </a:lnTo>
                  <a:lnTo>
                    <a:pt x="146" y="224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41"/>
            <p:cNvSpPr/>
            <p:nvPr/>
          </p:nvSpPr>
          <p:spPr>
            <a:xfrm rot="1205253">
              <a:off x="6936212" y="2805086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1"/>
                  </a:moveTo>
                  <a:lnTo>
                    <a:pt x="57" y="12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1"/>
            <p:cNvSpPr/>
            <p:nvPr/>
          </p:nvSpPr>
          <p:spPr>
            <a:xfrm rot="1205253">
              <a:off x="6928935" y="2845657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1" y="56"/>
                  </a:lnTo>
                  <a:lnTo>
                    <a:pt x="12" y="100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41"/>
            <p:cNvSpPr/>
            <p:nvPr/>
          </p:nvSpPr>
          <p:spPr>
            <a:xfrm rot="1205253">
              <a:off x="6922096" y="2885674"/>
              <a:ext cx="18390" cy="23943"/>
            </a:xfrm>
            <a:custGeom>
              <a:avLst/>
              <a:gdLst/>
              <a:ahLst/>
              <a:cxnLst/>
              <a:rect l="l" t="t" r="r" b="b"/>
              <a:pathLst>
                <a:path w="202" h="263" extrusionOk="0">
                  <a:moveTo>
                    <a:pt x="90" y="38"/>
                  </a:moveTo>
                  <a:cubicBezTo>
                    <a:pt x="90" y="38"/>
                    <a:pt x="101" y="38"/>
                    <a:pt x="112" y="49"/>
                  </a:cubicBezTo>
                  <a:cubicBezTo>
                    <a:pt x="112" y="49"/>
                    <a:pt x="123" y="60"/>
                    <a:pt x="123" y="71"/>
                  </a:cubicBezTo>
                  <a:cubicBezTo>
                    <a:pt x="134" y="83"/>
                    <a:pt x="134" y="105"/>
                    <a:pt x="134" y="127"/>
                  </a:cubicBezTo>
                  <a:cubicBezTo>
                    <a:pt x="146" y="149"/>
                    <a:pt x="146" y="172"/>
                    <a:pt x="146" y="183"/>
                  </a:cubicBezTo>
                  <a:cubicBezTo>
                    <a:pt x="146" y="194"/>
                    <a:pt x="146" y="205"/>
                    <a:pt x="134" y="216"/>
                  </a:cubicBezTo>
                  <a:cubicBezTo>
                    <a:pt x="134" y="216"/>
                    <a:pt x="123" y="227"/>
                    <a:pt x="123" y="227"/>
                  </a:cubicBezTo>
                  <a:cubicBezTo>
                    <a:pt x="112" y="227"/>
                    <a:pt x="101" y="227"/>
                    <a:pt x="90" y="216"/>
                  </a:cubicBezTo>
                  <a:cubicBezTo>
                    <a:pt x="90" y="216"/>
                    <a:pt x="79" y="205"/>
                    <a:pt x="79" y="194"/>
                  </a:cubicBezTo>
                  <a:cubicBezTo>
                    <a:pt x="68" y="183"/>
                    <a:pt x="68" y="161"/>
                    <a:pt x="68" y="138"/>
                  </a:cubicBezTo>
                  <a:cubicBezTo>
                    <a:pt x="56" y="116"/>
                    <a:pt x="56" y="105"/>
                    <a:pt x="56" y="83"/>
                  </a:cubicBezTo>
                  <a:cubicBezTo>
                    <a:pt x="56" y="71"/>
                    <a:pt x="56" y="60"/>
                    <a:pt x="68" y="60"/>
                  </a:cubicBezTo>
                  <a:cubicBezTo>
                    <a:pt x="68" y="49"/>
                    <a:pt x="79" y="49"/>
                    <a:pt x="90" y="38"/>
                  </a:cubicBezTo>
                  <a:close/>
                  <a:moveTo>
                    <a:pt x="103" y="0"/>
                  </a:moveTo>
                  <a:cubicBezTo>
                    <a:pt x="96" y="0"/>
                    <a:pt x="88" y="2"/>
                    <a:pt x="79" y="5"/>
                  </a:cubicBezTo>
                  <a:cubicBezTo>
                    <a:pt x="56" y="5"/>
                    <a:pt x="45" y="16"/>
                    <a:pt x="34" y="27"/>
                  </a:cubicBezTo>
                  <a:cubicBezTo>
                    <a:pt x="23" y="38"/>
                    <a:pt x="12" y="49"/>
                    <a:pt x="12" y="71"/>
                  </a:cubicBezTo>
                  <a:cubicBezTo>
                    <a:pt x="1" y="94"/>
                    <a:pt x="12" y="116"/>
                    <a:pt x="12" y="149"/>
                  </a:cubicBezTo>
                  <a:cubicBezTo>
                    <a:pt x="31" y="228"/>
                    <a:pt x="60" y="263"/>
                    <a:pt x="104" y="263"/>
                  </a:cubicBezTo>
                  <a:cubicBezTo>
                    <a:pt x="110" y="263"/>
                    <a:pt x="116" y="262"/>
                    <a:pt x="123" y="261"/>
                  </a:cubicBezTo>
                  <a:cubicBezTo>
                    <a:pt x="157" y="261"/>
                    <a:pt x="179" y="250"/>
                    <a:pt x="190" y="216"/>
                  </a:cubicBezTo>
                  <a:cubicBezTo>
                    <a:pt x="201" y="194"/>
                    <a:pt x="201" y="161"/>
                    <a:pt x="190" y="116"/>
                  </a:cubicBezTo>
                  <a:cubicBezTo>
                    <a:pt x="179" y="71"/>
                    <a:pt x="168" y="38"/>
                    <a:pt x="146" y="27"/>
                  </a:cubicBezTo>
                  <a:cubicBezTo>
                    <a:pt x="137" y="11"/>
                    <a:pt x="123" y="0"/>
                    <a:pt x="103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41"/>
            <p:cNvSpPr/>
            <p:nvPr/>
          </p:nvSpPr>
          <p:spPr>
            <a:xfrm rot="1205253">
              <a:off x="6915526" y="2927089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0"/>
                  </a:moveTo>
                  <a:lnTo>
                    <a:pt x="1" y="56"/>
                  </a:lnTo>
                  <a:lnTo>
                    <a:pt x="12" y="100"/>
                  </a:lnTo>
                  <a:lnTo>
                    <a:pt x="68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3" y="234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1"/>
            <p:cNvSpPr/>
            <p:nvPr/>
          </p:nvSpPr>
          <p:spPr>
            <a:xfrm rot="1205253">
              <a:off x="6999754" y="2649095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6" y="12"/>
                  </a:lnTo>
                  <a:lnTo>
                    <a:pt x="1" y="56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41"/>
            <p:cNvSpPr/>
            <p:nvPr/>
          </p:nvSpPr>
          <p:spPr>
            <a:xfrm rot="1205253">
              <a:off x="6993870" y="2689280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79" y="38"/>
                  </a:moveTo>
                  <a:cubicBezTo>
                    <a:pt x="90" y="38"/>
                    <a:pt x="90" y="38"/>
                    <a:pt x="101" y="50"/>
                  </a:cubicBezTo>
                  <a:cubicBezTo>
                    <a:pt x="101" y="50"/>
                    <a:pt x="112" y="61"/>
                    <a:pt x="112" y="72"/>
                  </a:cubicBezTo>
                  <a:cubicBezTo>
                    <a:pt x="123" y="83"/>
                    <a:pt x="123" y="105"/>
                    <a:pt x="123" y="128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6"/>
                    <a:pt x="134" y="217"/>
                  </a:cubicBezTo>
                  <a:cubicBezTo>
                    <a:pt x="123" y="217"/>
                    <a:pt x="123" y="228"/>
                    <a:pt x="112" y="228"/>
                  </a:cubicBezTo>
                  <a:cubicBezTo>
                    <a:pt x="101" y="228"/>
                    <a:pt x="90" y="228"/>
                    <a:pt x="90" y="217"/>
                  </a:cubicBezTo>
                  <a:cubicBezTo>
                    <a:pt x="79" y="217"/>
                    <a:pt x="68" y="206"/>
                    <a:pt x="68" y="194"/>
                  </a:cubicBezTo>
                  <a:cubicBezTo>
                    <a:pt x="68" y="183"/>
                    <a:pt x="56" y="161"/>
                    <a:pt x="56" y="139"/>
                  </a:cubicBezTo>
                  <a:cubicBezTo>
                    <a:pt x="45" y="116"/>
                    <a:pt x="45" y="105"/>
                    <a:pt x="45" y="83"/>
                  </a:cubicBezTo>
                  <a:cubicBezTo>
                    <a:pt x="45" y="72"/>
                    <a:pt x="45" y="61"/>
                    <a:pt x="56" y="61"/>
                  </a:cubicBezTo>
                  <a:cubicBezTo>
                    <a:pt x="56" y="50"/>
                    <a:pt x="68" y="50"/>
                    <a:pt x="79" y="38"/>
                  </a:cubicBezTo>
                  <a:close/>
                  <a:moveTo>
                    <a:pt x="92" y="1"/>
                  </a:moveTo>
                  <a:cubicBezTo>
                    <a:pt x="85" y="1"/>
                    <a:pt x="77" y="2"/>
                    <a:pt x="68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50"/>
                    <a:pt x="1" y="72"/>
                  </a:cubicBezTo>
                  <a:cubicBezTo>
                    <a:pt x="1" y="94"/>
                    <a:pt x="1" y="116"/>
                    <a:pt x="1" y="150"/>
                  </a:cubicBezTo>
                  <a:cubicBezTo>
                    <a:pt x="20" y="228"/>
                    <a:pt x="48" y="263"/>
                    <a:pt x="93" y="263"/>
                  </a:cubicBezTo>
                  <a:cubicBezTo>
                    <a:pt x="99" y="263"/>
                    <a:pt x="105" y="263"/>
                    <a:pt x="112" y="261"/>
                  </a:cubicBezTo>
                  <a:cubicBezTo>
                    <a:pt x="146" y="261"/>
                    <a:pt x="168" y="250"/>
                    <a:pt x="179" y="217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68" y="72"/>
                    <a:pt x="157" y="38"/>
                    <a:pt x="146" y="27"/>
                  </a:cubicBezTo>
                  <a:cubicBezTo>
                    <a:pt x="129" y="11"/>
                    <a:pt x="113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1"/>
            <p:cNvSpPr/>
            <p:nvPr/>
          </p:nvSpPr>
          <p:spPr>
            <a:xfrm rot="1205253">
              <a:off x="6986345" y="2730526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1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68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41"/>
            <p:cNvSpPr/>
            <p:nvPr/>
          </p:nvSpPr>
          <p:spPr>
            <a:xfrm rot="1205253">
              <a:off x="6845472" y="3127146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12"/>
                  </a:lnTo>
                  <a:lnTo>
                    <a:pt x="56" y="56"/>
                  </a:lnTo>
                  <a:lnTo>
                    <a:pt x="89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1"/>
            <p:cNvSpPr/>
            <p:nvPr/>
          </p:nvSpPr>
          <p:spPr>
            <a:xfrm rot="1205253">
              <a:off x="6335845" y="2999930"/>
              <a:ext cx="18390" cy="25491"/>
            </a:xfrm>
            <a:custGeom>
              <a:avLst/>
              <a:gdLst/>
              <a:ahLst/>
              <a:cxnLst/>
              <a:rect l="l" t="t" r="r" b="b"/>
              <a:pathLst>
                <a:path w="202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" y="112"/>
                  </a:lnTo>
                  <a:lnTo>
                    <a:pt x="56" y="57"/>
                  </a:lnTo>
                  <a:lnTo>
                    <a:pt x="90" y="235"/>
                  </a:lnTo>
                  <a:lnTo>
                    <a:pt x="23" y="246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13"/>
                  </a:lnTo>
                  <a:lnTo>
                    <a:pt x="146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41"/>
            <p:cNvSpPr/>
            <p:nvPr/>
          </p:nvSpPr>
          <p:spPr>
            <a:xfrm rot="1205253">
              <a:off x="6328646" y="3040974"/>
              <a:ext cx="17388" cy="23943"/>
            </a:xfrm>
            <a:custGeom>
              <a:avLst/>
              <a:gdLst/>
              <a:ahLst/>
              <a:cxnLst/>
              <a:rect l="l" t="t" r="r" b="b"/>
              <a:pathLst>
                <a:path w="191" h="263" extrusionOk="0">
                  <a:moveTo>
                    <a:pt x="79" y="38"/>
                  </a:moveTo>
                  <a:cubicBezTo>
                    <a:pt x="90" y="38"/>
                    <a:pt x="90" y="38"/>
                    <a:pt x="101" y="49"/>
                  </a:cubicBezTo>
                  <a:cubicBezTo>
                    <a:pt x="112" y="49"/>
                    <a:pt x="112" y="60"/>
                    <a:pt x="112" y="71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49"/>
                    <a:pt x="134" y="161"/>
                    <a:pt x="134" y="183"/>
                  </a:cubicBezTo>
                  <a:cubicBezTo>
                    <a:pt x="134" y="194"/>
                    <a:pt x="134" y="205"/>
                    <a:pt x="134" y="205"/>
                  </a:cubicBezTo>
                  <a:cubicBezTo>
                    <a:pt x="123" y="216"/>
                    <a:pt x="123" y="216"/>
                    <a:pt x="112" y="216"/>
                  </a:cubicBezTo>
                  <a:cubicBezTo>
                    <a:pt x="106" y="222"/>
                    <a:pt x="101" y="225"/>
                    <a:pt x="97" y="225"/>
                  </a:cubicBezTo>
                  <a:cubicBezTo>
                    <a:pt x="93" y="225"/>
                    <a:pt x="90" y="222"/>
                    <a:pt x="90" y="216"/>
                  </a:cubicBezTo>
                  <a:cubicBezTo>
                    <a:pt x="79" y="216"/>
                    <a:pt x="79" y="205"/>
                    <a:pt x="68" y="194"/>
                  </a:cubicBezTo>
                  <a:cubicBezTo>
                    <a:pt x="68" y="183"/>
                    <a:pt x="56" y="161"/>
                    <a:pt x="56" y="138"/>
                  </a:cubicBezTo>
                  <a:cubicBezTo>
                    <a:pt x="56" y="116"/>
                    <a:pt x="45" y="94"/>
                    <a:pt x="45" y="83"/>
                  </a:cubicBezTo>
                  <a:cubicBezTo>
                    <a:pt x="45" y="71"/>
                    <a:pt x="56" y="60"/>
                    <a:pt x="56" y="49"/>
                  </a:cubicBezTo>
                  <a:cubicBezTo>
                    <a:pt x="56" y="49"/>
                    <a:pt x="68" y="38"/>
                    <a:pt x="79" y="38"/>
                  </a:cubicBezTo>
                  <a:close/>
                  <a:moveTo>
                    <a:pt x="94" y="0"/>
                  </a:moveTo>
                  <a:cubicBezTo>
                    <a:pt x="86" y="0"/>
                    <a:pt x="77" y="1"/>
                    <a:pt x="68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49"/>
                    <a:pt x="1" y="71"/>
                  </a:cubicBezTo>
                  <a:cubicBezTo>
                    <a:pt x="1" y="94"/>
                    <a:pt x="1" y="116"/>
                    <a:pt x="1" y="149"/>
                  </a:cubicBezTo>
                  <a:cubicBezTo>
                    <a:pt x="20" y="228"/>
                    <a:pt x="48" y="263"/>
                    <a:pt x="92" y="263"/>
                  </a:cubicBezTo>
                  <a:cubicBezTo>
                    <a:pt x="99" y="263"/>
                    <a:pt x="105" y="262"/>
                    <a:pt x="112" y="261"/>
                  </a:cubicBezTo>
                  <a:cubicBezTo>
                    <a:pt x="145" y="261"/>
                    <a:pt x="168" y="239"/>
                    <a:pt x="179" y="216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79" y="71"/>
                    <a:pt x="157" y="38"/>
                    <a:pt x="145" y="16"/>
                  </a:cubicBezTo>
                  <a:cubicBezTo>
                    <a:pt x="130" y="8"/>
                    <a:pt x="114" y="0"/>
                    <a:pt x="94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41"/>
            <p:cNvSpPr/>
            <p:nvPr/>
          </p:nvSpPr>
          <p:spPr>
            <a:xfrm rot="1205253">
              <a:off x="6771286" y="3114744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0" y="45"/>
                  </a:moveTo>
                  <a:cubicBezTo>
                    <a:pt x="112" y="56"/>
                    <a:pt x="112" y="67"/>
                    <a:pt x="123" y="78"/>
                  </a:cubicBezTo>
                  <a:cubicBezTo>
                    <a:pt x="123" y="89"/>
                    <a:pt x="134" y="100"/>
                    <a:pt x="134" y="134"/>
                  </a:cubicBezTo>
                  <a:cubicBezTo>
                    <a:pt x="134" y="156"/>
                    <a:pt x="145" y="167"/>
                    <a:pt x="145" y="178"/>
                  </a:cubicBezTo>
                  <a:cubicBezTo>
                    <a:pt x="145" y="201"/>
                    <a:pt x="134" y="212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lnTo>
                    <a:pt x="89" y="223"/>
                  </a:lnTo>
                  <a:cubicBezTo>
                    <a:pt x="89" y="223"/>
                    <a:pt x="78" y="212"/>
                    <a:pt x="78" y="201"/>
                  </a:cubicBezTo>
                  <a:cubicBezTo>
                    <a:pt x="67" y="178"/>
                    <a:pt x="67" y="167"/>
                    <a:pt x="56" y="145"/>
                  </a:cubicBezTo>
                  <a:cubicBezTo>
                    <a:pt x="56" y="123"/>
                    <a:pt x="56" y="100"/>
                    <a:pt x="56" y="89"/>
                  </a:cubicBezTo>
                  <a:cubicBezTo>
                    <a:pt x="56" y="78"/>
                    <a:pt x="56" y="67"/>
                    <a:pt x="56" y="56"/>
                  </a:cubicBezTo>
                  <a:cubicBezTo>
                    <a:pt x="67" y="56"/>
                    <a:pt x="67" y="45"/>
                    <a:pt x="78" y="45"/>
                  </a:cubicBezTo>
                  <a:close/>
                  <a:moveTo>
                    <a:pt x="78" y="0"/>
                  </a:moveTo>
                  <a:cubicBezTo>
                    <a:pt x="56" y="11"/>
                    <a:pt x="34" y="11"/>
                    <a:pt x="22" y="22"/>
                  </a:cubicBezTo>
                  <a:cubicBezTo>
                    <a:pt x="11" y="34"/>
                    <a:pt x="11" y="56"/>
                    <a:pt x="0" y="78"/>
                  </a:cubicBezTo>
                  <a:cubicBezTo>
                    <a:pt x="0" y="100"/>
                    <a:pt x="0" y="123"/>
                    <a:pt x="11" y="156"/>
                  </a:cubicBezTo>
                  <a:cubicBezTo>
                    <a:pt x="21" y="226"/>
                    <a:pt x="58" y="269"/>
                    <a:pt x="106" y="269"/>
                  </a:cubicBezTo>
                  <a:cubicBezTo>
                    <a:pt x="111" y="269"/>
                    <a:pt x="117" y="269"/>
                    <a:pt x="123" y="268"/>
                  </a:cubicBezTo>
                  <a:cubicBezTo>
                    <a:pt x="156" y="256"/>
                    <a:pt x="167" y="245"/>
                    <a:pt x="178" y="223"/>
                  </a:cubicBezTo>
                  <a:cubicBezTo>
                    <a:pt x="190" y="201"/>
                    <a:pt x="190" y="167"/>
                    <a:pt x="190" y="123"/>
                  </a:cubicBezTo>
                  <a:cubicBezTo>
                    <a:pt x="178" y="78"/>
                    <a:pt x="167" y="45"/>
                    <a:pt x="145" y="22"/>
                  </a:cubicBezTo>
                  <a:cubicBezTo>
                    <a:pt x="123" y="11"/>
                    <a:pt x="100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41"/>
            <p:cNvSpPr/>
            <p:nvPr/>
          </p:nvSpPr>
          <p:spPr>
            <a:xfrm rot="1205253">
              <a:off x="6807885" y="3121315"/>
              <a:ext cx="18299" cy="24034"/>
            </a:xfrm>
            <a:custGeom>
              <a:avLst/>
              <a:gdLst/>
              <a:ahLst/>
              <a:cxnLst/>
              <a:rect l="l" t="t" r="r" b="b"/>
              <a:pathLst>
                <a:path w="201" h="264" extrusionOk="0">
                  <a:moveTo>
                    <a:pt x="89" y="39"/>
                  </a:moveTo>
                  <a:cubicBezTo>
                    <a:pt x="89" y="39"/>
                    <a:pt x="100" y="39"/>
                    <a:pt x="112" y="50"/>
                  </a:cubicBezTo>
                  <a:cubicBezTo>
                    <a:pt x="112" y="50"/>
                    <a:pt x="123" y="61"/>
                    <a:pt x="123" y="72"/>
                  </a:cubicBezTo>
                  <a:cubicBezTo>
                    <a:pt x="134" y="83"/>
                    <a:pt x="134" y="106"/>
                    <a:pt x="134" y="128"/>
                  </a:cubicBezTo>
                  <a:cubicBezTo>
                    <a:pt x="145" y="150"/>
                    <a:pt x="145" y="161"/>
                    <a:pt x="145" y="184"/>
                  </a:cubicBezTo>
                  <a:cubicBezTo>
                    <a:pt x="145" y="195"/>
                    <a:pt x="145" y="206"/>
                    <a:pt x="134" y="206"/>
                  </a:cubicBezTo>
                  <a:cubicBezTo>
                    <a:pt x="134" y="217"/>
                    <a:pt x="123" y="217"/>
                    <a:pt x="112" y="228"/>
                  </a:cubicBezTo>
                  <a:cubicBezTo>
                    <a:pt x="112" y="228"/>
                    <a:pt x="100" y="228"/>
                    <a:pt x="89" y="217"/>
                  </a:cubicBezTo>
                  <a:cubicBezTo>
                    <a:pt x="89" y="217"/>
                    <a:pt x="78" y="206"/>
                    <a:pt x="78" y="195"/>
                  </a:cubicBezTo>
                  <a:cubicBezTo>
                    <a:pt x="67" y="184"/>
                    <a:pt x="67" y="161"/>
                    <a:pt x="67" y="139"/>
                  </a:cubicBezTo>
                  <a:cubicBezTo>
                    <a:pt x="56" y="117"/>
                    <a:pt x="56" y="94"/>
                    <a:pt x="56" y="83"/>
                  </a:cubicBezTo>
                  <a:cubicBezTo>
                    <a:pt x="56" y="72"/>
                    <a:pt x="56" y="61"/>
                    <a:pt x="67" y="50"/>
                  </a:cubicBezTo>
                  <a:cubicBezTo>
                    <a:pt x="67" y="50"/>
                    <a:pt x="78" y="39"/>
                    <a:pt x="89" y="39"/>
                  </a:cubicBezTo>
                  <a:close/>
                  <a:moveTo>
                    <a:pt x="105" y="1"/>
                  </a:moveTo>
                  <a:cubicBezTo>
                    <a:pt x="97" y="1"/>
                    <a:pt x="88" y="2"/>
                    <a:pt x="78" y="5"/>
                  </a:cubicBezTo>
                  <a:cubicBezTo>
                    <a:pt x="56" y="5"/>
                    <a:pt x="45" y="17"/>
                    <a:pt x="34" y="28"/>
                  </a:cubicBezTo>
                  <a:cubicBezTo>
                    <a:pt x="22" y="39"/>
                    <a:pt x="11" y="50"/>
                    <a:pt x="11" y="72"/>
                  </a:cubicBezTo>
                  <a:cubicBezTo>
                    <a:pt x="0" y="94"/>
                    <a:pt x="11" y="117"/>
                    <a:pt x="11" y="150"/>
                  </a:cubicBezTo>
                  <a:cubicBezTo>
                    <a:pt x="31" y="228"/>
                    <a:pt x="59" y="264"/>
                    <a:pt x="103" y="264"/>
                  </a:cubicBezTo>
                  <a:cubicBezTo>
                    <a:pt x="109" y="264"/>
                    <a:pt x="116" y="263"/>
                    <a:pt x="123" y="262"/>
                  </a:cubicBezTo>
                  <a:cubicBezTo>
                    <a:pt x="156" y="262"/>
                    <a:pt x="178" y="239"/>
                    <a:pt x="190" y="217"/>
                  </a:cubicBezTo>
                  <a:cubicBezTo>
                    <a:pt x="201" y="195"/>
                    <a:pt x="201" y="161"/>
                    <a:pt x="190" y="117"/>
                  </a:cubicBezTo>
                  <a:cubicBezTo>
                    <a:pt x="178" y="72"/>
                    <a:pt x="167" y="39"/>
                    <a:pt x="145" y="17"/>
                  </a:cubicBezTo>
                  <a:cubicBezTo>
                    <a:pt x="137" y="9"/>
                    <a:pt x="124" y="1"/>
                    <a:pt x="105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1"/>
            <p:cNvSpPr/>
            <p:nvPr/>
          </p:nvSpPr>
          <p:spPr>
            <a:xfrm rot="1205253">
              <a:off x="6889113" y="3093382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56" y="57"/>
                  </a:lnTo>
                  <a:lnTo>
                    <a:pt x="89" y="224"/>
                  </a:lnTo>
                  <a:lnTo>
                    <a:pt x="23" y="235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3"/>
                  </a:lnTo>
                  <a:lnTo>
                    <a:pt x="145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41"/>
            <p:cNvSpPr/>
            <p:nvPr/>
          </p:nvSpPr>
          <p:spPr>
            <a:xfrm rot="1205253">
              <a:off x="6925837" y="3099252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11" y="101"/>
                  </a:lnTo>
                  <a:lnTo>
                    <a:pt x="56" y="57"/>
                  </a:lnTo>
                  <a:lnTo>
                    <a:pt x="89" y="235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3"/>
                  </a:lnTo>
                  <a:lnTo>
                    <a:pt x="145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1"/>
            <p:cNvSpPr/>
            <p:nvPr/>
          </p:nvSpPr>
          <p:spPr>
            <a:xfrm rot="1205253">
              <a:off x="6918777" y="3139507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1" y="45"/>
                  </a:moveTo>
                  <a:cubicBezTo>
                    <a:pt x="112" y="56"/>
                    <a:pt x="112" y="67"/>
                    <a:pt x="123" y="78"/>
                  </a:cubicBezTo>
                  <a:cubicBezTo>
                    <a:pt x="123" y="90"/>
                    <a:pt x="134" y="101"/>
                    <a:pt x="134" y="134"/>
                  </a:cubicBezTo>
                  <a:cubicBezTo>
                    <a:pt x="134" y="156"/>
                    <a:pt x="145" y="168"/>
                    <a:pt x="145" y="179"/>
                  </a:cubicBezTo>
                  <a:cubicBezTo>
                    <a:pt x="145" y="201"/>
                    <a:pt x="145" y="212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lnTo>
                    <a:pt x="89" y="223"/>
                  </a:lnTo>
                  <a:cubicBezTo>
                    <a:pt x="89" y="223"/>
                    <a:pt x="78" y="212"/>
                    <a:pt x="78" y="201"/>
                  </a:cubicBezTo>
                  <a:cubicBezTo>
                    <a:pt x="67" y="179"/>
                    <a:pt x="67" y="168"/>
                    <a:pt x="56" y="145"/>
                  </a:cubicBezTo>
                  <a:cubicBezTo>
                    <a:pt x="56" y="123"/>
                    <a:pt x="56" y="101"/>
                    <a:pt x="56" y="90"/>
                  </a:cubicBezTo>
                  <a:cubicBezTo>
                    <a:pt x="56" y="78"/>
                    <a:pt x="56" y="67"/>
                    <a:pt x="56" y="56"/>
                  </a:cubicBezTo>
                  <a:cubicBezTo>
                    <a:pt x="67" y="56"/>
                    <a:pt x="67" y="45"/>
                    <a:pt x="78" y="45"/>
                  </a:cubicBezTo>
                  <a:close/>
                  <a:moveTo>
                    <a:pt x="78" y="0"/>
                  </a:moveTo>
                  <a:cubicBezTo>
                    <a:pt x="56" y="12"/>
                    <a:pt x="34" y="12"/>
                    <a:pt x="23" y="23"/>
                  </a:cubicBezTo>
                  <a:cubicBezTo>
                    <a:pt x="11" y="34"/>
                    <a:pt x="11" y="56"/>
                    <a:pt x="11" y="78"/>
                  </a:cubicBezTo>
                  <a:cubicBezTo>
                    <a:pt x="0" y="101"/>
                    <a:pt x="0" y="123"/>
                    <a:pt x="11" y="156"/>
                  </a:cubicBezTo>
                  <a:cubicBezTo>
                    <a:pt x="21" y="226"/>
                    <a:pt x="58" y="269"/>
                    <a:pt x="106" y="269"/>
                  </a:cubicBezTo>
                  <a:cubicBezTo>
                    <a:pt x="112" y="269"/>
                    <a:pt x="117" y="269"/>
                    <a:pt x="123" y="268"/>
                  </a:cubicBezTo>
                  <a:cubicBezTo>
                    <a:pt x="156" y="257"/>
                    <a:pt x="167" y="246"/>
                    <a:pt x="179" y="223"/>
                  </a:cubicBezTo>
                  <a:cubicBezTo>
                    <a:pt x="190" y="201"/>
                    <a:pt x="190" y="168"/>
                    <a:pt x="190" y="123"/>
                  </a:cubicBezTo>
                  <a:cubicBezTo>
                    <a:pt x="179" y="78"/>
                    <a:pt x="167" y="45"/>
                    <a:pt x="145" y="23"/>
                  </a:cubicBezTo>
                  <a:cubicBezTo>
                    <a:pt x="134" y="0"/>
                    <a:pt x="101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1"/>
            <p:cNvSpPr/>
            <p:nvPr/>
          </p:nvSpPr>
          <p:spPr>
            <a:xfrm rot="1205253">
              <a:off x="6355372" y="2878814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67" y="12"/>
                  </a:lnTo>
                  <a:lnTo>
                    <a:pt x="0" y="56"/>
                  </a:lnTo>
                  <a:lnTo>
                    <a:pt x="12" y="101"/>
                  </a:lnTo>
                  <a:lnTo>
                    <a:pt x="67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1"/>
            <p:cNvSpPr/>
            <p:nvPr/>
          </p:nvSpPr>
          <p:spPr>
            <a:xfrm rot="1205253">
              <a:off x="6349491" y="2918984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9" y="38"/>
                  </a:moveTo>
                  <a:cubicBezTo>
                    <a:pt x="90" y="38"/>
                    <a:pt x="90" y="38"/>
                    <a:pt x="101" y="49"/>
                  </a:cubicBezTo>
                  <a:cubicBezTo>
                    <a:pt x="101" y="49"/>
                    <a:pt x="112" y="61"/>
                    <a:pt x="112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7"/>
                  </a:cubicBezTo>
                  <a:cubicBezTo>
                    <a:pt x="123" y="217"/>
                    <a:pt x="123" y="228"/>
                    <a:pt x="112" y="228"/>
                  </a:cubicBezTo>
                  <a:cubicBezTo>
                    <a:pt x="101" y="228"/>
                    <a:pt x="90" y="228"/>
                    <a:pt x="90" y="217"/>
                  </a:cubicBezTo>
                  <a:cubicBezTo>
                    <a:pt x="79" y="217"/>
                    <a:pt x="79" y="205"/>
                    <a:pt x="67" y="194"/>
                  </a:cubicBezTo>
                  <a:cubicBezTo>
                    <a:pt x="67" y="183"/>
                    <a:pt x="56" y="161"/>
                    <a:pt x="56" y="139"/>
                  </a:cubicBezTo>
                  <a:cubicBezTo>
                    <a:pt x="56" y="116"/>
                    <a:pt x="45" y="94"/>
                    <a:pt x="45" y="83"/>
                  </a:cubicBezTo>
                  <a:cubicBezTo>
                    <a:pt x="45" y="72"/>
                    <a:pt x="45" y="61"/>
                    <a:pt x="56" y="61"/>
                  </a:cubicBezTo>
                  <a:cubicBezTo>
                    <a:pt x="56" y="49"/>
                    <a:pt x="67" y="49"/>
                    <a:pt x="79" y="38"/>
                  </a:cubicBezTo>
                  <a:close/>
                  <a:moveTo>
                    <a:pt x="92" y="1"/>
                  </a:moveTo>
                  <a:cubicBezTo>
                    <a:pt x="85" y="1"/>
                    <a:pt x="76" y="2"/>
                    <a:pt x="67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49"/>
                    <a:pt x="1" y="72"/>
                  </a:cubicBezTo>
                  <a:cubicBezTo>
                    <a:pt x="1" y="94"/>
                    <a:pt x="1" y="116"/>
                    <a:pt x="1" y="150"/>
                  </a:cubicBezTo>
                  <a:cubicBezTo>
                    <a:pt x="20" y="228"/>
                    <a:pt x="48" y="263"/>
                    <a:pt x="92" y="263"/>
                  </a:cubicBezTo>
                  <a:cubicBezTo>
                    <a:pt x="99" y="263"/>
                    <a:pt x="105" y="263"/>
                    <a:pt x="112" y="261"/>
                  </a:cubicBezTo>
                  <a:cubicBezTo>
                    <a:pt x="145" y="261"/>
                    <a:pt x="168" y="250"/>
                    <a:pt x="179" y="217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68" y="72"/>
                    <a:pt x="157" y="38"/>
                    <a:pt x="145" y="27"/>
                  </a:cubicBezTo>
                  <a:cubicBezTo>
                    <a:pt x="129" y="11"/>
                    <a:pt x="113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41"/>
            <p:cNvSpPr/>
            <p:nvPr/>
          </p:nvSpPr>
          <p:spPr>
            <a:xfrm rot="1205253">
              <a:off x="6342135" y="2959275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1" y="67"/>
                  </a:lnTo>
                  <a:lnTo>
                    <a:pt x="12" y="112"/>
                  </a:lnTo>
                  <a:lnTo>
                    <a:pt x="67" y="56"/>
                  </a:lnTo>
                  <a:lnTo>
                    <a:pt x="101" y="234"/>
                  </a:lnTo>
                  <a:lnTo>
                    <a:pt x="34" y="245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12"/>
                  </a:lnTo>
                  <a:lnTo>
                    <a:pt x="145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41"/>
            <p:cNvSpPr/>
            <p:nvPr/>
          </p:nvSpPr>
          <p:spPr>
            <a:xfrm rot="1205253">
              <a:off x="6393036" y="2885028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1"/>
            <p:cNvSpPr/>
            <p:nvPr/>
          </p:nvSpPr>
          <p:spPr>
            <a:xfrm rot="1205253">
              <a:off x="6428647" y="2891524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1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7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68"/>
                  </a:lnTo>
                  <a:lnTo>
                    <a:pt x="212" y="234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1"/>
            <p:cNvSpPr/>
            <p:nvPr/>
          </p:nvSpPr>
          <p:spPr>
            <a:xfrm rot="1205253">
              <a:off x="6385775" y="2925511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7" y="57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1"/>
            <p:cNvSpPr/>
            <p:nvPr/>
          </p:nvSpPr>
          <p:spPr>
            <a:xfrm rot="1205253">
              <a:off x="6379485" y="2966257"/>
              <a:ext cx="18390" cy="25400"/>
            </a:xfrm>
            <a:custGeom>
              <a:avLst/>
              <a:gdLst/>
              <a:ahLst/>
              <a:cxnLst/>
              <a:rect l="l" t="t" r="r" b="b"/>
              <a:pathLst>
                <a:path w="202" h="279" extrusionOk="0">
                  <a:moveTo>
                    <a:pt x="101" y="1"/>
                  </a:moveTo>
                  <a:lnTo>
                    <a:pt x="56" y="12"/>
                  </a:lnTo>
                  <a:lnTo>
                    <a:pt x="1" y="56"/>
                  </a:lnTo>
                  <a:lnTo>
                    <a:pt x="1" y="101"/>
                  </a:lnTo>
                  <a:lnTo>
                    <a:pt x="56" y="56"/>
                  </a:lnTo>
                  <a:lnTo>
                    <a:pt x="90" y="223"/>
                  </a:lnTo>
                  <a:lnTo>
                    <a:pt x="23" y="234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1"/>
            <p:cNvSpPr/>
            <p:nvPr/>
          </p:nvSpPr>
          <p:spPr>
            <a:xfrm rot="1205253">
              <a:off x="6372350" y="3007030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0"/>
                  </a:moveTo>
                  <a:lnTo>
                    <a:pt x="1" y="56"/>
                  </a:lnTo>
                  <a:lnTo>
                    <a:pt x="12" y="100"/>
                  </a:lnTo>
                  <a:lnTo>
                    <a:pt x="68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7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41"/>
            <p:cNvSpPr/>
            <p:nvPr/>
          </p:nvSpPr>
          <p:spPr>
            <a:xfrm rot="1205253">
              <a:off x="6365369" y="3046844"/>
              <a:ext cx="17388" cy="23943"/>
            </a:xfrm>
            <a:custGeom>
              <a:avLst/>
              <a:gdLst/>
              <a:ahLst/>
              <a:cxnLst/>
              <a:rect l="l" t="t" r="r" b="b"/>
              <a:pathLst>
                <a:path w="191" h="263" extrusionOk="0">
                  <a:moveTo>
                    <a:pt x="79" y="38"/>
                  </a:moveTo>
                  <a:cubicBezTo>
                    <a:pt x="90" y="38"/>
                    <a:pt x="101" y="38"/>
                    <a:pt x="101" y="49"/>
                  </a:cubicBezTo>
                  <a:cubicBezTo>
                    <a:pt x="112" y="49"/>
                    <a:pt x="123" y="60"/>
                    <a:pt x="123" y="71"/>
                  </a:cubicBezTo>
                  <a:cubicBezTo>
                    <a:pt x="123" y="83"/>
                    <a:pt x="134" y="105"/>
                    <a:pt x="134" y="127"/>
                  </a:cubicBezTo>
                  <a:cubicBezTo>
                    <a:pt x="145" y="149"/>
                    <a:pt x="145" y="172"/>
                    <a:pt x="145" y="183"/>
                  </a:cubicBezTo>
                  <a:cubicBezTo>
                    <a:pt x="145" y="194"/>
                    <a:pt x="145" y="205"/>
                    <a:pt x="134" y="216"/>
                  </a:cubicBezTo>
                  <a:cubicBezTo>
                    <a:pt x="134" y="216"/>
                    <a:pt x="123" y="227"/>
                    <a:pt x="112" y="227"/>
                  </a:cubicBezTo>
                  <a:cubicBezTo>
                    <a:pt x="101" y="227"/>
                    <a:pt x="101" y="227"/>
                    <a:pt x="90" y="216"/>
                  </a:cubicBezTo>
                  <a:cubicBezTo>
                    <a:pt x="90" y="216"/>
                    <a:pt x="79" y="205"/>
                    <a:pt x="79" y="194"/>
                  </a:cubicBezTo>
                  <a:cubicBezTo>
                    <a:pt x="68" y="183"/>
                    <a:pt x="68" y="161"/>
                    <a:pt x="56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1"/>
                    <a:pt x="56" y="60"/>
                    <a:pt x="56" y="60"/>
                  </a:cubicBezTo>
                  <a:cubicBezTo>
                    <a:pt x="68" y="49"/>
                    <a:pt x="68" y="49"/>
                    <a:pt x="79" y="38"/>
                  </a:cubicBezTo>
                  <a:close/>
                  <a:moveTo>
                    <a:pt x="98" y="0"/>
                  </a:moveTo>
                  <a:cubicBezTo>
                    <a:pt x="91" y="0"/>
                    <a:pt x="85" y="2"/>
                    <a:pt x="79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8"/>
                    <a:pt x="12" y="49"/>
                    <a:pt x="12" y="71"/>
                  </a:cubicBezTo>
                  <a:cubicBezTo>
                    <a:pt x="1" y="94"/>
                    <a:pt x="1" y="116"/>
                    <a:pt x="12" y="149"/>
                  </a:cubicBezTo>
                  <a:cubicBezTo>
                    <a:pt x="22" y="228"/>
                    <a:pt x="57" y="263"/>
                    <a:pt x="103" y="263"/>
                  </a:cubicBezTo>
                  <a:cubicBezTo>
                    <a:pt x="110" y="263"/>
                    <a:pt x="116" y="262"/>
                    <a:pt x="123" y="261"/>
                  </a:cubicBezTo>
                  <a:cubicBezTo>
                    <a:pt x="157" y="261"/>
                    <a:pt x="168" y="239"/>
                    <a:pt x="179" y="216"/>
                  </a:cubicBezTo>
                  <a:cubicBezTo>
                    <a:pt x="190" y="194"/>
                    <a:pt x="190" y="161"/>
                    <a:pt x="190" y="116"/>
                  </a:cubicBezTo>
                  <a:cubicBezTo>
                    <a:pt x="179" y="71"/>
                    <a:pt x="168" y="38"/>
                    <a:pt x="145" y="27"/>
                  </a:cubicBezTo>
                  <a:cubicBezTo>
                    <a:pt x="137" y="11"/>
                    <a:pt x="117" y="0"/>
                    <a:pt x="9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41"/>
            <p:cNvSpPr/>
            <p:nvPr/>
          </p:nvSpPr>
          <p:spPr>
            <a:xfrm rot="1205253">
              <a:off x="6422499" y="2931380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7" y="57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3"/>
                  </a:lnTo>
                  <a:lnTo>
                    <a:pt x="145" y="21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1"/>
            <p:cNvSpPr/>
            <p:nvPr/>
          </p:nvSpPr>
          <p:spPr>
            <a:xfrm rot="1205253">
              <a:off x="6460148" y="2937682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1" y="67"/>
                  </a:lnTo>
                  <a:lnTo>
                    <a:pt x="1" y="100"/>
                  </a:lnTo>
                  <a:lnTo>
                    <a:pt x="56" y="56"/>
                  </a:lnTo>
                  <a:lnTo>
                    <a:pt x="90" y="234"/>
                  </a:lnTo>
                  <a:lnTo>
                    <a:pt x="23" y="245"/>
                  </a:lnTo>
                  <a:lnTo>
                    <a:pt x="34" y="278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1"/>
            <p:cNvSpPr/>
            <p:nvPr/>
          </p:nvSpPr>
          <p:spPr>
            <a:xfrm rot="1205253">
              <a:off x="6452887" y="2978165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1"/>
            <p:cNvSpPr/>
            <p:nvPr/>
          </p:nvSpPr>
          <p:spPr>
            <a:xfrm rot="1205253">
              <a:off x="6415222" y="2971951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6" y="12"/>
                  </a:lnTo>
                  <a:lnTo>
                    <a:pt x="1" y="67"/>
                  </a:lnTo>
                  <a:lnTo>
                    <a:pt x="12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1"/>
            <p:cNvSpPr/>
            <p:nvPr/>
          </p:nvSpPr>
          <p:spPr>
            <a:xfrm rot="1205253">
              <a:off x="6445797" y="3018592"/>
              <a:ext cx="18390" cy="24580"/>
            </a:xfrm>
            <a:custGeom>
              <a:avLst/>
              <a:gdLst/>
              <a:ahLst/>
              <a:cxnLst/>
              <a:rect l="l" t="t" r="r" b="b"/>
              <a:pathLst>
                <a:path w="202" h="270" extrusionOk="0">
                  <a:moveTo>
                    <a:pt x="112" y="45"/>
                  </a:moveTo>
                  <a:cubicBezTo>
                    <a:pt x="112" y="56"/>
                    <a:pt x="123" y="56"/>
                    <a:pt x="123" y="78"/>
                  </a:cubicBezTo>
                  <a:cubicBezTo>
                    <a:pt x="123" y="89"/>
                    <a:pt x="134" y="100"/>
                    <a:pt x="134" y="123"/>
                  </a:cubicBezTo>
                  <a:cubicBezTo>
                    <a:pt x="146" y="145"/>
                    <a:pt x="146" y="167"/>
                    <a:pt x="146" y="178"/>
                  </a:cubicBezTo>
                  <a:cubicBezTo>
                    <a:pt x="146" y="189"/>
                    <a:pt x="146" y="201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lnTo>
                    <a:pt x="90" y="223"/>
                  </a:lnTo>
                  <a:cubicBezTo>
                    <a:pt x="90" y="212"/>
                    <a:pt x="79" y="212"/>
                    <a:pt x="79" y="189"/>
                  </a:cubicBezTo>
                  <a:cubicBezTo>
                    <a:pt x="68" y="178"/>
                    <a:pt x="68" y="167"/>
                    <a:pt x="68" y="145"/>
                  </a:cubicBezTo>
                  <a:cubicBezTo>
                    <a:pt x="56" y="112"/>
                    <a:pt x="56" y="100"/>
                    <a:pt x="56" y="89"/>
                  </a:cubicBezTo>
                  <a:cubicBezTo>
                    <a:pt x="56" y="67"/>
                    <a:pt x="56" y="67"/>
                    <a:pt x="56" y="56"/>
                  </a:cubicBezTo>
                  <a:cubicBezTo>
                    <a:pt x="68" y="45"/>
                    <a:pt x="79" y="45"/>
                    <a:pt x="79" y="45"/>
                  </a:cubicBezTo>
                  <a:close/>
                  <a:moveTo>
                    <a:pt x="79" y="0"/>
                  </a:moveTo>
                  <a:cubicBezTo>
                    <a:pt x="56" y="11"/>
                    <a:pt x="34" y="11"/>
                    <a:pt x="23" y="22"/>
                  </a:cubicBezTo>
                  <a:cubicBezTo>
                    <a:pt x="12" y="34"/>
                    <a:pt x="12" y="56"/>
                    <a:pt x="12" y="78"/>
                  </a:cubicBezTo>
                  <a:cubicBezTo>
                    <a:pt x="1" y="89"/>
                    <a:pt x="12" y="123"/>
                    <a:pt x="12" y="145"/>
                  </a:cubicBezTo>
                  <a:cubicBezTo>
                    <a:pt x="22" y="225"/>
                    <a:pt x="59" y="269"/>
                    <a:pt x="107" y="269"/>
                  </a:cubicBezTo>
                  <a:cubicBezTo>
                    <a:pt x="112" y="269"/>
                    <a:pt x="118" y="269"/>
                    <a:pt x="123" y="267"/>
                  </a:cubicBezTo>
                  <a:cubicBezTo>
                    <a:pt x="157" y="256"/>
                    <a:pt x="168" y="245"/>
                    <a:pt x="179" y="223"/>
                  </a:cubicBezTo>
                  <a:cubicBezTo>
                    <a:pt x="190" y="189"/>
                    <a:pt x="201" y="156"/>
                    <a:pt x="190" y="112"/>
                  </a:cubicBezTo>
                  <a:cubicBezTo>
                    <a:pt x="179" y="78"/>
                    <a:pt x="168" y="45"/>
                    <a:pt x="146" y="22"/>
                  </a:cubicBezTo>
                  <a:cubicBezTo>
                    <a:pt x="134" y="0"/>
                    <a:pt x="112" y="0"/>
                    <a:pt x="79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1"/>
            <p:cNvSpPr/>
            <p:nvPr/>
          </p:nvSpPr>
          <p:spPr>
            <a:xfrm rot="1205253">
              <a:off x="6439305" y="3059566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56"/>
                  </a:lnTo>
                  <a:lnTo>
                    <a:pt x="12" y="101"/>
                  </a:lnTo>
                  <a:lnTo>
                    <a:pt x="57" y="56"/>
                  </a:lnTo>
                  <a:lnTo>
                    <a:pt x="90" y="223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1"/>
            <p:cNvSpPr/>
            <p:nvPr/>
          </p:nvSpPr>
          <p:spPr>
            <a:xfrm rot="1205253">
              <a:off x="6661474" y="3096107"/>
              <a:ext cx="17297" cy="24671"/>
            </a:xfrm>
            <a:custGeom>
              <a:avLst/>
              <a:gdLst/>
              <a:ahLst/>
              <a:cxnLst/>
              <a:rect l="l" t="t" r="r" b="b"/>
              <a:pathLst>
                <a:path w="190" h="271" extrusionOk="0">
                  <a:moveTo>
                    <a:pt x="100" y="46"/>
                  </a:moveTo>
                  <a:cubicBezTo>
                    <a:pt x="100" y="57"/>
                    <a:pt x="112" y="68"/>
                    <a:pt x="112" y="79"/>
                  </a:cubicBezTo>
                  <a:cubicBezTo>
                    <a:pt x="123" y="90"/>
                    <a:pt x="123" y="101"/>
                    <a:pt x="134" y="124"/>
                  </a:cubicBezTo>
                  <a:cubicBezTo>
                    <a:pt x="134" y="157"/>
                    <a:pt x="134" y="168"/>
                    <a:pt x="134" y="179"/>
                  </a:cubicBezTo>
                  <a:cubicBezTo>
                    <a:pt x="134" y="201"/>
                    <a:pt x="134" y="213"/>
                    <a:pt x="134" y="213"/>
                  </a:cubicBezTo>
                  <a:cubicBezTo>
                    <a:pt x="123" y="224"/>
                    <a:pt x="123" y="224"/>
                    <a:pt x="112" y="224"/>
                  </a:cubicBezTo>
                  <a:lnTo>
                    <a:pt x="89" y="224"/>
                  </a:lnTo>
                  <a:cubicBezTo>
                    <a:pt x="78" y="224"/>
                    <a:pt x="78" y="213"/>
                    <a:pt x="67" y="201"/>
                  </a:cubicBezTo>
                  <a:cubicBezTo>
                    <a:pt x="67" y="179"/>
                    <a:pt x="56" y="168"/>
                    <a:pt x="56" y="146"/>
                  </a:cubicBezTo>
                  <a:cubicBezTo>
                    <a:pt x="56" y="124"/>
                    <a:pt x="45" y="101"/>
                    <a:pt x="45" y="90"/>
                  </a:cubicBezTo>
                  <a:cubicBezTo>
                    <a:pt x="45" y="79"/>
                    <a:pt x="56" y="68"/>
                    <a:pt x="56" y="57"/>
                  </a:cubicBezTo>
                  <a:cubicBezTo>
                    <a:pt x="56" y="46"/>
                    <a:pt x="67" y="46"/>
                    <a:pt x="78" y="46"/>
                  </a:cubicBezTo>
                  <a:close/>
                  <a:moveTo>
                    <a:pt x="67" y="1"/>
                  </a:moveTo>
                  <a:cubicBezTo>
                    <a:pt x="45" y="12"/>
                    <a:pt x="34" y="12"/>
                    <a:pt x="22" y="23"/>
                  </a:cubicBezTo>
                  <a:cubicBezTo>
                    <a:pt x="11" y="34"/>
                    <a:pt x="0" y="57"/>
                    <a:pt x="0" y="79"/>
                  </a:cubicBezTo>
                  <a:cubicBezTo>
                    <a:pt x="0" y="101"/>
                    <a:pt x="0" y="124"/>
                    <a:pt x="0" y="157"/>
                  </a:cubicBezTo>
                  <a:cubicBezTo>
                    <a:pt x="20" y="227"/>
                    <a:pt x="49" y="270"/>
                    <a:pt x="95" y="270"/>
                  </a:cubicBezTo>
                  <a:cubicBezTo>
                    <a:pt x="100" y="270"/>
                    <a:pt x="106" y="269"/>
                    <a:pt x="112" y="268"/>
                  </a:cubicBezTo>
                  <a:cubicBezTo>
                    <a:pt x="145" y="257"/>
                    <a:pt x="167" y="246"/>
                    <a:pt x="178" y="224"/>
                  </a:cubicBezTo>
                  <a:cubicBezTo>
                    <a:pt x="189" y="201"/>
                    <a:pt x="189" y="168"/>
                    <a:pt x="178" y="124"/>
                  </a:cubicBezTo>
                  <a:cubicBezTo>
                    <a:pt x="167" y="79"/>
                    <a:pt x="156" y="46"/>
                    <a:pt x="145" y="23"/>
                  </a:cubicBezTo>
                  <a:cubicBezTo>
                    <a:pt x="123" y="1"/>
                    <a:pt x="100" y="1"/>
                    <a:pt x="6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1"/>
            <p:cNvSpPr/>
            <p:nvPr/>
          </p:nvSpPr>
          <p:spPr>
            <a:xfrm rot="1205253">
              <a:off x="6496699" y="2944522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6" y="0"/>
                  </a:moveTo>
                  <a:lnTo>
                    <a:pt x="1" y="56"/>
                  </a:lnTo>
                  <a:lnTo>
                    <a:pt x="12" y="100"/>
                  </a:lnTo>
                  <a:lnTo>
                    <a:pt x="56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2" y="234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1"/>
            <p:cNvSpPr/>
            <p:nvPr/>
          </p:nvSpPr>
          <p:spPr>
            <a:xfrm rot="1205253">
              <a:off x="6489718" y="2984336"/>
              <a:ext cx="17388" cy="23943"/>
            </a:xfrm>
            <a:custGeom>
              <a:avLst/>
              <a:gdLst/>
              <a:ahLst/>
              <a:cxnLst/>
              <a:rect l="l" t="t" r="r" b="b"/>
              <a:pathLst>
                <a:path w="191" h="263" extrusionOk="0">
                  <a:moveTo>
                    <a:pt x="79" y="38"/>
                  </a:moveTo>
                  <a:cubicBezTo>
                    <a:pt x="90" y="38"/>
                    <a:pt x="101" y="38"/>
                    <a:pt x="101" y="49"/>
                  </a:cubicBezTo>
                  <a:cubicBezTo>
                    <a:pt x="112" y="49"/>
                    <a:pt x="112" y="60"/>
                    <a:pt x="123" y="72"/>
                  </a:cubicBezTo>
                  <a:cubicBezTo>
                    <a:pt x="123" y="83"/>
                    <a:pt x="134" y="105"/>
                    <a:pt x="134" y="127"/>
                  </a:cubicBezTo>
                  <a:cubicBezTo>
                    <a:pt x="134" y="150"/>
                    <a:pt x="146" y="161"/>
                    <a:pt x="146" y="183"/>
                  </a:cubicBezTo>
                  <a:cubicBezTo>
                    <a:pt x="146" y="194"/>
                    <a:pt x="134" y="205"/>
                    <a:pt x="134" y="205"/>
                  </a:cubicBezTo>
                  <a:cubicBezTo>
                    <a:pt x="134" y="216"/>
                    <a:pt x="123" y="216"/>
                    <a:pt x="112" y="228"/>
                  </a:cubicBezTo>
                  <a:cubicBezTo>
                    <a:pt x="101" y="228"/>
                    <a:pt x="101" y="228"/>
                    <a:pt x="90" y="216"/>
                  </a:cubicBezTo>
                  <a:cubicBezTo>
                    <a:pt x="90" y="216"/>
                    <a:pt x="79" y="205"/>
                    <a:pt x="79" y="194"/>
                  </a:cubicBezTo>
                  <a:cubicBezTo>
                    <a:pt x="68" y="183"/>
                    <a:pt x="68" y="161"/>
                    <a:pt x="56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0"/>
                    <a:pt x="56" y="49"/>
                  </a:cubicBezTo>
                  <a:cubicBezTo>
                    <a:pt x="68" y="49"/>
                    <a:pt x="68" y="38"/>
                    <a:pt x="79" y="38"/>
                  </a:cubicBezTo>
                  <a:close/>
                  <a:moveTo>
                    <a:pt x="100" y="0"/>
                  </a:moveTo>
                  <a:cubicBezTo>
                    <a:pt x="93" y="0"/>
                    <a:pt x="85" y="1"/>
                    <a:pt x="79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8"/>
                    <a:pt x="12" y="49"/>
                    <a:pt x="1" y="72"/>
                  </a:cubicBezTo>
                  <a:cubicBezTo>
                    <a:pt x="1" y="94"/>
                    <a:pt x="1" y="116"/>
                    <a:pt x="12" y="150"/>
                  </a:cubicBezTo>
                  <a:cubicBezTo>
                    <a:pt x="22" y="228"/>
                    <a:pt x="57" y="263"/>
                    <a:pt x="103" y="263"/>
                  </a:cubicBezTo>
                  <a:cubicBezTo>
                    <a:pt x="110" y="263"/>
                    <a:pt x="116" y="262"/>
                    <a:pt x="123" y="261"/>
                  </a:cubicBezTo>
                  <a:cubicBezTo>
                    <a:pt x="157" y="261"/>
                    <a:pt x="168" y="239"/>
                    <a:pt x="179" y="216"/>
                  </a:cubicBezTo>
                  <a:cubicBezTo>
                    <a:pt x="190" y="194"/>
                    <a:pt x="190" y="161"/>
                    <a:pt x="190" y="116"/>
                  </a:cubicBezTo>
                  <a:cubicBezTo>
                    <a:pt x="179" y="72"/>
                    <a:pt x="168" y="38"/>
                    <a:pt x="146" y="16"/>
                  </a:cubicBezTo>
                  <a:cubicBezTo>
                    <a:pt x="138" y="8"/>
                    <a:pt x="119" y="0"/>
                    <a:pt x="100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1"/>
            <p:cNvSpPr/>
            <p:nvPr/>
          </p:nvSpPr>
          <p:spPr>
            <a:xfrm rot="1205253">
              <a:off x="6483290" y="3024952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7" y="11"/>
                  </a:lnTo>
                  <a:lnTo>
                    <a:pt x="1" y="67"/>
                  </a:lnTo>
                  <a:lnTo>
                    <a:pt x="1" y="100"/>
                  </a:lnTo>
                  <a:lnTo>
                    <a:pt x="57" y="56"/>
                  </a:lnTo>
                  <a:lnTo>
                    <a:pt x="90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1"/>
            <p:cNvSpPr/>
            <p:nvPr/>
          </p:nvSpPr>
          <p:spPr>
            <a:xfrm rot="1205253">
              <a:off x="6476029" y="3065435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7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8" y="56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6" y="224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1"/>
            <p:cNvSpPr/>
            <p:nvPr/>
          </p:nvSpPr>
          <p:spPr>
            <a:xfrm rot="1205253">
              <a:off x="6533251" y="2950361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1" y="56"/>
                  </a:lnTo>
                  <a:lnTo>
                    <a:pt x="12" y="100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1"/>
            <p:cNvSpPr/>
            <p:nvPr/>
          </p:nvSpPr>
          <p:spPr>
            <a:xfrm rot="1205253">
              <a:off x="6526396" y="2990375"/>
              <a:ext cx="18390" cy="24034"/>
            </a:xfrm>
            <a:custGeom>
              <a:avLst/>
              <a:gdLst/>
              <a:ahLst/>
              <a:cxnLst/>
              <a:rect l="l" t="t" r="r" b="b"/>
              <a:pathLst>
                <a:path w="202" h="264" extrusionOk="0">
                  <a:moveTo>
                    <a:pt x="90" y="38"/>
                  </a:moveTo>
                  <a:cubicBezTo>
                    <a:pt x="90" y="38"/>
                    <a:pt x="101" y="38"/>
                    <a:pt x="112" y="49"/>
                  </a:cubicBezTo>
                  <a:cubicBezTo>
                    <a:pt x="112" y="49"/>
                    <a:pt x="123" y="60"/>
                    <a:pt x="123" y="72"/>
                  </a:cubicBezTo>
                  <a:cubicBezTo>
                    <a:pt x="134" y="83"/>
                    <a:pt x="134" y="105"/>
                    <a:pt x="134" y="127"/>
                  </a:cubicBezTo>
                  <a:cubicBezTo>
                    <a:pt x="146" y="150"/>
                    <a:pt x="146" y="172"/>
                    <a:pt x="146" y="183"/>
                  </a:cubicBezTo>
                  <a:cubicBezTo>
                    <a:pt x="146" y="194"/>
                    <a:pt x="146" y="205"/>
                    <a:pt x="134" y="216"/>
                  </a:cubicBezTo>
                  <a:cubicBezTo>
                    <a:pt x="134" y="216"/>
                    <a:pt x="123" y="228"/>
                    <a:pt x="123" y="228"/>
                  </a:cubicBezTo>
                  <a:cubicBezTo>
                    <a:pt x="112" y="228"/>
                    <a:pt x="101" y="228"/>
                    <a:pt x="90" y="216"/>
                  </a:cubicBezTo>
                  <a:cubicBezTo>
                    <a:pt x="90" y="216"/>
                    <a:pt x="79" y="205"/>
                    <a:pt x="79" y="194"/>
                  </a:cubicBezTo>
                  <a:cubicBezTo>
                    <a:pt x="68" y="183"/>
                    <a:pt x="68" y="161"/>
                    <a:pt x="68" y="138"/>
                  </a:cubicBezTo>
                  <a:cubicBezTo>
                    <a:pt x="56" y="116"/>
                    <a:pt x="56" y="105"/>
                    <a:pt x="56" y="83"/>
                  </a:cubicBezTo>
                  <a:cubicBezTo>
                    <a:pt x="56" y="72"/>
                    <a:pt x="56" y="60"/>
                    <a:pt x="68" y="60"/>
                  </a:cubicBezTo>
                  <a:cubicBezTo>
                    <a:pt x="68" y="49"/>
                    <a:pt x="79" y="49"/>
                    <a:pt x="90" y="38"/>
                  </a:cubicBezTo>
                  <a:close/>
                  <a:moveTo>
                    <a:pt x="103" y="0"/>
                  </a:moveTo>
                  <a:cubicBezTo>
                    <a:pt x="96" y="0"/>
                    <a:pt x="88" y="2"/>
                    <a:pt x="79" y="5"/>
                  </a:cubicBezTo>
                  <a:cubicBezTo>
                    <a:pt x="56" y="5"/>
                    <a:pt x="45" y="16"/>
                    <a:pt x="34" y="27"/>
                  </a:cubicBezTo>
                  <a:cubicBezTo>
                    <a:pt x="23" y="38"/>
                    <a:pt x="12" y="49"/>
                    <a:pt x="12" y="72"/>
                  </a:cubicBezTo>
                  <a:cubicBezTo>
                    <a:pt x="1" y="94"/>
                    <a:pt x="12" y="116"/>
                    <a:pt x="12" y="150"/>
                  </a:cubicBezTo>
                  <a:cubicBezTo>
                    <a:pt x="31" y="228"/>
                    <a:pt x="60" y="263"/>
                    <a:pt x="104" y="263"/>
                  </a:cubicBezTo>
                  <a:cubicBezTo>
                    <a:pt x="110" y="263"/>
                    <a:pt x="116" y="262"/>
                    <a:pt x="123" y="261"/>
                  </a:cubicBezTo>
                  <a:cubicBezTo>
                    <a:pt x="157" y="261"/>
                    <a:pt x="179" y="250"/>
                    <a:pt x="190" y="216"/>
                  </a:cubicBezTo>
                  <a:cubicBezTo>
                    <a:pt x="201" y="194"/>
                    <a:pt x="201" y="161"/>
                    <a:pt x="190" y="116"/>
                  </a:cubicBezTo>
                  <a:cubicBezTo>
                    <a:pt x="179" y="72"/>
                    <a:pt x="168" y="38"/>
                    <a:pt x="146" y="27"/>
                  </a:cubicBezTo>
                  <a:cubicBezTo>
                    <a:pt x="137" y="11"/>
                    <a:pt x="123" y="0"/>
                    <a:pt x="103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1"/>
            <p:cNvSpPr/>
            <p:nvPr/>
          </p:nvSpPr>
          <p:spPr>
            <a:xfrm rot="1205253">
              <a:off x="6519842" y="3031793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0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3" y="234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1"/>
            <p:cNvSpPr/>
            <p:nvPr/>
          </p:nvSpPr>
          <p:spPr>
            <a:xfrm rot="1205253">
              <a:off x="6512753" y="3071305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68" y="12"/>
                  </a:lnTo>
                  <a:lnTo>
                    <a:pt x="1" y="68"/>
                  </a:lnTo>
                  <a:lnTo>
                    <a:pt x="12" y="112"/>
                  </a:lnTo>
                  <a:lnTo>
                    <a:pt x="68" y="56"/>
                  </a:lnTo>
                  <a:lnTo>
                    <a:pt x="101" y="235"/>
                  </a:lnTo>
                  <a:lnTo>
                    <a:pt x="34" y="246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2"/>
                  </a:lnTo>
                  <a:lnTo>
                    <a:pt x="146" y="224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1"/>
            <p:cNvSpPr/>
            <p:nvPr/>
          </p:nvSpPr>
          <p:spPr>
            <a:xfrm rot="1205253">
              <a:off x="6569975" y="2956231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68" y="11"/>
                  </a:lnTo>
                  <a:lnTo>
                    <a:pt x="1" y="67"/>
                  </a:lnTo>
                  <a:lnTo>
                    <a:pt x="12" y="100"/>
                  </a:lnTo>
                  <a:lnTo>
                    <a:pt x="68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12"/>
                  </a:lnTo>
                  <a:lnTo>
                    <a:pt x="146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1"/>
            <p:cNvSpPr/>
            <p:nvPr/>
          </p:nvSpPr>
          <p:spPr>
            <a:xfrm rot="1205253">
              <a:off x="6563872" y="2996741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01" y="56"/>
                    <a:pt x="112" y="56"/>
                    <a:pt x="112" y="68"/>
                  </a:cubicBezTo>
                  <a:cubicBezTo>
                    <a:pt x="123" y="90"/>
                    <a:pt x="123" y="101"/>
                    <a:pt x="135" y="123"/>
                  </a:cubicBezTo>
                  <a:cubicBezTo>
                    <a:pt x="135" y="146"/>
                    <a:pt x="135" y="168"/>
                    <a:pt x="135" y="179"/>
                  </a:cubicBezTo>
                  <a:cubicBezTo>
                    <a:pt x="135" y="190"/>
                    <a:pt x="135" y="201"/>
                    <a:pt x="135" y="212"/>
                  </a:cubicBezTo>
                  <a:cubicBezTo>
                    <a:pt x="123" y="224"/>
                    <a:pt x="123" y="224"/>
                    <a:pt x="112" y="224"/>
                  </a:cubicBezTo>
                  <a:lnTo>
                    <a:pt x="90" y="224"/>
                  </a:lnTo>
                  <a:cubicBezTo>
                    <a:pt x="79" y="212"/>
                    <a:pt x="79" y="201"/>
                    <a:pt x="68" y="190"/>
                  </a:cubicBezTo>
                  <a:cubicBezTo>
                    <a:pt x="68" y="179"/>
                    <a:pt x="57" y="168"/>
                    <a:pt x="57" y="146"/>
                  </a:cubicBezTo>
                  <a:cubicBezTo>
                    <a:pt x="57" y="112"/>
                    <a:pt x="45" y="101"/>
                    <a:pt x="45" y="90"/>
                  </a:cubicBezTo>
                  <a:cubicBezTo>
                    <a:pt x="45" y="68"/>
                    <a:pt x="57" y="56"/>
                    <a:pt x="57" y="56"/>
                  </a:cubicBezTo>
                  <a:cubicBezTo>
                    <a:pt x="57" y="45"/>
                    <a:pt x="68" y="45"/>
                    <a:pt x="79" y="45"/>
                  </a:cubicBezTo>
                  <a:close/>
                  <a:moveTo>
                    <a:pt x="68" y="1"/>
                  </a:moveTo>
                  <a:cubicBezTo>
                    <a:pt x="45" y="1"/>
                    <a:pt x="34" y="12"/>
                    <a:pt x="23" y="23"/>
                  </a:cubicBezTo>
                  <a:cubicBezTo>
                    <a:pt x="12" y="34"/>
                    <a:pt x="1" y="56"/>
                    <a:pt x="1" y="79"/>
                  </a:cubicBezTo>
                  <a:cubicBezTo>
                    <a:pt x="1" y="90"/>
                    <a:pt x="1" y="123"/>
                    <a:pt x="1" y="146"/>
                  </a:cubicBezTo>
                  <a:cubicBezTo>
                    <a:pt x="21" y="226"/>
                    <a:pt x="50" y="270"/>
                    <a:pt x="96" y="270"/>
                  </a:cubicBezTo>
                  <a:cubicBezTo>
                    <a:pt x="101" y="270"/>
                    <a:pt x="107" y="269"/>
                    <a:pt x="112" y="268"/>
                  </a:cubicBezTo>
                  <a:cubicBezTo>
                    <a:pt x="146" y="257"/>
                    <a:pt x="168" y="246"/>
                    <a:pt x="179" y="224"/>
                  </a:cubicBezTo>
                  <a:cubicBezTo>
                    <a:pt x="190" y="190"/>
                    <a:pt x="190" y="157"/>
                    <a:pt x="179" y="112"/>
                  </a:cubicBezTo>
                  <a:cubicBezTo>
                    <a:pt x="168" y="79"/>
                    <a:pt x="157" y="45"/>
                    <a:pt x="146" y="23"/>
                  </a:cubicBezTo>
                  <a:cubicBezTo>
                    <a:pt x="123" y="1"/>
                    <a:pt x="101" y="1"/>
                    <a:pt x="6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1"/>
            <p:cNvSpPr/>
            <p:nvPr/>
          </p:nvSpPr>
          <p:spPr>
            <a:xfrm rot="1205253">
              <a:off x="6556393" y="3037632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12" y="0"/>
                  </a:moveTo>
                  <a:lnTo>
                    <a:pt x="57" y="11"/>
                  </a:ln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3" y="245"/>
                  </a:lnTo>
                  <a:lnTo>
                    <a:pt x="213" y="201"/>
                  </a:lnTo>
                  <a:lnTo>
                    <a:pt x="146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1"/>
            <p:cNvSpPr/>
            <p:nvPr/>
          </p:nvSpPr>
          <p:spPr>
            <a:xfrm rot="1205253">
              <a:off x="6550245" y="3078489"/>
              <a:ext cx="19391" cy="24489"/>
            </a:xfrm>
            <a:custGeom>
              <a:avLst/>
              <a:gdLst/>
              <a:ahLst/>
              <a:cxnLst/>
              <a:rect l="l" t="t" r="r" b="b"/>
              <a:pathLst>
                <a:path w="213" h="269" extrusionOk="0">
                  <a:moveTo>
                    <a:pt x="57" y="1"/>
                  </a:moveTo>
                  <a:lnTo>
                    <a:pt x="1" y="57"/>
                  </a:lnTo>
                  <a:lnTo>
                    <a:pt x="1" y="101"/>
                  </a:lnTo>
                  <a:lnTo>
                    <a:pt x="57" y="45"/>
                  </a:lnTo>
                  <a:lnTo>
                    <a:pt x="90" y="224"/>
                  </a:lnTo>
                  <a:lnTo>
                    <a:pt x="23" y="235"/>
                  </a:lnTo>
                  <a:lnTo>
                    <a:pt x="34" y="268"/>
                  </a:lnTo>
                  <a:lnTo>
                    <a:pt x="213" y="235"/>
                  </a:lnTo>
                  <a:lnTo>
                    <a:pt x="201" y="201"/>
                  </a:lnTo>
                  <a:lnTo>
                    <a:pt x="146" y="21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1"/>
            <p:cNvSpPr/>
            <p:nvPr/>
          </p:nvSpPr>
          <p:spPr>
            <a:xfrm rot="1205253">
              <a:off x="6613959" y="2921526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7" y="12"/>
                  </a:lnTo>
                  <a:lnTo>
                    <a:pt x="1" y="68"/>
                  </a:lnTo>
                  <a:lnTo>
                    <a:pt x="12" y="112"/>
                  </a:lnTo>
                  <a:lnTo>
                    <a:pt x="68" y="56"/>
                  </a:lnTo>
                  <a:lnTo>
                    <a:pt x="101" y="235"/>
                  </a:lnTo>
                  <a:lnTo>
                    <a:pt x="34" y="246"/>
                  </a:lnTo>
                  <a:lnTo>
                    <a:pt x="45" y="279"/>
                  </a:lnTo>
                  <a:lnTo>
                    <a:pt x="212" y="246"/>
                  </a:lnTo>
                  <a:lnTo>
                    <a:pt x="212" y="212"/>
                  </a:lnTo>
                  <a:lnTo>
                    <a:pt x="146" y="223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1"/>
            <p:cNvSpPr/>
            <p:nvPr/>
          </p:nvSpPr>
          <p:spPr>
            <a:xfrm rot="1205253">
              <a:off x="6607639" y="2962444"/>
              <a:ext cx="19391" cy="25400"/>
            </a:xfrm>
            <a:custGeom>
              <a:avLst/>
              <a:gdLst/>
              <a:ahLst/>
              <a:cxnLst/>
              <a:rect l="l" t="t" r="r" b="b"/>
              <a:pathLst>
                <a:path w="213" h="279" extrusionOk="0">
                  <a:moveTo>
                    <a:pt x="101" y="0"/>
                  </a:moveTo>
                  <a:lnTo>
                    <a:pt x="57" y="11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57" y="56"/>
                  </a:lnTo>
                  <a:lnTo>
                    <a:pt x="90" y="234"/>
                  </a:lnTo>
                  <a:lnTo>
                    <a:pt x="34" y="245"/>
                  </a:lnTo>
                  <a:lnTo>
                    <a:pt x="34" y="279"/>
                  </a:lnTo>
                  <a:lnTo>
                    <a:pt x="213" y="245"/>
                  </a:lnTo>
                  <a:lnTo>
                    <a:pt x="201" y="212"/>
                  </a:lnTo>
                  <a:lnTo>
                    <a:pt x="146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1"/>
            <p:cNvSpPr/>
            <p:nvPr/>
          </p:nvSpPr>
          <p:spPr>
            <a:xfrm rot="1205253">
              <a:off x="6600595" y="3002611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12" y="57"/>
                    <a:pt x="112" y="68"/>
                    <a:pt x="123" y="79"/>
                  </a:cubicBezTo>
                  <a:cubicBezTo>
                    <a:pt x="123" y="90"/>
                    <a:pt x="123" y="101"/>
                    <a:pt x="135" y="134"/>
                  </a:cubicBezTo>
                  <a:cubicBezTo>
                    <a:pt x="135" y="157"/>
                    <a:pt x="135" y="168"/>
                    <a:pt x="135" y="179"/>
                  </a:cubicBezTo>
                  <a:cubicBezTo>
                    <a:pt x="135" y="201"/>
                    <a:pt x="135" y="212"/>
                    <a:pt x="135" y="212"/>
                  </a:cubicBezTo>
                  <a:cubicBezTo>
                    <a:pt x="135" y="224"/>
                    <a:pt x="123" y="224"/>
                    <a:pt x="112" y="224"/>
                  </a:cubicBezTo>
                  <a:lnTo>
                    <a:pt x="90" y="224"/>
                  </a:lnTo>
                  <a:cubicBezTo>
                    <a:pt x="79" y="224"/>
                    <a:pt x="79" y="212"/>
                    <a:pt x="68" y="201"/>
                  </a:cubicBezTo>
                  <a:cubicBezTo>
                    <a:pt x="68" y="179"/>
                    <a:pt x="68" y="168"/>
                    <a:pt x="57" y="146"/>
                  </a:cubicBezTo>
                  <a:cubicBezTo>
                    <a:pt x="57" y="123"/>
                    <a:pt x="57" y="101"/>
                    <a:pt x="57" y="90"/>
                  </a:cubicBezTo>
                  <a:cubicBezTo>
                    <a:pt x="57" y="79"/>
                    <a:pt x="57" y="68"/>
                    <a:pt x="57" y="57"/>
                  </a:cubicBezTo>
                  <a:cubicBezTo>
                    <a:pt x="68" y="45"/>
                    <a:pt x="68" y="45"/>
                    <a:pt x="79" y="45"/>
                  </a:cubicBezTo>
                  <a:close/>
                  <a:moveTo>
                    <a:pt x="68" y="1"/>
                  </a:moveTo>
                  <a:cubicBezTo>
                    <a:pt x="57" y="12"/>
                    <a:pt x="34" y="12"/>
                    <a:pt x="23" y="23"/>
                  </a:cubicBezTo>
                  <a:cubicBezTo>
                    <a:pt x="12" y="45"/>
                    <a:pt x="12" y="57"/>
                    <a:pt x="1" y="79"/>
                  </a:cubicBezTo>
                  <a:cubicBezTo>
                    <a:pt x="1" y="101"/>
                    <a:pt x="1" y="123"/>
                    <a:pt x="12" y="157"/>
                  </a:cubicBezTo>
                  <a:cubicBezTo>
                    <a:pt x="22" y="227"/>
                    <a:pt x="50" y="270"/>
                    <a:pt x="104" y="270"/>
                  </a:cubicBezTo>
                  <a:cubicBezTo>
                    <a:pt x="110" y="270"/>
                    <a:pt x="117" y="269"/>
                    <a:pt x="123" y="268"/>
                  </a:cubicBezTo>
                  <a:cubicBezTo>
                    <a:pt x="146" y="257"/>
                    <a:pt x="168" y="246"/>
                    <a:pt x="179" y="224"/>
                  </a:cubicBezTo>
                  <a:cubicBezTo>
                    <a:pt x="190" y="201"/>
                    <a:pt x="190" y="168"/>
                    <a:pt x="179" y="123"/>
                  </a:cubicBezTo>
                  <a:cubicBezTo>
                    <a:pt x="179" y="79"/>
                    <a:pt x="168" y="45"/>
                    <a:pt x="146" y="23"/>
                  </a:cubicBezTo>
                  <a:cubicBezTo>
                    <a:pt x="123" y="12"/>
                    <a:pt x="101" y="1"/>
                    <a:pt x="6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1"/>
            <p:cNvSpPr/>
            <p:nvPr/>
          </p:nvSpPr>
          <p:spPr>
            <a:xfrm rot="1205253">
              <a:off x="6594176" y="3043689"/>
              <a:ext cx="18299" cy="25400"/>
            </a:xfrm>
            <a:custGeom>
              <a:avLst/>
              <a:gdLst/>
              <a:ahLst/>
              <a:cxnLst/>
              <a:rect l="l" t="t" r="r" b="b"/>
              <a:pathLst>
                <a:path w="201" h="279" extrusionOk="0">
                  <a:moveTo>
                    <a:pt x="100" y="0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56" y="56"/>
                  </a:lnTo>
                  <a:lnTo>
                    <a:pt x="89" y="223"/>
                  </a:lnTo>
                  <a:lnTo>
                    <a:pt x="22" y="234"/>
                  </a:lnTo>
                  <a:lnTo>
                    <a:pt x="33" y="279"/>
                  </a:lnTo>
                  <a:lnTo>
                    <a:pt x="201" y="245"/>
                  </a:lnTo>
                  <a:lnTo>
                    <a:pt x="201" y="212"/>
                  </a:lnTo>
                  <a:lnTo>
                    <a:pt x="145" y="212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1"/>
            <p:cNvSpPr/>
            <p:nvPr/>
          </p:nvSpPr>
          <p:spPr>
            <a:xfrm rot="1205253">
              <a:off x="6586797" y="3084328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57"/>
                  </a:lnTo>
                  <a:lnTo>
                    <a:pt x="12" y="101"/>
                  </a:lnTo>
                  <a:lnTo>
                    <a:pt x="68" y="57"/>
                  </a:lnTo>
                  <a:lnTo>
                    <a:pt x="90" y="224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3" y="246"/>
                  </a:lnTo>
                  <a:lnTo>
                    <a:pt x="201" y="201"/>
                  </a:lnTo>
                  <a:lnTo>
                    <a:pt x="146" y="21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1"/>
            <p:cNvSpPr/>
            <p:nvPr/>
          </p:nvSpPr>
          <p:spPr>
            <a:xfrm rot="1205253">
              <a:off x="6651482" y="2928539"/>
              <a:ext cx="18390" cy="24489"/>
            </a:xfrm>
            <a:custGeom>
              <a:avLst/>
              <a:gdLst/>
              <a:ahLst/>
              <a:cxnLst/>
              <a:rect l="l" t="t" r="r" b="b"/>
              <a:pathLst>
                <a:path w="202" h="269" extrusionOk="0">
                  <a:moveTo>
                    <a:pt x="57" y="1"/>
                  </a:moveTo>
                  <a:lnTo>
                    <a:pt x="1" y="57"/>
                  </a:lnTo>
                  <a:lnTo>
                    <a:pt x="1" y="101"/>
                  </a:lnTo>
                  <a:lnTo>
                    <a:pt x="57" y="45"/>
                  </a:lnTo>
                  <a:lnTo>
                    <a:pt x="90" y="224"/>
                  </a:lnTo>
                  <a:lnTo>
                    <a:pt x="23" y="235"/>
                  </a:lnTo>
                  <a:lnTo>
                    <a:pt x="34" y="268"/>
                  </a:lnTo>
                  <a:lnTo>
                    <a:pt x="201" y="246"/>
                  </a:lnTo>
                  <a:lnTo>
                    <a:pt x="201" y="201"/>
                  </a:lnTo>
                  <a:lnTo>
                    <a:pt x="146" y="21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1"/>
            <p:cNvSpPr/>
            <p:nvPr/>
          </p:nvSpPr>
          <p:spPr>
            <a:xfrm rot="1205253">
              <a:off x="6644191" y="2969284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0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90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3" y="234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1"/>
            <p:cNvSpPr/>
            <p:nvPr/>
          </p:nvSpPr>
          <p:spPr>
            <a:xfrm rot="1205253">
              <a:off x="6637102" y="3008796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7" y="12"/>
                  </a:lnTo>
                  <a:lnTo>
                    <a:pt x="1" y="68"/>
                  </a:lnTo>
                  <a:lnTo>
                    <a:pt x="12" y="112"/>
                  </a:lnTo>
                  <a:lnTo>
                    <a:pt x="68" y="57"/>
                  </a:lnTo>
                  <a:lnTo>
                    <a:pt x="101" y="235"/>
                  </a:lnTo>
                  <a:lnTo>
                    <a:pt x="34" y="246"/>
                  </a:lnTo>
                  <a:lnTo>
                    <a:pt x="45" y="279"/>
                  </a:lnTo>
                  <a:lnTo>
                    <a:pt x="213" y="246"/>
                  </a:lnTo>
                  <a:lnTo>
                    <a:pt x="213" y="212"/>
                  </a:lnTo>
                  <a:lnTo>
                    <a:pt x="146" y="224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1"/>
            <p:cNvSpPr/>
            <p:nvPr/>
          </p:nvSpPr>
          <p:spPr>
            <a:xfrm rot="1205253">
              <a:off x="6631071" y="3049411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0" y="45"/>
                  </a:moveTo>
                  <a:cubicBezTo>
                    <a:pt x="100" y="56"/>
                    <a:pt x="111" y="67"/>
                    <a:pt x="111" y="78"/>
                  </a:cubicBezTo>
                  <a:cubicBezTo>
                    <a:pt x="123" y="90"/>
                    <a:pt x="123" y="101"/>
                    <a:pt x="134" y="134"/>
                  </a:cubicBezTo>
                  <a:cubicBezTo>
                    <a:pt x="134" y="156"/>
                    <a:pt x="134" y="167"/>
                    <a:pt x="134" y="179"/>
                  </a:cubicBezTo>
                  <a:cubicBezTo>
                    <a:pt x="134" y="201"/>
                    <a:pt x="134" y="212"/>
                    <a:pt x="134" y="212"/>
                  </a:cubicBezTo>
                  <a:cubicBezTo>
                    <a:pt x="123" y="223"/>
                    <a:pt x="123" y="223"/>
                    <a:pt x="111" y="223"/>
                  </a:cubicBezTo>
                  <a:cubicBezTo>
                    <a:pt x="108" y="227"/>
                    <a:pt x="104" y="228"/>
                    <a:pt x="101" y="228"/>
                  </a:cubicBezTo>
                  <a:cubicBezTo>
                    <a:pt x="94" y="228"/>
                    <a:pt x="89" y="223"/>
                    <a:pt x="89" y="223"/>
                  </a:cubicBezTo>
                  <a:cubicBezTo>
                    <a:pt x="78" y="223"/>
                    <a:pt x="78" y="212"/>
                    <a:pt x="67" y="201"/>
                  </a:cubicBezTo>
                  <a:cubicBezTo>
                    <a:pt x="67" y="190"/>
                    <a:pt x="56" y="167"/>
                    <a:pt x="56" y="145"/>
                  </a:cubicBezTo>
                  <a:cubicBezTo>
                    <a:pt x="45" y="123"/>
                    <a:pt x="45" y="101"/>
                    <a:pt x="45" y="90"/>
                  </a:cubicBezTo>
                  <a:cubicBezTo>
                    <a:pt x="45" y="78"/>
                    <a:pt x="45" y="67"/>
                    <a:pt x="56" y="56"/>
                  </a:cubicBezTo>
                  <a:cubicBezTo>
                    <a:pt x="56" y="56"/>
                    <a:pt x="67" y="45"/>
                    <a:pt x="78" y="45"/>
                  </a:cubicBezTo>
                  <a:close/>
                  <a:moveTo>
                    <a:pt x="67" y="0"/>
                  </a:moveTo>
                  <a:cubicBezTo>
                    <a:pt x="45" y="12"/>
                    <a:pt x="33" y="12"/>
                    <a:pt x="22" y="34"/>
                  </a:cubicBezTo>
                  <a:cubicBezTo>
                    <a:pt x="11" y="45"/>
                    <a:pt x="0" y="56"/>
                    <a:pt x="0" y="78"/>
                  </a:cubicBezTo>
                  <a:cubicBezTo>
                    <a:pt x="0" y="101"/>
                    <a:pt x="0" y="123"/>
                    <a:pt x="0" y="156"/>
                  </a:cubicBezTo>
                  <a:cubicBezTo>
                    <a:pt x="20" y="234"/>
                    <a:pt x="48" y="270"/>
                    <a:pt x="92" y="270"/>
                  </a:cubicBezTo>
                  <a:cubicBezTo>
                    <a:pt x="98" y="270"/>
                    <a:pt x="105" y="269"/>
                    <a:pt x="111" y="268"/>
                  </a:cubicBezTo>
                  <a:cubicBezTo>
                    <a:pt x="145" y="257"/>
                    <a:pt x="167" y="245"/>
                    <a:pt x="178" y="223"/>
                  </a:cubicBezTo>
                  <a:cubicBezTo>
                    <a:pt x="189" y="201"/>
                    <a:pt x="189" y="167"/>
                    <a:pt x="178" y="123"/>
                  </a:cubicBezTo>
                  <a:cubicBezTo>
                    <a:pt x="167" y="78"/>
                    <a:pt x="156" y="45"/>
                    <a:pt x="145" y="23"/>
                  </a:cubicBezTo>
                  <a:cubicBezTo>
                    <a:pt x="123" y="12"/>
                    <a:pt x="100" y="0"/>
                    <a:pt x="6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1"/>
            <p:cNvSpPr/>
            <p:nvPr/>
          </p:nvSpPr>
          <p:spPr>
            <a:xfrm rot="1205253">
              <a:off x="6623520" y="3090197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7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8" y="57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46" y="279"/>
                  </a:lnTo>
                  <a:lnTo>
                    <a:pt x="213" y="246"/>
                  </a:lnTo>
                  <a:lnTo>
                    <a:pt x="201" y="213"/>
                  </a:lnTo>
                  <a:lnTo>
                    <a:pt x="146" y="224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1"/>
            <p:cNvSpPr/>
            <p:nvPr/>
          </p:nvSpPr>
          <p:spPr>
            <a:xfrm rot="1205253">
              <a:off x="6688221" y="2934233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87" y="40"/>
                  </a:moveTo>
                  <a:cubicBezTo>
                    <a:pt x="91" y="40"/>
                    <a:pt x="94" y="45"/>
                    <a:pt x="101" y="45"/>
                  </a:cubicBezTo>
                  <a:cubicBezTo>
                    <a:pt x="101" y="45"/>
                    <a:pt x="112" y="57"/>
                    <a:pt x="112" y="68"/>
                  </a:cubicBezTo>
                  <a:cubicBezTo>
                    <a:pt x="123" y="79"/>
                    <a:pt x="123" y="101"/>
                    <a:pt x="135" y="123"/>
                  </a:cubicBezTo>
                  <a:cubicBezTo>
                    <a:pt x="135" y="146"/>
                    <a:pt x="135" y="168"/>
                    <a:pt x="135" y="179"/>
                  </a:cubicBezTo>
                  <a:cubicBezTo>
                    <a:pt x="135" y="190"/>
                    <a:pt x="135" y="201"/>
                    <a:pt x="135" y="213"/>
                  </a:cubicBezTo>
                  <a:cubicBezTo>
                    <a:pt x="123" y="213"/>
                    <a:pt x="123" y="224"/>
                    <a:pt x="112" y="224"/>
                  </a:cubicBezTo>
                  <a:lnTo>
                    <a:pt x="90" y="224"/>
                  </a:lnTo>
                  <a:cubicBezTo>
                    <a:pt x="79" y="213"/>
                    <a:pt x="79" y="201"/>
                    <a:pt x="68" y="190"/>
                  </a:cubicBezTo>
                  <a:cubicBezTo>
                    <a:pt x="68" y="179"/>
                    <a:pt x="57" y="157"/>
                    <a:pt x="57" y="135"/>
                  </a:cubicBezTo>
                  <a:cubicBezTo>
                    <a:pt x="46" y="112"/>
                    <a:pt x="46" y="101"/>
                    <a:pt x="46" y="79"/>
                  </a:cubicBezTo>
                  <a:cubicBezTo>
                    <a:pt x="46" y="68"/>
                    <a:pt x="46" y="57"/>
                    <a:pt x="57" y="57"/>
                  </a:cubicBezTo>
                  <a:cubicBezTo>
                    <a:pt x="57" y="45"/>
                    <a:pt x="68" y="45"/>
                    <a:pt x="79" y="45"/>
                  </a:cubicBezTo>
                  <a:cubicBezTo>
                    <a:pt x="83" y="42"/>
                    <a:pt x="85" y="40"/>
                    <a:pt x="87" y="40"/>
                  </a:cubicBezTo>
                  <a:close/>
                  <a:moveTo>
                    <a:pt x="68" y="1"/>
                  </a:moveTo>
                  <a:cubicBezTo>
                    <a:pt x="46" y="1"/>
                    <a:pt x="34" y="12"/>
                    <a:pt x="23" y="23"/>
                  </a:cubicBezTo>
                  <a:cubicBezTo>
                    <a:pt x="12" y="34"/>
                    <a:pt x="1" y="57"/>
                    <a:pt x="1" y="68"/>
                  </a:cubicBezTo>
                  <a:cubicBezTo>
                    <a:pt x="1" y="90"/>
                    <a:pt x="1" y="123"/>
                    <a:pt x="1" y="146"/>
                  </a:cubicBezTo>
                  <a:cubicBezTo>
                    <a:pt x="21" y="226"/>
                    <a:pt x="50" y="270"/>
                    <a:pt x="96" y="270"/>
                  </a:cubicBezTo>
                  <a:cubicBezTo>
                    <a:pt x="101" y="270"/>
                    <a:pt x="107" y="269"/>
                    <a:pt x="112" y="268"/>
                  </a:cubicBezTo>
                  <a:cubicBezTo>
                    <a:pt x="146" y="257"/>
                    <a:pt x="168" y="246"/>
                    <a:pt x="179" y="213"/>
                  </a:cubicBezTo>
                  <a:cubicBezTo>
                    <a:pt x="190" y="190"/>
                    <a:pt x="190" y="157"/>
                    <a:pt x="179" y="112"/>
                  </a:cubicBezTo>
                  <a:cubicBezTo>
                    <a:pt x="168" y="68"/>
                    <a:pt x="157" y="45"/>
                    <a:pt x="146" y="23"/>
                  </a:cubicBezTo>
                  <a:cubicBezTo>
                    <a:pt x="123" y="1"/>
                    <a:pt x="101" y="1"/>
                    <a:pt x="6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1"/>
            <p:cNvSpPr/>
            <p:nvPr/>
          </p:nvSpPr>
          <p:spPr>
            <a:xfrm rot="1205253">
              <a:off x="6798236" y="2952629"/>
              <a:ext cx="18390" cy="24034"/>
            </a:xfrm>
            <a:custGeom>
              <a:avLst/>
              <a:gdLst/>
              <a:ahLst/>
              <a:cxnLst/>
              <a:rect l="l" t="t" r="r" b="b"/>
              <a:pathLst>
                <a:path w="202" h="264" extrusionOk="0">
                  <a:moveTo>
                    <a:pt x="90" y="39"/>
                  </a:moveTo>
                  <a:cubicBezTo>
                    <a:pt x="90" y="39"/>
                    <a:pt x="101" y="39"/>
                    <a:pt x="112" y="50"/>
                  </a:cubicBezTo>
                  <a:cubicBezTo>
                    <a:pt x="112" y="50"/>
                    <a:pt x="124" y="61"/>
                    <a:pt x="124" y="72"/>
                  </a:cubicBezTo>
                  <a:cubicBezTo>
                    <a:pt x="135" y="83"/>
                    <a:pt x="135" y="105"/>
                    <a:pt x="135" y="128"/>
                  </a:cubicBezTo>
                  <a:cubicBezTo>
                    <a:pt x="146" y="150"/>
                    <a:pt x="146" y="172"/>
                    <a:pt x="146" y="183"/>
                  </a:cubicBezTo>
                  <a:cubicBezTo>
                    <a:pt x="146" y="194"/>
                    <a:pt x="146" y="206"/>
                    <a:pt x="135" y="217"/>
                  </a:cubicBezTo>
                  <a:cubicBezTo>
                    <a:pt x="135" y="217"/>
                    <a:pt x="124" y="228"/>
                    <a:pt x="124" y="228"/>
                  </a:cubicBezTo>
                  <a:cubicBezTo>
                    <a:pt x="112" y="228"/>
                    <a:pt x="101" y="228"/>
                    <a:pt x="90" y="217"/>
                  </a:cubicBezTo>
                  <a:cubicBezTo>
                    <a:pt x="90" y="217"/>
                    <a:pt x="79" y="206"/>
                    <a:pt x="79" y="194"/>
                  </a:cubicBezTo>
                  <a:cubicBezTo>
                    <a:pt x="68" y="183"/>
                    <a:pt x="68" y="161"/>
                    <a:pt x="68" y="139"/>
                  </a:cubicBezTo>
                  <a:cubicBezTo>
                    <a:pt x="57" y="117"/>
                    <a:pt x="57" y="94"/>
                    <a:pt x="57" y="83"/>
                  </a:cubicBezTo>
                  <a:cubicBezTo>
                    <a:pt x="57" y="72"/>
                    <a:pt x="57" y="61"/>
                    <a:pt x="68" y="50"/>
                  </a:cubicBezTo>
                  <a:cubicBezTo>
                    <a:pt x="68" y="50"/>
                    <a:pt x="79" y="39"/>
                    <a:pt x="90" y="39"/>
                  </a:cubicBezTo>
                  <a:close/>
                  <a:moveTo>
                    <a:pt x="103" y="1"/>
                  </a:moveTo>
                  <a:cubicBezTo>
                    <a:pt x="96" y="1"/>
                    <a:pt x="88" y="2"/>
                    <a:pt x="79" y="5"/>
                  </a:cubicBezTo>
                  <a:cubicBezTo>
                    <a:pt x="57" y="5"/>
                    <a:pt x="46" y="16"/>
                    <a:pt x="34" y="27"/>
                  </a:cubicBezTo>
                  <a:cubicBezTo>
                    <a:pt x="23" y="39"/>
                    <a:pt x="12" y="50"/>
                    <a:pt x="12" y="72"/>
                  </a:cubicBezTo>
                  <a:cubicBezTo>
                    <a:pt x="1" y="94"/>
                    <a:pt x="12" y="117"/>
                    <a:pt x="12" y="150"/>
                  </a:cubicBezTo>
                  <a:cubicBezTo>
                    <a:pt x="32" y="228"/>
                    <a:pt x="60" y="263"/>
                    <a:pt x="104" y="263"/>
                  </a:cubicBezTo>
                  <a:cubicBezTo>
                    <a:pt x="110" y="263"/>
                    <a:pt x="117" y="263"/>
                    <a:pt x="124" y="261"/>
                  </a:cubicBezTo>
                  <a:cubicBezTo>
                    <a:pt x="157" y="261"/>
                    <a:pt x="179" y="239"/>
                    <a:pt x="190" y="217"/>
                  </a:cubicBezTo>
                  <a:cubicBezTo>
                    <a:pt x="201" y="194"/>
                    <a:pt x="201" y="161"/>
                    <a:pt x="190" y="117"/>
                  </a:cubicBezTo>
                  <a:cubicBezTo>
                    <a:pt x="179" y="72"/>
                    <a:pt x="168" y="39"/>
                    <a:pt x="146" y="27"/>
                  </a:cubicBezTo>
                  <a:cubicBezTo>
                    <a:pt x="138" y="11"/>
                    <a:pt x="124" y="1"/>
                    <a:pt x="103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1"/>
            <p:cNvSpPr/>
            <p:nvPr/>
          </p:nvSpPr>
          <p:spPr>
            <a:xfrm rot="1205253">
              <a:off x="6835769" y="2959097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86" y="40"/>
                  </a:moveTo>
                  <a:cubicBezTo>
                    <a:pt x="90" y="40"/>
                    <a:pt x="93" y="45"/>
                    <a:pt x="100" y="45"/>
                  </a:cubicBezTo>
                  <a:cubicBezTo>
                    <a:pt x="100" y="45"/>
                    <a:pt x="112" y="56"/>
                    <a:pt x="112" y="67"/>
                  </a:cubicBezTo>
                  <a:cubicBezTo>
                    <a:pt x="123" y="78"/>
                    <a:pt x="123" y="100"/>
                    <a:pt x="134" y="123"/>
                  </a:cubicBezTo>
                  <a:cubicBezTo>
                    <a:pt x="134" y="145"/>
                    <a:pt x="134" y="167"/>
                    <a:pt x="134" y="178"/>
                  </a:cubicBezTo>
                  <a:cubicBezTo>
                    <a:pt x="134" y="190"/>
                    <a:pt x="134" y="201"/>
                    <a:pt x="134" y="212"/>
                  </a:cubicBezTo>
                  <a:cubicBezTo>
                    <a:pt x="123" y="212"/>
                    <a:pt x="123" y="223"/>
                    <a:pt x="112" y="223"/>
                  </a:cubicBezTo>
                  <a:lnTo>
                    <a:pt x="89" y="223"/>
                  </a:lnTo>
                  <a:cubicBezTo>
                    <a:pt x="78" y="212"/>
                    <a:pt x="78" y="201"/>
                    <a:pt x="67" y="190"/>
                  </a:cubicBezTo>
                  <a:cubicBezTo>
                    <a:pt x="67" y="178"/>
                    <a:pt x="56" y="156"/>
                    <a:pt x="56" y="134"/>
                  </a:cubicBezTo>
                  <a:cubicBezTo>
                    <a:pt x="56" y="112"/>
                    <a:pt x="45" y="100"/>
                    <a:pt x="45" y="78"/>
                  </a:cubicBezTo>
                  <a:cubicBezTo>
                    <a:pt x="45" y="67"/>
                    <a:pt x="45" y="56"/>
                    <a:pt x="56" y="56"/>
                  </a:cubicBezTo>
                  <a:cubicBezTo>
                    <a:pt x="56" y="45"/>
                    <a:pt x="67" y="45"/>
                    <a:pt x="78" y="45"/>
                  </a:cubicBezTo>
                  <a:cubicBezTo>
                    <a:pt x="82" y="41"/>
                    <a:pt x="84" y="40"/>
                    <a:pt x="86" y="40"/>
                  </a:cubicBezTo>
                  <a:close/>
                  <a:moveTo>
                    <a:pt x="67" y="0"/>
                  </a:moveTo>
                  <a:cubicBezTo>
                    <a:pt x="45" y="0"/>
                    <a:pt x="34" y="11"/>
                    <a:pt x="22" y="22"/>
                  </a:cubicBezTo>
                  <a:cubicBezTo>
                    <a:pt x="11" y="34"/>
                    <a:pt x="0" y="56"/>
                    <a:pt x="0" y="67"/>
                  </a:cubicBezTo>
                  <a:cubicBezTo>
                    <a:pt x="0" y="89"/>
                    <a:pt x="0" y="123"/>
                    <a:pt x="0" y="145"/>
                  </a:cubicBezTo>
                  <a:cubicBezTo>
                    <a:pt x="20" y="225"/>
                    <a:pt x="49" y="269"/>
                    <a:pt x="95" y="269"/>
                  </a:cubicBezTo>
                  <a:cubicBezTo>
                    <a:pt x="100" y="269"/>
                    <a:pt x="106" y="269"/>
                    <a:pt x="112" y="267"/>
                  </a:cubicBezTo>
                  <a:cubicBezTo>
                    <a:pt x="145" y="256"/>
                    <a:pt x="167" y="245"/>
                    <a:pt x="178" y="212"/>
                  </a:cubicBezTo>
                  <a:cubicBezTo>
                    <a:pt x="189" y="190"/>
                    <a:pt x="189" y="156"/>
                    <a:pt x="178" y="112"/>
                  </a:cubicBezTo>
                  <a:cubicBezTo>
                    <a:pt x="167" y="67"/>
                    <a:pt x="156" y="45"/>
                    <a:pt x="145" y="22"/>
                  </a:cubicBezTo>
                  <a:cubicBezTo>
                    <a:pt x="123" y="0"/>
                    <a:pt x="100" y="0"/>
                    <a:pt x="6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1"/>
            <p:cNvSpPr/>
            <p:nvPr/>
          </p:nvSpPr>
          <p:spPr>
            <a:xfrm rot="1205253">
              <a:off x="6872493" y="2964966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0" y="45"/>
                  </a:moveTo>
                  <a:cubicBezTo>
                    <a:pt x="112" y="56"/>
                    <a:pt x="112" y="56"/>
                    <a:pt x="123" y="78"/>
                  </a:cubicBezTo>
                  <a:cubicBezTo>
                    <a:pt x="123" y="89"/>
                    <a:pt x="123" y="100"/>
                    <a:pt x="134" y="123"/>
                  </a:cubicBezTo>
                  <a:cubicBezTo>
                    <a:pt x="134" y="145"/>
                    <a:pt x="134" y="167"/>
                    <a:pt x="134" y="178"/>
                  </a:cubicBezTo>
                  <a:cubicBezTo>
                    <a:pt x="134" y="190"/>
                    <a:pt x="134" y="201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lnTo>
                    <a:pt x="89" y="223"/>
                  </a:lnTo>
                  <a:cubicBezTo>
                    <a:pt x="78" y="212"/>
                    <a:pt x="78" y="212"/>
                    <a:pt x="67" y="190"/>
                  </a:cubicBezTo>
                  <a:cubicBezTo>
                    <a:pt x="67" y="178"/>
                    <a:pt x="67" y="167"/>
                    <a:pt x="56" y="145"/>
                  </a:cubicBezTo>
                  <a:cubicBezTo>
                    <a:pt x="56" y="123"/>
                    <a:pt x="56" y="100"/>
                    <a:pt x="56" y="89"/>
                  </a:cubicBezTo>
                  <a:cubicBezTo>
                    <a:pt x="56" y="67"/>
                    <a:pt x="56" y="67"/>
                    <a:pt x="56" y="56"/>
                  </a:cubicBezTo>
                  <a:cubicBezTo>
                    <a:pt x="67" y="45"/>
                    <a:pt x="67" y="45"/>
                    <a:pt x="78" y="45"/>
                  </a:cubicBezTo>
                  <a:close/>
                  <a:moveTo>
                    <a:pt x="67" y="0"/>
                  </a:moveTo>
                  <a:cubicBezTo>
                    <a:pt x="56" y="11"/>
                    <a:pt x="34" y="11"/>
                    <a:pt x="22" y="22"/>
                  </a:cubicBezTo>
                  <a:cubicBezTo>
                    <a:pt x="11" y="34"/>
                    <a:pt x="11" y="56"/>
                    <a:pt x="0" y="78"/>
                  </a:cubicBezTo>
                  <a:cubicBezTo>
                    <a:pt x="0" y="89"/>
                    <a:pt x="0" y="123"/>
                    <a:pt x="11" y="145"/>
                  </a:cubicBezTo>
                  <a:cubicBezTo>
                    <a:pt x="21" y="225"/>
                    <a:pt x="49" y="269"/>
                    <a:pt x="103" y="269"/>
                  </a:cubicBezTo>
                  <a:cubicBezTo>
                    <a:pt x="109" y="269"/>
                    <a:pt x="116" y="269"/>
                    <a:pt x="123" y="268"/>
                  </a:cubicBezTo>
                  <a:cubicBezTo>
                    <a:pt x="145" y="256"/>
                    <a:pt x="167" y="245"/>
                    <a:pt x="178" y="223"/>
                  </a:cubicBezTo>
                  <a:cubicBezTo>
                    <a:pt x="189" y="190"/>
                    <a:pt x="189" y="156"/>
                    <a:pt x="178" y="123"/>
                  </a:cubicBezTo>
                  <a:cubicBezTo>
                    <a:pt x="178" y="78"/>
                    <a:pt x="167" y="45"/>
                    <a:pt x="145" y="22"/>
                  </a:cubicBezTo>
                  <a:cubicBezTo>
                    <a:pt x="123" y="0"/>
                    <a:pt x="100" y="0"/>
                    <a:pt x="6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1"/>
            <p:cNvSpPr/>
            <p:nvPr/>
          </p:nvSpPr>
          <p:spPr>
            <a:xfrm rot="1205253">
              <a:off x="6577453" y="2915340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101" y="45"/>
                  </a:moveTo>
                  <a:cubicBezTo>
                    <a:pt x="112" y="56"/>
                    <a:pt x="112" y="56"/>
                    <a:pt x="123" y="79"/>
                  </a:cubicBezTo>
                  <a:cubicBezTo>
                    <a:pt x="123" y="90"/>
                    <a:pt x="123" y="101"/>
                    <a:pt x="134" y="123"/>
                  </a:cubicBezTo>
                  <a:cubicBezTo>
                    <a:pt x="134" y="145"/>
                    <a:pt x="134" y="168"/>
                    <a:pt x="134" y="179"/>
                  </a:cubicBezTo>
                  <a:cubicBezTo>
                    <a:pt x="134" y="190"/>
                    <a:pt x="134" y="201"/>
                    <a:pt x="134" y="212"/>
                  </a:cubicBezTo>
                  <a:cubicBezTo>
                    <a:pt x="123" y="223"/>
                    <a:pt x="123" y="223"/>
                    <a:pt x="112" y="223"/>
                  </a:cubicBezTo>
                  <a:lnTo>
                    <a:pt x="90" y="223"/>
                  </a:lnTo>
                  <a:cubicBezTo>
                    <a:pt x="79" y="212"/>
                    <a:pt x="79" y="212"/>
                    <a:pt x="68" y="190"/>
                  </a:cubicBezTo>
                  <a:cubicBezTo>
                    <a:pt x="68" y="179"/>
                    <a:pt x="57" y="168"/>
                    <a:pt x="57" y="145"/>
                  </a:cubicBezTo>
                  <a:cubicBezTo>
                    <a:pt x="57" y="123"/>
                    <a:pt x="45" y="101"/>
                    <a:pt x="45" y="90"/>
                  </a:cubicBezTo>
                  <a:cubicBezTo>
                    <a:pt x="45" y="68"/>
                    <a:pt x="57" y="68"/>
                    <a:pt x="57" y="56"/>
                  </a:cubicBezTo>
                  <a:cubicBezTo>
                    <a:pt x="57" y="45"/>
                    <a:pt x="68" y="45"/>
                    <a:pt x="79" y="45"/>
                  </a:cubicBezTo>
                  <a:close/>
                  <a:moveTo>
                    <a:pt x="68" y="1"/>
                  </a:moveTo>
                  <a:cubicBezTo>
                    <a:pt x="45" y="12"/>
                    <a:pt x="34" y="12"/>
                    <a:pt x="23" y="23"/>
                  </a:cubicBezTo>
                  <a:cubicBezTo>
                    <a:pt x="12" y="34"/>
                    <a:pt x="1" y="56"/>
                    <a:pt x="1" y="79"/>
                  </a:cubicBezTo>
                  <a:cubicBezTo>
                    <a:pt x="1" y="90"/>
                    <a:pt x="1" y="123"/>
                    <a:pt x="12" y="157"/>
                  </a:cubicBezTo>
                  <a:cubicBezTo>
                    <a:pt x="22" y="227"/>
                    <a:pt x="50" y="270"/>
                    <a:pt x="104" y="270"/>
                  </a:cubicBezTo>
                  <a:cubicBezTo>
                    <a:pt x="110" y="270"/>
                    <a:pt x="117" y="269"/>
                    <a:pt x="123" y="268"/>
                  </a:cubicBezTo>
                  <a:cubicBezTo>
                    <a:pt x="146" y="257"/>
                    <a:pt x="168" y="246"/>
                    <a:pt x="179" y="223"/>
                  </a:cubicBezTo>
                  <a:cubicBezTo>
                    <a:pt x="190" y="190"/>
                    <a:pt x="190" y="157"/>
                    <a:pt x="179" y="123"/>
                  </a:cubicBezTo>
                  <a:cubicBezTo>
                    <a:pt x="179" y="79"/>
                    <a:pt x="157" y="45"/>
                    <a:pt x="146" y="23"/>
                  </a:cubicBezTo>
                  <a:cubicBezTo>
                    <a:pt x="123" y="1"/>
                    <a:pt x="101" y="1"/>
                    <a:pt x="6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1"/>
            <p:cNvSpPr/>
            <p:nvPr/>
          </p:nvSpPr>
          <p:spPr>
            <a:xfrm rot="1205253">
              <a:off x="6540729" y="2909471"/>
              <a:ext cx="17388" cy="24580"/>
            </a:xfrm>
            <a:custGeom>
              <a:avLst/>
              <a:gdLst/>
              <a:ahLst/>
              <a:cxnLst/>
              <a:rect l="l" t="t" r="r" b="b"/>
              <a:pathLst>
                <a:path w="191" h="270" extrusionOk="0">
                  <a:moveTo>
                    <a:pt x="87" y="40"/>
                  </a:moveTo>
                  <a:cubicBezTo>
                    <a:pt x="91" y="40"/>
                    <a:pt x="94" y="45"/>
                    <a:pt x="101" y="45"/>
                  </a:cubicBezTo>
                  <a:cubicBezTo>
                    <a:pt x="101" y="45"/>
                    <a:pt x="112" y="56"/>
                    <a:pt x="112" y="67"/>
                  </a:cubicBezTo>
                  <a:cubicBezTo>
                    <a:pt x="123" y="79"/>
                    <a:pt x="123" y="101"/>
                    <a:pt x="123" y="123"/>
                  </a:cubicBezTo>
                  <a:cubicBezTo>
                    <a:pt x="134" y="145"/>
                    <a:pt x="134" y="168"/>
                    <a:pt x="134" y="179"/>
                  </a:cubicBezTo>
                  <a:cubicBezTo>
                    <a:pt x="134" y="190"/>
                    <a:pt x="134" y="201"/>
                    <a:pt x="134" y="212"/>
                  </a:cubicBezTo>
                  <a:cubicBezTo>
                    <a:pt x="123" y="212"/>
                    <a:pt x="123" y="223"/>
                    <a:pt x="112" y="223"/>
                  </a:cubicBezTo>
                  <a:lnTo>
                    <a:pt x="90" y="223"/>
                  </a:lnTo>
                  <a:cubicBezTo>
                    <a:pt x="79" y="212"/>
                    <a:pt x="68" y="201"/>
                    <a:pt x="68" y="190"/>
                  </a:cubicBezTo>
                  <a:cubicBezTo>
                    <a:pt x="68" y="179"/>
                    <a:pt x="56" y="157"/>
                    <a:pt x="56" y="134"/>
                  </a:cubicBezTo>
                  <a:cubicBezTo>
                    <a:pt x="45" y="112"/>
                    <a:pt x="45" y="101"/>
                    <a:pt x="45" y="79"/>
                  </a:cubicBezTo>
                  <a:cubicBezTo>
                    <a:pt x="45" y="67"/>
                    <a:pt x="45" y="56"/>
                    <a:pt x="56" y="56"/>
                  </a:cubicBezTo>
                  <a:cubicBezTo>
                    <a:pt x="56" y="45"/>
                    <a:pt x="68" y="45"/>
                    <a:pt x="79" y="45"/>
                  </a:cubicBezTo>
                  <a:cubicBezTo>
                    <a:pt x="82" y="41"/>
                    <a:pt x="85" y="40"/>
                    <a:pt x="87" y="40"/>
                  </a:cubicBezTo>
                  <a:close/>
                  <a:moveTo>
                    <a:pt x="68" y="1"/>
                  </a:moveTo>
                  <a:cubicBezTo>
                    <a:pt x="45" y="1"/>
                    <a:pt x="34" y="12"/>
                    <a:pt x="23" y="23"/>
                  </a:cubicBezTo>
                  <a:cubicBezTo>
                    <a:pt x="12" y="34"/>
                    <a:pt x="1" y="56"/>
                    <a:pt x="1" y="67"/>
                  </a:cubicBezTo>
                  <a:cubicBezTo>
                    <a:pt x="1" y="90"/>
                    <a:pt x="1" y="123"/>
                    <a:pt x="1" y="145"/>
                  </a:cubicBezTo>
                  <a:cubicBezTo>
                    <a:pt x="21" y="226"/>
                    <a:pt x="50" y="270"/>
                    <a:pt x="96" y="270"/>
                  </a:cubicBezTo>
                  <a:cubicBezTo>
                    <a:pt x="101" y="270"/>
                    <a:pt x="107" y="269"/>
                    <a:pt x="112" y="268"/>
                  </a:cubicBezTo>
                  <a:cubicBezTo>
                    <a:pt x="146" y="257"/>
                    <a:pt x="168" y="246"/>
                    <a:pt x="179" y="212"/>
                  </a:cubicBezTo>
                  <a:cubicBezTo>
                    <a:pt x="190" y="190"/>
                    <a:pt x="190" y="157"/>
                    <a:pt x="179" y="112"/>
                  </a:cubicBezTo>
                  <a:cubicBezTo>
                    <a:pt x="168" y="67"/>
                    <a:pt x="157" y="45"/>
                    <a:pt x="146" y="23"/>
                  </a:cubicBezTo>
                  <a:cubicBezTo>
                    <a:pt x="123" y="1"/>
                    <a:pt x="101" y="1"/>
                    <a:pt x="6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1"/>
            <p:cNvSpPr/>
            <p:nvPr/>
          </p:nvSpPr>
          <p:spPr>
            <a:xfrm rot="1205253">
              <a:off x="6503269" y="2903107"/>
              <a:ext cx="18390" cy="23943"/>
            </a:xfrm>
            <a:custGeom>
              <a:avLst/>
              <a:gdLst/>
              <a:ahLst/>
              <a:cxnLst/>
              <a:rect l="l" t="t" r="r" b="b"/>
              <a:pathLst>
                <a:path w="202" h="263" extrusionOk="0">
                  <a:moveTo>
                    <a:pt x="79" y="38"/>
                  </a:moveTo>
                  <a:cubicBezTo>
                    <a:pt x="90" y="38"/>
                    <a:pt x="101" y="38"/>
                    <a:pt x="112" y="49"/>
                  </a:cubicBezTo>
                  <a:cubicBezTo>
                    <a:pt x="112" y="49"/>
                    <a:pt x="123" y="60"/>
                    <a:pt x="123" y="71"/>
                  </a:cubicBezTo>
                  <a:cubicBezTo>
                    <a:pt x="123" y="83"/>
                    <a:pt x="134" y="105"/>
                    <a:pt x="134" y="127"/>
                  </a:cubicBezTo>
                  <a:cubicBezTo>
                    <a:pt x="145" y="149"/>
                    <a:pt x="145" y="172"/>
                    <a:pt x="145" y="183"/>
                  </a:cubicBezTo>
                  <a:cubicBezTo>
                    <a:pt x="145" y="194"/>
                    <a:pt x="145" y="205"/>
                    <a:pt x="134" y="216"/>
                  </a:cubicBezTo>
                  <a:cubicBezTo>
                    <a:pt x="134" y="216"/>
                    <a:pt x="123" y="227"/>
                    <a:pt x="112" y="227"/>
                  </a:cubicBezTo>
                  <a:cubicBezTo>
                    <a:pt x="112" y="227"/>
                    <a:pt x="101" y="227"/>
                    <a:pt x="90" y="216"/>
                  </a:cubicBezTo>
                  <a:cubicBezTo>
                    <a:pt x="90" y="216"/>
                    <a:pt x="79" y="205"/>
                    <a:pt x="79" y="194"/>
                  </a:cubicBezTo>
                  <a:cubicBezTo>
                    <a:pt x="67" y="183"/>
                    <a:pt x="67" y="161"/>
                    <a:pt x="67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1"/>
                    <a:pt x="56" y="60"/>
                    <a:pt x="56" y="49"/>
                  </a:cubicBezTo>
                  <a:cubicBezTo>
                    <a:pt x="67" y="49"/>
                    <a:pt x="67" y="38"/>
                    <a:pt x="79" y="38"/>
                  </a:cubicBezTo>
                  <a:close/>
                  <a:moveTo>
                    <a:pt x="98" y="0"/>
                  </a:moveTo>
                  <a:cubicBezTo>
                    <a:pt x="91" y="0"/>
                    <a:pt x="85" y="2"/>
                    <a:pt x="79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8"/>
                    <a:pt x="12" y="49"/>
                    <a:pt x="12" y="71"/>
                  </a:cubicBezTo>
                  <a:cubicBezTo>
                    <a:pt x="1" y="94"/>
                    <a:pt x="1" y="116"/>
                    <a:pt x="12" y="149"/>
                  </a:cubicBezTo>
                  <a:cubicBezTo>
                    <a:pt x="22" y="228"/>
                    <a:pt x="57" y="263"/>
                    <a:pt x="103" y="263"/>
                  </a:cubicBezTo>
                  <a:cubicBezTo>
                    <a:pt x="110" y="263"/>
                    <a:pt x="116" y="262"/>
                    <a:pt x="123" y="261"/>
                  </a:cubicBezTo>
                  <a:cubicBezTo>
                    <a:pt x="157" y="261"/>
                    <a:pt x="168" y="239"/>
                    <a:pt x="179" y="216"/>
                  </a:cubicBezTo>
                  <a:cubicBezTo>
                    <a:pt x="190" y="194"/>
                    <a:pt x="201" y="161"/>
                    <a:pt x="190" y="116"/>
                  </a:cubicBezTo>
                  <a:cubicBezTo>
                    <a:pt x="179" y="71"/>
                    <a:pt x="168" y="38"/>
                    <a:pt x="145" y="27"/>
                  </a:cubicBezTo>
                  <a:cubicBezTo>
                    <a:pt x="137" y="11"/>
                    <a:pt x="117" y="0"/>
                    <a:pt x="9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1"/>
            <p:cNvSpPr/>
            <p:nvPr/>
          </p:nvSpPr>
          <p:spPr>
            <a:xfrm rot="1205253">
              <a:off x="6466591" y="2896977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101" y="39"/>
                  </a:moveTo>
                  <a:cubicBezTo>
                    <a:pt x="112" y="50"/>
                    <a:pt x="112" y="61"/>
                    <a:pt x="123" y="72"/>
                  </a:cubicBezTo>
                  <a:cubicBezTo>
                    <a:pt x="123" y="84"/>
                    <a:pt x="134" y="106"/>
                    <a:pt x="134" y="128"/>
                  </a:cubicBezTo>
                  <a:cubicBezTo>
                    <a:pt x="134" y="150"/>
                    <a:pt x="145" y="162"/>
                    <a:pt x="145" y="184"/>
                  </a:cubicBezTo>
                  <a:cubicBezTo>
                    <a:pt x="145" y="195"/>
                    <a:pt x="134" y="206"/>
                    <a:pt x="134" y="206"/>
                  </a:cubicBezTo>
                  <a:cubicBezTo>
                    <a:pt x="134" y="217"/>
                    <a:pt x="123" y="217"/>
                    <a:pt x="112" y="217"/>
                  </a:cubicBezTo>
                  <a:cubicBezTo>
                    <a:pt x="108" y="221"/>
                    <a:pt x="106" y="222"/>
                    <a:pt x="104" y="222"/>
                  </a:cubicBezTo>
                  <a:cubicBezTo>
                    <a:pt x="100" y="222"/>
                    <a:pt x="97" y="217"/>
                    <a:pt x="90" y="217"/>
                  </a:cubicBezTo>
                  <a:cubicBezTo>
                    <a:pt x="79" y="217"/>
                    <a:pt x="79" y="206"/>
                    <a:pt x="79" y="195"/>
                  </a:cubicBezTo>
                  <a:cubicBezTo>
                    <a:pt x="67" y="184"/>
                    <a:pt x="67" y="162"/>
                    <a:pt x="56" y="139"/>
                  </a:cubicBezTo>
                  <a:cubicBezTo>
                    <a:pt x="56" y="117"/>
                    <a:pt x="56" y="95"/>
                    <a:pt x="56" y="84"/>
                  </a:cubicBezTo>
                  <a:cubicBezTo>
                    <a:pt x="56" y="72"/>
                    <a:pt x="56" y="61"/>
                    <a:pt x="56" y="50"/>
                  </a:cubicBezTo>
                  <a:cubicBezTo>
                    <a:pt x="67" y="50"/>
                    <a:pt x="67" y="39"/>
                    <a:pt x="79" y="39"/>
                  </a:cubicBezTo>
                  <a:close/>
                  <a:moveTo>
                    <a:pt x="98" y="1"/>
                  </a:moveTo>
                  <a:cubicBezTo>
                    <a:pt x="92" y="1"/>
                    <a:pt x="85" y="2"/>
                    <a:pt x="79" y="6"/>
                  </a:cubicBezTo>
                  <a:cubicBezTo>
                    <a:pt x="56" y="6"/>
                    <a:pt x="34" y="17"/>
                    <a:pt x="23" y="28"/>
                  </a:cubicBezTo>
                  <a:cubicBezTo>
                    <a:pt x="12" y="39"/>
                    <a:pt x="12" y="50"/>
                    <a:pt x="1" y="72"/>
                  </a:cubicBezTo>
                  <a:cubicBezTo>
                    <a:pt x="1" y="95"/>
                    <a:pt x="1" y="117"/>
                    <a:pt x="12" y="150"/>
                  </a:cubicBezTo>
                  <a:cubicBezTo>
                    <a:pt x="22" y="229"/>
                    <a:pt x="57" y="264"/>
                    <a:pt x="103" y="264"/>
                  </a:cubicBezTo>
                  <a:cubicBezTo>
                    <a:pt x="110" y="264"/>
                    <a:pt x="116" y="263"/>
                    <a:pt x="123" y="262"/>
                  </a:cubicBezTo>
                  <a:cubicBezTo>
                    <a:pt x="145" y="262"/>
                    <a:pt x="168" y="240"/>
                    <a:pt x="179" y="217"/>
                  </a:cubicBezTo>
                  <a:cubicBezTo>
                    <a:pt x="190" y="195"/>
                    <a:pt x="190" y="162"/>
                    <a:pt x="190" y="117"/>
                  </a:cubicBezTo>
                  <a:cubicBezTo>
                    <a:pt x="179" y="72"/>
                    <a:pt x="168" y="39"/>
                    <a:pt x="145" y="17"/>
                  </a:cubicBezTo>
                  <a:cubicBezTo>
                    <a:pt x="130" y="9"/>
                    <a:pt x="114" y="1"/>
                    <a:pt x="9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1"/>
            <p:cNvSpPr/>
            <p:nvPr/>
          </p:nvSpPr>
          <p:spPr>
            <a:xfrm rot="1205253">
              <a:off x="6680914" y="2975154"/>
              <a:ext cx="19391" cy="24398"/>
            </a:xfrm>
            <a:custGeom>
              <a:avLst/>
              <a:gdLst/>
              <a:ahLst/>
              <a:cxnLst/>
              <a:rect l="l" t="t" r="r" b="b"/>
              <a:pathLst>
                <a:path w="213" h="268" extrusionOk="0">
                  <a:moveTo>
                    <a:pt x="57" y="0"/>
                  </a:moveTo>
                  <a:lnTo>
                    <a:pt x="1" y="56"/>
                  </a:lnTo>
                  <a:lnTo>
                    <a:pt x="12" y="101"/>
                  </a:lnTo>
                  <a:lnTo>
                    <a:pt x="68" y="45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68"/>
                  </a:lnTo>
                  <a:lnTo>
                    <a:pt x="213" y="246"/>
                  </a:lnTo>
                  <a:lnTo>
                    <a:pt x="201" y="201"/>
                  </a:lnTo>
                  <a:lnTo>
                    <a:pt x="146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1"/>
            <p:cNvSpPr/>
            <p:nvPr/>
          </p:nvSpPr>
          <p:spPr>
            <a:xfrm rot="1205253">
              <a:off x="6674854" y="3015025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0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0" y="112"/>
                  </a:lnTo>
                  <a:lnTo>
                    <a:pt x="56" y="57"/>
                  </a:lnTo>
                  <a:lnTo>
                    <a:pt x="89" y="235"/>
                  </a:lnTo>
                  <a:lnTo>
                    <a:pt x="22" y="246"/>
                  </a:lnTo>
                  <a:lnTo>
                    <a:pt x="33" y="279"/>
                  </a:lnTo>
                  <a:lnTo>
                    <a:pt x="212" y="246"/>
                  </a:lnTo>
                  <a:lnTo>
                    <a:pt x="201" y="213"/>
                  </a:lnTo>
                  <a:lnTo>
                    <a:pt x="145" y="224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1"/>
            <p:cNvSpPr/>
            <p:nvPr/>
          </p:nvSpPr>
          <p:spPr>
            <a:xfrm rot="1205253">
              <a:off x="6667593" y="3055599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0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1" y="112"/>
                  </a:lnTo>
                  <a:lnTo>
                    <a:pt x="67" y="56"/>
                  </a:lnTo>
                  <a:lnTo>
                    <a:pt x="89" y="234"/>
                  </a:lnTo>
                  <a:lnTo>
                    <a:pt x="33" y="245"/>
                  </a:lnTo>
                  <a:lnTo>
                    <a:pt x="33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1"/>
            <p:cNvSpPr/>
            <p:nvPr/>
          </p:nvSpPr>
          <p:spPr>
            <a:xfrm rot="1205253">
              <a:off x="6724727" y="2940419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01" y="1"/>
                  </a:moveTo>
                  <a:lnTo>
                    <a:pt x="57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8" y="57"/>
                  </a:lnTo>
                  <a:lnTo>
                    <a:pt x="101" y="224"/>
                  </a:lnTo>
                  <a:lnTo>
                    <a:pt x="34" y="235"/>
                  </a:lnTo>
                  <a:lnTo>
                    <a:pt x="34" y="279"/>
                  </a:lnTo>
                  <a:lnTo>
                    <a:pt x="213" y="246"/>
                  </a:lnTo>
                  <a:lnTo>
                    <a:pt x="201" y="213"/>
                  </a:lnTo>
                  <a:lnTo>
                    <a:pt x="146" y="213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1"/>
            <p:cNvSpPr/>
            <p:nvPr/>
          </p:nvSpPr>
          <p:spPr>
            <a:xfrm rot="1205253">
              <a:off x="6718525" y="2981181"/>
              <a:ext cx="18299" cy="25400"/>
            </a:xfrm>
            <a:custGeom>
              <a:avLst/>
              <a:gdLst/>
              <a:ahLst/>
              <a:cxnLst/>
              <a:rect l="l" t="t" r="r" b="b"/>
              <a:pathLst>
                <a:path w="201" h="279" extrusionOk="0">
                  <a:moveTo>
                    <a:pt x="100" y="0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0" y="101"/>
                  </a:lnTo>
                  <a:lnTo>
                    <a:pt x="56" y="56"/>
                  </a:lnTo>
                  <a:lnTo>
                    <a:pt x="89" y="223"/>
                  </a:lnTo>
                  <a:lnTo>
                    <a:pt x="22" y="234"/>
                  </a:lnTo>
                  <a:lnTo>
                    <a:pt x="33" y="279"/>
                  </a:lnTo>
                  <a:lnTo>
                    <a:pt x="201" y="246"/>
                  </a:lnTo>
                  <a:lnTo>
                    <a:pt x="201" y="201"/>
                  </a:lnTo>
                  <a:lnTo>
                    <a:pt x="134" y="212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1"/>
            <p:cNvSpPr/>
            <p:nvPr/>
          </p:nvSpPr>
          <p:spPr>
            <a:xfrm rot="1205253">
              <a:off x="6711390" y="3021954"/>
              <a:ext cx="19300" cy="24398"/>
            </a:xfrm>
            <a:custGeom>
              <a:avLst/>
              <a:gdLst/>
              <a:ahLst/>
              <a:cxnLst/>
              <a:rect l="l" t="t" r="r" b="b"/>
              <a:pathLst>
                <a:path w="212" h="268" extrusionOk="0">
                  <a:moveTo>
                    <a:pt x="100" y="0"/>
                  </a:moveTo>
                  <a:lnTo>
                    <a:pt x="56" y="11"/>
                  </a:lnTo>
                  <a:lnTo>
                    <a:pt x="0" y="56"/>
                  </a:lnTo>
                  <a:lnTo>
                    <a:pt x="11" y="100"/>
                  </a:lnTo>
                  <a:lnTo>
                    <a:pt x="56" y="45"/>
                  </a:lnTo>
                  <a:lnTo>
                    <a:pt x="89" y="223"/>
                  </a:lnTo>
                  <a:lnTo>
                    <a:pt x="33" y="234"/>
                  </a:lnTo>
                  <a:lnTo>
                    <a:pt x="33" y="267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41"/>
            <p:cNvSpPr/>
            <p:nvPr/>
          </p:nvSpPr>
          <p:spPr>
            <a:xfrm rot="1205253">
              <a:off x="6704409" y="3061768"/>
              <a:ext cx="17297" cy="23943"/>
            </a:xfrm>
            <a:custGeom>
              <a:avLst/>
              <a:gdLst/>
              <a:ahLst/>
              <a:cxnLst/>
              <a:rect l="l" t="t" r="r" b="b"/>
              <a:pathLst>
                <a:path w="190" h="263" extrusionOk="0">
                  <a:moveTo>
                    <a:pt x="78" y="38"/>
                  </a:moveTo>
                  <a:cubicBezTo>
                    <a:pt x="89" y="38"/>
                    <a:pt x="100" y="38"/>
                    <a:pt x="100" y="49"/>
                  </a:cubicBezTo>
                  <a:cubicBezTo>
                    <a:pt x="111" y="49"/>
                    <a:pt x="111" y="60"/>
                    <a:pt x="123" y="71"/>
                  </a:cubicBezTo>
                  <a:cubicBezTo>
                    <a:pt x="123" y="83"/>
                    <a:pt x="134" y="105"/>
                    <a:pt x="134" y="127"/>
                  </a:cubicBezTo>
                  <a:cubicBezTo>
                    <a:pt x="134" y="149"/>
                    <a:pt x="145" y="172"/>
                    <a:pt x="145" y="183"/>
                  </a:cubicBezTo>
                  <a:cubicBezTo>
                    <a:pt x="145" y="194"/>
                    <a:pt x="134" y="205"/>
                    <a:pt x="134" y="216"/>
                  </a:cubicBezTo>
                  <a:cubicBezTo>
                    <a:pt x="134" y="216"/>
                    <a:pt x="123" y="227"/>
                    <a:pt x="111" y="227"/>
                  </a:cubicBezTo>
                  <a:cubicBezTo>
                    <a:pt x="100" y="227"/>
                    <a:pt x="100" y="227"/>
                    <a:pt x="89" y="216"/>
                  </a:cubicBezTo>
                  <a:cubicBezTo>
                    <a:pt x="89" y="216"/>
                    <a:pt x="78" y="205"/>
                    <a:pt x="78" y="194"/>
                  </a:cubicBezTo>
                  <a:cubicBezTo>
                    <a:pt x="67" y="183"/>
                    <a:pt x="67" y="161"/>
                    <a:pt x="56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1"/>
                    <a:pt x="56" y="60"/>
                    <a:pt x="56" y="60"/>
                  </a:cubicBezTo>
                  <a:cubicBezTo>
                    <a:pt x="67" y="49"/>
                    <a:pt x="67" y="49"/>
                    <a:pt x="78" y="38"/>
                  </a:cubicBezTo>
                  <a:close/>
                  <a:moveTo>
                    <a:pt x="96" y="0"/>
                  </a:moveTo>
                  <a:cubicBezTo>
                    <a:pt x="90" y="0"/>
                    <a:pt x="84" y="2"/>
                    <a:pt x="78" y="5"/>
                  </a:cubicBezTo>
                  <a:cubicBezTo>
                    <a:pt x="56" y="5"/>
                    <a:pt x="33" y="16"/>
                    <a:pt x="22" y="27"/>
                  </a:cubicBezTo>
                  <a:cubicBezTo>
                    <a:pt x="11" y="38"/>
                    <a:pt x="11" y="49"/>
                    <a:pt x="0" y="71"/>
                  </a:cubicBezTo>
                  <a:cubicBezTo>
                    <a:pt x="0" y="94"/>
                    <a:pt x="0" y="116"/>
                    <a:pt x="11" y="149"/>
                  </a:cubicBezTo>
                  <a:cubicBezTo>
                    <a:pt x="21" y="228"/>
                    <a:pt x="56" y="263"/>
                    <a:pt x="103" y="263"/>
                  </a:cubicBezTo>
                  <a:cubicBezTo>
                    <a:pt x="109" y="263"/>
                    <a:pt x="116" y="262"/>
                    <a:pt x="123" y="261"/>
                  </a:cubicBezTo>
                  <a:cubicBezTo>
                    <a:pt x="156" y="261"/>
                    <a:pt x="167" y="239"/>
                    <a:pt x="178" y="216"/>
                  </a:cubicBezTo>
                  <a:cubicBezTo>
                    <a:pt x="189" y="194"/>
                    <a:pt x="189" y="161"/>
                    <a:pt x="189" y="116"/>
                  </a:cubicBezTo>
                  <a:cubicBezTo>
                    <a:pt x="178" y="71"/>
                    <a:pt x="167" y="38"/>
                    <a:pt x="145" y="27"/>
                  </a:cubicBezTo>
                  <a:cubicBezTo>
                    <a:pt x="129" y="11"/>
                    <a:pt x="112" y="0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41"/>
            <p:cNvSpPr/>
            <p:nvPr/>
          </p:nvSpPr>
          <p:spPr>
            <a:xfrm rot="1205253">
              <a:off x="6698089" y="3102595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9"/>
                  </a:moveTo>
                  <a:cubicBezTo>
                    <a:pt x="89" y="39"/>
                    <a:pt x="89" y="39"/>
                    <a:pt x="100" y="50"/>
                  </a:cubicBezTo>
                  <a:cubicBezTo>
                    <a:pt x="100" y="50"/>
                    <a:pt x="112" y="61"/>
                    <a:pt x="112" y="72"/>
                  </a:cubicBezTo>
                  <a:cubicBezTo>
                    <a:pt x="123" y="83"/>
                    <a:pt x="123" y="105"/>
                    <a:pt x="123" y="128"/>
                  </a:cubicBezTo>
                  <a:cubicBezTo>
                    <a:pt x="134" y="150"/>
                    <a:pt x="134" y="161"/>
                    <a:pt x="134" y="183"/>
                  </a:cubicBezTo>
                  <a:cubicBezTo>
                    <a:pt x="134" y="195"/>
                    <a:pt x="134" y="206"/>
                    <a:pt x="134" y="206"/>
                  </a:cubicBezTo>
                  <a:cubicBezTo>
                    <a:pt x="123" y="217"/>
                    <a:pt x="123" y="217"/>
                    <a:pt x="112" y="228"/>
                  </a:cubicBezTo>
                  <a:cubicBezTo>
                    <a:pt x="100" y="228"/>
                    <a:pt x="89" y="228"/>
                    <a:pt x="89" y="217"/>
                  </a:cubicBezTo>
                  <a:cubicBezTo>
                    <a:pt x="78" y="217"/>
                    <a:pt x="67" y="206"/>
                    <a:pt x="67" y="195"/>
                  </a:cubicBezTo>
                  <a:cubicBezTo>
                    <a:pt x="67" y="183"/>
                    <a:pt x="56" y="161"/>
                    <a:pt x="56" y="139"/>
                  </a:cubicBezTo>
                  <a:cubicBezTo>
                    <a:pt x="45" y="117"/>
                    <a:pt x="45" y="94"/>
                    <a:pt x="45" y="83"/>
                  </a:cubicBezTo>
                  <a:cubicBezTo>
                    <a:pt x="45" y="72"/>
                    <a:pt x="45" y="61"/>
                    <a:pt x="56" y="50"/>
                  </a:cubicBezTo>
                  <a:cubicBezTo>
                    <a:pt x="56" y="50"/>
                    <a:pt x="67" y="39"/>
                    <a:pt x="78" y="39"/>
                  </a:cubicBezTo>
                  <a:close/>
                  <a:moveTo>
                    <a:pt x="92" y="1"/>
                  </a:moveTo>
                  <a:cubicBezTo>
                    <a:pt x="84" y="1"/>
                    <a:pt x="76" y="2"/>
                    <a:pt x="67" y="5"/>
                  </a:cubicBezTo>
                  <a:cubicBezTo>
                    <a:pt x="45" y="5"/>
                    <a:pt x="34" y="16"/>
                    <a:pt x="22" y="27"/>
                  </a:cubicBezTo>
                  <a:cubicBezTo>
                    <a:pt x="11" y="39"/>
                    <a:pt x="0" y="50"/>
                    <a:pt x="0" y="72"/>
                  </a:cubicBezTo>
                  <a:cubicBezTo>
                    <a:pt x="0" y="94"/>
                    <a:pt x="0" y="117"/>
                    <a:pt x="0" y="150"/>
                  </a:cubicBezTo>
                  <a:cubicBezTo>
                    <a:pt x="20" y="228"/>
                    <a:pt x="48" y="263"/>
                    <a:pt x="92" y="263"/>
                  </a:cubicBezTo>
                  <a:cubicBezTo>
                    <a:pt x="98" y="263"/>
                    <a:pt x="105" y="263"/>
                    <a:pt x="112" y="261"/>
                  </a:cubicBezTo>
                  <a:cubicBezTo>
                    <a:pt x="145" y="261"/>
                    <a:pt x="167" y="239"/>
                    <a:pt x="178" y="217"/>
                  </a:cubicBezTo>
                  <a:cubicBezTo>
                    <a:pt x="190" y="195"/>
                    <a:pt x="190" y="161"/>
                    <a:pt x="178" y="117"/>
                  </a:cubicBezTo>
                  <a:cubicBezTo>
                    <a:pt x="167" y="72"/>
                    <a:pt x="156" y="39"/>
                    <a:pt x="145" y="27"/>
                  </a:cubicBezTo>
                  <a:cubicBezTo>
                    <a:pt x="129" y="11"/>
                    <a:pt x="112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41"/>
            <p:cNvSpPr/>
            <p:nvPr/>
          </p:nvSpPr>
          <p:spPr>
            <a:xfrm rot="1205253">
              <a:off x="6761451" y="2946288"/>
              <a:ext cx="19391" cy="25491"/>
            </a:xfrm>
            <a:custGeom>
              <a:avLst/>
              <a:gdLst/>
              <a:ahLst/>
              <a:cxnLst/>
              <a:rect l="l" t="t" r="r" b="b"/>
              <a:pathLst>
                <a:path w="213" h="280" extrusionOk="0">
                  <a:moveTo>
                    <a:pt x="112" y="1"/>
                  </a:moveTo>
                  <a:lnTo>
                    <a:pt x="57" y="12"/>
                  </a:lnTo>
                  <a:lnTo>
                    <a:pt x="1" y="68"/>
                  </a:lnTo>
                  <a:lnTo>
                    <a:pt x="12" y="101"/>
                  </a:lnTo>
                  <a:lnTo>
                    <a:pt x="68" y="57"/>
                  </a:lnTo>
                  <a:lnTo>
                    <a:pt x="101" y="235"/>
                  </a:lnTo>
                  <a:lnTo>
                    <a:pt x="34" y="246"/>
                  </a:lnTo>
                  <a:lnTo>
                    <a:pt x="46" y="279"/>
                  </a:lnTo>
                  <a:lnTo>
                    <a:pt x="213" y="246"/>
                  </a:lnTo>
                  <a:lnTo>
                    <a:pt x="213" y="213"/>
                  </a:lnTo>
                  <a:lnTo>
                    <a:pt x="146" y="224"/>
                  </a:lnTo>
                  <a:lnTo>
                    <a:pt x="11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41"/>
            <p:cNvSpPr/>
            <p:nvPr/>
          </p:nvSpPr>
          <p:spPr>
            <a:xfrm rot="1205253">
              <a:off x="6755219" y="2987222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1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56" y="56"/>
                  </a:lnTo>
                  <a:lnTo>
                    <a:pt x="89" y="223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1"/>
            <p:cNvSpPr/>
            <p:nvPr/>
          </p:nvSpPr>
          <p:spPr>
            <a:xfrm rot="1205253">
              <a:off x="6747942" y="3027793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1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0"/>
                  </a:lnTo>
                  <a:lnTo>
                    <a:pt x="67" y="56"/>
                  </a:lnTo>
                  <a:lnTo>
                    <a:pt x="100" y="223"/>
                  </a:lnTo>
                  <a:lnTo>
                    <a:pt x="33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1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1"/>
            <p:cNvSpPr/>
            <p:nvPr/>
          </p:nvSpPr>
          <p:spPr>
            <a:xfrm rot="1205253">
              <a:off x="6740868" y="3068132"/>
              <a:ext cx="18299" cy="24580"/>
            </a:xfrm>
            <a:custGeom>
              <a:avLst/>
              <a:gdLst/>
              <a:ahLst/>
              <a:cxnLst/>
              <a:rect l="l" t="t" r="r" b="b"/>
              <a:pathLst>
                <a:path w="201" h="270" extrusionOk="0">
                  <a:moveTo>
                    <a:pt x="92" y="40"/>
                  </a:moveTo>
                  <a:cubicBezTo>
                    <a:pt x="97" y="40"/>
                    <a:pt x="104" y="45"/>
                    <a:pt x="111" y="45"/>
                  </a:cubicBezTo>
                  <a:cubicBezTo>
                    <a:pt x="111" y="45"/>
                    <a:pt x="123" y="56"/>
                    <a:pt x="123" y="67"/>
                  </a:cubicBezTo>
                  <a:cubicBezTo>
                    <a:pt x="134" y="90"/>
                    <a:pt x="134" y="101"/>
                    <a:pt x="134" y="123"/>
                  </a:cubicBezTo>
                  <a:cubicBezTo>
                    <a:pt x="145" y="145"/>
                    <a:pt x="145" y="168"/>
                    <a:pt x="145" y="179"/>
                  </a:cubicBezTo>
                  <a:cubicBezTo>
                    <a:pt x="145" y="190"/>
                    <a:pt x="145" y="201"/>
                    <a:pt x="134" y="212"/>
                  </a:cubicBezTo>
                  <a:cubicBezTo>
                    <a:pt x="134" y="212"/>
                    <a:pt x="123" y="223"/>
                    <a:pt x="123" y="223"/>
                  </a:cubicBezTo>
                  <a:lnTo>
                    <a:pt x="89" y="223"/>
                  </a:lnTo>
                  <a:cubicBezTo>
                    <a:pt x="89" y="212"/>
                    <a:pt x="78" y="201"/>
                    <a:pt x="78" y="190"/>
                  </a:cubicBezTo>
                  <a:cubicBezTo>
                    <a:pt x="67" y="179"/>
                    <a:pt x="67" y="168"/>
                    <a:pt x="67" y="134"/>
                  </a:cubicBezTo>
                  <a:cubicBezTo>
                    <a:pt x="56" y="112"/>
                    <a:pt x="56" y="101"/>
                    <a:pt x="56" y="79"/>
                  </a:cubicBezTo>
                  <a:cubicBezTo>
                    <a:pt x="56" y="67"/>
                    <a:pt x="56" y="56"/>
                    <a:pt x="67" y="56"/>
                  </a:cubicBezTo>
                  <a:cubicBezTo>
                    <a:pt x="67" y="45"/>
                    <a:pt x="78" y="45"/>
                    <a:pt x="89" y="45"/>
                  </a:cubicBezTo>
                  <a:cubicBezTo>
                    <a:pt x="89" y="41"/>
                    <a:pt x="90" y="40"/>
                    <a:pt x="92" y="40"/>
                  </a:cubicBezTo>
                  <a:close/>
                  <a:moveTo>
                    <a:pt x="78" y="1"/>
                  </a:moveTo>
                  <a:cubicBezTo>
                    <a:pt x="56" y="1"/>
                    <a:pt x="45" y="12"/>
                    <a:pt x="33" y="23"/>
                  </a:cubicBezTo>
                  <a:cubicBezTo>
                    <a:pt x="22" y="34"/>
                    <a:pt x="11" y="56"/>
                    <a:pt x="11" y="67"/>
                  </a:cubicBezTo>
                  <a:cubicBezTo>
                    <a:pt x="0" y="90"/>
                    <a:pt x="11" y="123"/>
                    <a:pt x="11" y="145"/>
                  </a:cubicBezTo>
                  <a:cubicBezTo>
                    <a:pt x="31" y="226"/>
                    <a:pt x="60" y="270"/>
                    <a:pt x="106" y="270"/>
                  </a:cubicBezTo>
                  <a:cubicBezTo>
                    <a:pt x="112" y="270"/>
                    <a:pt x="117" y="269"/>
                    <a:pt x="123" y="268"/>
                  </a:cubicBezTo>
                  <a:cubicBezTo>
                    <a:pt x="156" y="257"/>
                    <a:pt x="178" y="246"/>
                    <a:pt x="189" y="223"/>
                  </a:cubicBezTo>
                  <a:cubicBezTo>
                    <a:pt x="201" y="190"/>
                    <a:pt x="201" y="157"/>
                    <a:pt x="189" y="112"/>
                  </a:cubicBezTo>
                  <a:cubicBezTo>
                    <a:pt x="178" y="67"/>
                    <a:pt x="167" y="45"/>
                    <a:pt x="145" y="23"/>
                  </a:cubicBezTo>
                  <a:cubicBezTo>
                    <a:pt x="134" y="1"/>
                    <a:pt x="111" y="1"/>
                    <a:pt x="7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1"/>
            <p:cNvSpPr/>
            <p:nvPr/>
          </p:nvSpPr>
          <p:spPr>
            <a:xfrm rot="1205253">
              <a:off x="6734812" y="3108464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93" y="41"/>
                  </a:moveTo>
                  <a:cubicBezTo>
                    <a:pt x="98" y="41"/>
                    <a:pt x="100" y="44"/>
                    <a:pt x="100" y="50"/>
                  </a:cubicBezTo>
                  <a:cubicBezTo>
                    <a:pt x="112" y="50"/>
                    <a:pt x="112" y="61"/>
                    <a:pt x="123" y="72"/>
                  </a:cubicBezTo>
                  <a:cubicBezTo>
                    <a:pt x="123" y="83"/>
                    <a:pt x="123" y="105"/>
                    <a:pt x="134" y="128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5"/>
                    <a:pt x="134" y="206"/>
                    <a:pt x="134" y="217"/>
                  </a:cubicBezTo>
                  <a:cubicBezTo>
                    <a:pt x="123" y="217"/>
                    <a:pt x="123" y="228"/>
                    <a:pt x="112" y="228"/>
                  </a:cubicBezTo>
                  <a:cubicBezTo>
                    <a:pt x="100" y="228"/>
                    <a:pt x="89" y="228"/>
                    <a:pt x="89" y="217"/>
                  </a:cubicBezTo>
                  <a:cubicBezTo>
                    <a:pt x="78" y="217"/>
                    <a:pt x="78" y="206"/>
                    <a:pt x="67" y="195"/>
                  </a:cubicBezTo>
                  <a:cubicBezTo>
                    <a:pt x="67" y="183"/>
                    <a:pt x="56" y="161"/>
                    <a:pt x="56" y="139"/>
                  </a:cubicBezTo>
                  <a:cubicBezTo>
                    <a:pt x="56" y="117"/>
                    <a:pt x="45" y="105"/>
                    <a:pt x="45" y="83"/>
                  </a:cubicBezTo>
                  <a:cubicBezTo>
                    <a:pt x="45" y="72"/>
                    <a:pt x="56" y="61"/>
                    <a:pt x="56" y="61"/>
                  </a:cubicBezTo>
                  <a:cubicBezTo>
                    <a:pt x="56" y="50"/>
                    <a:pt x="67" y="50"/>
                    <a:pt x="78" y="50"/>
                  </a:cubicBezTo>
                  <a:cubicBezTo>
                    <a:pt x="84" y="44"/>
                    <a:pt x="89" y="41"/>
                    <a:pt x="93" y="41"/>
                  </a:cubicBezTo>
                  <a:close/>
                  <a:moveTo>
                    <a:pt x="92" y="1"/>
                  </a:moveTo>
                  <a:cubicBezTo>
                    <a:pt x="84" y="1"/>
                    <a:pt x="76" y="2"/>
                    <a:pt x="67" y="5"/>
                  </a:cubicBezTo>
                  <a:cubicBezTo>
                    <a:pt x="45" y="5"/>
                    <a:pt x="34" y="16"/>
                    <a:pt x="22" y="27"/>
                  </a:cubicBezTo>
                  <a:cubicBezTo>
                    <a:pt x="11" y="39"/>
                    <a:pt x="0" y="50"/>
                    <a:pt x="0" y="72"/>
                  </a:cubicBezTo>
                  <a:cubicBezTo>
                    <a:pt x="0" y="94"/>
                    <a:pt x="0" y="117"/>
                    <a:pt x="11" y="150"/>
                  </a:cubicBezTo>
                  <a:cubicBezTo>
                    <a:pt x="21" y="228"/>
                    <a:pt x="48" y="263"/>
                    <a:pt x="99" y="263"/>
                  </a:cubicBezTo>
                  <a:cubicBezTo>
                    <a:pt x="107" y="263"/>
                    <a:pt x="114" y="263"/>
                    <a:pt x="123" y="261"/>
                  </a:cubicBezTo>
                  <a:cubicBezTo>
                    <a:pt x="145" y="261"/>
                    <a:pt x="167" y="250"/>
                    <a:pt x="178" y="217"/>
                  </a:cubicBezTo>
                  <a:cubicBezTo>
                    <a:pt x="190" y="195"/>
                    <a:pt x="190" y="161"/>
                    <a:pt x="178" y="117"/>
                  </a:cubicBezTo>
                  <a:cubicBezTo>
                    <a:pt x="178" y="72"/>
                    <a:pt x="156" y="39"/>
                    <a:pt x="145" y="27"/>
                  </a:cubicBezTo>
                  <a:cubicBezTo>
                    <a:pt x="129" y="11"/>
                    <a:pt x="112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1"/>
            <p:cNvSpPr/>
            <p:nvPr/>
          </p:nvSpPr>
          <p:spPr>
            <a:xfrm rot="1205253">
              <a:off x="6791942" y="2993091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1"/>
                  </a:moveTo>
                  <a:lnTo>
                    <a:pt x="56" y="12"/>
                  </a:lnTo>
                  <a:lnTo>
                    <a:pt x="0" y="67"/>
                  </a:lnTo>
                  <a:lnTo>
                    <a:pt x="11" y="112"/>
                  </a:lnTo>
                  <a:lnTo>
                    <a:pt x="67" y="56"/>
                  </a:lnTo>
                  <a:lnTo>
                    <a:pt x="89" y="234"/>
                  </a:lnTo>
                  <a:lnTo>
                    <a:pt x="34" y="246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1"/>
            <p:cNvSpPr/>
            <p:nvPr/>
          </p:nvSpPr>
          <p:spPr>
            <a:xfrm rot="1205253">
              <a:off x="6784666" y="3033663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1" y="0"/>
                  </a:moveTo>
                  <a:lnTo>
                    <a:pt x="67" y="11"/>
                  </a:lnTo>
                  <a:lnTo>
                    <a:pt x="0" y="67"/>
                  </a:lnTo>
                  <a:lnTo>
                    <a:pt x="11" y="100"/>
                  </a:lnTo>
                  <a:lnTo>
                    <a:pt x="67" y="56"/>
                  </a:lnTo>
                  <a:lnTo>
                    <a:pt x="100" y="234"/>
                  </a:lnTo>
                  <a:lnTo>
                    <a:pt x="33" y="245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12"/>
                  </a:lnTo>
                  <a:lnTo>
                    <a:pt x="145" y="223"/>
                  </a:lnTo>
                  <a:lnTo>
                    <a:pt x="11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1"/>
            <p:cNvSpPr/>
            <p:nvPr/>
          </p:nvSpPr>
          <p:spPr>
            <a:xfrm rot="1205253">
              <a:off x="6778563" y="3074173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0" y="45"/>
                  </a:moveTo>
                  <a:cubicBezTo>
                    <a:pt x="100" y="56"/>
                    <a:pt x="112" y="56"/>
                    <a:pt x="112" y="79"/>
                  </a:cubicBezTo>
                  <a:cubicBezTo>
                    <a:pt x="123" y="90"/>
                    <a:pt x="123" y="101"/>
                    <a:pt x="134" y="123"/>
                  </a:cubicBezTo>
                  <a:cubicBezTo>
                    <a:pt x="134" y="145"/>
                    <a:pt x="134" y="168"/>
                    <a:pt x="134" y="179"/>
                  </a:cubicBezTo>
                  <a:cubicBezTo>
                    <a:pt x="134" y="201"/>
                    <a:pt x="134" y="201"/>
                    <a:pt x="134" y="212"/>
                  </a:cubicBezTo>
                  <a:cubicBezTo>
                    <a:pt x="123" y="223"/>
                    <a:pt x="123" y="223"/>
                    <a:pt x="112" y="223"/>
                  </a:cubicBezTo>
                  <a:lnTo>
                    <a:pt x="89" y="223"/>
                  </a:lnTo>
                  <a:cubicBezTo>
                    <a:pt x="78" y="212"/>
                    <a:pt x="78" y="212"/>
                    <a:pt x="67" y="201"/>
                  </a:cubicBezTo>
                  <a:cubicBezTo>
                    <a:pt x="67" y="179"/>
                    <a:pt x="56" y="168"/>
                    <a:pt x="56" y="145"/>
                  </a:cubicBezTo>
                  <a:cubicBezTo>
                    <a:pt x="56" y="123"/>
                    <a:pt x="45" y="101"/>
                    <a:pt x="45" y="90"/>
                  </a:cubicBezTo>
                  <a:cubicBezTo>
                    <a:pt x="45" y="79"/>
                    <a:pt x="45" y="67"/>
                    <a:pt x="56" y="56"/>
                  </a:cubicBezTo>
                  <a:cubicBezTo>
                    <a:pt x="56" y="45"/>
                    <a:pt x="67" y="45"/>
                    <a:pt x="78" y="45"/>
                  </a:cubicBezTo>
                  <a:close/>
                  <a:moveTo>
                    <a:pt x="67" y="1"/>
                  </a:moveTo>
                  <a:cubicBezTo>
                    <a:pt x="45" y="12"/>
                    <a:pt x="34" y="12"/>
                    <a:pt x="22" y="23"/>
                  </a:cubicBezTo>
                  <a:cubicBezTo>
                    <a:pt x="11" y="34"/>
                    <a:pt x="0" y="56"/>
                    <a:pt x="0" y="79"/>
                  </a:cubicBezTo>
                  <a:cubicBezTo>
                    <a:pt x="0" y="101"/>
                    <a:pt x="0" y="123"/>
                    <a:pt x="0" y="157"/>
                  </a:cubicBezTo>
                  <a:cubicBezTo>
                    <a:pt x="20" y="227"/>
                    <a:pt x="49" y="270"/>
                    <a:pt x="95" y="270"/>
                  </a:cubicBezTo>
                  <a:cubicBezTo>
                    <a:pt x="100" y="270"/>
                    <a:pt x="106" y="269"/>
                    <a:pt x="112" y="268"/>
                  </a:cubicBezTo>
                  <a:cubicBezTo>
                    <a:pt x="145" y="257"/>
                    <a:pt x="167" y="246"/>
                    <a:pt x="178" y="223"/>
                  </a:cubicBezTo>
                  <a:cubicBezTo>
                    <a:pt x="190" y="201"/>
                    <a:pt x="190" y="157"/>
                    <a:pt x="178" y="123"/>
                  </a:cubicBezTo>
                  <a:cubicBezTo>
                    <a:pt x="167" y="79"/>
                    <a:pt x="156" y="45"/>
                    <a:pt x="145" y="23"/>
                  </a:cubicBezTo>
                  <a:cubicBezTo>
                    <a:pt x="123" y="1"/>
                    <a:pt x="100" y="1"/>
                    <a:pt x="6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1"/>
            <p:cNvSpPr/>
            <p:nvPr/>
          </p:nvSpPr>
          <p:spPr>
            <a:xfrm rot="1205253">
              <a:off x="6771286" y="3114744"/>
              <a:ext cx="17297" cy="24580"/>
            </a:xfrm>
            <a:custGeom>
              <a:avLst/>
              <a:gdLst/>
              <a:ahLst/>
              <a:cxnLst/>
              <a:rect l="l" t="t" r="r" b="b"/>
              <a:pathLst>
                <a:path w="190" h="270" extrusionOk="0">
                  <a:moveTo>
                    <a:pt x="100" y="45"/>
                  </a:moveTo>
                  <a:cubicBezTo>
                    <a:pt x="112" y="56"/>
                    <a:pt x="112" y="56"/>
                    <a:pt x="123" y="67"/>
                  </a:cubicBezTo>
                  <a:cubicBezTo>
                    <a:pt x="123" y="89"/>
                    <a:pt x="134" y="100"/>
                    <a:pt x="134" y="123"/>
                  </a:cubicBezTo>
                  <a:cubicBezTo>
                    <a:pt x="134" y="145"/>
                    <a:pt x="145" y="167"/>
                    <a:pt x="145" y="178"/>
                  </a:cubicBezTo>
                  <a:cubicBezTo>
                    <a:pt x="145" y="190"/>
                    <a:pt x="134" y="201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lnTo>
                    <a:pt x="89" y="223"/>
                  </a:lnTo>
                  <a:cubicBezTo>
                    <a:pt x="78" y="212"/>
                    <a:pt x="78" y="212"/>
                    <a:pt x="78" y="190"/>
                  </a:cubicBezTo>
                  <a:cubicBezTo>
                    <a:pt x="67" y="178"/>
                    <a:pt x="67" y="167"/>
                    <a:pt x="56" y="145"/>
                  </a:cubicBezTo>
                  <a:cubicBezTo>
                    <a:pt x="56" y="112"/>
                    <a:pt x="56" y="100"/>
                    <a:pt x="56" y="89"/>
                  </a:cubicBezTo>
                  <a:cubicBezTo>
                    <a:pt x="56" y="67"/>
                    <a:pt x="56" y="67"/>
                    <a:pt x="56" y="56"/>
                  </a:cubicBezTo>
                  <a:cubicBezTo>
                    <a:pt x="67" y="45"/>
                    <a:pt x="67" y="45"/>
                    <a:pt x="78" y="45"/>
                  </a:cubicBezTo>
                  <a:close/>
                  <a:moveTo>
                    <a:pt x="78" y="0"/>
                  </a:moveTo>
                  <a:cubicBezTo>
                    <a:pt x="56" y="11"/>
                    <a:pt x="34" y="11"/>
                    <a:pt x="22" y="22"/>
                  </a:cubicBezTo>
                  <a:cubicBezTo>
                    <a:pt x="11" y="34"/>
                    <a:pt x="11" y="56"/>
                    <a:pt x="0" y="78"/>
                  </a:cubicBezTo>
                  <a:cubicBezTo>
                    <a:pt x="0" y="89"/>
                    <a:pt x="0" y="123"/>
                    <a:pt x="11" y="145"/>
                  </a:cubicBezTo>
                  <a:cubicBezTo>
                    <a:pt x="21" y="225"/>
                    <a:pt x="58" y="269"/>
                    <a:pt x="106" y="269"/>
                  </a:cubicBezTo>
                  <a:cubicBezTo>
                    <a:pt x="112" y="269"/>
                    <a:pt x="117" y="269"/>
                    <a:pt x="123" y="268"/>
                  </a:cubicBezTo>
                  <a:cubicBezTo>
                    <a:pt x="145" y="256"/>
                    <a:pt x="167" y="245"/>
                    <a:pt x="178" y="223"/>
                  </a:cubicBezTo>
                  <a:cubicBezTo>
                    <a:pt x="190" y="190"/>
                    <a:pt x="190" y="156"/>
                    <a:pt x="190" y="112"/>
                  </a:cubicBezTo>
                  <a:cubicBezTo>
                    <a:pt x="178" y="78"/>
                    <a:pt x="167" y="45"/>
                    <a:pt x="145" y="22"/>
                  </a:cubicBezTo>
                  <a:cubicBezTo>
                    <a:pt x="123" y="0"/>
                    <a:pt x="100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1"/>
            <p:cNvSpPr/>
            <p:nvPr/>
          </p:nvSpPr>
          <p:spPr>
            <a:xfrm rot="1205253">
              <a:off x="6828478" y="2999929"/>
              <a:ext cx="19300" cy="24489"/>
            </a:xfrm>
            <a:custGeom>
              <a:avLst/>
              <a:gdLst/>
              <a:ahLst/>
              <a:cxnLst/>
              <a:rect l="l" t="t" r="r" b="b"/>
              <a:pathLst>
                <a:path w="212" h="269" extrusionOk="0">
                  <a:moveTo>
                    <a:pt x="56" y="1"/>
                  </a:moveTo>
                  <a:lnTo>
                    <a:pt x="0" y="56"/>
                  </a:lnTo>
                  <a:lnTo>
                    <a:pt x="11" y="101"/>
                  </a:lnTo>
                  <a:lnTo>
                    <a:pt x="67" y="45"/>
                  </a:lnTo>
                  <a:lnTo>
                    <a:pt x="100" y="223"/>
                  </a:lnTo>
                  <a:lnTo>
                    <a:pt x="34" y="235"/>
                  </a:lnTo>
                  <a:lnTo>
                    <a:pt x="45" y="268"/>
                  </a:lnTo>
                  <a:lnTo>
                    <a:pt x="212" y="246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1"/>
            <p:cNvSpPr/>
            <p:nvPr/>
          </p:nvSpPr>
          <p:spPr>
            <a:xfrm rot="1205253">
              <a:off x="6822330" y="3039876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0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0" y="112"/>
                  </a:lnTo>
                  <a:lnTo>
                    <a:pt x="56" y="56"/>
                  </a:lnTo>
                  <a:lnTo>
                    <a:pt x="89" y="234"/>
                  </a:lnTo>
                  <a:lnTo>
                    <a:pt x="22" y="245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1"/>
            <p:cNvSpPr/>
            <p:nvPr/>
          </p:nvSpPr>
          <p:spPr>
            <a:xfrm rot="1205253">
              <a:off x="6815161" y="3080658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8"/>
                  </a:moveTo>
                  <a:cubicBezTo>
                    <a:pt x="89" y="38"/>
                    <a:pt x="100" y="38"/>
                    <a:pt x="100" y="49"/>
                  </a:cubicBezTo>
                  <a:cubicBezTo>
                    <a:pt x="112" y="49"/>
                    <a:pt x="112" y="61"/>
                    <a:pt x="123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61"/>
                    <a:pt x="134" y="183"/>
                  </a:cubicBezTo>
                  <a:cubicBezTo>
                    <a:pt x="134" y="194"/>
                    <a:pt x="134" y="205"/>
                    <a:pt x="134" y="205"/>
                  </a:cubicBezTo>
                  <a:cubicBezTo>
                    <a:pt x="134" y="216"/>
                    <a:pt x="123" y="216"/>
                    <a:pt x="112" y="228"/>
                  </a:cubicBezTo>
                  <a:cubicBezTo>
                    <a:pt x="100" y="228"/>
                    <a:pt x="89" y="228"/>
                    <a:pt x="89" y="216"/>
                  </a:cubicBezTo>
                  <a:cubicBezTo>
                    <a:pt x="78" y="216"/>
                    <a:pt x="78" y="205"/>
                    <a:pt x="67" y="194"/>
                  </a:cubicBezTo>
                  <a:cubicBezTo>
                    <a:pt x="67" y="183"/>
                    <a:pt x="67" y="161"/>
                    <a:pt x="56" y="138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1"/>
                    <a:pt x="56" y="49"/>
                  </a:cubicBezTo>
                  <a:cubicBezTo>
                    <a:pt x="67" y="49"/>
                    <a:pt x="67" y="38"/>
                    <a:pt x="78" y="38"/>
                  </a:cubicBezTo>
                  <a:close/>
                  <a:moveTo>
                    <a:pt x="94" y="0"/>
                  </a:moveTo>
                  <a:cubicBezTo>
                    <a:pt x="86" y="0"/>
                    <a:pt x="77" y="2"/>
                    <a:pt x="67" y="5"/>
                  </a:cubicBezTo>
                  <a:cubicBezTo>
                    <a:pt x="56" y="5"/>
                    <a:pt x="34" y="16"/>
                    <a:pt x="22" y="27"/>
                  </a:cubicBezTo>
                  <a:cubicBezTo>
                    <a:pt x="11" y="38"/>
                    <a:pt x="11" y="49"/>
                    <a:pt x="0" y="72"/>
                  </a:cubicBezTo>
                  <a:cubicBezTo>
                    <a:pt x="0" y="94"/>
                    <a:pt x="0" y="116"/>
                    <a:pt x="11" y="150"/>
                  </a:cubicBezTo>
                  <a:cubicBezTo>
                    <a:pt x="21" y="228"/>
                    <a:pt x="48" y="263"/>
                    <a:pt x="100" y="263"/>
                  </a:cubicBezTo>
                  <a:cubicBezTo>
                    <a:pt x="107" y="263"/>
                    <a:pt x="114" y="262"/>
                    <a:pt x="123" y="261"/>
                  </a:cubicBezTo>
                  <a:cubicBezTo>
                    <a:pt x="145" y="261"/>
                    <a:pt x="167" y="239"/>
                    <a:pt x="178" y="216"/>
                  </a:cubicBezTo>
                  <a:cubicBezTo>
                    <a:pt x="190" y="194"/>
                    <a:pt x="190" y="161"/>
                    <a:pt x="178" y="116"/>
                  </a:cubicBezTo>
                  <a:cubicBezTo>
                    <a:pt x="178" y="72"/>
                    <a:pt x="167" y="38"/>
                    <a:pt x="145" y="16"/>
                  </a:cubicBezTo>
                  <a:cubicBezTo>
                    <a:pt x="129" y="8"/>
                    <a:pt x="113" y="0"/>
                    <a:pt x="94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1"/>
            <p:cNvSpPr/>
            <p:nvPr/>
          </p:nvSpPr>
          <p:spPr>
            <a:xfrm rot="1205253">
              <a:off x="6807979" y="3120786"/>
              <a:ext cx="18299" cy="24580"/>
            </a:xfrm>
            <a:custGeom>
              <a:avLst/>
              <a:gdLst/>
              <a:ahLst/>
              <a:cxnLst/>
              <a:rect l="l" t="t" r="r" b="b"/>
              <a:pathLst>
                <a:path w="201" h="270" extrusionOk="0">
                  <a:moveTo>
                    <a:pt x="112" y="45"/>
                  </a:moveTo>
                  <a:cubicBezTo>
                    <a:pt x="112" y="56"/>
                    <a:pt x="123" y="67"/>
                    <a:pt x="123" y="78"/>
                  </a:cubicBezTo>
                  <a:cubicBezTo>
                    <a:pt x="123" y="89"/>
                    <a:pt x="134" y="100"/>
                    <a:pt x="134" y="134"/>
                  </a:cubicBezTo>
                  <a:cubicBezTo>
                    <a:pt x="145" y="156"/>
                    <a:pt x="145" y="167"/>
                    <a:pt x="145" y="178"/>
                  </a:cubicBezTo>
                  <a:cubicBezTo>
                    <a:pt x="145" y="201"/>
                    <a:pt x="145" y="212"/>
                    <a:pt x="134" y="212"/>
                  </a:cubicBezTo>
                  <a:cubicBezTo>
                    <a:pt x="134" y="223"/>
                    <a:pt x="123" y="223"/>
                    <a:pt x="112" y="223"/>
                  </a:cubicBezTo>
                  <a:cubicBezTo>
                    <a:pt x="112" y="227"/>
                    <a:pt x="110" y="228"/>
                    <a:pt x="108" y="228"/>
                  </a:cubicBezTo>
                  <a:cubicBezTo>
                    <a:pt x="104" y="228"/>
                    <a:pt x="97" y="223"/>
                    <a:pt x="89" y="223"/>
                  </a:cubicBezTo>
                  <a:cubicBezTo>
                    <a:pt x="89" y="223"/>
                    <a:pt x="78" y="212"/>
                    <a:pt x="78" y="201"/>
                  </a:cubicBezTo>
                  <a:cubicBezTo>
                    <a:pt x="67" y="190"/>
                    <a:pt x="67" y="167"/>
                    <a:pt x="67" y="145"/>
                  </a:cubicBezTo>
                  <a:cubicBezTo>
                    <a:pt x="56" y="123"/>
                    <a:pt x="56" y="100"/>
                    <a:pt x="56" y="89"/>
                  </a:cubicBezTo>
                  <a:cubicBezTo>
                    <a:pt x="56" y="78"/>
                    <a:pt x="56" y="67"/>
                    <a:pt x="67" y="56"/>
                  </a:cubicBezTo>
                  <a:cubicBezTo>
                    <a:pt x="67" y="56"/>
                    <a:pt x="78" y="45"/>
                    <a:pt x="78" y="45"/>
                  </a:cubicBezTo>
                  <a:close/>
                  <a:moveTo>
                    <a:pt x="78" y="0"/>
                  </a:moveTo>
                  <a:cubicBezTo>
                    <a:pt x="56" y="11"/>
                    <a:pt x="45" y="11"/>
                    <a:pt x="34" y="23"/>
                  </a:cubicBezTo>
                  <a:cubicBezTo>
                    <a:pt x="22" y="45"/>
                    <a:pt x="11" y="56"/>
                    <a:pt x="11" y="78"/>
                  </a:cubicBezTo>
                  <a:cubicBezTo>
                    <a:pt x="0" y="100"/>
                    <a:pt x="11" y="123"/>
                    <a:pt x="11" y="156"/>
                  </a:cubicBezTo>
                  <a:cubicBezTo>
                    <a:pt x="31" y="226"/>
                    <a:pt x="60" y="269"/>
                    <a:pt x="106" y="269"/>
                  </a:cubicBezTo>
                  <a:cubicBezTo>
                    <a:pt x="112" y="269"/>
                    <a:pt x="117" y="269"/>
                    <a:pt x="123" y="268"/>
                  </a:cubicBezTo>
                  <a:cubicBezTo>
                    <a:pt x="156" y="256"/>
                    <a:pt x="178" y="245"/>
                    <a:pt x="190" y="223"/>
                  </a:cubicBezTo>
                  <a:cubicBezTo>
                    <a:pt x="190" y="201"/>
                    <a:pt x="201" y="167"/>
                    <a:pt x="190" y="123"/>
                  </a:cubicBezTo>
                  <a:cubicBezTo>
                    <a:pt x="178" y="78"/>
                    <a:pt x="167" y="45"/>
                    <a:pt x="145" y="23"/>
                  </a:cubicBezTo>
                  <a:cubicBezTo>
                    <a:pt x="134" y="11"/>
                    <a:pt x="112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1"/>
            <p:cNvSpPr/>
            <p:nvPr/>
          </p:nvSpPr>
          <p:spPr>
            <a:xfrm rot="1205253">
              <a:off x="6409354" y="3012139"/>
              <a:ext cx="17388" cy="24034"/>
            </a:xfrm>
            <a:custGeom>
              <a:avLst/>
              <a:gdLst/>
              <a:ahLst/>
              <a:cxnLst/>
              <a:rect l="l" t="t" r="r" b="b"/>
              <a:pathLst>
                <a:path w="191" h="264" extrusionOk="0">
                  <a:moveTo>
                    <a:pt x="79" y="39"/>
                  </a:moveTo>
                  <a:cubicBezTo>
                    <a:pt x="90" y="39"/>
                    <a:pt x="101" y="39"/>
                    <a:pt x="101" y="50"/>
                  </a:cubicBezTo>
                  <a:cubicBezTo>
                    <a:pt x="112" y="50"/>
                    <a:pt x="112" y="61"/>
                    <a:pt x="123" y="72"/>
                  </a:cubicBezTo>
                  <a:cubicBezTo>
                    <a:pt x="123" y="83"/>
                    <a:pt x="134" y="105"/>
                    <a:pt x="134" y="128"/>
                  </a:cubicBezTo>
                  <a:cubicBezTo>
                    <a:pt x="134" y="150"/>
                    <a:pt x="134" y="172"/>
                    <a:pt x="146" y="183"/>
                  </a:cubicBezTo>
                  <a:cubicBezTo>
                    <a:pt x="146" y="194"/>
                    <a:pt x="134" y="206"/>
                    <a:pt x="134" y="217"/>
                  </a:cubicBezTo>
                  <a:cubicBezTo>
                    <a:pt x="134" y="217"/>
                    <a:pt x="123" y="228"/>
                    <a:pt x="112" y="228"/>
                  </a:cubicBezTo>
                  <a:cubicBezTo>
                    <a:pt x="101" y="228"/>
                    <a:pt x="101" y="228"/>
                    <a:pt x="90" y="217"/>
                  </a:cubicBezTo>
                  <a:cubicBezTo>
                    <a:pt x="79" y="217"/>
                    <a:pt x="79" y="206"/>
                    <a:pt x="68" y="194"/>
                  </a:cubicBezTo>
                  <a:cubicBezTo>
                    <a:pt x="68" y="183"/>
                    <a:pt x="68" y="161"/>
                    <a:pt x="56" y="139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1"/>
                    <a:pt x="56" y="61"/>
                  </a:cubicBezTo>
                  <a:cubicBezTo>
                    <a:pt x="68" y="50"/>
                    <a:pt x="68" y="50"/>
                    <a:pt x="79" y="39"/>
                  </a:cubicBezTo>
                  <a:close/>
                  <a:moveTo>
                    <a:pt x="97" y="1"/>
                  </a:moveTo>
                  <a:cubicBezTo>
                    <a:pt x="91" y="1"/>
                    <a:pt x="85" y="2"/>
                    <a:pt x="79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2" y="39"/>
                    <a:pt x="12" y="50"/>
                    <a:pt x="1" y="72"/>
                  </a:cubicBezTo>
                  <a:cubicBezTo>
                    <a:pt x="1" y="94"/>
                    <a:pt x="1" y="116"/>
                    <a:pt x="12" y="150"/>
                  </a:cubicBezTo>
                  <a:cubicBezTo>
                    <a:pt x="22" y="228"/>
                    <a:pt x="57" y="263"/>
                    <a:pt x="103" y="263"/>
                  </a:cubicBezTo>
                  <a:cubicBezTo>
                    <a:pt x="110" y="263"/>
                    <a:pt x="116" y="263"/>
                    <a:pt x="123" y="261"/>
                  </a:cubicBezTo>
                  <a:cubicBezTo>
                    <a:pt x="146" y="261"/>
                    <a:pt x="168" y="250"/>
                    <a:pt x="179" y="217"/>
                  </a:cubicBezTo>
                  <a:cubicBezTo>
                    <a:pt x="190" y="194"/>
                    <a:pt x="190" y="161"/>
                    <a:pt x="190" y="116"/>
                  </a:cubicBezTo>
                  <a:cubicBezTo>
                    <a:pt x="179" y="72"/>
                    <a:pt x="168" y="39"/>
                    <a:pt x="146" y="27"/>
                  </a:cubicBezTo>
                  <a:cubicBezTo>
                    <a:pt x="129" y="11"/>
                    <a:pt x="113" y="1"/>
                    <a:pt x="97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1"/>
            <p:cNvSpPr/>
            <p:nvPr/>
          </p:nvSpPr>
          <p:spPr>
            <a:xfrm rot="1205253">
              <a:off x="6403033" y="3053057"/>
              <a:ext cx="17388" cy="23943"/>
            </a:xfrm>
            <a:custGeom>
              <a:avLst/>
              <a:gdLst/>
              <a:ahLst/>
              <a:cxnLst/>
              <a:rect l="l" t="t" r="r" b="b"/>
              <a:pathLst>
                <a:path w="191" h="263" extrusionOk="0">
                  <a:moveTo>
                    <a:pt x="79" y="38"/>
                  </a:moveTo>
                  <a:cubicBezTo>
                    <a:pt x="79" y="38"/>
                    <a:pt x="90" y="38"/>
                    <a:pt x="101" y="49"/>
                  </a:cubicBezTo>
                  <a:cubicBezTo>
                    <a:pt x="101" y="49"/>
                    <a:pt x="112" y="60"/>
                    <a:pt x="112" y="72"/>
                  </a:cubicBezTo>
                  <a:cubicBezTo>
                    <a:pt x="123" y="83"/>
                    <a:pt x="123" y="105"/>
                    <a:pt x="123" y="127"/>
                  </a:cubicBezTo>
                  <a:cubicBezTo>
                    <a:pt x="134" y="149"/>
                    <a:pt x="134" y="161"/>
                    <a:pt x="134" y="183"/>
                  </a:cubicBezTo>
                  <a:cubicBezTo>
                    <a:pt x="134" y="194"/>
                    <a:pt x="134" y="205"/>
                    <a:pt x="123" y="205"/>
                  </a:cubicBezTo>
                  <a:cubicBezTo>
                    <a:pt x="123" y="216"/>
                    <a:pt x="112" y="216"/>
                    <a:pt x="112" y="227"/>
                  </a:cubicBezTo>
                  <a:cubicBezTo>
                    <a:pt x="101" y="227"/>
                    <a:pt x="90" y="227"/>
                    <a:pt x="79" y="216"/>
                  </a:cubicBezTo>
                  <a:cubicBezTo>
                    <a:pt x="79" y="216"/>
                    <a:pt x="68" y="205"/>
                    <a:pt x="68" y="194"/>
                  </a:cubicBezTo>
                  <a:cubicBezTo>
                    <a:pt x="57" y="183"/>
                    <a:pt x="57" y="161"/>
                    <a:pt x="57" y="138"/>
                  </a:cubicBezTo>
                  <a:cubicBezTo>
                    <a:pt x="45" y="116"/>
                    <a:pt x="45" y="94"/>
                    <a:pt x="45" y="83"/>
                  </a:cubicBezTo>
                  <a:cubicBezTo>
                    <a:pt x="45" y="72"/>
                    <a:pt x="45" y="60"/>
                    <a:pt x="57" y="49"/>
                  </a:cubicBezTo>
                  <a:cubicBezTo>
                    <a:pt x="57" y="49"/>
                    <a:pt x="68" y="38"/>
                    <a:pt x="79" y="38"/>
                  </a:cubicBezTo>
                  <a:close/>
                  <a:moveTo>
                    <a:pt x="92" y="0"/>
                  </a:moveTo>
                  <a:cubicBezTo>
                    <a:pt x="85" y="0"/>
                    <a:pt x="77" y="2"/>
                    <a:pt x="68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2" y="38"/>
                    <a:pt x="1" y="49"/>
                    <a:pt x="1" y="72"/>
                  </a:cubicBezTo>
                  <a:cubicBezTo>
                    <a:pt x="1" y="94"/>
                    <a:pt x="1" y="116"/>
                    <a:pt x="1" y="149"/>
                  </a:cubicBezTo>
                  <a:cubicBezTo>
                    <a:pt x="20" y="228"/>
                    <a:pt x="48" y="263"/>
                    <a:pt x="93" y="263"/>
                  </a:cubicBezTo>
                  <a:cubicBezTo>
                    <a:pt x="99" y="263"/>
                    <a:pt x="105" y="262"/>
                    <a:pt x="112" y="261"/>
                  </a:cubicBezTo>
                  <a:cubicBezTo>
                    <a:pt x="146" y="261"/>
                    <a:pt x="168" y="239"/>
                    <a:pt x="179" y="216"/>
                  </a:cubicBezTo>
                  <a:cubicBezTo>
                    <a:pt x="190" y="194"/>
                    <a:pt x="190" y="161"/>
                    <a:pt x="179" y="116"/>
                  </a:cubicBezTo>
                  <a:cubicBezTo>
                    <a:pt x="168" y="72"/>
                    <a:pt x="157" y="38"/>
                    <a:pt x="134" y="27"/>
                  </a:cubicBezTo>
                  <a:cubicBezTo>
                    <a:pt x="126" y="11"/>
                    <a:pt x="112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1"/>
            <p:cNvSpPr/>
            <p:nvPr/>
          </p:nvSpPr>
          <p:spPr>
            <a:xfrm rot="1205253">
              <a:off x="6866001" y="3005940"/>
              <a:ext cx="18299" cy="25491"/>
            </a:xfrm>
            <a:custGeom>
              <a:avLst/>
              <a:gdLst/>
              <a:ahLst/>
              <a:cxnLst/>
              <a:rect l="l" t="t" r="r" b="b"/>
              <a:pathLst>
                <a:path w="201" h="280" extrusionOk="0">
                  <a:moveTo>
                    <a:pt x="100" y="1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0" y="101"/>
                  </a:lnTo>
                  <a:lnTo>
                    <a:pt x="56" y="56"/>
                  </a:lnTo>
                  <a:lnTo>
                    <a:pt x="89" y="224"/>
                  </a:lnTo>
                  <a:lnTo>
                    <a:pt x="23" y="235"/>
                  </a:lnTo>
                  <a:lnTo>
                    <a:pt x="34" y="279"/>
                  </a:lnTo>
                  <a:lnTo>
                    <a:pt x="201" y="246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1"/>
            <p:cNvSpPr/>
            <p:nvPr/>
          </p:nvSpPr>
          <p:spPr>
            <a:xfrm rot="1205253">
              <a:off x="6858882" y="3046716"/>
              <a:ext cx="19300" cy="24398"/>
            </a:xfrm>
            <a:custGeom>
              <a:avLst/>
              <a:gdLst/>
              <a:ahLst/>
              <a:cxnLst/>
              <a:rect l="l" t="t" r="r" b="b"/>
              <a:pathLst>
                <a:path w="212" h="268" extrusionOk="0">
                  <a:moveTo>
                    <a:pt x="100" y="0"/>
                  </a:moveTo>
                  <a:lnTo>
                    <a:pt x="56" y="11"/>
                  </a:lnTo>
                  <a:lnTo>
                    <a:pt x="0" y="56"/>
                  </a:lnTo>
                  <a:lnTo>
                    <a:pt x="11" y="101"/>
                  </a:lnTo>
                  <a:lnTo>
                    <a:pt x="67" y="45"/>
                  </a:lnTo>
                  <a:lnTo>
                    <a:pt x="89" y="223"/>
                  </a:lnTo>
                  <a:lnTo>
                    <a:pt x="34" y="234"/>
                  </a:lnTo>
                  <a:lnTo>
                    <a:pt x="34" y="268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1"/>
            <p:cNvSpPr/>
            <p:nvPr/>
          </p:nvSpPr>
          <p:spPr>
            <a:xfrm rot="1205253">
              <a:off x="6851885" y="3086527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8"/>
                  </a:moveTo>
                  <a:cubicBezTo>
                    <a:pt x="89" y="38"/>
                    <a:pt x="100" y="38"/>
                    <a:pt x="100" y="49"/>
                  </a:cubicBezTo>
                  <a:cubicBezTo>
                    <a:pt x="112" y="49"/>
                    <a:pt x="112" y="61"/>
                    <a:pt x="123" y="72"/>
                  </a:cubicBezTo>
                  <a:cubicBezTo>
                    <a:pt x="123" y="83"/>
                    <a:pt x="134" y="105"/>
                    <a:pt x="134" y="127"/>
                  </a:cubicBezTo>
                  <a:cubicBezTo>
                    <a:pt x="145" y="150"/>
                    <a:pt x="145" y="172"/>
                    <a:pt x="145" y="183"/>
                  </a:cubicBezTo>
                  <a:cubicBezTo>
                    <a:pt x="145" y="194"/>
                    <a:pt x="145" y="205"/>
                    <a:pt x="134" y="216"/>
                  </a:cubicBezTo>
                  <a:cubicBezTo>
                    <a:pt x="134" y="216"/>
                    <a:pt x="123" y="228"/>
                    <a:pt x="112" y="228"/>
                  </a:cubicBezTo>
                  <a:cubicBezTo>
                    <a:pt x="100" y="228"/>
                    <a:pt x="100" y="228"/>
                    <a:pt x="89" y="216"/>
                  </a:cubicBezTo>
                  <a:cubicBezTo>
                    <a:pt x="89" y="216"/>
                    <a:pt x="78" y="205"/>
                    <a:pt x="78" y="194"/>
                  </a:cubicBezTo>
                  <a:cubicBezTo>
                    <a:pt x="67" y="183"/>
                    <a:pt x="67" y="161"/>
                    <a:pt x="56" y="139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1"/>
                    <a:pt x="56" y="61"/>
                  </a:cubicBezTo>
                  <a:cubicBezTo>
                    <a:pt x="67" y="49"/>
                    <a:pt x="67" y="49"/>
                    <a:pt x="78" y="38"/>
                  </a:cubicBezTo>
                  <a:close/>
                  <a:moveTo>
                    <a:pt x="98" y="0"/>
                  </a:moveTo>
                  <a:cubicBezTo>
                    <a:pt x="91" y="0"/>
                    <a:pt x="84" y="2"/>
                    <a:pt x="78" y="5"/>
                  </a:cubicBezTo>
                  <a:cubicBezTo>
                    <a:pt x="56" y="5"/>
                    <a:pt x="34" y="16"/>
                    <a:pt x="22" y="27"/>
                  </a:cubicBezTo>
                  <a:cubicBezTo>
                    <a:pt x="11" y="38"/>
                    <a:pt x="11" y="49"/>
                    <a:pt x="11" y="72"/>
                  </a:cubicBezTo>
                  <a:cubicBezTo>
                    <a:pt x="0" y="94"/>
                    <a:pt x="0" y="116"/>
                    <a:pt x="11" y="150"/>
                  </a:cubicBezTo>
                  <a:cubicBezTo>
                    <a:pt x="21" y="228"/>
                    <a:pt x="57" y="263"/>
                    <a:pt x="103" y="263"/>
                  </a:cubicBezTo>
                  <a:cubicBezTo>
                    <a:pt x="109" y="263"/>
                    <a:pt x="116" y="262"/>
                    <a:pt x="123" y="261"/>
                  </a:cubicBezTo>
                  <a:cubicBezTo>
                    <a:pt x="156" y="261"/>
                    <a:pt x="167" y="239"/>
                    <a:pt x="178" y="216"/>
                  </a:cubicBezTo>
                  <a:cubicBezTo>
                    <a:pt x="190" y="194"/>
                    <a:pt x="190" y="161"/>
                    <a:pt x="190" y="116"/>
                  </a:cubicBezTo>
                  <a:cubicBezTo>
                    <a:pt x="178" y="72"/>
                    <a:pt x="167" y="38"/>
                    <a:pt x="145" y="27"/>
                  </a:cubicBezTo>
                  <a:cubicBezTo>
                    <a:pt x="137" y="11"/>
                    <a:pt x="117" y="0"/>
                    <a:pt x="9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1"/>
            <p:cNvSpPr/>
            <p:nvPr/>
          </p:nvSpPr>
          <p:spPr>
            <a:xfrm rot="1205253">
              <a:off x="6908843" y="2972125"/>
              <a:ext cx="19300" cy="24398"/>
            </a:xfrm>
            <a:custGeom>
              <a:avLst/>
              <a:gdLst/>
              <a:ahLst/>
              <a:cxnLst/>
              <a:rect l="l" t="t" r="r" b="b"/>
              <a:pathLst>
                <a:path w="212" h="268" extrusionOk="0">
                  <a:moveTo>
                    <a:pt x="67" y="0"/>
                  </a:moveTo>
                  <a:lnTo>
                    <a:pt x="0" y="56"/>
                  </a:lnTo>
                  <a:lnTo>
                    <a:pt x="11" y="101"/>
                  </a:lnTo>
                  <a:lnTo>
                    <a:pt x="67" y="45"/>
                  </a:lnTo>
                  <a:lnTo>
                    <a:pt x="100" y="223"/>
                  </a:lnTo>
                  <a:lnTo>
                    <a:pt x="34" y="234"/>
                  </a:lnTo>
                  <a:lnTo>
                    <a:pt x="45" y="268"/>
                  </a:lnTo>
                  <a:lnTo>
                    <a:pt x="212" y="234"/>
                  </a:lnTo>
                  <a:lnTo>
                    <a:pt x="212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1"/>
            <p:cNvSpPr/>
            <p:nvPr/>
          </p:nvSpPr>
          <p:spPr>
            <a:xfrm rot="1205253">
              <a:off x="6902786" y="3012280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8"/>
                  </a:moveTo>
                  <a:cubicBezTo>
                    <a:pt x="89" y="38"/>
                    <a:pt x="89" y="38"/>
                    <a:pt x="101" y="49"/>
                  </a:cubicBezTo>
                  <a:cubicBezTo>
                    <a:pt x="101" y="49"/>
                    <a:pt x="112" y="61"/>
                    <a:pt x="112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61"/>
                    <a:pt x="134" y="183"/>
                  </a:cubicBezTo>
                  <a:cubicBezTo>
                    <a:pt x="134" y="194"/>
                    <a:pt x="134" y="205"/>
                    <a:pt x="134" y="205"/>
                  </a:cubicBezTo>
                  <a:cubicBezTo>
                    <a:pt x="123" y="217"/>
                    <a:pt x="123" y="217"/>
                    <a:pt x="112" y="228"/>
                  </a:cubicBezTo>
                  <a:cubicBezTo>
                    <a:pt x="101" y="228"/>
                    <a:pt x="89" y="228"/>
                    <a:pt x="89" y="217"/>
                  </a:cubicBezTo>
                  <a:cubicBezTo>
                    <a:pt x="78" y="217"/>
                    <a:pt x="78" y="205"/>
                    <a:pt x="67" y="194"/>
                  </a:cubicBezTo>
                  <a:cubicBezTo>
                    <a:pt x="67" y="183"/>
                    <a:pt x="56" y="161"/>
                    <a:pt x="56" y="139"/>
                  </a:cubicBezTo>
                  <a:cubicBezTo>
                    <a:pt x="56" y="116"/>
                    <a:pt x="45" y="94"/>
                    <a:pt x="45" y="83"/>
                  </a:cubicBezTo>
                  <a:cubicBezTo>
                    <a:pt x="45" y="72"/>
                    <a:pt x="45" y="61"/>
                    <a:pt x="56" y="49"/>
                  </a:cubicBezTo>
                  <a:cubicBezTo>
                    <a:pt x="56" y="49"/>
                    <a:pt x="67" y="38"/>
                    <a:pt x="78" y="38"/>
                  </a:cubicBezTo>
                  <a:close/>
                  <a:moveTo>
                    <a:pt x="94" y="0"/>
                  </a:moveTo>
                  <a:cubicBezTo>
                    <a:pt x="86" y="0"/>
                    <a:pt x="77" y="2"/>
                    <a:pt x="67" y="5"/>
                  </a:cubicBezTo>
                  <a:cubicBezTo>
                    <a:pt x="45" y="5"/>
                    <a:pt x="34" y="16"/>
                    <a:pt x="23" y="27"/>
                  </a:cubicBezTo>
                  <a:cubicBezTo>
                    <a:pt x="11" y="38"/>
                    <a:pt x="0" y="49"/>
                    <a:pt x="0" y="72"/>
                  </a:cubicBezTo>
                  <a:cubicBezTo>
                    <a:pt x="0" y="94"/>
                    <a:pt x="0" y="116"/>
                    <a:pt x="0" y="150"/>
                  </a:cubicBezTo>
                  <a:cubicBezTo>
                    <a:pt x="20" y="228"/>
                    <a:pt x="48" y="263"/>
                    <a:pt x="92" y="263"/>
                  </a:cubicBezTo>
                  <a:cubicBezTo>
                    <a:pt x="98" y="263"/>
                    <a:pt x="105" y="262"/>
                    <a:pt x="112" y="261"/>
                  </a:cubicBezTo>
                  <a:cubicBezTo>
                    <a:pt x="145" y="261"/>
                    <a:pt x="167" y="239"/>
                    <a:pt x="178" y="217"/>
                  </a:cubicBezTo>
                  <a:cubicBezTo>
                    <a:pt x="190" y="194"/>
                    <a:pt x="190" y="161"/>
                    <a:pt x="178" y="116"/>
                  </a:cubicBezTo>
                  <a:cubicBezTo>
                    <a:pt x="167" y="72"/>
                    <a:pt x="156" y="38"/>
                    <a:pt x="145" y="16"/>
                  </a:cubicBezTo>
                  <a:cubicBezTo>
                    <a:pt x="129" y="8"/>
                    <a:pt x="114" y="0"/>
                    <a:pt x="94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1"/>
            <p:cNvSpPr/>
            <p:nvPr/>
          </p:nvSpPr>
          <p:spPr>
            <a:xfrm rot="1205253">
              <a:off x="6895433" y="3052555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0" y="234"/>
                  </a:lnTo>
                  <a:lnTo>
                    <a:pt x="34" y="245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12" y="212"/>
                  </a:lnTo>
                  <a:lnTo>
                    <a:pt x="145" y="223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1"/>
            <p:cNvSpPr/>
            <p:nvPr/>
          </p:nvSpPr>
          <p:spPr>
            <a:xfrm rot="1205253">
              <a:off x="6889113" y="3093382"/>
              <a:ext cx="19300" cy="25491"/>
            </a:xfrm>
            <a:custGeom>
              <a:avLst/>
              <a:gdLst/>
              <a:ahLst/>
              <a:cxnLst/>
              <a:rect l="l" t="t" r="r" b="b"/>
              <a:pathLst>
                <a:path w="212" h="280" extrusionOk="0">
                  <a:moveTo>
                    <a:pt x="101" y="1"/>
                  </a:moveTo>
                  <a:lnTo>
                    <a:pt x="56" y="12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56" y="57"/>
                  </a:lnTo>
                  <a:lnTo>
                    <a:pt x="89" y="224"/>
                  </a:lnTo>
                  <a:lnTo>
                    <a:pt x="23" y="235"/>
                  </a:lnTo>
                  <a:lnTo>
                    <a:pt x="34" y="279"/>
                  </a:lnTo>
                  <a:lnTo>
                    <a:pt x="212" y="246"/>
                  </a:lnTo>
                  <a:lnTo>
                    <a:pt x="201" y="213"/>
                  </a:lnTo>
                  <a:lnTo>
                    <a:pt x="145" y="224"/>
                  </a:lnTo>
                  <a:lnTo>
                    <a:pt x="101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1"/>
            <p:cNvSpPr/>
            <p:nvPr/>
          </p:nvSpPr>
          <p:spPr>
            <a:xfrm rot="1205253">
              <a:off x="6881852" y="3133956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12" y="0"/>
                  </a:moveTo>
                  <a:lnTo>
                    <a:pt x="56" y="12"/>
                  </a:lnTo>
                  <a:lnTo>
                    <a:pt x="0" y="56"/>
                  </a:lnTo>
                  <a:lnTo>
                    <a:pt x="11" y="101"/>
                  </a:lnTo>
                  <a:lnTo>
                    <a:pt x="67" y="56"/>
                  </a:lnTo>
                  <a:lnTo>
                    <a:pt x="101" y="223"/>
                  </a:lnTo>
                  <a:lnTo>
                    <a:pt x="34" y="234"/>
                  </a:lnTo>
                  <a:lnTo>
                    <a:pt x="45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12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1"/>
            <p:cNvSpPr/>
            <p:nvPr/>
          </p:nvSpPr>
          <p:spPr>
            <a:xfrm rot="1205253">
              <a:off x="6946335" y="2978308"/>
              <a:ext cx="19300" cy="25400"/>
            </a:xfrm>
            <a:custGeom>
              <a:avLst/>
              <a:gdLst/>
              <a:ahLst/>
              <a:cxnLst/>
              <a:rect l="l" t="t" r="r" b="b"/>
              <a:pathLst>
                <a:path w="212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56"/>
                  </a:lnTo>
                  <a:lnTo>
                    <a:pt x="0" y="101"/>
                  </a:lnTo>
                  <a:lnTo>
                    <a:pt x="56" y="45"/>
                  </a:lnTo>
                  <a:lnTo>
                    <a:pt x="89" y="223"/>
                  </a:lnTo>
                  <a:lnTo>
                    <a:pt x="23" y="234"/>
                  </a:lnTo>
                  <a:lnTo>
                    <a:pt x="34" y="279"/>
                  </a:lnTo>
                  <a:lnTo>
                    <a:pt x="212" y="245"/>
                  </a:lnTo>
                  <a:lnTo>
                    <a:pt x="201" y="201"/>
                  </a:lnTo>
                  <a:lnTo>
                    <a:pt x="145" y="212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1"/>
            <p:cNvSpPr/>
            <p:nvPr/>
          </p:nvSpPr>
          <p:spPr>
            <a:xfrm rot="1205253">
              <a:off x="6939510" y="3018150"/>
              <a:ext cx="17297" cy="24034"/>
            </a:xfrm>
            <a:custGeom>
              <a:avLst/>
              <a:gdLst/>
              <a:ahLst/>
              <a:cxnLst/>
              <a:rect l="l" t="t" r="r" b="b"/>
              <a:pathLst>
                <a:path w="190" h="264" extrusionOk="0">
                  <a:moveTo>
                    <a:pt x="78" y="38"/>
                  </a:moveTo>
                  <a:cubicBezTo>
                    <a:pt x="89" y="38"/>
                    <a:pt x="101" y="38"/>
                    <a:pt x="101" y="49"/>
                  </a:cubicBezTo>
                  <a:cubicBezTo>
                    <a:pt x="112" y="49"/>
                    <a:pt x="112" y="61"/>
                    <a:pt x="123" y="72"/>
                  </a:cubicBezTo>
                  <a:cubicBezTo>
                    <a:pt x="123" y="83"/>
                    <a:pt x="123" y="105"/>
                    <a:pt x="134" y="127"/>
                  </a:cubicBezTo>
                  <a:cubicBezTo>
                    <a:pt x="134" y="150"/>
                    <a:pt x="134" y="172"/>
                    <a:pt x="134" y="183"/>
                  </a:cubicBezTo>
                  <a:cubicBezTo>
                    <a:pt x="134" y="194"/>
                    <a:pt x="134" y="205"/>
                    <a:pt x="134" y="217"/>
                  </a:cubicBezTo>
                  <a:cubicBezTo>
                    <a:pt x="134" y="217"/>
                    <a:pt x="123" y="228"/>
                    <a:pt x="112" y="228"/>
                  </a:cubicBezTo>
                  <a:cubicBezTo>
                    <a:pt x="101" y="228"/>
                    <a:pt x="89" y="228"/>
                    <a:pt x="89" y="217"/>
                  </a:cubicBezTo>
                  <a:cubicBezTo>
                    <a:pt x="78" y="217"/>
                    <a:pt x="78" y="205"/>
                    <a:pt x="67" y="194"/>
                  </a:cubicBezTo>
                  <a:cubicBezTo>
                    <a:pt x="67" y="183"/>
                    <a:pt x="67" y="161"/>
                    <a:pt x="56" y="139"/>
                  </a:cubicBezTo>
                  <a:cubicBezTo>
                    <a:pt x="56" y="116"/>
                    <a:pt x="56" y="94"/>
                    <a:pt x="56" y="83"/>
                  </a:cubicBezTo>
                  <a:cubicBezTo>
                    <a:pt x="56" y="72"/>
                    <a:pt x="56" y="61"/>
                    <a:pt x="56" y="61"/>
                  </a:cubicBezTo>
                  <a:cubicBezTo>
                    <a:pt x="56" y="49"/>
                    <a:pt x="67" y="49"/>
                    <a:pt x="78" y="38"/>
                  </a:cubicBezTo>
                  <a:close/>
                  <a:moveTo>
                    <a:pt x="92" y="1"/>
                  </a:moveTo>
                  <a:cubicBezTo>
                    <a:pt x="84" y="1"/>
                    <a:pt x="76" y="2"/>
                    <a:pt x="67" y="5"/>
                  </a:cubicBezTo>
                  <a:cubicBezTo>
                    <a:pt x="56" y="5"/>
                    <a:pt x="34" y="16"/>
                    <a:pt x="23" y="27"/>
                  </a:cubicBezTo>
                  <a:cubicBezTo>
                    <a:pt x="11" y="38"/>
                    <a:pt x="11" y="49"/>
                    <a:pt x="0" y="72"/>
                  </a:cubicBezTo>
                  <a:cubicBezTo>
                    <a:pt x="0" y="94"/>
                    <a:pt x="0" y="116"/>
                    <a:pt x="11" y="150"/>
                  </a:cubicBezTo>
                  <a:cubicBezTo>
                    <a:pt x="21" y="228"/>
                    <a:pt x="48" y="263"/>
                    <a:pt x="100" y="263"/>
                  </a:cubicBezTo>
                  <a:cubicBezTo>
                    <a:pt x="107" y="263"/>
                    <a:pt x="115" y="262"/>
                    <a:pt x="123" y="261"/>
                  </a:cubicBezTo>
                  <a:cubicBezTo>
                    <a:pt x="145" y="261"/>
                    <a:pt x="167" y="250"/>
                    <a:pt x="178" y="217"/>
                  </a:cubicBezTo>
                  <a:cubicBezTo>
                    <a:pt x="190" y="194"/>
                    <a:pt x="190" y="161"/>
                    <a:pt x="178" y="116"/>
                  </a:cubicBezTo>
                  <a:cubicBezTo>
                    <a:pt x="178" y="72"/>
                    <a:pt x="167" y="38"/>
                    <a:pt x="145" y="27"/>
                  </a:cubicBezTo>
                  <a:cubicBezTo>
                    <a:pt x="129" y="11"/>
                    <a:pt x="112" y="1"/>
                    <a:pt x="92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1"/>
            <p:cNvSpPr/>
            <p:nvPr/>
          </p:nvSpPr>
          <p:spPr>
            <a:xfrm rot="1205253">
              <a:off x="6933128" y="3058597"/>
              <a:ext cx="18299" cy="25400"/>
            </a:xfrm>
            <a:custGeom>
              <a:avLst/>
              <a:gdLst/>
              <a:ahLst/>
              <a:cxnLst/>
              <a:rect l="l" t="t" r="r" b="b"/>
              <a:pathLst>
                <a:path w="201" h="279" extrusionOk="0">
                  <a:moveTo>
                    <a:pt x="101" y="0"/>
                  </a:moveTo>
                  <a:lnTo>
                    <a:pt x="56" y="11"/>
                  </a:lnTo>
                  <a:lnTo>
                    <a:pt x="0" y="67"/>
                  </a:lnTo>
                  <a:lnTo>
                    <a:pt x="0" y="112"/>
                  </a:lnTo>
                  <a:lnTo>
                    <a:pt x="56" y="56"/>
                  </a:lnTo>
                  <a:lnTo>
                    <a:pt x="89" y="234"/>
                  </a:lnTo>
                  <a:lnTo>
                    <a:pt x="23" y="245"/>
                  </a:lnTo>
                  <a:lnTo>
                    <a:pt x="34" y="279"/>
                  </a:lnTo>
                  <a:lnTo>
                    <a:pt x="201" y="245"/>
                  </a:lnTo>
                  <a:lnTo>
                    <a:pt x="201" y="212"/>
                  </a:lnTo>
                  <a:lnTo>
                    <a:pt x="145" y="223"/>
                  </a:ln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1"/>
            <p:cNvSpPr/>
            <p:nvPr/>
          </p:nvSpPr>
          <p:spPr>
            <a:xfrm flipH="1">
              <a:off x="6222000" y="2442461"/>
              <a:ext cx="251628" cy="347945"/>
            </a:xfrm>
            <a:custGeom>
              <a:avLst/>
              <a:gdLst/>
              <a:ahLst/>
              <a:cxnLst/>
              <a:rect l="l" t="t" r="r" b="b"/>
              <a:pathLst>
                <a:path w="2764" h="3822" extrusionOk="0">
                  <a:moveTo>
                    <a:pt x="2362" y="2986"/>
                  </a:moveTo>
                  <a:cubicBezTo>
                    <a:pt x="2362" y="2986"/>
                    <a:pt x="2763" y="2306"/>
                    <a:pt x="2607" y="1705"/>
                  </a:cubicBezTo>
                  <a:cubicBezTo>
                    <a:pt x="2462" y="1103"/>
                    <a:pt x="1727" y="279"/>
                    <a:pt x="1070" y="0"/>
                  </a:cubicBezTo>
                  <a:cubicBezTo>
                    <a:pt x="1070" y="0"/>
                    <a:pt x="1193" y="724"/>
                    <a:pt x="1193" y="724"/>
                  </a:cubicBezTo>
                  <a:cubicBezTo>
                    <a:pt x="1193" y="747"/>
                    <a:pt x="725" y="1081"/>
                    <a:pt x="691" y="1114"/>
                  </a:cubicBezTo>
                  <a:cubicBezTo>
                    <a:pt x="535" y="1248"/>
                    <a:pt x="402" y="1393"/>
                    <a:pt x="279" y="1549"/>
                  </a:cubicBezTo>
                  <a:cubicBezTo>
                    <a:pt x="223" y="1638"/>
                    <a:pt x="157" y="1694"/>
                    <a:pt x="90" y="1760"/>
                  </a:cubicBezTo>
                  <a:cubicBezTo>
                    <a:pt x="23" y="1827"/>
                    <a:pt x="1" y="1927"/>
                    <a:pt x="34" y="2028"/>
                  </a:cubicBezTo>
                  <a:cubicBezTo>
                    <a:pt x="79" y="2128"/>
                    <a:pt x="212" y="2195"/>
                    <a:pt x="324" y="2161"/>
                  </a:cubicBezTo>
                  <a:cubicBezTo>
                    <a:pt x="223" y="2239"/>
                    <a:pt x="123" y="2340"/>
                    <a:pt x="79" y="2473"/>
                  </a:cubicBezTo>
                  <a:cubicBezTo>
                    <a:pt x="34" y="2607"/>
                    <a:pt x="79" y="2707"/>
                    <a:pt x="168" y="2819"/>
                  </a:cubicBezTo>
                  <a:cubicBezTo>
                    <a:pt x="201" y="2863"/>
                    <a:pt x="402" y="2975"/>
                    <a:pt x="435" y="2997"/>
                  </a:cubicBezTo>
                  <a:cubicBezTo>
                    <a:pt x="457" y="3019"/>
                    <a:pt x="346" y="3142"/>
                    <a:pt x="535" y="3364"/>
                  </a:cubicBezTo>
                  <a:cubicBezTo>
                    <a:pt x="647" y="3498"/>
                    <a:pt x="858" y="3476"/>
                    <a:pt x="903" y="3431"/>
                  </a:cubicBezTo>
                  <a:cubicBezTo>
                    <a:pt x="903" y="3431"/>
                    <a:pt x="948" y="3643"/>
                    <a:pt x="1204" y="3710"/>
                  </a:cubicBezTo>
                  <a:cubicBezTo>
                    <a:pt x="1705" y="3821"/>
                    <a:pt x="2106" y="3342"/>
                    <a:pt x="2362" y="2986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1"/>
            <p:cNvSpPr/>
            <p:nvPr/>
          </p:nvSpPr>
          <p:spPr>
            <a:xfrm flipH="1">
              <a:off x="6971410" y="2634093"/>
              <a:ext cx="359052" cy="364150"/>
            </a:xfrm>
            <a:custGeom>
              <a:avLst/>
              <a:gdLst/>
              <a:ahLst/>
              <a:cxnLst/>
              <a:rect l="l" t="t" r="r" b="b"/>
              <a:pathLst>
                <a:path w="3944" h="4000" extrusionOk="0">
                  <a:moveTo>
                    <a:pt x="2005" y="45"/>
                  </a:moveTo>
                  <a:cubicBezTo>
                    <a:pt x="1615" y="90"/>
                    <a:pt x="1248" y="268"/>
                    <a:pt x="947" y="502"/>
                  </a:cubicBezTo>
                  <a:cubicBezTo>
                    <a:pt x="680" y="714"/>
                    <a:pt x="379" y="1003"/>
                    <a:pt x="256" y="1326"/>
                  </a:cubicBezTo>
                  <a:cubicBezTo>
                    <a:pt x="22" y="1950"/>
                    <a:pt x="0" y="2785"/>
                    <a:pt x="747" y="3387"/>
                  </a:cubicBezTo>
                  <a:cubicBezTo>
                    <a:pt x="1493" y="4000"/>
                    <a:pt x="3576" y="3131"/>
                    <a:pt x="3787" y="2429"/>
                  </a:cubicBezTo>
                  <a:cubicBezTo>
                    <a:pt x="3787" y="2429"/>
                    <a:pt x="3943" y="2028"/>
                    <a:pt x="3565" y="1917"/>
                  </a:cubicBezTo>
                  <a:cubicBezTo>
                    <a:pt x="3565" y="1917"/>
                    <a:pt x="3676" y="1493"/>
                    <a:pt x="3264" y="1382"/>
                  </a:cubicBezTo>
                  <a:cubicBezTo>
                    <a:pt x="3264" y="1382"/>
                    <a:pt x="3253" y="1103"/>
                    <a:pt x="3253" y="1081"/>
                  </a:cubicBezTo>
                  <a:cubicBezTo>
                    <a:pt x="3175" y="836"/>
                    <a:pt x="2896" y="769"/>
                    <a:pt x="2896" y="769"/>
                  </a:cubicBezTo>
                  <a:cubicBezTo>
                    <a:pt x="2852" y="714"/>
                    <a:pt x="2818" y="513"/>
                    <a:pt x="2818" y="368"/>
                  </a:cubicBezTo>
                  <a:cubicBezTo>
                    <a:pt x="2830" y="1"/>
                    <a:pt x="2273" y="12"/>
                    <a:pt x="2005" y="4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1"/>
            <p:cNvSpPr/>
            <p:nvPr/>
          </p:nvSpPr>
          <p:spPr>
            <a:xfrm flipH="1">
              <a:off x="7012015" y="1317886"/>
              <a:ext cx="148118" cy="164323"/>
            </a:xfrm>
            <a:custGeom>
              <a:avLst/>
              <a:gdLst/>
              <a:ahLst/>
              <a:cxnLst/>
              <a:rect l="l" t="t" r="r" b="b"/>
              <a:pathLst>
                <a:path w="1627" h="1805" extrusionOk="0">
                  <a:moveTo>
                    <a:pt x="1627" y="903"/>
                  </a:moveTo>
                  <a:cubicBezTo>
                    <a:pt x="1627" y="1393"/>
                    <a:pt x="1259" y="1805"/>
                    <a:pt x="814" y="1805"/>
                  </a:cubicBezTo>
                  <a:cubicBezTo>
                    <a:pt x="368" y="1805"/>
                    <a:pt x="1" y="1393"/>
                    <a:pt x="1" y="903"/>
                  </a:cubicBezTo>
                  <a:cubicBezTo>
                    <a:pt x="1" y="401"/>
                    <a:pt x="368" y="0"/>
                    <a:pt x="814" y="0"/>
                  </a:cubicBezTo>
                  <a:cubicBezTo>
                    <a:pt x="1259" y="0"/>
                    <a:pt x="1627" y="401"/>
                    <a:pt x="1627" y="903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1"/>
            <p:cNvSpPr/>
            <p:nvPr/>
          </p:nvSpPr>
          <p:spPr>
            <a:xfrm flipH="1">
              <a:off x="6702673" y="1291486"/>
              <a:ext cx="149210" cy="164414"/>
            </a:xfrm>
            <a:custGeom>
              <a:avLst/>
              <a:gdLst/>
              <a:ahLst/>
              <a:cxnLst/>
              <a:rect l="l" t="t" r="r" b="b"/>
              <a:pathLst>
                <a:path w="1639" h="1806" extrusionOk="0">
                  <a:moveTo>
                    <a:pt x="1638" y="903"/>
                  </a:moveTo>
                  <a:cubicBezTo>
                    <a:pt x="1638" y="1404"/>
                    <a:pt x="1271" y="1805"/>
                    <a:pt x="825" y="1805"/>
                  </a:cubicBezTo>
                  <a:cubicBezTo>
                    <a:pt x="368" y="1805"/>
                    <a:pt x="1" y="1404"/>
                    <a:pt x="1" y="903"/>
                  </a:cubicBezTo>
                  <a:cubicBezTo>
                    <a:pt x="1" y="413"/>
                    <a:pt x="368" y="1"/>
                    <a:pt x="825" y="1"/>
                  </a:cubicBezTo>
                  <a:cubicBezTo>
                    <a:pt x="1271" y="1"/>
                    <a:pt x="1638" y="413"/>
                    <a:pt x="1638" y="903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1"/>
            <p:cNvSpPr/>
            <p:nvPr/>
          </p:nvSpPr>
          <p:spPr>
            <a:xfrm flipH="1">
              <a:off x="7039327" y="1348293"/>
              <a:ext cx="93404" cy="103510"/>
            </a:xfrm>
            <a:custGeom>
              <a:avLst/>
              <a:gdLst/>
              <a:ahLst/>
              <a:cxnLst/>
              <a:rect l="l" t="t" r="r" b="b"/>
              <a:pathLst>
                <a:path w="1026" h="1137" extrusionOk="0">
                  <a:moveTo>
                    <a:pt x="1025" y="569"/>
                  </a:moveTo>
                  <a:cubicBezTo>
                    <a:pt x="1025" y="880"/>
                    <a:pt x="802" y="1137"/>
                    <a:pt x="513" y="1137"/>
                  </a:cubicBezTo>
                  <a:cubicBezTo>
                    <a:pt x="223" y="1137"/>
                    <a:pt x="0" y="880"/>
                    <a:pt x="0" y="569"/>
                  </a:cubicBezTo>
                  <a:cubicBezTo>
                    <a:pt x="0" y="245"/>
                    <a:pt x="223" y="0"/>
                    <a:pt x="513" y="0"/>
                  </a:cubicBezTo>
                  <a:cubicBezTo>
                    <a:pt x="802" y="0"/>
                    <a:pt x="1025" y="245"/>
                    <a:pt x="1025" y="569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41"/>
            <p:cNvSpPr/>
            <p:nvPr/>
          </p:nvSpPr>
          <p:spPr>
            <a:xfrm flipH="1">
              <a:off x="6730076" y="1321892"/>
              <a:ext cx="94406" cy="103510"/>
            </a:xfrm>
            <a:custGeom>
              <a:avLst/>
              <a:gdLst/>
              <a:ahLst/>
              <a:cxnLst/>
              <a:rect l="l" t="t" r="r" b="b"/>
              <a:pathLst>
                <a:path w="1037" h="1137" extrusionOk="0">
                  <a:moveTo>
                    <a:pt x="1037" y="569"/>
                  </a:moveTo>
                  <a:cubicBezTo>
                    <a:pt x="1037" y="892"/>
                    <a:pt x="803" y="1137"/>
                    <a:pt x="524" y="1137"/>
                  </a:cubicBezTo>
                  <a:cubicBezTo>
                    <a:pt x="234" y="1137"/>
                    <a:pt x="1" y="892"/>
                    <a:pt x="1" y="569"/>
                  </a:cubicBezTo>
                  <a:cubicBezTo>
                    <a:pt x="1" y="257"/>
                    <a:pt x="234" y="1"/>
                    <a:pt x="524" y="1"/>
                  </a:cubicBezTo>
                  <a:cubicBezTo>
                    <a:pt x="803" y="1"/>
                    <a:pt x="1037" y="257"/>
                    <a:pt x="1037" y="569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41"/>
            <p:cNvSpPr/>
            <p:nvPr/>
          </p:nvSpPr>
          <p:spPr>
            <a:xfrm flipH="1">
              <a:off x="7063725" y="1241780"/>
              <a:ext cx="60904" cy="59994"/>
            </a:xfrm>
            <a:custGeom>
              <a:avLst/>
              <a:gdLst/>
              <a:ahLst/>
              <a:cxnLst/>
              <a:rect l="l" t="t" r="r" b="b"/>
              <a:pathLst>
                <a:path w="669" h="659" extrusionOk="0">
                  <a:moveTo>
                    <a:pt x="669" y="324"/>
                  </a:moveTo>
                  <a:cubicBezTo>
                    <a:pt x="669" y="513"/>
                    <a:pt x="513" y="658"/>
                    <a:pt x="335" y="658"/>
                  </a:cubicBezTo>
                  <a:cubicBezTo>
                    <a:pt x="145" y="658"/>
                    <a:pt x="0" y="513"/>
                    <a:pt x="0" y="324"/>
                  </a:cubicBezTo>
                  <a:cubicBezTo>
                    <a:pt x="0" y="146"/>
                    <a:pt x="145" y="1"/>
                    <a:pt x="335" y="1"/>
                  </a:cubicBezTo>
                  <a:cubicBezTo>
                    <a:pt x="513" y="1"/>
                    <a:pt x="669" y="146"/>
                    <a:pt x="669" y="324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41"/>
            <p:cNvSpPr/>
            <p:nvPr/>
          </p:nvSpPr>
          <p:spPr>
            <a:xfrm flipH="1">
              <a:off x="6764579" y="1217473"/>
              <a:ext cx="60904" cy="59903"/>
            </a:xfrm>
            <a:custGeom>
              <a:avLst/>
              <a:gdLst/>
              <a:ahLst/>
              <a:cxnLst/>
              <a:rect l="l" t="t" r="r" b="b"/>
              <a:pathLst>
                <a:path w="669" h="658" extrusionOk="0">
                  <a:moveTo>
                    <a:pt x="669" y="335"/>
                  </a:moveTo>
                  <a:cubicBezTo>
                    <a:pt x="669" y="513"/>
                    <a:pt x="513" y="658"/>
                    <a:pt x="335" y="658"/>
                  </a:cubicBezTo>
                  <a:cubicBezTo>
                    <a:pt x="145" y="658"/>
                    <a:pt x="0" y="513"/>
                    <a:pt x="0" y="335"/>
                  </a:cubicBezTo>
                  <a:cubicBezTo>
                    <a:pt x="0" y="145"/>
                    <a:pt x="145" y="0"/>
                    <a:pt x="335" y="0"/>
                  </a:cubicBezTo>
                  <a:cubicBezTo>
                    <a:pt x="513" y="0"/>
                    <a:pt x="669" y="145"/>
                    <a:pt x="669" y="33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41"/>
            <p:cNvSpPr/>
            <p:nvPr/>
          </p:nvSpPr>
          <p:spPr>
            <a:xfrm flipH="1">
              <a:off x="6821384" y="1472011"/>
              <a:ext cx="206928" cy="77109"/>
            </a:xfrm>
            <a:custGeom>
              <a:avLst/>
              <a:gdLst/>
              <a:ahLst/>
              <a:cxnLst/>
              <a:rect l="l" t="t" r="r" b="b"/>
              <a:pathLst>
                <a:path w="2273" h="847" extrusionOk="0">
                  <a:moveTo>
                    <a:pt x="1059" y="847"/>
                  </a:moveTo>
                  <a:cubicBezTo>
                    <a:pt x="647" y="847"/>
                    <a:pt x="301" y="680"/>
                    <a:pt x="112" y="535"/>
                  </a:cubicBezTo>
                  <a:cubicBezTo>
                    <a:pt x="12" y="457"/>
                    <a:pt x="1" y="312"/>
                    <a:pt x="79" y="212"/>
                  </a:cubicBezTo>
                  <a:cubicBezTo>
                    <a:pt x="157" y="123"/>
                    <a:pt x="301" y="101"/>
                    <a:pt x="390" y="179"/>
                  </a:cubicBezTo>
                  <a:cubicBezTo>
                    <a:pt x="424" y="201"/>
                    <a:pt x="1103" y="724"/>
                    <a:pt x="1872" y="78"/>
                  </a:cubicBezTo>
                  <a:cubicBezTo>
                    <a:pt x="1961" y="0"/>
                    <a:pt x="2106" y="12"/>
                    <a:pt x="2184" y="101"/>
                  </a:cubicBezTo>
                  <a:cubicBezTo>
                    <a:pt x="2273" y="201"/>
                    <a:pt x="2251" y="346"/>
                    <a:pt x="2162" y="424"/>
                  </a:cubicBezTo>
                  <a:cubicBezTo>
                    <a:pt x="1783" y="736"/>
                    <a:pt x="1404" y="847"/>
                    <a:pt x="1059" y="847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41"/>
            <p:cNvSpPr/>
            <p:nvPr/>
          </p:nvSpPr>
          <p:spPr>
            <a:xfrm flipH="1">
              <a:off x="6859894" y="1842166"/>
              <a:ext cx="61905" cy="80204"/>
            </a:xfrm>
            <a:custGeom>
              <a:avLst/>
              <a:gdLst/>
              <a:ahLst/>
              <a:cxnLst/>
              <a:rect l="l" t="t" r="r" b="b"/>
              <a:pathLst>
                <a:path w="680" h="881" extrusionOk="0">
                  <a:moveTo>
                    <a:pt x="680" y="435"/>
                  </a:moveTo>
                  <a:cubicBezTo>
                    <a:pt x="680" y="680"/>
                    <a:pt x="524" y="880"/>
                    <a:pt x="334" y="880"/>
                  </a:cubicBezTo>
                  <a:cubicBezTo>
                    <a:pt x="145" y="880"/>
                    <a:pt x="0" y="680"/>
                    <a:pt x="0" y="435"/>
                  </a:cubicBezTo>
                  <a:cubicBezTo>
                    <a:pt x="0" y="189"/>
                    <a:pt x="145" y="0"/>
                    <a:pt x="334" y="0"/>
                  </a:cubicBezTo>
                  <a:cubicBezTo>
                    <a:pt x="524" y="0"/>
                    <a:pt x="680" y="189"/>
                    <a:pt x="680" y="435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41"/>
            <p:cNvSpPr/>
            <p:nvPr/>
          </p:nvSpPr>
          <p:spPr>
            <a:xfrm flipH="1">
              <a:off x="6761484" y="1821865"/>
              <a:ext cx="62998" cy="80204"/>
            </a:xfrm>
            <a:custGeom>
              <a:avLst/>
              <a:gdLst/>
              <a:ahLst/>
              <a:cxnLst/>
              <a:rect l="l" t="t" r="r" b="b"/>
              <a:pathLst>
                <a:path w="692" h="881" extrusionOk="0">
                  <a:moveTo>
                    <a:pt x="691" y="446"/>
                  </a:moveTo>
                  <a:cubicBezTo>
                    <a:pt x="691" y="691"/>
                    <a:pt x="535" y="880"/>
                    <a:pt x="346" y="880"/>
                  </a:cubicBezTo>
                  <a:cubicBezTo>
                    <a:pt x="157" y="880"/>
                    <a:pt x="1" y="691"/>
                    <a:pt x="1" y="446"/>
                  </a:cubicBezTo>
                  <a:cubicBezTo>
                    <a:pt x="1" y="201"/>
                    <a:pt x="157" y="0"/>
                    <a:pt x="346" y="0"/>
                  </a:cubicBezTo>
                  <a:cubicBezTo>
                    <a:pt x="535" y="0"/>
                    <a:pt x="691" y="201"/>
                    <a:pt x="691" y="446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41"/>
            <p:cNvSpPr/>
            <p:nvPr/>
          </p:nvSpPr>
          <p:spPr>
            <a:xfrm flipH="1">
              <a:off x="6874096" y="1860373"/>
              <a:ext cx="34503" cy="43698"/>
            </a:xfrm>
            <a:custGeom>
              <a:avLst/>
              <a:gdLst/>
              <a:ahLst/>
              <a:cxnLst/>
              <a:rect l="l" t="t" r="r" b="b"/>
              <a:pathLst>
                <a:path w="379" h="480" extrusionOk="0">
                  <a:moveTo>
                    <a:pt x="379" y="235"/>
                  </a:moveTo>
                  <a:cubicBezTo>
                    <a:pt x="379" y="368"/>
                    <a:pt x="301" y="480"/>
                    <a:pt x="189" y="480"/>
                  </a:cubicBezTo>
                  <a:cubicBezTo>
                    <a:pt x="89" y="480"/>
                    <a:pt x="0" y="368"/>
                    <a:pt x="0" y="235"/>
                  </a:cubicBezTo>
                  <a:cubicBezTo>
                    <a:pt x="0" y="101"/>
                    <a:pt x="89" y="1"/>
                    <a:pt x="189" y="1"/>
                  </a:cubicBezTo>
                  <a:cubicBezTo>
                    <a:pt x="301" y="1"/>
                    <a:pt x="379" y="101"/>
                    <a:pt x="379" y="2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41"/>
            <p:cNvSpPr/>
            <p:nvPr/>
          </p:nvSpPr>
          <p:spPr>
            <a:xfrm flipH="1">
              <a:off x="6775686" y="1840072"/>
              <a:ext cx="34594" cy="44699"/>
            </a:xfrm>
            <a:custGeom>
              <a:avLst/>
              <a:gdLst/>
              <a:ahLst/>
              <a:cxnLst/>
              <a:rect l="l" t="t" r="r" b="b"/>
              <a:pathLst>
                <a:path w="380" h="491" extrusionOk="0">
                  <a:moveTo>
                    <a:pt x="379" y="246"/>
                  </a:moveTo>
                  <a:cubicBezTo>
                    <a:pt x="379" y="380"/>
                    <a:pt x="290" y="491"/>
                    <a:pt x="190" y="491"/>
                  </a:cubicBezTo>
                  <a:cubicBezTo>
                    <a:pt x="90" y="491"/>
                    <a:pt x="1" y="380"/>
                    <a:pt x="1" y="246"/>
                  </a:cubicBezTo>
                  <a:cubicBezTo>
                    <a:pt x="1" y="112"/>
                    <a:pt x="90" y="1"/>
                    <a:pt x="190" y="1"/>
                  </a:cubicBezTo>
                  <a:cubicBezTo>
                    <a:pt x="290" y="1"/>
                    <a:pt x="379" y="112"/>
                    <a:pt x="379" y="246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6" name="Google Shape;1106;p41"/>
          <p:cNvSpPr/>
          <p:nvPr/>
        </p:nvSpPr>
        <p:spPr>
          <a:xfrm>
            <a:off x="7463575" y="-864375"/>
            <a:ext cx="2577600" cy="25776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TextBox 433"/>
          <p:cNvSpPr txBox="1"/>
          <p:nvPr/>
        </p:nvSpPr>
        <p:spPr>
          <a:xfrm>
            <a:off x="8705563" y="0"/>
            <a:ext cx="438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3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" grpId="0"/>
      <p:bldP spid="6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38"/>
          <p:cNvSpPr txBox="1">
            <a:spLocks noGrp="1"/>
          </p:cNvSpPr>
          <p:nvPr>
            <p:ph type="title"/>
          </p:nvPr>
        </p:nvSpPr>
        <p:spPr>
          <a:xfrm>
            <a:off x="1507444" y="347808"/>
            <a:ext cx="4424020" cy="67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bg1"/>
                </a:solidFill>
              </a:rPr>
              <a:t>Постановка</a:t>
            </a:r>
            <a:r>
              <a:rPr lang="ru-RU" sz="3600" dirty="0">
                <a:solidFill>
                  <a:schemeClr val="accent6"/>
                </a:solidFill>
              </a:rPr>
              <a:t> </a:t>
            </a:r>
            <a:r>
              <a:rPr lang="ru-RU" sz="3600" dirty="0">
                <a:solidFill>
                  <a:srgbClr val="6699FF"/>
                </a:solidFill>
              </a:rPr>
              <a:t>задач</a:t>
            </a:r>
            <a:r>
              <a:rPr lang="ru-RU" sz="3600" dirty="0">
                <a:solidFill>
                  <a:schemeClr val="accent6"/>
                </a:solidFill>
              </a:rPr>
              <a:t> </a:t>
            </a:r>
            <a:endParaRPr sz="3600" dirty="0">
              <a:solidFill>
                <a:schemeClr val="accent6"/>
              </a:solidFill>
            </a:endParaRPr>
          </a:p>
        </p:txBody>
      </p:sp>
      <p:sp>
        <p:nvSpPr>
          <p:cNvPr id="555" name="Google Shape;555;p38"/>
          <p:cNvSpPr txBox="1">
            <a:spLocks noGrp="1"/>
          </p:cNvSpPr>
          <p:nvPr>
            <p:ph type="subTitle" idx="1"/>
          </p:nvPr>
        </p:nvSpPr>
        <p:spPr>
          <a:xfrm>
            <a:off x="949910" y="1536711"/>
            <a:ext cx="4887262" cy="2123845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Clr>
                <a:srgbClr val="3C78D8"/>
              </a:buClr>
            </a:pPr>
            <a:endParaRPr lang="en-US" sz="1600" dirty="0">
              <a:latin typeface="Manrope" panose="020B0604020202020204" charset="0"/>
            </a:endParaRPr>
          </a:p>
          <a:p>
            <a:pPr lvl="0">
              <a:buClr>
                <a:srgbClr val="3C78D8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Manrope" panose="020B0604020202020204" charset="0"/>
              </a:rPr>
              <a:t>Движение вдоль проводов</a:t>
            </a:r>
            <a:endParaRPr lang="ru-RU" sz="1600" dirty="0">
              <a:solidFill>
                <a:schemeClr val="bg1"/>
              </a:solidFill>
              <a:latin typeface="Manrope" panose="020B0604020202020204" charset="0"/>
            </a:endParaRPr>
          </a:p>
          <a:p>
            <a:pPr lvl="0">
              <a:buClr>
                <a:srgbClr val="3C78D8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Manrope" panose="020B0604020202020204" charset="0"/>
              </a:rPr>
              <a:t>Возможность движения во всех направлениях</a:t>
            </a:r>
            <a:endParaRPr lang="ru-RU" sz="1600" dirty="0">
              <a:solidFill>
                <a:schemeClr val="bg1"/>
              </a:solidFill>
              <a:latin typeface="Manrope" panose="020B0604020202020204" charset="0"/>
            </a:endParaRPr>
          </a:p>
          <a:p>
            <a:pPr lvl="0">
              <a:buClr>
                <a:srgbClr val="3C78D8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Manrope" panose="020B0604020202020204" charset="0"/>
              </a:rPr>
              <a:t>Автоматическое преодоление опор ЛЭП</a:t>
            </a:r>
          </a:p>
          <a:p>
            <a:pPr lvl="0">
              <a:buClr>
                <a:srgbClr val="3C78D8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Manrope" panose="020B0604020202020204" charset="0"/>
              </a:rPr>
              <a:t>Иметь место для закрепления оборудования</a:t>
            </a:r>
            <a:endParaRPr lang="ru-RU" sz="1600" dirty="0">
              <a:solidFill>
                <a:schemeClr val="bg1"/>
              </a:solidFill>
              <a:latin typeface="Manrope" panose="020B0604020202020204" charset="0"/>
            </a:endParaRPr>
          </a:p>
          <a:p>
            <a:pPr marL="425450" indent="-285750">
              <a:buClr>
                <a:srgbClr val="3C78D8"/>
              </a:buClr>
              <a:buFont typeface="Arial" panose="020B0604020202020204" pitchFamily="34" charset="0"/>
              <a:buChar char="•"/>
            </a:pPr>
            <a:endParaRPr lang="ru-RU" sz="1600" dirty="0">
              <a:latin typeface="Manrope" panose="020B0604020202020204" charset="0"/>
            </a:endParaRPr>
          </a:p>
        </p:txBody>
      </p:sp>
      <p:grpSp>
        <p:nvGrpSpPr>
          <p:cNvPr id="556" name="Google Shape;556;p38"/>
          <p:cNvGrpSpPr/>
          <p:nvPr/>
        </p:nvGrpSpPr>
        <p:grpSpPr>
          <a:xfrm>
            <a:off x="6297292" y="729204"/>
            <a:ext cx="2207266" cy="3258425"/>
            <a:chOff x="5728381" y="1098148"/>
            <a:chExt cx="2207266" cy="3258425"/>
          </a:xfrm>
        </p:grpSpPr>
        <p:sp>
          <p:nvSpPr>
            <p:cNvPr id="557" name="Google Shape;557;p38"/>
            <p:cNvSpPr/>
            <p:nvPr/>
          </p:nvSpPr>
          <p:spPr>
            <a:xfrm>
              <a:off x="7230622" y="1921805"/>
              <a:ext cx="643019" cy="849274"/>
            </a:xfrm>
            <a:custGeom>
              <a:avLst/>
              <a:gdLst/>
              <a:ahLst/>
              <a:cxnLst/>
              <a:rect l="l" t="t" r="r" b="b"/>
              <a:pathLst>
                <a:path w="7052" h="9314" extrusionOk="0">
                  <a:moveTo>
                    <a:pt x="1" y="1"/>
                  </a:moveTo>
                  <a:cubicBezTo>
                    <a:pt x="1" y="1"/>
                    <a:pt x="1337" y="402"/>
                    <a:pt x="1582" y="948"/>
                  </a:cubicBezTo>
                  <a:cubicBezTo>
                    <a:pt x="1839" y="1482"/>
                    <a:pt x="2551" y="4735"/>
                    <a:pt x="2551" y="4735"/>
                  </a:cubicBezTo>
                  <a:lnTo>
                    <a:pt x="5203" y="2362"/>
                  </a:lnTo>
                  <a:lnTo>
                    <a:pt x="7052" y="2362"/>
                  </a:lnTo>
                  <a:cubicBezTo>
                    <a:pt x="7052" y="2362"/>
                    <a:pt x="3922" y="9313"/>
                    <a:pt x="2006" y="9313"/>
                  </a:cubicBezTo>
                  <a:cubicBezTo>
                    <a:pt x="669" y="9313"/>
                    <a:pt x="201" y="6829"/>
                    <a:pt x="201" y="6829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8"/>
            <p:cNvSpPr/>
            <p:nvPr/>
          </p:nvSpPr>
          <p:spPr>
            <a:xfrm>
              <a:off x="7230622" y="1921805"/>
              <a:ext cx="643019" cy="849274"/>
            </a:xfrm>
            <a:custGeom>
              <a:avLst/>
              <a:gdLst/>
              <a:ahLst/>
              <a:cxnLst/>
              <a:rect l="l" t="t" r="r" b="b"/>
              <a:pathLst>
                <a:path w="7052" h="9314" extrusionOk="0">
                  <a:moveTo>
                    <a:pt x="1" y="1"/>
                  </a:moveTo>
                  <a:lnTo>
                    <a:pt x="201" y="6829"/>
                  </a:lnTo>
                  <a:cubicBezTo>
                    <a:pt x="201" y="6829"/>
                    <a:pt x="669" y="9313"/>
                    <a:pt x="2006" y="9313"/>
                  </a:cubicBezTo>
                  <a:cubicBezTo>
                    <a:pt x="3922" y="9313"/>
                    <a:pt x="7052" y="2362"/>
                    <a:pt x="7052" y="2362"/>
                  </a:cubicBezTo>
                  <a:lnTo>
                    <a:pt x="5203" y="2362"/>
                  </a:lnTo>
                  <a:lnTo>
                    <a:pt x="2551" y="4735"/>
                  </a:lnTo>
                  <a:cubicBezTo>
                    <a:pt x="2551" y="4735"/>
                    <a:pt x="1839" y="1482"/>
                    <a:pt x="1582" y="948"/>
                  </a:cubicBezTo>
                  <a:cubicBezTo>
                    <a:pt x="1337" y="402"/>
                    <a:pt x="1" y="1"/>
                    <a:pt x="1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8"/>
            <p:cNvSpPr/>
            <p:nvPr/>
          </p:nvSpPr>
          <p:spPr>
            <a:xfrm>
              <a:off x="6361191" y="1752204"/>
              <a:ext cx="711041" cy="216467"/>
            </a:xfrm>
            <a:custGeom>
              <a:avLst/>
              <a:gdLst/>
              <a:ahLst/>
              <a:cxnLst/>
              <a:rect l="l" t="t" r="r" b="b"/>
              <a:pathLst>
                <a:path w="7798" h="2374" extrusionOk="0">
                  <a:moveTo>
                    <a:pt x="1" y="1"/>
                  </a:moveTo>
                  <a:lnTo>
                    <a:pt x="7798" y="1"/>
                  </a:lnTo>
                  <a:lnTo>
                    <a:pt x="7798" y="2373"/>
                  </a:lnTo>
                  <a:lnTo>
                    <a:pt x="1" y="2373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8"/>
            <p:cNvSpPr/>
            <p:nvPr/>
          </p:nvSpPr>
          <p:spPr>
            <a:xfrm>
              <a:off x="6154024" y="4152324"/>
              <a:ext cx="267165" cy="204249"/>
            </a:xfrm>
            <a:custGeom>
              <a:avLst/>
              <a:gdLst/>
              <a:ahLst/>
              <a:cxnLst/>
              <a:rect l="l" t="t" r="r" b="b"/>
              <a:pathLst>
                <a:path w="2930" h="2240" extrusionOk="0">
                  <a:moveTo>
                    <a:pt x="2908" y="100"/>
                  </a:moveTo>
                  <a:lnTo>
                    <a:pt x="1459" y="0"/>
                  </a:lnTo>
                  <a:lnTo>
                    <a:pt x="0" y="100"/>
                  </a:lnTo>
                  <a:lnTo>
                    <a:pt x="0" y="1493"/>
                  </a:lnTo>
                  <a:cubicBezTo>
                    <a:pt x="0" y="1994"/>
                    <a:pt x="490" y="2239"/>
                    <a:pt x="691" y="2239"/>
                  </a:cubicBezTo>
                  <a:lnTo>
                    <a:pt x="2217" y="2239"/>
                  </a:lnTo>
                  <a:cubicBezTo>
                    <a:pt x="2417" y="2239"/>
                    <a:pt x="2863" y="1994"/>
                    <a:pt x="2908" y="1493"/>
                  </a:cubicBezTo>
                  <a:cubicBezTo>
                    <a:pt x="2930" y="1214"/>
                    <a:pt x="2908" y="100"/>
                    <a:pt x="2908" y="10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8"/>
            <p:cNvSpPr/>
            <p:nvPr/>
          </p:nvSpPr>
          <p:spPr>
            <a:xfrm>
              <a:off x="7012238" y="4152324"/>
              <a:ext cx="267256" cy="204249"/>
            </a:xfrm>
            <a:custGeom>
              <a:avLst/>
              <a:gdLst/>
              <a:ahLst/>
              <a:cxnLst/>
              <a:rect l="l" t="t" r="r" b="b"/>
              <a:pathLst>
                <a:path w="2931" h="2240" extrusionOk="0">
                  <a:moveTo>
                    <a:pt x="34" y="100"/>
                  </a:moveTo>
                  <a:lnTo>
                    <a:pt x="1482" y="0"/>
                  </a:lnTo>
                  <a:lnTo>
                    <a:pt x="2930" y="100"/>
                  </a:lnTo>
                  <a:lnTo>
                    <a:pt x="2930" y="1493"/>
                  </a:lnTo>
                  <a:cubicBezTo>
                    <a:pt x="2930" y="1994"/>
                    <a:pt x="2440" y="2239"/>
                    <a:pt x="2251" y="2239"/>
                  </a:cubicBezTo>
                  <a:lnTo>
                    <a:pt x="714" y="2239"/>
                  </a:lnTo>
                  <a:cubicBezTo>
                    <a:pt x="524" y="2239"/>
                    <a:pt x="79" y="1994"/>
                    <a:pt x="34" y="1493"/>
                  </a:cubicBezTo>
                  <a:cubicBezTo>
                    <a:pt x="1" y="1214"/>
                    <a:pt x="34" y="100"/>
                    <a:pt x="34" y="10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8"/>
            <p:cNvSpPr/>
            <p:nvPr/>
          </p:nvSpPr>
          <p:spPr>
            <a:xfrm>
              <a:off x="6080895" y="1921805"/>
              <a:ext cx="1272725" cy="2056895"/>
            </a:xfrm>
            <a:custGeom>
              <a:avLst/>
              <a:gdLst/>
              <a:ahLst/>
              <a:cxnLst/>
              <a:rect l="l" t="t" r="r" b="b"/>
              <a:pathLst>
                <a:path w="13958" h="22558" extrusionOk="0">
                  <a:moveTo>
                    <a:pt x="13044" y="1"/>
                  </a:moveTo>
                  <a:lnTo>
                    <a:pt x="902" y="1"/>
                  </a:lnTo>
                  <a:cubicBezTo>
                    <a:pt x="902" y="1"/>
                    <a:pt x="0" y="14459"/>
                    <a:pt x="1471" y="21766"/>
                  </a:cubicBezTo>
                  <a:cubicBezTo>
                    <a:pt x="1471" y="21766"/>
                    <a:pt x="2830" y="22557"/>
                    <a:pt x="6973" y="22557"/>
                  </a:cubicBezTo>
                  <a:cubicBezTo>
                    <a:pt x="11128" y="22557"/>
                    <a:pt x="12487" y="21766"/>
                    <a:pt x="12487" y="21766"/>
                  </a:cubicBezTo>
                  <a:cubicBezTo>
                    <a:pt x="13957" y="14459"/>
                    <a:pt x="13044" y="1"/>
                    <a:pt x="13044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8"/>
            <p:cNvSpPr/>
            <p:nvPr/>
          </p:nvSpPr>
          <p:spPr>
            <a:xfrm>
              <a:off x="6244386" y="1921805"/>
              <a:ext cx="946748" cy="1984769"/>
            </a:xfrm>
            <a:custGeom>
              <a:avLst/>
              <a:gdLst/>
              <a:ahLst/>
              <a:cxnLst/>
              <a:rect l="l" t="t" r="r" b="b"/>
              <a:pathLst>
                <a:path w="10383" h="21767" extrusionOk="0">
                  <a:moveTo>
                    <a:pt x="1" y="1"/>
                  </a:moveTo>
                  <a:cubicBezTo>
                    <a:pt x="157" y="569"/>
                    <a:pt x="1103" y="3198"/>
                    <a:pt x="5080" y="3253"/>
                  </a:cubicBezTo>
                  <a:lnTo>
                    <a:pt x="5080" y="21766"/>
                  </a:lnTo>
                  <a:lnTo>
                    <a:pt x="5292" y="21766"/>
                  </a:lnTo>
                  <a:lnTo>
                    <a:pt x="5292" y="3253"/>
                  </a:lnTo>
                  <a:cubicBezTo>
                    <a:pt x="9268" y="3198"/>
                    <a:pt x="10215" y="569"/>
                    <a:pt x="10382" y="1"/>
                  </a:cubicBezTo>
                  <a:lnTo>
                    <a:pt x="10048" y="1"/>
                  </a:lnTo>
                  <a:cubicBezTo>
                    <a:pt x="9848" y="647"/>
                    <a:pt x="8878" y="2942"/>
                    <a:pt x="5191" y="2942"/>
                  </a:cubicBezTo>
                  <a:cubicBezTo>
                    <a:pt x="1460" y="2942"/>
                    <a:pt x="513" y="658"/>
                    <a:pt x="324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8"/>
            <p:cNvSpPr/>
            <p:nvPr/>
          </p:nvSpPr>
          <p:spPr>
            <a:xfrm>
              <a:off x="6300281" y="2035601"/>
              <a:ext cx="833955" cy="182912"/>
            </a:xfrm>
            <a:custGeom>
              <a:avLst/>
              <a:gdLst/>
              <a:ahLst/>
              <a:cxnLst/>
              <a:rect l="l" t="t" r="r" b="b"/>
              <a:pathLst>
                <a:path w="9146" h="2006" extrusionOk="0">
                  <a:moveTo>
                    <a:pt x="0" y="0"/>
                  </a:moveTo>
                  <a:cubicBezTo>
                    <a:pt x="669" y="925"/>
                    <a:pt x="1972" y="1972"/>
                    <a:pt x="4467" y="2005"/>
                  </a:cubicBezTo>
                  <a:lnTo>
                    <a:pt x="4679" y="2005"/>
                  </a:lnTo>
                  <a:cubicBezTo>
                    <a:pt x="7174" y="1972"/>
                    <a:pt x="8477" y="925"/>
                    <a:pt x="9145" y="0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8"/>
            <p:cNvSpPr/>
            <p:nvPr/>
          </p:nvSpPr>
          <p:spPr>
            <a:xfrm>
              <a:off x="6178369" y="3343804"/>
              <a:ext cx="1076683" cy="634904"/>
            </a:xfrm>
            <a:custGeom>
              <a:avLst/>
              <a:gdLst/>
              <a:ahLst/>
              <a:cxnLst/>
              <a:rect l="l" t="t" r="r" b="b"/>
              <a:pathLst>
                <a:path w="11808" h="6963" extrusionOk="0">
                  <a:moveTo>
                    <a:pt x="1" y="0"/>
                  </a:moveTo>
                  <a:cubicBezTo>
                    <a:pt x="112" y="2262"/>
                    <a:pt x="324" y="4423"/>
                    <a:pt x="658" y="6171"/>
                  </a:cubicBezTo>
                  <a:cubicBezTo>
                    <a:pt x="658" y="6171"/>
                    <a:pt x="1950" y="6962"/>
                    <a:pt x="5904" y="6962"/>
                  </a:cubicBezTo>
                  <a:cubicBezTo>
                    <a:pt x="9859" y="6962"/>
                    <a:pt x="11162" y="6171"/>
                    <a:pt x="11162" y="6171"/>
                  </a:cubicBezTo>
                  <a:cubicBezTo>
                    <a:pt x="11485" y="4489"/>
                    <a:pt x="11685" y="2429"/>
                    <a:pt x="11808" y="257"/>
                  </a:cubicBezTo>
                  <a:lnTo>
                    <a:pt x="11808" y="257"/>
                  </a:lnTo>
                  <a:cubicBezTo>
                    <a:pt x="9750" y="1021"/>
                    <a:pt x="7603" y="1494"/>
                    <a:pt x="5448" y="1494"/>
                  </a:cubicBezTo>
                  <a:cubicBezTo>
                    <a:pt x="4746" y="1494"/>
                    <a:pt x="4043" y="1444"/>
                    <a:pt x="3342" y="1337"/>
                  </a:cubicBezTo>
                  <a:cubicBezTo>
                    <a:pt x="2262" y="1170"/>
                    <a:pt x="1025" y="713"/>
                    <a:pt x="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8"/>
            <p:cNvSpPr/>
            <p:nvPr/>
          </p:nvSpPr>
          <p:spPr>
            <a:xfrm>
              <a:off x="6178369" y="1098148"/>
              <a:ext cx="1077777" cy="743502"/>
            </a:xfrm>
            <a:custGeom>
              <a:avLst/>
              <a:gdLst/>
              <a:ahLst/>
              <a:cxnLst/>
              <a:rect l="l" t="t" r="r" b="b"/>
              <a:pathLst>
                <a:path w="11820" h="8154" extrusionOk="0">
                  <a:moveTo>
                    <a:pt x="10928" y="2451"/>
                  </a:moveTo>
                  <a:cubicBezTo>
                    <a:pt x="10048" y="0"/>
                    <a:pt x="5904" y="212"/>
                    <a:pt x="5904" y="212"/>
                  </a:cubicBezTo>
                  <a:cubicBezTo>
                    <a:pt x="5904" y="212"/>
                    <a:pt x="1772" y="0"/>
                    <a:pt x="881" y="2451"/>
                  </a:cubicBezTo>
                  <a:cubicBezTo>
                    <a:pt x="1" y="4901"/>
                    <a:pt x="1671" y="7708"/>
                    <a:pt x="2819" y="7864"/>
                  </a:cubicBezTo>
                  <a:cubicBezTo>
                    <a:pt x="3977" y="8009"/>
                    <a:pt x="4066" y="8154"/>
                    <a:pt x="5904" y="8154"/>
                  </a:cubicBezTo>
                  <a:cubicBezTo>
                    <a:pt x="7742" y="8154"/>
                    <a:pt x="7842" y="8009"/>
                    <a:pt x="8990" y="7864"/>
                  </a:cubicBezTo>
                  <a:cubicBezTo>
                    <a:pt x="10137" y="7708"/>
                    <a:pt x="11819" y="4901"/>
                    <a:pt x="10928" y="245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8"/>
            <p:cNvSpPr/>
            <p:nvPr/>
          </p:nvSpPr>
          <p:spPr>
            <a:xfrm>
              <a:off x="6711608" y="1116385"/>
              <a:ext cx="11307" cy="282483"/>
            </a:xfrm>
            <a:custGeom>
              <a:avLst/>
              <a:gdLst/>
              <a:ahLst/>
              <a:cxnLst/>
              <a:rect l="l" t="t" r="r" b="b"/>
              <a:pathLst>
                <a:path w="124" h="3098" extrusionOk="0">
                  <a:moveTo>
                    <a:pt x="1" y="1"/>
                  </a:moveTo>
                  <a:lnTo>
                    <a:pt x="1" y="3097"/>
                  </a:lnTo>
                  <a:lnTo>
                    <a:pt x="123" y="3097"/>
                  </a:lnTo>
                  <a:lnTo>
                    <a:pt x="123" y="1"/>
                  </a:lnTo>
                  <a:cubicBezTo>
                    <a:pt x="90" y="12"/>
                    <a:pt x="56" y="12"/>
                    <a:pt x="56" y="12"/>
                  </a:cubicBezTo>
                  <a:cubicBezTo>
                    <a:pt x="56" y="12"/>
                    <a:pt x="34" y="12"/>
                    <a:pt x="1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8"/>
            <p:cNvSpPr/>
            <p:nvPr/>
          </p:nvSpPr>
          <p:spPr>
            <a:xfrm>
              <a:off x="6271832" y="1586616"/>
              <a:ext cx="890853" cy="243913"/>
            </a:xfrm>
            <a:custGeom>
              <a:avLst/>
              <a:gdLst/>
              <a:ahLst/>
              <a:cxnLst/>
              <a:rect l="l" t="t" r="r" b="b"/>
              <a:pathLst>
                <a:path w="9770" h="2675" extrusionOk="0">
                  <a:moveTo>
                    <a:pt x="0" y="1"/>
                  </a:moveTo>
                  <a:lnTo>
                    <a:pt x="0" y="1"/>
                  </a:lnTo>
                  <a:cubicBezTo>
                    <a:pt x="413" y="1293"/>
                    <a:pt x="1226" y="2296"/>
                    <a:pt x="1872" y="2385"/>
                  </a:cubicBezTo>
                  <a:cubicBezTo>
                    <a:pt x="2997" y="2530"/>
                    <a:pt x="3086" y="2674"/>
                    <a:pt x="4857" y="2674"/>
                  </a:cubicBezTo>
                  <a:cubicBezTo>
                    <a:pt x="6639" y="2674"/>
                    <a:pt x="6784" y="2530"/>
                    <a:pt x="7898" y="2385"/>
                  </a:cubicBezTo>
                  <a:cubicBezTo>
                    <a:pt x="8544" y="2296"/>
                    <a:pt x="9357" y="1293"/>
                    <a:pt x="9769" y="1"/>
                  </a:cubicBezTo>
                  <a:lnTo>
                    <a:pt x="9769" y="1"/>
                  </a:lnTo>
                  <a:cubicBezTo>
                    <a:pt x="8798" y="351"/>
                    <a:pt x="7674" y="489"/>
                    <a:pt x="6819" y="489"/>
                  </a:cubicBezTo>
                  <a:cubicBezTo>
                    <a:pt x="6693" y="489"/>
                    <a:pt x="6574" y="486"/>
                    <a:pt x="6461" y="480"/>
                  </a:cubicBezTo>
                  <a:cubicBezTo>
                    <a:pt x="6183" y="463"/>
                    <a:pt x="5536" y="455"/>
                    <a:pt x="4889" y="455"/>
                  </a:cubicBezTo>
                  <a:cubicBezTo>
                    <a:pt x="4242" y="455"/>
                    <a:pt x="3593" y="463"/>
                    <a:pt x="3309" y="480"/>
                  </a:cubicBezTo>
                  <a:cubicBezTo>
                    <a:pt x="3196" y="486"/>
                    <a:pt x="3076" y="489"/>
                    <a:pt x="2951" y="489"/>
                  </a:cubicBezTo>
                  <a:cubicBezTo>
                    <a:pt x="2096" y="489"/>
                    <a:pt x="972" y="351"/>
                    <a:pt x="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8"/>
            <p:cNvSpPr/>
            <p:nvPr/>
          </p:nvSpPr>
          <p:spPr>
            <a:xfrm>
              <a:off x="6394747" y="1318538"/>
              <a:ext cx="644022" cy="376857"/>
            </a:xfrm>
            <a:custGeom>
              <a:avLst/>
              <a:gdLst/>
              <a:ahLst/>
              <a:cxnLst/>
              <a:rect l="l" t="t" r="r" b="b"/>
              <a:pathLst>
                <a:path w="7063" h="4133" extrusionOk="0">
                  <a:moveTo>
                    <a:pt x="6405" y="680"/>
                  </a:moveTo>
                  <a:cubicBezTo>
                    <a:pt x="5737" y="0"/>
                    <a:pt x="3531" y="0"/>
                    <a:pt x="3531" y="0"/>
                  </a:cubicBezTo>
                  <a:cubicBezTo>
                    <a:pt x="3531" y="0"/>
                    <a:pt x="1337" y="0"/>
                    <a:pt x="669" y="680"/>
                  </a:cubicBezTo>
                  <a:cubicBezTo>
                    <a:pt x="0" y="1370"/>
                    <a:pt x="156" y="3286"/>
                    <a:pt x="914" y="3799"/>
                  </a:cubicBezTo>
                  <a:cubicBezTo>
                    <a:pt x="1415" y="4133"/>
                    <a:pt x="3531" y="4066"/>
                    <a:pt x="3531" y="4066"/>
                  </a:cubicBezTo>
                  <a:cubicBezTo>
                    <a:pt x="3531" y="4066"/>
                    <a:pt x="5659" y="4133"/>
                    <a:pt x="6149" y="3799"/>
                  </a:cubicBezTo>
                  <a:cubicBezTo>
                    <a:pt x="6918" y="3286"/>
                    <a:pt x="7062" y="1370"/>
                    <a:pt x="6405" y="68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8"/>
            <p:cNvSpPr/>
            <p:nvPr/>
          </p:nvSpPr>
          <p:spPr>
            <a:xfrm>
              <a:off x="5728381" y="2162528"/>
              <a:ext cx="1043219" cy="727363"/>
            </a:xfrm>
            <a:custGeom>
              <a:avLst/>
              <a:gdLst/>
              <a:ahLst/>
              <a:cxnLst/>
              <a:rect l="l" t="t" r="r" b="b"/>
              <a:pathLst>
                <a:path w="11441" h="7977" extrusionOk="0">
                  <a:moveTo>
                    <a:pt x="2028" y="1"/>
                  </a:moveTo>
                  <a:cubicBezTo>
                    <a:pt x="2028" y="1"/>
                    <a:pt x="1" y="4679"/>
                    <a:pt x="257" y="5125"/>
                  </a:cubicBezTo>
                  <a:cubicBezTo>
                    <a:pt x="513" y="5581"/>
                    <a:pt x="5838" y="7976"/>
                    <a:pt x="7119" y="7976"/>
                  </a:cubicBezTo>
                  <a:cubicBezTo>
                    <a:pt x="8389" y="7976"/>
                    <a:pt x="11441" y="5771"/>
                    <a:pt x="11441" y="5771"/>
                  </a:cubicBezTo>
                  <a:lnTo>
                    <a:pt x="9581" y="4312"/>
                  </a:lnTo>
                  <a:cubicBezTo>
                    <a:pt x="9581" y="4312"/>
                    <a:pt x="8300" y="5347"/>
                    <a:pt x="7620" y="5292"/>
                  </a:cubicBezTo>
                  <a:cubicBezTo>
                    <a:pt x="6941" y="5236"/>
                    <a:pt x="4512" y="3955"/>
                    <a:pt x="4512" y="3710"/>
                  </a:cubicBezTo>
                  <a:cubicBezTo>
                    <a:pt x="4512" y="3454"/>
                    <a:pt x="4713" y="1326"/>
                    <a:pt x="4713" y="1326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8"/>
            <p:cNvSpPr/>
            <p:nvPr/>
          </p:nvSpPr>
          <p:spPr>
            <a:xfrm>
              <a:off x="5982326" y="2555618"/>
              <a:ext cx="789276" cy="334275"/>
            </a:xfrm>
            <a:custGeom>
              <a:avLst/>
              <a:gdLst/>
              <a:ahLst/>
              <a:cxnLst/>
              <a:rect l="l" t="t" r="r" b="b"/>
              <a:pathLst>
                <a:path w="8656" h="3666" extrusionOk="0">
                  <a:moveTo>
                    <a:pt x="6796" y="1"/>
                  </a:moveTo>
                  <a:cubicBezTo>
                    <a:pt x="6796" y="1"/>
                    <a:pt x="5581" y="983"/>
                    <a:pt x="4890" y="983"/>
                  </a:cubicBezTo>
                  <a:cubicBezTo>
                    <a:pt x="4871" y="983"/>
                    <a:pt x="4853" y="982"/>
                    <a:pt x="4835" y="981"/>
                  </a:cubicBezTo>
                  <a:cubicBezTo>
                    <a:pt x="4423" y="947"/>
                    <a:pt x="3365" y="457"/>
                    <a:pt x="2596" y="23"/>
                  </a:cubicBezTo>
                  <a:cubicBezTo>
                    <a:pt x="1694" y="702"/>
                    <a:pt x="881" y="1471"/>
                    <a:pt x="1" y="2184"/>
                  </a:cubicBezTo>
                  <a:cubicBezTo>
                    <a:pt x="1649" y="2919"/>
                    <a:pt x="3621" y="3665"/>
                    <a:pt x="4334" y="3665"/>
                  </a:cubicBezTo>
                  <a:cubicBezTo>
                    <a:pt x="5604" y="3665"/>
                    <a:pt x="8656" y="1460"/>
                    <a:pt x="8656" y="1460"/>
                  </a:cubicBezTo>
                  <a:lnTo>
                    <a:pt x="6796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8"/>
            <p:cNvSpPr/>
            <p:nvPr/>
          </p:nvSpPr>
          <p:spPr>
            <a:xfrm>
              <a:off x="5804610" y="1909677"/>
              <a:ext cx="393179" cy="536335"/>
            </a:xfrm>
            <a:custGeom>
              <a:avLst/>
              <a:gdLst/>
              <a:ahLst/>
              <a:cxnLst/>
              <a:rect l="l" t="t" r="r" b="b"/>
              <a:pathLst>
                <a:path w="4312" h="5882" extrusionOk="0">
                  <a:moveTo>
                    <a:pt x="4311" y="134"/>
                  </a:moveTo>
                  <a:cubicBezTo>
                    <a:pt x="4311" y="134"/>
                    <a:pt x="2195" y="0"/>
                    <a:pt x="1861" y="513"/>
                  </a:cubicBezTo>
                  <a:cubicBezTo>
                    <a:pt x="1515" y="1014"/>
                    <a:pt x="0" y="4701"/>
                    <a:pt x="0" y="4701"/>
                  </a:cubicBezTo>
                  <a:cubicBezTo>
                    <a:pt x="0" y="4701"/>
                    <a:pt x="1671" y="5748"/>
                    <a:pt x="4100" y="5882"/>
                  </a:cubicBezTo>
                  <a:cubicBezTo>
                    <a:pt x="4100" y="5882"/>
                    <a:pt x="4311" y="3041"/>
                    <a:pt x="4311" y="134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8"/>
            <p:cNvSpPr/>
            <p:nvPr/>
          </p:nvSpPr>
          <p:spPr>
            <a:xfrm>
              <a:off x="7208282" y="1905655"/>
              <a:ext cx="309838" cy="543539"/>
            </a:xfrm>
            <a:custGeom>
              <a:avLst/>
              <a:gdLst/>
              <a:ahLst/>
              <a:cxnLst/>
              <a:rect l="l" t="t" r="r" b="b"/>
              <a:pathLst>
                <a:path w="3398" h="5961" extrusionOk="0">
                  <a:moveTo>
                    <a:pt x="2150" y="925"/>
                  </a:moveTo>
                  <a:cubicBezTo>
                    <a:pt x="1816" y="90"/>
                    <a:pt x="1" y="1"/>
                    <a:pt x="1" y="1"/>
                  </a:cubicBezTo>
                  <a:lnTo>
                    <a:pt x="424" y="5960"/>
                  </a:lnTo>
                  <a:cubicBezTo>
                    <a:pt x="1215" y="5737"/>
                    <a:pt x="2596" y="5437"/>
                    <a:pt x="3398" y="5236"/>
                  </a:cubicBezTo>
                  <a:cubicBezTo>
                    <a:pt x="3398" y="5236"/>
                    <a:pt x="2384" y="1471"/>
                    <a:pt x="2150" y="925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8"/>
            <p:cNvSpPr/>
            <p:nvPr/>
          </p:nvSpPr>
          <p:spPr>
            <a:xfrm>
              <a:off x="6041230" y="3778474"/>
              <a:ext cx="1349957" cy="454180"/>
            </a:xfrm>
            <a:custGeom>
              <a:avLst/>
              <a:gdLst/>
              <a:ahLst/>
              <a:cxnLst/>
              <a:rect l="l" t="t" r="r" b="b"/>
              <a:pathLst>
                <a:path w="14805" h="4981" extrusionOk="0">
                  <a:moveTo>
                    <a:pt x="13746" y="792"/>
                  </a:moveTo>
                  <a:cubicBezTo>
                    <a:pt x="12777" y="1"/>
                    <a:pt x="7397" y="257"/>
                    <a:pt x="7397" y="257"/>
                  </a:cubicBezTo>
                  <a:cubicBezTo>
                    <a:pt x="7397" y="257"/>
                    <a:pt x="2028" y="1"/>
                    <a:pt x="1059" y="792"/>
                  </a:cubicBezTo>
                  <a:cubicBezTo>
                    <a:pt x="79" y="1583"/>
                    <a:pt x="1" y="4646"/>
                    <a:pt x="391" y="4724"/>
                  </a:cubicBezTo>
                  <a:cubicBezTo>
                    <a:pt x="613" y="4780"/>
                    <a:pt x="2741" y="4858"/>
                    <a:pt x="4601" y="4924"/>
                  </a:cubicBezTo>
                  <a:cubicBezTo>
                    <a:pt x="6473" y="4980"/>
                    <a:pt x="8333" y="4980"/>
                    <a:pt x="10204" y="4924"/>
                  </a:cubicBezTo>
                  <a:cubicBezTo>
                    <a:pt x="12064" y="4858"/>
                    <a:pt x="14192" y="4780"/>
                    <a:pt x="14415" y="4724"/>
                  </a:cubicBezTo>
                  <a:cubicBezTo>
                    <a:pt x="14805" y="4646"/>
                    <a:pt x="14715" y="1583"/>
                    <a:pt x="13746" y="792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8"/>
            <p:cNvSpPr/>
            <p:nvPr/>
          </p:nvSpPr>
          <p:spPr>
            <a:xfrm>
              <a:off x="6057552" y="4123875"/>
              <a:ext cx="1317405" cy="107504"/>
            </a:xfrm>
            <a:custGeom>
              <a:avLst/>
              <a:gdLst/>
              <a:ahLst/>
              <a:cxnLst/>
              <a:rect l="l" t="t" r="r" b="b"/>
              <a:pathLst>
                <a:path w="14448" h="1179" extrusionOk="0">
                  <a:moveTo>
                    <a:pt x="0" y="0"/>
                  </a:moveTo>
                  <a:cubicBezTo>
                    <a:pt x="0" y="524"/>
                    <a:pt x="78" y="914"/>
                    <a:pt x="212" y="936"/>
                  </a:cubicBezTo>
                  <a:cubicBezTo>
                    <a:pt x="434" y="992"/>
                    <a:pt x="2562" y="1070"/>
                    <a:pt x="4422" y="1136"/>
                  </a:cubicBezTo>
                  <a:cubicBezTo>
                    <a:pt x="5358" y="1164"/>
                    <a:pt x="6291" y="1178"/>
                    <a:pt x="7224" y="1178"/>
                  </a:cubicBezTo>
                  <a:cubicBezTo>
                    <a:pt x="8157" y="1178"/>
                    <a:pt x="9090" y="1164"/>
                    <a:pt x="10025" y="1136"/>
                  </a:cubicBezTo>
                  <a:cubicBezTo>
                    <a:pt x="11885" y="1070"/>
                    <a:pt x="14013" y="992"/>
                    <a:pt x="14236" y="936"/>
                  </a:cubicBezTo>
                  <a:cubicBezTo>
                    <a:pt x="14369" y="914"/>
                    <a:pt x="14447" y="524"/>
                    <a:pt x="14447" y="0"/>
                  </a:cubicBezTo>
                  <a:lnTo>
                    <a:pt x="14447" y="0"/>
                  </a:lnTo>
                  <a:cubicBezTo>
                    <a:pt x="13734" y="45"/>
                    <a:pt x="11585" y="123"/>
                    <a:pt x="9814" y="178"/>
                  </a:cubicBezTo>
                  <a:cubicBezTo>
                    <a:pt x="8950" y="206"/>
                    <a:pt x="8087" y="220"/>
                    <a:pt x="7224" y="220"/>
                  </a:cubicBezTo>
                  <a:cubicBezTo>
                    <a:pt x="6360" y="220"/>
                    <a:pt x="5497" y="206"/>
                    <a:pt x="4634" y="178"/>
                  </a:cubicBezTo>
                  <a:cubicBezTo>
                    <a:pt x="2863" y="123"/>
                    <a:pt x="713" y="45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8"/>
            <p:cNvSpPr/>
            <p:nvPr/>
          </p:nvSpPr>
          <p:spPr>
            <a:xfrm>
              <a:off x="6917773" y="3056395"/>
              <a:ext cx="87444" cy="88447"/>
            </a:xfrm>
            <a:custGeom>
              <a:avLst/>
              <a:gdLst/>
              <a:ahLst/>
              <a:cxnLst/>
              <a:rect l="l" t="t" r="r" b="b"/>
              <a:pathLst>
                <a:path w="959" h="970" extrusionOk="0">
                  <a:moveTo>
                    <a:pt x="959" y="479"/>
                  </a:moveTo>
                  <a:cubicBezTo>
                    <a:pt x="959" y="746"/>
                    <a:pt x="747" y="969"/>
                    <a:pt x="480" y="969"/>
                  </a:cubicBezTo>
                  <a:cubicBezTo>
                    <a:pt x="212" y="969"/>
                    <a:pt x="1" y="746"/>
                    <a:pt x="1" y="479"/>
                  </a:cubicBezTo>
                  <a:cubicBezTo>
                    <a:pt x="1" y="223"/>
                    <a:pt x="212" y="0"/>
                    <a:pt x="480" y="0"/>
                  </a:cubicBezTo>
                  <a:cubicBezTo>
                    <a:pt x="747" y="0"/>
                    <a:pt x="959" y="223"/>
                    <a:pt x="959" y="479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8"/>
            <p:cNvSpPr/>
            <p:nvPr/>
          </p:nvSpPr>
          <p:spPr>
            <a:xfrm>
              <a:off x="7048803" y="3056395"/>
              <a:ext cx="87444" cy="88447"/>
            </a:xfrm>
            <a:custGeom>
              <a:avLst/>
              <a:gdLst/>
              <a:ahLst/>
              <a:cxnLst/>
              <a:rect l="l" t="t" r="r" b="b"/>
              <a:pathLst>
                <a:path w="959" h="970" extrusionOk="0">
                  <a:moveTo>
                    <a:pt x="959" y="479"/>
                  </a:moveTo>
                  <a:cubicBezTo>
                    <a:pt x="959" y="746"/>
                    <a:pt x="747" y="969"/>
                    <a:pt x="480" y="969"/>
                  </a:cubicBezTo>
                  <a:cubicBezTo>
                    <a:pt x="212" y="969"/>
                    <a:pt x="1" y="746"/>
                    <a:pt x="1" y="479"/>
                  </a:cubicBezTo>
                  <a:cubicBezTo>
                    <a:pt x="1" y="223"/>
                    <a:pt x="212" y="0"/>
                    <a:pt x="480" y="0"/>
                  </a:cubicBezTo>
                  <a:cubicBezTo>
                    <a:pt x="747" y="0"/>
                    <a:pt x="959" y="223"/>
                    <a:pt x="959" y="479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8"/>
            <p:cNvSpPr/>
            <p:nvPr/>
          </p:nvSpPr>
          <p:spPr>
            <a:xfrm>
              <a:off x="7632830" y="1864998"/>
              <a:ext cx="302817" cy="307832"/>
            </a:xfrm>
            <a:custGeom>
              <a:avLst/>
              <a:gdLst/>
              <a:ahLst/>
              <a:cxnLst/>
              <a:rect l="l" t="t" r="r" b="b"/>
              <a:pathLst>
                <a:path w="3321" h="3376" extrusionOk="0">
                  <a:moveTo>
                    <a:pt x="1983" y="3319"/>
                  </a:moveTo>
                  <a:cubicBezTo>
                    <a:pt x="2329" y="3297"/>
                    <a:pt x="2652" y="3108"/>
                    <a:pt x="2830" y="2818"/>
                  </a:cubicBezTo>
                  <a:cubicBezTo>
                    <a:pt x="3053" y="2417"/>
                    <a:pt x="3320" y="1805"/>
                    <a:pt x="3253" y="1136"/>
                  </a:cubicBezTo>
                  <a:cubicBezTo>
                    <a:pt x="3142" y="0"/>
                    <a:pt x="2095" y="646"/>
                    <a:pt x="1772" y="791"/>
                  </a:cubicBezTo>
                  <a:cubicBezTo>
                    <a:pt x="1449" y="925"/>
                    <a:pt x="747" y="824"/>
                    <a:pt x="368" y="1961"/>
                  </a:cubicBezTo>
                  <a:cubicBezTo>
                    <a:pt x="1" y="3097"/>
                    <a:pt x="212" y="3375"/>
                    <a:pt x="1048" y="3353"/>
                  </a:cubicBezTo>
                  <a:cubicBezTo>
                    <a:pt x="1460" y="3331"/>
                    <a:pt x="1750" y="3331"/>
                    <a:pt x="1983" y="3319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8"/>
            <p:cNvSpPr/>
            <p:nvPr/>
          </p:nvSpPr>
          <p:spPr>
            <a:xfrm>
              <a:off x="7634015" y="1910680"/>
              <a:ext cx="225403" cy="260235"/>
            </a:xfrm>
            <a:custGeom>
              <a:avLst/>
              <a:gdLst/>
              <a:ahLst/>
              <a:cxnLst/>
              <a:rect l="l" t="t" r="r" b="b"/>
              <a:pathLst>
                <a:path w="2472" h="2854" extrusionOk="0">
                  <a:moveTo>
                    <a:pt x="2472" y="0"/>
                  </a:moveTo>
                  <a:lnTo>
                    <a:pt x="2472" y="0"/>
                  </a:lnTo>
                  <a:cubicBezTo>
                    <a:pt x="2193" y="56"/>
                    <a:pt x="1904" y="223"/>
                    <a:pt x="1759" y="290"/>
                  </a:cubicBezTo>
                  <a:cubicBezTo>
                    <a:pt x="1436" y="424"/>
                    <a:pt x="734" y="323"/>
                    <a:pt x="355" y="1460"/>
                  </a:cubicBezTo>
                  <a:cubicBezTo>
                    <a:pt x="1" y="2555"/>
                    <a:pt x="185" y="2853"/>
                    <a:pt x="947" y="2853"/>
                  </a:cubicBezTo>
                  <a:cubicBezTo>
                    <a:pt x="976" y="2853"/>
                    <a:pt x="1005" y="2853"/>
                    <a:pt x="1035" y="2852"/>
                  </a:cubicBezTo>
                  <a:cubicBezTo>
                    <a:pt x="1280" y="2841"/>
                    <a:pt x="1469" y="2830"/>
                    <a:pt x="1636" y="2830"/>
                  </a:cubicBezTo>
                  <a:cubicBezTo>
                    <a:pt x="1647" y="2607"/>
                    <a:pt x="1692" y="2384"/>
                    <a:pt x="1748" y="2161"/>
                  </a:cubicBezTo>
                  <a:cubicBezTo>
                    <a:pt x="1937" y="1448"/>
                    <a:pt x="2126" y="657"/>
                    <a:pt x="24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8"/>
            <p:cNvSpPr/>
            <p:nvPr/>
          </p:nvSpPr>
          <p:spPr>
            <a:xfrm>
              <a:off x="7668391" y="2002410"/>
              <a:ext cx="181909" cy="36382"/>
            </a:xfrm>
            <a:custGeom>
              <a:avLst/>
              <a:gdLst/>
              <a:ahLst/>
              <a:cxnLst/>
              <a:rect l="l" t="t" r="r" b="b"/>
              <a:pathLst>
                <a:path w="1995" h="399" extrusionOk="0">
                  <a:moveTo>
                    <a:pt x="946" y="1"/>
                  </a:moveTo>
                  <a:cubicBezTo>
                    <a:pt x="683" y="1"/>
                    <a:pt x="427" y="9"/>
                    <a:pt x="260" y="9"/>
                  </a:cubicBezTo>
                  <a:cubicBezTo>
                    <a:pt x="230" y="9"/>
                    <a:pt x="203" y="9"/>
                    <a:pt x="179" y="8"/>
                  </a:cubicBezTo>
                  <a:cubicBezTo>
                    <a:pt x="112" y="119"/>
                    <a:pt x="56" y="242"/>
                    <a:pt x="1" y="398"/>
                  </a:cubicBezTo>
                  <a:cubicBezTo>
                    <a:pt x="63" y="397"/>
                    <a:pt x="130" y="396"/>
                    <a:pt x="200" y="396"/>
                  </a:cubicBezTo>
                  <a:cubicBezTo>
                    <a:pt x="372" y="396"/>
                    <a:pt x="563" y="399"/>
                    <a:pt x="754" y="399"/>
                  </a:cubicBezTo>
                  <a:cubicBezTo>
                    <a:pt x="1322" y="399"/>
                    <a:pt x="1886" y="379"/>
                    <a:pt x="1939" y="220"/>
                  </a:cubicBezTo>
                  <a:cubicBezTo>
                    <a:pt x="1994" y="32"/>
                    <a:pt x="1458" y="1"/>
                    <a:pt x="946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8"/>
            <p:cNvSpPr/>
            <p:nvPr/>
          </p:nvSpPr>
          <p:spPr>
            <a:xfrm>
              <a:off x="7651158" y="2072165"/>
              <a:ext cx="190024" cy="40303"/>
            </a:xfrm>
            <a:custGeom>
              <a:avLst/>
              <a:gdLst/>
              <a:ahLst/>
              <a:cxnLst/>
              <a:rect l="l" t="t" r="r" b="b"/>
              <a:pathLst>
                <a:path w="2084" h="442" extrusionOk="0">
                  <a:moveTo>
                    <a:pt x="67" y="34"/>
                  </a:moveTo>
                  <a:cubicBezTo>
                    <a:pt x="34" y="167"/>
                    <a:pt x="11" y="290"/>
                    <a:pt x="0" y="390"/>
                  </a:cubicBezTo>
                  <a:cubicBezTo>
                    <a:pt x="244" y="425"/>
                    <a:pt x="538" y="442"/>
                    <a:pt x="824" y="442"/>
                  </a:cubicBezTo>
                  <a:cubicBezTo>
                    <a:pt x="1375" y="442"/>
                    <a:pt x="1895" y="377"/>
                    <a:pt x="1961" y="245"/>
                  </a:cubicBezTo>
                  <a:cubicBezTo>
                    <a:pt x="2083" y="0"/>
                    <a:pt x="513" y="67"/>
                    <a:pt x="67" y="34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8"/>
            <p:cNvSpPr/>
            <p:nvPr/>
          </p:nvSpPr>
          <p:spPr>
            <a:xfrm>
              <a:off x="6406752" y="2514054"/>
              <a:ext cx="407403" cy="270265"/>
            </a:xfrm>
            <a:custGeom>
              <a:avLst/>
              <a:gdLst/>
              <a:ahLst/>
              <a:cxnLst/>
              <a:rect l="l" t="t" r="r" b="b"/>
              <a:pathLst>
                <a:path w="4468" h="2964" extrusionOk="0">
                  <a:moveTo>
                    <a:pt x="3197" y="2629"/>
                  </a:moveTo>
                  <a:cubicBezTo>
                    <a:pt x="2952" y="2863"/>
                    <a:pt x="2596" y="2964"/>
                    <a:pt x="2251" y="2886"/>
                  </a:cubicBezTo>
                  <a:cubicBezTo>
                    <a:pt x="1805" y="2774"/>
                    <a:pt x="1181" y="2540"/>
                    <a:pt x="747" y="2028"/>
                  </a:cubicBezTo>
                  <a:cubicBezTo>
                    <a:pt x="1" y="1159"/>
                    <a:pt x="1204" y="858"/>
                    <a:pt x="1527" y="713"/>
                  </a:cubicBezTo>
                  <a:cubicBezTo>
                    <a:pt x="1861" y="580"/>
                    <a:pt x="2262" y="1"/>
                    <a:pt x="3342" y="524"/>
                  </a:cubicBezTo>
                  <a:cubicBezTo>
                    <a:pt x="4423" y="1048"/>
                    <a:pt x="4467" y="1393"/>
                    <a:pt x="3866" y="1972"/>
                  </a:cubicBezTo>
                  <a:cubicBezTo>
                    <a:pt x="3576" y="2262"/>
                    <a:pt x="3365" y="2473"/>
                    <a:pt x="3197" y="2629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8"/>
            <p:cNvSpPr/>
            <p:nvPr/>
          </p:nvSpPr>
          <p:spPr>
            <a:xfrm>
              <a:off x="6481887" y="2542138"/>
              <a:ext cx="332269" cy="190389"/>
            </a:xfrm>
            <a:custGeom>
              <a:avLst/>
              <a:gdLst/>
              <a:ahLst/>
              <a:cxnLst/>
              <a:rect l="l" t="t" r="r" b="b"/>
              <a:pathLst>
                <a:path w="3644" h="2088" extrusionOk="0">
                  <a:moveTo>
                    <a:pt x="1711" y="1"/>
                  </a:moveTo>
                  <a:cubicBezTo>
                    <a:pt x="1202" y="1"/>
                    <a:pt x="936" y="312"/>
                    <a:pt x="703" y="405"/>
                  </a:cubicBezTo>
                  <a:cubicBezTo>
                    <a:pt x="558" y="472"/>
                    <a:pt x="246" y="561"/>
                    <a:pt x="1" y="728"/>
                  </a:cubicBezTo>
                  <a:cubicBezTo>
                    <a:pt x="714" y="929"/>
                    <a:pt x="1415" y="1352"/>
                    <a:pt x="2062" y="1709"/>
                  </a:cubicBezTo>
                  <a:cubicBezTo>
                    <a:pt x="2262" y="1820"/>
                    <a:pt x="2451" y="1943"/>
                    <a:pt x="2618" y="2087"/>
                  </a:cubicBezTo>
                  <a:cubicBezTo>
                    <a:pt x="2741" y="1976"/>
                    <a:pt x="2875" y="1831"/>
                    <a:pt x="3042" y="1664"/>
                  </a:cubicBezTo>
                  <a:cubicBezTo>
                    <a:pt x="3643" y="1085"/>
                    <a:pt x="3599" y="740"/>
                    <a:pt x="2518" y="216"/>
                  </a:cubicBezTo>
                  <a:cubicBezTo>
                    <a:pt x="2193" y="59"/>
                    <a:pt x="1929" y="1"/>
                    <a:pt x="1711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8"/>
            <p:cNvSpPr/>
            <p:nvPr/>
          </p:nvSpPr>
          <p:spPr>
            <a:xfrm>
              <a:off x="6546900" y="2546515"/>
              <a:ext cx="159569" cy="130026"/>
            </a:xfrm>
            <a:custGeom>
              <a:avLst/>
              <a:gdLst/>
              <a:ahLst/>
              <a:cxnLst/>
              <a:rect l="l" t="t" r="r" b="b"/>
              <a:pathLst>
                <a:path w="1750" h="1426" extrusionOk="0">
                  <a:moveTo>
                    <a:pt x="1349" y="1"/>
                  </a:moveTo>
                  <a:cubicBezTo>
                    <a:pt x="1081" y="302"/>
                    <a:pt x="1" y="1271"/>
                    <a:pt x="279" y="1416"/>
                  </a:cubicBezTo>
                  <a:cubicBezTo>
                    <a:pt x="292" y="1422"/>
                    <a:pt x="307" y="1425"/>
                    <a:pt x="323" y="1425"/>
                  </a:cubicBezTo>
                  <a:cubicBezTo>
                    <a:pt x="589" y="1425"/>
                    <a:pt x="1298" y="597"/>
                    <a:pt x="1750" y="146"/>
                  </a:cubicBezTo>
                  <a:cubicBezTo>
                    <a:pt x="1605" y="79"/>
                    <a:pt x="1471" y="34"/>
                    <a:pt x="1349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8"/>
            <p:cNvSpPr/>
            <p:nvPr/>
          </p:nvSpPr>
          <p:spPr>
            <a:xfrm>
              <a:off x="6610911" y="2577062"/>
              <a:ext cx="157563" cy="138506"/>
            </a:xfrm>
            <a:custGeom>
              <a:avLst/>
              <a:gdLst/>
              <a:ahLst/>
              <a:cxnLst/>
              <a:rect l="l" t="t" r="r" b="b"/>
              <a:pathLst>
                <a:path w="1728" h="1519" extrusionOk="0">
                  <a:moveTo>
                    <a:pt x="1426" y="0"/>
                  </a:moveTo>
                  <a:cubicBezTo>
                    <a:pt x="1148" y="345"/>
                    <a:pt x="0" y="1426"/>
                    <a:pt x="268" y="1515"/>
                  </a:cubicBezTo>
                  <a:cubicBezTo>
                    <a:pt x="276" y="1518"/>
                    <a:pt x="285" y="1519"/>
                    <a:pt x="294" y="1519"/>
                  </a:cubicBezTo>
                  <a:cubicBezTo>
                    <a:pt x="534" y="1519"/>
                    <a:pt x="1320" y="757"/>
                    <a:pt x="1727" y="201"/>
                  </a:cubicBezTo>
                  <a:cubicBezTo>
                    <a:pt x="1649" y="134"/>
                    <a:pt x="1549" y="67"/>
                    <a:pt x="1426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8"/>
            <p:cNvSpPr/>
            <p:nvPr/>
          </p:nvSpPr>
          <p:spPr>
            <a:xfrm>
              <a:off x="6500337" y="1430237"/>
              <a:ext cx="149448" cy="111790"/>
            </a:xfrm>
            <a:custGeom>
              <a:avLst/>
              <a:gdLst/>
              <a:ahLst/>
              <a:cxnLst/>
              <a:rect l="l" t="t" r="r" b="b"/>
              <a:pathLst>
                <a:path w="1639" h="1226" extrusionOk="0">
                  <a:moveTo>
                    <a:pt x="747" y="1170"/>
                  </a:moveTo>
                  <a:cubicBezTo>
                    <a:pt x="747" y="1170"/>
                    <a:pt x="1616" y="1226"/>
                    <a:pt x="1627" y="624"/>
                  </a:cubicBezTo>
                  <a:cubicBezTo>
                    <a:pt x="1638" y="23"/>
                    <a:pt x="1126" y="1"/>
                    <a:pt x="836" y="12"/>
                  </a:cubicBezTo>
                  <a:cubicBezTo>
                    <a:pt x="546" y="23"/>
                    <a:pt x="1" y="134"/>
                    <a:pt x="45" y="635"/>
                  </a:cubicBezTo>
                  <a:cubicBezTo>
                    <a:pt x="101" y="1204"/>
                    <a:pt x="747" y="1170"/>
                    <a:pt x="747" y="117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8"/>
            <p:cNvSpPr/>
            <p:nvPr/>
          </p:nvSpPr>
          <p:spPr>
            <a:xfrm>
              <a:off x="6783734" y="1430237"/>
              <a:ext cx="150451" cy="111790"/>
            </a:xfrm>
            <a:custGeom>
              <a:avLst/>
              <a:gdLst/>
              <a:ahLst/>
              <a:cxnLst/>
              <a:rect l="l" t="t" r="r" b="b"/>
              <a:pathLst>
                <a:path w="1650" h="1226" extrusionOk="0">
                  <a:moveTo>
                    <a:pt x="903" y="1170"/>
                  </a:moveTo>
                  <a:cubicBezTo>
                    <a:pt x="903" y="1170"/>
                    <a:pt x="23" y="1226"/>
                    <a:pt x="12" y="624"/>
                  </a:cubicBezTo>
                  <a:cubicBezTo>
                    <a:pt x="0" y="23"/>
                    <a:pt x="524" y="1"/>
                    <a:pt x="814" y="12"/>
                  </a:cubicBezTo>
                  <a:cubicBezTo>
                    <a:pt x="1103" y="23"/>
                    <a:pt x="1649" y="134"/>
                    <a:pt x="1593" y="635"/>
                  </a:cubicBezTo>
                  <a:cubicBezTo>
                    <a:pt x="1538" y="1204"/>
                    <a:pt x="903" y="1170"/>
                    <a:pt x="903" y="117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8"/>
            <p:cNvSpPr/>
            <p:nvPr/>
          </p:nvSpPr>
          <p:spPr>
            <a:xfrm>
              <a:off x="6619148" y="1554155"/>
              <a:ext cx="196134" cy="68113"/>
            </a:xfrm>
            <a:custGeom>
              <a:avLst/>
              <a:gdLst/>
              <a:ahLst/>
              <a:cxnLst/>
              <a:rect l="l" t="t" r="r" b="b"/>
              <a:pathLst>
                <a:path w="2151" h="747" extrusionOk="0">
                  <a:moveTo>
                    <a:pt x="1070" y="747"/>
                  </a:moveTo>
                  <a:cubicBezTo>
                    <a:pt x="335" y="747"/>
                    <a:pt x="45" y="234"/>
                    <a:pt x="34" y="212"/>
                  </a:cubicBezTo>
                  <a:cubicBezTo>
                    <a:pt x="1" y="145"/>
                    <a:pt x="23" y="67"/>
                    <a:pt x="79" y="34"/>
                  </a:cubicBezTo>
                  <a:cubicBezTo>
                    <a:pt x="146" y="0"/>
                    <a:pt x="224" y="23"/>
                    <a:pt x="257" y="90"/>
                  </a:cubicBezTo>
                  <a:cubicBezTo>
                    <a:pt x="268" y="101"/>
                    <a:pt x="491" y="491"/>
                    <a:pt x="1070" y="491"/>
                  </a:cubicBezTo>
                  <a:cubicBezTo>
                    <a:pt x="1661" y="491"/>
                    <a:pt x="1883" y="90"/>
                    <a:pt x="1895" y="90"/>
                  </a:cubicBezTo>
                  <a:cubicBezTo>
                    <a:pt x="1928" y="23"/>
                    <a:pt x="2006" y="0"/>
                    <a:pt x="2062" y="34"/>
                  </a:cubicBezTo>
                  <a:cubicBezTo>
                    <a:pt x="2128" y="67"/>
                    <a:pt x="2151" y="145"/>
                    <a:pt x="2117" y="212"/>
                  </a:cubicBezTo>
                  <a:cubicBezTo>
                    <a:pt x="2106" y="234"/>
                    <a:pt x="1817" y="747"/>
                    <a:pt x="1070" y="747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8"/>
            <p:cNvSpPr/>
            <p:nvPr/>
          </p:nvSpPr>
          <p:spPr>
            <a:xfrm>
              <a:off x="6105241" y="3867925"/>
              <a:ext cx="1221937" cy="161575"/>
            </a:xfrm>
            <a:custGeom>
              <a:avLst/>
              <a:gdLst/>
              <a:ahLst/>
              <a:cxnLst/>
              <a:rect l="l" t="t" r="r" b="b"/>
              <a:pathLst>
                <a:path w="13401" h="1772" extrusionOk="0">
                  <a:moveTo>
                    <a:pt x="179" y="0"/>
                  </a:moveTo>
                  <a:cubicBezTo>
                    <a:pt x="112" y="78"/>
                    <a:pt x="56" y="167"/>
                    <a:pt x="1" y="268"/>
                  </a:cubicBezTo>
                  <a:cubicBezTo>
                    <a:pt x="747" y="780"/>
                    <a:pt x="2707" y="1771"/>
                    <a:pt x="6695" y="1771"/>
                  </a:cubicBezTo>
                  <a:cubicBezTo>
                    <a:pt x="10694" y="1771"/>
                    <a:pt x="12655" y="780"/>
                    <a:pt x="13401" y="268"/>
                  </a:cubicBezTo>
                  <a:cubicBezTo>
                    <a:pt x="13345" y="167"/>
                    <a:pt x="13289" y="78"/>
                    <a:pt x="13223" y="0"/>
                  </a:cubicBezTo>
                  <a:cubicBezTo>
                    <a:pt x="12532" y="468"/>
                    <a:pt x="10616" y="1459"/>
                    <a:pt x="6695" y="1459"/>
                  </a:cubicBezTo>
                  <a:cubicBezTo>
                    <a:pt x="2785" y="1459"/>
                    <a:pt x="869" y="468"/>
                    <a:pt x="179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8"/>
            <p:cNvSpPr/>
            <p:nvPr/>
          </p:nvSpPr>
          <p:spPr>
            <a:xfrm>
              <a:off x="6629361" y="3875037"/>
              <a:ext cx="175800" cy="53889"/>
            </a:xfrm>
            <a:custGeom>
              <a:avLst/>
              <a:gdLst/>
              <a:ahLst/>
              <a:cxnLst/>
              <a:rect l="l" t="t" r="r" b="b"/>
              <a:pathLst>
                <a:path w="1928" h="591" extrusionOk="0">
                  <a:moveTo>
                    <a:pt x="969" y="0"/>
                  </a:moveTo>
                  <a:cubicBezTo>
                    <a:pt x="435" y="0"/>
                    <a:pt x="0" y="134"/>
                    <a:pt x="0" y="301"/>
                  </a:cubicBezTo>
                  <a:cubicBezTo>
                    <a:pt x="0" y="457"/>
                    <a:pt x="435" y="591"/>
                    <a:pt x="969" y="591"/>
                  </a:cubicBezTo>
                  <a:cubicBezTo>
                    <a:pt x="1493" y="591"/>
                    <a:pt x="1927" y="457"/>
                    <a:pt x="1927" y="301"/>
                  </a:cubicBezTo>
                  <a:cubicBezTo>
                    <a:pt x="1927" y="134"/>
                    <a:pt x="1493" y="0"/>
                    <a:pt x="969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1" name="Google Shape;591;p38"/>
          <p:cNvSpPr/>
          <p:nvPr/>
        </p:nvSpPr>
        <p:spPr>
          <a:xfrm>
            <a:off x="7400925" y="-1091250"/>
            <a:ext cx="2752800" cy="27528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705563" y="0"/>
            <a:ext cx="438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4" grpId="0"/>
      <p:bldP spid="55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44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Техническое </a:t>
            </a:r>
            <a:r>
              <a:rPr lang="ru-RU" dirty="0" smtClean="0">
                <a:solidFill>
                  <a:srgbClr val="6699FF"/>
                </a:solidFill>
              </a:rPr>
              <a:t>задание </a:t>
            </a:r>
            <a:r>
              <a:rPr lang="ru-RU" dirty="0" smtClean="0">
                <a:solidFill>
                  <a:schemeClr val="bg1"/>
                </a:solidFill>
              </a:rPr>
              <a:t>для макета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59" name="Google Shape;1159;p44"/>
          <p:cNvSpPr txBox="1">
            <a:spLocks noGrp="1"/>
          </p:cNvSpPr>
          <p:nvPr>
            <p:ph type="subTitle" idx="1"/>
          </p:nvPr>
        </p:nvSpPr>
        <p:spPr>
          <a:xfrm>
            <a:off x="1084344" y="3096125"/>
            <a:ext cx="2089800" cy="41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СКОРОСТЬ</a:t>
            </a:r>
            <a:endParaRPr dirty="0"/>
          </a:p>
        </p:txBody>
      </p:sp>
      <p:sp>
        <p:nvSpPr>
          <p:cNvPr id="1160" name="Google Shape;1160;p44"/>
          <p:cNvSpPr txBox="1">
            <a:spLocks noGrp="1"/>
          </p:cNvSpPr>
          <p:nvPr>
            <p:ph type="subTitle" idx="2"/>
          </p:nvPr>
        </p:nvSpPr>
        <p:spPr>
          <a:xfrm>
            <a:off x="1084356" y="3514023"/>
            <a:ext cx="2089800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Не менее </a:t>
            </a:r>
            <a:r>
              <a:rPr lang="en-US" dirty="0"/>
              <a:t>2</a:t>
            </a:r>
            <a:r>
              <a:rPr lang="ru-RU" dirty="0"/>
              <a:t>,5 м/мин</a:t>
            </a:r>
            <a:endParaRPr dirty="0"/>
          </a:p>
        </p:txBody>
      </p:sp>
      <p:sp>
        <p:nvSpPr>
          <p:cNvPr id="1161" name="Google Shape;1161;p44"/>
          <p:cNvSpPr txBox="1">
            <a:spLocks noGrp="1"/>
          </p:cNvSpPr>
          <p:nvPr>
            <p:ph type="subTitle" idx="3"/>
          </p:nvPr>
        </p:nvSpPr>
        <p:spPr>
          <a:xfrm>
            <a:off x="5969844" y="3551661"/>
            <a:ext cx="2089800" cy="41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МАССА ПОЛЕЗНОЙ НАГРУЗКИ</a:t>
            </a:r>
            <a:endParaRPr dirty="0"/>
          </a:p>
        </p:txBody>
      </p:sp>
      <p:sp>
        <p:nvSpPr>
          <p:cNvPr id="1162" name="Google Shape;1162;p44"/>
          <p:cNvSpPr txBox="1">
            <a:spLocks noGrp="1"/>
          </p:cNvSpPr>
          <p:nvPr>
            <p:ph type="subTitle" idx="4"/>
          </p:nvPr>
        </p:nvSpPr>
        <p:spPr>
          <a:xfrm>
            <a:off x="5969844" y="3839615"/>
            <a:ext cx="2089800" cy="3351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Не менее 0,3 кг</a:t>
            </a:r>
            <a:endParaRPr dirty="0"/>
          </a:p>
        </p:txBody>
      </p:sp>
      <p:sp>
        <p:nvSpPr>
          <p:cNvPr id="1163" name="Google Shape;1163;p44"/>
          <p:cNvSpPr txBox="1">
            <a:spLocks noGrp="1"/>
          </p:cNvSpPr>
          <p:nvPr>
            <p:ph type="subTitle" idx="5"/>
          </p:nvPr>
        </p:nvSpPr>
        <p:spPr>
          <a:xfrm>
            <a:off x="1084332" y="1921994"/>
            <a:ext cx="2089800" cy="41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МАССА УСТРОЙСТВА</a:t>
            </a:r>
          </a:p>
        </p:txBody>
      </p:sp>
      <p:sp>
        <p:nvSpPr>
          <p:cNvPr id="1164" name="Google Shape;1164;p44"/>
          <p:cNvSpPr txBox="1">
            <a:spLocks noGrp="1"/>
          </p:cNvSpPr>
          <p:nvPr>
            <p:ph type="subTitle" idx="6"/>
          </p:nvPr>
        </p:nvSpPr>
        <p:spPr>
          <a:xfrm>
            <a:off x="1084344" y="2339892"/>
            <a:ext cx="2089788" cy="3558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Не более 3 кг</a:t>
            </a:r>
            <a:endParaRPr dirty="0"/>
          </a:p>
        </p:txBody>
      </p:sp>
      <p:sp>
        <p:nvSpPr>
          <p:cNvPr id="1165" name="Google Shape;1165;p44"/>
          <p:cNvSpPr txBox="1">
            <a:spLocks noGrp="1"/>
          </p:cNvSpPr>
          <p:nvPr>
            <p:ph type="subTitle" idx="7"/>
          </p:nvPr>
        </p:nvSpPr>
        <p:spPr>
          <a:xfrm>
            <a:off x="5969844" y="1531574"/>
            <a:ext cx="2089800" cy="41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ГАБАРИТЫ</a:t>
            </a:r>
            <a:endParaRPr dirty="0"/>
          </a:p>
        </p:txBody>
      </p:sp>
      <p:sp>
        <p:nvSpPr>
          <p:cNvPr id="1166" name="Google Shape;1166;p44"/>
          <p:cNvSpPr txBox="1">
            <a:spLocks noGrp="1"/>
          </p:cNvSpPr>
          <p:nvPr>
            <p:ph type="subTitle" idx="8"/>
          </p:nvPr>
        </p:nvSpPr>
        <p:spPr>
          <a:xfrm>
            <a:off x="5969844" y="1861608"/>
            <a:ext cx="2089800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>
                <a:effectLst/>
                <a:latin typeface="Manrope" panose="020B0604020202020204" charset="0"/>
                <a:ea typeface="Times New Roman" panose="02020603050405020304" pitchFamily="18" charset="0"/>
                <a:cs typeface="Assistant" pitchFamily="2" charset="-79"/>
              </a:rPr>
              <a:t>не более: длина ‑ 500 мм; ширина ‑ 250 мм; высота - 250 мм.</a:t>
            </a:r>
          </a:p>
        </p:txBody>
      </p:sp>
      <p:sp>
        <p:nvSpPr>
          <p:cNvPr id="1167" name="Google Shape;1167;p44"/>
          <p:cNvSpPr/>
          <p:nvPr/>
        </p:nvSpPr>
        <p:spPr>
          <a:xfrm>
            <a:off x="3364719" y="1531561"/>
            <a:ext cx="911100" cy="9111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М</a:t>
            </a:r>
            <a:endParaRPr sz="34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68" name="Google Shape;1168;p44"/>
          <p:cNvSpPr/>
          <p:nvPr/>
        </p:nvSpPr>
        <p:spPr>
          <a:xfrm>
            <a:off x="4868194" y="1531561"/>
            <a:ext cx="911100" cy="9111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Г</a:t>
            </a:r>
            <a:endParaRPr sz="34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69" name="Google Shape;1169;p44"/>
          <p:cNvSpPr/>
          <p:nvPr/>
        </p:nvSpPr>
        <p:spPr>
          <a:xfrm>
            <a:off x="3364719" y="3096111"/>
            <a:ext cx="911100" cy="9111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</a:t>
            </a:r>
            <a:endParaRPr sz="34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70" name="Google Shape;1170;p44"/>
          <p:cNvSpPr/>
          <p:nvPr/>
        </p:nvSpPr>
        <p:spPr>
          <a:xfrm>
            <a:off x="4868194" y="3096111"/>
            <a:ext cx="911100" cy="9111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М</a:t>
            </a:r>
            <a:endParaRPr sz="34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05563" y="0"/>
            <a:ext cx="438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5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9" grpId="0" build="p"/>
      <p:bldP spid="1160" grpId="0" build="p"/>
      <p:bldP spid="1161" grpId="0" build="p"/>
      <p:bldP spid="1162" grpId="0" build="p"/>
      <p:bldP spid="1163" grpId="0" build="p"/>
      <p:bldP spid="1164" grpId="0" build="p"/>
      <p:bldP spid="1165" grpId="0" build="p"/>
      <p:bldP spid="1166" grpId="0" build="p"/>
      <p:bldP spid="1167" grpId="0" animBg="1"/>
      <p:bldP spid="1168" grpId="0" animBg="1"/>
      <p:bldP spid="1169" grpId="0" animBg="1"/>
      <p:bldP spid="11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39"/>
          <p:cNvSpPr/>
          <p:nvPr/>
        </p:nvSpPr>
        <p:spPr>
          <a:xfrm>
            <a:off x="4198875" y="4087224"/>
            <a:ext cx="4179300" cy="3723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97" name="Google Shape;597;p39"/>
          <p:cNvCxnSpPr/>
          <p:nvPr/>
        </p:nvCxnSpPr>
        <p:spPr>
          <a:xfrm>
            <a:off x="4279125" y="3861673"/>
            <a:ext cx="4018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8" name="Google Shape;598;p39"/>
          <p:cNvSpPr/>
          <p:nvPr/>
        </p:nvSpPr>
        <p:spPr>
          <a:xfrm>
            <a:off x="5617725" y="683976"/>
            <a:ext cx="1341600" cy="13416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39"/>
          <p:cNvSpPr txBox="1">
            <a:spLocks noGrp="1"/>
          </p:cNvSpPr>
          <p:nvPr>
            <p:ph type="title"/>
          </p:nvPr>
        </p:nvSpPr>
        <p:spPr>
          <a:xfrm>
            <a:off x="4084163" y="2185763"/>
            <a:ext cx="4408723" cy="15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/>
              <a:t>Существующих </a:t>
            </a:r>
            <a:r>
              <a:rPr lang="ru-RU" sz="4400" dirty="0">
                <a:solidFill>
                  <a:srgbClr val="6699FF"/>
                </a:solidFill>
              </a:rPr>
              <a:t>аналога</a:t>
            </a:r>
            <a:endParaRPr sz="4400" dirty="0">
              <a:solidFill>
                <a:srgbClr val="6699FF"/>
              </a:solidFill>
            </a:endParaRPr>
          </a:p>
        </p:txBody>
      </p:sp>
      <p:sp>
        <p:nvSpPr>
          <p:cNvPr id="600" name="Google Shape;600;p39"/>
          <p:cNvSpPr txBox="1">
            <a:spLocks noGrp="1"/>
          </p:cNvSpPr>
          <p:nvPr>
            <p:ph type="title" idx="2"/>
          </p:nvPr>
        </p:nvSpPr>
        <p:spPr>
          <a:xfrm>
            <a:off x="5517675" y="972501"/>
            <a:ext cx="1541700" cy="8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4</a:t>
            </a:r>
            <a:endParaRPr dirty="0"/>
          </a:p>
        </p:txBody>
      </p:sp>
      <p:sp>
        <p:nvSpPr>
          <p:cNvPr id="601" name="Google Shape;601;p39"/>
          <p:cNvSpPr txBox="1">
            <a:spLocks noGrp="1"/>
          </p:cNvSpPr>
          <p:nvPr>
            <p:ph type="subTitle" idx="1"/>
          </p:nvPr>
        </p:nvSpPr>
        <p:spPr>
          <a:xfrm>
            <a:off x="4209837" y="4063975"/>
            <a:ext cx="4179300" cy="4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Частичное или полное решение проблемы</a:t>
            </a:r>
            <a:endParaRPr dirty="0"/>
          </a:p>
        </p:txBody>
      </p:sp>
      <p:sp>
        <p:nvSpPr>
          <p:cNvPr id="602" name="Google Shape;602;p39"/>
          <p:cNvSpPr/>
          <p:nvPr/>
        </p:nvSpPr>
        <p:spPr>
          <a:xfrm>
            <a:off x="-1114100" y="-994025"/>
            <a:ext cx="2577600" cy="2577600"/>
          </a:xfrm>
          <a:prstGeom prst="donut">
            <a:avLst>
              <a:gd name="adj" fmla="val 772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3" name="Google Shape;603;p39"/>
          <p:cNvGrpSpPr/>
          <p:nvPr/>
        </p:nvGrpSpPr>
        <p:grpSpPr>
          <a:xfrm>
            <a:off x="1372352" y="897628"/>
            <a:ext cx="1999504" cy="3469157"/>
            <a:chOff x="838950" y="1315776"/>
            <a:chExt cx="1890248" cy="3279597"/>
          </a:xfrm>
        </p:grpSpPr>
        <p:sp>
          <p:nvSpPr>
            <p:cNvPr id="604" name="Google Shape;604;p39"/>
            <p:cNvSpPr/>
            <p:nvPr/>
          </p:nvSpPr>
          <p:spPr>
            <a:xfrm>
              <a:off x="1812359" y="3915951"/>
              <a:ext cx="503435" cy="652355"/>
            </a:xfrm>
            <a:custGeom>
              <a:avLst/>
              <a:gdLst/>
              <a:ahLst/>
              <a:cxnLst/>
              <a:rect l="l" t="t" r="r" b="b"/>
              <a:pathLst>
                <a:path w="4557" h="5905" extrusionOk="0">
                  <a:moveTo>
                    <a:pt x="1348" y="1"/>
                  </a:moveTo>
                  <a:lnTo>
                    <a:pt x="3097" y="1"/>
                  </a:lnTo>
                  <a:cubicBezTo>
                    <a:pt x="3097" y="1"/>
                    <a:pt x="4556" y="636"/>
                    <a:pt x="4556" y="3053"/>
                  </a:cubicBezTo>
                  <a:cubicBezTo>
                    <a:pt x="4556" y="5459"/>
                    <a:pt x="3019" y="5905"/>
                    <a:pt x="3019" y="5905"/>
                  </a:cubicBezTo>
                  <a:lnTo>
                    <a:pt x="1348" y="5905"/>
                  </a:lnTo>
                  <a:cubicBezTo>
                    <a:pt x="1348" y="5905"/>
                    <a:pt x="0" y="5359"/>
                    <a:pt x="0" y="2741"/>
                  </a:cubicBezTo>
                  <a:cubicBezTo>
                    <a:pt x="0" y="302"/>
                    <a:pt x="1348" y="1"/>
                    <a:pt x="134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9"/>
            <p:cNvSpPr/>
            <p:nvPr/>
          </p:nvSpPr>
          <p:spPr>
            <a:xfrm>
              <a:off x="1929243" y="2136506"/>
              <a:ext cx="588279" cy="1121211"/>
            </a:xfrm>
            <a:custGeom>
              <a:avLst/>
              <a:gdLst/>
              <a:ahLst/>
              <a:cxnLst/>
              <a:rect l="l" t="t" r="r" b="b"/>
              <a:pathLst>
                <a:path w="5325" h="10149" extrusionOk="0">
                  <a:moveTo>
                    <a:pt x="0" y="324"/>
                  </a:moveTo>
                  <a:cubicBezTo>
                    <a:pt x="0" y="324"/>
                    <a:pt x="1070" y="1"/>
                    <a:pt x="1449" y="1104"/>
                  </a:cubicBezTo>
                  <a:cubicBezTo>
                    <a:pt x="1816" y="2206"/>
                    <a:pt x="1927" y="5793"/>
                    <a:pt x="2206" y="6618"/>
                  </a:cubicBezTo>
                  <a:cubicBezTo>
                    <a:pt x="2484" y="7442"/>
                    <a:pt x="5325" y="9347"/>
                    <a:pt x="5325" y="9347"/>
                  </a:cubicBezTo>
                  <a:lnTo>
                    <a:pt x="4545" y="10149"/>
                  </a:lnTo>
                  <a:cubicBezTo>
                    <a:pt x="4545" y="10149"/>
                    <a:pt x="958" y="7598"/>
                    <a:pt x="802" y="6840"/>
                  </a:cubicBezTo>
                  <a:cubicBezTo>
                    <a:pt x="646" y="6083"/>
                    <a:pt x="0" y="324"/>
                    <a:pt x="0" y="32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9"/>
            <p:cNvSpPr/>
            <p:nvPr/>
          </p:nvSpPr>
          <p:spPr>
            <a:xfrm>
              <a:off x="1877540" y="2155066"/>
              <a:ext cx="280717" cy="355729"/>
            </a:xfrm>
            <a:custGeom>
              <a:avLst/>
              <a:gdLst/>
              <a:ahLst/>
              <a:cxnLst/>
              <a:rect l="l" t="t" r="r" b="b"/>
              <a:pathLst>
                <a:path w="2541" h="3220" extrusionOk="0">
                  <a:moveTo>
                    <a:pt x="947" y="3219"/>
                  </a:moveTo>
                  <a:lnTo>
                    <a:pt x="2173" y="2696"/>
                  </a:lnTo>
                  <a:cubicBezTo>
                    <a:pt x="2540" y="2595"/>
                    <a:pt x="2240" y="1248"/>
                    <a:pt x="2084" y="858"/>
                  </a:cubicBezTo>
                  <a:cubicBezTo>
                    <a:pt x="1850" y="279"/>
                    <a:pt x="1671" y="111"/>
                    <a:pt x="1404" y="56"/>
                  </a:cubicBezTo>
                  <a:lnTo>
                    <a:pt x="1" y="0"/>
                  </a:lnTo>
                  <a:cubicBezTo>
                    <a:pt x="1" y="0"/>
                    <a:pt x="791" y="1571"/>
                    <a:pt x="947" y="3219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9"/>
            <p:cNvSpPr/>
            <p:nvPr/>
          </p:nvSpPr>
          <p:spPr>
            <a:xfrm>
              <a:off x="1891129" y="1542142"/>
              <a:ext cx="148920" cy="229015"/>
            </a:xfrm>
            <a:custGeom>
              <a:avLst/>
              <a:gdLst/>
              <a:ahLst/>
              <a:cxnLst/>
              <a:rect l="l" t="t" r="r" b="b"/>
              <a:pathLst>
                <a:path w="1348" h="2073" extrusionOk="0">
                  <a:moveTo>
                    <a:pt x="791" y="1"/>
                  </a:moveTo>
                  <a:lnTo>
                    <a:pt x="0" y="34"/>
                  </a:lnTo>
                  <a:lnTo>
                    <a:pt x="112" y="2073"/>
                  </a:lnTo>
                  <a:lnTo>
                    <a:pt x="902" y="2028"/>
                  </a:lnTo>
                  <a:cubicBezTo>
                    <a:pt x="902" y="2028"/>
                    <a:pt x="1348" y="1805"/>
                    <a:pt x="1303" y="981"/>
                  </a:cubicBezTo>
                  <a:cubicBezTo>
                    <a:pt x="1259" y="168"/>
                    <a:pt x="791" y="1"/>
                    <a:pt x="791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9"/>
            <p:cNvSpPr/>
            <p:nvPr/>
          </p:nvSpPr>
          <p:spPr>
            <a:xfrm>
              <a:off x="981686" y="2143908"/>
              <a:ext cx="1150708" cy="2073726"/>
            </a:xfrm>
            <a:custGeom>
              <a:avLst/>
              <a:gdLst/>
              <a:ahLst/>
              <a:cxnLst/>
              <a:rect l="l" t="t" r="r" b="b"/>
              <a:pathLst>
                <a:path w="10416" h="18771" extrusionOk="0">
                  <a:moveTo>
                    <a:pt x="646" y="3031"/>
                  </a:moveTo>
                  <a:cubicBezTo>
                    <a:pt x="646" y="3031"/>
                    <a:pt x="1404" y="8199"/>
                    <a:pt x="1404" y="10304"/>
                  </a:cubicBezTo>
                  <a:cubicBezTo>
                    <a:pt x="1404" y="12421"/>
                    <a:pt x="969" y="16598"/>
                    <a:pt x="969" y="16598"/>
                  </a:cubicBezTo>
                  <a:cubicBezTo>
                    <a:pt x="969" y="16598"/>
                    <a:pt x="6739" y="18770"/>
                    <a:pt x="9469" y="16286"/>
                  </a:cubicBezTo>
                  <a:cubicBezTo>
                    <a:pt x="9469" y="16286"/>
                    <a:pt x="9246" y="8979"/>
                    <a:pt x="9268" y="7876"/>
                  </a:cubicBezTo>
                  <a:cubicBezTo>
                    <a:pt x="9301" y="6784"/>
                    <a:pt x="10415" y="1917"/>
                    <a:pt x="8622" y="101"/>
                  </a:cubicBezTo>
                  <a:lnTo>
                    <a:pt x="6428" y="1"/>
                  </a:lnTo>
                  <a:lnTo>
                    <a:pt x="3208" y="212"/>
                  </a:lnTo>
                  <a:lnTo>
                    <a:pt x="0" y="925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9"/>
            <p:cNvSpPr/>
            <p:nvPr/>
          </p:nvSpPr>
          <p:spPr>
            <a:xfrm>
              <a:off x="1028417" y="2395021"/>
              <a:ext cx="289334" cy="1646630"/>
            </a:xfrm>
            <a:custGeom>
              <a:avLst/>
              <a:gdLst/>
              <a:ahLst/>
              <a:cxnLst/>
              <a:rect l="l" t="t" r="r" b="b"/>
              <a:pathLst>
                <a:path w="2619" h="14905" extrusionOk="0">
                  <a:moveTo>
                    <a:pt x="1" y="0"/>
                  </a:moveTo>
                  <a:lnTo>
                    <a:pt x="223" y="758"/>
                  </a:lnTo>
                  <a:cubicBezTo>
                    <a:pt x="223" y="758"/>
                    <a:pt x="981" y="5926"/>
                    <a:pt x="981" y="8031"/>
                  </a:cubicBezTo>
                  <a:cubicBezTo>
                    <a:pt x="981" y="10148"/>
                    <a:pt x="546" y="14325"/>
                    <a:pt x="546" y="14325"/>
                  </a:cubicBezTo>
                  <a:cubicBezTo>
                    <a:pt x="546" y="14325"/>
                    <a:pt x="1270" y="14670"/>
                    <a:pt x="2618" y="14904"/>
                  </a:cubicBezTo>
                  <a:cubicBezTo>
                    <a:pt x="2507" y="13746"/>
                    <a:pt x="2585" y="12587"/>
                    <a:pt x="2551" y="11418"/>
                  </a:cubicBezTo>
                  <a:cubicBezTo>
                    <a:pt x="2518" y="9958"/>
                    <a:pt x="2485" y="7875"/>
                    <a:pt x="2362" y="6416"/>
                  </a:cubicBezTo>
                  <a:cubicBezTo>
                    <a:pt x="2173" y="4177"/>
                    <a:pt x="1694" y="1794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9"/>
            <p:cNvSpPr/>
            <p:nvPr/>
          </p:nvSpPr>
          <p:spPr>
            <a:xfrm>
              <a:off x="1028417" y="2395021"/>
              <a:ext cx="278287" cy="1068183"/>
            </a:xfrm>
            <a:custGeom>
              <a:avLst/>
              <a:gdLst/>
              <a:ahLst/>
              <a:cxnLst/>
              <a:rect l="l" t="t" r="r" b="b"/>
              <a:pathLst>
                <a:path w="2519" h="9669" extrusionOk="0">
                  <a:moveTo>
                    <a:pt x="1" y="0"/>
                  </a:moveTo>
                  <a:lnTo>
                    <a:pt x="223" y="758"/>
                  </a:lnTo>
                  <a:cubicBezTo>
                    <a:pt x="223" y="758"/>
                    <a:pt x="981" y="5926"/>
                    <a:pt x="981" y="8031"/>
                  </a:cubicBezTo>
                  <a:cubicBezTo>
                    <a:pt x="981" y="8444"/>
                    <a:pt x="959" y="8923"/>
                    <a:pt x="936" y="9435"/>
                  </a:cubicBezTo>
                  <a:cubicBezTo>
                    <a:pt x="1471" y="9524"/>
                    <a:pt x="1983" y="9658"/>
                    <a:pt x="2518" y="9669"/>
                  </a:cubicBezTo>
                  <a:cubicBezTo>
                    <a:pt x="2485" y="8555"/>
                    <a:pt x="2440" y="7352"/>
                    <a:pt x="2362" y="6416"/>
                  </a:cubicBezTo>
                  <a:cubicBezTo>
                    <a:pt x="2173" y="4177"/>
                    <a:pt x="1694" y="1794"/>
                    <a:pt x="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9"/>
            <p:cNvSpPr/>
            <p:nvPr/>
          </p:nvSpPr>
          <p:spPr>
            <a:xfrm>
              <a:off x="1088737" y="3709249"/>
              <a:ext cx="229015" cy="332419"/>
            </a:xfrm>
            <a:custGeom>
              <a:avLst/>
              <a:gdLst/>
              <a:ahLst/>
              <a:cxnLst/>
              <a:rect l="l" t="t" r="r" b="b"/>
              <a:pathLst>
                <a:path w="2073" h="3009" extrusionOk="0">
                  <a:moveTo>
                    <a:pt x="223" y="1"/>
                  </a:moveTo>
                  <a:cubicBezTo>
                    <a:pt x="112" y="1348"/>
                    <a:pt x="0" y="2429"/>
                    <a:pt x="0" y="2429"/>
                  </a:cubicBezTo>
                  <a:cubicBezTo>
                    <a:pt x="0" y="2429"/>
                    <a:pt x="724" y="2785"/>
                    <a:pt x="2072" y="3008"/>
                  </a:cubicBezTo>
                  <a:cubicBezTo>
                    <a:pt x="1972" y="2017"/>
                    <a:pt x="2017" y="1025"/>
                    <a:pt x="2017" y="34"/>
                  </a:cubicBezTo>
                  <a:lnTo>
                    <a:pt x="2017" y="34"/>
                  </a:lnTo>
                  <a:cubicBezTo>
                    <a:pt x="1925" y="41"/>
                    <a:pt x="1519" y="78"/>
                    <a:pt x="1082" y="78"/>
                  </a:cubicBezTo>
                  <a:cubicBezTo>
                    <a:pt x="779" y="78"/>
                    <a:pt x="461" y="60"/>
                    <a:pt x="223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9"/>
            <p:cNvSpPr/>
            <p:nvPr/>
          </p:nvSpPr>
          <p:spPr>
            <a:xfrm>
              <a:off x="1331123" y="1949469"/>
              <a:ext cx="421020" cy="318831"/>
            </a:xfrm>
            <a:custGeom>
              <a:avLst/>
              <a:gdLst/>
              <a:ahLst/>
              <a:cxnLst/>
              <a:rect l="l" t="t" r="r" b="b"/>
              <a:pathLst>
                <a:path w="3811" h="2886" extrusionOk="0">
                  <a:moveTo>
                    <a:pt x="1" y="279"/>
                  </a:moveTo>
                  <a:lnTo>
                    <a:pt x="1" y="1972"/>
                  </a:lnTo>
                  <a:cubicBezTo>
                    <a:pt x="1" y="1972"/>
                    <a:pt x="680" y="2429"/>
                    <a:pt x="1304" y="2518"/>
                  </a:cubicBezTo>
                  <a:cubicBezTo>
                    <a:pt x="1917" y="2607"/>
                    <a:pt x="3287" y="2886"/>
                    <a:pt x="3810" y="1861"/>
                  </a:cubicBezTo>
                  <a:lnTo>
                    <a:pt x="3810" y="1"/>
                  </a:lnTo>
                  <a:cubicBezTo>
                    <a:pt x="3810" y="1"/>
                    <a:pt x="1371" y="1014"/>
                    <a:pt x="1" y="279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9"/>
            <p:cNvSpPr/>
            <p:nvPr/>
          </p:nvSpPr>
          <p:spPr>
            <a:xfrm>
              <a:off x="1331123" y="1980292"/>
              <a:ext cx="140414" cy="246249"/>
            </a:xfrm>
            <a:custGeom>
              <a:avLst/>
              <a:gdLst/>
              <a:ahLst/>
              <a:cxnLst/>
              <a:rect l="l" t="t" r="r" b="b"/>
              <a:pathLst>
                <a:path w="1271" h="2229" extrusionOk="0">
                  <a:moveTo>
                    <a:pt x="1" y="0"/>
                  </a:moveTo>
                  <a:lnTo>
                    <a:pt x="1" y="1693"/>
                  </a:lnTo>
                  <a:cubicBezTo>
                    <a:pt x="1" y="1693"/>
                    <a:pt x="658" y="2139"/>
                    <a:pt x="1271" y="2228"/>
                  </a:cubicBezTo>
                  <a:lnTo>
                    <a:pt x="1271" y="257"/>
                  </a:lnTo>
                  <a:cubicBezTo>
                    <a:pt x="1242" y="257"/>
                    <a:pt x="1214" y="258"/>
                    <a:pt x="1186" y="258"/>
                  </a:cubicBezTo>
                  <a:cubicBezTo>
                    <a:pt x="759" y="258"/>
                    <a:pt x="346" y="178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9"/>
            <p:cNvSpPr/>
            <p:nvPr/>
          </p:nvSpPr>
          <p:spPr>
            <a:xfrm>
              <a:off x="1042006" y="1315776"/>
              <a:ext cx="953731" cy="748247"/>
            </a:xfrm>
            <a:custGeom>
              <a:avLst/>
              <a:gdLst/>
              <a:ahLst/>
              <a:cxnLst/>
              <a:rect l="l" t="t" r="r" b="b"/>
              <a:pathLst>
                <a:path w="8633" h="6773" extrusionOk="0">
                  <a:moveTo>
                    <a:pt x="4322" y="0"/>
                  </a:moveTo>
                  <a:cubicBezTo>
                    <a:pt x="1927" y="0"/>
                    <a:pt x="0" y="1515"/>
                    <a:pt x="0" y="3386"/>
                  </a:cubicBezTo>
                  <a:cubicBezTo>
                    <a:pt x="0" y="5258"/>
                    <a:pt x="1927" y="6773"/>
                    <a:pt x="4322" y="6773"/>
                  </a:cubicBezTo>
                  <a:cubicBezTo>
                    <a:pt x="6706" y="6773"/>
                    <a:pt x="8633" y="5258"/>
                    <a:pt x="8633" y="3386"/>
                  </a:cubicBezTo>
                  <a:cubicBezTo>
                    <a:pt x="8633" y="1515"/>
                    <a:pt x="6706" y="0"/>
                    <a:pt x="432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9"/>
            <p:cNvSpPr/>
            <p:nvPr/>
          </p:nvSpPr>
          <p:spPr>
            <a:xfrm>
              <a:off x="1179770" y="1358861"/>
              <a:ext cx="815968" cy="662077"/>
            </a:xfrm>
            <a:custGeom>
              <a:avLst/>
              <a:gdLst/>
              <a:ahLst/>
              <a:cxnLst/>
              <a:rect l="l" t="t" r="r" b="b"/>
              <a:pathLst>
                <a:path w="7386" h="5993" extrusionOk="0">
                  <a:moveTo>
                    <a:pt x="6183" y="646"/>
                  </a:moveTo>
                  <a:cubicBezTo>
                    <a:pt x="5526" y="245"/>
                    <a:pt x="4713" y="0"/>
                    <a:pt x="3821" y="0"/>
                  </a:cubicBezTo>
                  <a:cubicBezTo>
                    <a:pt x="1716" y="0"/>
                    <a:pt x="1" y="1348"/>
                    <a:pt x="1" y="2996"/>
                  </a:cubicBezTo>
                  <a:cubicBezTo>
                    <a:pt x="1" y="4645"/>
                    <a:pt x="1716" y="5993"/>
                    <a:pt x="3821" y="5993"/>
                  </a:cubicBezTo>
                  <a:cubicBezTo>
                    <a:pt x="4713" y="5993"/>
                    <a:pt x="5526" y="5748"/>
                    <a:pt x="6183" y="5347"/>
                  </a:cubicBezTo>
                  <a:cubicBezTo>
                    <a:pt x="6929" y="4734"/>
                    <a:pt x="7386" y="3910"/>
                    <a:pt x="7386" y="2996"/>
                  </a:cubicBezTo>
                  <a:cubicBezTo>
                    <a:pt x="7386" y="2083"/>
                    <a:pt x="6929" y="1259"/>
                    <a:pt x="6183" y="646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9"/>
            <p:cNvSpPr/>
            <p:nvPr/>
          </p:nvSpPr>
          <p:spPr>
            <a:xfrm>
              <a:off x="1251138" y="1432660"/>
              <a:ext cx="706488" cy="498463"/>
            </a:xfrm>
            <a:custGeom>
              <a:avLst/>
              <a:gdLst/>
              <a:ahLst/>
              <a:cxnLst/>
              <a:rect l="l" t="t" r="r" b="b"/>
              <a:pathLst>
                <a:path w="6395" h="4512" extrusionOk="0">
                  <a:moveTo>
                    <a:pt x="5348" y="491"/>
                  </a:moveTo>
                  <a:cubicBezTo>
                    <a:pt x="4791" y="179"/>
                    <a:pt x="4078" y="0"/>
                    <a:pt x="3309" y="0"/>
                  </a:cubicBezTo>
                  <a:cubicBezTo>
                    <a:pt x="1482" y="0"/>
                    <a:pt x="1" y="1014"/>
                    <a:pt x="1" y="2262"/>
                  </a:cubicBezTo>
                  <a:cubicBezTo>
                    <a:pt x="1" y="3498"/>
                    <a:pt x="1482" y="4512"/>
                    <a:pt x="3309" y="4512"/>
                  </a:cubicBezTo>
                  <a:cubicBezTo>
                    <a:pt x="4078" y="4512"/>
                    <a:pt x="4791" y="4334"/>
                    <a:pt x="5348" y="4033"/>
                  </a:cubicBezTo>
                  <a:cubicBezTo>
                    <a:pt x="5994" y="3565"/>
                    <a:pt x="6395" y="2941"/>
                    <a:pt x="6395" y="2262"/>
                  </a:cubicBezTo>
                  <a:cubicBezTo>
                    <a:pt x="6395" y="1571"/>
                    <a:pt x="5994" y="947"/>
                    <a:pt x="5348" y="49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9"/>
            <p:cNvSpPr/>
            <p:nvPr/>
          </p:nvSpPr>
          <p:spPr>
            <a:xfrm>
              <a:off x="1434529" y="1566778"/>
              <a:ext cx="200733" cy="126825"/>
            </a:xfrm>
            <a:custGeom>
              <a:avLst/>
              <a:gdLst/>
              <a:ahLst/>
              <a:cxnLst/>
              <a:rect l="l" t="t" r="r" b="b"/>
              <a:pathLst>
                <a:path w="1817" h="1148" extrusionOk="0">
                  <a:moveTo>
                    <a:pt x="1805" y="558"/>
                  </a:moveTo>
                  <a:cubicBezTo>
                    <a:pt x="1816" y="869"/>
                    <a:pt x="1415" y="1126"/>
                    <a:pt x="914" y="1137"/>
                  </a:cubicBezTo>
                  <a:cubicBezTo>
                    <a:pt x="424" y="1148"/>
                    <a:pt x="12" y="903"/>
                    <a:pt x="12" y="591"/>
                  </a:cubicBezTo>
                  <a:cubicBezTo>
                    <a:pt x="1" y="279"/>
                    <a:pt x="402" y="23"/>
                    <a:pt x="903" y="12"/>
                  </a:cubicBezTo>
                  <a:cubicBezTo>
                    <a:pt x="1393" y="1"/>
                    <a:pt x="1805" y="246"/>
                    <a:pt x="1805" y="558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9"/>
            <p:cNvSpPr/>
            <p:nvPr/>
          </p:nvSpPr>
          <p:spPr>
            <a:xfrm>
              <a:off x="1691719" y="1538496"/>
              <a:ext cx="187145" cy="124395"/>
            </a:xfrm>
            <a:custGeom>
              <a:avLst/>
              <a:gdLst/>
              <a:ahLst/>
              <a:cxnLst/>
              <a:rect l="l" t="t" r="r" b="b"/>
              <a:pathLst>
                <a:path w="1694" h="1126" extrusionOk="0">
                  <a:moveTo>
                    <a:pt x="1660" y="457"/>
                  </a:moveTo>
                  <a:cubicBezTo>
                    <a:pt x="1694" y="736"/>
                    <a:pt x="1360" y="1014"/>
                    <a:pt x="914" y="1070"/>
                  </a:cubicBezTo>
                  <a:cubicBezTo>
                    <a:pt x="457" y="1125"/>
                    <a:pt x="67" y="936"/>
                    <a:pt x="34" y="658"/>
                  </a:cubicBezTo>
                  <a:cubicBezTo>
                    <a:pt x="1" y="379"/>
                    <a:pt x="335" y="112"/>
                    <a:pt x="780" y="56"/>
                  </a:cubicBezTo>
                  <a:cubicBezTo>
                    <a:pt x="1226" y="0"/>
                    <a:pt x="1616" y="179"/>
                    <a:pt x="1660" y="457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9"/>
            <p:cNvSpPr/>
            <p:nvPr/>
          </p:nvSpPr>
          <p:spPr>
            <a:xfrm>
              <a:off x="1491093" y="1496626"/>
              <a:ext cx="70262" cy="46841"/>
            </a:xfrm>
            <a:custGeom>
              <a:avLst/>
              <a:gdLst/>
              <a:ahLst/>
              <a:cxnLst/>
              <a:rect l="l" t="t" r="r" b="b"/>
              <a:pathLst>
                <a:path w="636" h="424" extrusionOk="0">
                  <a:moveTo>
                    <a:pt x="636" y="212"/>
                  </a:moveTo>
                  <a:cubicBezTo>
                    <a:pt x="636" y="324"/>
                    <a:pt x="491" y="424"/>
                    <a:pt x="313" y="424"/>
                  </a:cubicBezTo>
                  <a:cubicBezTo>
                    <a:pt x="146" y="424"/>
                    <a:pt x="1" y="324"/>
                    <a:pt x="1" y="212"/>
                  </a:cubicBezTo>
                  <a:cubicBezTo>
                    <a:pt x="1" y="90"/>
                    <a:pt x="146" y="1"/>
                    <a:pt x="313" y="1"/>
                  </a:cubicBezTo>
                  <a:cubicBezTo>
                    <a:pt x="491" y="1"/>
                    <a:pt x="636" y="90"/>
                    <a:pt x="636" y="212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9"/>
            <p:cNvSpPr/>
            <p:nvPr/>
          </p:nvSpPr>
          <p:spPr>
            <a:xfrm>
              <a:off x="1710168" y="1470774"/>
              <a:ext cx="71477" cy="50598"/>
            </a:xfrm>
            <a:custGeom>
              <a:avLst/>
              <a:gdLst/>
              <a:ahLst/>
              <a:cxnLst/>
              <a:rect l="l" t="t" r="r" b="b"/>
              <a:pathLst>
                <a:path w="647" h="458" extrusionOk="0">
                  <a:moveTo>
                    <a:pt x="636" y="201"/>
                  </a:moveTo>
                  <a:cubicBezTo>
                    <a:pt x="647" y="324"/>
                    <a:pt x="513" y="424"/>
                    <a:pt x="346" y="446"/>
                  </a:cubicBezTo>
                  <a:cubicBezTo>
                    <a:pt x="168" y="457"/>
                    <a:pt x="23" y="379"/>
                    <a:pt x="12" y="257"/>
                  </a:cubicBezTo>
                  <a:cubicBezTo>
                    <a:pt x="1" y="146"/>
                    <a:pt x="134" y="34"/>
                    <a:pt x="313" y="23"/>
                  </a:cubicBezTo>
                  <a:cubicBezTo>
                    <a:pt x="480" y="1"/>
                    <a:pt x="624" y="90"/>
                    <a:pt x="636" y="20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9"/>
            <p:cNvSpPr/>
            <p:nvPr/>
          </p:nvSpPr>
          <p:spPr>
            <a:xfrm>
              <a:off x="1576050" y="1708299"/>
              <a:ext cx="205594" cy="134227"/>
            </a:xfrm>
            <a:custGeom>
              <a:avLst/>
              <a:gdLst/>
              <a:ahLst/>
              <a:cxnLst/>
              <a:rect l="l" t="t" r="r" b="b"/>
              <a:pathLst>
                <a:path w="1861" h="1215" extrusionOk="0">
                  <a:moveTo>
                    <a:pt x="713" y="1092"/>
                  </a:moveTo>
                  <a:cubicBezTo>
                    <a:pt x="791" y="1126"/>
                    <a:pt x="869" y="1170"/>
                    <a:pt x="947" y="1181"/>
                  </a:cubicBezTo>
                  <a:cubicBezTo>
                    <a:pt x="1114" y="1215"/>
                    <a:pt x="1270" y="1126"/>
                    <a:pt x="1404" y="1025"/>
                  </a:cubicBezTo>
                  <a:cubicBezTo>
                    <a:pt x="1493" y="959"/>
                    <a:pt x="1582" y="869"/>
                    <a:pt x="1671" y="780"/>
                  </a:cubicBezTo>
                  <a:cubicBezTo>
                    <a:pt x="1760" y="669"/>
                    <a:pt x="1838" y="535"/>
                    <a:pt x="1850" y="402"/>
                  </a:cubicBezTo>
                  <a:cubicBezTo>
                    <a:pt x="1861" y="257"/>
                    <a:pt x="1783" y="90"/>
                    <a:pt x="1649" y="56"/>
                  </a:cubicBezTo>
                  <a:cubicBezTo>
                    <a:pt x="1460" y="1"/>
                    <a:pt x="1282" y="179"/>
                    <a:pt x="1092" y="223"/>
                  </a:cubicBezTo>
                  <a:cubicBezTo>
                    <a:pt x="814" y="290"/>
                    <a:pt x="535" y="79"/>
                    <a:pt x="257" y="134"/>
                  </a:cubicBezTo>
                  <a:cubicBezTo>
                    <a:pt x="190" y="145"/>
                    <a:pt x="123" y="168"/>
                    <a:pt x="90" y="223"/>
                  </a:cubicBezTo>
                  <a:cubicBezTo>
                    <a:pt x="1" y="324"/>
                    <a:pt x="45" y="491"/>
                    <a:pt x="123" y="602"/>
                  </a:cubicBezTo>
                  <a:cubicBezTo>
                    <a:pt x="268" y="814"/>
                    <a:pt x="491" y="959"/>
                    <a:pt x="713" y="1092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9"/>
            <p:cNvSpPr/>
            <p:nvPr/>
          </p:nvSpPr>
          <p:spPr>
            <a:xfrm>
              <a:off x="1021015" y="1596276"/>
              <a:ext cx="150246" cy="245034"/>
            </a:xfrm>
            <a:custGeom>
              <a:avLst/>
              <a:gdLst/>
              <a:ahLst/>
              <a:cxnLst/>
              <a:rect l="l" t="t" r="r" b="b"/>
              <a:pathLst>
                <a:path w="1360" h="2218" extrusionOk="0">
                  <a:moveTo>
                    <a:pt x="870" y="1"/>
                  </a:moveTo>
                  <a:lnTo>
                    <a:pt x="1" y="1"/>
                  </a:lnTo>
                  <a:lnTo>
                    <a:pt x="1" y="2218"/>
                  </a:lnTo>
                  <a:lnTo>
                    <a:pt x="870" y="2218"/>
                  </a:lnTo>
                  <a:cubicBezTo>
                    <a:pt x="870" y="2218"/>
                    <a:pt x="1360" y="1995"/>
                    <a:pt x="1360" y="1104"/>
                  </a:cubicBezTo>
                  <a:cubicBezTo>
                    <a:pt x="1360" y="213"/>
                    <a:pt x="870" y="1"/>
                    <a:pt x="870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9"/>
            <p:cNvSpPr/>
            <p:nvPr/>
          </p:nvSpPr>
          <p:spPr>
            <a:xfrm>
              <a:off x="1032174" y="1764863"/>
              <a:ext cx="128041" cy="62971"/>
            </a:xfrm>
            <a:custGeom>
              <a:avLst/>
              <a:gdLst/>
              <a:ahLst/>
              <a:cxnLst/>
              <a:rect l="l" t="t" r="r" b="b"/>
              <a:pathLst>
                <a:path w="1159" h="570" extrusionOk="0">
                  <a:moveTo>
                    <a:pt x="0" y="1"/>
                  </a:moveTo>
                  <a:lnTo>
                    <a:pt x="0" y="569"/>
                  </a:lnTo>
                  <a:lnTo>
                    <a:pt x="869" y="569"/>
                  </a:lnTo>
                  <a:cubicBezTo>
                    <a:pt x="869" y="569"/>
                    <a:pt x="869" y="558"/>
                    <a:pt x="869" y="558"/>
                  </a:cubicBezTo>
                  <a:cubicBezTo>
                    <a:pt x="969" y="458"/>
                    <a:pt x="1092" y="291"/>
                    <a:pt x="1159" y="1"/>
                  </a:cubicBezTo>
                  <a:lnTo>
                    <a:pt x="1159" y="1"/>
                  </a:lnTo>
                  <a:cubicBezTo>
                    <a:pt x="968" y="52"/>
                    <a:pt x="772" y="89"/>
                    <a:pt x="568" y="89"/>
                  </a:cubicBezTo>
                  <a:cubicBezTo>
                    <a:pt x="463" y="89"/>
                    <a:pt x="355" y="79"/>
                    <a:pt x="245" y="57"/>
                  </a:cubicBezTo>
                  <a:cubicBezTo>
                    <a:pt x="156" y="46"/>
                    <a:pt x="78" y="23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9"/>
            <p:cNvSpPr/>
            <p:nvPr/>
          </p:nvSpPr>
          <p:spPr>
            <a:xfrm>
              <a:off x="950863" y="1596276"/>
              <a:ext cx="145385" cy="245034"/>
            </a:xfrm>
            <a:custGeom>
              <a:avLst/>
              <a:gdLst/>
              <a:ahLst/>
              <a:cxnLst/>
              <a:rect l="l" t="t" r="r" b="b"/>
              <a:pathLst>
                <a:path w="1316" h="2218" extrusionOk="0">
                  <a:moveTo>
                    <a:pt x="1315" y="1104"/>
                  </a:moveTo>
                  <a:cubicBezTo>
                    <a:pt x="1315" y="1716"/>
                    <a:pt x="1026" y="2218"/>
                    <a:pt x="658" y="2218"/>
                  </a:cubicBezTo>
                  <a:cubicBezTo>
                    <a:pt x="302" y="2218"/>
                    <a:pt x="1" y="1716"/>
                    <a:pt x="1" y="1104"/>
                  </a:cubicBezTo>
                  <a:cubicBezTo>
                    <a:pt x="1" y="491"/>
                    <a:pt x="302" y="1"/>
                    <a:pt x="658" y="1"/>
                  </a:cubicBezTo>
                  <a:cubicBezTo>
                    <a:pt x="1026" y="1"/>
                    <a:pt x="1315" y="491"/>
                    <a:pt x="1315" y="110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9"/>
            <p:cNvSpPr/>
            <p:nvPr/>
          </p:nvSpPr>
          <p:spPr>
            <a:xfrm>
              <a:off x="1224071" y="3939372"/>
              <a:ext cx="905895" cy="609270"/>
            </a:xfrm>
            <a:custGeom>
              <a:avLst/>
              <a:gdLst/>
              <a:ahLst/>
              <a:cxnLst/>
              <a:rect l="l" t="t" r="r" b="b"/>
              <a:pathLst>
                <a:path w="8200" h="5515" extrusionOk="0">
                  <a:moveTo>
                    <a:pt x="1" y="1"/>
                  </a:moveTo>
                  <a:cubicBezTo>
                    <a:pt x="1" y="1"/>
                    <a:pt x="4779" y="1326"/>
                    <a:pt x="7275" y="45"/>
                  </a:cubicBezTo>
                  <a:cubicBezTo>
                    <a:pt x="7275" y="45"/>
                    <a:pt x="8199" y="869"/>
                    <a:pt x="8166" y="2652"/>
                  </a:cubicBezTo>
                  <a:cubicBezTo>
                    <a:pt x="8143" y="4434"/>
                    <a:pt x="7475" y="5035"/>
                    <a:pt x="6929" y="5403"/>
                  </a:cubicBezTo>
                  <a:lnTo>
                    <a:pt x="79" y="5514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1272129" y="4339297"/>
              <a:ext cx="843035" cy="181069"/>
            </a:xfrm>
            <a:custGeom>
              <a:avLst/>
              <a:gdLst/>
              <a:ahLst/>
              <a:cxnLst/>
              <a:rect l="l" t="t" r="r" b="b"/>
              <a:pathLst>
                <a:path w="7631" h="1639" extrusionOk="0">
                  <a:moveTo>
                    <a:pt x="0" y="1"/>
                  </a:moveTo>
                  <a:lnTo>
                    <a:pt x="22" y="1638"/>
                  </a:lnTo>
                  <a:lnTo>
                    <a:pt x="6840" y="1516"/>
                  </a:lnTo>
                  <a:cubicBezTo>
                    <a:pt x="7163" y="1226"/>
                    <a:pt x="7474" y="792"/>
                    <a:pt x="7630" y="23"/>
                  </a:cubicBezTo>
                  <a:lnTo>
                    <a:pt x="7630" y="23"/>
                  </a:lnTo>
                  <a:cubicBezTo>
                    <a:pt x="6951" y="146"/>
                    <a:pt x="6260" y="235"/>
                    <a:pt x="5603" y="268"/>
                  </a:cubicBezTo>
                  <a:cubicBezTo>
                    <a:pt x="4872" y="304"/>
                    <a:pt x="4120" y="338"/>
                    <a:pt x="3365" y="338"/>
                  </a:cubicBezTo>
                  <a:cubicBezTo>
                    <a:pt x="2231" y="338"/>
                    <a:pt x="1090" y="261"/>
                    <a:pt x="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9"/>
            <p:cNvSpPr/>
            <p:nvPr/>
          </p:nvSpPr>
          <p:spPr>
            <a:xfrm>
              <a:off x="904131" y="3915951"/>
              <a:ext cx="523099" cy="679421"/>
            </a:xfrm>
            <a:custGeom>
              <a:avLst/>
              <a:gdLst/>
              <a:ahLst/>
              <a:cxnLst/>
              <a:rect l="l" t="t" r="r" b="b"/>
              <a:pathLst>
                <a:path w="4735" h="6150" extrusionOk="0">
                  <a:moveTo>
                    <a:pt x="1404" y="1"/>
                  </a:moveTo>
                  <a:lnTo>
                    <a:pt x="3231" y="1"/>
                  </a:lnTo>
                  <a:cubicBezTo>
                    <a:pt x="3231" y="1"/>
                    <a:pt x="4735" y="658"/>
                    <a:pt x="4735" y="3176"/>
                  </a:cubicBezTo>
                  <a:cubicBezTo>
                    <a:pt x="4735" y="4713"/>
                    <a:pt x="4144" y="5481"/>
                    <a:pt x="3676" y="5849"/>
                  </a:cubicBezTo>
                  <a:cubicBezTo>
                    <a:pt x="3420" y="6049"/>
                    <a:pt x="3097" y="6150"/>
                    <a:pt x="2763" y="6150"/>
                  </a:cubicBezTo>
                  <a:lnTo>
                    <a:pt x="1404" y="6150"/>
                  </a:lnTo>
                  <a:cubicBezTo>
                    <a:pt x="1404" y="6150"/>
                    <a:pt x="1" y="5582"/>
                    <a:pt x="1" y="2853"/>
                  </a:cubicBezTo>
                  <a:cubicBezTo>
                    <a:pt x="1" y="313"/>
                    <a:pt x="1404" y="1"/>
                    <a:pt x="140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9"/>
            <p:cNvSpPr/>
            <p:nvPr/>
          </p:nvSpPr>
          <p:spPr>
            <a:xfrm>
              <a:off x="851213" y="3915951"/>
              <a:ext cx="427096" cy="679421"/>
            </a:xfrm>
            <a:custGeom>
              <a:avLst/>
              <a:gdLst/>
              <a:ahLst/>
              <a:cxnLst/>
              <a:rect l="l" t="t" r="r" b="b"/>
              <a:pathLst>
                <a:path w="3866" h="6150" extrusionOk="0">
                  <a:moveTo>
                    <a:pt x="1872" y="1"/>
                  </a:moveTo>
                  <a:cubicBezTo>
                    <a:pt x="1805" y="23"/>
                    <a:pt x="1" y="213"/>
                    <a:pt x="1" y="2975"/>
                  </a:cubicBezTo>
                  <a:cubicBezTo>
                    <a:pt x="1" y="5704"/>
                    <a:pt x="1883" y="6150"/>
                    <a:pt x="1883" y="6150"/>
                  </a:cubicBezTo>
                  <a:lnTo>
                    <a:pt x="1905" y="6150"/>
                  </a:lnTo>
                  <a:cubicBezTo>
                    <a:pt x="2986" y="6116"/>
                    <a:pt x="3866" y="4746"/>
                    <a:pt x="3866" y="3075"/>
                  </a:cubicBezTo>
                  <a:cubicBezTo>
                    <a:pt x="3866" y="1393"/>
                    <a:pt x="2975" y="23"/>
                    <a:pt x="1872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9"/>
            <p:cNvSpPr/>
            <p:nvPr/>
          </p:nvSpPr>
          <p:spPr>
            <a:xfrm>
              <a:off x="1481261" y="2952485"/>
              <a:ext cx="804921" cy="262157"/>
            </a:xfrm>
            <a:custGeom>
              <a:avLst/>
              <a:gdLst/>
              <a:ahLst/>
              <a:cxnLst/>
              <a:rect l="l" t="t" r="r" b="b"/>
              <a:pathLst>
                <a:path w="7286" h="2373" extrusionOk="0">
                  <a:moveTo>
                    <a:pt x="7286" y="0"/>
                  </a:moveTo>
                  <a:lnTo>
                    <a:pt x="7286" y="925"/>
                  </a:lnTo>
                  <a:lnTo>
                    <a:pt x="591" y="2373"/>
                  </a:lnTo>
                  <a:lnTo>
                    <a:pt x="1" y="147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9"/>
            <p:cNvSpPr/>
            <p:nvPr/>
          </p:nvSpPr>
          <p:spPr>
            <a:xfrm>
              <a:off x="2281221" y="2952485"/>
              <a:ext cx="447976" cy="360590"/>
            </a:xfrm>
            <a:custGeom>
              <a:avLst/>
              <a:gdLst/>
              <a:ahLst/>
              <a:cxnLst/>
              <a:rect l="l" t="t" r="r" b="b"/>
              <a:pathLst>
                <a:path w="4055" h="3264" extrusionOk="0">
                  <a:moveTo>
                    <a:pt x="3509" y="3264"/>
                  </a:moveTo>
                  <a:lnTo>
                    <a:pt x="0" y="936"/>
                  </a:lnTo>
                  <a:lnTo>
                    <a:pt x="45" y="0"/>
                  </a:lnTo>
                  <a:lnTo>
                    <a:pt x="4055" y="2907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9"/>
            <p:cNvSpPr/>
            <p:nvPr/>
          </p:nvSpPr>
          <p:spPr>
            <a:xfrm>
              <a:off x="1546552" y="3055781"/>
              <a:ext cx="1128502" cy="483770"/>
            </a:xfrm>
            <a:custGeom>
              <a:avLst/>
              <a:gdLst/>
              <a:ahLst/>
              <a:cxnLst/>
              <a:rect l="l" t="t" r="r" b="b"/>
              <a:pathLst>
                <a:path w="10215" h="4379" extrusionOk="0">
                  <a:moveTo>
                    <a:pt x="6650" y="1"/>
                  </a:moveTo>
                  <a:lnTo>
                    <a:pt x="0" y="1438"/>
                  </a:lnTo>
                  <a:lnTo>
                    <a:pt x="3609" y="4378"/>
                  </a:lnTo>
                  <a:lnTo>
                    <a:pt x="10215" y="2329"/>
                  </a:lnTo>
                  <a:lnTo>
                    <a:pt x="66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9"/>
            <p:cNvSpPr/>
            <p:nvPr/>
          </p:nvSpPr>
          <p:spPr>
            <a:xfrm>
              <a:off x="1481261" y="3114886"/>
              <a:ext cx="482555" cy="467751"/>
            </a:xfrm>
            <a:custGeom>
              <a:avLst/>
              <a:gdLst/>
              <a:ahLst/>
              <a:cxnLst/>
              <a:rect l="l" t="t" r="r" b="b"/>
              <a:pathLst>
                <a:path w="4368" h="4234" extrusionOk="0">
                  <a:moveTo>
                    <a:pt x="1" y="0"/>
                  </a:moveTo>
                  <a:lnTo>
                    <a:pt x="446" y="1437"/>
                  </a:lnTo>
                  <a:lnTo>
                    <a:pt x="4289" y="4233"/>
                  </a:lnTo>
                  <a:lnTo>
                    <a:pt x="4367" y="332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9"/>
            <p:cNvSpPr/>
            <p:nvPr/>
          </p:nvSpPr>
          <p:spPr>
            <a:xfrm>
              <a:off x="1955095" y="3273640"/>
              <a:ext cx="774098" cy="308999"/>
            </a:xfrm>
            <a:custGeom>
              <a:avLst/>
              <a:gdLst/>
              <a:ahLst/>
              <a:cxnLst/>
              <a:rect l="l" t="t" r="r" b="b"/>
              <a:pathLst>
                <a:path w="7007" h="2797" extrusionOk="0">
                  <a:moveTo>
                    <a:pt x="7007" y="0"/>
                  </a:moveTo>
                  <a:lnTo>
                    <a:pt x="78" y="1883"/>
                  </a:lnTo>
                  <a:lnTo>
                    <a:pt x="0" y="2796"/>
                  </a:lnTo>
                  <a:lnTo>
                    <a:pt x="6216" y="108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9"/>
            <p:cNvSpPr/>
            <p:nvPr/>
          </p:nvSpPr>
          <p:spPr>
            <a:xfrm>
              <a:off x="1252353" y="2365413"/>
              <a:ext cx="765592" cy="581099"/>
            </a:xfrm>
            <a:custGeom>
              <a:avLst/>
              <a:gdLst/>
              <a:ahLst/>
              <a:cxnLst/>
              <a:rect l="l" t="t" r="r" b="b"/>
              <a:pathLst>
                <a:path w="6930" h="5260" extrusionOk="0">
                  <a:moveTo>
                    <a:pt x="6328" y="1"/>
                  </a:moveTo>
                  <a:cubicBezTo>
                    <a:pt x="6328" y="1"/>
                    <a:pt x="2084" y="380"/>
                    <a:pt x="1" y="691"/>
                  </a:cubicBezTo>
                  <a:cubicBezTo>
                    <a:pt x="1" y="691"/>
                    <a:pt x="636" y="2607"/>
                    <a:pt x="914" y="5258"/>
                  </a:cubicBezTo>
                  <a:cubicBezTo>
                    <a:pt x="914" y="5258"/>
                    <a:pt x="979" y="5260"/>
                    <a:pt x="1099" y="5260"/>
                  </a:cubicBezTo>
                  <a:cubicBezTo>
                    <a:pt x="1781" y="5260"/>
                    <a:pt x="4240" y="5219"/>
                    <a:pt x="6562" y="4679"/>
                  </a:cubicBezTo>
                  <a:cubicBezTo>
                    <a:pt x="6562" y="4679"/>
                    <a:pt x="6929" y="1493"/>
                    <a:pt x="6328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9"/>
            <p:cNvSpPr/>
            <p:nvPr/>
          </p:nvSpPr>
          <p:spPr>
            <a:xfrm>
              <a:off x="1285607" y="2385188"/>
              <a:ext cx="705272" cy="547625"/>
            </a:xfrm>
            <a:custGeom>
              <a:avLst/>
              <a:gdLst/>
              <a:ahLst/>
              <a:cxnLst/>
              <a:rect l="l" t="t" r="r" b="b"/>
              <a:pathLst>
                <a:path w="6384" h="4957" extrusionOk="0">
                  <a:moveTo>
                    <a:pt x="1" y="646"/>
                  </a:moveTo>
                  <a:cubicBezTo>
                    <a:pt x="1" y="646"/>
                    <a:pt x="580" y="2439"/>
                    <a:pt x="836" y="4901"/>
                  </a:cubicBezTo>
                  <a:cubicBezTo>
                    <a:pt x="836" y="4901"/>
                    <a:pt x="3521" y="4957"/>
                    <a:pt x="6038" y="4367"/>
                  </a:cubicBezTo>
                  <a:cubicBezTo>
                    <a:pt x="6038" y="4367"/>
                    <a:pt x="6383" y="1392"/>
                    <a:pt x="5826" y="0"/>
                  </a:cubicBezTo>
                  <a:cubicBezTo>
                    <a:pt x="5826" y="0"/>
                    <a:pt x="1917" y="356"/>
                    <a:pt x="1" y="646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9"/>
            <p:cNvSpPr/>
            <p:nvPr/>
          </p:nvSpPr>
          <p:spPr>
            <a:xfrm>
              <a:off x="1467783" y="3753550"/>
              <a:ext cx="461565" cy="200623"/>
            </a:xfrm>
            <a:custGeom>
              <a:avLst/>
              <a:gdLst/>
              <a:ahLst/>
              <a:cxnLst/>
              <a:rect l="l" t="t" r="r" b="b"/>
              <a:pathLst>
                <a:path w="4178" h="1816" extrusionOk="0">
                  <a:moveTo>
                    <a:pt x="4177" y="1"/>
                  </a:moveTo>
                  <a:cubicBezTo>
                    <a:pt x="4177" y="1"/>
                    <a:pt x="3368" y="232"/>
                    <a:pt x="1652" y="232"/>
                  </a:cubicBezTo>
                  <a:cubicBezTo>
                    <a:pt x="1173" y="232"/>
                    <a:pt x="623" y="214"/>
                    <a:pt x="0" y="168"/>
                  </a:cubicBezTo>
                  <a:lnTo>
                    <a:pt x="0" y="1616"/>
                  </a:lnTo>
                  <a:cubicBezTo>
                    <a:pt x="0" y="1616"/>
                    <a:pt x="908" y="1816"/>
                    <a:pt x="1971" y="1816"/>
                  </a:cubicBezTo>
                  <a:cubicBezTo>
                    <a:pt x="2716" y="1816"/>
                    <a:pt x="3539" y="1717"/>
                    <a:pt x="4177" y="1382"/>
                  </a:cubicBezTo>
                  <a:lnTo>
                    <a:pt x="4177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9"/>
            <p:cNvSpPr/>
            <p:nvPr/>
          </p:nvSpPr>
          <p:spPr>
            <a:xfrm>
              <a:off x="932413" y="4039022"/>
              <a:ext cx="264698" cy="433283"/>
            </a:xfrm>
            <a:custGeom>
              <a:avLst/>
              <a:gdLst/>
              <a:ahLst/>
              <a:cxnLst/>
              <a:rect l="l" t="t" r="r" b="b"/>
              <a:pathLst>
                <a:path w="2396" h="3922" extrusionOk="0">
                  <a:moveTo>
                    <a:pt x="1193" y="1"/>
                  </a:moveTo>
                  <a:cubicBezTo>
                    <a:pt x="535" y="1"/>
                    <a:pt x="1" y="881"/>
                    <a:pt x="1" y="1961"/>
                  </a:cubicBezTo>
                  <a:cubicBezTo>
                    <a:pt x="1" y="3042"/>
                    <a:pt x="535" y="3922"/>
                    <a:pt x="1193" y="3922"/>
                  </a:cubicBezTo>
                  <a:cubicBezTo>
                    <a:pt x="1861" y="3922"/>
                    <a:pt x="2396" y="3042"/>
                    <a:pt x="2396" y="1961"/>
                  </a:cubicBezTo>
                  <a:cubicBezTo>
                    <a:pt x="2396" y="881"/>
                    <a:pt x="1861" y="1"/>
                    <a:pt x="1193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9"/>
            <p:cNvSpPr/>
            <p:nvPr/>
          </p:nvSpPr>
          <p:spPr>
            <a:xfrm>
              <a:off x="1460381" y="4096801"/>
              <a:ext cx="579662" cy="198303"/>
            </a:xfrm>
            <a:custGeom>
              <a:avLst/>
              <a:gdLst/>
              <a:ahLst/>
              <a:cxnLst/>
              <a:rect l="l" t="t" r="r" b="b"/>
              <a:pathLst>
                <a:path w="5247" h="1795" extrusionOk="0">
                  <a:moveTo>
                    <a:pt x="4813" y="202"/>
                  </a:moveTo>
                  <a:cubicBezTo>
                    <a:pt x="4879" y="202"/>
                    <a:pt x="4935" y="224"/>
                    <a:pt x="4980" y="269"/>
                  </a:cubicBezTo>
                  <a:cubicBezTo>
                    <a:pt x="5024" y="313"/>
                    <a:pt x="5046" y="369"/>
                    <a:pt x="5046" y="436"/>
                  </a:cubicBezTo>
                  <a:cubicBezTo>
                    <a:pt x="5035" y="469"/>
                    <a:pt x="5035" y="525"/>
                    <a:pt x="5035" y="570"/>
                  </a:cubicBezTo>
                  <a:cubicBezTo>
                    <a:pt x="4991" y="959"/>
                    <a:pt x="3754" y="1583"/>
                    <a:pt x="2997" y="1594"/>
                  </a:cubicBezTo>
                  <a:cubicBezTo>
                    <a:pt x="2987" y="1594"/>
                    <a:pt x="2977" y="1594"/>
                    <a:pt x="2967" y="1594"/>
                  </a:cubicBezTo>
                  <a:cubicBezTo>
                    <a:pt x="2168" y="1594"/>
                    <a:pt x="644" y="1158"/>
                    <a:pt x="468" y="1004"/>
                  </a:cubicBezTo>
                  <a:cubicBezTo>
                    <a:pt x="435" y="982"/>
                    <a:pt x="357" y="893"/>
                    <a:pt x="257" y="570"/>
                  </a:cubicBezTo>
                  <a:cubicBezTo>
                    <a:pt x="234" y="503"/>
                    <a:pt x="246" y="436"/>
                    <a:pt x="301" y="369"/>
                  </a:cubicBezTo>
                  <a:cubicBezTo>
                    <a:pt x="346" y="313"/>
                    <a:pt x="413" y="291"/>
                    <a:pt x="502" y="291"/>
                  </a:cubicBezTo>
                  <a:cubicBezTo>
                    <a:pt x="903" y="302"/>
                    <a:pt x="1315" y="313"/>
                    <a:pt x="1727" y="313"/>
                  </a:cubicBezTo>
                  <a:cubicBezTo>
                    <a:pt x="1817" y="314"/>
                    <a:pt x="1907" y="314"/>
                    <a:pt x="1995" y="314"/>
                  </a:cubicBezTo>
                  <a:cubicBezTo>
                    <a:pt x="3255" y="314"/>
                    <a:pt x="4282" y="244"/>
                    <a:pt x="4813" y="202"/>
                  </a:cubicBezTo>
                  <a:close/>
                  <a:moveTo>
                    <a:pt x="4802" y="0"/>
                  </a:moveTo>
                  <a:cubicBezTo>
                    <a:pt x="4791" y="0"/>
                    <a:pt x="4779" y="0"/>
                    <a:pt x="4768" y="1"/>
                  </a:cubicBezTo>
                  <a:cubicBezTo>
                    <a:pt x="4268" y="43"/>
                    <a:pt x="3243" y="114"/>
                    <a:pt x="1984" y="114"/>
                  </a:cubicBezTo>
                  <a:cubicBezTo>
                    <a:pt x="1896" y="114"/>
                    <a:pt x="1806" y="114"/>
                    <a:pt x="1716" y="113"/>
                  </a:cubicBezTo>
                  <a:cubicBezTo>
                    <a:pt x="1304" y="102"/>
                    <a:pt x="903" y="102"/>
                    <a:pt x="479" y="79"/>
                  </a:cubicBezTo>
                  <a:cubicBezTo>
                    <a:pt x="335" y="79"/>
                    <a:pt x="201" y="135"/>
                    <a:pt x="112" y="246"/>
                  </a:cubicBezTo>
                  <a:cubicBezTo>
                    <a:pt x="23" y="347"/>
                    <a:pt x="0" y="492"/>
                    <a:pt x="34" y="614"/>
                  </a:cubicBezTo>
                  <a:cubicBezTo>
                    <a:pt x="123" y="904"/>
                    <a:pt x="212" y="1071"/>
                    <a:pt x="323" y="1160"/>
                  </a:cubicBezTo>
                  <a:cubicBezTo>
                    <a:pt x="555" y="1347"/>
                    <a:pt x="2145" y="1795"/>
                    <a:pt x="2978" y="1795"/>
                  </a:cubicBezTo>
                  <a:cubicBezTo>
                    <a:pt x="2988" y="1795"/>
                    <a:pt x="2998" y="1795"/>
                    <a:pt x="3008" y="1795"/>
                  </a:cubicBezTo>
                  <a:cubicBezTo>
                    <a:pt x="3832" y="1784"/>
                    <a:pt x="5180" y="1126"/>
                    <a:pt x="5225" y="592"/>
                  </a:cubicBezTo>
                  <a:cubicBezTo>
                    <a:pt x="5236" y="536"/>
                    <a:pt x="5236" y="492"/>
                    <a:pt x="5236" y="447"/>
                  </a:cubicBezTo>
                  <a:cubicBezTo>
                    <a:pt x="5247" y="336"/>
                    <a:pt x="5202" y="224"/>
                    <a:pt x="5124" y="135"/>
                  </a:cubicBezTo>
                  <a:cubicBezTo>
                    <a:pt x="5043" y="54"/>
                    <a:pt x="4924" y="0"/>
                    <a:pt x="4802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9"/>
            <p:cNvSpPr/>
            <p:nvPr/>
          </p:nvSpPr>
          <p:spPr>
            <a:xfrm>
              <a:off x="878280" y="2441752"/>
              <a:ext cx="734769" cy="1052274"/>
            </a:xfrm>
            <a:custGeom>
              <a:avLst/>
              <a:gdLst/>
              <a:ahLst/>
              <a:cxnLst/>
              <a:rect l="l" t="t" r="r" b="b"/>
              <a:pathLst>
                <a:path w="6651" h="9525" extrusionOk="0">
                  <a:moveTo>
                    <a:pt x="2429" y="0"/>
                  </a:moveTo>
                  <a:lnTo>
                    <a:pt x="268" y="156"/>
                  </a:lnTo>
                  <a:cubicBezTo>
                    <a:pt x="268" y="156"/>
                    <a:pt x="1" y="5826"/>
                    <a:pt x="424" y="6717"/>
                  </a:cubicBezTo>
                  <a:cubicBezTo>
                    <a:pt x="702" y="7319"/>
                    <a:pt x="6317" y="9524"/>
                    <a:pt x="6317" y="9524"/>
                  </a:cubicBezTo>
                  <a:lnTo>
                    <a:pt x="6651" y="8544"/>
                  </a:lnTo>
                  <a:cubicBezTo>
                    <a:pt x="6651" y="8544"/>
                    <a:pt x="2607" y="6283"/>
                    <a:pt x="2240" y="5893"/>
                  </a:cubicBezTo>
                  <a:cubicBezTo>
                    <a:pt x="1872" y="5503"/>
                    <a:pt x="2429" y="0"/>
                    <a:pt x="242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9"/>
            <p:cNvSpPr/>
            <p:nvPr/>
          </p:nvSpPr>
          <p:spPr>
            <a:xfrm>
              <a:off x="878280" y="2454015"/>
              <a:ext cx="717535" cy="1040012"/>
            </a:xfrm>
            <a:custGeom>
              <a:avLst/>
              <a:gdLst/>
              <a:ahLst/>
              <a:cxnLst/>
              <a:rect l="l" t="t" r="r" b="b"/>
              <a:pathLst>
                <a:path w="6495" h="9414" extrusionOk="0">
                  <a:moveTo>
                    <a:pt x="825" y="1"/>
                  </a:moveTo>
                  <a:lnTo>
                    <a:pt x="268" y="45"/>
                  </a:lnTo>
                  <a:cubicBezTo>
                    <a:pt x="268" y="45"/>
                    <a:pt x="1" y="5715"/>
                    <a:pt x="424" y="6606"/>
                  </a:cubicBezTo>
                  <a:cubicBezTo>
                    <a:pt x="702" y="7208"/>
                    <a:pt x="6317" y="9413"/>
                    <a:pt x="6317" y="9413"/>
                  </a:cubicBezTo>
                  <a:lnTo>
                    <a:pt x="6495" y="9202"/>
                  </a:lnTo>
                  <a:cubicBezTo>
                    <a:pt x="5203" y="8745"/>
                    <a:pt x="1237" y="6729"/>
                    <a:pt x="992" y="6216"/>
                  </a:cubicBezTo>
                  <a:cubicBezTo>
                    <a:pt x="636" y="5459"/>
                    <a:pt x="780" y="1237"/>
                    <a:pt x="825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9"/>
            <p:cNvSpPr/>
            <p:nvPr/>
          </p:nvSpPr>
          <p:spPr>
            <a:xfrm>
              <a:off x="1539150" y="3375721"/>
              <a:ext cx="439359" cy="197087"/>
            </a:xfrm>
            <a:custGeom>
              <a:avLst/>
              <a:gdLst/>
              <a:ahLst/>
              <a:cxnLst/>
              <a:rect l="l" t="t" r="r" b="b"/>
              <a:pathLst>
                <a:path w="3977" h="1784" extrusionOk="0">
                  <a:moveTo>
                    <a:pt x="3375" y="591"/>
                  </a:moveTo>
                  <a:cubicBezTo>
                    <a:pt x="3030" y="424"/>
                    <a:pt x="2328" y="524"/>
                    <a:pt x="2050" y="469"/>
                  </a:cubicBezTo>
                  <a:cubicBezTo>
                    <a:pt x="1549" y="380"/>
                    <a:pt x="1181" y="291"/>
                    <a:pt x="568" y="1"/>
                  </a:cubicBezTo>
                  <a:cubicBezTo>
                    <a:pt x="568" y="1"/>
                    <a:pt x="89" y="469"/>
                    <a:pt x="0" y="914"/>
                  </a:cubicBezTo>
                  <a:cubicBezTo>
                    <a:pt x="56" y="959"/>
                    <a:pt x="1370" y="1683"/>
                    <a:pt x="1983" y="1739"/>
                  </a:cubicBezTo>
                  <a:cubicBezTo>
                    <a:pt x="2429" y="1783"/>
                    <a:pt x="3944" y="1560"/>
                    <a:pt x="3966" y="1148"/>
                  </a:cubicBezTo>
                  <a:cubicBezTo>
                    <a:pt x="3977" y="747"/>
                    <a:pt x="3665" y="725"/>
                    <a:pt x="3375" y="59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9"/>
            <p:cNvSpPr/>
            <p:nvPr/>
          </p:nvSpPr>
          <p:spPr>
            <a:xfrm>
              <a:off x="1878755" y="3496361"/>
              <a:ext cx="98544" cy="30933"/>
            </a:xfrm>
            <a:custGeom>
              <a:avLst/>
              <a:gdLst/>
              <a:ahLst/>
              <a:cxnLst/>
              <a:rect l="l" t="t" r="r" b="b"/>
              <a:pathLst>
                <a:path w="892" h="280" extrusionOk="0">
                  <a:moveTo>
                    <a:pt x="881" y="1"/>
                  </a:moveTo>
                  <a:cubicBezTo>
                    <a:pt x="491" y="56"/>
                    <a:pt x="34" y="90"/>
                    <a:pt x="1" y="90"/>
                  </a:cubicBezTo>
                  <a:cubicBezTo>
                    <a:pt x="1" y="90"/>
                    <a:pt x="79" y="212"/>
                    <a:pt x="157" y="279"/>
                  </a:cubicBezTo>
                  <a:cubicBezTo>
                    <a:pt x="168" y="279"/>
                    <a:pt x="480" y="246"/>
                    <a:pt x="814" y="212"/>
                  </a:cubicBezTo>
                  <a:cubicBezTo>
                    <a:pt x="858" y="157"/>
                    <a:pt x="892" y="112"/>
                    <a:pt x="892" y="56"/>
                  </a:cubicBezTo>
                  <a:cubicBezTo>
                    <a:pt x="892" y="34"/>
                    <a:pt x="881" y="23"/>
                    <a:pt x="881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9"/>
            <p:cNvSpPr/>
            <p:nvPr/>
          </p:nvSpPr>
          <p:spPr>
            <a:xfrm>
              <a:off x="1859091" y="3455706"/>
              <a:ext cx="112132" cy="28613"/>
            </a:xfrm>
            <a:custGeom>
              <a:avLst/>
              <a:gdLst/>
              <a:ahLst/>
              <a:cxnLst/>
              <a:rect l="l" t="t" r="r" b="b"/>
              <a:pathLst>
                <a:path w="1015" h="259" extrusionOk="0">
                  <a:moveTo>
                    <a:pt x="803" y="1"/>
                  </a:moveTo>
                  <a:cubicBezTo>
                    <a:pt x="584" y="31"/>
                    <a:pt x="152" y="70"/>
                    <a:pt x="30" y="70"/>
                  </a:cubicBezTo>
                  <a:cubicBezTo>
                    <a:pt x="15" y="70"/>
                    <a:pt x="5" y="69"/>
                    <a:pt x="1" y="68"/>
                  </a:cubicBezTo>
                  <a:lnTo>
                    <a:pt x="1" y="68"/>
                  </a:lnTo>
                  <a:cubicBezTo>
                    <a:pt x="23" y="179"/>
                    <a:pt x="112" y="257"/>
                    <a:pt x="112" y="257"/>
                  </a:cubicBezTo>
                  <a:cubicBezTo>
                    <a:pt x="117" y="258"/>
                    <a:pt x="125" y="259"/>
                    <a:pt x="136" y="259"/>
                  </a:cubicBezTo>
                  <a:cubicBezTo>
                    <a:pt x="256" y="259"/>
                    <a:pt x="709" y="208"/>
                    <a:pt x="1014" y="157"/>
                  </a:cubicBezTo>
                  <a:cubicBezTo>
                    <a:pt x="947" y="90"/>
                    <a:pt x="892" y="34"/>
                    <a:pt x="803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9"/>
            <p:cNvSpPr/>
            <p:nvPr/>
          </p:nvSpPr>
          <p:spPr>
            <a:xfrm>
              <a:off x="1539150" y="3452060"/>
              <a:ext cx="408647" cy="116441"/>
            </a:xfrm>
            <a:custGeom>
              <a:avLst/>
              <a:gdLst/>
              <a:ahLst/>
              <a:cxnLst/>
              <a:rect l="l" t="t" r="r" b="b"/>
              <a:pathLst>
                <a:path w="3699" h="1054" extrusionOk="0">
                  <a:moveTo>
                    <a:pt x="78" y="1"/>
                  </a:moveTo>
                  <a:cubicBezTo>
                    <a:pt x="45" y="67"/>
                    <a:pt x="23" y="145"/>
                    <a:pt x="0" y="223"/>
                  </a:cubicBezTo>
                  <a:cubicBezTo>
                    <a:pt x="11" y="223"/>
                    <a:pt x="23" y="223"/>
                    <a:pt x="34" y="234"/>
                  </a:cubicBezTo>
                  <a:cubicBezTo>
                    <a:pt x="212" y="357"/>
                    <a:pt x="1404" y="992"/>
                    <a:pt x="1983" y="1048"/>
                  </a:cubicBezTo>
                  <a:cubicBezTo>
                    <a:pt x="2020" y="1051"/>
                    <a:pt x="2063" y="1053"/>
                    <a:pt x="2112" y="1053"/>
                  </a:cubicBezTo>
                  <a:cubicBezTo>
                    <a:pt x="2514" y="1053"/>
                    <a:pt x="3292" y="934"/>
                    <a:pt x="3699" y="736"/>
                  </a:cubicBezTo>
                  <a:lnTo>
                    <a:pt x="3699" y="736"/>
                  </a:lnTo>
                  <a:cubicBezTo>
                    <a:pt x="3531" y="758"/>
                    <a:pt x="2596" y="869"/>
                    <a:pt x="2440" y="869"/>
                  </a:cubicBezTo>
                  <a:cubicBezTo>
                    <a:pt x="2423" y="870"/>
                    <a:pt x="2407" y="870"/>
                    <a:pt x="2390" y="870"/>
                  </a:cubicBezTo>
                  <a:cubicBezTo>
                    <a:pt x="1975" y="870"/>
                    <a:pt x="1468" y="739"/>
                    <a:pt x="1125" y="546"/>
                  </a:cubicBezTo>
                  <a:cubicBezTo>
                    <a:pt x="713" y="335"/>
                    <a:pt x="78" y="1"/>
                    <a:pt x="78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9"/>
            <p:cNvSpPr/>
            <p:nvPr/>
          </p:nvSpPr>
          <p:spPr>
            <a:xfrm>
              <a:off x="1514514" y="3356056"/>
              <a:ext cx="110917" cy="144059"/>
            </a:xfrm>
            <a:custGeom>
              <a:avLst/>
              <a:gdLst/>
              <a:ahLst/>
              <a:cxnLst/>
              <a:rect l="l" t="t" r="r" b="b"/>
              <a:pathLst>
                <a:path w="1004" h="1304" extrusionOk="0">
                  <a:moveTo>
                    <a:pt x="424" y="1"/>
                  </a:moveTo>
                  <a:cubicBezTo>
                    <a:pt x="424" y="1"/>
                    <a:pt x="123" y="491"/>
                    <a:pt x="1" y="1048"/>
                  </a:cubicBezTo>
                  <a:lnTo>
                    <a:pt x="513" y="1304"/>
                  </a:lnTo>
                  <a:cubicBezTo>
                    <a:pt x="513" y="1304"/>
                    <a:pt x="1003" y="257"/>
                    <a:pt x="992" y="246"/>
                  </a:cubicBezTo>
                  <a:cubicBezTo>
                    <a:pt x="992" y="246"/>
                    <a:pt x="725" y="68"/>
                    <a:pt x="424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9"/>
            <p:cNvSpPr/>
            <p:nvPr/>
          </p:nvSpPr>
          <p:spPr>
            <a:xfrm>
              <a:off x="962021" y="2210414"/>
              <a:ext cx="242493" cy="386442"/>
            </a:xfrm>
            <a:custGeom>
              <a:avLst/>
              <a:gdLst/>
              <a:ahLst/>
              <a:cxnLst/>
              <a:rect l="l" t="t" r="r" b="b"/>
              <a:pathLst>
                <a:path w="2195" h="3498" extrusionOk="0">
                  <a:moveTo>
                    <a:pt x="0" y="67"/>
                  </a:moveTo>
                  <a:lnTo>
                    <a:pt x="992" y="11"/>
                  </a:lnTo>
                  <a:cubicBezTo>
                    <a:pt x="1225" y="0"/>
                    <a:pt x="1448" y="89"/>
                    <a:pt x="1615" y="256"/>
                  </a:cubicBezTo>
                  <a:cubicBezTo>
                    <a:pt x="1816" y="468"/>
                    <a:pt x="2039" y="825"/>
                    <a:pt x="2105" y="1404"/>
                  </a:cubicBezTo>
                  <a:cubicBezTo>
                    <a:pt x="2195" y="2106"/>
                    <a:pt x="2005" y="2674"/>
                    <a:pt x="1849" y="3008"/>
                  </a:cubicBezTo>
                  <a:cubicBezTo>
                    <a:pt x="1760" y="3186"/>
                    <a:pt x="1582" y="3320"/>
                    <a:pt x="1370" y="3342"/>
                  </a:cubicBezTo>
                  <a:lnTo>
                    <a:pt x="123" y="34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9"/>
            <p:cNvSpPr/>
            <p:nvPr/>
          </p:nvSpPr>
          <p:spPr>
            <a:xfrm>
              <a:off x="838950" y="2217816"/>
              <a:ext cx="257296" cy="379040"/>
            </a:xfrm>
            <a:custGeom>
              <a:avLst/>
              <a:gdLst/>
              <a:ahLst/>
              <a:cxnLst/>
              <a:rect l="l" t="t" r="r" b="b"/>
              <a:pathLst>
                <a:path w="2329" h="3431" extrusionOk="0">
                  <a:moveTo>
                    <a:pt x="2328" y="1716"/>
                  </a:moveTo>
                  <a:cubicBezTo>
                    <a:pt x="2328" y="2662"/>
                    <a:pt x="1805" y="3431"/>
                    <a:pt x="1159" y="3431"/>
                  </a:cubicBezTo>
                  <a:cubicBezTo>
                    <a:pt x="524" y="3431"/>
                    <a:pt x="0" y="2662"/>
                    <a:pt x="0" y="1716"/>
                  </a:cubicBezTo>
                  <a:cubicBezTo>
                    <a:pt x="0" y="769"/>
                    <a:pt x="524" y="0"/>
                    <a:pt x="1159" y="0"/>
                  </a:cubicBezTo>
                  <a:cubicBezTo>
                    <a:pt x="1805" y="0"/>
                    <a:pt x="2328" y="769"/>
                    <a:pt x="2328" y="1716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9"/>
            <p:cNvSpPr/>
            <p:nvPr/>
          </p:nvSpPr>
          <p:spPr>
            <a:xfrm>
              <a:off x="893084" y="2297801"/>
              <a:ext cx="149031" cy="219072"/>
            </a:xfrm>
            <a:custGeom>
              <a:avLst/>
              <a:gdLst/>
              <a:ahLst/>
              <a:cxnLst/>
              <a:rect l="l" t="t" r="r" b="b"/>
              <a:pathLst>
                <a:path w="1349" h="1983" extrusionOk="0">
                  <a:moveTo>
                    <a:pt x="669" y="0"/>
                  </a:moveTo>
                  <a:cubicBezTo>
                    <a:pt x="301" y="0"/>
                    <a:pt x="0" y="446"/>
                    <a:pt x="0" y="992"/>
                  </a:cubicBezTo>
                  <a:cubicBezTo>
                    <a:pt x="0" y="1537"/>
                    <a:pt x="301" y="1983"/>
                    <a:pt x="669" y="1983"/>
                  </a:cubicBezTo>
                  <a:cubicBezTo>
                    <a:pt x="1047" y="1983"/>
                    <a:pt x="1348" y="1537"/>
                    <a:pt x="1348" y="992"/>
                  </a:cubicBezTo>
                  <a:cubicBezTo>
                    <a:pt x="1348" y="446"/>
                    <a:pt x="1047" y="0"/>
                    <a:pt x="66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9"/>
            <p:cNvSpPr/>
            <p:nvPr/>
          </p:nvSpPr>
          <p:spPr>
            <a:xfrm>
              <a:off x="1610518" y="2284102"/>
              <a:ext cx="66506" cy="69268"/>
            </a:xfrm>
            <a:custGeom>
              <a:avLst/>
              <a:gdLst/>
              <a:ahLst/>
              <a:cxnLst/>
              <a:rect l="l" t="t" r="r" b="b"/>
              <a:pathLst>
                <a:path w="602" h="627" extrusionOk="0">
                  <a:moveTo>
                    <a:pt x="303" y="1"/>
                  </a:moveTo>
                  <a:cubicBezTo>
                    <a:pt x="134" y="1"/>
                    <a:pt x="0" y="132"/>
                    <a:pt x="0" y="314"/>
                  </a:cubicBezTo>
                  <a:cubicBezTo>
                    <a:pt x="0" y="496"/>
                    <a:pt x="134" y="626"/>
                    <a:pt x="303" y="626"/>
                  </a:cubicBezTo>
                  <a:cubicBezTo>
                    <a:pt x="310" y="626"/>
                    <a:pt x="317" y="626"/>
                    <a:pt x="323" y="625"/>
                  </a:cubicBezTo>
                  <a:cubicBezTo>
                    <a:pt x="479" y="614"/>
                    <a:pt x="602" y="481"/>
                    <a:pt x="602" y="314"/>
                  </a:cubicBezTo>
                  <a:cubicBezTo>
                    <a:pt x="602" y="146"/>
                    <a:pt x="479" y="13"/>
                    <a:pt x="323" y="2"/>
                  </a:cubicBezTo>
                  <a:cubicBezTo>
                    <a:pt x="317" y="1"/>
                    <a:pt x="310" y="1"/>
                    <a:pt x="303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9"/>
            <p:cNvSpPr/>
            <p:nvPr/>
          </p:nvSpPr>
          <p:spPr>
            <a:xfrm>
              <a:off x="1623996" y="2296586"/>
              <a:ext cx="41981" cy="44411"/>
            </a:xfrm>
            <a:custGeom>
              <a:avLst/>
              <a:gdLst/>
              <a:ahLst/>
              <a:cxnLst/>
              <a:rect l="l" t="t" r="r" b="b"/>
              <a:pathLst>
                <a:path w="380" h="402" extrusionOk="0">
                  <a:moveTo>
                    <a:pt x="201" y="0"/>
                  </a:moveTo>
                  <a:cubicBezTo>
                    <a:pt x="90" y="0"/>
                    <a:pt x="1" y="89"/>
                    <a:pt x="1" y="201"/>
                  </a:cubicBezTo>
                  <a:cubicBezTo>
                    <a:pt x="1" y="312"/>
                    <a:pt x="90" y="401"/>
                    <a:pt x="201" y="401"/>
                  </a:cubicBezTo>
                  <a:cubicBezTo>
                    <a:pt x="302" y="390"/>
                    <a:pt x="380" y="301"/>
                    <a:pt x="380" y="201"/>
                  </a:cubicBezTo>
                  <a:cubicBezTo>
                    <a:pt x="380" y="100"/>
                    <a:pt x="302" y="11"/>
                    <a:pt x="201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8705563" y="0"/>
            <a:ext cx="438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6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D6BB8AD-04BA-28A4-C86B-0CEC2230F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23" r="3198" b="2280"/>
          <a:stretch/>
        </p:blipFill>
        <p:spPr>
          <a:xfrm>
            <a:off x="2423325" y="873904"/>
            <a:ext cx="2175232" cy="1958454"/>
          </a:xfrm>
          <a:custGeom>
            <a:avLst/>
            <a:gdLst>
              <a:gd name="connsiteX0" fmla="*/ 1087616 w 2175232"/>
              <a:gd name="connsiteY0" fmla="*/ 0 h 1958454"/>
              <a:gd name="connsiteX1" fmla="*/ 2175232 w 2175232"/>
              <a:gd name="connsiteY1" fmla="*/ 979227 h 1958454"/>
              <a:gd name="connsiteX2" fmla="*/ 1087616 w 2175232"/>
              <a:gd name="connsiteY2" fmla="*/ 1958454 h 1958454"/>
              <a:gd name="connsiteX3" fmla="*/ 0 w 2175232"/>
              <a:gd name="connsiteY3" fmla="*/ 979227 h 1958454"/>
              <a:gd name="connsiteX4" fmla="*/ 1087616 w 2175232"/>
              <a:gd name="connsiteY4" fmla="*/ 0 h 1958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232" h="1958454">
                <a:moveTo>
                  <a:pt x="1087616" y="0"/>
                </a:moveTo>
                <a:cubicBezTo>
                  <a:pt x="1688290" y="0"/>
                  <a:pt x="2175232" y="438415"/>
                  <a:pt x="2175232" y="979227"/>
                </a:cubicBezTo>
                <a:cubicBezTo>
                  <a:pt x="2175232" y="1520039"/>
                  <a:pt x="1688290" y="1958454"/>
                  <a:pt x="1087616" y="1958454"/>
                </a:cubicBezTo>
                <a:cubicBezTo>
                  <a:pt x="486942" y="1958454"/>
                  <a:pt x="0" y="1520039"/>
                  <a:pt x="0" y="979227"/>
                </a:cubicBezTo>
                <a:cubicBezTo>
                  <a:pt x="0" y="438415"/>
                  <a:pt x="486942" y="0"/>
                  <a:pt x="1087616" y="0"/>
                </a:cubicBezTo>
                <a:close/>
              </a:path>
            </a:pathLst>
          </a:custGeom>
        </p:spPr>
      </p:pic>
      <p:sp>
        <p:nvSpPr>
          <p:cNvPr id="1111" name="Google Shape;1111;p42"/>
          <p:cNvSpPr txBox="1">
            <a:spLocks noGrp="1"/>
          </p:cNvSpPr>
          <p:nvPr>
            <p:ph type="title"/>
          </p:nvPr>
        </p:nvSpPr>
        <p:spPr>
          <a:xfrm>
            <a:off x="1072935" y="251246"/>
            <a:ext cx="229623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Line</a:t>
            </a:r>
            <a:r>
              <a:rPr lang="en-US" dirty="0" err="1">
                <a:solidFill>
                  <a:srgbClr val="3C78D8"/>
                </a:solidFill>
              </a:rPr>
              <a:t>Scout</a:t>
            </a:r>
            <a:endParaRPr lang="en-US" dirty="0">
              <a:solidFill>
                <a:srgbClr val="3C78D8"/>
              </a:solidFill>
            </a:endParaRPr>
          </a:p>
        </p:txBody>
      </p:sp>
      <p:sp>
        <p:nvSpPr>
          <p:cNvPr id="1113" name="Google Shape;1113;p42"/>
          <p:cNvSpPr txBox="1">
            <a:spLocks noGrp="1"/>
          </p:cNvSpPr>
          <p:nvPr>
            <p:ph type="subTitle" idx="2"/>
          </p:nvPr>
        </p:nvSpPr>
        <p:spPr>
          <a:xfrm>
            <a:off x="971000" y="2832358"/>
            <a:ext cx="3528811" cy="19097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solidFill>
                  <a:srgbClr val="3C78D8"/>
                </a:solidFill>
                <a:latin typeface="Manrope" panose="020B0604020202020204" charset="0"/>
              </a:rPr>
              <a:t>+</a:t>
            </a:r>
          </a:p>
          <a:p>
            <a:pPr algn="ctr"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>
                <a:latin typeface="Manrope" panose="020B0604020202020204" charset="0"/>
              </a:rPr>
              <a:t>Широкий </a:t>
            </a:r>
            <a:r>
              <a:rPr lang="ru-RU" sz="1600" dirty="0" smtClean="0">
                <a:latin typeface="Manrope" panose="020B0604020202020204" charset="0"/>
              </a:rPr>
              <a:t>спектр </a:t>
            </a:r>
            <a:r>
              <a:rPr lang="ru-RU" sz="1600" dirty="0">
                <a:latin typeface="Manrope" panose="020B0604020202020204" charset="0"/>
              </a:rPr>
              <a:t>выполняемых работ;</a:t>
            </a:r>
          </a:p>
          <a:p>
            <a:pPr algn="ctr"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>
                <a:latin typeface="Manrope" panose="020B0604020202020204" charset="0"/>
              </a:rPr>
              <a:t>Способен обходить препятствия;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solidFill>
                  <a:srgbClr val="3C78D8"/>
                </a:solidFill>
                <a:latin typeface="Manrope" panose="020B0604020202020204" charset="0"/>
              </a:rPr>
              <a:t>-</a:t>
            </a:r>
          </a:p>
          <a:p>
            <a:pPr marL="0" indent="0"/>
            <a:r>
              <a:rPr lang="ru-RU" sz="1600" dirty="0" smtClean="0">
                <a:latin typeface="Manrope" panose="020B0604020202020204" charset="0"/>
              </a:rPr>
              <a:t>Большие габариты </a:t>
            </a:r>
          </a:p>
          <a:p>
            <a:pPr marL="0" indent="0"/>
            <a:r>
              <a:rPr lang="ru-RU" sz="1600" dirty="0" smtClean="0">
                <a:solidFill>
                  <a:schemeClr val="bg1"/>
                </a:solidFill>
                <a:latin typeface="Manrope" panose="020B0604020202020204" charset="0"/>
              </a:rPr>
              <a:t>Не способен обходить вертикальные изоляторы</a:t>
            </a:r>
            <a:endParaRPr lang="ru-RU" sz="1600" dirty="0">
              <a:solidFill>
                <a:srgbClr val="3C78D8"/>
              </a:solidFill>
              <a:latin typeface="Manrope" panose="020B0604020202020204" charset="0"/>
            </a:endParaRPr>
          </a:p>
        </p:txBody>
      </p:sp>
      <p:sp>
        <p:nvSpPr>
          <p:cNvPr id="1115" name="Google Shape;1115;p42"/>
          <p:cNvSpPr txBox="1">
            <a:spLocks noGrp="1"/>
          </p:cNvSpPr>
          <p:nvPr>
            <p:ph type="subTitle" idx="4"/>
          </p:nvPr>
        </p:nvSpPr>
        <p:spPr>
          <a:xfrm>
            <a:off x="6776378" y="2268104"/>
            <a:ext cx="2367622" cy="2761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47338" lvl="1" indent="-171450" algn="l">
              <a:buSzPct val="100000"/>
              <a:buFont typeface="Arial" panose="020B0604020202020204" pitchFamily="34" charset="0"/>
              <a:buChar char="•"/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>
                <a:latin typeface="Manrope" panose="020B0604020202020204" charset="0"/>
              </a:rPr>
              <a:t>Визуальный </a:t>
            </a:r>
            <a:r>
              <a:rPr lang="ru-RU" sz="1600" dirty="0" smtClean="0">
                <a:latin typeface="Manrope" panose="020B0604020202020204" charset="0"/>
              </a:rPr>
              <a:t>осмотр</a:t>
            </a:r>
            <a:endParaRPr lang="ru-RU" sz="1600" dirty="0">
              <a:latin typeface="Manrope" panose="020B0604020202020204" charset="0"/>
              <a:cs typeface="Lucida Sans Unicode" panose="020B0602030504020204" pitchFamily="34" charset="0"/>
            </a:endParaRPr>
          </a:p>
          <a:p>
            <a:pPr marL="447338" lvl="1" indent="-171450" algn="l">
              <a:buSzPct val="100000"/>
              <a:buFont typeface="Arial" panose="020B0604020202020204" pitchFamily="34" charset="0"/>
              <a:buChar char="•"/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 smtClean="0">
                <a:solidFill>
                  <a:srgbClr val="3C78D8"/>
                </a:solidFill>
                <a:latin typeface="Manrope" panose="020B0604020202020204" charset="0"/>
                <a:cs typeface="Lucida Sans Unicode" panose="020B0602030504020204" pitchFamily="34" charset="0"/>
              </a:rPr>
              <a:t>Устранение обледенения</a:t>
            </a:r>
          </a:p>
          <a:p>
            <a:pPr marL="447338" lvl="1" indent="-171450" algn="l">
              <a:buSzPct val="100000"/>
              <a:buFont typeface="Arial" panose="020B0604020202020204" pitchFamily="34" charset="0"/>
              <a:buChar char="•"/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 smtClean="0">
                <a:latin typeface="Manrope" panose="020B0604020202020204" charset="0"/>
                <a:cs typeface="Lucida Sans Unicode" panose="020B0602030504020204" pitchFamily="34" charset="0"/>
              </a:rPr>
              <a:t>Использование разнообразного оборудования</a:t>
            </a:r>
          </a:p>
        </p:txBody>
      </p:sp>
      <p:sp>
        <p:nvSpPr>
          <p:cNvPr id="4" name="Google Shape;1111;p42">
            <a:extLst>
              <a:ext uri="{FF2B5EF4-FFF2-40B4-BE49-F238E27FC236}">
                <a16:creationId xmlns:a16="http://schemas.microsoft.com/office/drawing/2014/main" id="{8706D4FC-4240-B41D-98F2-15EE0E4838D3}"/>
              </a:ext>
            </a:extLst>
          </p:cNvPr>
          <p:cNvSpPr txBox="1">
            <a:spLocks/>
          </p:cNvSpPr>
          <p:nvPr/>
        </p:nvSpPr>
        <p:spPr>
          <a:xfrm>
            <a:off x="5030860" y="4169374"/>
            <a:ext cx="18716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r>
              <a:rPr lang="en-US" dirty="0" err="1">
                <a:solidFill>
                  <a:srgbClr val="3C78D8"/>
                </a:solidFill>
              </a:rPr>
              <a:t>Line</a:t>
            </a:r>
            <a:r>
              <a:rPr lang="en-US" dirty="0" err="1"/>
              <a:t>ROV</a:t>
            </a:r>
            <a:endParaRPr lang="en-US" dirty="0"/>
          </a:p>
        </p:txBody>
      </p:sp>
      <p:sp>
        <p:nvSpPr>
          <p:cNvPr id="10" name="Google Shape;1113;p42">
            <a:extLst>
              <a:ext uri="{FF2B5EF4-FFF2-40B4-BE49-F238E27FC236}">
                <a16:creationId xmlns:a16="http://schemas.microsoft.com/office/drawing/2014/main" id="{9B06E29B-2A21-68E3-B2F0-13724C4F7204}"/>
              </a:ext>
            </a:extLst>
          </p:cNvPr>
          <p:cNvSpPr txBox="1">
            <a:spLocks/>
          </p:cNvSpPr>
          <p:nvPr/>
        </p:nvSpPr>
        <p:spPr>
          <a:xfrm>
            <a:off x="245503" y="973820"/>
            <a:ext cx="2245546" cy="10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447338" lvl="1" indent="-171450" algn="l">
              <a:buSzPct val="100000"/>
              <a:buFont typeface="Arial" panose="020B0604020202020204" pitchFamily="34" charset="0"/>
              <a:buChar char="•"/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200" dirty="0">
                <a:latin typeface="Manrope" panose="020B0604020202020204" charset="0"/>
              </a:rPr>
              <a:t>Визуальный осмотр</a:t>
            </a:r>
          </a:p>
          <a:p>
            <a:pPr marL="447338" lvl="1" indent="-171450" algn="l">
              <a:buSzPct val="100000"/>
              <a:buFont typeface="Arial" panose="020B0604020202020204" pitchFamily="34" charset="0"/>
              <a:buChar char="•"/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200" dirty="0">
                <a:solidFill>
                  <a:srgbClr val="3C78D8"/>
                </a:solidFill>
                <a:latin typeface="Manrope" panose="020B0604020202020204" charset="0"/>
              </a:rPr>
              <a:t>Способен измерять </a:t>
            </a:r>
            <a:r>
              <a:rPr lang="ru-RU" sz="1200" dirty="0">
                <a:latin typeface="Manrope" panose="020B0604020202020204" charset="0"/>
              </a:rPr>
              <a:t>сопротивление между соединениями</a:t>
            </a:r>
          </a:p>
          <a:p>
            <a:pPr marL="447338" lvl="1" indent="-171450" algn="l">
              <a:buSzPct val="100000"/>
              <a:buFont typeface="Arial" panose="020B0604020202020204" pitchFamily="34" charset="0"/>
              <a:buChar char="•"/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200" dirty="0">
                <a:solidFill>
                  <a:srgbClr val="3C78D8"/>
                </a:solidFill>
                <a:latin typeface="Manrope" panose="020B0604020202020204" charset="0"/>
              </a:rPr>
              <a:t>Может ослаблять и затягивать болты</a:t>
            </a:r>
          </a:p>
          <a:p>
            <a:pPr marL="447338" lvl="1" indent="-171450" algn="l">
              <a:buSzPct val="100000"/>
              <a:buFont typeface="Arial" panose="020B0604020202020204" pitchFamily="34" charset="0"/>
              <a:buChar char="•"/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200" dirty="0">
                <a:latin typeface="Manrope" panose="020B0604020202020204" charset="0"/>
              </a:rPr>
              <a:t>Производить временный ремонт поврежденных жил проводов</a:t>
            </a: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7B46478D-EDE4-CD32-7666-FE103FA8225E}"/>
              </a:ext>
            </a:extLst>
          </p:cNvPr>
          <p:cNvSpPr/>
          <p:nvPr/>
        </p:nvSpPr>
        <p:spPr>
          <a:xfrm>
            <a:off x="4879075" y="2268105"/>
            <a:ext cx="2175232" cy="1958454"/>
          </a:xfrm>
          <a:custGeom>
            <a:avLst/>
            <a:gdLst>
              <a:gd name="connsiteX0" fmla="*/ 1087616 w 2175232"/>
              <a:gd name="connsiteY0" fmla="*/ 0 h 1958454"/>
              <a:gd name="connsiteX1" fmla="*/ 2175232 w 2175232"/>
              <a:gd name="connsiteY1" fmla="*/ 979227 h 1958454"/>
              <a:gd name="connsiteX2" fmla="*/ 1087616 w 2175232"/>
              <a:gd name="connsiteY2" fmla="*/ 1958454 h 1958454"/>
              <a:gd name="connsiteX3" fmla="*/ 0 w 2175232"/>
              <a:gd name="connsiteY3" fmla="*/ 979227 h 1958454"/>
              <a:gd name="connsiteX4" fmla="*/ 1087616 w 2175232"/>
              <a:gd name="connsiteY4" fmla="*/ 0 h 1958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232" h="1958454">
                <a:moveTo>
                  <a:pt x="1087616" y="0"/>
                </a:moveTo>
                <a:cubicBezTo>
                  <a:pt x="1688290" y="0"/>
                  <a:pt x="2175232" y="438415"/>
                  <a:pt x="2175232" y="979227"/>
                </a:cubicBezTo>
                <a:cubicBezTo>
                  <a:pt x="2175232" y="1520039"/>
                  <a:pt x="1688290" y="1958454"/>
                  <a:pt x="1087616" y="1958454"/>
                </a:cubicBezTo>
                <a:cubicBezTo>
                  <a:pt x="486942" y="1958454"/>
                  <a:pt x="0" y="1520039"/>
                  <a:pt x="0" y="979227"/>
                </a:cubicBezTo>
                <a:cubicBezTo>
                  <a:pt x="0" y="438415"/>
                  <a:pt x="486942" y="0"/>
                  <a:pt x="1087616" y="0"/>
                </a:cubicBezTo>
                <a:close/>
              </a:path>
            </a:pathLst>
          </a:custGeom>
          <a:blipFill>
            <a:blip r:embed="rId4"/>
            <a:stretch>
              <a:fillRect l="350" t="-550" r="350" b="-55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3" name="Google Shape;1113;p42">
            <a:extLst>
              <a:ext uri="{FF2B5EF4-FFF2-40B4-BE49-F238E27FC236}">
                <a16:creationId xmlns:a16="http://schemas.microsoft.com/office/drawing/2014/main" id="{EF73FB8D-44AA-8C44-F06D-F0C98197EFA0}"/>
              </a:ext>
            </a:extLst>
          </p:cNvPr>
          <p:cNvSpPr txBox="1">
            <a:spLocks/>
          </p:cNvSpPr>
          <p:nvPr/>
        </p:nvSpPr>
        <p:spPr>
          <a:xfrm>
            <a:off x="5189412" y="280247"/>
            <a:ext cx="3729789" cy="1572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0" indent="0"/>
            <a:r>
              <a:rPr lang="ru-RU" sz="2000" dirty="0">
                <a:solidFill>
                  <a:srgbClr val="3C78D8"/>
                </a:solidFill>
                <a:latin typeface="Manrope" panose="020B0604020202020204" charset="0"/>
              </a:rPr>
              <a:t>+</a:t>
            </a:r>
          </a:p>
          <a:p>
            <a:pPr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>
                <a:latin typeface="Manrope" panose="020B0604020202020204" charset="0"/>
              </a:rPr>
              <a:t>Дальность дистанционного управления больше 1 км </a:t>
            </a:r>
          </a:p>
          <a:p>
            <a:pPr marL="0" indent="0"/>
            <a:r>
              <a:rPr lang="ru-RU" sz="2400" dirty="0">
                <a:solidFill>
                  <a:srgbClr val="3C78D8"/>
                </a:solidFill>
                <a:latin typeface="Manrope" panose="020B0604020202020204" charset="0"/>
              </a:rPr>
              <a:t>-</a:t>
            </a:r>
          </a:p>
          <a:p>
            <a:pPr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>
                <a:latin typeface="Manrope" panose="020B0604020202020204" charset="0"/>
              </a:rPr>
              <a:t>не предназначен для </a:t>
            </a:r>
            <a:r>
              <a:rPr lang="ru-RU" sz="1600" dirty="0" smtClean="0">
                <a:latin typeface="Manrope" panose="020B0604020202020204" charset="0"/>
              </a:rPr>
              <a:t>объезда</a:t>
            </a:r>
          </a:p>
          <a:p>
            <a:pPr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 smtClean="0">
                <a:latin typeface="Manrope" panose="020B0604020202020204" charset="0"/>
              </a:rPr>
              <a:t>препятствий</a:t>
            </a:r>
            <a:endParaRPr lang="ru-RU" sz="1600" dirty="0">
              <a:latin typeface="Manrope" panose="020B0604020202020204" charset="0"/>
            </a:endParaRPr>
          </a:p>
          <a:p>
            <a:pPr marL="0" indent="0"/>
            <a:endParaRPr lang="ru-RU" sz="1600" dirty="0">
              <a:solidFill>
                <a:srgbClr val="3C78D8"/>
              </a:solidFill>
              <a:latin typeface="Manrope" panose="020B06040202020202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05563" y="0"/>
            <a:ext cx="438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79433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1" grpId="0"/>
      <p:bldP spid="1113" grpId="0"/>
      <p:bldP spid="1115" grpId="0" build="p"/>
      <p:bldP spid="4" grpId="0"/>
      <p:bldP spid="10" grpId="0"/>
      <p:bldP spid="23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31815CA-5C91-409A-153E-3786145C5B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73" t="11144" r="10019" b="8620"/>
          <a:stretch/>
        </p:blipFill>
        <p:spPr>
          <a:xfrm>
            <a:off x="6516985" y="1463929"/>
            <a:ext cx="2175232" cy="1987046"/>
          </a:xfrm>
          <a:custGeom>
            <a:avLst/>
            <a:gdLst>
              <a:gd name="connsiteX0" fmla="*/ 1087616 w 2175232"/>
              <a:gd name="connsiteY0" fmla="*/ 0 h 1987046"/>
              <a:gd name="connsiteX1" fmla="*/ 2175232 w 2175232"/>
              <a:gd name="connsiteY1" fmla="*/ 993523 h 1987046"/>
              <a:gd name="connsiteX2" fmla="*/ 1087616 w 2175232"/>
              <a:gd name="connsiteY2" fmla="*/ 1987046 h 1987046"/>
              <a:gd name="connsiteX3" fmla="*/ 0 w 2175232"/>
              <a:gd name="connsiteY3" fmla="*/ 993523 h 1987046"/>
              <a:gd name="connsiteX4" fmla="*/ 1087616 w 2175232"/>
              <a:gd name="connsiteY4" fmla="*/ 0 h 1987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232" h="1987046">
                <a:moveTo>
                  <a:pt x="1087616" y="0"/>
                </a:moveTo>
                <a:cubicBezTo>
                  <a:pt x="1688290" y="0"/>
                  <a:pt x="2175232" y="444815"/>
                  <a:pt x="2175232" y="993523"/>
                </a:cubicBezTo>
                <a:cubicBezTo>
                  <a:pt x="2175232" y="1542231"/>
                  <a:pt x="1688290" y="1987046"/>
                  <a:pt x="1087616" y="1987046"/>
                </a:cubicBezTo>
                <a:cubicBezTo>
                  <a:pt x="486942" y="1987046"/>
                  <a:pt x="0" y="1542231"/>
                  <a:pt x="0" y="993523"/>
                </a:cubicBezTo>
                <a:cubicBezTo>
                  <a:pt x="0" y="444815"/>
                  <a:pt x="486942" y="0"/>
                  <a:pt x="1087616" y="0"/>
                </a:cubicBezTo>
                <a:close/>
              </a:path>
            </a:pathLst>
          </a:custGeom>
        </p:spPr>
      </p:pic>
      <p:sp>
        <p:nvSpPr>
          <p:cNvPr id="1111" name="Google Shape;1111;p42"/>
          <p:cNvSpPr txBox="1">
            <a:spLocks noGrp="1"/>
          </p:cNvSpPr>
          <p:nvPr>
            <p:ph type="title"/>
          </p:nvPr>
        </p:nvSpPr>
        <p:spPr>
          <a:xfrm>
            <a:off x="5536374" y="319527"/>
            <a:ext cx="3304990" cy="11444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en-US" sz="3200" dirty="0"/>
              <a:t>University’s </a:t>
            </a:r>
            <a:r>
              <a:rPr lang="en-US" sz="3200" dirty="0" err="1">
                <a:solidFill>
                  <a:srgbClr val="3C78D8"/>
                </a:solidFill>
              </a:rPr>
              <a:t>MoboLab</a:t>
            </a:r>
            <a:endParaRPr lang="en-US" sz="3200" dirty="0">
              <a:solidFill>
                <a:srgbClr val="3C78D8"/>
              </a:solidFill>
            </a:endParaRPr>
          </a:p>
        </p:txBody>
      </p:sp>
      <p:sp>
        <p:nvSpPr>
          <p:cNvPr id="1113" name="Google Shape;1113;p42"/>
          <p:cNvSpPr txBox="1">
            <a:spLocks noGrp="1"/>
          </p:cNvSpPr>
          <p:nvPr>
            <p:ph type="subTitle" idx="2"/>
          </p:nvPr>
        </p:nvSpPr>
        <p:spPr>
          <a:xfrm>
            <a:off x="4014868" y="2371624"/>
            <a:ext cx="3043012" cy="25351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>
                <a:solidFill>
                  <a:srgbClr val="3C78D8"/>
                </a:solidFill>
                <a:latin typeface="Manrope" panose="020B0604020202020204" charset="0"/>
              </a:rPr>
              <a:t>+</a:t>
            </a:r>
          </a:p>
          <a:p>
            <a:pPr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 smtClean="0">
                <a:latin typeface="Manrope" panose="020B0604020202020204" charset="0"/>
              </a:rPr>
              <a:t>Универсальность</a:t>
            </a:r>
          </a:p>
          <a:p>
            <a:pPr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 smtClean="0">
                <a:latin typeface="Manrope" panose="020B0604020202020204" charset="0"/>
              </a:rPr>
              <a:t>Возможность мелкой починки проводов</a:t>
            </a:r>
            <a:endParaRPr lang="ru-RU" sz="1600" dirty="0">
              <a:latin typeface="Manrope" panose="020B0604020202020204" charset="0"/>
            </a:endParaRPr>
          </a:p>
          <a:p>
            <a:pPr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>
                <a:solidFill>
                  <a:srgbClr val="3C78D8"/>
                </a:solidFill>
                <a:latin typeface="Manrope" panose="020B0604020202020204" charset="0"/>
              </a:rPr>
              <a:t>-</a:t>
            </a:r>
          </a:p>
          <a:p>
            <a:pPr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>
                <a:latin typeface="Manrope" panose="020B0604020202020204" charset="0"/>
              </a:rPr>
              <a:t>устаревшая технология </a:t>
            </a:r>
            <a:r>
              <a:rPr lang="ru-RU" sz="1600" dirty="0" smtClean="0">
                <a:latin typeface="Manrope" panose="020B0604020202020204" charset="0"/>
              </a:rPr>
              <a:t>управления</a:t>
            </a:r>
          </a:p>
          <a:p>
            <a:pPr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 smtClean="0">
                <a:latin typeface="Manrope" panose="020B0604020202020204" charset="0"/>
              </a:rPr>
              <a:t>Сложность конструкции</a:t>
            </a:r>
          </a:p>
          <a:p>
            <a:pPr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 smtClean="0">
                <a:latin typeface="Manrope" panose="020B0604020202020204" charset="0"/>
              </a:rPr>
              <a:t>Сложность алгоритма работы</a:t>
            </a:r>
            <a:endParaRPr lang="ru-RU" sz="1600" dirty="0">
              <a:latin typeface="Manrope" panose="020B060402020202020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>
              <a:solidFill>
                <a:srgbClr val="3C78D8"/>
              </a:solidFill>
              <a:latin typeface="Manrope" panose="020B0604020202020204" charset="0"/>
            </a:endParaRPr>
          </a:p>
        </p:txBody>
      </p:sp>
      <p:sp>
        <p:nvSpPr>
          <p:cNvPr id="1115" name="Google Shape;1115;p42"/>
          <p:cNvSpPr txBox="1">
            <a:spLocks noGrp="1"/>
          </p:cNvSpPr>
          <p:nvPr>
            <p:ph type="subTitle" idx="4"/>
          </p:nvPr>
        </p:nvSpPr>
        <p:spPr>
          <a:xfrm>
            <a:off x="1960880" y="3852028"/>
            <a:ext cx="2244002" cy="10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03746" lvl="1" indent="0" algn="r">
              <a:buSzPct val="100000"/>
              <a:defRPr sz="2800">
                <a:solidFill>
                  <a:srgbClr val="FFFFFF"/>
                </a:solidFill>
                <a:latin typeface="TT Supermolot Neue Condensed"/>
                <a:ea typeface="TT Supermolot Neue Condensed"/>
                <a:cs typeface="TT Supermolot Neue Condensed"/>
                <a:sym typeface="TT Supermolot Neue Condensed"/>
              </a:defRPr>
            </a:pPr>
            <a:r>
              <a:rPr lang="ru-RU" sz="1600" dirty="0">
                <a:latin typeface="Manrope" panose="020B0604020202020204" charset="0"/>
              </a:rPr>
              <a:t>Возможность  переноса центра массы робота</a:t>
            </a:r>
          </a:p>
        </p:txBody>
      </p:sp>
      <p:sp>
        <p:nvSpPr>
          <p:cNvPr id="4" name="Google Shape;1111;p42">
            <a:extLst>
              <a:ext uri="{FF2B5EF4-FFF2-40B4-BE49-F238E27FC236}">
                <a16:creationId xmlns:a16="http://schemas.microsoft.com/office/drawing/2014/main" id="{8706D4FC-4240-B41D-98F2-15EE0E4838D3}"/>
              </a:ext>
            </a:extLst>
          </p:cNvPr>
          <p:cNvSpPr txBox="1">
            <a:spLocks/>
          </p:cNvSpPr>
          <p:nvPr/>
        </p:nvSpPr>
        <p:spPr>
          <a:xfrm>
            <a:off x="534033" y="4360678"/>
            <a:ext cx="253402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r>
              <a:rPr lang="en-US" sz="3200" dirty="0">
                <a:solidFill>
                  <a:srgbClr val="3C78D8"/>
                </a:solidFill>
              </a:rPr>
              <a:t>EXP</a:t>
            </a:r>
            <a:r>
              <a:rPr lang="en-US" sz="3200" dirty="0"/>
              <a:t>LINER</a:t>
            </a:r>
          </a:p>
        </p:txBody>
      </p:sp>
      <p:sp>
        <p:nvSpPr>
          <p:cNvPr id="10" name="Google Shape;1113;p42">
            <a:extLst>
              <a:ext uri="{FF2B5EF4-FFF2-40B4-BE49-F238E27FC236}">
                <a16:creationId xmlns:a16="http://schemas.microsoft.com/office/drawing/2014/main" id="{9B06E29B-2A21-68E3-B2F0-13724C4F7204}"/>
              </a:ext>
            </a:extLst>
          </p:cNvPr>
          <p:cNvSpPr txBox="1">
            <a:spLocks/>
          </p:cNvSpPr>
          <p:nvPr/>
        </p:nvSpPr>
        <p:spPr>
          <a:xfrm>
            <a:off x="4323457" y="842109"/>
            <a:ext cx="2491740" cy="1243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275888" lvl="1" indent="0" algn="l">
              <a:buSzPct val="100000"/>
              <a:defRPr sz="2500">
                <a:solidFill>
                  <a:srgbClr val="FFFFFF"/>
                </a:solidFill>
                <a:latin typeface="TT Supermolot Condensed"/>
                <a:ea typeface="TT Supermolot Condensed"/>
                <a:cs typeface="TT Supermolot Condensed"/>
                <a:sym typeface="TT Supermolot Condensed"/>
              </a:defRPr>
            </a:pPr>
            <a:r>
              <a:rPr lang="ru-RU" sz="1600" dirty="0" smtClean="0">
                <a:latin typeface="Manrope" panose="020B0604020202020204" charset="0"/>
              </a:rPr>
              <a:t>Способен изменять расстояние между датчиками и проводом</a:t>
            </a:r>
            <a:endParaRPr lang="ru-RU" sz="1600" dirty="0">
              <a:latin typeface="Manrope" panose="020B0604020202020204" charset="0"/>
            </a:endParaRPr>
          </a:p>
        </p:txBody>
      </p:sp>
      <p:sp>
        <p:nvSpPr>
          <p:cNvPr id="13" name="Google Shape;1113;p42">
            <a:extLst>
              <a:ext uri="{FF2B5EF4-FFF2-40B4-BE49-F238E27FC236}">
                <a16:creationId xmlns:a16="http://schemas.microsoft.com/office/drawing/2014/main" id="{EF73FB8D-44AA-8C44-F06D-F0C98197EFA0}"/>
              </a:ext>
            </a:extLst>
          </p:cNvPr>
          <p:cNvSpPr txBox="1">
            <a:spLocks/>
          </p:cNvSpPr>
          <p:nvPr/>
        </p:nvSpPr>
        <p:spPr>
          <a:xfrm>
            <a:off x="519205" y="298845"/>
            <a:ext cx="3450314" cy="2158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None/>
              <a:defRPr sz="1400" b="0" i="0" u="none" strike="noStrike" cap="none"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0" indent="0"/>
            <a:r>
              <a:rPr lang="ru-RU" sz="1600" dirty="0" smtClean="0">
                <a:solidFill>
                  <a:srgbClr val="3C78D8"/>
                </a:solidFill>
                <a:latin typeface="Manrope" panose="020B0604020202020204" charset="0"/>
              </a:rPr>
              <a:t>+</a:t>
            </a:r>
          </a:p>
          <a:p>
            <a:pPr marL="0" indent="0"/>
            <a:r>
              <a:rPr lang="ru-RU" sz="1600" dirty="0" smtClean="0">
                <a:solidFill>
                  <a:schemeClr val="bg1"/>
                </a:solidFill>
                <a:latin typeface="Manrope" panose="020B0604020202020204" charset="0"/>
              </a:rPr>
              <a:t>Скорость передвижения</a:t>
            </a:r>
          </a:p>
          <a:p>
            <a:pPr marL="0" indent="0"/>
            <a:r>
              <a:rPr lang="ru-RU" sz="1600" dirty="0" smtClean="0">
                <a:solidFill>
                  <a:schemeClr val="bg1"/>
                </a:solidFill>
                <a:latin typeface="Manrope" panose="020B0604020202020204" charset="0"/>
              </a:rPr>
              <a:t>Стабильность работы</a:t>
            </a:r>
            <a:endParaRPr lang="ru-RU" sz="1600" dirty="0">
              <a:solidFill>
                <a:schemeClr val="bg1"/>
              </a:solidFill>
              <a:latin typeface="Manrope" panose="020B0604020202020204" charset="0"/>
            </a:endParaRPr>
          </a:p>
          <a:p>
            <a:pPr marL="0" indent="0"/>
            <a:r>
              <a:rPr lang="ru-RU" sz="1600" dirty="0" smtClean="0">
                <a:solidFill>
                  <a:srgbClr val="3C78D8"/>
                </a:solidFill>
                <a:latin typeface="Manrope" panose="020B0604020202020204" charset="0"/>
              </a:rPr>
              <a:t>-</a:t>
            </a:r>
            <a:endParaRPr lang="ru-RU" sz="1600" dirty="0">
              <a:solidFill>
                <a:srgbClr val="3C78D8"/>
              </a:solidFill>
              <a:latin typeface="Manrope" panose="020B0604020202020204" charset="0"/>
            </a:endParaRPr>
          </a:p>
          <a:p>
            <a:pPr marL="0" indent="0"/>
            <a:r>
              <a:rPr lang="ru-RU" sz="1600" dirty="0" smtClean="0">
                <a:solidFill>
                  <a:schemeClr val="bg1"/>
                </a:solidFill>
                <a:latin typeface="Manrope" panose="020B0604020202020204" charset="0"/>
              </a:rPr>
              <a:t>Необходимость двух проводов для работы</a:t>
            </a:r>
          </a:p>
          <a:p>
            <a:pPr marL="0" indent="0"/>
            <a:r>
              <a:rPr lang="ru-RU" sz="1600" dirty="0" smtClean="0">
                <a:solidFill>
                  <a:schemeClr val="bg1"/>
                </a:solidFill>
                <a:latin typeface="Manrope" panose="020B0604020202020204" charset="0"/>
              </a:rPr>
              <a:t>Отсутствие хорошей балансировки</a:t>
            </a:r>
            <a:endParaRPr lang="ru-RU" sz="1600" dirty="0">
              <a:solidFill>
                <a:schemeClr val="bg1"/>
              </a:solidFill>
              <a:latin typeface="Manrope" panose="020B060402020202020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5695EAD-221A-84CE-5B3D-DBCA6F69B1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57" t="11848" r="42581" b="56"/>
          <a:stretch/>
        </p:blipFill>
        <p:spPr>
          <a:xfrm>
            <a:off x="534033" y="2457452"/>
            <a:ext cx="2175232" cy="1987046"/>
          </a:xfrm>
          <a:custGeom>
            <a:avLst/>
            <a:gdLst>
              <a:gd name="connsiteX0" fmla="*/ 1087616 w 2175232"/>
              <a:gd name="connsiteY0" fmla="*/ 0 h 1987046"/>
              <a:gd name="connsiteX1" fmla="*/ 2175232 w 2175232"/>
              <a:gd name="connsiteY1" fmla="*/ 993523 h 1987046"/>
              <a:gd name="connsiteX2" fmla="*/ 1087616 w 2175232"/>
              <a:gd name="connsiteY2" fmla="*/ 1987046 h 1987046"/>
              <a:gd name="connsiteX3" fmla="*/ 0 w 2175232"/>
              <a:gd name="connsiteY3" fmla="*/ 993523 h 1987046"/>
              <a:gd name="connsiteX4" fmla="*/ 1087616 w 2175232"/>
              <a:gd name="connsiteY4" fmla="*/ 0 h 1987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232" h="1987046">
                <a:moveTo>
                  <a:pt x="1087616" y="0"/>
                </a:moveTo>
                <a:cubicBezTo>
                  <a:pt x="1688290" y="0"/>
                  <a:pt x="2175232" y="444815"/>
                  <a:pt x="2175232" y="993523"/>
                </a:cubicBezTo>
                <a:cubicBezTo>
                  <a:pt x="2175232" y="1542231"/>
                  <a:pt x="1688290" y="1987046"/>
                  <a:pt x="1087616" y="1987046"/>
                </a:cubicBezTo>
                <a:cubicBezTo>
                  <a:pt x="486942" y="1987046"/>
                  <a:pt x="0" y="1542231"/>
                  <a:pt x="0" y="993523"/>
                </a:cubicBezTo>
                <a:cubicBezTo>
                  <a:pt x="0" y="444815"/>
                  <a:pt x="486942" y="0"/>
                  <a:pt x="1087616" y="0"/>
                </a:cubicBezTo>
                <a:close/>
              </a:path>
            </a:pathLst>
          </a:custGeom>
        </p:spPr>
      </p:pic>
      <p:sp>
        <p:nvSpPr>
          <p:cNvPr id="11" name="TextBox 10"/>
          <p:cNvSpPr txBox="1"/>
          <p:nvPr/>
        </p:nvSpPr>
        <p:spPr>
          <a:xfrm>
            <a:off x="8705563" y="0"/>
            <a:ext cx="438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8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1" grpId="0"/>
      <p:bldP spid="1113" grpId="0"/>
      <p:bldP spid="1115" grpId="0" build="p"/>
      <p:bldP spid="4" grpId="0"/>
      <p:bldP spid="10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5" name="Google Shape;2395;p58"/>
          <p:cNvSpPr txBox="1">
            <a:spLocks noGrp="1"/>
          </p:cNvSpPr>
          <p:nvPr>
            <p:ph type="title"/>
          </p:nvPr>
        </p:nvSpPr>
        <p:spPr>
          <a:xfrm>
            <a:off x="2038337" y="1843780"/>
            <a:ext cx="5213100" cy="11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dirty="0" smtClean="0"/>
              <a:t>Наши решения</a:t>
            </a:r>
            <a:endParaRPr sz="6600" dirty="0"/>
          </a:p>
        </p:txBody>
      </p:sp>
      <p:grpSp>
        <p:nvGrpSpPr>
          <p:cNvPr id="2397" name="Google Shape;2397;p58"/>
          <p:cNvGrpSpPr/>
          <p:nvPr/>
        </p:nvGrpSpPr>
        <p:grpSpPr>
          <a:xfrm>
            <a:off x="7524900" y="3272538"/>
            <a:ext cx="1239902" cy="1630077"/>
            <a:chOff x="7843700" y="3649700"/>
            <a:chExt cx="810976" cy="1066176"/>
          </a:xfrm>
        </p:grpSpPr>
        <p:sp>
          <p:nvSpPr>
            <p:cNvPr id="2398" name="Google Shape;2398;p58"/>
            <p:cNvSpPr/>
            <p:nvPr/>
          </p:nvSpPr>
          <p:spPr>
            <a:xfrm>
              <a:off x="7931415" y="3687590"/>
              <a:ext cx="24644" cy="161586"/>
            </a:xfrm>
            <a:custGeom>
              <a:avLst/>
              <a:gdLst/>
              <a:ahLst/>
              <a:cxnLst/>
              <a:rect l="l" t="t" r="r" b="b"/>
              <a:pathLst>
                <a:path w="413" h="2708" extrusionOk="0">
                  <a:moveTo>
                    <a:pt x="279" y="1"/>
                  </a:moveTo>
                  <a:lnTo>
                    <a:pt x="201" y="1"/>
                  </a:lnTo>
                  <a:lnTo>
                    <a:pt x="123" y="1"/>
                  </a:lnTo>
                  <a:lnTo>
                    <a:pt x="1" y="2708"/>
                  </a:lnTo>
                  <a:lnTo>
                    <a:pt x="201" y="2708"/>
                  </a:lnTo>
                  <a:lnTo>
                    <a:pt x="413" y="2708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58"/>
            <p:cNvSpPr/>
            <p:nvPr/>
          </p:nvSpPr>
          <p:spPr>
            <a:xfrm>
              <a:off x="7913514" y="3649700"/>
              <a:ext cx="59849" cy="59909"/>
            </a:xfrm>
            <a:custGeom>
              <a:avLst/>
              <a:gdLst/>
              <a:ahLst/>
              <a:cxnLst/>
              <a:rect l="l" t="t" r="r" b="b"/>
              <a:pathLst>
                <a:path w="1003" h="1004" extrusionOk="0">
                  <a:moveTo>
                    <a:pt x="1003" y="502"/>
                  </a:moveTo>
                  <a:cubicBezTo>
                    <a:pt x="1003" y="781"/>
                    <a:pt x="780" y="1003"/>
                    <a:pt x="501" y="1003"/>
                  </a:cubicBezTo>
                  <a:cubicBezTo>
                    <a:pt x="234" y="1003"/>
                    <a:pt x="0" y="781"/>
                    <a:pt x="0" y="502"/>
                  </a:cubicBezTo>
                  <a:cubicBezTo>
                    <a:pt x="0" y="224"/>
                    <a:pt x="234" y="1"/>
                    <a:pt x="501" y="1"/>
                  </a:cubicBezTo>
                  <a:cubicBezTo>
                    <a:pt x="780" y="1"/>
                    <a:pt x="1003" y="224"/>
                    <a:pt x="1003" y="502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58"/>
            <p:cNvSpPr/>
            <p:nvPr/>
          </p:nvSpPr>
          <p:spPr>
            <a:xfrm>
              <a:off x="7915483" y="3815880"/>
              <a:ext cx="63847" cy="173520"/>
            </a:xfrm>
            <a:custGeom>
              <a:avLst/>
              <a:gdLst/>
              <a:ahLst/>
              <a:cxnLst/>
              <a:rect l="l" t="t" r="r" b="b"/>
              <a:pathLst>
                <a:path w="1070" h="2908" extrusionOk="0">
                  <a:moveTo>
                    <a:pt x="1070" y="2908"/>
                  </a:moveTo>
                  <a:lnTo>
                    <a:pt x="0" y="2440"/>
                  </a:lnTo>
                  <a:lnTo>
                    <a:pt x="0" y="468"/>
                  </a:lnTo>
                  <a:lnTo>
                    <a:pt x="107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58"/>
            <p:cNvSpPr/>
            <p:nvPr/>
          </p:nvSpPr>
          <p:spPr>
            <a:xfrm>
              <a:off x="7915483" y="3837182"/>
              <a:ext cx="14679" cy="130976"/>
            </a:xfrm>
            <a:custGeom>
              <a:avLst/>
              <a:gdLst/>
              <a:ahLst/>
              <a:cxnLst/>
              <a:rect l="l" t="t" r="r" b="b"/>
              <a:pathLst>
                <a:path w="246" h="2195" extrusionOk="0">
                  <a:moveTo>
                    <a:pt x="246" y="0"/>
                  </a:moveTo>
                  <a:lnTo>
                    <a:pt x="0" y="111"/>
                  </a:lnTo>
                  <a:lnTo>
                    <a:pt x="0" y="2083"/>
                  </a:lnTo>
                  <a:lnTo>
                    <a:pt x="246" y="2194"/>
                  </a:lnTo>
                  <a:lnTo>
                    <a:pt x="246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58"/>
            <p:cNvSpPr/>
            <p:nvPr/>
          </p:nvSpPr>
          <p:spPr>
            <a:xfrm>
              <a:off x="8518331" y="3815880"/>
              <a:ext cx="64563" cy="173520"/>
            </a:xfrm>
            <a:custGeom>
              <a:avLst/>
              <a:gdLst/>
              <a:ahLst/>
              <a:cxnLst/>
              <a:rect l="l" t="t" r="r" b="b"/>
              <a:pathLst>
                <a:path w="1082" h="2908" extrusionOk="0">
                  <a:moveTo>
                    <a:pt x="1" y="2908"/>
                  </a:moveTo>
                  <a:lnTo>
                    <a:pt x="1081" y="2440"/>
                  </a:lnTo>
                  <a:lnTo>
                    <a:pt x="1081" y="468"/>
                  </a:lnTo>
                  <a:lnTo>
                    <a:pt x="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58"/>
            <p:cNvSpPr/>
            <p:nvPr/>
          </p:nvSpPr>
          <p:spPr>
            <a:xfrm>
              <a:off x="8401377" y="4191440"/>
              <a:ext cx="253299" cy="333018"/>
            </a:xfrm>
            <a:custGeom>
              <a:avLst/>
              <a:gdLst/>
              <a:ahLst/>
              <a:cxnLst/>
              <a:rect l="l" t="t" r="r" b="b"/>
              <a:pathLst>
                <a:path w="4245" h="5581" extrusionOk="0">
                  <a:moveTo>
                    <a:pt x="702" y="0"/>
                  </a:moveTo>
                  <a:cubicBezTo>
                    <a:pt x="702" y="0"/>
                    <a:pt x="2339" y="323"/>
                    <a:pt x="3041" y="1370"/>
                  </a:cubicBezTo>
                  <a:cubicBezTo>
                    <a:pt x="4044" y="2863"/>
                    <a:pt x="4244" y="4344"/>
                    <a:pt x="3030" y="4968"/>
                  </a:cubicBezTo>
                  <a:cubicBezTo>
                    <a:pt x="1816" y="5581"/>
                    <a:pt x="0" y="1459"/>
                    <a:pt x="189" y="1136"/>
                  </a:cubicBezTo>
                  <a:cubicBezTo>
                    <a:pt x="368" y="802"/>
                    <a:pt x="702" y="0"/>
                    <a:pt x="70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58"/>
            <p:cNvSpPr/>
            <p:nvPr/>
          </p:nvSpPr>
          <p:spPr>
            <a:xfrm>
              <a:off x="8446548" y="4331007"/>
              <a:ext cx="197448" cy="178831"/>
            </a:xfrm>
            <a:custGeom>
              <a:avLst/>
              <a:gdLst/>
              <a:ahLst/>
              <a:cxnLst/>
              <a:rect l="l" t="t" r="r" b="b"/>
              <a:pathLst>
                <a:path w="3309" h="2997" extrusionOk="0">
                  <a:moveTo>
                    <a:pt x="2407" y="301"/>
                  </a:moveTo>
                  <a:cubicBezTo>
                    <a:pt x="1683" y="736"/>
                    <a:pt x="780" y="780"/>
                    <a:pt x="1" y="479"/>
                  </a:cubicBezTo>
                  <a:cubicBezTo>
                    <a:pt x="602" y="1671"/>
                    <a:pt x="1538" y="2997"/>
                    <a:pt x="2273" y="2629"/>
                  </a:cubicBezTo>
                  <a:cubicBezTo>
                    <a:pt x="3220" y="2139"/>
                    <a:pt x="3309" y="1125"/>
                    <a:pt x="2819" y="0"/>
                  </a:cubicBezTo>
                  <a:cubicBezTo>
                    <a:pt x="2696" y="112"/>
                    <a:pt x="2563" y="212"/>
                    <a:pt x="2407" y="30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58"/>
            <p:cNvSpPr/>
            <p:nvPr/>
          </p:nvSpPr>
          <p:spPr>
            <a:xfrm>
              <a:off x="7843700" y="4191440"/>
              <a:ext cx="253299" cy="333018"/>
            </a:xfrm>
            <a:custGeom>
              <a:avLst/>
              <a:gdLst/>
              <a:ahLst/>
              <a:cxnLst/>
              <a:rect l="l" t="t" r="r" b="b"/>
              <a:pathLst>
                <a:path w="4245" h="5581" extrusionOk="0">
                  <a:moveTo>
                    <a:pt x="3543" y="0"/>
                  </a:moveTo>
                  <a:cubicBezTo>
                    <a:pt x="3543" y="0"/>
                    <a:pt x="1905" y="323"/>
                    <a:pt x="1203" y="1370"/>
                  </a:cubicBezTo>
                  <a:cubicBezTo>
                    <a:pt x="201" y="2863"/>
                    <a:pt x="0" y="4344"/>
                    <a:pt x="1215" y="4968"/>
                  </a:cubicBezTo>
                  <a:cubicBezTo>
                    <a:pt x="2429" y="5581"/>
                    <a:pt x="4244" y="1459"/>
                    <a:pt x="4055" y="1136"/>
                  </a:cubicBezTo>
                  <a:cubicBezTo>
                    <a:pt x="3877" y="802"/>
                    <a:pt x="3543" y="0"/>
                    <a:pt x="35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58"/>
            <p:cNvSpPr/>
            <p:nvPr/>
          </p:nvSpPr>
          <p:spPr>
            <a:xfrm>
              <a:off x="7854321" y="4332976"/>
              <a:ext cx="205444" cy="178234"/>
            </a:xfrm>
            <a:custGeom>
              <a:avLst/>
              <a:gdLst/>
              <a:ahLst/>
              <a:cxnLst/>
              <a:rect l="l" t="t" r="r" b="b"/>
              <a:pathLst>
                <a:path w="3443" h="2987" extrusionOk="0">
                  <a:moveTo>
                    <a:pt x="3354" y="56"/>
                  </a:moveTo>
                  <a:cubicBezTo>
                    <a:pt x="2908" y="391"/>
                    <a:pt x="2340" y="580"/>
                    <a:pt x="1839" y="524"/>
                  </a:cubicBezTo>
                  <a:cubicBezTo>
                    <a:pt x="1326" y="469"/>
                    <a:pt x="870" y="279"/>
                    <a:pt x="480" y="1"/>
                  </a:cubicBezTo>
                  <a:cubicBezTo>
                    <a:pt x="1" y="1115"/>
                    <a:pt x="101" y="2117"/>
                    <a:pt x="1037" y="2596"/>
                  </a:cubicBezTo>
                  <a:cubicBezTo>
                    <a:pt x="1827" y="2986"/>
                    <a:pt x="2852" y="1427"/>
                    <a:pt x="3443" y="168"/>
                  </a:cubicBezTo>
                  <a:cubicBezTo>
                    <a:pt x="3409" y="134"/>
                    <a:pt x="3376" y="90"/>
                    <a:pt x="3354" y="56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58"/>
            <p:cNvSpPr/>
            <p:nvPr/>
          </p:nvSpPr>
          <p:spPr>
            <a:xfrm>
              <a:off x="8411342" y="4191977"/>
              <a:ext cx="192794" cy="304675"/>
            </a:xfrm>
            <a:custGeom>
              <a:avLst/>
              <a:gdLst/>
              <a:ahLst/>
              <a:cxnLst/>
              <a:rect l="l" t="t" r="r" b="b"/>
              <a:pathLst>
                <a:path w="3231" h="5106" extrusionOk="0">
                  <a:moveTo>
                    <a:pt x="500" y="1"/>
                  </a:moveTo>
                  <a:cubicBezTo>
                    <a:pt x="461" y="1"/>
                    <a:pt x="424" y="9"/>
                    <a:pt x="390" y="25"/>
                  </a:cubicBezTo>
                  <a:cubicBezTo>
                    <a:pt x="0" y="214"/>
                    <a:pt x="223" y="1495"/>
                    <a:pt x="902" y="2898"/>
                  </a:cubicBezTo>
                  <a:cubicBezTo>
                    <a:pt x="1525" y="4175"/>
                    <a:pt x="2308" y="5105"/>
                    <a:pt x="2734" y="5105"/>
                  </a:cubicBezTo>
                  <a:cubicBezTo>
                    <a:pt x="2772" y="5105"/>
                    <a:pt x="2808" y="5097"/>
                    <a:pt x="2841" y="5082"/>
                  </a:cubicBezTo>
                  <a:cubicBezTo>
                    <a:pt x="3231" y="4892"/>
                    <a:pt x="3008" y="3611"/>
                    <a:pt x="2328" y="2208"/>
                  </a:cubicBezTo>
                  <a:cubicBezTo>
                    <a:pt x="1706" y="922"/>
                    <a:pt x="934" y="1"/>
                    <a:pt x="500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58"/>
            <p:cNvSpPr/>
            <p:nvPr/>
          </p:nvSpPr>
          <p:spPr>
            <a:xfrm>
              <a:off x="7894241" y="4191977"/>
              <a:ext cx="193450" cy="304675"/>
            </a:xfrm>
            <a:custGeom>
              <a:avLst/>
              <a:gdLst/>
              <a:ahLst/>
              <a:cxnLst/>
              <a:rect l="l" t="t" r="r" b="b"/>
              <a:pathLst>
                <a:path w="3242" h="5106" extrusionOk="0">
                  <a:moveTo>
                    <a:pt x="2741" y="1"/>
                  </a:moveTo>
                  <a:cubicBezTo>
                    <a:pt x="2306" y="1"/>
                    <a:pt x="1526" y="922"/>
                    <a:pt x="913" y="2208"/>
                  </a:cubicBezTo>
                  <a:cubicBezTo>
                    <a:pt x="234" y="3611"/>
                    <a:pt x="0" y="4892"/>
                    <a:pt x="401" y="5082"/>
                  </a:cubicBezTo>
                  <a:cubicBezTo>
                    <a:pt x="433" y="5097"/>
                    <a:pt x="469" y="5105"/>
                    <a:pt x="508" y="5105"/>
                  </a:cubicBezTo>
                  <a:cubicBezTo>
                    <a:pt x="934" y="5105"/>
                    <a:pt x="1716" y="4175"/>
                    <a:pt x="2339" y="2898"/>
                  </a:cubicBezTo>
                  <a:cubicBezTo>
                    <a:pt x="3008" y="1495"/>
                    <a:pt x="3241" y="214"/>
                    <a:pt x="2852" y="25"/>
                  </a:cubicBezTo>
                  <a:cubicBezTo>
                    <a:pt x="2818" y="9"/>
                    <a:pt x="2781" y="1"/>
                    <a:pt x="2741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58"/>
            <p:cNvSpPr/>
            <p:nvPr/>
          </p:nvSpPr>
          <p:spPr>
            <a:xfrm>
              <a:off x="8415340" y="4642721"/>
              <a:ext cx="73155" cy="73155"/>
            </a:xfrm>
            <a:custGeom>
              <a:avLst/>
              <a:gdLst/>
              <a:ahLst/>
              <a:cxnLst/>
              <a:rect l="l" t="t" r="r" b="b"/>
              <a:pathLst>
                <a:path w="1226" h="1226" extrusionOk="0">
                  <a:moveTo>
                    <a:pt x="0" y="1"/>
                  </a:moveTo>
                  <a:lnTo>
                    <a:pt x="0" y="736"/>
                  </a:lnTo>
                  <a:cubicBezTo>
                    <a:pt x="0" y="1003"/>
                    <a:pt x="167" y="1226"/>
                    <a:pt x="379" y="1226"/>
                  </a:cubicBezTo>
                  <a:lnTo>
                    <a:pt x="847" y="1226"/>
                  </a:lnTo>
                  <a:cubicBezTo>
                    <a:pt x="1058" y="1226"/>
                    <a:pt x="1225" y="1003"/>
                    <a:pt x="1225" y="736"/>
                  </a:cubicBezTo>
                  <a:lnTo>
                    <a:pt x="1225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58"/>
            <p:cNvSpPr/>
            <p:nvPr/>
          </p:nvSpPr>
          <p:spPr>
            <a:xfrm>
              <a:off x="8415340" y="4642721"/>
              <a:ext cx="22615" cy="73155"/>
            </a:xfrm>
            <a:custGeom>
              <a:avLst/>
              <a:gdLst/>
              <a:ahLst/>
              <a:cxnLst/>
              <a:rect l="l" t="t" r="r" b="b"/>
              <a:pathLst>
                <a:path w="379" h="1226" extrusionOk="0">
                  <a:moveTo>
                    <a:pt x="0" y="1"/>
                  </a:moveTo>
                  <a:lnTo>
                    <a:pt x="0" y="736"/>
                  </a:lnTo>
                  <a:cubicBezTo>
                    <a:pt x="0" y="1003"/>
                    <a:pt x="167" y="1226"/>
                    <a:pt x="379" y="1226"/>
                  </a:cubicBezTo>
                  <a:lnTo>
                    <a:pt x="379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58"/>
            <p:cNvSpPr/>
            <p:nvPr/>
          </p:nvSpPr>
          <p:spPr>
            <a:xfrm>
              <a:off x="8465821" y="4642721"/>
              <a:ext cx="22675" cy="73155"/>
            </a:xfrm>
            <a:custGeom>
              <a:avLst/>
              <a:gdLst/>
              <a:ahLst/>
              <a:cxnLst/>
              <a:rect l="l" t="t" r="r" b="b"/>
              <a:pathLst>
                <a:path w="380" h="1226" extrusionOk="0">
                  <a:moveTo>
                    <a:pt x="1" y="1"/>
                  </a:moveTo>
                  <a:lnTo>
                    <a:pt x="1" y="1226"/>
                  </a:lnTo>
                  <a:cubicBezTo>
                    <a:pt x="212" y="1226"/>
                    <a:pt x="379" y="1003"/>
                    <a:pt x="379" y="736"/>
                  </a:cubicBezTo>
                  <a:lnTo>
                    <a:pt x="379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58"/>
            <p:cNvSpPr/>
            <p:nvPr/>
          </p:nvSpPr>
          <p:spPr>
            <a:xfrm>
              <a:off x="8009881" y="4642721"/>
              <a:ext cx="73155" cy="73155"/>
            </a:xfrm>
            <a:custGeom>
              <a:avLst/>
              <a:gdLst/>
              <a:ahLst/>
              <a:cxnLst/>
              <a:rect l="l" t="t" r="r" b="b"/>
              <a:pathLst>
                <a:path w="1226" h="1226" extrusionOk="0">
                  <a:moveTo>
                    <a:pt x="0" y="1"/>
                  </a:moveTo>
                  <a:lnTo>
                    <a:pt x="0" y="736"/>
                  </a:lnTo>
                  <a:cubicBezTo>
                    <a:pt x="0" y="1003"/>
                    <a:pt x="167" y="1226"/>
                    <a:pt x="379" y="1226"/>
                  </a:cubicBezTo>
                  <a:lnTo>
                    <a:pt x="847" y="1226"/>
                  </a:lnTo>
                  <a:cubicBezTo>
                    <a:pt x="1058" y="1226"/>
                    <a:pt x="1226" y="1003"/>
                    <a:pt x="1226" y="736"/>
                  </a:cubicBezTo>
                  <a:lnTo>
                    <a:pt x="1226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58"/>
            <p:cNvSpPr/>
            <p:nvPr/>
          </p:nvSpPr>
          <p:spPr>
            <a:xfrm>
              <a:off x="8009881" y="4642721"/>
              <a:ext cx="22615" cy="73155"/>
            </a:xfrm>
            <a:custGeom>
              <a:avLst/>
              <a:gdLst/>
              <a:ahLst/>
              <a:cxnLst/>
              <a:rect l="l" t="t" r="r" b="b"/>
              <a:pathLst>
                <a:path w="379" h="1226" extrusionOk="0">
                  <a:moveTo>
                    <a:pt x="0" y="1"/>
                  </a:moveTo>
                  <a:lnTo>
                    <a:pt x="0" y="736"/>
                  </a:lnTo>
                  <a:cubicBezTo>
                    <a:pt x="0" y="1003"/>
                    <a:pt x="167" y="1226"/>
                    <a:pt x="379" y="1226"/>
                  </a:cubicBezTo>
                  <a:lnTo>
                    <a:pt x="379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58"/>
            <p:cNvSpPr/>
            <p:nvPr/>
          </p:nvSpPr>
          <p:spPr>
            <a:xfrm>
              <a:off x="8060362" y="4642721"/>
              <a:ext cx="22675" cy="73155"/>
            </a:xfrm>
            <a:custGeom>
              <a:avLst/>
              <a:gdLst/>
              <a:ahLst/>
              <a:cxnLst/>
              <a:rect l="l" t="t" r="r" b="b"/>
              <a:pathLst>
                <a:path w="380" h="1226" extrusionOk="0">
                  <a:moveTo>
                    <a:pt x="1" y="1"/>
                  </a:moveTo>
                  <a:lnTo>
                    <a:pt x="1" y="1226"/>
                  </a:lnTo>
                  <a:cubicBezTo>
                    <a:pt x="212" y="1226"/>
                    <a:pt x="380" y="1003"/>
                    <a:pt x="380" y="736"/>
                  </a:cubicBezTo>
                  <a:lnTo>
                    <a:pt x="380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58"/>
            <p:cNvSpPr/>
            <p:nvPr/>
          </p:nvSpPr>
          <p:spPr>
            <a:xfrm>
              <a:off x="7904206" y="4095730"/>
              <a:ext cx="689964" cy="583632"/>
            </a:xfrm>
            <a:custGeom>
              <a:avLst/>
              <a:gdLst/>
              <a:ahLst/>
              <a:cxnLst/>
              <a:rect l="l" t="t" r="r" b="b"/>
              <a:pathLst>
                <a:path w="11563" h="9781" extrusionOk="0">
                  <a:moveTo>
                    <a:pt x="7140" y="0"/>
                  </a:moveTo>
                  <a:lnTo>
                    <a:pt x="5781" y="0"/>
                  </a:lnTo>
                  <a:lnTo>
                    <a:pt x="4422" y="0"/>
                  </a:lnTo>
                  <a:cubicBezTo>
                    <a:pt x="4422" y="0"/>
                    <a:pt x="78" y="2863"/>
                    <a:pt x="11" y="8098"/>
                  </a:cubicBezTo>
                  <a:cubicBezTo>
                    <a:pt x="0" y="9012"/>
                    <a:pt x="813" y="9780"/>
                    <a:pt x="1771" y="9780"/>
                  </a:cubicBezTo>
                  <a:lnTo>
                    <a:pt x="5781" y="9780"/>
                  </a:lnTo>
                  <a:lnTo>
                    <a:pt x="9791" y="9780"/>
                  </a:lnTo>
                  <a:cubicBezTo>
                    <a:pt x="10749" y="9780"/>
                    <a:pt x="11562" y="9012"/>
                    <a:pt x="11551" y="8098"/>
                  </a:cubicBezTo>
                  <a:cubicBezTo>
                    <a:pt x="11484" y="2863"/>
                    <a:pt x="7140" y="0"/>
                    <a:pt x="7140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58"/>
            <p:cNvSpPr/>
            <p:nvPr/>
          </p:nvSpPr>
          <p:spPr>
            <a:xfrm>
              <a:off x="7917452" y="4626133"/>
              <a:ext cx="663411" cy="53226"/>
            </a:xfrm>
            <a:custGeom>
              <a:avLst/>
              <a:gdLst/>
              <a:ahLst/>
              <a:cxnLst/>
              <a:rect l="l" t="t" r="r" b="b"/>
              <a:pathLst>
                <a:path w="11118" h="892" extrusionOk="0">
                  <a:moveTo>
                    <a:pt x="1" y="0"/>
                  </a:moveTo>
                  <a:cubicBezTo>
                    <a:pt x="302" y="524"/>
                    <a:pt x="892" y="891"/>
                    <a:pt x="1549" y="891"/>
                  </a:cubicBezTo>
                  <a:lnTo>
                    <a:pt x="9569" y="891"/>
                  </a:lnTo>
                  <a:cubicBezTo>
                    <a:pt x="10227" y="891"/>
                    <a:pt x="10817" y="524"/>
                    <a:pt x="11118" y="0"/>
                  </a:cubicBezTo>
                  <a:lnTo>
                    <a:pt x="11118" y="0"/>
                  </a:lnTo>
                  <a:cubicBezTo>
                    <a:pt x="10783" y="357"/>
                    <a:pt x="10282" y="590"/>
                    <a:pt x="9725" y="590"/>
                  </a:cubicBezTo>
                  <a:lnTo>
                    <a:pt x="1393" y="590"/>
                  </a:lnTo>
                  <a:cubicBezTo>
                    <a:pt x="836" y="590"/>
                    <a:pt x="335" y="357"/>
                    <a:pt x="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58"/>
            <p:cNvSpPr/>
            <p:nvPr/>
          </p:nvSpPr>
          <p:spPr>
            <a:xfrm>
              <a:off x="8005227" y="4123596"/>
              <a:ext cx="487922" cy="284566"/>
            </a:xfrm>
            <a:custGeom>
              <a:avLst/>
              <a:gdLst/>
              <a:ahLst/>
              <a:cxnLst/>
              <a:rect l="l" t="t" r="r" b="b"/>
              <a:pathLst>
                <a:path w="8177" h="4769" extrusionOk="0">
                  <a:moveTo>
                    <a:pt x="4088" y="4768"/>
                  </a:moveTo>
                  <a:cubicBezTo>
                    <a:pt x="5815" y="4768"/>
                    <a:pt x="7330" y="4134"/>
                    <a:pt x="8176" y="3176"/>
                  </a:cubicBezTo>
                  <a:cubicBezTo>
                    <a:pt x="6996" y="1104"/>
                    <a:pt x="5325" y="1"/>
                    <a:pt x="5325" y="1"/>
                  </a:cubicBezTo>
                  <a:lnTo>
                    <a:pt x="4088" y="1"/>
                  </a:lnTo>
                  <a:lnTo>
                    <a:pt x="2852" y="1"/>
                  </a:lnTo>
                  <a:cubicBezTo>
                    <a:pt x="2852" y="1"/>
                    <a:pt x="1181" y="1104"/>
                    <a:pt x="0" y="3176"/>
                  </a:cubicBezTo>
                  <a:cubicBezTo>
                    <a:pt x="847" y="4134"/>
                    <a:pt x="2362" y="4768"/>
                    <a:pt x="4088" y="476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58"/>
            <p:cNvSpPr/>
            <p:nvPr/>
          </p:nvSpPr>
          <p:spPr>
            <a:xfrm>
              <a:off x="7947407" y="4357560"/>
              <a:ext cx="603562" cy="103110"/>
            </a:xfrm>
            <a:custGeom>
              <a:avLst/>
              <a:gdLst/>
              <a:ahLst/>
              <a:cxnLst/>
              <a:rect l="l" t="t" r="r" b="b"/>
              <a:pathLst>
                <a:path w="10115" h="1728" extrusionOk="0">
                  <a:moveTo>
                    <a:pt x="112" y="1"/>
                  </a:moveTo>
                  <a:cubicBezTo>
                    <a:pt x="78" y="79"/>
                    <a:pt x="34" y="168"/>
                    <a:pt x="0" y="257"/>
                  </a:cubicBezTo>
                  <a:cubicBezTo>
                    <a:pt x="1303" y="1093"/>
                    <a:pt x="3086" y="1727"/>
                    <a:pt x="5057" y="1727"/>
                  </a:cubicBezTo>
                  <a:cubicBezTo>
                    <a:pt x="7029" y="1727"/>
                    <a:pt x="8811" y="1093"/>
                    <a:pt x="10114" y="257"/>
                  </a:cubicBezTo>
                  <a:cubicBezTo>
                    <a:pt x="10081" y="168"/>
                    <a:pt x="10036" y="79"/>
                    <a:pt x="10003" y="1"/>
                  </a:cubicBezTo>
                  <a:cubicBezTo>
                    <a:pt x="8778" y="937"/>
                    <a:pt x="7018" y="1516"/>
                    <a:pt x="5057" y="1516"/>
                  </a:cubicBezTo>
                  <a:cubicBezTo>
                    <a:pt x="3097" y="1516"/>
                    <a:pt x="1337" y="937"/>
                    <a:pt x="112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58"/>
            <p:cNvSpPr/>
            <p:nvPr/>
          </p:nvSpPr>
          <p:spPr>
            <a:xfrm>
              <a:off x="8352149" y="4419378"/>
              <a:ext cx="202818" cy="89147"/>
            </a:xfrm>
            <a:custGeom>
              <a:avLst/>
              <a:gdLst/>
              <a:ahLst/>
              <a:cxnLst/>
              <a:rect l="l" t="t" r="r" b="b"/>
              <a:pathLst>
                <a:path w="3399" h="1494" extrusionOk="0">
                  <a:moveTo>
                    <a:pt x="2017" y="1482"/>
                  </a:moveTo>
                  <a:cubicBezTo>
                    <a:pt x="2329" y="1449"/>
                    <a:pt x="2607" y="1371"/>
                    <a:pt x="2852" y="1237"/>
                  </a:cubicBezTo>
                  <a:cubicBezTo>
                    <a:pt x="3242" y="1003"/>
                    <a:pt x="3398" y="491"/>
                    <a:pt x="3142" y="112"/>
                  </a:cubicBezTo>
                  <a:cubicBezTo>
                    <a:pt x="3086" y="45"/>
                    <a:pt x="3042" y="1"/>
                    <a:pt x="2997" y="12"/>
                  </a:cubicBezTo>
                  <a:cubicBezTo>
                    <a:pt x="2763" y="101"/>
                    <a:pt x="524" y="1092"/>
                    <a:pt x="524" y="1092"/>
                  </a:cubicBezTo>
                  <a:cubicBezTo>
                    <a:pt x="1" y="1326"/>
                    <a:pt x="948" y="1427"/>
                    <a:pt x="1872" y="1482"/>
                  </a:cubicBezTo>
                  <a:cubicBezTo>
                    <a:pt x="1928" y="1493"/>
                    <a:pt x="1972" y="1493"/>
                    <a:pt x="2017" y="1482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58"/>
            <p:cNvSpPr/>
            <p:nvPr/>
          </p:nvSpPr>
          <p:spPr>
            <a:xfrm>
              <a:off x="7940724" y="4419378"/>
              <a:ext cx="202818" cy="89147"/>
            </a:xfrm>
            <a:custGeom>
              <a:avLst/>
              <a:gdLst/>
              <a:ahLst/>
              <a:cxnLst/>
              <a:rect l="l" t="t" r="r" b="b"/>
              <a:pathLst>
                <a:path w="3399" h="1494" extrusionOk="0">
                  <a:moveTo>
                    <a:pt x="1371" y="1482"/>
                  </a:moveTo>
                  <a:cubicBezTo>
                    <a:pt x="1070" y="1449"/>
                    <a:pt x="780" y="1371"/>
                    <a:pt x="547" y="1237"/>
                  </a:cubicBezTo>
                  <a:cubicBezTo>
                    <a:pt x="146" y="1003"/>
                    <a:pt x="1" y="491"/>
                    <a:pt x="257" y="112"/>
                  </a:cubicBezTo>
                  <a:cubicBezTo>
                    <a:pt x="313" y="45"/>
                    <a:pt x="357" y="1"/>
                    <a:pt x="402" y="12"/>
                  </a:cubicBezTo>
                  <a:cubicBezTo>
                    <a:pt x="636" y="101"/>
                    <a:pt x="2863" y="1092"/>
                    <a:pt x="2863" y="1092"/>
                  </a:cubicBezTo>
                  <a:cubicBezTo>
                    <a:pt x="3398" y="1326"/>
                    <a:pt x="2451" y="1427"/>
                    <a:pt x="1516" y="1482"/>
                  </a:cubicBezTo>
                  <a:cubicBezTo>
                    <a:pt x="1471" y="1493"/>
                    <a:pt x="1415" y="1493"/>
                    <a:pt x="1371" y="1482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58"/>
            <p:cNvSpPr/>
            <p:nvPr/>
          </p:nvSpPr>
          <p:spPr>
            <a:xfrm>
              <a:off x="8200647" y="4247231"/>
              <a:ext cx="97083" cy="97143"/>
            </a:xfrm>
            <a:custGeom>
              <a:avLst/>
              <a:gdLst/>
              <a:ahLst/>
              <a:cxnLst/>
              <a:rect l="l" t="t" r="r" b="b"/>
              <a:pathLst>
                <a:path w="1627" h="1628" extrusionOk="0">
                  <a:moveTo>
                    <a:pt x="813" y="1"/>
                  </a:moveTo>
                  <a:cubicBezTo>
                    <a:pt x="368" y="1"/>
                    <a:pt x="0" y="368"/>
                    <a:pt x="0" y="814"/>
                  </a:cubicBezTo>
                  <a:cubicBezTo>
                    <a:pt x="0" y="1260"/>
                    <a:pt x="368" y="1627"/>
                    <a:pt x="813" y="1627"/>
                  </a:cubicBezTo>
                  <a:cubicBezTo>
                    <a:pt x="1259" y="1627"/>
                    <a:pt x="1626" y="1260"/>
                    <a:pt x="1626" y="814"/>
                  </a:cubicBezTo>
                  <a:cubicBezTo>
                    <a:pt x="1626" y="368"/>
                    <a:pt x="1259" y="1"/>
                    <a:pt x="813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58"/>
            <p:cNvSpPr/>
            <p:nvPr/>
          </p:nvSpPr>
          <p:spPr>
            <a:xfrm>
              <a:off x="8209955" y="4256539"/>
              <a:ext cx="78466" cy="78526"/>
            </a:xfrm>
            <a:custGeom>
              <a:avLst/>
              <a:gdLst/>
              <a:ahLst/>
              <a:cxnLst/>
              <a:rect l="l" t="t" r="r" b="b"/>
              <a:pathLst>
                <a:path w="1315" h="1316" extrusionOk="0">
                  <a:moveTo>
                    <a:pt x="1314" y="658"/>
                  </a:moveTo>
                  <a:cubicBezTo>
                    <a:pt x="1314" y="1026"/>
                    <a:pt x="1025" y="1315"/>
                    <a:pt x="657" y="1315"/>
                  </a:cubicBezTo>
                  <a:cubicBezTo>
                    <a:pt x="290" y="1315"/>
                    <a:pt x="0" y="1026"/>
                    <a:pt x="0" y="658"/>
                  </a:cubicBezTo>
                  <a:cubicBezTo>
                    <a:pt x="0" y="290"/>
                    <a:pt x="290" y="1"/>
                    <a:pt x="657" y="1"/>
                  </a:cubicBezTo>
                  <a:cubicBezTo>
                    <a:pt x="1025" y="1"/>
                    <a:pt x="1314" y="290"/>
                    <a:pt x="1314" y="658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58"/>
            <p:cNvSpPr/>
            <p:nvPr/>
          </p:nvSpPr>
          <p:spPr>
            <a:xfrm>
              <a:off x="8217235" y="4263879"/>
              <a:ext cx="63847" cy="63847"/>
            </a:xfrm>
            <a:custGeom>
              <a:avLst/>
              <a:gdLst/>
              <a:ahLst/>
              <a:cxnLst/>
              <a:rect l="l" t="t" r="r" b="b"/>
              <a:pathLst>
                <a:path w="1070" h="1070" extrusionOk="0">
                  <a:moveTo>
                    <a:pt x="1070" y="535"/>
                  </a:moveTo>
                  <a:cubicBezTo>
                    <a:pt x="1070" y="836"/>
                    <a:pt x="836" y="1070"/>
                    <a:pt x="535" y="1070"/>
                  </a:cubicBezTo>
                  <a:cubicBezTo>
                    <a:pt x="235" y="1070"/>
                    <a:pt x="1" y="836"/>
                    <a:pt x="1" y="535"/>
                  </a:cubicBezTo>
                  <a:cubicBezTo>
                    <a:pt x="1" y="234"/>
                    <a:pt x="235" y="0"/>
                    <a:pt x="535" y="0"/>
                  </a:cubicBezTo>
                  <a:cubicBezTo>
                    <a:pt x="836" y="0"/>
                    <a:pt x="1070" y="234"/>
                    <a:pt x="1070" y="53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58"/>
            <p:cNvSpPr/>
            <p:nvPr/>
          </p:nvSpPr>
          <p:spPr>
            <a:xfrm>
              <a:off x="8074325" y="4095730"/>
              <a:ext cx="349666" cy="121667"/>
            </a:xfrm>
            <a:custGeom>
              <a:avLst/>
              <a:gdLst/>
              <a:ahLst/>
              <a:cxnLst/>
              <a:rect l="l" t="t" r="r" b="b"/>
              <a:pathLst>
                <a:path w="5860" h="2039" extrusionOk="0">
                  <a:moveTo>
                    <a:pt x="1571" y="0"/>
                  </a:moveTo>
                  <a:cubicBezTo>
                    <a:pt x="1571" y="0"/>
                    <a:pt x="858" y="479"/>
                    <a:pt x="1" y="1381"/>
                  </a:cubicBezTo>
                  <a:cubicBezTo>
                    <a:pt x="769" y="1794"/>
                    <a:pt x="1805" y="2039"/>
                    <a:pt x="2930" y="2039"/>
                  </a:cubicBezTo>
                  <a:cubicBezTo>
                    <a:pt x="4055" y="2039"/>
                    <a:pt x="5091" y="1794"/>
                    <a:pt x="5860" y="1381"/>
                  </a:cubicBezTo>
                  <a:cubicBezTo>
                    <a:pt x="5002" y="479"/>
                    <a:pt x="4289" y="0"/>
                    <a:pt x="4289" y="0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58"/>
            <p:cNvSpPr/>
            <p:nvPr/>
          </p:nvSpPr>
          <p:spPr>
            <a:xfrm>
              <a:off x="7947407" y="3685621"/>
              <a:ext cx="603562" cy="438037"/>
            </a:xfrm>
            <a:custGeom>
              <a:avLst/>
              <a:gdLst/>
              <a:ahLst/>
              <a:cxnLst/>
              <a:rect l="l" t="t" r="r" b="b"/>
              <a:pathLst>
                <a:path w="10115" h="7341" extrusionOk="0">
                  <a:moveTo>
                    <a:pt x="10114" y="3676"/>
                  </a:moveTo>
                  <a:cubicBezTo>
                    <a:pt x="10114" y="5704"/>
                    <a:pt x="7853" y="7341"/>
                    <a:pt x="5057" y="7341"/>
                  </a:cubicBezTo>
                  <a:cubicBezTo>
                    <a:pt x="2261" y="7341"/>
                    <a:pt x="0" y="5704"/>
                    <a:pt x="0" y="3676"/>
                  </a:cubicBezTo>
                  <a:cubicBezTo>
                    <a:pt x="0" y="1649"/>
                    <a:pt x="2261" y="0"/>
                    <a:pt x="5057" y="0"/>
                  </a:cubicBezTo>
                  <a:cubicBezTo>
                    <a:pt x="7853" y="0"/>
                    <a:pt x="10114" y="1649"/>
                    <a:pt x="10114" y="3676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58"/>
            <p:cNvSpPr/>
            <p:nvPr/>
          </p:nvSpPr>
          <p:spPr>
            <a:xfrm>
              <a:off x="8011194" y="3732163"/>
              <a:ext cx="475988" cy="345668"/>
            </a:xfrm>
            <a:custGeom>
              <a:avLst/>
              <a:gdLst/>
              <a:ahLst/>
              <a:cxnLst/>
              <a:rect l="l" t="t" r="r" b="b"/>
              <a:pathLst>
                <a:path w="7977" h="5793" extrusionOk="0">
                  <a:moveTo>
                    <a:pt x="3988" y="0"/>
                  </a:moveTo>
                  <a:cubicBezTo>
                    <a:pt x="1783" y="0"/>
                    <a:pt x="0" y="1292"/>
                    <a:pt x="0" y="2896"/>
                  </a:cubicBezTo>
                  <a:cubicBezTo>
                    <a:pt x="0" y="4489"/>
                    <a:pt x="1783" y="5792"/>
                    <a:pt x="3988" y="5792"/>
                  </a:cubicBezTo>
                  <a:cubicBezTo>
                    <a:pt x="6194" y="5792"/>
                    <a:pt x="7976" y="4489"/>
                    <a:pt x="7976" y="2896"/>
                  </a:cubicBezTo>
                  <a:cubicBezTo>
                    <a:pt x="7976" y="1292"/>
                    <a:pt x="6194" y="0"/>
                    <a:pt x="398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58"/>
            <p:cNvSpPr/>
            <p:nvPr/>
          </p:nvSpPr>
          <p:spPr>
            <a:xfrm>
              <a:off x="8025157" y="3742128"/>
              <a:ext cx="448062" cy="325739"/>
            </a:xfrm>
            <a:custGeom>
              <a:avLst/>
              <a:gdLst/>
              <a:ahLst/>
              <a:cxnLst/>
              <a:rect l="l" t="t" r="r" b="b"/>
              <a:pathLst>
                <a:path w="7509" h="5459" extrusionOk="0">
                  <a:moveTo>
                    <a:pt x="7508" y="2729"/>
                  </a:moveTo>
                  <a:cubicBezTo>
                    <a:pt x="7508" y="4233"/>
                    <a:pt x="5826" y="5458"/>
                    <a:pt x="3754" y="5458"/>
                  </a:cubicBezTo>
                  <a:cubicBezTo>
                    <a:pt x="1682" y="5458"/>
                    <a:pt x="0" y="4233"/>
                    <a:pt x="0" y="2729"/>
                  </a:cubicBezTo>
                  <a:cubicBezTo>
                    <a:pt x="0" y="1214"/>
                    <a:pt x="1682" y="0"/>
                    <a:pt x="3754" y="0"/>
                  </a:cubicBezTo>
                  <a:cubicBezTo>
                    <a:pt x="5826" y="0"/>
                    <a:pt x="7508" y="1214"/>
                    <a:pt x="7508" y="2729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58"/>
            <p:cNvSpPr/>
            <p:nvPr/>
          </p:nvSpPr>
          <p:spPr>
            <a:xfrm>
              <a:off x="8089601" y="3841836"/>
              <a:ext cx="123696" cy="123636"/>
            </a:xfrm>
            <a:custGeom>
              <a:avLst/>
              <a:gdLst/>
              <a:ahLst/>
              <a:cxnLst/>
              <a:rect l="l" t="t" r="r" b="b"/>
              <a:pathLst>
                <a:path w="2073" h="2072" extrusionOk="0">
                  <a:moveTo>
                    <a:pt x="1037" y="0"/>
                  </a:moveTo>
                  <a:cubicBezTo>
                    <a:pt x="458" y="0"/>
                    <a:pt x="1" y="468"/>
                    <a:pt x="1" y="1036"/>
                  </a:cubicBezTo>
                  <a:cubicBezTo>
                    <a:pt x="1" y="1615"/>
                    <a:pt x="458" y="2072"/>
                    <a:pt x="1037" y="2072"/>
                  </a:cubicBezTo>
                  <a:cubicBezTo>
                    <a:pt x="1605" y="2072"/>
                    <a:pt x="2073" y="1615"/>
                    <a:pt x="2073" y="1036"/>
                  </a:cubicBezTo>
                  <a:cubicBezTo>
                    <a:pt x="2073" y="468"/>
                    <a:pt x="1605" y="0"/>
                    <a:pt x="1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58"/>
            <p:cNvSpPr/>
            <p:nvPr/>
          </p:nvSpPr>
          <p:spPr>
            <a:xfrm>
              <a:off x="8100282" y="3853114"/>
              <a:ext cx="101737" cy="101737"/>
            </a:xfrm>
            <a:custGeom>
              <a:avLst/>
              <a:gdLst/>
              <a:ahLst/>
              <a:cxnLst/>
              <a:rect l="l" t="t" r="r" b="b"/>
              <a:pathLst>
                <a:path w="1705" h="1705" extrusionOk="0">
                  <a:moveTo>
                    <a:pt x="1704" y="847"/>
                  </a:moveTo>
                  <a:cubicBezTo>
                    <a:pt x="1704" y="1315"/>
                    <a:pt x="1326" y="1705"/>
                    <a:pt x="858" y="1705"/>
                  </a:cubicBezTo>
                  <a:cubicBezTo>
                    <a:pt x="390" y="1705"/>
                    <a:pt x="0" y="1315"/>
                    <a:pt x="0" y="847"/>
                  </a:cubicBezTo>
                  <a:cubicBezTo>
                    <a:pt x="0" y="379"/>
                    <a:pt x="390" y="0"/>
                    <a:pt x="858" y="0"/>
                  </a:cubicBezTo>
                  <a:cubicBezTo>
                    <a:pt x="1326" y="0"/>
                    <a:pt x="1704" y="379"/>
                    <a:pt x="1704" y="84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58"/>
            <p:cNvSpPr/>
            <p:nvPr/>
          </p:nvSpPr>
          <p:spPr>
            <a:xfrm>
              <a:off x="8130833" y="3883664"/>
              <a:ext cx="40576" cy="40635"/>
            </a:xfrm>
            <a:custGeom>
              <a:avLst/>
              <a:gdLst/>
              <a:ahLst/>
              <a:cxnLst/>
              <a:rect l="l" t="t" r="r" b="b"/>
              <a:pathLst>
                <a:path w="680" h="681" extrusionOk="0">
                  <a:moveTo>
                    <a:pt x="346" y="1"/>
                  </a:moveTo>
                  <a:cubicBezTo>
                    <a:pt x="156" y="1"/>
                    <a:pt x="1" y="157"/>
                    <a:pt x="1" y="335"/>
                  </a:cubicBezTo>
                  <a:cubicBezTo>
                    <a:pt x="1" y="524"/>
                    <a:pt x="156" y="680"/>
                    <a:pt x="346" y="680"/>
                  </a:cubicBezTo>
                  <a:cubicBezTo>
                    <a:pt x="524" y="680"/>
                    <a:pt x="680" y="524"/>
                    <a:pt x="680" y="335"/>
                  </a:cubicBezTo>
                  <a:cubicBezTo>
                    <a:pt x="680" y="157"/>
                    <a:pt x="524" y="1"/>
                    <a:pt x="346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58"/>
            <p:cNvSpPr/>
            <p:nvPr/>
          </p:nvSpPr>
          <p:spPr>
            <a:xfrm>
              <a:off x="8110903" y="3803767"/>
              <a:ext cx="77153" cy="25479"/>
            </a:xfrm>
            <a:custGeom>
              <a:avLst/>
              <a:gdLst/>
              <a:ahLst/>
              <a:cxnLst/>
              <a:rect l="l" t="t" r="r" b="b"/>
              <a:pathLst>
                <a:path w="1293" h="427" extrusionOk="0">
                  <a:moveTo>
                    <a:pt x="660" y="1"/>
                  </a:moveTo>
                  <a:cubicBezTo>
                    <a:pt x="291" y="1"/>
                    <a:pt x="19" y="308"/>
                    <a:pt x="11" y="315"/>
                  </a:cubicBezTo>
                  <a:cubicBezTo>
                    <a:pt x="0" y="337"/>
                    <a:pt x="0" y="371"/>
                    <a:pt x="11" y="404"/>
                  </a:cubicBezTo>
                  <a:cubicBezTo>
                    <a:pt x="23" y="415"/>
                    <a:pt x="37" y="421"/>
                    <a:pt x="50" y="421"/>
                  </a:cubicBezTo>
                  <a:cubicBezTo>
                    <a:pt x="64" y="421"/>
                    <a:pt x="78" y="415"/>
                    <a:pt x="89" y="404"/>
                  </a:cubicBezTo>
                  <a:cubicBezTo>
                    <a:pt x="104" y="389"/>
                    <a:pt x="338" y="122"/>
                    <a:pt x="658" y="122"/>
                  </a:cubicBezTo>
                  <a:cubicBezTo>
                    <a:pt x="823" y="122"/>
                    <a:pt x="1011" y="192"/>
                    <a:pt x="1203" y="404"/>
                  </a:cubicBezTo>
                  <a:cubicBezTo>
                    <a:pt x="1215" y="415"/>
                    <a:pt x="1226" y="426"/>
                    <a:pt x="1237" y="426"/>
                  </a:cubicBezTo>
                  <a:cubicBezTo>
                    <a:pt x="1248" y="426"/>
                    <a:pt x="1259" y="415"/>
                    <a:pt x="1270" y="404"/>
                  </a:cubicBezTo>
                  <a:cubicBezTo>
                    <a:pt x="1292" y="371"/>
                    <a:pt x="1292" y="337"/>
                    <a:pt x="1270" y="315"/>
                  </a:cubicBezTo>
                  <a:cubicBezTo>
                    <a:pt x="1057" y="79"/>
                    <a:pt x="846" y="1"/>
                    <a:pt x="660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58"/>
            <p:cNvSpPr/>
            <p:nvPr/>
          </p:nvSpPr>
          <p:spPr>
            <a:xfrm>
              <a:off x="8285020" y="3841836"/>
              <a:ext cx="123696" cy="123636"/>
            </a:xfrm>
            <a:custGeom>
              <a:avLst/>
              <a:gdLst/>
              <a:ahLst/>
              <a:cxnLst/>
              <a:rect l="l" t="t" r="r" b="b"/>
              <a:pathLst>
                <a:path w="2073" h="2072" extrusionOk="0">
                  <a:moveTo>
                    <a:pt x="1037" y="0"/>
                  </a:moveTo>
                  <a:cubicBezTo>
                    <a:pt x="469" y="0"/>
                    <a:pt x="1" y="468"/>
                    <a:pt x="1" y="1036"/>
                  </a:cubicBezTo>
                  <a:cubicBezTo>
                    <a:pt x="1" y="1615"/>
                    <a:pt x="469" y="2072"/>
                    <a:pt x="1037" y="2072"/>
                  </a:cubicBezTo>
                  <a:cubicBezTo>
                    <a:pt x="1616" y="2072"/>
                    <a:pt x="2073" y="1615"/>
                    <a:pt x="2073" y="1036"/>
                  </a:cubicBezTo>
                  <a:cubicBezTo>
                    <a:pt x="2073" y="468"/>
                    <a:pt x="1616" y="0"/>
                    <a:pt x="1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58"/>
            <p:cNvSpPr/>
            <p:nvPr/>
          </p:nvSpPr>
          <p:spPr>
            <a:xfrm>
              <a:off x="8296358" y="3853114"/>
              <a:ext cx="101737" cy="101737"/>
            </a:xfrm>
            <a:custGeom>
              <a:avLst/>
              <a:gdLst/>
              <a:ahLst/>
              <a:cxnLst/>
              <a:rect l="l" t="t" r="r" b="b"/>
              <a:pathLst>
                <a:path w="1705" h="1705" extrusionOk="0">
                  <a:moveTo>
                    <a:pt x="0" y="847"/>
                  </a:moveTo>
                  <a:cubicBezTo>
                    <a:pt x="0" y="1315"/>
                    <a:pt x="379" y="1705"/>
                    <a:pt x="847" y="1705"/>
                  </a:cubicBezTo>
                  <a:cubicBezTo>
                    <a:pt x="1315" y="1705"/>
                    <a:pt x="1704" y="1315"/>
                    <a:pt x="1704" y="847"/>
                  </a:cubicBezTo>
                  <a:cubicBezTo>
                    <a:pt x="1704" y="379"/>
                    <a:pt x="1315" y="0"/>
                    <a:pt x="847" y="0"/>
                  </a:cubicBezTo>
                  <a:cubicBezTo>
                    <a:pt x="379" y="0"/>
                    <a:pt x="0" y="379"/>
                    <a:pt x="0" y="84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58"/>
            <p:cNvSpPr/>
            <p:nvPr/>
          </p:nvSpPr>
          <p:spPr>
            <a:xfrm>
              <a:off x="8326909" y="3883664"/>
              <a:ext cx="40635" cy="40635"/>
            </a:xfrm>
            <a:custGeom>
              <a:avLst/>
              <a:gdLst/>
              <a:ahLst/>
              <a:cxnLst/>
              <a:rect l="l" t="t" r="r" b="b"/>
              <a:pathLst>
                <a:path w="681" h="681" extrusionOk="0">
                  <a:moveTo>
                    <a:pt x="335" y="1"/>
                  </a:moveTo>
                  <a:cubicBezTo>
                    <a:pt x="156" y="1"/>
                    <a:pt x="1" y="157"/>
                    <a:pt x="1" y="335"/>
                  </a:cubicBezTo>
                  <a:cubicBezTo>
                    <a:pt x="1" y="524"/>
                    <a:pt x="156" y="680"/>
                    <a:pt x="335" y="680"/>
                  </a:cubicBezTo>
                  <a:cubicBezTo>
                    <a:pt x="524" y="680"/>
                    <a:pt x="680" y="524"/>
                    <a:pt x="680" y="335"/>
                  </a:cubicBezTo>
                  <a:cubicBezTo>
                    <a:pt x="680" y="157"/>
                    <a:pt x="524" y="1"/>
                    <a:pt x="335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58"/>
            <p:cNvSpPr/>
            <p:nvPr/>
          </p:nvSpPr>
          <p:spPr>
            <a:xfrm>
              <a:off x="8310321" y="3803767"/>
              <a:ext cx="77153" cy="25479"/>
            </a:xfrm>
            <a:custGeom>
              <a:avLst/>
              <a:gdLst/>
              <a:ahLst/>
              <a:cxnLst/>
              <a:rect l="l" t="t" r="r" b="b"/>
              <a:pathLst>
                <a:path w="1293" h="427" extrusionOk="0">
                  <a:moveTo>
                    <a:pt x="633" y="1"/>
                  </a:moveTo>
                  <a:cubicBezTo>
                    <a:pt x="446" y="1"/>
                    <a:pt x="236" y="79"/>
                    <a:pt x="22" y="315"/>
                  </a:cubicBezTo>
                  <a:cubicBezTo>
                    <a:pt x="0" y="337"/>
                    <a:pt x="0" y="371"/>
                    <a:pt x="22" y="404"/>
                  </a:cubicBezTo>
                  <a:cubicBezTo>
                    <a:pt x="33" y="415"/>
                    <a:pt x="45" y="426"/>
                    <a:pt x="56" y="426"/>
                  </a:cubicBezTo>
                  <a:cubicBezTo>
                    <a:pt x="67" y="426"/>
                    <a:pt x="78" y="415"/>
                    <a:pt x="89" y="404"/>
                  </a:cubicBezTo>
                  <a:cubicBezTo>
                    <a:pt x="282" y="192"/>
                    <a:pt x="470" y="122"/>
                    <a:pt x="634" y="122"/>
                  </a:cubicBezTo>
                  <a:cubicBezTo>
                    <a:pt x="955" y="122"/>
                    <a:pt x="1188" y="389"/>
                    <a:pt x="1203" y="404"/>
                  </a:cubicBezTo>
                  <a:cubicBezTo>
                    <a:pt x="1214" y="415"/>
                    <a:pt x="1228" y="421"/>
                    <a:pt x="1242" y="421"/>
                  </a:cubicBezTo>
                  <a:cubicBezTo>
                    <a:pt x="1256" y="421"/>
                    <a:pt x="1270" y="415"/>
                    <a:pt x="1281" y="404"/>
                  </a:cubicBezTo>
                  <a:cubicBezTo>
                    <a:pt x="1292" y="371"/>
                    <a:pt x="1292" y="337"/>
                    <a:pt x="1281" y="315"/>
                  </a:cubicBezTo>
                  <a:cubicBezTo>
                    <a:pt x="1274" y="308"/>
                    <a:pt x="1001" y="1"/>
                    <a:pt x="633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58"/>
            <p:cNvSpPr/>
            <p:nvPr/>
          </p:nvSpPr>
          <p:spPr>
            <a:xfrm>
              <a:off x="8207270" y="3983372"/>
              <a:ext cx="83836" cy="31983"/>
            </a:xfrm>
            <a:custGeom>
              <a:avLst/>
              <a:gdLst/>
              <a:ahLst/>
              <a:cxnLst/>
              <a:rect l="l" t="t" r="r" b="b"/>
              <a:pathLst>
                <a:path w="1405" h="536" extrusionOk="0">
                  <a:moveTo>
                    <a:pt x="1" y="1"/>
                  </a:moveTo>
                  <a:cubicBezTo>
                    <a:pt x="1" y="1"/>
                    <a:pt x="212" y="535"/>
                    <a:pt x="702" y="535"/>
                  </a:cubicBezTo>
                  <a:cubicBezTo>
                    <a:pt x="1192" y="535"/>
                    <a:pt x="1404" y="1"/>
                    <a:pt x="1404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58"/>
            <p:cNvSpPr/>
            <p:nvPr/>
          </p:nvSpPr>
          <p:spPr>
            <a:xfrm>
              <a:off x="8568215" y="3837182"/>
              <a:ext cx="14679" cy="130976"/>
            </a:xfrm>
            <a:custGeom>
              <a:avLst/>
              <a:gdLst/>
              <a:ahLst/>
              <a:cxnLst/>
              <a:rect l="l" t="t" r="r" b="b"/>
              <a:pathLst>
                <a:path w="246" h="2195" extrusionOk="0">
                  <a:moveTo>
                    <a:pt x="0" y="0"/>
                  </a:moveTo>
                  <a:lnTo>
                    <a:pt x="0" y="2194"/>
                  </a:lnTo>
                  <a:lnTo>
                    <a:pt x="245" y="2083"/>
                  </a:lnTo>
                  <a:lnTo>
                    <a:pt x="245" y="11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8" name="Google Shape;2438;p58"/>
          <p:cNvGrpSpPr/>
          <p:nvPr/>
        </p:nvGrpSpPr>
        <p:grpSpPr>
          <a:xfrm>
            <a:off x="214036" y="386332"/>
            <a:ext cx="1601146" cy="1197564"/>
            <a:chOff x="7343425" y="328575"/>
            <a:chExt cx="1354149" cy="1012825"/>
          </a:xfrm>
        </p:grpSpPr>
        <p:sp>
          <p:nvSpPr>
            <p:cNvPr id="2439" name="Google Shape;2439;p58"/>
            <p:cNvSpPr/>
            <p:nvPr/>
          </p:nvSpPr>
          <p:spPr>
            <a:xfrm>
              <a:off x="7503954" y="981659"/>
              <a:ext cx="140567" cy="257529"/>
            </a:xfrm>
            <a:custGeom>
              <a:avLst/>
              <a:gdLst/>
              <a:ahLst/>
              <a:cxnLst/>
              <a:rect l="l" t="t" r="r" b="b"/>
              <a:pathLst>
                <a:path w="2507" h="4379" extrusionOk="0">
                  <a:moveTo>
                    <a:pt x="1827" y="2774"/>
                  </a:moveTo>
                  <a:cubicBezTo>
                    <a:pt x="1604" y="1972"/>
                    <a:pt x="1883" y="1170"/>
                    <a:pt x="2039" y="836"/>
                  </a:cubicBezTo>
                  <a:cubicBezTo>
                    <a:pt x="1927" y="747"/>
                    <a:pt x="1805" y="669"/>
                    <a:pt x="1694" y="591"/>
                  </a:cubicBezTo>
                  <a:cubicBezTo>
                    <a:pt x="1526" y="480"/>
                    <a:pt x="1337" y="391"/>
                    <a:pt x="1181" y="268"/>
                  </a:cubicBezTo>
                  <a:cubicBezTo>
                    <a:pt x="1070" y="190"/>
                    <a:pt x="970" y="101"/>
                    <a:pt x="869" y="1"/>
                  </a:cubicBezTo>
                  <a:cubicBezTo>
                    <a:pt x="212" y="636"/>
                    <a:pt x="0" y="1761"/>
                    <a:pt x="424" y="2830"/>
                  </a:cubicBezTo>
                  <a:cubicBezTo>
                    <a:pt x="892" y="4011"/>
                    <a:pt x="2195" y="4378"/>
                    <a:pt x="2195" y="4378"/>
                  </a:cubicBezTo>
                  <a:lnTo>
                    <a:pt x="2507" y="4100"/>
                  </a:lnTo>
                  <a:cubicBezTo>
                    <a:pt x="2507" y="4100"/>
                    <a:pt x="2128" y="3822"/>
                    <a:pt x="1827" y="277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58"/>
            <p:cNvSpPr/>
            <p:nvPr/>
          </p:nvSpPr>
          <p:spPr>
            <a:xfrm>
              <a:off x="7526438" y="981659"/>
              <a:ext cx="91843" cy="89156"/>
            </a:xfrm>
            <a:custGeom>
              <a:avLst/>
              <a:gdLst/>
              <a:ahLst/>
              <a:cxnLst/>
              <a:rect l="l" t="t" r="r" b="b"/>
              <a:pathLst>
                <a:path w="1638" h="1516" extrusionOk="0">
                  <a:moveTo>
                    <a:pt x="468" y="1"/>
                  </a:moveTo>
                  <a:cubicBezTo>
                    <a:pt x="268" y="201"/>
                    <a:pt x="112" y="435"/>
                    <a:pt x="0" y="714"/>
                  </a:cubicBezTo>
                  <a:cubicBezTo>
                    <a:pt x="179" y="1115"/>
                    <a:pt x="1281" y="1493"/>
                    <a:pt x="1415" y="1516"/>
                  </a:cubicBezTo>
                  <a:cubicBezTo>
                    <a:pt x="1482" y="1226"/>
                    <a:pt x="1571" y="981"/>
                    <a:pt x="1638" y="836"/>
                  </a:cubicBezTo>
                  <a:cubicBezTo>
                    <a:pt x="1526" y="747"/>
                    <a:pt x="1404" y="669"/>
                    <a:pt x="1293" y="591"/>
                  </a:cubicBezTo>
                  <a:cubicBezTo>
                    <a:pt x="1125" y="480"/>
                    <a:pt x="936" y="391"/>
                    <a:pt x="780" y="268"/>
                  </a:cubicBezTo>
                  <a:cubicBezTo>
                    <a:pt x="669" y="190"/>
                    <a:pt x="569" y="101"/>
                    <a:pt x="468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58"/>
            <p:cNvSpPr/>
            <p:nvPr/>
          </p:nvSpPr>
          <p:spPr>
            <a:xfrm>
              <a:off x="7530195" y="826401"/>
              <a:ext cx="474072" cy="246414"/>
            </a:xfrm>
            <a:custGeom>
              <a:avLst/>
              <a:gdLst/>
              <a:ahLst/>
              <a:cxnLst/>
              <a:rect l="l" t="t" r="r" b="b"/>
              <a:pathLst>
                <a:path w="8455" h="4190" extrusionOk="0">
                  <a:moveTo>
                    <a:pt x="7731" y="2641"/>
                  </a:moveTo>
                  <a:lnTo>
                    <a:pt x="5815" y="2708"/>
                  </a:lnTo>
                  <a:lnTo>
                    <a:pt x="3743" y="1"/>
                  </a:lnTo>
                  <a:lnTo>
                    <a:pt x="0" y="3008"/>
                  </a:lnTo>
                  <a:lnTo>
                    <a:pt x="1716" y="3744"/>
                  </a:lnTo>
                  <a:lnTo>
                    <a:pt x="3387" y="1995"/>
                  </a:lnTo>
                  <a:lnTo>
                    <a:pt x="5325" y="4189"/>
                  </a:lnTo>
                  <a:lnTo>
                    <a:pt x="8455" y="3064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58"/>
            <p:cNvSpPr/>
            <p:nvPr/>
          </p:nvSpPr>
          <p:spPr>
            <a:xfrm>
              <a:off x="7601404" y="905030"/>
              <a:ext cx="402863" cy="167785"/>
            </a:xfrm>
            <a:custGeom>
              <a:avLst/>
              <a:gdLst/>
              <a:ahLst/>
              <a:cxnLst/>
              <a:rect l="l" t="t" r="r" b="b"/>
              <a:pathLst>
                <a:path w="7185" h="2853" extrusionOk="0">
                  <a:moveTo>
                    <a:pt x="2206" y="1"/>
                  </a:moveTo>
                  <a:lnTo>
                    <a:pt x="0" y="2206"/>
                  </a:lnTo>
                  <a:lnTo>
                    <a:pt x="446" y="2407"/>
                  </a:lnTo>
                  <a:lnTo>
                    <a:pt x="2117" y="658"/>
                  </a:lnTo>
                  <a:lnTo>
                    <a:pt x="4055" y="2852"/>
                  </a:lnTo>
                  <a:lnTo>
                    <a:pt x="7185" y="1727"/>
                  </a:lnTo>
                  <a:lnTo>
                    <a:pt x="6684" y="1438"/>
                  </a:lnTo>
                  <a:lnTo>
                    <a:pt x="4244" y="2362"/>
                  </a:lnTo>
                  <a:lnTo>
                    <a:pt x="2206" y="1"/>
                  </a:ln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58"/>
            <p:cNvSpPr/>
            <p:nvPr/>
          </p:nvSpPr>
          <p:spPr>
            <a:xfrm>
              <a:off x="7612618" y="1210312"/>
              <a:ext cx="54388" cy="57046"/>
            </a:xfrm>
            <a:custGeom>
              <a:avLst/>
              <a:gdLst/>
              <a:ahLst/>
              <a:cxnLst/>
              <a:rect l="l" t="t" r="r" b="b"/>
              <a:pathLst>
                <a:path w="970" h="970" extrusionOk="0">
                  <a:moveTo>
                    <a:pt x="970" y="490"/>
                  </a:moveTo>
                  <a:cubicBezTo>
                    <a:pt x="970" y="758"/>
                    <a:pt x="758" y="969"/>
                    <a:pt x="480" y="969"/>
                  </a:cubicBezTo>
                  <a:cubicBezTo>
                    <a:pt x="212" y="969"/>
                    <a:pt x="1" y="758"/>
                    <a:pt x="1" y="490"/>
                  </a:cubicBezTo>
                  <a:cubicBezTo>
                    <a:pt x="1" y="212"/>
                    <a:pt x="212" y="0"/>
                    <a:pt x="480" y="0"/>
                  </a:cubicBezTo>
                  <a:cubicBezTo>
                    <a:pt x="758" y="0"/>
                    <a:pt x="970" y="212"/>
                    <a:pt x="970" y="49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58"/>
            <p:cNvSpPr/>
            <p:nvPr/>
          </p:nvSpPr>
          <p:spPr>
            <a:xfrm>
              <a:off x="7526438" y="772061"/>
              <a:ext cx="257361" cy="236534"/>
            </a:xfrm>
            <a:custGeom>
              <a:avLst/>
              <a:gdLst/>
              <a:ahLst/>
              <a:cxnLst/>
              <a:rect l="l" t="t" r="r" b="b"/>
              <a:pathLst>
                <a:path w="4590" h="4022" extrusionOk="0">
                  <a:moveTo>
                    <a:pt x="3988" y="0"/>
                  </a:moveTo>
                  <a:lnTo>
                    <a:pt x="0" y="3843"/>
                  </a:lnTo>
                  <a:lnTo>
                    <a:pt x="279" y="4022"/>
                  </a:lnTo>
                  <a:lnTo>
                    <a:pt x="4590" y="702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58"/>
            <p:cNvSpPr/>
            <p:nvPr/>
          </p:nvSpPr>
          <p:spPr>
            <a:xfrm>
              <a:off x="8396478" y="981659"/>
              <a:ext cx="140567" cy="257529"/>
            </a:xfrm>
            <a:custGeom>
              <a:avLst/>
              <a:gdLst/>
              <a:ahLst/>
              <a:cxnLst/>
              <a:rect l="l" t="t" r="r" b="b"/>
              <a:pathLst>
                <a:path w="2507" h="4379" extrusionOk="0">
                  <a:moveTo>
                    <a:pt x="680" y="2774"/>
                  </a:moveTo>
                  <a:cubicBezTo>
                    <a:pt x="902" y="1972"/>
                    <a:pt x="624" y="1170"/>
                    <a:pt x="468" y="836"/>
                  </a:cubicBezTo>
                  <a:cubicBezTo>
                    <a:pt x="590" y="747"/>
                    <a:pt x="702" y="669"/>
                    <a:pt x="813" y="591"/>
                  </a:cubicBezTo>
                  <a:cubicBezTo>
                    <a:pt x="980" y="480"/>
                    <a:pt x="1170" y="391"/>
                    <a:pt x="1326" y="268"/>
                  </a:cubicBezTo>
                  <a:cubicBezTo>
                    <a:pt x="1437" y="190"/>
                    <a:pt x="1537" y="101"/>
                    <a:pt x="1638" y="1"/>
                  </a:cubicBezTo>
                  <a:cubicBezTo>
                    <a:pt x="2295" y="636"/>
                    <a:pt x="2506" y="1761"/>
                    <a:pt x="2083" y="2830"/>
                  </a:cubicBezTo>
                  <a:cubicBezTo>
                    <a:pt x="1615" y="4011"/>
                    <a:pt x="312" y="4378"/>
                    <a:pt x="312" y="4378"/>
                  </a:cubicBezTo>
                  <a:lnTo>
                    <a:pt x="0" y="4100"/>
                  </a:lnTo>
                  <a:cubicBezTo>
                    <a:pt x="0" y="4100"/>
                    <a:pt x="379" y="3822"/>
                    <a:pt x="680" y="277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58"/>
            <p:cNvSpPr/>
            <p:nvPr/>
          </p:nvSpPr>
          <p:spPr>
            <a:xfrm>
              <a:off x="8422663" y="981659"/>
              <a:ext cx="91899" cy="89156"/>
            </a:xfrm>
            <a:custGeom>
              <a:avLst/>
              <a:gdLst/>
              <a:ahLst/>
              <a:cxnLst/>
              <a:rect l="l" t="t" r="r" b="b"/>
              <a:pathLst>
                <a:path w="1639" h="1516" extrusionOk="0">
                  <a:moveTo>
                    <a:pt x="1171" y="1"/>
                  </a:moveTo>
                  <a:cubicBezTo>
                    <a:pt x="1070" y="101"/>
                    <a:pt x="970" y="190"/>
                    <a:pt x="859" y="268"/>
                  </a:cubicBezTo>
                  <a:cubicBezTo>
                    <a:pt x="703" y="391"/>
                    <a:pt x="513" y="480"/>
                    <a:pt x="346" y="591"/>
                  </a:cubicBezTo>
                  <a:cubicBezTo>
                    <a:pt x="235" y="669"/>
                    <a:pt x="123" y="747"/>
                    <a:pt x="1" y="836"/>
                  </a:cubicBezTo>
                  <a:cubicBezTo>
                    <a:pt x="68" y="981"/>
                    <a:pt x="157" y="1226"/>
                    <a:pt x="224" y="1516"/>
                  </a:cubicBezTo>
                  <a:cubicBezTo>
                    <a:pt x="357" y="1493"/>
                    <a:pt x="1471" y="1115"/>
                    <a:pt x="1638" y="714"/>
                  </a:cubicBezTo>
                  <a:cubicBezTo>
                    <a:pt x="1527" y="435"/>
                    <a:pt x="1371" y="201"/>
                    <a:pt x="1171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58"/>
            <p:cNvSpPr/>
            <p:nvPr/>
          </p:nvSpPr>
          <p:spPr>
            <a:xfrm>
              <a:off x="8036732" y="826401"/>
              <a:ext cx="474072" cy="246414"/>
            </a:xfrm>
            <a:custGeom>
              <a:avLst/>
              <a:gdLst/>
              <a:ahLst/>
              <a:cxnLst/>
              <a:rect l="l" t="t" r="r" b="b"/>
              <a:pathLst>
                <a:path w="8455" h="4190" extrusionOk="0">
                  <a:moveTo>
                    <a:pt x="724" y="2641"/>
                  </a:moveTo>
                  <a:lnTo>
                    <a:pt x="2640" y="2708"/>
                  </a:lnTo>
                  <a:lnTo>
                    <a:pt x="4712" y="1"/>
                  </a:lnTo>
                  <a:lnTo>
                    <a:pt x="8455" y="3008"/>
                  </a:lnTo>
                  <a:lnTo>
                    <a:pt x="6739" y="3744"/>
                  </a:lnTo>
                  <a:lnTo>
                    <a:pt x="5068" y="1995"/>
                  </a:lnTo>
                  <a:lnTo>
                    <a:pt x="3130" y="4189"/>
                  </a:lnTo>
                  <a:lnTo>
                    <a:pt x="0" y="3064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58"/>
            <p:cNvSpPr/>
            <p:nvPr/>
          </p:nvSpPr>
          <p:spPr>
            <a:xfrm>
              <a:off x="8036732" y="905030"/>
              <a:ext cx="402863" cy="167785"/>
            </a:xfrm>
            <a:custGeom>
              <a:avLst/>
              <a:gdLst/>
              <a:ahLst/>
              <a:cxnLst/>
              <a:rect l="l" t="t" r="r" b="b"/>
              <a:pathLst>
                <a:path w="7185" h="2853" extrusionOk="0">
                  <a:moveTo>
                    <a:pt x="4979" y="1"/>
                  </a:moveTo>
                  <a:lnTo>
                    <a:pt x="2941" y="2362"/>
                  </a:lnTo>
                  <a:lnTo>
                    <a:pt x="501" y="1438"/>
                  </a:lnTo>
                  <a:lnTo>
                    <a:pt x="0" y="1727"/>
                  </a:lnTo>
                  <a:lnTo>
                    <a:pt x="3130" y="2852"/>
                  </a:lnTo>
                  <a:lnTo>
                    <a:pt x="5068" y="658"/>
                  </a:lnTo>
                  <a:lnTo>
                    <a:pt x="6739" y="2407"/>
                  </a:lnTo>
                  <a:lnTo>
                    <a:pt x="7185" y="2206"/>
                  </a:lnTo>
                  <a:lnTo>
                    <a:pt x="4979" y="1"/>
                  </a:ln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58"/>
            <p:cNvSpPr/>
            <p:nvPr/>
          </p:nvSpPr>
          <p:spPr>
            <a:xfrm>
              <a:off x="8373994" y="1210312"/>
              <a:ext cx="55005" cy="57046"/>
            </a:xfrm>
            <a:custGeom>
              <a:avLst/>
              <a:gdLst/>
              <a:ahLst/>
              <a:cxnLst/>
              <a:rect l="l" t="t" r="r" b="b"/>
              <a:pathLst>
                <a:path w="981" h="970" extrusionOk="0">
                  <a:moveTo>
                    <a:pt x="0" y="490"/>
                  </a:moveTo>
                  <a:cubicBezTo>
                    <a:pt x="0" y="758"/>
                    <a:pt x="212" y="969"/>
                    <a:pt x="490" y="969"/>
                  </a:cubicBezTo>
                  <a:cubicBezTo>
                    <a:pt x="758" y="969"/>
                    <a:pt x="980" y="758"/>
                    <a:pt x="980" y="490"/>
                  </a:cubicBezTo>
                  <a:cubicBezTo>
                    <a:pt x="980" y="212"/>
                    <a:pt x="758" y="0"/>
                    <a:pt x="490" y="0"/>
                  </a:cubicBezTo>
                  <a:cubicBezTo>
                    <a:pt x="212" y="0"/>
                    <a:pt x="0" y="212"/>
                    <a:pt x="0" y="49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58"/>
            <p:cNvSpPr/>
            <p:nvPr/>
          </p:nvSpPr>
          <p:spPr>
            <a:xfrm>
              <a:off x="8257817" y="772061"/>
              <a:ext cx="256745" cy="236534"/>
            </a:xfrm>
            <a:custGeom>
              <a:avLst/>
              <a:gdLst/>
              <a:ahLst/>
              <a:cxnLst/>
              <a:rect l="l" t="t" r="r" b="b"/>
              <a:pathLst>
                <a:path w="4579" h="4022" extrusionOk="0">
                  <a:moveTo>
                    <a:pt x="591" y="0"/>
                  </a:moveTo>
                  <a:lnTo>
                    <a:pt x="4578" y="3843"/>
                  </a:lnTo>
                  <a:lnTo>
                    <a:pt x="4300" y="4022"/>
                  </a:lnTo>
                  <a:lnTo>
                    <a:pt x="0" y="702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58"/>
            <p:cNvSpPr/>
            <p:nvPr/>
          </p:nvSpPr>
          <p:spPr>
            <a:xfrm>
              <a:off x="7343425" y="967251"/>
              <a:ext cx="184302" cy="336805"/>
            </a:xfrm>
            <a:custGeom>
              <a:avLst/>
              <a:gdLst/>
              <a:ahLst/>
              <a:cxnLst/>
              <a:rect l="l" t="t" r="r" b="b"/>
              <a:pathLst>
                <a:path w="3287" h="5727" extrusionOk="0">
                  <a:moveTo>
                    <a:pt x="2396" y="3621"/>
                  </a:moveTo>
                  <a:cubicBezTo>
                    <a:pt x="2106" y="2585"/>
                    <a:pt x="2474" y="1538"/>
                    <a:pt x="2674" y="1092"/>
                  </a:cubicBezTo>
                  <a:cubicBezTo>
                    <a:pt x="2518" y="981"/>
                    <a:pt x="2373" y="870"/>
                    <a:pt x="2217" y="769"/>
                  </a:cubicBezTo>
                  <a:cubicBezTo>
                    <a:pt x="1995" y="625"/>
                    <a:pt x="1761" y="502"/>
                    <a:pt x="1549" y="335"/>
                  </a:cubicBezTo>
                  <a:cubicBezTo>
                    <a:pt x="1415" y="235"/>
                    <a:pt x="1271" y="123"/>
                    <a:pt x="1137" y="1"/>
                  </a:cubicBezTo>
                  <a:cubicBezTo>
                    <a:pt x="279" y="825"/>
                    <a:pt x="1" y="2307"/>
                    <a:pt x="558" y="3699"/>
                  </a:cubicBezTo>
                  <a:cubicBezTo>
                    <a:pt x="1181" y="5258"/>
                    <a:pt x="2886" y="5726"/>
                    <a:pt x="2886" y="5726"/>
                  </a:cubicBezTo>
                  <a:lnTo>
                    <a:pt x="3287" y="5359"/>
                  </a:lnTo>
                  <a:cubicBezTo>
                    <a:pt x="3287" y="5359"/>
                    <a:pt x="2797" y="5002"/>
                    <a:pt x="2396" y="362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58"/>
            <p:cNvSpPr/>
            <p:nvPr/>
          </p:nvSpPr>
          <p:spPr>
            <a:xfrm>
              <a:off x="7372806" y="967251"/>
              <a:ext cx="120607" cy="116032"/>
            </a:xfrm>
            <a:custGeom>
              <a:avLst/>
              <a:gdLst/>
              <a:ahLst/>
              <a:cxnLst/>
              <a:rect l="l" t="t" r="r" b="b"/>
              <a:pathLst>
                <a:path w="2151" h="1973" extrusionOk="0">
                  <a:moveTo>
                    <a:pt x="613" y="1"/>
                  </a:moveTo>
                  <a:cubicBezTo>
                    <a:pt x="357" y="246"/>
                    <a:pt x="145" y="569"/>
                    <a:pt x="0" y="925"/>
                  </a:cubicBezTo>
                  <a:cubicBezTo>
                    <a:pt x="234" y="1460"/>
                    <a:pt x="1682" y="1950"/>
                    <a:pt x="1860" y="1972"/>
                  </a:cubicBezTo>
                  <a:cubicBezTo>
                    <a:pt x="1938" y="1605"/>
                    <a:pt x="2061" y="1282"/>
                    <a:pt x="2150" y="1092"/>
                  </a:cubicBezTo>
                  <a:cubicBezTo>
                    <a:pt x="1994" y="981"/>
                    <a:pt x="1849" y="870"/>
                    <a:pt x="1693" y="769"/>
                  </a:cubicBezTo>
                  <a:cubicBezTo>
                    <a:pt x="1471" y="625"/>
                    <a:pt x="1237" y="502"/>
                    <a:pt x="1025" y="335"/>
                  </a:cubicBezTo>
                  <a:cubicBezTo>
                    <a:pt x="891" y="235"/>
                    <a:pt x="747" y="123"/>
                    <a:pt x="613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58"/>
            <p:cNvSpPr/>
            <p:nvPr/>
          </p:nvSpPr>
          <p:spPr>
            <a:xfrm>
              <a:off x="7377796" y="763533"/>
              <a:ext cx="621480" cy="323043"/>
            </a:xfrm>
            <a:custGeom>
              <a:avLst/>
              <a:gdLst/>
              <a:ahLst/>
              <a:cxnLst/>
              <a:rect l="l" t="t" r="r" b="b"/>
              <a:pathLst>
                <a:path w="11084" h="5493" extrusionOk="0">
                  <a:moveTo>
                    <a:pt x="10137" y="3465"/>
                  </a:moveTo>
                  <a:lnTo>
                    <a:pt x="7631" y="3543"/>
                  </a:lnTo>
                  <a:lnTo>
                    <a:pt x="4913" y="1"/>
                  </a:lnTo>
                  <a:lnTo>
                    <a:pt x="0" y="3933"/>
                  </a:lnTo>
                  <a:lnTo>
                    <a:pt x="2250" y="4902"/>
                  </a:lnTo>
                  <a:lnTo>
                    <a:pt x="4445" y="2607"/>
                  </a:lnTo>
                  <a:lnTo>
                    <a:pt x="6985" y="5492"/>
                  </a:lnTo>
                  <a:lnTo>
                    <a:pt x="11084" y="401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58"/>
            <p:cNvSpPr/>
            <p:nvPr/>
          </p:nvSpPr>
          <p:spPr>
            <a:xfrm>
              <a:off x="7470872" y="866392"/>
              <a:ext cx="528404" cy="220185"/>
            </a:xfrm>
            <a:custGeom>
              <a:avLst/>
              <a:gdLst/>
              <a:ahLst/>
              <a:cxnLst/>
              <a:rect l="l" t="t" r="r" b="b"/>
              <a:pathLst>
                <a:path w="9424" h="3744" extrusionOk="0">
                  <a:moveTo>
                    <a:pt x="2907" y="0"/>
                  </a:moveTo>
                  <a:lnTo>
                    <a:pt x="0" y="2897"/>
                  </a:lnTo>
                  <a:lnTo>
                    <a:pt x="590" y="3153"/>
                  </a:lnTo>
                  <a:lnTo>
                    <a:pt x="2785" y="858"/>
                  </a:lnTo>
                  <a:lnTo>
                    <a:pt x="5325" y="3743"/>
                  </a:lnTo>
                  <a:lnTo>
                    <a:pt x="9424" y="2262"/>
                  </a:lnTo>
                  <a:lnTo>
                    <a:pt x="8778" y="1883"/>
                  </a:lnTo>
                  <a:lnTo>
                    <a:pt x="5581" y="3097"/>
                  </a:lnTo>
                  <a:lnTo>
                    <a:pt x="2907" y="0"/>
                  </a:ln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58"/>
            <p:cNvSpPr/>
            <p:nvPr/>
          </p:nvSpPr>
          <p:spPr>
            <a:xfrm>
              <a:off x="7485843" y="1266005"/>
              <a:ext cx="71882" cy="75394"/>
            </a:xfrm>
            <a:custGeom>
              <a:avLst/>
              <a:gdLst/>
              <a:ahLst/>
              <a:cxnLst/>
              <a:rect l="l" t="t" r="r" b="b"/>
              <a:pathLst>
                <a:path w="1282" h="1282" extrusionOk="0">
                  <a:moveTo>
                    <a:pt x="1281" y="646"/>
                  </a:moveTo>
                  <a:cubicBezTo>
                    <a:pt x="1281" y="1003"/>
                    <a:pt x="992" y="1281"/>
                    <a:pt x="635" y="1281"/>
                  </a:cubicBezTo>
                  <a:cubicBezTo>
                    <a:pt x="279" y="1281"/>
                    <a:pt x="0" y="1003"/>
                    <a:pt x="0" y="646"/>
                  </a:cubicBezTo>
                  <a:cubicBezTo>
                    <a:pt x="0" y="290"/>
                    <a:pt x="279" y="0"/>
                    <a:pt x="635" y="0"/>
                  </a:cubicBezTo>
                  <a:cubicBezTo>
                    <a:pt x="992" y="0"/>
                    <a:pt x="1281" y="290"/>
                    <a:pt x="1281" y="646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58"/>
            <p:cNvSpPr/>
            <p:nvPr/>
          </p:nvSpPr>
          <p:spPr>
            <a:xfrm>
              <a:off x="7372806" y="692138"/>
              <a:ext cx="337317" cy="309929"/>
            </a:xfrm>
            <a:custGeom>
              <a:avLst/>
              <a:gdLst/>
              <a:ahLst/>
              <a:cxnLst/>
              <a:rect l="l" t="t" r="r" b="b"/>
              <a:pathLst>
                <a:path w="6016" h="5270" extrusionOk="0">
                  <a:moveTo>
                    <a:pt x="5224" y="0"/>
                  </a:moveTo>
                  <a:lnTo>
                    <a:pt x="0" y="5046"/>
                  </a:lnTo>
                  <a:lnTo>
                    <a:pt x="379" y="5269"/>
                  </a:lnTo>
                  <a:lnTo>
                    <a:pt x="6015" y="925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58"/>
            <p:cNvSpPr/>
            <p:nvPr/>
          </p:nvSpPr>
          <p:spPr>
            <a:xfrm>
              <a:off x="8513272" y="967251"/>
              <a:ext cx="184302" cy="336805"/>
            </a:xfrm>
            <a:custGeom>
              <a:avLst/>
              <a:gdLst/>
              <a:ahLst/>
              <a:cxnLst/>
              <a:rect l="l" t="t" r="r" b="b"/>
              <a:pathLst>
                <a:path w="3287" h="5727" extrusionOk="0">
                  <a:moveTo>
                    <a:pt x="891" y="3621"/>
                  </a:moveTo>
                  <a:cubicBezTo>
                    <a:pt x="1192" y="2585"/>
                    <a:pt x="813" y="1538"/>
                    <a:pt x="624" y="1092"/>
                  </a:cubicBezTo>
                  <a:cubicBezTo>
                    <a:pt x="769" y="981"/>
                    <a:pt x="914" y="870"/>
                    <a:pt x="1069" y="769"/>
                  </a:cubicBezTo>
                  <a:cubicBezTo>
                    <a:pt x="1292" y="625"/>
                    <a:pt x="1526" y="502"/>
                    <a:pt x="1738" y="335"/>
                  </a:cubicBezTo>
                  <a:cubicBezTo>
                    <a:pt x="1883" y="235"/>
                    <a:pt x="2016" y="123"/>
                    <a:pt x="2150" y="1"/>
                  </a:cubicBezTo>
                  <a:cubicBezTo>
                    <a:pt x="3008" y="825"/>
                    <a:pt x="3286" y="2307"/>
                    <a:pt x="2729" y="3699"/>
                  </a:cubicBezTo>
                  <a:cubicBezTo>
                    <a:pt x="2117" y="5258"/>
                    <a:pt x="401" y="5726"/>
                    <a:pt x="401" y="5726"/>
                  </a:cubicBezTo>
                  <a:lnTo>
                    <a:pt x="0" y="5359"/>
                  </a:lnTo>
                  <a:cubicBezTo>
                    <a:pt x="0" y="5359"/>
                    <a:pt x="501" y="5002"/>
                    <a:pt x="891" y="362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58"/>
            <p:cNvSpPr/>
            <p:nvPr/>
          </p:nvSpPr>
          <p:spPr>
            <a:xfrm>
              <a:off x="8548204" y="967251"/>
              <a:ext cx="119990" cy="116032"/>
            </a:xfrm>
            <a:custGeom>
              <a:avLst/>
              <a:gdLst/>
              <a:ahLst/>
              <a:cxnLst/>
              <a:rect l="l" t="t" r="r" b="b"/>
              <a:pathLst>
                <a:path w="2140" h="1973" extrusionOk="0">
                  <a:moveTo>
                    <a:pt x="1527" y="1"/>
                  </a:moveTo>
                  <a:cubicBezTo>
                    <a:pt x="1393" y="123"/>
                    <a:pt x="1260" y="235"/>
                    <a:pt x="1115" y="335"/>
                  </a:cubicBezTo>
                  <a:cubicBezTo>
                    <a:pt x="903" y="502"/>
                    <a:pt x="669" y="625"/>
                    <a:pt x="446" y="769"/>
                  </a:cubicBezTo>
                  <a:cubicBezTo>
                    <a:pt x="291" y="870"/>
                    <a:pt x="146" y="981"/>
                    <a:pt x="1" y="1092"/>
                  </a:cubicBezTo>
                  <a:cubicBezTo>
                    <a:pt x="79" y="1282"/>
                    <a:pt x="201" y="1605"/>
                    <a:pt x="279" y="1972"/>
                  </a:cubicBezTo>
                  <a:cubicBezTo>
                    <a:pt x="458" y="1950"/>
                    <a:pt x="1906" y="1460"/>
                    <a:pt x="2140" y="925"/>
                  </a:cubicBezTo>
                  <a:cubicBezTo>
                    <a:pt x="1995" y="569"/>
                    <a:pt x="1794" y="246"/>
                    <a:pt x="1527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58"/>
            <p:cNvSpPr/>
            <p:nvPr/>
          </p:nvSpPr>
          <p:spPr>
            <a:xfrm>
              <a:off x="8041722" y="763533"/>
              <a:ext cx="621480" cy="323043"/>
            </a:xfrm>
            <a:custGeom>
              <a:avLst/>
              <a:gdLst/>
              <a:ahLst/>
              <a:cxnLst/>
              <a:rect l="l" t="t" r="r" b="b"/>
              <a:pathLst>
                <a:path w="11084" h="5493" extrusionOk="0">
                  <a:moveTo>
                    <a:pt x="947" y="3465"/>
                  </a:moveTo>
                  <a:lnTo>
                    <a:pt x="3453" y="3543"/>
                  </a:lnTo>
                  <a:lnTo>
                    <a:pt x="6171" y="1"/>
                  </a:lnTo>
                  <a:lnTo>
                    <a:pt x="11083" y="3933"/>
                  </a:lnTo>
                  <a:lnTo>
                    <a:pt x="8833" y="4902"/>
                  </a:lnTo>
                  <a:lnTo>
                    <a:pt x="6639" y="2607"/>
                  </a:lnTo>
                  <a:lnTo>
                    <a:pt x="4110" y="5492"/>
                  </a:lnTo>
                  <a:lnTo>
                    <a:pt x="0" y="401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58"/>
            <p:cNvSpPr/>
            <p:nvPr/>
          </p:nvSpPr>
          <p:spPr>
            <a:xfrm>
              <a:off x="8041722" y="866392"/>
              <a:ext cx="528404" cy="220185"/>
            </a:xfrm>
            <a:custGeom>
              <a:avLst/>
              <a:gdLst/>
              <a:ahLst/>
              <a:cxnLst/>
              <a:rect l="l" t="t" r="r" b="b"/>
              <a:pathLst>
                <a:path w="9424" h="3744" extrusionOk="0">
                  <a:moveTo>
                    <a:pt x="6516" y="0"/>
                  </a:moveTo>
                  <a:lnTo>
                    <a:pt x="3854" y="3097"/>
                  </a:lnTo>
                  <a:lnTo>
                    <a:pt x="657" y="1883"/>
                  </a:lnTo>
                  <a:lnTo>
                    <a:pt x="0" y="2262"/>
                  </a:lnTo>
                  <a:lnTo>
                    <a:pt x="4110" y="3743"/>
                  </a:lnTo>
                  <a:lnTo>
                    <a:pt x="6639" y="858"/>
                  </a:lnTo>
                  <a:lnTo>
                    <a:pt x="8833" y="3153"/>
                  </a:lnTo>
                  <a:lnTo>
                    <a:pt x="9424" y="2897"/>
                  </a:lnTo>
                  <a:lnTo>
                    <a:pt x="6516" y="0"/>
                  </a:ln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58"/>
            <p:cNvSpPr/>
            <p:nvPr/>
          </p:nvSpPr>
          <p:spPr>
            <a:xfrm>
              <a:off x="8483275" y="1266005"/>
              <a:ext cx="72499" cy="75394"/>
            </a:xfrm>
            <a:custGeom>
              <a:avLst/>
              <a:gdLst/>
              <a:ahLst/>
              <a:cxnLst/>
              <a:rect l="l" t="t" r="r" b="b"/>
              <a:pathLst>
                <a:path w="1293" h="1282" extrusionOk="0">
                  <a:moveTo>
                    <a:pt x="0" y="646"/>
                  </a:moveTo>
                  <a:cubicBezTo>
                    <a:pt x="0" y="1003"/>
                    <a:pt x="290" y="1281"/>
                    <a:pt x="647" y="1281"/>
                  </a:cubicBezTo>
                  <a:cubicBezTo>
                    <a:pt x="1003" y="1281"/>
                    <a:pt x="1293" y="1003"/>
                    <a:pt x="1293" y="646"/>
                  </a:cubicBezTo>
                  <a:cubicBezTo>
                    <a:pt x="1293" y="290"/>
                    <a:pt x="1003" y="0"/>
                    <a:pt x="647" y="0"/>
                  </a:cubicBezTo>
                  <a:cubicBezTo>
                    <a:pt x="290" y="0"/>
                    <a:pt x="0" y="290"/>
                    <a:pt x="0" y="646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58"/>
            <p:cNvSpPr/>
            <p:nvPr/>
          </p:nvSpPr>
          <p:spPr>
            <a:xfrm>
              <a:off x="8330876" y="692138"/>
              <a:ext cx="337317" cy="309929"/>
            </a:xfrm>
            <a:custGeom>
              <a:avLst/>
              <a:gdLst/>
              <a:ahLst/>
              <a:cxnLst/>
              <a:rect l="l" t="t" r="r" b="b"/>
              <a:pathLst>
                <a:path w="6016" h="5270" extrusionOk="0">
                  <a:moveTo>
                    <a:pt x="791" y="0"/>
                  </a:moveTo>
                  <a:lnTo>
                    <a:pt x="6016" y="5046"/>
                  </a:lnTo>
                  <a:lnTo>
                    <a:pt x="5648" y="5269"/>
                  </a:lnTo>
                  <a:lnTo>
                    <a:pt x="1" y="925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58"/>
            <p:cNvSpPr/>
            <p:nvPr/>
          </p:nvSpPr>
          <p:spPr>
            <a:xfrm>
              <a:off x="7790024" y="810052"/>
              <a:ext cx="460951" cy="211657"/>
            </a:xfrm>
            <a:custGeom>
              <a:avLst/>
              <a:gdLst/>
              <a:ahLst/>
              <a:cxnLst/>
              <a:rect l="l" t="t" r="r" b="b"/>
              <a:pathLst>
                <a:path w="8221" h="3599" extrusionOk="0">
                  <a:moveTo>
                    <a:pt x="11" y="0"/>
                  </a:moveTo>
                  <a:cubicBezTo>
                    <a:pt x="0" y="279"/>
                    <a:pt x="11" y="502"/>
                    <a:pt x="34" y="635"/>
                  </a:cubicBezTo>
                  <a:cubicBezTo>
                    <a:pt x="145" y="1215"/>
                    <a:pt x="1693" y="3086"/>
                    <a:pt x="1983" y="3264"/>
                  </a:cubicBezTo>
                  <a:cubicBezTo>
                    <a:pt x="2272" y="3442"/>
                    <a:pt x="2997" y="3598"/>
                    <a:pt x="4110" y="3598"/>
                  </a:cubicBezTo>
                  <a:cubicBezTo>
                    <a:pt x="5224" y="3598"/>
                    <a:pt x="5948" y="3442"/>
                    <a:pt x="6238" y="3264"/>
                  </a:cubicBezTo>
                  <a:cubicBezTo>
                    <a:pt x="6539" y="3086"/>
                    <a:pt x="8076" y="1215"/>
                    <a:pt x="8187" y="635"/>
                  </a:cubicBezTo>
                  <a:cubicBezTo>
                    <a:pt x="8210" y="502"/>
                    <a:pt x="8221" y="279"/>
                    <a:pt x="8210" y="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58"/>
            <p:cNvSpPr/>
            <p:nvPr/>
          </p:nvSpPr>
          <p:spPr>
            <a:xfrm>
              <a:off x="7785650" y="328575"/>
              <a:ext cx="469698" cy="579808"/>
            </a:xfrm>
            <a:custGeom>
              <a:avLst/>
              <a:gdLst/>
              <a:ahLst/>
              <a:cxnLst/>
              <a:rect l="l" t="t" r="r" b="b"/>
              <a:pathLst>
                <a:path w="8377" h="9859" extrusionOk="0">
                  <a:moveTo>
                    <a:pt x="4957" y="502"/>
                  </a:moveTo>
                  <a:cubicBezTo>
                    <a:pt x="4567" y="0"/>
                    <a:pt x="3810" y="0"/>
                    <a:pt x="3420" y="502"/>
                  </a:cubicBezTo>
                  <a:cubicBezTo>
                    <a:pt x="3008" y="1025"/>
                    <a:pt x="2451" y="1816"/>
                    <a:pt x="1749" y="3019"/>
                  </a:cubicBezTo>
                  <a:cubicBezTo>
                    <a:pt x="156" y="5715"/>
                    <a:pt x="0" y="8232"/>
                    <a:pt x="112" y="8822"/>
                  </a:cubicBezTo>
                  <a:cubicBezTo>
                    <a:pt x="112" y="8834"/>
                    <a:pt x="123" y="8856"/>
                    <a:pt x="134" y="8867"/>
                  </a:cubicBezTo>
                  <a:cubicBezTo>
                    <a:pt x="1337" y="9502"/>
                    <a:pt x="2718" y="9858"/>
                    <a:pt x="4188" y="9858"/>
                  </a:cubicBezTo>
                  <a:cubicBezTo>
                    <a:pt x="5659" y="9858"/>
                    <a:pt x="7040" y="9502"/>
                    <a:pt x="8254" y="8867"/>
                  </a:cubicBezTo>
                  <a:cubicBezTo>
                    <a:pt x="8254" y="8856"/>
                    <a:pt x="8265" y="8834"/>
                    <a:pt x="8265" y="8822"/>
                  </a:cubicBezTo>
                  <a:cubicBezTo>
                    <a:pt x="8377" y="8232"/>
                    <a:pt x="8221" y="5715"/>
                    <a:pt x="6639" y="3019"/>
                  </a:cubicBezTo>
                  <a:cubicBezTo>
                    <a:pt x="5926" y="1816"/>
                    <a:pt x="5369" y="1025"/>
                    <a:pt x="4957" y="502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58"/>
            <p:cNvSpPr/>
            <p:nvPr/>
          </p:nvSpPr>
          <p:spPr>
            <a:xfrm>
              <a:off x="7948646" y="382268"/>
              <a:ext cx="143707" cy="28876"/>
            </a:xfrm>
            <a:custGeom>
              <a:avLst/>
              <a:gdLst/>
              <a:ahLst/>
              <a:cxnLst/>
              <a:rect l="l" t="t" r="r" b="b"/>
              <a:pathLst>
                <a:path w="2563" h="491" extrusionOk="0">
                  <a:moveTo>
                    <a:pt x="1281" y="491"/>
                  </a:moveTo>
                  <a:cubicBezTo>
                    <a:pt x="1716" y="491"/>
                    <a:pt x="2150" y="413"/>
                    <a:pt x="2562" y="290"/>
                  </a:cubicBezTo>
                  <a:cubicBezTo>
                    <a:pt x="2496" y="190"/>
                    <a:pt x="2429" y="90"/>
                    <a:pt x="2362" y="1"/>
                  </a:cubicBezTo>
                  <a:cubicBezTo>
                    <a:pt x="2306" y="23"/>
                    <a:pt x="2251" y="34"/>
                    <a:pt x="2195" y="45"/>
                  </a:cubicBezTo>
                  <a:cubicBezTo>
                    <a:pt x="2161" y="56"/>
                    <a:pt x="2128" y="56"/>
                    <a:pt x="2106" y="67"/>
                  </a:cubicBezTo>
                  <a:cubicBezTo>
                    <a:pt x="1950" y="179"/>
                    <a:pt x="1749" y="246"/>
                    <a:pt x="1515" y="246"/>
                  </a:cubicBezTo>
                  <a:cubicBezTo>
                    <a:pt x="1371" y="246"/>
                    <a:pt x="1248" y="223"/>
                    <a:pt x="1137" y="179"/>
                  </a:cubicBezTo>
                  <a:cubicBezTo>
                    <a:pt x="992" y="168"/>
                    <a:pt x="858" y="157"/>
                    <a:pt x="1047" y="145"/>
                  </a:cubicBezTo>
                  <a:cubicBezTo>
                    <a:pt x="981" y="157"/>
                    <a:pt x="914" y="157"/>
                    <a:pt x="847" y="157"/>
                  </a:cubicBezTo>
                  <a:cubicBezTo>
                    <a:pt x="669" y="145"/>
                    <a:pt x="502" y="123"/>
                    <a:pt x="335" y="79"/>
                  </a:cubicBezTo>
                  <a:cubicBezTo>
                    <a:pt x="279" y="67"/>
                    <a:pt x="223" y="56"/>
                    <a:pt x="179" y="34"/>
                  </a:cubicBezTo>
                  <a:cubicBezTo>
                    <a:pt x="123" y="112"/>
                    <a:pt x="56" y="201"/>
                    <a:pt x="0" y="290"/>
                  </a:cubicBezTo>
                  <a:cubicBezTo>
                    <a:pt x="413" y="413"/>
                    <a:pt x="847" y="491"/>
                    <a:pt x="1281" y="49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58"/>
            <p:cNvSpPr/>
            <p:nvPr/>
          </p:nvSpPr>
          <p:spPr>
            <a:xfrm>
              <a:off x="7956776" y="335926"/>
              <a:ext cx="128064" cy="63456"/>
            </a:xfrm>
            <a:custGeom>
              <a:avLst/>
              <a:gdLst/>
              <a:ahLst/>
              <a:cxnLst/>
              <a:rect l="l" t="t" r="r" b="b"/>
              <a:pathLst>
                <a:path w="2284" h="1079" extrusionOk="0">
                  <a:moveTo>
                    <a:pt x="1136" y="1"/>
                  </a:moveTo>
                  <a:cubicBezTo>
                    <a:pt x="850" y="1"/>
                    <a:pt x="563" y="126"/>
                    <a:pt x="368" y="377"/>
                  </a:cubicBezTo>
                  <a:cubicBezTo>
                    <a:pt x="256" y="521"/>
                    <a:pt x="134" y="688"/>
                    <a:pt x="0" y="878"/>
                  </a:cubicBezTo>
                  <a:cubicBezTo>
                    <a:pt x="368" y="1011"/>
                    <a:pt x="747" y="1078"/>
                    <a:pt x="1136" y="1078"/>
                  </a:cubicBezTo>
                  <a:cubicBezTo>
                    <a:pt x="1526" y="1078"/>
                    <a:pt x="1905" y="1011"/>
                    <a:pt x="2284" y="878"/>
                  </a:cubicBezTo>
                  <a:cubicBezTo>
                    <a:pt x="2139" y="688"/>
                    <a:pt x="2016" y="521"/>
                    <a:pt x="1905" y="377"/>
                  </a:cubicBezTo>
                  <a:cubicBezTo>
                    <a:pt x="1710" y="126"/>
                    <a:pt x="1423" y="1"/>
                    <a:pt x="113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58"/>
            <p:cNvSpPr/>
            <p:nvPr/>
          </p:nvSpPr>
          <p:spPr>
            <a:xfrm>
              <a:off x="7789351" y="757005"/>
              <a:ext cx="462241" cy="151377"/>
            </a:xfrm>
            <a:custGeom>
              <a:avLst/>
              <a:gdLst/>
              <a:ahLst/>
              <a:cxnLst/>
              <a:rect l="l" t="t" r="r" b="b"/>
              <a:pathLst>
                <a:path w="8244" h="2574" extrusionOk="0">
                  <a:moveTo>
                    <a:pt x="123" y="0"/>
                  </a:moveTo>
                  <a:cubicBezTo>
                    <a:pt x="1" y="746"/>
                    <a:pt x="1" y="1292"/>
                    <a:pt x="46" y="1537"/>
                  </a:cubicBezTo>
                  <a:cubicBezTo>
                    <a:pt x="46" y="1549"/>
                    <a:pt x="57" y="1571"/>
                    <a:pt x="68" y="1582"/>
                  </a:cubicBezTo>
                  <a:cubicBezTo>
                    <a:pt x="1271" y="2217"/>
                    <a:pt x="2652" y="2573"/>
                    <a:pt x="4122" y="2573"/>
                  </a:cubicBezTo>
                  <a:cubicBezTo>
                    <a:pt x="5593" y="2573"/>
                    <a:pt x="6974" y="2217"/>
                    <a:pt x="8188" y="1582"/>
                  </a:cubicBezTo>
                  <a:cubicBezTo>
                    <a:pt x="8188" y="1571"/>
                    <a:pt x="8199" y="1549"/>
                    <a:pt x="8199" y="1537"/>
                  </a:cubicBezTo>
                  <a:cubicBezTo>
                    <a:pt x="8244" y="1292"/>
                    <a:pt x="8244" y="746"/>
                    <a:pt x="8121" y="0"/>
                  </a:cubicBezTo>
                  <a:cubicBezTo>
                    <a:pt x="6929" y="613"/>
                    <a:pt x="5570" y="969"/>
                    <a:pt x="4122" y="969"/>
                  </a:cubicBezTo>
                  <a:cubicBezTo>
                    <a:pt x="2674" y="969"/>
                    <a:pt x="1315" y="613"/>
                    <a:pt x="12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58"/>
            <p:cNvSpPr/>
            <p:nvPr/>
          </p:nvSpPr>
          <p:spPr>
            <a:xfrm>
              <a:off x="7884333" y="478599"/>
              <a:ext cx="71209" cy="79982"/>
            </a:xfrm>
            <a:custGeom>
              <a:avLst/>
              <a:gdLst/>
              <a:ahLst/>
              <a:cxnLst/>
              <a:rect l="l" t="t" r="r" b="b"/>
              <a:pathLst>
                <a:path w="1270" h="1360" extrusionOk="0">
                  <a:moveTo>
                    <a:pt x="1270" y="1025"/>
                  </a:moveTo>
                  <a:lnTo>
                    <a:pt x="267" y="0"/>
                  </a:lnTo>
                  <a:cubicBezTo>
                    <a:pt x="178" y="145"/>
                    <a:pt x="89" y="290"/>
                    <a:pt x="0" y="446"/>
                  </a:cubicBezTo>
                  <a:lnTo>
                    <a:pt x="1147" y="135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58"/>
            <p:cNvSpPr/>
            <p:nvPr/>
          </p:nvSpPr>
          <p:spPr>
            <a:xfrm>
              <a:off x="8085401" y="478599"/>
              <a:ext cx="71265" cy="79982"/>
            </a:xfrm>
            <a:custGeom>
              <a:avLst/>
              <a:gdLst/>
              <a:ahLst/>
              <a:cxnLst/>
              <a:rect l="l" t="t" r="r" b="b"/>
              <a:pathLst>
                <a:path w="1271" h="1360" extrusionOk="0">
                  <a:moveTo>
                    <a:pt x="123" y="1359"/>
                  </a:moveTo>
                  <a:lnTo>
                    <a:pt x="1271" y="446"/>
                  </a:lnTo>
                  <a:cubicBezTo>
                    <a:pt x="1182" y="290"/>
                    <a:pt x="1093" y="145"/>
                    <a:pt x="1015" y="0"/>
                  </a:cubicBezTo>
                  <a:lnTo>
                    <a:pt x="1" y="1025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58"/>
            <p:cNvSpPr/>
            <p:nvPr/>
          </p:nvSpPr>
          <p:spPr>
            <a:xfrm>
              <a:off x="8009874" y="681670"/>
              <a:ext cx="21251" cy="340039"/>
            </a:xfrm>
            <a:custGeom>
              <a:avLst/>
              <a:gdLst/>
              <a:ahLst/>
              <a:cxnLst/>
              <a:rect l="l" t="t" r="r" b="b"/>
              <a:pathLst>
                <a:path w="379" h="5782" extrusionOk="0">
                  <a:moveTo>
                    <a:pt x="0" y="0"/>
                  </a:moveTo>
                  <a:lnTo>
                    <a:pt x="0" y="5770"/>
                  </a:lnTo>
                  <a:cubicBezTo>
                    <a:pt x="67" y="5781"/>
                    <a:pt x="123" y="5781"/>
                    <a:pt x="189" y="5781"/>
                  </a:cubicBezTo>
                  <a:cubicBezTo>
                    <a:pt x="256" y="5781"/>
                    <a:pt x="312" y="5781"/>
                    <a:pt x="379" y="5770"/>
                  </a:cubicBezTo>
                  <a:lnTo>
                    <a:pt x="379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58"/>
            <p:cNvSpPr/>
            <p:nvPr/>
          </p:nvSpPr>
          <p:spPr>
            <a:xfrm>
              <a:off x="7905528" y="478599"/>
              <a:ext cx="229887" cy="241121"/>
            </a:xfrm>
            <a:custGeom>
              <a:avLst/>
              <a:gdLst/>
              <a:ahLst/>
              <a:cxnLst/>
              <a:rect l="l" t="t" r="r" b="b"/>
              <a:pathLst>
                <a:path w="4100" h="4100" extrusionOk="0">
                  <a:moveTo>
                    <a:pt x="2050" y="0"/>
                  </a:moveTo>
                  <a:cubicBezTo>
                    <a:pt x="914" y="0"/>
                    <a:pt x="1" y="913"/>
                    <a:pt x="1" y="2050"/>
                  </a:cubicBezTo>
                  <a:cubicBezTo>
                    <a:pt x="1" y="3186"/>
                    <a:pt x="914" y="4099"/>
                    <a:pt x="2050" y="4099"/>
                  </a:cubicBezTo>
                  <a:cubicBezTo>
                    <a:pt x="3187" y="4099"/>
                    <a:pt x="4100" y="3186"/>
                    <a:pt x="4100" y="2050"/>
                  </a:cubicBezTo>
                  <a:cubicBezTo>
                    <a:pt x="4100" y="913"/>
                    <a:pt x="3187" y="0"/>
                    <a:pt x="2050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58"/>
            <p:cNvSpPr/>
            <p:nvPr/>
          </p:nvSpPr>
          <p:spPr>
            <a:xfrm>
              <a:off x="7911808" y="485127"/>
              <a:ext cx="217383" cy="228006"/>
            </a:xfrm>
            <a:custGeom>
              <a:avLst/>
              <a:gdLst/>
              <a:ahLst/>
              <a:cxnLst/>
              <a:rect l="l" t="t" r="r" b="b"/>
              <a:pathLst>
                <a:path w="3877" h="3877" extrusionOk="0">
                  <a:moveTo>
                    <a:pt x="3877" y="1939"/>
                  </a:moveTo>
                  <a:cubicBezTo>
                    <a:pt x="3877" y="3008"/>
                    <a:pt x="3008" y="3877"/>
                    <a:pt x="1938" y="3877"/>
                  </a:cubicBezTo>
                  <a:cubicBezTo>
                    <a:pt x="869" y="3877"/>
                    <a:pt x="0" y="3008"/>
                    <a:pt x="0" y="1939"/>
                  </a:cubicBezTo>
                  <a:cubicBezTo>
                    <a:pt x="0" y="869"/>
                    <a:pt x="869" y="0"/>
                    <a:pt x="1938" y="0"/>
                  </a:cubicBezTo>
                  <a:cubicBezTo>
                    <a:pt x="3008" y="0"/>
                    <a:pt x="3877" y="869"/>
                    <a:pt x="3877" y="1939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58"/>
            <p:cNvSpPr/>
            <p:nvPr/>
          </p:nvSpPr>
          <p:spPr>
            <a:xfrm>
              <a:off x="7952403" y="527705"/>
              <a:ext cx="136194" cy="142849"/>
            </a:xfrm>
            <a:custGeom>
              <a:avLst/>
              <a:gdLst/>
              <a:ahLst/>
              <a:cxnLst/>
              <a:rect l="l" t="t" r="r" b="b"/>
              <a:pathLst>
                <a:path w="2429" h="2429" extrusionOk="0">
                  <a:moveTo>
                    <a:pt x="2429" y="1215"/>
                  </a:moveTo>
                  <a:cubicBezTo>
                    <a:pt x="2429" y="1883"/>
                    <a:pt x="1883" y="2429"/>
                    <a:pt x="1214" y="2429"/>
                  </a:cubicBezTo>
                  <a:cubicBezTo>
                    <a:pt x="546" y="2429"/>
                    <a:pt x="0" y="1883"/>
                    <a:pt x="0" y="1215"/>
                  </a:cubicBezTo>
                  <a:cubicBezTo>
                    <a:pt x="0" y="546"/>
                    <a:pt x="546" y="1"/>
                    <a:pt x="1214" y="1"/>
                  </a:cubicBezTo>
                  <a:cubicBezTo>
                    <a:pt x="1883" y="1"/>
                    <a:pt x="2429" y="546"/>
                    <a:pt x="2429" y="1215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58"/>
            <p:cNvSpPr/>
            <p:nvPr/>
          </p:nvSpPr>
          <p:spPr>
            <a:xfrm>
              <a:off x="7986101" y="562403"/>
              <a:ext cx="68798" cy="72807"/>
            </a:xfrm>
            <a:custGeom>
              <a:avLst/>
              <a:gdLst/>
              <a:ahLst/>
              <a:cxnLst/>
              <a:rect l="l" t="t" r="r" b="b"/>
              <a:pathLst>
                <a:path w="1227" h="1238" extrusionOk="0">
                  <a:moveTo>
                    <a:pt x="1226" y="625"/>
                  </a:moveTo>
                  <a:cubicBezTo>
                    <a:pt x="1226" y="959"/>
                    <a:pt x="959" y="1237"/>
                    <a:pt x="613" y="1237"/>
                  </a:cubicBezTo>
                  <a:cubicBezTo>
                    <a:pt x="268" y="1237"/>
                    <a:pt x="1" y="959"/>
                    <a:pt x="1" y="625"/>
                  </a:cubicBezTo>
                  <a:cubicBezTo>
                    <a:pt x="1" y="279"/>
                    <a:pt x="268" y="1"/>
                    <a:pt x="613" y="1"/>
                  </a:cubicBezTo>
                  <a:cubicBezTo>
                    <a:pt x="959" y="1"/>
                    <a:pt x="1226" y="279"/>
                    <a:pt x="1226" y="625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475" name="Google Shape;2475;p58"/>
          <p:cNvCxnSpPr/>
          <p:nvPr/>
        </p:nvCxnSpPr>
        <p:spPr>
          <a:xfrm>
            <a:off x="2385437" y="3314226"/>
            <a:ext cx="45189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2" name="TextBox 81"/>
          <p:cNvSpPr txBox="1"/>
          <p:nvPr/>
        </p:nvSpPr>
        <p:spPr>
          <a:xfrm>
            <a:off x="8705563" y="0"/>
            <a:ext cx="438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9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9431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352;p48">
            <a:extLst>
              <a:ext uri="{FF2B5EF4-FFF2-40B4-BE49-F238E27FC236}">
                <a16:creationId xmlns:a16="http://schemas.microsoft.com/office/drawing/2014/main" id="{AA684E7E-4742-28BA-7962-22B8663385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87560" y="507678"/>
            <a:ext cx="4968881" cy="6708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rgbClr val="6699FF"/>
                </a:solidFill>
              </a:rPr>
              <a:t>Модели </a:t>
            </a:r>
            <a:r>
              <a:rPr lang="ru-RU" dirty="0" smtClean="0">
                <a:solidFill>
                  <a:schemeClr val="bg1"/>
                </a:solidFill>
              </a:rPr>
              <a:t>роботов</a:t>
            </a:r>
            <a:r>
              <a:rPr lang="ru-RU" dirty="0" smtClean="0">
                <a:solidFill>
                  <a:srgbClr val="6699FF"/>
                </a:solidFill>
              </a:rPr>
              <a:t> </a:t>
            </a:r>
            <a:endParaRPr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1904" y="1828627"/>
            <a:ext cx="8814074" cy="3185838"/>
            <a:chOff x="211904" y="1828627"/>
            <a:chExt cx="8814074" cy="3185838"/>
          </a:xfrm>
        </p:grpSpPr>
        <p:pic>
          <p:nvPicPr>
            <p:cNvPr id="10" name="Picture 2" descr="Picture 2">
              <a:extLst>
                <a:ext uri="{FF2B5EF4-FFF2-40B4-BE49-F238E27FC236}">
                  <a16:creationId xmlns:a16="http://schemas.microsoft.com/office/drawing/2014/main" id="{A8B449D3-D189-B2E7-21DF-016E732C7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0532" b="74443" l="22998" r="71136">
                          <a14:foregroundMark x1="42737" y1="30875" x2="47486" y2="30532"/>
                          <a14:foregroundMark x1="44693" y1="74443" x2="46182" y2="73585"/>
                          <a14:foregroundMark x1="67318" y1="69468" x2="67598" y2="69297"/>
                          <a14:foregroundMark x1="69088" y1="69297" x2="71229" y2="69983"/>
                          <a14:foregroundMark x1="24767" y1="69640" x2="22998" y2="69468"/>
                        </a14:backgroundRemoval>
                      </a14:imgEffect>
                    </a14:imgLayer>
                  </a14:imgProps>
                </a:ext>
              </a:extLst>
            </a:blip>
            <a:srcRect l="21121" t="26912" r="28598" b="20985"/>
            <a:stretch>
              <a:fillRect/>
            </a:stretch>
          </p:blipFill>
          <p:spPr>
            <a:xfrm>
              <a:off x="211904" y="3442519"/>
              <a:ext cx="2200021" cy="123751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0183" y="2611294"/>
              <a:ext cx="1897165" cy="1349277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6695" r="84913">
                          <a14:foregroundMark x1="26860" y1="45207" x2="42052" y2="38083"/>
                          <a14:foregroundMark x1="17698" y1="47150" x2="31950" y2="41580"/>
                          <a14:foregroundMark x1="35004" y1="48057" x2="35004" y2="48057"/>
                          <a14:foregroundMark x1="34143" y1="46891" x2="34143" y2="46891"/>
                          <a14:foregroundMark x1="28974" y1="46891" x2="29052" y2="49093"/>
                          <a14:foregroundMark x1="36883" y1="34845" x2="37197" y2="35233"/>
                          <a14:foregroundMark x1="42522" y1="37953" x2="84338" y2="20725"/>
                          <a14:foregroundMark x1="55521" y1="27073" x2="56147" y2="28109"/>
                          <a14:foregroundMark x1="46359" y1="40933" x2="48081" y2="43264"/>
                          <a14:foregroundMark x1="65623" y1="31606" x2="67189" y2="33808"/>
                          <a14:foregroundMark x1="73297" y1="19689" x2="73297" y2="196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68" r="6560"/>
            <a:stretch/>
          </p:blipFill>
          <p:spPr>
            <a:xfrm>
              <a:off x="4122477" y="3108084"/>
              <a:ext cx="2689041" cy="1906381"/>
            </a:xfrm>
            <a:prstGeom prst="rect">
              <a:avLst/>
            </a:prstGeom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3430" b="92599" l="9571" r="90759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75062" y="2277996"/>
              <a:ext cx="2450916" cy="2240606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441950" y="2582888"/>
              <a:ext cx="17716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Спиралевидный робот</a:t>
              </a:r>
              <a:endParaRPr lang="ru-RU" sz="1600" dirty="0">
                <a:solidFill>
                  <a:schemeClr val="bg1"/>
                </a:solidFill>
                <a:latin typeface="Manrope" panose="020B060402020202020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472933" y="1828627"/>
              <a:ext cx="17716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Шагающий робот</a:t>
              </a:r>
              <a:endParaRPr lang="ru-RU" sz="1600" dirty="0">
                <a:solidFill>
                  <a:schemeClr val="bg1"/>
                </a:solidFill>
                <a:latin typeface="Manrope" panose="020B060402020202020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733964" y="2567302"/>
              <a:ext cx="17716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Робот на колесной базе</a:t>
              </a:r>
            </a:p>
            <a:p>
              <a:pPr algn="ctr"/>
              <a:r>
                <a:rPr lang="ru-RU" sz="1600" dirty="0">
                  <a:solidFill>
                    <a:schemeClr val="bg1"/>
                  </a:solidFill>
                  <a:latin typeface="Manrope" panose="020B0604020202020204" charset="0"/>
                </a:rPr>
                <a:t>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914688" y="1828627"/>
              <a:ext cx="17716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Робот + </a:t>
              </a:r>
              <a:r>
                <a:rPr lang="ru-RU" sz="1600" dirty="0" err="1" smtClean="0">
                  <a:solidFill>
                    <a:schemeClr val="bg1"/>
                  </a:solidFill>
                  <a:latin typeface="Manrope" panose="020B0604020202020204" charset="0"/>
                </a:rPr>
                <a:t>дрон</a:t>
              </a:r>
              <a:endParaRPr lang="ru-RU" sz="1600" dirty="0">
                <a:solidFill>
                  <a:schemeClr val="bg1"/>
                </a:solidFill>
                <a:latin typeface="Manrope" panose="020B0604020202020204" charset="0"/>
              </a:endParaRPr>
            </a:p>
          </p:txBody>
        </p:sp>
      </p:grpSp>
      <p:sp>
        <p:nvSpPr>
          <p:cNvPr id="18" name="Google Shape;1352;p48">
            <a:extLst>
              <a:ext uri="{FF2B5EF4-FFF2-40B4-BE49-F238E27FC236}">
                <a16:creationId xmlns:a16="http://schemas.microsoft.com/office/drawing/2014/main" id="{593DF0B9-3A8E-3C9A-2C83-3B2525D2C9D7}"/>
              </a:ext>
            </a:extLst>
          </p:cNvPr>
          <p:cNvSpPr txBox="1">
            <a:spLocks/>
          </p:cNvSpPr>
          <p:nvPr/>
        </p:nvSpPr>
        <p:spPr>
          <a:xfrm>
            <a:off x="890210" y="-1160757"/>
            <a:ext cx="7363580" cy="528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6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anrope"/>
              <a:buNone/>
              <a:defRPr sz="34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algn="ctr"/>
            <a:r>
              <a:rPr lang="ru-RU" dirty="0">
                <a:solidFill>
                  <a:srgbClr val="6699FF"/>
                </a:solidFill>
                <a:latin typeface="Manrope" panose="020B0604020202020204" charset="0"/>
              </a:rPr>
              <a:t>Спиралевидный</a:t>
            </a:r>
            <a:r>
              <a:rPr lang="ru-RU" dirty="0">
                <a:solidFill>
                  <a:schemeClr val="bg1"/>
                </a:solidFill>
                <a:latin typeface="Manrope" panose="020B0604020202020204" charset="0"/>
              </a:rPr>
              <a:t> робот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211904" y="2937209"/>
            <a:ext cx="8348394" cy="8189717"/>
            <a:chOff x="211904" y="2937209"/>
            <a:chExt cx="8348394" cy="81897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153C5A56-5F60-8E87-362C-057077CB02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3125" r="99792">
                          <a14:foregroundMark x1="3229" y1="53594" x2="3229" y2="53594"/>
                          <a14:foregroundMark x1="6117" y1="53438" x2="5203" y2="53438"/>
                          <a14:foregroundMark x1="6250" y1="53438" x2="6172" y2="53438"/>
                          <a14:foregroundMark x1="8854" y1="53594" x2="10313" y2="53594"/>
                          <a14:foregroundMark x1="12188" y1="53750" x2="15000" y2="53672"/>
                          <a14:foregroundMark x1="7292" y1="53594" x2="11563" y2="53516"/>
                          <a14:foregroundMark x1="14583" y1="53516" x2="19896" y2="54219"/>
                          <a14:foregroundMark x1="20521" y1="53906" x2="23333" y2="53984"/>
                          <a14:foregroundMark x1="25000" y1="54141" x2="27187" y2="54453"/>
                          <a14:foregroundMark x1="23750" y1="53828" x2="31771" y2="54453"/>
                          <a14:foregroundMark x1="29400" y1="53125" x2="31979" y2="55469"/>
                          <a14:foregroundMark x1="23125" y1="47422" x2="29400" y2="53125"/>
                          <a14:foregroundMark x1="31979" y1="55469" x2="36042" y2="64375"/>
                          <a14:foregroundMark x1="36042" y1="64375" x2="36042" y2="64297"/>
                          <a14:foregroundMark x1="47816" y1="48830" x2="50208" y2="50391"/>
                          <a14:foregroundMark x1="39792" y1="43594" x2="41208" y2="44518"/>
                          <a14:foregroundMark x1="50208" y1="50391" x2="52188" y2="53828"/>
                          <a14:foregroundMark x1="41458" y1="52500" x2="41875" y2="50781"/>
                          <a14:foregroundMark x1="72292" y1="49531" x2="81146" y2="58281"/>
                          <a14:foregroundMark x1="81146" y1="58281" x2="84063" y2="58984"/>
                          <a14:foregroundMark x1="90729" y1="36406" x2="93646" y2="45938"/>
                          <a14:foregroundMark x1="93646" y1="45938" x2="91979" y2="55859"/>
                          <a14:foregroundMark x1="88129" y1="58692" x2="86563" y2="59844"/>
                          <a14:foregroundMark x1="89749" y1="57500" x2="89379" y2="57772"/>
                          <a14:foregroundMark x1="90705" y1="56797" x2="89749" y2="57500"/>
                          <a14:foregroundMark x1="91023" y1="56563" x2="90705" y2="56797"/>
                          <a14:foregroundMark x1="91330" y1="56337" x2="91023" y2="56563"/>
                          <a14:foregroundMark x1="96771" y1="46406" x2="95938" y2="47188"/>
                          <a14:foregroundMark x1="97708" y1="45781" x2="99792" y2="45938"/>
                          <a14:foregroundMark x1="41146" y1="43047" x2="41042" y2="42578"/>
                          <a14:foregroundMark x1="42813" y1="42344" x2="45104" y2="43594"/>
                          <a14:foregroundMark x1="37604" y1="54141" x2="37604" y2="54141"/>
                          <a14:foregroundMark x1="46354" y1="53516" x2="46354" y2="53516"/>
                          <a14:foregroundMark x1="45313" y1="53594" x2="45313" y2="53594"/>
                          <a14:foregroundMark x1="64271" y1="40625" x2="64479" y2="40391"/>
                          <a14:foregroundMark x1="66875" y1="40156" x2="66875" y2="40156"/>
                          <a14:foregroundMark x1="65521" y1="39531" x2="65938" y2="39531"/>
                          <a14:foregroundMark x1="64583" y1="39453" x2="64479" y2="39844"/>
                          <a14:foregroundMark x1="66354" y1="39609" x2="68125" y2="41016"/>
                          <a14:foregroundMark x1="89063" y1="46172" x2="88333" y2="47813"/>
                          <a14:foregroundMark x1="79688" y1="49141" x2="79688" y2="49141"/>
                          <a14:foregroundMark x1="54167" y1="59766" x2="55208" y2="60469"/>
                          <a14:foregroundMark x1="85833" y1="59609" x2="85833" y2="59609"/>
                          <a14:foregroundMark x1="38542" y1="42656" x2="38542" y2="42656"/>
                          <a14:foregroundMark x1="38125" y1="42891" x2="38125" y2="42891"/>
                          <a14:foregroundMark x1="68750" y1="41094" x2="68750" y2="41094"/>
                          <a14:foregroundMark x1="68646" y1="40859" x2="68646" y2="40859"/>
                          <a14:foregroundMark x1="68438" y1="41016" x2="68854" y2="41016"/>
                          <a14:backgroundMark x1="33026" y1="62895" x2="27292" y2="66172"/>
                          <a14:backgroundMark x1="42604" y1="57422" x2="36739" y2="60773"/>
                          <a14:backgroundMark x1="27292" y1="66172" x2="46667" y2="74141"/>
                          <a14:backgroundMark x1="46667" y1="74141" x2="67083" y2="68359"/>
                          <a14:backgroundMark x1="67083" y1="68359" x2="72917" y2="68438"/>
                          <a14:backgroundMark x1="47188" y1="55078" x2="45313" y2="55781"/>
                          <a14:backgroundMark x1="45208" y1="40156" x2="56354" y2="48750"/>
                          <a14:backgroundMark x1="56354" y1="48750" x2="59896" y2="38984"/>
                          <a14:backgroundMark x1="68862" y1="41006" x2="74792" y2="42344"/>
                          <a14:backgroundMark x1="74792" y1="42344" x2="88750" y2="34141"/>
                          <a14:backgroundMark x1="88750" y1="34141" x2="96875" y2="32969"/>
                          <a14:backgroundMark x1="51979" y1="43594" x2="64583" y2="20938"/>
                          <a14:backgroundMark x1="64583" y1="20938" x2="87813" y2="23906"/>
                          <a14:backgroundMark x1="87813" y1="23906" x2="71667" y2="22500"/>
                          <a14:backgroundMark x1="71667" y1="22500" x2="64583" y2="30938"/>
                          <a14:backgroundMark x1="64583" y1="30938" x2="65104" y2="29453"/>
                          <a14:backgroundMark x1="91875" y1="25781" x2="92083" y2="21953"/>
                          <a14:backgroundMark x1="96458" y1="26641" x2="98854" y2="38672"/>
                          <a14:backgroundMark x1="86250" y1="37500" x2="79271" y2="46563"/>
                          <a14:backgroundMark x1="79271" y1="46563" x2="78333" y2="35938"/>
                          <a14:backgroundMark x1="78333" y1="35938" x2="78333" y2="35938"/>
                          <a14:backgroundMark x1="43333" y1="46328" x2="46042" y2="49844"/>
                          <a14:backgroundMark x1="42188" y1="44219" x2="43854" y2="47109"/>
                          <a14:backgroundMark x1="45521" y1="47969" x2="45313" y2="51328"/>
                          <a14:backgroundMark x1="47292" y1="50234" x2="47708" y2="51719"/>
                          <a14:backgroundMark x1="24896" y1="55313" x2="24896" y2="55313"/>
                          <a14:backgroundMark x1="27187" y1="53125" x2="27187" y2="53125"/>
                          <a14:backgroundMark x1="67396" y1="53828" x2="72188" y2="65938"/>
                          <a14:backgroundMark x1="80417" y1="52188" x2="83021" y2="52969"/>
                          <a14:backgroundMark x1="86563" y1="50938" x2="86979" y2="54141"/>
                          <a14:backgroundMark x1="87604" y1="56563" x2="87604" y2="56563"/>
                          <a14:backgroundMark x1="87083" y1="57500" x2="87083" y2="57500"/>
                          <a14:backgroundMark x1="87917" y1="56484" x2="87917" y2="56484"/>
                          <a14:backgroundMark x1="97813" y1="52266" x2="96667" y2="63203"/>
                          <a14:backgroundMark x1="99063" y1="46875" x2="99063" y2="46875"/>
                          <a14:backgroundMark x1="99479" y1="46484" x2="99479" y2="46484"/>
                          <a14:backgroundMark x1="59792" y1="58125" x2="59792" y2="58438"/>
                          <a14:backgroundMark x1="59062" y1="57734" x2="59896" y2="59453"/>
                          <a14:backgroundMark x1="23229" y1="55234" x2="23229" y2="55234"/>
                          <a14:backgroundMark x1="46146" y1="47578" x2="47396" y2="48984"/>
                          <a14:backgroundMark x1="48958" y1="45313" x2="49583" y2="46016"/>
                          <a14:backgroundMark x1="66146" y1="43438" x2="66250" y2="43438"/>
                          <a14:backgroundMark x1="65938" y1="42422" x2="66667" y2="45000"/>
                          <a14:backgroundMark x1="88854" y1="55234" x2="86563" y2="58047"/>
                          <a14:backgroundMark x1="93646" y1="55859" x2="93333" y2="57656"/>
                          <a14:backgroundMark x1="93125" y1="56563" x2="93125" y2="56563"/>
                          <a14:backgroundMark x1="92813" y1="56797" x2="92813" y2="56797"/>
                          <a14:backgroundMark x1="92917" y1="56250" x2="93229" y2="56172"/>
                          <a14:backgroundMark x1="87604" y1="57500" x2="87604" y2="57500"/>
                          <a14:backgroundMark x1="87292" y1="58203" x2="87292" y2="58203"/>
                          <a14:backgroundMark x1="88646" y1="56484" x2="88646" y2="56484"/>
                          <a14:backgroundMark x1="88125" y1="57109" x2="88021" y2="57188"/>
                          <a14:backgroundMark x1="0" y1="54609" x2="7083" y2="65703"/>
                          <a14:backgroundMark x1="7083" y1="65703" x2="729" y2="57578"/>
                          <a14:backgroundMark x1="729" y1="57578" x2="313" y2="55156"/>
                          <a14:backgroundMark x1="5521" y1="52109" x2="2917" y2="40547"/>
                          <a14:backgroundMark x1="2917" y1="40547" x2="5104" y2="49922"/>
                          <a14:backgroundMark x1="5104" y1="49922" x2="4583" y2="51250"/>
                          <a14:backgroundMark x1="5000" y1="52656" x2="4375" y2="51797"/>
                          <a14:backgroundMark x1="1250" y1="45391" x2="3333" y2="5117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33"/>
            <a:stretch/>
          </p:blipFill>
          <p:spPr bwMode="auto">
            <a:xfrm rot="340002">
              <a:off x="1478166" y="2937209"/>
              <a:ext cx="5411425" cy="81897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11904" y="6426618"/>
              <a:ext cx="1645610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Manrope" panose="020B0604020202020204" charset="0"/>
                </a:rPr>
                <a:t>+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dirty="0" smtClean="0">
                  <a:solidFill>
                    <a:schemeClr val="bg1"/>
                  </a:solidFill>
                  <a:latin typeface="Manrope" panose="020B0604020202020204" charset="0"/>
                </a:rPr>
                <a:t>Простота работы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dirty="0" smtClean="0">
                  <a:solidFill>
                    <a:schemeClr val="bg1"/>
                  </a:solidFill>
                  <a:latin typeface="Manrope" panose="020B0604020202020204" charset="0"/>
                </a:rPr>
                <a:t>Скорость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dirty="0" smtClean="0">
                  <a:solidFill>
                    <a:schemeClr val="bg1"/>
                  </a:solidFill>
                  <a:latin typeface="Manrope" panose="020B0604020202020204" charset="0"/>
                </a:rPr>
                <a:t>Легкость конструкции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dirty="0">
                <a:solidFill>
                  <a:schemeClr val="bg1"/>
                </a:solidFill>
                <a:latin typeface="Manrope" panose="020B060402020202020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14688" y="6426618"/>
              <a:ext cx="164561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Manrope" panose="020B0604020202020204" charset="0"/>
                </a:rPr>
                <a:t>-</a:t>
              </a:r>
              <a:endParaRPr lang="ru-RU" dirty="0" smtClean="0">
                <a:solidFill>
                  <a:schemeClr val="bg1"/>
                </a:solidFill>
                <a:latin typeface="Manrope" panose="020B0604020202020204" charset="0"/>
              </a:endParaRP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dirty="0" smtClean="0">
                  <a:solidFill>
                    <a:schemeClr val="bg1"/>
                  </a:solidFill>
                  <a:latin typeface="Manrope" panose="020B0604020202020204" charset="0"/>
                </a:rPr>
                <a:t>Настройка баланса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dirty="0" smtClean="0">
                  <a:solidFill>
                    <a:schemeClr val="bg1"/>
                  </a:solidFill>
                  <a:latin typeface="Manrope" panose="020B0604020202020204" charset="0"/>
                </a:rPr>
                <a:t>Маленькая полезная нагрузка 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dirty="0" smtClean="0">
                  <a:solidFill>
                    <a:schemeClr val="bg1"/>
                  </a:solidFill>
                  <a:latin typeface="Manrope" panose="020B0604020202020204" charset="0"/>
                </a:rPr>
                <a:t>Жесткость конструкции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dirty="0">
                <a:solidFill>
                  <a:schemeClr val="bg1"/>
                </a:solidFill>
                <a:latin typeface="Manrope" panose="020B060402020202020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560299" y="0"/>
            <a:ext cx="583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10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45679E-6 L -0.00086 0.672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336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69136E-6 L 0.02466 -0.9240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3" y="-4620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.00243 0.3191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15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50"/>
          <p:cNvSpPr/>
          <p:nvPr/>
        </p:nvSpPr>
        <p:spPr>
          <a:xfrm>
            <a:off x="7841625" y="-511800"/>
            <a:ext cx="1654800" cy="16548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475;p50"/>
          <p:cNvSpPr txBox="1">
            <a:spLocks noGrp="1"/>
          </p:cNvSpPr>
          <p:nvPr>
            <p:ph type="title"/>
          </p:nvPr>
        </p:nvSpPr>
        <p:spPr>
          <a:xfrm>
            <a:off x="1714720" y="445140"/>
            <a:ext cx="5866959" cy="4832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3600" dirty="0">
                <a:solidFill>
                  <a:srgbClr val="6699FF"/>
                </a:solidFill>
                <a:latin typeface="Manrope" panose="020B0604020202020204" charset="0"/>
              </a:rPr>
              <a:t>Шагающий</a:t>
            </a:r>
            <a:r>
              <a:rPr lang="ru-RU" sz="3600" dirty="0">
                <a:solidFill>
                  <a:schemeClr val="bg1"/>
                </a:solidFill>
                <a:latin typeface="Manrope" panose="020B0604020202020204" charset="0"/>
              </a:rPr>
              <a:t> </a:t>
            </a:r>
            <a:r>
              <a:rPr lang="ru-RU" sz="3600" dirty="0" smtClean="0">
                <a:solidFill>
                  <a:schemeClr val="bg1"/>
                </a:solidFill>
                <a:latin typeface="Manrope" panose="020B0604020202020204" charset="0"/>
              </a:rPr>
              <a:t>робот</a:t>
            </a:r>
            <a:endParaRPr sz="3600" dirty="0">
              <a:solidFill>
                <a:schemeClr val="accent6"/>
              </a:solidFill>
            </a:endParaRPr>
          </a:p>
        </p:txBody>
      </p:sp>
      <p:sp>
        <p:nvSpPr>
          <p:cNvPr id="9" name="Google Shape;1475;p50"/>
          <p:cNvSpPr txBox="1">
            <a:spLocks/>
          </p:cNvSpPr>
          <p:nvPr/>
        </p:nvSpPr>
        <p:spPr>
          <a:xfrm>
            <a:off x="1714719" y="-1173203"/>
            <a:ext cx="5866959" cy="483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anrope"/>
              <a:buNone/>
              <a:defRPr sz="75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anrope"/>
              <a:buNone/>
              <a:defRPr sz="48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anrope"/>
              <a:buNone/>
              <a:defRPr sz="48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anrope"/>
              <a:buNone/>
              <a:defRPr sz="48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anrope"/>
              <a:buNone/>
              <a:defRPr sz="48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anrope"/>
              <a:buNone/>
              <a:defRPr sz="48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anrope"/>
              <a:buNone/>
              <a:defRPr sz="48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anrope"/>
              <a:buNone/>
              <a:defRPr sz="48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anrope"/>
              <a:buNone/>
              <a:defRPr sz="48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algn="ctr"/>
            <a:r>
              <a:rPr lang="ru-RU" sz="3600" dirty="0">
                <a:solidFill>
                  <a:schemeClr val="bg1"/>
                </a:solidFill>
                <a:latin typeface="Manrope" panose="020B0604020202020204" charset="0"/>
              </a:rPr>
              <a:t>Робот на </a:t>
            </a:r>
            <a:r>
              <a:rPr lang="ru-RU" sz="3600" dirty="0">
                <a:solidFill>
                  <a:srgbClr val="6699FF"/>
                </a:solidFill>
                <a:latin typeface="Manrope" panose="020B0604020202020204" charset="0"/>
              </a:rPr>
              <a:t>колесной</a:t>
            </a:r>
            <a:r>
              <a:rPr lang="ru-RU" sz="3600" dirty="0">
                <a:solidFill>
                  <a:schemeClr val="bg1"/>
                </a:solidFill>
                <a:latin typeface="Manrope" panose="020B0604020202020204" charset="0"/>
              </a:rPr>
              <a:t> </a:t>
            </a:r>
            <a:r>
              <a:rPr lang="ru-RU" sz="3600" dirty="0" smtClean="0">
                <a:solidFill>
                  <a:schemeClr val="bg1"/>
                </a:solidFill>
                <a:latin typeface="Manrope" panose="020B0604020202020204" charset="0"/>
              </a:rPr>
              <a:t>базе</a:t>
            </a:r>
            <a:endParaRPr lang="ru-RU" sz="3600" dirty="0">
              <a:solidFill>
                <a:schemeClr val="bg1"/>
              </a:solidFill>
              <a:latin typeface="Manrope" panose="020B060402020202020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25837" y="5863771"/>
            <a:ext cx="8565528" cy="2661613"/>
            <a:chOff x="325837" y="5863771"/>
            <a:chExt cx="8565528" cy="2661613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233019" y="5863771"/>
              <a:ext cx="4733952" cy="2661613"/>
              <a:chOff x="1833577" y="5619621"/>
              <a:chExt cx="5616624" cy="3123478"/>
            </a:xfrm>
          </p:grpSpPr>
          <p:pic>
            <p:nvPicPr>
              <p:cNvPr id="10" name="Рисунок 9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087" t="30826" r="15955" b="32744"/>
              <a:stretch/>
            </p:blipFill>
            <p:spPr>
              <a:xfrm>
                <a:off x="1833577" y="5619621"/>
                <a:ext cx="5616624" cy="1177679"/>
              </a:xfrm>
              <a:prstGeom prst="rect">
                <a:avLst/>
              </a:prstGeom>
            </p:spPr>
          </p:pic>
          <p:pic>
            <p:nvPicPr>
              <p:cNvPr id="11" name="Рисунок 10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151" t="23260" r="18322"/>
              <a:stretch/>
            </p:blipFill>
            <p:spPr>
              <a:xfrm>
                <a:off x="5938033" y="6959903"/>
                <a:ext cx="1512168" cy="1783196"/>
              </a:xfrm>
              <a:prstGeom prst="rect">
                <a:avLst/>
              </a:prstGeom>
            </p:spPr>
          </p:pic>
          <p:pic>
            <p:nvPicPr>
              <p:cNvPr id="12" name="Рисунок 11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681" t="17224" r="16100" b="17998"/>
              <a:stretch/>
            </p:blipFill>
            <p:spPr>
              <a:xfrm>
                <a:off x="1868289" y="6959904"/>
                <a:ext cx="3969045" cy="1783195"/>
              </a:xfrm>
              <a:prstGeom prst="rect">
                <a:avLst/>
              </a:prstGeom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325837" y="6455882"/>
              <a:ext cx="190718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+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Простая система управления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Хорошая проходимость </a:t>
              </a:r>
              <a:endParaRPr lang="ru-RU" sz="1600" dirty="0">
                <a:solidFill>
                  <a:schemeClr val="bg1"/>
                </a:solidFill>
                <a:latin typeface="Manrope" panose="020B060402020202020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984183" y="6526077"/>
              <a:ext cx="190718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bg1"/>
                </a:buClr>
              </a:pPr>
              <a:r>
                <a:rPr lang="ru-RU" sz="1600" dirty="0">
                  <a:solidFill>
                    <a:schemeClr val="bg1"/>
                  </a:solidFill>
                  <a:latin typeface="Manrope" panose="020B0604020202020204" charset="0"/>
                </a:rPr>
                <a:t>-</a:t>
              </a:r>
              <a:endParaRPr lang="ru-RU" sz="1600" dirty="0" smtClean="0">
                <a:solidFill>
                  <a:schemeClr val="bg1"/>
                </a:solidFill>
                <a:latin typeface="Manrope" panose="020B0604020202020204" charset="0"/>
              </a:endParaRP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Сложность конструкции 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Потеря сцепления при объезде</a:t>
              </a:r>
              <a:endParaRPr lang="ru-RU" sz="1600" dirty="0">
                <a:solidFill>
                  <a:schemeClr val="bg1"/>
                </a:solidFill>
                <a:latin typeface="Manrope" panose="020B0604020202020204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2646" y="1143000"/>
            <a:ext cx="7661277" cy="3810038"/>
            <a:chOff x="712646" y="1143000"/>
            <a:chExt cx="7661277" cy="3810038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6249" y="1143000"/>
              <a:ext cx="3654071" cy="381003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66741" y="2140078"/>
              <a:ext cx="190718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anrope" panose="020B0604020202020204" charset="0"/>
                </a:rPr>
                <a:t>-</a:t>
              </a:r>
              <a:endParaRPr lang="ru-RU" sz="1600" dirty="0" smtClean="0">
                <a:solidFill>
                  <a:schemeClr val="bg1"/>
                </a:solidFill>
                <a:latin typeface="Manrope" panose="020B0604020202020204" charset="0"/>
              </a:endParaRP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Скорость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Зависимость от погодных условий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1600" dirty="0">
                <a:solidFill>
                  <a:schemeClr val="bg1"/>
                </a:solidFill>
                <a:latin typeface="Manrope" panose="020B060402020202020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12646" y="2140078"/>
              <a:ext cx="1907182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+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Простота конструкции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цена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Большая полезная нагрузка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1600" dirty="0">
                <a:solidFill>
                  <a:schemeClr val="bg1"/>
                </a:solidFill>
                <a:latin typeface="Manrope" panose="020B060402020202020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560299" y="0"/>
            <a:ext cx="583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11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4159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59259E-6 L -0.00173 0.91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457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6451 L 1.66667E-6 0.314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5679E-6 L -0.00711 -0.806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420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50"/>
          <p:cNvSpPr/>
          <p:nvPr/>
        </p:nvSpPr>
        <p:spPr>
          <a:xfrm>
            <a:off x="7841625" y="-511800"/>
            <a:ext cx="1654800" cy="16548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475;p50"/>
          <p:cNvSpPr txBox="1">
            <a:spLocks noGrp="1"/>
          </p:cNvSpPr>
          <p:nvPr>
            <p:ph type="title"/>
          </p:nvPr>
        </p:nvSpPr>
        <p:spPr>
          <a:xfrm>
            <a:off x="1714720" y="445140"/>
            <a:ext cx="5866959" cy="4832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3600" dirty="0">
                <a:solidFill>
                  <a:srgbClr val="6699FF"/>
                </a:solidFill>
                <a:latin typeface="Manrope" panose="020B0604020202020204" charset="0"/>
              </a:rPr>
              <a:t>Робот</a:t>
            </a:r>
            <a:r>
              <a:rPr lang="ru-RU" sz="3600" dirty="0">
                <a:solidFill>
                  <a:schemeClr val="bg1"/>
                </a:solidFill>
                <a:latin typeface="Manrope" panose="020B0604020202020204" charset="0"/>
              </a:rPr>
              <a:t> + </a:t>
            </a:r>
            <a:r>
              <a:rPr lang="ru-RU" sz="3600" dirty="0" err="1">
                <a:solidFill>
                  <a:schemeClr val="bg1"/>
                </a:solidFill>
                <a:latin typeface="Manrope" panose="020B0604020202020204" charset="0"/>
              </a:rPr>
              <a:t>дрон</a:t>
            </a:r>
            <a:endParaRPr lang="ru-RU" sz="3600" dirty="0">
              <a:solidFill>
                <a:schemeClr val="bg1"/>
              </a:solidFill>
              <a:latin typeface="Manrope" panose="020B0604020202020204" charset="0"/>
            </a:endParaRPr>
          </a:p>
        </p:txBody>
      </p:sp>
      <p:pic>
        <p:nvPicPr>
          <p:cNvPr id="1026" name="Picture 2" descr="https://sun3-24.userapi.com/impg/Y6VL7NJtmRL4NmG-PIzoLOAOFvOp6vh6nLhqtg/0kOTnXJAsm4.jpg?size=839x398&amp;quality=96&amp;sign=4776146f6d86c6471eb5deb5d2a381e2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3044" y="686748"/>
            <a:ext cx="11742485" cy="557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-10958297" y="-956884"/>
            <a:ext cx="11393714" cy="5984269"/>
            <a:chOff x="-10958297" y="-956884"/>
            <a:chExt cx="11393714" cy="5984269"/>
          </a:xfrm>
        </p:grpSpPr>
        <p:pic>
          <p:nvPicPr>
            <p:cNvPr id="1028" name="Picture 4" descr="https://sun3-17.userapi.com/impg/U1cvB5TBLs-e28MGboZ4F4OohFmMhQ-1aZEKyQ/lw2Kf0rCCK8.jpg?size=761x455&amp;quality=96&amp;sign=ac9b253879eef5f50b25a6d00f941bf4&amp;type=albu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890" b="89890" l="9987" r="95007">
                          <a14:foregroundMark x1="50854" y1="76703" x2="50854" y2="76703"/>
                          <a14:foregroundMark x1="86991" y1="79121" x2="86991" y2="79121"/>
                          <a14:foregroundMark x1="22865" y1="79780" x2="58081" y2="82857"/>
                          <a14:foregroundMark x1="12089" y1="80220" x2="22733" y2="79121"/>
                          <a14:foregroundMark x1="65966" y1="83736" x2="69777" y2="84176"/>
                          <a14:foregroundMark x1="71353" y1="86154" x2="71353" y2="86154"/>
                          <a14:foregroundMark x1="78712" y1="82418" x2="95007" y2="784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958297" y="-956884"/>
              <a:ext cx="11393714" cy="5984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9577493" y="1656032"/>
              <a:ext cx="2379376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+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масштабируемость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Легкость конструкции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Простота установки на провод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1600" dirty="0">
                <a:solidFill>
                  <a:schemeClr val="bg1"/>
                </a:solidFill>
                <a:latin typeface="Manrope" panose="020B060402020202020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-7306491" y="1525404"/>
              <a:ext cx="2227931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anrope" panose="020B0604020202020204" charset="0"/>
                </a:rPr>
                <a:t>-</a:t>
              </a:r>
              <a:endParaRPr lang="ru-RU" sz="1600" dirty="0" smtClean="0">
                <a:solidFill>
                  <a:schemeClr val="bg1"/>
                </a:solidFill>
                <a:latin typeface="Manrope" panose="020B0604020202020204" charset="0"/>
              </a:endParaRP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Зависимость от погоды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Подзарядка </a:t>
              </a:r>
              <a:r>
                <a:rPr lang="ru-RU" sz="1600" dirty="0" err="1" smtClean="0">
                  <a:solidFill>
                    <a:schemeClr val="bg1"/>
                  </a:solidFill>
                  <a:latin typeface="Manrope" panose="020B0604020202020204" charset="0"/>
                </a:rPr>
                <a:t>дронов</a:t>
              </a:r>
              <a:r>
                <a:rPr lang="ru-RU" sz="1600" dirty="0" smtClean="0">
                  <a:solidFill>
                    <a:schemeClr val="bg1"/>
                  </a:solidFill>
                  <a:latin typeface="Manrope" panose="020B0604020202020204" charset="0"/>
                </a:rPr>
                <a:t> и ручное управление ими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1600" dirty="0">
                <a:solidFill>
                  <a:schemeClr val="bg1"/>
                </a:solidFill>
                <a:latin typeface="Manrope" panose="020B060402020202020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8560299" y="0"/>
            <a:ext cx="583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12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5423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045E-16 L 1.03143 -0.000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63" y="-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13698 0.0003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9.87654E-7 L 1.03733 -0.0148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75" y="-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50"/>
          <p:cNvSpPr txBox="1">
            <a:spLocks noGrp="1"/>
          </p:cNvSpPr>
          <p:nvPr>
            <p:ph type="title"/>
          </p:nvPr>
        </p:nvSpPr>
        <p:spPr>
          <a:xfrm>
            <a:off x="1258919" y="92938"/>
            <a:ext cx="6116985" cy="9712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3FD5"/>
                </a:solidFill>
              </a:rPr>
              <a:t>Окупаемость</a:t>
            </a:r>
            <a:r>
              <a:rPr lang="ru-RU" sz="2800" dirty="0"/>
              <a:t> </a:t>
            </a:r>
            <a:r>
              <a:rPr lang="ru-RU" sz="2800" dirty="0" smtClean="0"/>
              <a:t>проекта для производителя</a:t>
            </a:r>
            <a:endParaRPr sz="2800" dirty="0">
              <a:solidFill>
                <a:schemeClr val="accent6"/>
              </a:solidFill>
            </a:endParaRPr>
          </a:p>
        </p:txBody>
      </p:sp>
      <p:sp>
        <p:nvSpPr>
          <p:cNvPr id="1511" name="Google Shape;1511;p50"/>
          <p:cNvSpPr/>
          <p:nvPr/>
        </p:nvSpPr>
        <p:spPr>
          <a:xfrm>
            <a:off x="7841625" y="-511800"/>
            <a:ext cx="1654800" cy="16548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DB197957-64BC-4E4C-90E2-E156C7A58027}"/>
              </a:ext>
            </a:extLst>
          </p:cNvPr>
          <p:cNvSpPr txBox="1">
            <a:spLocks/>
          </p:cNvSpPr>
          <p:nvPr/>
        </p:nvSpPr>
        <p:spPr bwMode="auto">
          <a:xfrm>
            <a:off x="301781" y="1088418"/>
            <a:ext cx="3550140" cy="651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Clr>
                <a:srgbClr val="0166B3"/>
              </a:buClr>
              <a:buNone/>
              <a:defRPr/>
            </a:pPr>
            <a:r>
              <a:rPr lang="ru-RU" altLang="ru-RU" sz="1600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Капитальные вложения – </a:t>
            </a:r>
            <a:r>
              <a:rPr lang="ru-RU" altLang="ru-RU" sz="1600" b="1" i="1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1,2 млн. </a:t>
            </a:r>
            <a:r>
              <a:rPr lang="ru-RU" altLang="ru-RU" sz="1600" b="1" i="1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руб.</a:t>
            </a:r>
          </a:p>
          <a:p>
            <a:pPr marL="0" lvl="0" indent="0">
              <a:buClr>
                <a:srgbClr val="0166B3"/>
              </a:buClr>
              <a:buNone/>
              <a:defRPr/>
            </a:pPr>
            <a:r>
              <a:rPr lang="ru-RU" altLang="ru-RU" sz="1600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Срок окупаемости – </a:t>
            </a:r>
            <a:r>
              <a:rPr lang="ru-RU" altLang="ru-RU" sz="1600" b="1" i="1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3 года</a:t>
            </a:r>
            <a:endParaRPr lang="ru-RU" altLang="ru-RU" sz="1600" b="1" i="1" dirty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0166B3"/>
              </a:buClr>
              <a:buNone/>
              <a:defRPr/>
            </a:pPr>
            <a:endParaRPr lang="ru-RU" altLang="ru-RU" sz="1400" b="1" dirty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C9E9A7D-C19F-4627-970F-FB0529C68B28}"/>
              </a:ext>
            </a:extLst>
          </p:cNvPr>
          <p:cNvSpPr txBox="1">
            <a:spLocks/>
          </p:cNvSpPr>
          <p:nvPr/>
        </p:nvSpPr>
        <p:spPr bwMode="auto">
          <a:xfrm>
            <a:off x="301779" y="1739739"/>
            <a:ext cx="3478133" cy="1396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166B3"/>
              </a:buClr>
              <a:buNone/>
              <a:defRPr/>
            </a:pPr>
            <a:r>
              <a:rPr lang="ru-RU" altLang="ru-RU" sz="1400" b="1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Расходы включают</a:t>
            </a:r>
            <a:r>
              <a:rPr lang="ru-RU" altLang="ru-RU" sz="1400" b="1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Clr>
                <a:srgbClr val="463FD5"/>
              </a:buClr>
              <a:defRPr/>
            </a:pPr>
            <a:r>
              <a:rPr lang="ru-RU" altLang="ru-RU" sz="1400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Закупка материалов</a:t>
            </a:r>
          </a:p>
          <a:p>
            <a:pPr>
              <a:buClr>
                <a:srgbClr val="463FD5"/>
              </a:buClr>
              <a:defRPr/>
            </a:pPr>
            <a:r>
              <a:rPr lang="ru-RU" altLang="ru-RU" sz="1400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Сборка и наладка</a:t>
            </a:r>
          </a:p>
          <a:p>
            <a:pPr>
              <a:buClr>
                <a:srgbClr val="463FD5"/>
              </a:buClr>
              <a:defRPr/>
            </a:pPr>
            <a:r>
              <a:rPr lang="ru-RU" altLang="ru-RU" sz="1400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Э</a:t>
            </a:r>
            <a:r>
              <a:rPr lang="ru-RU" altLang="ru-RU" sz="1400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ксплуатационные расходы</a:t>
            </a:r>
          </a:p>
          <a:p>
            <a:pPr>
              <a:buClr>
                <a:schemeClr val="accent3"/>
              </a:buClr>
              <a:defRPr/>
            </a:pPr>
            <a:endParaRPr lang="ru-RU" altLang="ru-RU" sz="1400" dirty="0" smtClean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3"/>
              </a:buClr>
              <a:buNone/>
              <a:defRPr/>
            </a:pPr>
            <a:endParaRPr lang="ru-RU" altLang="ru-RU" sz="1400" dirty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C31FD4-D316-4C51-86B7-5E242049D4DD}"/>
              </a:ext>
            </a:extLst>
          </p:cNvPr>
          <p:cNvSpPr txBox="1"/>
          <p:nvPr/>
        </p:nvSpPr>
        <p:spPr>
          <a:xfrm>
            <a:off x="301779" y="2862430"/>
            <a:ext cx="347813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Clr>
                <a:srgbClr val="0166B3"/>
              </a:buClr>
              <a:buNone/>
              <a:defRPr/>
            </a:pPr>
            <a:r>
              <a:rPr lang="ru-RU" altLang="ru-RU" sz="1400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Из расчёта:</a:t>
            </a:r>
          </a:p>
          <a:p>
            <a:pPr marL="285750" indent="-285750">
              <a:buClr>
                <a:srgbClr val="6699FF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i="1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Продажа роботов</a:t>
            </a:r>
            <a:endParaRPr lang="ru-RU" altLang="ru-RU" sz="1400" i="1" dirty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6699FF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i="1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Датчики для мониторинга кабелей</a:t>
            </a:r>
            <a:r>
              <a:rPr lang="en-US" altLang="ru-RU" sz="1400" i="1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:</a:t>
            </a:r>
            <a:endParaRPr lang="ru-RU" altLang="ru-RU" sz="1400" i="1" dirty="0" smtClean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C31FD4-D316-4C51-86B7-5E242049D4DD}"/>
              </a:ext>
            </a:extLst>
          </p:cNvPr>
          <p:cNvSpPr txBox="1"/>
          <p:nvPr/>
        </p:nvSpPr>
        <p:spPr>
          <a:xfrm>
            <a:off x="683568" y="3537941"/>
            <a:ext cx="32739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i="1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Инклинометр</a:t>
            </a:r>
            <a:endParaRPr lang="ru-RU" altLang="ru-RU" sz="1400" i="1" dirty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i="1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Система мониторинга обледенения</a:t>
            </a:r>
          </a:p>
          <a:p>
            <a:pPr marL="285750" indent="-285750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i="1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Инфракрасная камера</a:t>
            </a:r>
          </a:p>
          <a:p>
            <a:pPr marL="285750" indent="-285750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i="1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Камера для визуального осмотра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795969"/>
              </p:ext>
            </p:extLst>
          </p:nvPr>
        </p:nvGraphicFramePr>
        <p:xfrm>
          <a:off x="4423247" y="1010992"/>
          <a:ext cx="4607458" cy="2716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393249"/>
              </p:ext>
            </p:extLst>
          </p:nvPr>
        </p:nvGraphicFramePr>
        <p:xfrm>
          <a:off x="4434296" y="3806399"/>
          <a:ext cx="4473369" cy="106108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882267">
                  <a:extLst>
                    <a:ext uri="{9D8B030D-6E8A-4147-A177-3AD203B41FA5}">
                      <a16:colId xmlns:a16="http://schemas.microsoft.com/office/drawing/2014/main" val="2694315575"/>
                    </a:ext>
                  </a:extLst>
                </a:gridCol>
                <a:gridCol w="813340">
                  <a:extLst>
                    <a:ext uri="{9D8B030D-6E8A-4147-A177-3AD203B41FA5}">
                      <a16:colId xmlns:a16="http://schemas.microsoft.com/office/drawing/2014/main" val="741103487"/>
                    </a:ext>
                  </a:extLst>
                </a:gridCol>
                <a:gridCol w="709949">
                  <a:extLst>
                    <a:ext uri="{9D8B030D-6E8A-4147-A177-3AD203B41FA5}">
                      <a16:colId xmlns:a16="http://schemas.microsoft.com/office/drawing/2014/main" val="1815945119"/>
                    </a:ext>
                  </a:extLst>
                </a:gridCol>
                <a:gridCol w="668593">
                  <a:extLst>
                    <a:ext uri="{9D8B030D-6E8A-4147-A177-3AD203B41FA5}">
                      <a16:colId xmlns:a16="http://schemas.microsoft.com/office/drawing/2014/main" val="3374203012"/>
                    </a:ext>
                  </a:extLst>
                </a:gridCol>
                <a:gridCol w="689271">
                  <a:extLst>
                    <a:ext uri="{9D8B030D-6E8A-4147-A177-3AD203B41FA5}">
                      <a16:colId xmlns:a16="http://schemas.microsoft.com/office/drawing/2014/main" val="2518429357"/>
                    </a:ext>
                  </a:extLst>
                </a:gridCol>
                <a:gridCol w="709949">
                  <a:extLst>
                    <a:ext uri="{9D8B030D-6E8A-4147-A177-3AD203B41FA5}">
                      <a16:colId xmlns:a16="http://schemas.microsoft.com/office/drawing/2014/main" val="3100546181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851465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562825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Кол-во </a:t>
                      </a:r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проданных </a:t>
                      </a:r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роботов в год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976854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560299" y="0"/>
            <a:ext cx="583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13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32099E-6 L -0.00052 -0.18766 " pathEditMode="relative" rAng="0" ptsTypes="AA">
                                      <p:cBhvr>
                                        <p:cTn id="6" dur="1000" spd="-100000" fill="hold"/>
                                        <p:tgtEl>
                                          <p:spTgt spid="1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938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5.55112E-17 L -0.4375 -0.00401 " pathEditMode="relative" rAng="0" ptsTypes="AA">
                                      <p:cBhvr>
                                        <p:cTn id="8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21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07407E-6 L -0.44236 -0.00895 " pathEditMode="relative" rAng="0" ptsTypes="AA">
                                      <p:cBhvr>
                                        <p:cTn id="10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18" y="-46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58025E-6 L -0.46823 -0.00649 " pathEditMode="relative" rAng="0" ptsTypes="AA">
                                      <p:cBhvr>
                                        <p:cTn id="12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03" y="-34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44444E-6 L -0.00069 0.35648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780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82716E-6 L 0.59392 -0.0037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88" y="-18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23457E-7 L 0.54966 0.00123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83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5" grpId="0"/>
      <p:bldP spid="5" grpId="0"/>
      <p:bldP spid="6" grpId="0"/>
      <p:bldP spid="7" grpId="0"/>
      <p:bldP spid="8" grpId="0"/>
      <p:bldGraphic spid="9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50"/>
          <p:cNvSpPr txBox="1">
            <a:spLocks noGrp="1"/>
          </p:cNvSpPr>
          <p:nvPr>
            <p:ph type="title"/>
          </p:nvPr>
        </p:nvSpPr>
        <p:spPr>
          <a:xfrm>
            <a:off x="1633756" y="199690"/>
            <a:ext cx="5866959" cy="112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6699FF"/>
                </a:solidFill>
              </a:rPr>
              <a:t>Окупаемость</a:t>
            </a:r>
            <a:r>
              <a:rPr lang="ru-RU" sz="3600" dirty="0"/>
              <a:t> проекта для </a:t>
            </a:r>
            <a:r>
              <a:rPr lang="ru-RU" sz="3600" dirty="0">
                <a:solidFill>
                  <a:srgbClr val="6699FF"/>
                </a:solidFill>
              </a:rPr>
              <a:t>потребителя</a:t>
            </a:r>
            <a:r>
              <a:rPr lang="ru-RU" sz="3600" dirty="0"/>
              <a:t> </a:t>
            </a:r>
            <a:endParaRPr sz="3600" dirty="0">
              <a:solidFill>
                <a:schemeClr val="accent6"/>
              </a:solidFill>
            </a:endParaRPr>
          </a:p>
        </p:txBody>
      </p:sp>
      <p:sp>
        <p:nvSpPr>
          <p:cNvPr id="1511" name="Google Shape;1511;p50"/>
          <p:cNvSpPr/>
          <p:nvPr/>
        </p:nvSpPr>
        <p:spPr>
          <a:xfrm>
            <a:off x="7841625" y="-511800"/>
            <a:ext cx="1654800" cy="1654800"/>
          </a:xfrm>
          <a:prstGeom prst="donut">
            <a:avLst>
              <a:gd name="adj" fmla="val 1206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5400700" scaled="0"/>
          </a:gra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255939"/>
              </p:ext>
            </p:extLst>
          </p:nvPr>
        </p:nvGraphicFramePr>
        <p:xfrm>
          <a:off x="353607" y="1523863"/>
          <a:ext cx="8280001" cy="2713287"/>
        </p:xfrm>
        <a:graphic>
          <a:graphicData uri="http://schemas.openxmlformats.org/drawingml/2006/table">
            <a:tbl>
              <a:tblPr firstRow="1" bandRow="1">
                <a:tableStyleId>{34F4242A-4235-4705-BA8D-49EC43723671}</a:tableStyleId>
              </a:tblPr>
              <a:tblGrid>
                <a:gridCol w="1921257">
                  <a:extLst>
                    <a:ext uri="{9D8B030D-6E8A-4147-A177-3AD203B41FA5}">
                      <a16:colId xmlns:a16="http://schemas.microsoft.com/office/drawing/2014/main" val="247941127"/>
                    </a:ext>
                  </a:extLst>
                </a:gridCol>
                <a:gridCol w="2901561">
                  <a:extLst>
                    <a:ext uri="{9D8B030D-6E8A-4147-A177-3AD203B41FA5}">
                      <a16:colId xmlns:a16="http://schemas.microsoft.com/office/drawing/2014/main" val="1885583143"/>
                    </a:ext>
                  </a:extLst>
                </a:gridCol>
                <a:gridCol w="3457183">
                  <a:extLst>
                    <a:ext uri="{9D8B030D-6E8A-4147-A177-3AD203B41FA5}">
                      <a16:colId xmlns:a16="http://schemas.microsoft.com/office/drawing/2014/main" val="2063994153"/>
                    </a:ext>
                  </a:extLst>
                </a:gridCol>
              </a:tblGrid>
              <a:tr h="53018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Расходы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на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 команду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рабочих</a:t>
                      </a:r>
                      <a:endParaRPr lang="ru-RU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(на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4 человека)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Расходы на применение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роботов</a:t>
                      </a:r>
                    </a:p>
                    <a:p>
                      <a:pPr algn="ctr"/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(на 2 установки)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8801361"/>
                  </a:ext>
                </a:extLst>
              </a:tr>
              <a:tr h="65492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Доставка</a:t>
                      </a:r>
                      <a:r>
                        <a:rPr lang="ru-RU" sz="1200" baseline="0" dirty="0" smtClean="0">
                          <a:solidFill>
                            <a:schemeClr val="bg1"/>
                          </a:solidFill>
                        </a:rPr>
                        <a:t> на место периодического осмотра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5,4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</a:rPr>
                        <a:t>тыс. руб.</a:t>
                      </a:r>
                      <a:endParaRPr lang="ru-RU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3,7 тыс. руб.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6376186"/>
                  </a:ext>
                </a:extLst>
              </a:tr>
              <a:tr h="62374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Обеспечение работоспособности</a:t>
                      </a:r>
                    </a:p>
                    <a:p>
                      <a:r>
                        <a:rPr lang="ru-RU" sz="1000" dirty="0" smtClean="0">
                          <a:solidFill>
                            <a:schemeClr val="bg1"/>
                          </a:solidFill>
                        </a:rPr>
                        <a:t>(закупка оборудования)</a:t>
                      </a:r>
                      <a:endParaRPr lang="ru-RU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75,6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тыс. руб.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42,6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тыс. руб.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308780"/>
                  </a:ext>
                </a:extLst>
              </a:tr>
              <a:tr h="45221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Зарплата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160 тыс. руб.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90 тыс. руб.*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467904"/>
                  </a:ext>
                </a:extLst>
              </a:tr>
              <a:tr h="45221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ИТОГО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241 тыс. руб.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136,3 тыс. руб.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3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147956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00191" y="4765183"/>
            <a:ext cx="3143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*расходы на аренду оборудования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60299" y="0"/>
            <a:ext cx="583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14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99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" name="Google Shape;2344;p57"/>
          <p:cNvSpPr txBox="1">
            <a:spLocks noGrp="1"/>
          </p:cNvSpPr>
          <p:nvPr>
            <p:ph type="title"/>
          </p:nvPr>
        </p:nvSpPr>
        <p:spPr>
          <a:xfrm>
            <a:off x="685805" y="308547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Вывод</a:t>
            </a:r>
            <a:endParaRPr sz="3600" dirty="0">
              <a:solidFill>
                <a:schemeClr val="accent6"/>
              </a:solidFill>
            </a:endParaRPr>
          </a:p>
        </p:txBody>
      </p:sp>
      <p:sp>
        <p:nvSpPr>
          <p:cNvPr id="2345" name="Google Shape;2345;p57"/>
          <p:cNvSpPr txBox="1"/>
          <p:nvPr/>
        </p:nvSpPr>
        <p:spPr>
          <a:xfrm>
            <a:off x="518615" y="2047033"/>
            <a:ext cx="4080681" cy="1842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rtl="0">
              <a:spcBef>
                <a:spcPts val="0"/>
              </a:spcBef>
              <a:spcAft>
                <a:spcPts val="600"/>
              </a:spcAft>
              <a:buClr>
                <a:srgbClr val="463FD5"/>
              </a:buClr>
              <a:buFont typeface="Arial" panose="020B0604020202020204" pitchFamily="34" charset="0"/>
              <a:buChar char="•"/>
            </a:pPr>
            <a:r>
              <a:rPr lang="ru-RU" sz="2000" b="0" i="0" dirty="0" smtClean="0">
                <a:solidFill>
                  <a:srgbClr val="DBDEE1"/>
                </a:solidFill>
                <a:effectLst/>
                <a:latin typeface="Manrope" panose="020B0604020202020204" charset="0"/>
              </a:rPr>
              <a:t>Повышение качества осмотра</a:t>
            </a:r>
            <a:endParaRPr lang="ru-RU" sz="2000" b="0" i="0" dirty="0">
              <a:solidFill>
                <a:srgbClr val="DBDEE1"/>
              </a:solidFill>
              <a:effectLst/>
              <a:latin typeface="Manrope" panose="020B0604020202020204" charset="0"/>
            </a:endParaRPr>
          </a:p>
          <a:p>
            <a:pPr marL="171450" lvl="0" indent="-171450" rtl="0">
              <a:spcBef>
                <a:spcPts val="0"/>
              </a:spcBef>
              <a:spcAft>
                <a:spcPts val="600"/>
              </a:spcAft>
              <a:buClr>
                <a:srgbClr val="463FD5"/>
              </a:buClr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DBDEE1"/>
                </a:solidFill>
                <a:effectLst/>
                <a:latin typeface="Manrope" panose="020B0604020202020204" charset="0"/>
              </a:rPr>
              <a:t>Высокая </a:t>
            </a:r>
            <a:r>
              <a:rPr lang="ru-RU" sz="2000" b="0" i="0" dirty="0" smtClean="0">
                <a:solidFill>
                  <a:srgbClr val="DBDEE1"/>
                </a:solidFill>
                <a:effectLst/>
                <a:latin typeface="Manrope" panose="020B0604020202020204" charset="0"/>
              </a:rPr>
              <a:t>ремонтопригодность</a:t>
            </a:r>
          </a:p>
          <a:p>
            <a:pPr marL="171450" lvl="0" indent="-171450" rtl="0">
              <a:spcBef>
                <a:spcPts val="0"/>
              </a:spcBef>
              <a:spcAft>
                <a:spcPts val="600"/>
              </a:spcAft>
              <a:buClr>
                <a:srgbClr val="463FD5"/>
              </a:buClr>
              <a:buFont typeface="Arial" panose="020B0604020202020204" pitchFamily="34" charset="0"/>
              <a:buChar char="•"/>
            </a:pPr>
            <a:r>
              <a:rPr lang="ru-RU" sz="2000" b="0" i="0" dirty="0" smtClean="0">
                <a:solidFill>
                  <a:srgbClr val="DBDEE1"/>
                </a:solidFill>
                <a:effectLst/>
                <a:latin typeface="Manrope" panose="020B0604020202020204" charset="0"/>
              </a:rPr>
              <a:t> Увеличение оперативности осмотра</a:t>
            </a:r>
            <a:endParaRPr lang="ru-RU" sz="2000" dirty="0">
              <a:latin typeface="Manrope" panose="020B0604020202020204" charset="0"/>
            </a:endParaRPr>
          </a:p>
        </p:txBody>
      </p:sp>
      <p:sp>
        <p:nvSpPr>
          <p:cNvPr id="2348" name="Google Shape;2348;p57"/>
          <p:cNvSpPr/>
          <p:nvPr/>
        </p:nvSpPr>
        <p:spPr>
          <a:xfrm>
            <a:off x="685805" y="1466855"/>
            <a:ext cx="2922016" cy="445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2000" b="1" i="0" dirty="0">
                <a:solidFill>
                  <a:srgbClr val="463FD5"/>
                </a:solidFill>
                <a:effectLst/>
                <a:latin typeface="Manrope" panose="020B0604020202020204" charset="0"/>
              </a:rPr>
              <a:t>Качественные характеристики</a:t>
            </a:r>
            <a:endParaRPr lang="ru-RU" sz="2000" b="1" dirty="0">
              <a:solidFill>
                <a:srgbClr val="463FD5"/>
              </a:solidFill>
              <a:latin typeface="Manrope" panose="020B0604020202020204" charset="0"/>
            </a:endParaRPr>
          </a:p>
        </p:txBody>
      </p:sp>
      <p:sp>
        <p:nvSpPr>
          <p:cNvPr id="2349" name="Google Shape;2349;p57"/>
          <p:cNvSpPr txBox="1"/>
          <p:nvPr/>
        </p:nvSpPr>
        <p:spPr>
          <a:xfrm>
            <a:off x="4858603" y="2047033"/>
            <a:ext cx="3780429" cy="225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fontAlgn="base">
              <a:buClr>
                <a:srgbClr val="463FD5"/>
              </a:buClr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bg1"/>
                </a:solidFill>
                <a:effectLst/>
                <a:latin typeface="Manrope" panose="020B0604020202020204" charset="0"/>
              </a:rPr>
              <a:t>Сохраняемость </a:t>
            </a:r>
          </a:p>
          <a:p>
            <a:pPr marL="285750" indent="-285750" fontAlgn="base">
              <a:buClr>
                <a:srgbClr val="463FD5"/>
              </a:buClr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bg1"/>
                </a:solidFill>
                <a:effectLst/>
                <a:latin typeface="Manrope" panose="020B0604020202020204" charset="0"/>
              </a:rPr>
              <a:t>Длительный срок 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Manrope" panose="020B0604020202020204" charset="0"/>
              </a:rPr>
              <a:t>гарантии</a:t>
            </a:r>
          </a:p>
          <a:p>
            <a:pPr marL="285750" indent="-285750" fontAlgn="base">
              <a:buClr>
                <a:srgbClr val="463FD5"/>
              </a:buClr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Manrope" panose="020B0604020202020204" charset="0"/>
              </a:rPr>
              <a:t>Уменьшение расходов на транспортировку</a:t>
            </a:r>
          </a:p>
          <a:p>
            <a:pPr marL="285750" indent="-285750" fontAlgn="base">
              <a:buClr>
                <a:srgbClr val="463FD5"/>
              </a:buClr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Manrope" panose="020B0604020202020204" charset="0"/>
              </a:rPr>
              <a:t>Удешевление мониторинга</a:t>
            </a:r>
          </a:p>
          <a:p>
            <a:pPr marL="285750" indent="-285750" fontAlgn="base">
              <a:buClr>
                <a:srgbClr val="463FD5"/>
              </a:buClr>
              <a:buFont typeface="Arial" panose="020B0604020202020204" pitchFamily="34" charset="0"/>
              <a:buChar char="•"/>
            </a:pPr>
            <a:endParaRPr lang="ru-RU" sz="2000" b="0" i="0" dirty="0">
              <a:solidFill>
                <a:schemeClr val="bg1"/>
              </a:solidFill>
              <a:effectLst/>
              <a:latin typeface="Manrope" panose="020B0604020202020204" charset="0"/>
            </a:endParaRPr>
          </a:p>
        </p:txBody>
      </p:sp>
      <p:sp>
        <p:nvSpPr>
          <p:cNvPr id="2350" name="Google Shape;2350;p57"/>
          <p:cNvSpPr/>
          <p:nvPr/>
        </p:nvSpPr>
        <p:spPr>
          <a:xfrm>
            <a:off x="5174012" y="1466855"/>
            <a:ext cx="2965436" cy="445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dirty="0">
                <a:solidFill>
                  <a:srgbClr val="463FD5"/>
                </a:solidFill>
                <a:effectLst/>
                <a:latin typeface="Manrope" panose="020B0604020202020204" charset="0"/>
              </a:rPr>
              <a:t>Количественные характеристики</a:t>
            </a:r>
            <a:endParaRPr sz="2000" b="1" dirty="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60299" y="0"/>
            <a:ext cx="583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15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4" name="Google Shape;2394;p58"/>
          <p:cNvSpPr/>
          <p:nvPr/>
        </p:nvSpPr>
        <p:spPr>
          <a:xfrm>
            <a:off x="2311800" y="3272538"/>
            <a:ext cx="4520400" cy="4380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5" name="Google Shape;2395;p58"/>
          <p:cNvSpPr txBox="1">
            <a:spLocks noGrp="1"/>
          </p:cNvSpPr>
          <p:nvPr>
            <p:ph type="title"/>
          </p:nvPr>
        </p:nvSpPr>
        <p:spPr>
          <a:xfrm>
            <a:off x="1965450" y="1432963"/>
            <a:ext cx="5213100" cy="11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dirty="0"/>
              <a:t>Спасибо за внимание</a:t>
            </a:r>
            <a:endParaRPr sz="6600" dirty="0"/>
          </a:p>
        </p:txBody>
      </p:sp>
      <p:sp>
        <p:nvSpPr>
          <p:cNvPr id="2396" name="Google Shape;2396;p58"/>
          <p:cNvSpPr txBox="1">
            <a:spLocks noGrp="1"/>
          </p:cNvSpPr>
          <p:nvPr>
            <p:ph type="subTitle" idx="1"/>
          </p:nvPr>
        </p:nvSpPr>
        <p:spPr>
          <a:xfrm>
            <a:off x="1965450" y="3272913"/>
            <a:ext cx="5213100" cy="3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Manrope" panose="020B0604020202020204" charset="0"/>
              </a:rPr>
              <a:t>Остались опросы? </a:t>
            </a:r>
            <a:r>
              <a:rPr lang="ru-RU" sz="1400" dirty="0">
                <a:solidFill>
                  <a:srgbClr val="3C78D8"/>
                </a:solidFill>
                <a:latin typeface="Manrope" panose="020B0604020202020204" charset="0"/>
              </a:rPr>
              <a:t>Мы готовы на них ответить!</a:t>
            </a:r>
            <a:endParaRPr sz="1400" dirty="0">
              <a:solidFill>
                <a:srgbClr val="3C78D8"/>
              </a:solidFill>
              <a:latin typeface="Manrope" panose="020B0604020202020204" charset="0"/>
            </a:endParaRPr>
          </a:p>
        </p:txBody>
      </p:sp>
      <p:grpSp>
        <p:nvGrpSpPr>
          <p:cNvPr id="2397" name="Google Shape;2397;p58"/>
          <p:cNvGrpSpPr/>
          <p:nvPr/>
        </p:nvGrpSpPr>
        <p:grpSpPr>
          <a:xfrm>
            <a:off x="7524900" y="3272538"/>
            <a:ext cx="1239902" cy="1630077"/>
            <a:chOff x="7843700" y="3649700"/>
            <a:chExt cx="810976" cy="1066176"/>
          </a:xfrm>
        </p:grpSpPr>
        <p:sp>
          <p:nvSpPr>
            <p:cNvPr id="2398" name="Google Shape;2398;p58"/>
            <p:cNvSpPr/>
            <p:nvPr/>
          </p:nvSpPr>
          <p:spPr>
            <a:xfrm>
              <a:off x="7931415" y="3687590"/>
              <a:ext cx="24644" cy="161586"/>
            </a:xfrm>
            <a:custGeom>
              <a:avLst/>
              <a:gdLst/>
              <a:ahLst/>
              <a:cxnLst/>
              <a:rect l="l" t="t" r="r" b="b"/>
              <a:pathLst>
                <a:path w="413" h="2708" extrusionOk="0">
                  <a:moveTo>
                    <a:pt x="279" y="1"/>
                  </a:moveTo>
                  <a:lnTo>
                    <a:pt x="201" y="1"/>
                  </a:lnTo>
                  <a:lnTo>
                    <a:pt x="123" y="1"/>
                  </a:lnTo>
                  <a:lnTo>
                    <a:pt x="1" y="2708"/>
                  </a:lnTo>
                  <a:lnTo>
                    <a:pt x="201" y="2708"/>
                  </a:lnTo>
                  <a:lnTo>
                    <a:pt x="413" y="2708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58"/>
            <p:cNvSpPr/>
            <p:nvPr/>
          </p:nvSpPr>
          <p:spPr>
            <a:xfrm>
              <a:off x="7913514" y="3649700"/>
              <a:ext cx="59849" cy="59909"/>
            </a:xfrm>
            <a:custGeom>
              <a:avLst/>
              <a:gdLst/>
              <a:ahLst/>
              <a:cxnLst/>
              <a:rect l="l" t="t" r="r" b="b"/>
              <a:pathLst>
                <a:path w="1003" h="1004" extrusionOk="0">
                  <a:moveTo>
                    <a:pt x="1003" y="502"/>
                  </a:moveTo>
                  <a:cubicBezTo>
                    <a:pt x="1003" y="781"/>
                    <a:pt x="780" y="1003"/>
                    <a:pt x="501" y="1003"/>
                  </a:cubicBezTo>
                  <a:cubicBezTo>
                    <a:pt x="234" y="1003"/>
                    <a:pt x="0" y="781"/>
                    <a:pt x="0" y="502"/>
                  </a:cubicBezTo>
                  <a:cubicBezTo>
                    <a:pt x="0" y="224"/>
                    <a:pt x="234" y="1"/>
                    <a:pt x="501" y="1"/>
                  </a:cubicBezTo>
                  <a:cubicBezTo>
                    <a:pt x="780" y="1"/>
                    <a:pt x="1003" y="224"/>
                    <a:pt x="1003" y="502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58"/>
            <p:cNvSpPr/>
            <p:nvPr/>
          </p:nvSpPr>
          <p:spPr>
            <a:xfrm>
              <a:off x="7915483" y="3815880"/>
              <a:ext cx="63847" cy="173520"/>
            </a:xfrm>
            <a:custGeom>
              <a:avLst/>
              <a:gdLst/>
              <a:ahLst/>
              <a:cxnLst/>
              <a:rect l="l" t="t" r="r" b="b"/>
              <a:pathLst>
                <a:path w="1070" h="2908" extrusionOk="0">
                  <a:moveTo>
                    <a:pt x="1070" y="2908"/>
                  </a:moveTo>
                  <a:lnTo>
                    <a:pt x="0" y="2440"/>
                  </a:lnTo>
                  <a:lnTo>
                    <a:pt x="0" y="468"/>
                  </a:lnTo>
                  <a:lnTo>
                    <a:pt x="107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58"/>
            <p:cNvSpPr/>
            <p:nvPr/>
          </p:nvSpPr>
          <p:spPr>
            <a:xfrm>
              <a:off x="7915483" y="3837182"/>
              <a:ext cx="14679" cy="130976"/>
            </a:xfrm>
            <a:custGeom>
              <a:avLst/>
              <a:gdLst/>
              <a:ahLst/>
              <a:cxnLst/>
              <a:rect l="l" t="t" r="r" b="b"/>
              <a:pathLst>
                <a:path w="246" h="2195" extrusionOk="0">
                  <a:moveTo>
                    <a:pt x="246" y="0"/>
                  </a:moveTo>
                  <a:lnTo>
                    <a:pt x="0" y="111"/>
                  </a:lnTo>
                  <a:lnTo>
                    <a:pt x="0" y="2083"/>
                  </a:lnTo>
                  <a:lnTo>
                    <a:pt x="246" y="2194"/>
                  </a:lnTo>
                  <a:lnTo>
                    <a:pt x="246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58"/>
            <p:cNvSpPr/>
            <p:nvPr/>
          </p:nvSpPr>
          <p:spPr>
            <a:xfrm>
              <a:off x="8518331" y="3815880"/>
              <a:ext cx="64563" cy="173520"/>
            </a:xfrm>
            <a:custGeom>
              <a:avLst/>
              <a:gdLst/>
              <a:ahLst/>
              <a:cxnLst/>
              <a:rect l="l" t="t" r="r" b="b"/>
              <a:pathLst>
                <a:path w="1082" h="2908" extrusionOk="0">
                  <a:moveTo>
                    <a:pt x="1" y="2908"/>
                  </a:moveTo>
                  <a:lnTo>
                    <a:pt x="1081" y="2440"/>
                  </a:lnTo>
                  <a:lnTo>
                    <a:pt x="1081" y="468"/>
                  </a:lnTo>
                  <a:lnTo>
                    <a:pt x="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58"/>
            <p:cNvSpPr/>
            <p:nvPr/>
          </p:nvSpPr>
          <p:spPr>
            <a:xfrm>
              <a:off x="8401377" y="4191440"/>
              <a:ext cx="253299" cy="333018"/>
            </a:xfrm>
            <a:custGeom>
              <a:avLst/>
              <a:gdLst/>
              <a:ahLst/>
              <a:cxnLst/>
              <a:rect l="l" t="t" r="r" b="b"/>
              <a:pathLst>
                <a:path w="4245" h="5581" extrusionOk="0">
                  <a:moveTo>
                    <a:pt x="702" y="0"/>
                  </a:moveTo>
                  <a:cubicBezTo>
                    <a:pt x="702" y="0"/>
                    <a:pt x="2339" y="323"/>
                    <a:pt x="3041" y="1370"/>
                  </a:cubicBezTo>
                  <a:cubicBezTo>
                    <a:pt x="4044" y="2863"/>
                    <a:pt x="4244" y="4344"/>
                    <a:pt x="3030" y="4968"/>
                  </a:cubicBezTo>
                  <a:cubicBezTo>
                    <a:pt x="1816" y="5581"/>
                    <a:pt x="0" y="1459"/>
                    <a:pt x="189" y="1136"/>
                  </a:cubicBezTo>
                  <a:cubicBezTo>
                    <a:pt x="368" y="802"/>
                    <a:pt x="702" y="0"/>
                    <a:pt x="70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58"/>
            <p:cNvSpPr/>
            <p:nvPr/>
          </p:nvSpPr>
          <p:spPr>
            <a:xfrm>
              <a:off x="8446548" y="4331007"/>
              <a:ext cx="197448" cy="178831"/>
            </a:xfrm>
            <a:custGeom>
              <a:avLst/>
              <a:gdLst/>
              <a:ahLst/>
              <a:cxnLst/>
              <a:rect l="l" t="t" r="r" b="b"/>
              <a:pathLst>
                <a:path w="3309" h="2997" extrusionOk="0">
                  <a:moveTo>
                    <a:pt x="2407" y="301"/>
                  </a:moveTo>
                  <a:cubicBezTo>
                    <a:pt x="1683" y="736"/>
                    <a:pt x="780" y="780"/>
                    <a:pt x="1" y="479"/>
                  </a:cubicBezTo>
                  <a:cubicBezTo>
                    <a:pt x="602" y="1671"/>
                    <a:pt x="1538" y="2997"/>
                    <a:pt x="2273" y="2629"/>
                  </a:cubicBezTo>
                  <a:cubicBezTo>
                    <a:pt x="3220" y="2139"/>
                    <a:pt x="3309" y="1125"/>
                    <a:pt x="2819" y="0"/>
                  </a:cubicBezTo>
                  <a:cubicBezTo>
                    <a:pt x="2696" y="112"/>
                    <a:pt x="2563" y="212"/>
                    <a:pt x="2407" y="30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58"/>
            <p:cNvSpPr/>
            <p:nvPr/>
          </p:nvSpPr>
          <p:spPr>
            <a:xfrm>
              <a:off x="7843700" y="4191440"/>
              <a:ext cx="253299" cy="333018"/>
            </a:xfrm>
            <a:custGeom>
              <a:avLst/>
              <a:gdLst/>
              <a:ahLst/>
              <a:cxnLst/>
              <a:rect l="l" t="t" r="r" b="b"/>
              <a:pathLst>
                <a:path w="4245" h="5581" extrusionOk="0">
                  <a:moveTo>
                    <a:pt x="3543" y="0"/>
                  </a:moveTo>
                  <a:cubicBezTo>
                    <a:pt x="3543" y="0"/>
                    <a:pt x="1905" y="323"/>
                    <a:pt x="1203" y="1370"/>
                  </a:cubicBezTo>
                  <a:cubicBezTo>
                    <a:pt x="201" y="2863"/>
                    <a:pt x="0" y="4344"/>
                    <a:pt x="1215" y="4968"/>
                  </a:cubicBezTo>
                  <a:cubicBezTo>
                    <a:pt x="2429" y="5581"/>
                    <a:pt x="4244" y="1459"/>
                    <a:pt x="4055" y="1136"/>
                  </a:cubicBezTo>
                  <a:cubicBezTo>
                    <a:pt x="3877" y="802"/>
                    <a:pt x="3543" y="0"/>
                    <a:pt x="35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58"/>
            <p:cNvSpPr/>
            <p:nvPr/>
          </p:nvSpPr>
          <p:spPr>
            <a:xfrm>
              <a:off x="7854321" y="4332976"/>
              <a:ext cx="205444" cy="178234"/>
            </a:xfrm>
            <a:custGeom>
              <a:avLst/>
              <a:gdLst/>
              <a:ahLst/>
              <a:cxnLst/>
              <a:rect l="l" t="t" r="r" b="b"/>
              <a:pathLst>
                <a:path w="3443" h="2987" extrusionOk="0">
                  <a:moveTo>
                    <a:pt x="3354" y="56"/>
                  </a:moveTo>
                  <a:cubicBezTo>
                    <a:pt x="2908" y="391"/>
                    <a:pt x="2340" y="580"/>
                    <a:pt x="1839" y="524"/>
                  </a:cubicBezTo>
                  <a:cubicBezTo>
                    <a:pt x="1326" y="469"/>
                    <a:pt x="870" y="279"/>
                    <a:pt x="480" y="1"/>
                  </a:cubicBezTo>
                  <a:cubicBezTo>
                    <a:pt x="1" y="1115"/>
                    <a:pt x="101" y="2117"/>
                    <a:pt x="1037" y="2596"/>
                  </a:cubicBezTo>
                  <a:cubicBezTo>
                    <a:pt x="1827" y="2986"/>
                    <a:pt x="2852" y="1427"/>
                    <a:pt x="3443" y="168"/>
                  </a:cubicBezTo>
                  <a:cubicBezTo>
                    <a:pt x="3409" y="134"/>
                    <a:pt x="3376" y="90"/>
                    <a:pt x="3354" y="56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58"/>
            <p:cNvSpPr/>
            <p:nvPr/>
          </p:nvSpPr>
          <p:spPr>
            <a:xfrm>
              <a:off x="8411342" y="4191977"/>
              <a:ext cx="192794" cy="304675"/>
            </a:xfrm>
            <a:custGeom>
              <a:avLst/>
              <a:gdLst/>
              <a:ahLst/>
              <a:cxnLst/>
              <a:rect l="l" t="t" r="r" b="b"/>
              <a:pathLst>
                <a:path w="3231" h="5106" extrusionOk="0">
                  <a:moveTo>
                    <a:pt x="500" y="1"/>
                  </a:moveTo>
                  <a:cubicBezTo>
                    <a:pt x="461" y="1"/>
                    <a:pt x="424" y="9"/>
                    <a:pt x="390" y="25"/>
                  </a:cubicBezTo>
                  <a:cubicBezTo>
                    <a:pt x="0" y="214"/>
                    <a:pt x="223" y="1495"/>
                    <a:pt x="902" y="2898"/>
                  </a:cubicBezTo>
                  <a:cubicBezTo>
                    <a:pt x="1525" y="4175"/>
                    <a:pt x="2308" y="5105"/>
                    <a:pt x="2734" y="5105"/>
                  </a:cubicBezTo>
                  <a:cubicBezTo>
                    <a:pt x="2772" y="5105"/>
                    <a:pt x="2808" y="5097"/>
                    <a:pt x="2841" y="5082"/>
                  </a:cubicBezTo>
                  <a:cubicBezTo>
                    <a:pt x="3231" y="4892"/>
                    <a:pt x="3008" y="3611"/>
                    <a:pt x="2328" y="2208"/>
                  </a:cubicBezTo>
                  <a:cubicBezTo>
                    <a:pt x="1706" y="922"/>
                    <a:pt x="934" y="1"/>
                    <a:pt x="500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58"/>
            <p:cNvSpPr/>
            <p:nvPr/>
          </p:nvSpPr>
          <p:spPr>
            <a:xfrm>
              <a:off x="7894241" y="4191977"/>
              <a:ext cx="193450" cy="304675"/>
            </a:xfrm>
            <a:custGeom>
              <a:avLst/>
              <a:gdLst/>
              <a:ahLst/>
              <a:cxnLst/>
              <a:rect l="l" t="t" r="r" b="b"/>
              <a:pathLst>
                <a:path w="3242" h="5106" extrusionOk="0">
                  <a:moveTo>
                    <a:pt x="2741" y="1"/>
                  </a:moveTo>
                  <a:cubicBezTo>
                    <a:pt x="2306" y="1"/>
                    <a:pt x="1526" y="922"/>
                    <a:pt x="913" y="2208"/>
                  </a:cubicBezTo>
                  <a:cubicBezTo>
                    <a:pt x="234" y="3611"/>
                    <a:pt x="0" y="4892"/>
                    <a:pt x="401" y="5082"/>
                  </a:cubicBezTo>
                  <a:cubicBezTo>
                    <a:pt x="433" y="5097"/>
                    <a:pt x="469" y="5105"/>
                    <a:pt x="508" y="5105"/>
                  </a:cubicBezTo>
                  <a:cubicBezTo>
                    <a:pt x="934" y="5105"/>
                    <a:pt x="1716" y="4175"/>
                    <a:pt x="2339" y="2898"/>
                  </a:cubicBezTo>
                  <a:cubicBezTo>
                    <a:pt x="3008" y="1495"/>
                    <a:pt x="3241" y="214"/>
                    <a:pt x="2852" y="25"/>
                  </a:cubicBezTo>
                  <a:cubicBezTo>
                    <a:pt x="2818" y="9"/>
                    <a:pt x="2781" y="1"/>
                    <a:pt x="2741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58"/>
            <p:cNvSpPr/>
            <p:nvPr/>
          </p:nvSpPr>
          <p:spPr>
            <a:xfrm>
              <a:off x="8415340" y="4642721"/>
              <a:ext cx="73155" cy="73155"/>
            </a:xfrm>
            <a:custGeom>
              <a:avLst/>
              <a:gdLst/>
              <a:ahLst/>
              <a:cxnLst/>
              <a:rect l="l" t="t" r="r" b="b"/>
              <a:pathLst>
                <a:path w="1226" h="1226" extrusionOk="0">
                  <a:moveTo>
                    <a:pt x="0" y="1"/>
                  </a:moveTo>
                  <a:lnTo>
                    <a:pt x="0" y="736"/>
                  </a:lnTo>
                  <a:cubicBezTo>
                    <a:pt x="0" y="1003"/>
                    <a:pt x="167" y="1226"/>
                    <a:pt x="379" y="1226"/>
                  </a:cubicBezTo>
                  <a:lnTo>
                    <a:pt x="847" y="1226"/>
                  </a:lnTo>
                  <a:cubicBezTo>
                    <a:pt x="1058" y="1226"/>
                    <a:pt x="1225" y="1003"/>
                    <a:pt x="1225" y="736"/>
                  </a:cubicBezTo>
                  <a:lnTo>
                    <a:pt x="1225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58"/>
            <p:cNvSpPr/>
            <p:nvPr/>
          </p:nvSpPr>
          <p:spPr>
            <a:xfrm>
              <a:off x="8415340" y="4642721"/>
              <a:ext cx="22615" cy="73155"/>
            </a:xfrm>
            <a:custGeom>
              <a:avLst/>
              <a:gdLst/>
              <a:ahLst/>
              <a:cxnLst/>
              <a:rect l="l" t="t" r="r" b="b"/>
              <a:pathLst>
                <a:path w="379" h="1226" extrusionOk="0">
                  <a:moveTo>
                    <a:pt x="0" y="1"/>
                  </a:moveTo>
                  <a:lnTo>
                    <a:pt x="0" y="736"/>
                  </a:lnTo>
                  <a:cubicBezTo>
                    <a:pt x="0" y="1003"/>
                    <a:pt x="167" y="1226"/>
                    <a:pt x="379" y="1226"/>
                  </a:cubicBezTo>
                  <a:lnTo>
                    <a:pt x="379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58"/>
            <p:cNvSpPr/>
            <p:nvPr/>
          </p:nvSpPr>
          <p:spPr>
            <a:xfrm>
              <a:off x="8465821" y="4642721"/>
              <a:ext cx="22675" cy="73155"/>
            </a:xfrm>
            <a:custGeom>
              <a:avLst/>
              <a:gdLst/>
              <a:ahLst/>
              <a:cxnLst/>
              <a:rect l="l" t="t" r="r" b="b"/>
              <a:pathLst>
                <a:path w="380" h="1226" extrusionOk="0">
                  <a:moveTo>
                    <a:pt x="1" y="1"/>
                  </a:moveTo>
                  <a:lnTo>
                    <a:pt x="1" y="1226"/>
                  </a:lnTo>
                  <a:cubicBezTo>
                    <a:pt x="212" y="1226"/>
                    <a:pt x="379" y="1003"/>
                    <a:pt x="379" y="736"/>
                  </a:cubicBezTo>
                  <a:lnTo>
                    <a:pt x="379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58"/>
            <p:cNvSpPr/>
            <p:nvPr/>
          </p:nvSpPr>
          <p:spPr>
            <a:xfrm>
              <a:off x="8009881" y="4642721"/>
              <a:ext cx="73155" cy="73155"/>
            </a:xfrm>
            <a:custGeom>
              <a:avLst/>
              <a:gdLst/>
              <a:ahLst/>
              <a:cxnLst/>
              <a:rect l="l" t="t" r="r" b="b"/>
              <a:pathLst>
                <a:path w="1226" h="1226" extrusionOk="0">
                  <a:moveTo>
                    <a:pt x="0" y="1"/>
                  </a:moveTo>
                  <a:lnTo>
                    <a:pt x="0" y="736"/>
                  </a:lnTo>
                  <a:cubicBezTo>
                    <a:pt x="0" y="1003"/>
                    <a:pt x="167" y="1226"/>
                    <a:pt x="379" y="1226"/>
                  </a:cubicBezTo>
                  <a:lnTo>
                    <a:pt x="847" y="1226"/>
                  </a:lnTo>
                  <a:cubicBezTo>
                    <a:pt x="1058" y="1226"/>
                    <a:pt x="1226" y="1003"/>
                    <a:pt x="1226" y="736"/>
                  </a:cubicBezTo>
                  <a:lnTo>
                    <a:pt x="1226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58"/>
            <p:cNvSpPr/>
            <p:nvPr/>
          </p:nvSpPr>
          <p:spPr>
            <a:xfrm>
              <a:off x="8009881" y="4642721"/>
              <a:ext cx="22615" cy="73155"/>
            </a:xfrm>
            <a:custGeom>
              <a:avLst/>
              <a:gdLst/>
              <a:ahLst/>
              <a:cxnLst/>
              <a:rect l="l" t="t" r="r" b="b"/>
              <a:pathLst>
                <a:path w="379" h="1226" extrusionOk="0">
                  <a:moveTo>
                    <a:pt x="0" y="1"/>
                  </a:moveTo>
                  <a:lnTo>
                    <a:pt x="0" y="736"/>
                  </a:lnTo>
                  <a:cubicBezTo>
                    <a:pt x="0" y="1003"/>
                    <a:pt x="167" y="1226"/>
                    <a:pt x="379" y="1226"/>
                  </a:cubicBezTo>
                  <a:lnTo>
                    <a:pt x="379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58"/>
            <p:cNvSpPr/>
            <p:nvPr/>
          </p:nvSpPr>
          <p:spPr>
            <a:xfrm>
              <a:off x="8060362" y="4642721"/>
              <a:ext cx="22675" cy="73155"/>
            </a:xfrm>
            <a:custGeom>
              <a:avLst/>
              <a:gdLst/>
              <a:ahLst/>
              <a:cxnLst/>
              <a:rect l="l" t="t" r="r" b="b"/>
              <a:pathLst>
                <a:path w="380" h="1226" extrusionOk="0">
                  <a:moveTo>
                    <a:pt x="1" y="1"/>
                  </a:moveTo>
                  <a:lnTo>
                    <a:pt x="1" y="1226"/>
                  </a:lnTo>
                  <a:cubicBezTo>
                    <a:pt x="212" y="1226"/>
                    <a:pt x="380" y="1003"/>
                    <a:pt x="380" y="736"/>
                  </a:cubicBezTo>
                  <a:lnTo>
                    <a:pt x="380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58"/>
            <p:cNvSpPr/>
            <p:nvPr/>
          </p:nvSpPr>
          <p:spPr>
            <a:xfrm>
              <a:off x="7904206" y="4095730"/>
              <a:ext cx="689964" cy="583632"/>
            </a:xfrm>
            <a:custGeom>
              <a:avLst/>
              <a:gdLst/>
              <a:ahLst/>
              <a:cxnLst/>
              <a:rect l="l" t="t" r="r" b="b"/>
              <a:pathLst>
                <a:path w="11563" h="9781" extrusionOk="0">
                  <a:moveTo>
                    <a:pt x="7140" y="0"/>
                  </a:moveTo>
                  <a:lnTo>
                    <a:pt x="5781" y="0"/>
                  </a:lnTo>
                  <a:lnTo>
                    <a:pt x="4422" y="0"/>
                  </a:lnTo>
                  <a:cubicBezTo>
                    <a:pt x="4422" y="0"/>
                    <a:pt x="78" y="2863"/>
                    <a:pt x="11" y="8098"/>
                  </a:cubicBezTo>
                  <a:cubicBezTo>
                    <a:pt x="0" y="9012"/>
                    <a:pt x="813" y="9780"/>
                    <a:pt x="1771" y="9780"/>
                  </a:cubicBezTo>
                  <a:lnTo>
                    <a:pt x="5781" y="9780"/>
                  </a:lnTo>
                  <a:lnTo>
                    <a:pt x="9791" y="9780"/>
                  </a:lnTo>
                  <a:cubicBezTo>
                    <a:pt x="10749" y="9780"/>
                    <a:pt x="11562" y="9012"/>
                    <a:pt x="11551" y="8098"/>
                  </a:cubicBezTo>
                  <a:cubicBezTo>
                    <a:pt x="11484" y="2863"/>
                    <a:pt x="7140" y="0"/>
                    <a:pt x="7140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58"/>
            <p:cNvSpPr/>
            <p:nvPr/>
          </p:nvSpPr>
          <p:spPr>
            <a:xfrm>
              <a:off x="7917452" y="4626133"/>
              <a:ext cx="663411" cy="53226"/>
            </a:xfrm>
            <a:custGeom>
              <a:avLst/>
              <a:gdLst/>
              <a:ahLst/>
              <a:cxnLst/>
              <a:rect l="l" t="t" r="r" b="b"/>
              <a:pathLst>
                <a:path w="11118" h="892" extrusionOk="0">
                  <a:moveTo>
                    <a:pt x="1" y="0"/>
                  </a:moveTo>
                  <a:cubicBezTo>
                    <a:pt x="302" y="524"/>
                    <a:pt x="892" y="891"/>
                    <a:pt x="1549" y="891"/>
                  </a:cubicBezTo>
                  <a:lnTo>
                    <a:pt x="9569" y="891"/>
                  </a:lnTo>
                  <a:cubicBezTo>
                    <a:pt x="10227" y="891"/>
                    <a:pt x="10817" y="524"/>
                    <a:pt x="11118" y="0"/>
                  </a:cubicBezTo>
                  <a:lnTo>
                    <a:pt x="11118" y="0"/>
                  </a:lnTo>
                  <a:cubicBezTo>
                    <a:pt x="10783" y="357"/>
                    <a:pt x="10282" y="590"/>
                    <a:pt x="9725" y="590"/>
                  </a:cubicBezTo>
                  <a:lnTo>
                    <a:pt x="1393" y="590"/>
                  </a:lnTo>
                  <a:cubicBezTo>
                    <a:pt x="836" y="590"/>
                    <a:pt x="335" y="357"/>
                    <a:pt x="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58"/>
            <p:cNvSpPr/>
            <p:nvPr/>
          </p:nvSpPr>
          <p:spPr>
            <a:xfrm>
              <a:off x="8005227" y="4123596"/>
              <a:ext cx="487922" cy="284566"/>
            </a:xfrm>
            <a:custGeom>
              <a:avLst/>
              <a:gdLst/>
              <a:ahLst/>
              <a:cxnLst/>
              <a:rect l="l" t="t" r="r" b="b"/>
              <a:pathLst>
                <a:path w="8177" h="4769" extrusionOk="0">
                  <a:moveTo>
                    <a:pt x="4088" y="4768"/>
                  </a:moveTo>
                  <a:cubicBezTo>
                    <a:pt x="5815" y="4768"/>
                    <a:pt x="7330" y="4134"/>
                    <a:pt x="8176" y="3176"/>
                  </a:cubicBezTo>
                  <a:cubicBezTo>
                    <a:pt x="6996" y="1104"/>
                    <a:pt x="5325" y="1"/>
                    <a:pt x="5325" y="1"/>
                  </a:cubicBezTo>
                  <a:lnTo>
                    <a:pt x="4088" y="1"/>
                  </a:lnTo>
                  <a:lnTo>
                    <a:pt x="2852" y="1"/>
                  </a:lnTo>
                  <a:cubicBezTo>
                    <a:pt x="2852" y="1"/>
                    <a:pt x="1181" y="1104"/>
                    <a:pt x="0" y="3176"/>
                  </a:cubicBezTo>
                  <a:cubicBezTo>
                    <a:pt x="847" y="4134"/>
                    <a:pt x="2362" y="4768"/>
                    <a:pt x="4088" y="476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58"/>
            <p:cNvSpPr/>
            <p:nvPr/>
          </p:nvSpPr>
          <p:spPr>
            <a:xfrm>
              <a:off x="7947407" y="4357560"/>
              <a:ext cx="603562" cy="103110"/>
            </a:xfrm>
            <a:custGeom>
              <a:avLst/>
              <a:gdLst/>
              <a:ahLst/>
              <a:cxnLst/>
              <a:rect l="l" t="t" r="r" b="b"/>
              <a:pathLst>
                <a:path w="10115" h="1728" extrusionOk="0">
                  <a:moveTo>
                    <a:pt x="112" y="1"/>
                  </a:moveTo>
                  <a:cubicBezTo>
                    <a:pt x="78" y="79"/>
                    <a:pt x="34" y="168"/>
                    <a:pt x="0" y="257"/>
                  </a:cubicBezTo>
                  <a:cubicBezTo>
                    <a:pt x="1303" y="1093"/>
                    <a:pt x="3086" y="1727"/>
                    <a:pt x="5057" y="1727"/>
                  </a:cubicBezTo>
                  <a:cubicBezTo>
                    <a:pt x="7029" y="1727"/>
                    <a:pt x="8811" y="1093"/>
                    <a:pt x="10114" y="257"/>
                  </a:cubicBezTo>
                  <a:cubicBezTo>
                    <a:pt x="10081" y="168"/>
                    <a:pt x="10036" y="79"/>
                    <a:pt x="10003" y="1"/>
                  </a:cubicBezTo>
                  <a:cubicBezTo>
                    <a:pt x="8778" y="937"/>
                    <a:pt x="7018" y="1516"/>
                    <a:pt x="5057" y="1516"/>
                  </a:cubicBezTo>
                  <a:cubicBezTo>
                    <a:pt x="3097" y="1516"/>
                    <a:pt x="1337" y="937"/>
                    <a:pt x="112" y="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58"/>
            <p:cNvSpPr/>
            <p:nvPr/>
          </p:nvSpPr>
          <p:spPr>
            <a:xfrm>
              <a:off x="8352149" y="4419378"/>
              <a:ext cx="202818" cy="89147"/>
            </a:xfrm>
            <a:custGeom>
              <a:avLst/>
              <a:gdLst/>
              <a:ahLst/>
              <a:cxnLst/>
              <a:rect l="l" t="t" r="r" b="b"/>
              <a:pathLst>
                <a:path w="3399" h="1494" extrusionOk="0">
                  <a:moveTo>
                    <a:pt x="2017" y="1482"/>
                  </a:moveTo>
                  <a:cubicBezTo>
                    <a:pt x="2329" y="1449"/>
                    <a:pt x="2607" y="1371"/>
                    <a:pt x="2852" y="1237"/>
                  </a:cubicBezTo>
                  <a:cubicBezTo>
                    <a:pt x="3242" y="1003"/>
                    <a:pt x="3398" y="491"/>
                    <a:pt x="3142" y="112"/>
                  </a:cubicBezTo>
                  <a:cubicBezTo>
                    <a:pt x="3086" y="45"/>
                    <a:pt x="3042" y="1"/>
                    <a:pt x="2997" y="12"/>
                  </a:cubicBezTo>
                  <a:cubicBezTo>
                    <a:pt x="2763" y="101"/>
                    <a:pt x="524" y="1092"/>
                    <a:pt x="524" y="1092"/>
                  </a:cubicBezTo>
                  <a:cubicBezTo>
                    <a:pt x="1" y="1326"/>
                    <a:pt x="948" y="1427"/>
                    <a:pt x="1872" y="1482"/>
                  </a:cubicBezTo>
                  <a:cubicBezTo>
                    <a:pt x="1928" y="1493"/>
                    <a:pt x="1972" y="1493"/>
                    <a:pt x="2017" y="1482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58"/>
            <p:cNvSpPr/>
            <p:nvPr/>
          </p:nvSpPr>
          <p:spPr>
            <a:xfrm>
              <a:off x="7940724" y="4419378"/>
              <a:ext cx="202818" cy="89147"/>
            </a:xfrm>
            <a:custGeom>
              <a:avLst/>
              <a:gdLst/>
              <a:ahLst/>
              <a:cxnLst/>
              <a:rect l="l" t="t" r="r" b="b"/>
              <a:pathLst>
                <a:path w="3399" h="1494" extrusionOk="0">
                  <a:moveTo>
                    <a:pt x="1371" y="1482"/>
                  </a:moveTo>
                  <a:cubicBezTo>
                    <a:pt x="1070" y="1449"/>
                    <a:pt x="780" y="1371"/>
                    <a:pt x="547" y="1237"/>
                  </a:cubicBezTo>
                  <a:cubicBezTo>
                    <a:pt x="146" y="1003"/>
                    <a:pt x="1" y="491"/>
                    <a:pt x="257" y="112"/>
                  </a:cubicBezTo>
                  <a:cubicBezTo>
                    <a:pt x="313" y="45"/>
                    <a:pt x="357" y="1"/>
                    <a:pt x="402" y="12"/>
                  </a:cubicBezTo>
                  <a:cubicBezTo>
                    <a:pt x="636" y="101"/>
                    <a:pt x="2863" y="1092"/>
                    <a:pt x="2863" y="1092"/>
                  </a:cubicBezTo>
                  <a:cubicBezTo>
                    <a:pt x="3398" y="1326"/>
                    <a:pt x="2451" y="1427"/>
                    <a:pt x="1516" y="1482"/>
                  </a:cubicBezTo>
                  <a:cubicBezTo>
                    <a:pt x="1471" y="1493"/>
                    <a:pt x="1415" y="1493"/>
                    <a:pt x="1371" y="1482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58"/>
            <p:cNvSpPr/>
            <p:nvPr/>
          </p:nvSpPr>
          <p:spPr>
            <a:xfrm>
              <a:off x="8200647" y="4247231"/>
              <a:ext cx="97083" cy="97143"/>
            </a:xfrm>
            <a:custGeom>
              <a:avLst/>
              <a:gdLst/>
              <a:ahLst/>
              <a:cxnLst/>
              <a:rect l="l" t="t" r="r" b="b"/>
              <a:pathLst>
                <a:path w="1627" h="1628" extrusionOk="0">
                  <a:moveTo>
                    <a:pt x="813" y="1"/>
                  </a:moveTo>
                  <a:cubicBezTo>
                    <a:pt x="368" y="1"/>
                    <a:pt x="0" y="368"/>
                    <a:pt x="0" y="814"/>
                  </a:cubicBezTo>
                  <a:cubicBezTo>
                    <a:pt x="0" y="1260"/>
                    <a:pt x="368" y="1627"/>
                    <a:pt x="813" y="1627"/>
                  </a:cubicBezTo>
                  <a:cubicBezTo>
                    <a:pt x="1259" y="1627"/>
                    <a:pt x="1626" y="1260"/>
                    <a:pt x="1626" y="814"/>
                  </a:cubicBezTo>
                  <a:cubicBezTo>
                    <a:pt x="1626" y="368"/>
                    <a:pt x="1259" y="1"/>
                    <a:pt x="813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58"/>
            <p:cNvSpPr/>
            <p:nvPr/>
          </p:nvSpPr>
          <p:spPr>
            <a:xfrm>
              <a:off x="8209955" y="4256539"/>
              <a:ext cx="78466" cy="78526"/>
            </a:xfrm>
            <a:custGeom>
              <a:avLst/>
              <a:gdLst/>
              <a:ahLst/>
              <a:cxnLst/>
              <a:rect l="l" t="t" r="r" b="b"/>
              <a:pathLst>
                <a:path w="1315" h="1316" extrusionOk="0">
                  <a:moveTo>
                    <a:pt x="1314" y="658"/>
                  </a:moveTo>
                  <a:cubicBezTo>
                    <a:pt x="1314" y="1026"/>
                    <a:pt x="1025" y="1315"/>
                    <a:pt x="657" y="1315"/>
                  </a:cubicBezTo>
                  <a:cubicBezTo>
                    <a:pt x="290" y="1315"/>
                    <a:pt x="0" y="1026"/>
                    <a:pt x="0" y="658"/>
                  </a:cubicBezTo>
                  <a:cubicBezTo>
                    <a:pt x="0" y="290"/>
                    <a:pt x="290" y="1"/>
                    <a:pt x="657" y="1"/>
                  </a:cubicBezTo>
                  <a:cubicBezTo>
                    <a:pt x="1025" y="1"/>
                    <a:pt x="1314" y="290"/>
                    <a:pt x="1314" y="658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58"/>
            <p:cNvSpPr/>
            <p:nvPr/>
          </p:nvSpPr>
          <p:spPr>
            <a:xfrm>
              <a:off x="8217235" y="4263879"/>
              <a:ext cx="63847" cy="63847"/>
            </a:xfrm>
            <a:custGeom>
              <a:avLst/>
              <a:gdLst/>
              <a:ahLst/>
              <a:cxnLst/>
              <a:rect l="l" t="t" r="r" b="b"/>
              <a:pathLst>
                <a:path w="1070" h="1070" extrusionOk="0">
                  <a:moveTo>
                    <a:pt x="1070" y="535"/>
                  </a:moveTo>
                  <a:cubicBezTo>
                    <a:pt x="1070" y="836"/>
                    <a:pt x="836" y="1070"/>
                    <a:pt x="535" y="1070"/>
                  </a:cubicBezTo>
                  <a:cubicBezTo>
                    <a:pt x="235" y="1070"/>
                    <a:pt x="1" y="836"/>
                    <a:pt x="1" y="535"/>
                  </a:cubicBezTo>
                  <a:cubicBezTo>
                    <a:pt x="1" y="234"/>
                    <a:pt x="235" y="0"/>
                    <a:pt x="535" y="0"/>
                  </a:cubicBezTo>
                  <a:cubicBezTo>
                    <a:pt x="836" y="0"/>
                    <a:pt x="1070" y="234"/>
                    <a:pt x="1070" y="53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58"/>
            <p:cNvSpPr/>
            <p:nvPr/>
          </p:nvSpPr>
          <p:spPr>
            <a:xfrm>
              <a:off x="8074325" y="4095730"/>
              <a:ext cx="349666" cy="121667"/>
            </a:xfrm>
            <a:custGeom>
              <a:avLst/>
              <a:gdLst/>
              <a:ahLst/>
              <a:cxnLst/>
              <a:rect l="l" t="t" r="r" b="b"/>
              <a:pathLst>
                <a:path w="5860" h="2039" extrusionOk="0">
                  <a:moveTo>
                    <a:pt x="1571" y="0"/>
                  </a:moveTo>
                  <a:cubicBezTo>
                    <a:pt x="1571" y="0"/>
                    <a:pt x="858" y="479"/>
                    <a:pt x="1" y="1381"/>
                  </a:cubicBezTo>
                  <a:cubicBezTo>
                    <a:pt x="769" y="1794"/>
                    <a:pt x="1805" y="2039"/>
                    <a:pt x="2930" y="2039"/>
                  </a:cubicBezTo>
                  <a:cubicBezTo>
                    <a:pt x="4055" y="2039"/>
                    <a:pt x="5091" y="1794"/>
                    <a:pt x="5860" y="1381"/>
                  </a:cubicBezTo>
                  <a:cubicBezTo>
                    <a:pt x="5002" y="479"/>
                    <a:pt x="4289" y="0"/>
                    <a:pt x="4289" y="0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58"/>
            <p:cNvSpPr/>
            <p:nvPr/>
          </p:nvSpPr>
          <p:spPr>
            <a:xfrm>
              <a:off x="7947407" y="3685621"/>
              <a:ext cx="603562" cy="438037"/>
            </a:xfrm>
            <a:custGeom>
              <a:avLst/>
              <a:gdLst/>
              <a:ahLst/>
              <a:cxnLst/>
              <a:rect l="l" t="t" r="r" b="b"/>
              <a:pathLst>
                <a:path w="10115" h="7341" extrusionOk="0">
                  <a:moveTo>
                    <a:pt x="10114" y="3676"/>
                  </a:moveTo>
                  <a:cubicBezTo>
                    <a:pt x="10114" y="5704"/>
                    <a:pt x="7853" y="7341"/>
                    <a:pt x="5057" y="7341"/>
                  </a:cubicBezTo>
                  <a:cubicBezTo>
                    <a:pt x="2261" y="7341"/>
                    <a:pt x="0" y="5704"/>
                    <a:pt x="0" y="3676"/>
                  </a:cubicBezTo>
                  <a:cubicBezTo>
                    <a:pt x="0" y="1649"/>
                    <a:pt x="2261" y="0"/>
                    <a:pt x="5057" y="0"/>
                  </a:cubicBezTo>
                  <a:cubicBezTo>
                    <a:pt x="7853" y="0"/>
                    <a:pt x="10114" y="1649"/>
                    <a:pt x="10114" y="3676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58"/>
            <p:cNvSpPr/>
            <p:nvPr/>
          </p:nvSpPr>
          <p:spPr>
            <a:xfrm>
              <a:off x="8011194" y="3732163"/>
              <a:ext cx="475988" cy="345668"/>
            </a:xfrm>
            <a:custGeom>
              <a:avLst/>
              <a:gdLst/>
              <a:ahLst/>
              <a:cxnLst/>
              <a:rect l="l" t="t" r="r" b="b"/>
              <a:pathLst>
                <a:path w="7977" h="5793" extrusionOk="0">
                  <a:moveTo>
                    <a:pt x="3988" y="0"/>
                  </a:moveTo>
                  <a:cubicBezTo>
                    <a:pt x="1783" y="0"/>
                    <a:pt x="0" y="1292"/>
                    <a:pt x="0" y="2896"/>
                  </a:cubicBezTo>
                  <a:cubicBezTo>
                    <a:pt x="0" y="4489"/>
                    <a:pt x="1783" y="5792"/>
                    <a:pt x="3988" y="5792"/>
                  </a:cubicBezTo>
                  <a:cubicBezTo>
                    <a:pt x="6194" y="5792"/>
                    <a:pt x="7976" y="4489"/>
                    <a:pt x="7976" y="2896"/>
                  </a:cubicBezTo>
                  <a:cubicBezTo>
                    <a:pt x="7976" y="1292"/>
                    <a:pt x="6194" y="0"/>
                    <a:pt x="398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58"/>
            <p:cNvSpPr/>
            <p:nvPr/>
          </p:nvSpPr>
          <p:spPr>
            <a:xfrm>
              <a:off x="8025157" y="3742128"/>
              <a:ext cx="448062" cy="325739"/>
            </a:xfrm>
            <a:custGeom>
              <a:avLst/>
              <a:gdLst/>
              <a:ahLst/>
              <a:cxnLst/>
              <a:rect l="l" t="t" r="r" b="b"/>
              <a:pathLst>
                <a:path w="7509" h="5459" extrusionOk="0">
                  <a:moveTo>
                    <a:pt x="7508" y="2729"/>
                  </a:moveTo>
                  <a:cubicBezTo>
                    <a:pt x="7508" y="4233"/>
                    <a:pt x="5826" y="5458"/>
                    <a:pt x="3754" y="5458"/>
                  </a:cubicBezTo>
                  <a:cubicBezTo>
                    <a:pt x="1682" y="5458"/>
                    <a:pt x="0" y="4233"/>
                    <a:pt x="0" y="2729"/>
                  </a:cubicBezTo>
                  <a:cubicBezTo>
                    <a:pt x="0" y="1214"/>
                    <a:pt x="1682" y="0"/>
                    <a:pt x="3754" y="0"/>
                  </a:cubicBezTo>
                  <a:cubicBezTo>
                    <a:pt x="5826" y="0"/>
                    <a:pt x="7508" y="1214"/>
                    <a:pt x="7508" y="2729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58"/>
            <p:cNvSpPr/>
            <p:nvPr/>
          </p:nvSpPr>
          <p:spPr>
            <a:xfrm>
              <a:off x="8089601" y="3841836"/>
              <a:ext cx="123696" cy="123636"/>
            </a:xfrm>
            <a:custGeom>
              <a:avLst/>
              <a:gdLst/>
              <a:ahLst/>
              <a:cxnLst/>
              <a:rect l="l" t="t" r="r" b="b"/>
              <a:pathLst>
                <a:path w="2073" h="2072" extrusionOk="0">
                  <a:moveTo>
                    <a:pt x="1037" y="0"/>
                  </a:moveTo>
                  <a:cubicBezTo>
                    <a:pt x="458" y="0"/>
                    <a:pt x="1" y="468"/>
                    <a:pt x="1" y="1036"/>
                  </a:cubicBezTo>
                  <a:cubicBezTo>
                    <a:pt x="1" y="1615"/>
                    <a:pt x="458" y="2072"/>
                    <a:pt x="1037" y="2072"/>
                  </a:cubicBezTo>
                  <a:cubicBezTo>
                    <a:pt x="1605" y="2072"/>
                    <a:pt x="2073" y="1615"/>
                    <a:pt x="2073" y="1036"/>
                  </a:cubicBezTo>
                  <a:cubicBezTo>
                    <a:pt x="2073" y="468"/>
                    <a:pt x="1605" y="0"/>
                    <a:pt x="1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58"/>
            <p:cNvSpPr/>
            <p:nvPr/>
          </p:nvSpPr>
          <p:spPr>
            <a:xfrm>
              <a:off x="8100282" y="3853114"/>
              <a:ext cx="101737" cy="101737"/>
            </a:xfrm>
            <a:custGeom>
              <a:avLst/>
              <a:gdLst/>
              <a:ahLst/>
              <a:cxnLst/>
              <a:rect l="l" t="t" r="r" b="b"/>
              <a:pathLst>
                <a:path w="1705" h="1705" extrusionOk="0">
                  <a:moveTo>
                    <a:pt x="1704" y="847"/>
                  </a:moveTo>
                  <a:cubicBezTo>
                    <a:pt x="1704" y="1315"/>
                    <a:pt x="1326" y="1705"/>
                    <a:pt x="858" y="1705"/>
                  </a:cubicBezTo>
                  <a:cubicBezTo>
                    <a:pt x="390" y="1705"/>
                    <a:pt x="0" y="1315"/>
                    <a:pt x="0" y="847"/>
                  </a:cubicBezTo>
                  <a:cubicBezTo>
                    <a:pt x="0" y="379"/>
                    <a:pt x="390" y="0"/>
                    <a:pt x="858" y="0"/>
                  </a:cubicBezTo>
                  <a:cubicBezTo>
                    <a:pt x="1326" y="0"/>
                    <a:pt x="1704" y="379"/>
                    <a:pt x="1704" y="84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58"/>
            <p:cNvSpPr/>
            <p:nvPr/>
          </p:nvSpPr>
          <p:spPr>
            <a:xfrm>
              <a:off x="8130833" y="3883664"/>
              <a:ext cx="40576" cy="40635"/>
            </a:xfrm>
            <a:custGeom>
              <a:avLst/>
              <a:gdLst/>
              <a:ahLst/>
              <a:cxnLst/>
              <a:rect l="l" t="t" r="r" b="b"/>
              <a:pathLst>
                <a:path w="680" h="681" extrusionOk="0">
                  <a:moveTo>
                    <a:pt x="346" y="1"/>
                  </a:moveTo>
                  <a:cubicBezTo>
                    <a:pt x="156" y="1"/>
                    <a:pt x="1" y="157"/>
                    <a:pt x="1" y="335"/>
                  </a:cubicBezTo>
                  <a:cubicBezTo>
                    <a:pt x="1" y="524"/>
                    <a:pt x="156" y="680"/>
                    <a:pt x="346" y="680"/>
                  </a:cubicBezTo>
                  <a:cubicBezTo>
                    <a:pt x="524" y="680"/>
                    <a:pt x="680" y="524"/>
                    <a:pt x="680" y="335"/>
                  </a:cubicBezTo>
                  <a:cubicBezTo>
                    <a:pt x="680" y="157"/>
                    <a:pt x="524" y="1"/>
                    <a:pt x="346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58"/>
            <p:cNvSpPr/>
            <p:nvPr/>
          </p:nvSpPr>
          <p:spPr>
            <a:xfrm>
              <a:off x="8110903" y="3803767"/>
              <a:ext cx="77153" cy="25479"/>
            </a:xfrm>
            <a:custGeom>
              <a:avLst/>
              <a:gdLst/>
              <a:ahLst/>
              <a:cxnLst/>
              <a:rect l="l" t="t" r="r" b="b"/>
              <a:pathLst>
                <a:path w="1293" h="427" extrusionOk="0">
                  <a:moveTo>
                    <a:pt x="660" y="1"/>
                  </a:moveTo>
                  <a:cubicBezTo>
                    <a:pt x="291" y="1"/>
                    <a:pt x="19" y="308"/>
                    <a:pt x="11" y="315"/>
                  </a:cubicBezTo>
                  <a:cubicBezTo>
                    <a:pt x="0" y="337"/>
                    <a:pt x="0" y="371"/>
                    <a:pt x="11" y="404"/>
                  </a:cubicBezTo>
                  <a:cubicBezTo>
                    <a:pt x="23" y="415"/>
                    <a:pt x="37" y="421"/>
                    <a:pt x="50" y="421"/>
                  </a:cubicBezTo>
                  <a:cubicBezTo>
                    <a:pt x="64" y="421"/>
                    <a:pt x="78" y="415"/>
                    <a:pt x="89" y="404"/>
                  </a:cubicBezTo>
                  <a:cubicBezTo>
                    <a:pt x="104" y="389"/>
                    <a:pt x="338" y="122"/>
                    <a:pt x="658" y="122"/>
                  </a:cubicBezTo>
                  <a:cubicBezTo>
                    <a:pt x="823" y="122"/>
                    <a:pt x="1011" y="192"/>
                    <a:pt x="1203" y="404"/>
                  </a:cubicBezTo>
                  <a:cubicBezTo>
                    <a:pt x="1215" y="415"/>
                    <a:pt x="1226" y="426"/>
                    <a:pt x="1237" y="426"/>
                  </a:cubicBezTo>
                  <a:cubicBezTo>
                    <a:pt x="1248" y="426"/>
                    <a:pt x="1259" y="415"/>
                    <a:pt x="1270" y="404"/>
                  </a:cubicBezTo>
                  <a:cubicBezTo>
                    <a:pt x="1292" y="371"/>
                    <a:pt x="1292" y="337"/>
                    <a:pt x="1270" y="315"/>
                  </a:cubicBezTo>
                  <a:cubicBezTo>
                    <a:pt x="1057" y="79"/>
                    <a:pt x="846" y="1"/>
                    <a:pt x="660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58"/>
            <p:cNvSpPr/>
            <p:nvPr/>
          </p:nvSpPr>
          <p:spPr>
            <a:xfrm>
              <a:off x="8285020" y="3841836"/>
              <a:ext cx="123696" cy="123636"/>
            </a:xfrm>
            <a:custGeom>
              <a:avLst/>
              <a:gdLst/>
              <a:ahLst/>
              <a:cxnLst/>
              <a:rect l="l" t="t" r="r" b="b"/>
              <a:pathLst>
                <a:path w="2073" h="2072" extrusionOk="0">
                  <a:moveTo>
                    <a:pt x="1037" y="0"/>
                  </a:moveTo>
                  <a:cubicBezTo>
                    <a:pt x="469" y="0"/>
                    <a:pt x="1" y="468"/>
                    <a:pt x="1" y="1036"/>
                  </a:cubicBezTo>
                  <a:cubicBezTo>
                    <a:pt x="1" y="1615"/>
                    <a:pt x="469" y="2072"/>
                    <a:pt x="1037" y="2072"/>
                  </a:cubicBezTo>
                  <a:cubicBezTo>
                    <a:pt x="1616" y="2072"/>
                    <a:pt x="2073" y="1615"/>
                    <a:pt x="2073" y="1036"/>
                  </a:cubicBezTo>
                  <a:cubicBezTo>
                    <a:pt x="2073" y="468"/>
                    <a:pt x="1616" y="0"/>
                    <a:pt x="1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58"/>
            <p:cNvSpPr/>
            <p:nvPr/>
          </p:nvSpPr>
          <p:spPr>
            <a:xfrm>
              <a:off x="8296358" y="3853114"/>
              <a:ext cx="101737" cy="101737"/>
            </a:xfrm>
            <a:custGeom>
              <a:avLst/>
              <a:gdLst/>
              <a:ahLst/>
              <a:cxnLst/>
              <a:rect l="l" t="t" r="r" b="b"/>
              <a:pathLst>
                <a:path w="1705" h="1705" extrusionOk="0">
                  <a:moveTo>
                    <a:pt x="0" y="847"/>
                  </a:moveTo>
                  <a:cubicBezTo>
                    <a:pt x="0" y="1315"/>
                    <a:pt x="379" y="1705"/>
                    <a:pt x="847" y="1705"/>
                  </a:cubicBezTo>
                  <a:cubicBezTo>
                    <a:pt x="1315" y="1705"/>
                    <a:pt x="1704" y="1315"/>
                    <a:pt x="1704" y="847"/>
                  </a:cubicBezTo>
                  <a:cubicBezTo>
                    <a:pt x="1704" y="379"/>
                    <a:pt x="1315" y="0"/>
                    <a:pt x="847" y="0"/>
                  </a:cubicBezTo>
                  <a:cubicBezTo>
                    <a:pt x="379" y="0"/>
                    <a:pt x="0" y="379"/>
                    <a:pt x="0" y="84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58"/>
            <p:cNvSpPr/>
            <p:nvPr/>
          </p:nvSpPr>
          <p:spPr>
            <a:xfrm>
              <a:off x="8326909" y="3883664"/>
              <a:ext cx="40635" cy="40635"/>
            </a:xfrm>
            <a:custGeom>
              <a:avLst/>
              <a:gdLst/>
              <a:ahLst/>
              <a:cxnLst/>
              <a:rect l="l" t="t" r="r" b="b"/>
              <a:pathLst>
                <a:path w="681" h="681" extrusionOk="0">
                  <a:moveTo>
                    <a:pt x="335" y="1"/>
                  </a:moveTo>
                  <a:cubicBezTo>
                    <a:pt x="156" y="1"/>
                    <a:pt x="1" y="157"/>
                    <a:pt x="1" y="335"/>
                  </a:cubicBezTo>
                  <a:cubicBezTo>
                    <a:pt x="1" y="524"/>
                    <a:pt x="156" y="680"/>
                    <a:pt x="335" y="680"/>
                  </a:cubicBezTo>
                  <a:cubicBezTo>
                    <a:pt x="524" y="680"/>
                    <a:pt x="680" y="524"/>
                    <a:pt x="680" y="335"/>
                  </a:cubicBezTo>
                  <a:cubicBezTo>
                    <a:pt x="680" y="157"/>
                    <a:pt x="524" y="1"/>
                    <a:pt x="335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58"/>
            <p:cNvSpPr/>
            <p:nvPr/>
          </p:nvSpPr>
          <p:spPr>
            <a:xfrm>
              <a:off x="8310321" y="3803767"/>
              <a:ext cx="77153" cy="25479"/>
            </a:xfrm>
            <a:custGeom>
              <a:avLst/>
              <a:gdLst/>
              <a:ahLst/>
              <a:cxnLst/>
              <a:rect l="l" t="t" r="r" b="b"/>
              <a:pathLst>
                <a:path w="1293" h="427" extrusionOk="0">
                  <a:moveTo>
                    <a:pt x="633" y="1"/>
                  </a:moveTo>
                  <a:cubicBezTo>
                    <a:pt x="446" y="1"/>
                    <a:pt x="236" y="79"/>
                    <a:pt x="22" y="315"/>
                  </a:cubicBezTo>
                  <a:cubicBezTo>
                    <a:pt x="0" y="337"/>
                    <a:pt x="0" y="371"/>
                    <a:pt x="22" y="404"/>
                  </a:cubicBezTo>
                  <a:cubicBezTo>
                    <a:pt x="33" y="415"/>
                    <a:pt x="45" y="426"/>
                    <a:pt x="56" y="426"/>
                  </a:cubicBezTo>
                  <a:cubicBezTo>
                    <a:pt x="67" y="426"/>
                    <a:pt x="78" y="415"/>
                    <a:pt x="89" y="404"/>
                  </a:cubicBezTo>
                  <a:cubicBezTo>
                    <a:pt x="282" y="192"/>
                    <a:pt x="470" y="122"/>
                    <a:pt x="634" y="122"/>
                  </a:cubicBezTo>
                  <a:cubicBezTo>
                    <a:pt x="955" y="122"/>
                    <a:pt x="1188" y="389"/>
                    <a:pt x="1203" y="404"/>
                  </a:cubicBezTo>
                  <a:cubicBezTo>
                    <a:pt x="1214" y="415"/>
                    <a:pt x="1228" y="421"/>
                    <a:pt x="1242" y="421"/>
                  </a:cubicBezTo>
                  <a:cubicBezTo>
                    <a:pt x="1256" y="421"/>
                    <a:pt x="1270" y="415"/>
                    <a:pt x="1281" y="404"/>
                  </a:cubicBezTo>
                  <a:cubicBezTo>
                    <a:pt x="1292" y="371"/>
                    <a:pt x="1292" y="337"/>
                    <a:pt x="1281" y="315"/>
                  </a:cubicBezTo>
                  <a:cubicBezTo>
                    <a:pt x="1274" y="308"/>
                    <a:pt x="1001" y="1"/>
                    <a:pt x="633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58"/>
            <p:cNvSpPr/>
            <p:nvPr/>
          </p:nvSpPr>
          <p:spPr>
            <a:xfrm>
              <a:off x="8207270" y="3983372"/>
              <a:ext cx="83836" cy="31983"/>
            </a:xfrm>
            <a:custGeom>
              <a:avLst/>
              <a:gdLst/>
              <a:ahLst/>
              <a:cxnLst/>
              <a:rect l="l" t="t" r="r" b="b"/>
              <a:pathLst>
                <a:path w="1405" h="536" extrusionOk="0">
                  <a:moveTo>
                    <a:pt x="1" y="1"/>
                  </a:moveTo>
                  <a:cubicBezTo>
                    <a:pt x="1" y="1"/>
                    <a:pt x="212" y="535"/>
                    <a:pt x="702" y="535"/>
                  </a:cubicBezTo>
                  <a:cubicBezTo>
                    <a:pt x="1192" y="535"/>
                    <a:pt x="1404" y="1"/>
                    <a:pt x="1404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6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58"/>
            <p:cNvSpPr/>
            <p:nvPr/>
          </p:nvSpPr>
          <p:spPr>
            <a:xfrm>
              <a:off x="8568215" y="3837182"/>
              <a:ext cx="14679" cy="130976"/>
            </a:xfrm>
            <a:custGeom>
              <a:avLst/>
              <a:gdLst/>
              <a:ahLst/>
              <a:cxnLst/>
              <a:rect l="l" t="t" r="r" b="b"/>
              <a:pathLst>
                <a:path w="246" h="2195" extrusionOk="0">
                  <a:moveTo>
                    <a:pt x="0" y="0"/>
                  </a:moveTo>
                  <a:lnTo>
                    <a:pt x="0" y="2194"/>
                  </a:lnTo>
                  <a:lnTo>
                    <a:pt x="245" y="2083"/>
                  </a:lnTo>
                  <a:lnTo>
                    <a:pt x="245" y="11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8" name="Google Shape;2438;p58"/>
          <p:cNvGrpSpPr/>
          <p:nvPr/>
        </p:nvGrpSpPr>
        <p:grpSpPr>
          <a:xfrm>
            <a:off x="214036" y="386332"/>
            <a:ext cx="1601146" cy="1197564"/>
            <a:chOff x="7343425" y="328575"/>
            <a:chExt cx="1354149" cy="1012825"/>
          </a:xfrm>
        </p:grpSpPr>
        <p:sp>
          <p:nvSpPr>
            <p:cNvPr id="2439" name="Google Shape;2439;p58"/>
            <p:cNvSpPr/>
            <p:nvPr/>
          </p:nvSpPr>
          <p:spPr>
            <a:xfrm>
              <a:off x="7503954" y="981659"/>
              <a:ext cx="140567" cy="257529"/>
            </a:xfrm>
            <a:custGeom>
              <a:avLst/>
              <a:gdLst/>
              <a:ahLst/>
              <a:cxnLst/>
              <a:rect l="l" t="t" r="r" b="b"/>
              <a:pathLst>
                <a:path w="2507" h="4379" extrusionOk="0">
                  <a:moveTo>
                    <a:pt x="1827" y="2774"/>
                  </a:moveTo>
                  <a:cubicBezTo>
                    <a:pt x="1604" y="1972"/>
                    <a:pt x="1883" y="1170"/>
                    <a:pt x="2039" y="836"/>
                  </a:cubicBezTo>
                  <a:cubicBezTo>
                    <a:pt x="1927" y="747"/>
                    <a:pt x="1805" y="669"/>
                    <a:pt x="1694" y="591"/>
                  </a:cubicBezTo>
                  <a:cubicBezTo>
                    <a:pt x="1526" y="480"/>
                    <a:pt x="1337" y="391"/>
                    <a:pt x="1181" y="268"/>
                  </a:cubicBezTo>
                  <a:cubicBezTo>
                    <a:pt x="1070" y="190"/>
                    <a:pt x="970" y="101"/>
                    <a:pt x="869" y="1"/>
                  </a:cubicBezTo>
                  <a:cubicBezTo>
                    <a:pt x="212" y="636"/>
                    <a:pt x="0" y="1761"/>
                    <a:pt x="424" y="2830"/>
                  </a:cubicBezTo>
                  <a:cubicBezTo>
                    <a:pt x="892" y="4011"/>
                    <a:pt x="2195" y="4378"/>
                    <a:pt x="2195" y="4378"/>
                  </a:cubicBezTo>
                  <a:lnTo>
                    <a:pt x="2507" y="4100"/>
                  </a:lnTo>
                  <a:cubicBezTo>
                    <a:pt x="2507" y="4100"/>
                    <a:pt x="2128" y="3822"/>
                    <a:pt x="1827" y="277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58"/>
            <p:cNvSpPr/>
            <p:nvPr/>
          </p:nvSpPr>
          <p:spPr>
            <a:xfrm>
              <a:off x="7526438" y="981659"/>
              <a:ext cx="91843" cy="89156"/>
            </a:xfrm>
            <a:custGeom>
              <a:avLst/>
              <a:gdLst/>
              <a:ahLst/>
              <a:cxnLst/>
              <a:rect l="l" t="t" r="r" b="b"/>
              <a:pathLst>
                <a:path w="1638" h="1516" extrusionOk="0">
                  <a:moveTo>
                    <a:pt x="468" y="1"/>
                  </a:moveTo>
                  <a:cubicBezTo>
                    <a:pt x="268" y="201"/>
                    <a:pt x="112" y="435"/>
                    <a:pt x="0" y="714"/>
                  </a:cubicBezTo>
                  <a:cubicBezTo>
                    <a:pt x="179" y="1115"/>
                    <a:pt x="1281" y="1493"/>
                    <a:pt x="1415" y="1516"/>
                  </a:cubicBezTo>
                  <a:cubicBezTo>
                    <a:pt x="1482" y="1226"/>
                    <a:pt x="1571" y="981"/>
                    <a:pt x="1638" y="836"/>
                  </a:cubicBezTo>
                  <a:cubicBezTo>
                    <a:pt x="1526" y="747"/>
                    <a:pt x="1404" y="669"/>
                    <a:pt x="1293" y="591"/>
                  </a:cubicBezTo>
                  <a:cubicBezTo>
                    <a:pt x="1125" y="480"/>
                    <a:pt x="936" y="391"/>
                    <a:pt x="780" y="268"/>
                  </a:cubicBezTo>
                  <a:cubicBezTo>
                    <a:pt x="669" y="190"/>
                    <a:pt x="569" y="101"/>
                    <a:pt x="468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58"/>
            <p:cNvSpPr/>
            <p:nvPr/>
          </p:nvSpPr>
          <p:spPr>
            <a:xfrm>
              <a:off x="7530195" y="826401"/>
              <a:ext cx="474072" cy="246414"/>
            </a:xfrm>
            <a:custGeom>
              <a:avLst/>
              <a:gdLst/>
              <a:ahLst/>
              <a:cxnLst/>
              <a:rect l="l" t="t" r="r" b="b"/>
              <a:pathLst>
                <a:path w="8455" h="4190" extrusionOk="0">
                  <a:moveTo>
                    <a:pt x="7731" y="2641"/>
                  </a:moveTo>
                  <a:lnTo>
                    <a:pt x="5815" y="2708"/>
                  </a:lnTo>
                  <a:lnTo>
                    <a:pt x="3743" y="1"/>
                  </a:lnTo>
                  <a:lnTo>
                    <a:pt x="0" y="3008"/>
                  </a:lnTo>
                  <a:lnTo>
                    <a:pt x="1716" y="3744"/>
                  </a:lnTo>
                  <a:lnTo>
                    <a:pt x="3387" y="1995"/>
                  </a:lnTo>
                  <a:lnTo>
                    <a:pt x="5325" y="4189"/>
                  </a:lnTo>
                  <a:lnTo>
                    <a:pt x="8455" y="3064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58"/>
            <p:cNvSpPr/>
            <p:nvPr/>
          </p:nvSpPr>
          <p:spPr>
            <a:xfrm>
              <a:off x="7601404" y="905030"/>
              <a:ext cx="402863" cy="167785"/>
            </a:xfrm>
            <a:custGeom>
              <a:avLst/>
              <a:gdLst/>
              <a:ahLst/>
              <a:cxnLst/>
              <a:rect l="l" t="t" r="r" b="b"/>
              <a:pathLst>
                <a:path w="7185" h="2853" extrusionOk="0">
                  <a:moveTo>
                    <a:pt x="2206" y="1"/>
                  </a:moveTo>
                  <a:lnTo>
                    <a:pt x="0" y="2206"/>
                  </a:lnTo>
                  <a:lnTo>
                    <a:pt x="446" y="2407"/>
                  </a:lnTo>
                  <a:lnTo>
                    <a:pt x="2117" y="658"/>
                  </a:lnTo>
                  <a:lnTo>
                    <a:pt x="4055" y="2852"/>
                  </a:lnTo>
                  <a:lnTo>
                    <a:pt x="7185" y="1727"/>
                  </a:lnTo>
                  <a:lnTo>
                    <a:pt x="6684" y="1438"/>
                  </a:lnTo>
                  <a:lnTo>
                    <a:pt x="4244" y="2362"/>
                  </a:lnTo>
                  <a:lnTo>
                    <a:pt x="2206" y="1"/>
                  </a:ln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58"/>
            <p:cNvSpPr/>
            <p:nvPr/>
          </p:nvSpPr>
          <p:spPr>
            <a:xfrm>
              <a:off x="7612618" y="1210312"/>
              <a:ext cx="54388" cy="57046"/>
            </a:xfrm>
            <a:custGeom>
              <a:avLst/>
              <a:gdLst/>
              <a:ahLst/>
              <a:cxnLst/>
              <a:rect l="l" t="t" r="r" b="b"/>
              <a:pathLst>
                <a:path w="970" h="970" extrusionOk="0">
                  <a:moveTo>
                    <a:pt x="970" y="490"/>
                  </a:moveTo>
                  <a:cubicBezTo>
                    <a:pt x="970" y="758"/>
                    <a:pt x="758" y="969"/>
                    <a:pt x="480" y="969"/>
                  </a:cubicBezTo>
                  <a:cubicBezTo>
                    <a:pt x="212" y="969"/>
                    <a:pt x="1" y="758"/>
                    <a:pt x="1" y="490"/>
                  </a:cubicBezTo>
                  <a:cubicBezTo>
                    <a:pt x="1" y="212"/>
                    <a:pt x="212" y="0"/>
                    <a:pt x="480" y="0"/>
                  </a:cubicBezTo>
                  <a:cubicBezTo>
                    <a:pt x="758" y="0"/>
                    <a:pt x="970" y="212"/>
                    <a:pt x="970" y="49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58"/>
            <p:cNvSpPr/>
            <p:nvPr/>
          </p:nvSpPr>
          <p:spPr>
            <a:xfrm>
              <a:off x="7526438" y="772061"/>
              <a:ext cx="257361" cy="236534"/>
            </a:xfrm>
            <a:custGeom>
              <a:avLst/>
              <a:gdLst/>
              <a:ahLst/>
              <a:cxnLst/>
              <a:rect l="l" t="t" r="r" b="b"/>
              <a:pathLst>
                <a:path w="4590" h="4022" extrusionOk="0">
                  <a:moveTo>
                    <a:pt x="3988" y="0"/>
                  </a:moveTo>
                  <a:lnTo>
                    <a:pt x="0" y="3843"/>
                  </a:lnTo>
                  <a:lnTo>
                    <a:pt x="279" y="4022"/>
                  </a:lnTo>
                  <a:lnTo>
                    <a:pt x="4590" y="702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58"/>
            <p:cNvSpPr/>
            <p:nvPr/>
          </p:nvSpPr>
          <p:spPr>
            <a:xfrm>
              <a:off x="8396478" y="981659"/>
              <a:ext cx="140567" cy="257529"/>
            </a:xfrm>
            <a:custGeom>
              <a:avLst/>
              <a:gdLst/>
              <a:ahLst/>
              <a:cxnLst/>
              <a:rect l="l" t="t" r="r" b="b"/>
              <a:pathLst>
                <a:path w="2507" h="4379" extrusionOk="0">
                  <a:moveTo>
                    <a:pt x="680" y="2774"/>
                  </a:moveTo>
                  <a:cubicBezTo>
                    <a:pt x="902" y="1972"/>
                    <a:pt x="624" y="1170"/>
                    <a:pt x="468" y="836"/>
                  </a:cubicBezTo>
                  <a:cubicBezTo>
                    <a:pt x="590" y="747"/>
                    <a:pt x="702" y="669"/>
                    <a:pt x="813" y="591"/>
                  </a:cubicBezTo>
                  <a:cubicBezTo>
                    <a:pt x="980" y="480"/>
                    <a:pt x="1170" y="391"/>
                    <a:pt x="1326" y="268"/>
                  </a:cubicBezTo>
                  <a:cubicBezTo>
                    <a:pt x="1437" y="190"/>
                    <a:pt x="1537" y="101"/>
                    <a:pt x="1638" y="1"/>
                  </a:cubicBezTo>
                  <a:cubicBezTo>
                    <a:pt x="2295" y="636"/>
                    <a:pt x="2506" y="1761"/>
                    <a:pt x="2083" y="2830"/>
                  </a:cubicBezTo>
                  <a:cubicBezTo>
                    <a:pt x="1615" y="4011"/>
                    <a:pt x="312" y="4378"/>
                    <a:pt x="312" y="4378"/>
                  </a:cubicBezTo>
                  <a:lnTo>
                    <a:pt x="0" y="4100"/>
                  </a:lnTo>
                  <a:cubicBezTo>
                    <a:pt x="0" y="4100"/>
                    <a:pt x="379" y="3822"/>
                    <a:pt x="680" y="277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58"/>
            <p:cNvSpPr/>
            <p:nvPr/>
          </p:nvSpPr>
          <p:spPr>
            <a:xfrm>
              <a:off x="8422663" y="981659"/>
              <a:ext cx="91899" cy="89156"/>
            </a:xfrm>
            <a:custGeom>
              <a:avLst/>
              <a:gdLst/>
              <a:ahLst/>
              <a:cxnLst/>
              <a:rect l="l" t="t" r="r" b="b"/>
              <a:pathLst>
                <a:path w="1639" h="1516" extrusionOk="0">
                  <a:moveTo>
                    <a:pt x="1171" y="1"/>
                  </a:moveTo>
                  <a:cubicBezTo>
                    <a:pt x="1070" y="101"/>
                    <a:pt x="970" y="190"/>
                    <a:pt x="859" y="268"/>
                  </a:cubicBezTo>
                  <a:cubicBezTo>
                    <a:pt x="703" y="391"/>
                    <a:pt x="513" y="480"/>
                    <a:pt x="346" y="591"/>
                  </a:cubicBezTo>
                  <a:cubicBezTo>
                    <a:pt x="235" y="669"/>
                    <a:pt x="123" y="747"/>
                    <a:pt x="1" y="836"/>
                  </a:cubicBezTo>
                  <a:cubicBezTo>
                    <a:pt x="68" y="981"/>
                    <a:pt x="157" y="1226"/>
                    <a:pt x="224" y="1516"/>
                  </a:cubicBezTo>
                  <a:cubicBezTo>
                    <a:pt x="357" y="1493"/>
                    <a:pt x="1471" y="1115"/>
                    <a:pt x="1638" y="714"/>
                  </a:cubicBezTo>
                  <a:cubicBezTo>
                    <a:pt x="1527" y="435"/>
                    <a:pt x="1371" y="201"/>
                    <a:pt x="1171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58"/>
            <p:cNvSpPr/>
            <p:nvPr/>
          </p:nvSpPr>
          <p:spPr>
            <a:xfrm>
              <a:off x="8036732" y="826401"/>
              <a:ext cx="474072" cy="246414"/>
            </a:xfrm>
            <a:custGeom>
              <a:avLst/>
              <a:gdLst/>
              <a:ahLst/>
              <a:cxnLst/>
              <a:rect l="l" t="t" r="r" b="b"/>
              <a:pathLst>
                <a:path w="8455" h="4190" extrusionOk="0">
                  <a:moveTo>
                    <a:pt x="724" y="2641"/>
                  </a:moveTo>
                  <a:lnTo>
                    <a:pt x="2640" y="2708"/>
                  </a:lnTo>
                  <a:lnTo>
                    <a:pt x="4712" y="1"/>
                  </a:lnTo>
                  <a:lnTo>
                    <a:pt x="8455" y="3008"/>
                  </a:lnTo>
                  <a:lnTo>
                    <a:pt x="6739" y="3744"/>
                  </a:lnTo>
                  <a:lnTo>
                    <a:pt x="5068" y="1995"/>
                  </a:lnTo>
                  <a:lnTo>
                    <a:pt x="3130" y="4189"/>
                  </a:lnTo>
                  <a:lnTo>
                    <a:pt x="0" y="3064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58"/>
            <p:cNvSpPr/>
            <p:nvPr/>
          </p:nvSpPr>
          <p:spPr>
            <a:xfrm>
              <a:off x="8036732" y="905030"/>
              <a:ext cx="402863" cy="167785"/>
            </a:xfrm>
            <a:custGeom>
              <a:avLst/>
              <a:gdLst/>
              <a:ahLst/>
              <a:cxnLst/>
              <a:rect l="l" t="t" r="r" b="b"/>
              <a:pathLst>
                <a:path w="7185" h="2853" extrusionOk="0">
                  <a:moveTo>
                    <a:pt x="4979" y="1"/>
                  </a:moveTo>
                  <a:lnTo>
                    <a:pt x="2941" y="2362"/>
                  </a:lnTo>
                  <a:lnTo>
                    <a:pt x="501" y="1438"/>
                  </a:lnTo>
                  <a:lnTo>
                    <a:pt x="0" y="1727"/>
                  </a:lnTo>
                  <a:lnTo>
                    <a:pt x="3130" y="2852"/>
                  </a:lnTo>
                  <a:lnTo>
                    <a:pt x="5068" y="658"/>
                  </a:lnTo>
                  <a:lnTo>
                    <a:pt x="6739" y="2407"/>
                  </a:lnTo>
                  <a:lnTo>
                    <a:pt x="7185" y="2206"/>
                  </a:lnTo>
                  <a:lnTo>
                    <a:pt x="4979" y="1"/>
                  </a:ln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58"/>
            <p:cNvSpPr/>
            <p:nvPr/>
          </p:nvSpPr>
          <p:spPr>
            <a:xfrm>
              <a:off x="8373994" y="1210312"/>
              <a:ext cx="55005" cy="57046"/>
            </a:xfrm>
            <a:custGeom>
              <a:avLst/>
              <a:gdLst/>
              <a:ahLst/>
              <a:cxnLst/>
              <a:rect l="l" t="t" r="r" b="b"/>
              <a:pathLst>
                <a:path w="981" h="970" extrusionOk="0">
                  <a:moveTo>
                    <a:pt x="0" y="490"/>
                  </a:moveTo>
                  <a:cubicBezTo>
                    <a:pt x="0" y="758"/>
                    <a:pt x="212" y="969"/>
                    <a:pt x="490" y="969"/>
                  </a:cubicBezTo>
                  <a:cubicBezTo>
                    <a:pt x="758" y="969"/>
                    <a:pt x="980" y="758"/>
                    <a:pt x="980" y="490"/>
                  </a:cubicBezTo>
                  <a:cubicBezTo>
                    <a:pt x="980" y="212"/>
                    <a:pt x="758" y="0"/>
                    <a:pt x="490" y="0"/>
                  </a:cubicBezTo>
                  <a:cubicBezTo>
                    <a:pt x="212" y="0"/>
                    <a:pt x="0" y="212"/>
                    <a:pt x="0" y="49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58"/>
            <p:cNvSpPr/>
            <p:nvPr/>
          </p:nvSpPr>
          <p:spPr>
            <a:xfrm>
              <a:off x="8257817" y="772061"/>
              <a:ext cx="256745" cy="236534"/>
            </a:xfrm>
            <a:custGeom>
              <a:avLst/>
              <a:gdLst/>
              <a:ahLst/>
              <a:cxnLst/>
              <a:rect l="l" t="t" r="r" b="b"/>
              <a:pathLst>
                <a:path w="4579" h="4022" extrusionOk="0">
                  <a:moveTo>
                    <a:pt x="591" y="0"/>
                  </a:moveTo>
                  <a:lnTo>
                    <a:pt x="4578" y="3843"/>
                  </a:lnTo>
                  <a:lnTo>
                    <a:pt x="4300" y="4022"/>
                  </a:lnTo>
                  <a:lnTo>
                    <a:pt x="0" y="702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58"/>
            <p:cNvSpPr/>
            <p:nvPr/>
          </p:nvSpPr>
          <p:spPr>
            <a:xfrm>
              <a:off x="7343425" y="967251"/>
              <a:ext cx="184302" cy="336805"/>
            </a:xfrm>
            <a:custGeom>
              <a:avLst/>
              <a:gdLst/>
              <a:ahLst/>
              <a:cxnLst/>
              <a:rect l="l" t="t" r="r" b="b"/>
              <a:pathLst>
                <a:path w="3287" h="5727" extrusionOk="0">
                  <a:moveTo>
                    <a:pt x="2396" y="3621"/>
                  </a:moveTo>
                  <a:cubicBezTo>
                    <a:pt x="2106" y="2585"/>
                    <a:pt x="2474" y="1538"/>
                    <a:pt x="2674" y="1092"/>
                  </a:cubicBezTo>
                  <a:cubicBezTo>
                    <a:pt x="2518" y="981"/>
                    <a:pt x="2373" y="870"/>
                    <a:pt x="2217" y="769"/>
                  </a:cubicBezTo>
                  <a:cubicBezTo>
                    <a:pt x="1995" y="625"/>
                    <a:pt x="1761" y="502"/>
                    <a:pt x="1549" y="335"/>
                  </a:cubicBezTo>
                  <a:cubicBezTo>
                    <a:pt x="1415" y="235"/>
                    <a:pt x="1271" y="123"/>
                    <a:pt x="1137" y="1"/>
                  </a:cubicBezTo>
                  <a:cubicBezTo>
                    <a:pt x="279" y="825"/>
                    <a:pt x="1" y="2307"/>
                    <a:pt x="558" y="3699"/>
                  </a:cubicBezTo>
                  <a:cubicBezTo>
                    <a:pt x="1181" y="5258"/>
                    <a:pt x="2886" y="5726"/>
                    <a:pt x="2886" y="5726"/>
                  </a:cubicBezTo>
                  <a:lnTo>
                    <a:pt x="3287" y="5359"/>
                  </a:lnTo>
                  <a:cubicBezTo>
                    <a:pt x="3287" y="5359"/>
                    <a:pt x="2797" y="5002"/>
                    <a:pt x="2396" y="362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58"/>
            <p:cNvSpPr/>
            <p:nvPr/>
          </p:nvSpPr>
          <p:spPr>
            <a:xfrm>
              <a:off x="7372806" y="967251"/>
              <a:ext cx="120607" cy="116032"/>
            </a:xfrm>
            <a:custGeom>
              <a:avLst/>
              <a:gdLst/>
              <a:ahLst/>
              <a:cxnLst/>
              <a:rect l="l" t="t" r="r" b="b"/>
              <a:pathLst>
                <a:path w="2151" h="1973" extrusionOk="0">
                  <a:moveTo>
                    <a:pt x="613" y="1"/>
                  </a:moveTo>
                  <a:cubicBezTo>
                    <a:pt x="357" y="246"/>
                    <a:pt x="145" y="569"/>
                    <a:pt x="0" y="925"/>
                  </a:cubicBezTo>
                  <a:cubicBezTo>
                    <a:pt x="234" y="1460"/>
                    <a:pt x="1682" y="1950"/>
                    <a:pt x="1860" y="1972"/>
                  </a:cubicBezTo>
                  <a:cubicBezTo>
                    <a:pt x="1938" y="1605"/>
                    <a:pt x="2061" y="1282"/>
                    <a:pt x="2150" y="1092"/>
                  </a:cubicBezTo>
                  <a:cubicBezTo>
                    <a:pt x="1994" y="981"/>
                    <a:pt x="1849" y="870"/>
                    <a:pt x="1693" y="769"/>
                  </a:cubicBezTo>
                  <a:cubicBezTo>
                    <a:pt x="1471" y="625"/>
                    <a:pt x="1237" y="502"/>
                    <a:pt x="1025" y="335"/>
                  </a:cubicBezTo>
                  <a:cubicBezTo>
                    <a:pt x="891" y="235"/>
                    <a:pt x="747" y="123"/>
                    <a:pt x="613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58"/>
            <p:cNvSpPr/>
            <p:nvPr/>
          </p:nvSpPr>
          <p:spPr>
            <a:xfrm>
              <a:off x="7377796" y="763533"/>
              <a:ext cx="621480" cy="323043"/>
            </a:xfrm>
            <a:custGeom>
              <a:avLst/>
              <a:gdLst/>
              <a:ahLst/>
              <a:cxnLst/>
              <a:rect l="l" t="t" r="r" b="b"/>
              <a:pathLst>
                <a:path w="11084" h="5493" extrusionOk="0">
                  <a:moveTo>
                    <a:pt x="10137" y="3465"/>
                  </a:moveTo>
                  <a:lnTo>
                    <a:pt x="7631" y="3543"/>
                  </a:lnTo>
                  <a:lnTo>
                    <a:pt x="4913" y="1"/>
                  </a:lnTo>
                  <a:lnTo>
                    <a:pt x="0" y="3933"/>
                  </a:lnTo>
                  <a:lnTo>
                    <a:pt x="2250" y="4902"/>
                  </a:lnTo>
                  <a:lnTo>
                    <a:pt x="4445" y="2607"/>
                  </a:lnTo>
                  <a:lnTo>
                    <a:pt x="6985" y="5492"/>
                  </a:lnTo>
                  <a:lnTo>
                    <a:pt x="11084" y="401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58"/>
            <p:cNvSpPr/>
            <p:nvPr/>
          </p:nvSpPr>
          <p:spPr>
            <a:xfrm>
              <a:off x="7470872" y="866392"/>
              <a:ext cx="528404" cy="220185"/>
            </a:xfrm>
            <a:custGeom>
              <a:avLst/>
              <a:gdLst/>
              <a:ahLst/>
              <a:cxnLst/>
              <a:rect l="l" t="t" r="r" b="b"/>
              <a:pathLst>
                <a:path w="9424" h="3744" extrusionOk="0">
                  <a:moveTo>
                    <a:pt x="2907" y="0"/>
                  </a:moveTo>
                  <a:lnTo>
                    <a:pt x="0" y="2897"/>
                  </a:lnTo>
                  <a:lnTo>
                    <a:pt x="590" y="3153"/>
                  </a:lnTo>
                  <a:lnTo>
                    <a:pt x="2785" y="858"/>
                  </a:lnTo>
                  <a:lnTo>
                    <a:pt x="5325" y="3743"/>
                  </a:lnTo>
                  <a:lnTo>
                    <a:pt x="9424" y="2262"/>
                  </a:lnTo>
                  <a:lnTo>
                    <a:pt x="8778" y="1883"/>
                  </a:lnTo>
                  <a:lnTo>
                    <a:pt x="5581" y="3097"/>
                  </a:lnTo>
                  <a:lnTo>
                    <a:pt x="2907" y="0"/>
                  </a:ln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58"/>
            <p:cNvSpPr/>
            <p:nvPr/>
          </p:nvSpPr>
          <p:spPr>
            <a:xfrm>
              <a:off x="7485843" y="1266005"/>
              <a:ext cx="71882" cy="75394"/>
            </a:xfrm>
            <a:custGeom>
              <a:avLst/>
              <a:gdLst/>
              <a:ahLst/>
              <a:cxnLst/>
              <a:rect l="l" t="t" r="r" b="b"/>
              <a:pathLst>
                <a:path w="1282" h="1282" extrusionOk="0">
                  <a:moveTo>
                    <a:pt x="1281" y="646"/>
                  </a:moveTo>
                  <a:cubicBezTo>
                    <a:pt x="1281" y="1003"/>
                    <a:pt x="992" y="1281"/>
                    <a:pt x="635" y="1281"/>
                  </a:cubicBezTo>
                  <a:cubicBezTo>
                    <a:pt x="279" y="1281"/>
                    <a:pt x="0" y="1003"/>
                    <a:pt x="0" y="646"/>
                  </a:cubicBezTo>
                  <a:cubicBezTo>
                    <a:pt x="0" y="290"/>
                    <a:pt x="279" y="0"/>
                    <a:pt x="635" y="0"/>
                  </a:cubicBezTo>
                  <a:cubicBezTo>
                    <a:pt x="992" y="0"/>
                    <a:pt x="1281" y="290"/>
                    <a:pt x="1281" y="646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58"/>
            <p:cNvSpPr/>
            <p:nvPr/>
          </p:nvSpPr>
          <p:spPr>
            <a:xfrm>
              <a:off x="7372806" y="692138"/>
              <a:ext cx="337317" cy="309929"/>
            </a:xfrm>
            <a:custGeom>
              <a:avLst/>
              <a:gdLst/>
              <a:ahLst/>
              <a:cxnLst/>
              <a:rect l="l" t="t" r="r" b="b"/>
              <a:pathLst>
                <a:path w="6016" h="5270" extrusionOk="0">
                  <a:moveTo>
                    <a:pt x="5224" y="0"/>
                  </a:moveTo>
                  <a:lnTo>
                    <a:pt x="0" y="5046"/>
                  </a:lnTo>
                  <a:lnTo>
                    <a:pt x="379" y="5269"/>
                  </a:lnTo>
                  <a:lnTo>
                    <a:pt x="6015" y="925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58"/>
            <p:cNvSpPr/>
            <p:nvPr/>
          </p:nvSpPr>
          <p:spPr>
            <a:xfrm>
              <a:off x="8513272" y="967251"/>
              <a:ext cx="184302" cy="336805"/>
            </a:xfrm>
            <a:custGeom>
              <a:avLst/>
              <a:gdLst/>
              <a:ahLst/>
              <a:cxnLst/>
              <a:rect l="l" t="t" r="r" b="b"/>
              <a:pathLst>
                <a:path w="3287" h="5727" extrusionOk="0">
                  <a:moveTo>
                    <a:pt x="891" y="3621"/>
                  </a:moveTo>
                  <a:cubicBezTo>
                    <a:pt x="1192" y="2585"/>
                    <a:pt x="813" y="1538"/>
                    <a:pt x="624" y="1092"/>
                  </a:cubicBezTo>
                  <a:cubicBezTo>
                    <a:pt x="769" y="981"/>
                    <a:pt x="914" y="870"/>
                    <a:pt x="1069" y="769"/>
                  </a:cubicBezTo>
                  <a:cubicBezTo>
                    <a:pt x="1292" y="625"/>
                    <a:pt x="1526" y="502"/>
                    <a:pt x="1738" y="335"/>
                  </a:cubicBezTo>
                  <a:cubicBezTo>
                    <a:pt x="1883" y="235"/>
                    <a:pt x="2016" y="123"/>
                    <a:pt x="2150" y="1"/>
                  </a:cubicBezTo>
                  <a:cubicBezTo>
                    <a:pt x="3008" y="825"/>
                    <a:pt x="3286" y="2307"/>
                    <a:pt x="2729" y="3699"/>
                  </a:cubicBezTo>
                  <a:cubicBezTo>
                    <a:pt x="2117" y="5258"/>
                    <a:pt x="401" y="5726"/>
                    <a:pt x="401" y="5726"/>
                  </a:cubicBezTo>
                  <a:lnTo>
                    <a:pt x="0" y="5359"/>
                  </a:lnTo>
                  <a:cubicBezTo>
                    <a:pt x="0" y="5359"/>
                    <a:pt x="501" y="5002"/>
                    <a:pt x="891" y="362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58"/>
            <p:cNvSpPr/>
            <p:nvPr/>
          </p:nvSpPr>
          <p:spPr>
            <a:xfrm>
              <a:off x="8548204" y="967251"/>
              <a:ext cx="119990" cy="116032"/>
            </a:xfrm>
            <a:custGeom>
              <a:avLst/>
              <a:gdLst/>
              <a:ahLst/>
              <a:cxnLst/>
              <a:rect l="l" t="t" r="r" b="b"/>
              <a:pathLst>
                <a:path w="2140" h="1973" extrusionOk="0">
                  <a:moveTo>
                    <a:pt x="1527" y="1"/>
                  </a:moveTo>
                  <a:cubicBezTo>
                    <a:pt x="1393" y="123"/>
                    <a:pt x="1260" y="235"/>
                    <a:pt x="1115" y="335"/>
                  </a:cubicBezTo>
                  <a:cubicBezTo>
                    <a:pt x="903" y="502"/>
                    <a:pt x="669" y="625"/>
                    <a:pt x="446" y="769"/>
                  </a:cubicBezTo>
                  <a:cubicBezTo>
                    <a:pt x="291" y="870"/>
                    <a:pt x="146" y="981"/>
                    <a:pt x="1" y="1092"/>
                  </a:cubicBezTo>
                  <a:cubicBezTo>
                    <a:pt x="79" y="1282"/>
                    <a:pt x="201" y="1605"/>
                    <a:pt x="279" y="1972"/>
                  </a:cubicBezTo>
                  <a:cubicBezTo>
                    <a:pt x="458" y="1950"/>
                    <a:pt x="1906" y="1460"/>
                    <a:pt x="2140" y="925"/>
                  </a:cubicBezTo>
                  <a:cubicBezTo>
                    <a:pt x="1995" y="569"/>
                    <a:pt x="1794" y="246"/>
                    <a:pt x="1527" y="1"/>
                  </a:cubicBez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58"/>
            <p:cNvSpPr/>
            <p:nvPr/>
          </p:nvSpPr>
          <p:spPr>
            <a:xfrm>
              <a:off x="8041722" y="763533"/>
              <a:ext cx="621480" cy="323043"/>
            </a:xfrm>
            <a:custGeom>
              <a:avLst/>
              <a:gdLst/>
              <a:ahLst/>
              <a:cxnLst/>
              <a:rect l="l" t="t" r="r" b="b"/>
              <a:pathLst>
                <a:path w="11084" h="5493" extrusionOk="0">
                  <a:moveTo>
                    <a:pt x="947" y="3465"/>
                  </a:moveTo>
                  <a:lnTo>
                    <a:pt x="3453" y="3543"/>
                  </a:lnTo>
                  <a:lnTo>
                    <a:pt x="6171" y="1"/>
                  </a:lnTo>
                  <a:lnTo>
                    <a:pt x="11083" y="3933"/>
                  </a:lnTo>
                  <a:lnTo>
                    <a:pt x="8833" y="4902"/>
                  </a:lnTo>
                  <a:lnTo>
                    <a:pt x="6639" y="2607"/>
                  </a:lnTo>
                  <a:lnTo>
                    <a:pt x="4110" y="5492"/>
                  </a:lnTo>
                  <a:lnTo>
                    <a:pt x="0" y="401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58"/>
            <p:cNvSpPr/>
            <p:nvPr/>
          </p:nvSpPr>
          <p:spPr>
            <a:xfrm>
              <a:off x="8041722" y="866392"/>
              <a:ext cx="528404" cy="220185"/>
            </a:xfrm>
            <a:custGeom>
              <a:avLst/>
              <a:gdLst/>
              <a:ahLst/>
              <a:cxnLst/>
              <a:rect l="l" t="t" r="r" b="b"/>
              <a:pathLst>
                <a:path w="9424" h="3744" extrusionOk="0">
                  <a:moveTo>
                    <a:pt x="6516" y="0"/>
                  </a:moveTo>
                  <a:lnTo>
                    <a:pt x="3854" y="3097"/>
                  </a:lnTo>
                  <a:lnTo>
                    <a:pt x="657" y="1883"/>
                  </a:lnTo>
                  <a:lnTo>
                    <a:pt x="0" y="2262"/>
                  </a:lnTo>
                  <a:lnTo>
                    <a:pt x="4110" y="3743"/>
                  </a:lnTo>
                  <a:lnTo>
                    <a:pt x="6639" y="858"/>
                  </a:lnTo>
                  <a:lnTo>
                    <a:pt x="8833" y="3153"/>
                  </a:lnTo>
                  <a:lnTo>
                    <a:pt x="9424" y="2897"/>
                  </a:lnTo>
                  <a:lnTo>
                    <a:pt x="6516" y="0"/>
                  </a:lnTo>
                  <a:close/>
                </a:path>
              </a:pathLst>
            </a:custGeom>
            <a:solidFill>
              <a:srgbClr val="FFFFFF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58"/>
            <p:cNvSpPr/>
            <p:nvPr/>
          </p:nvSpPr>
          <p:spPr>
            <a:xfrm>
              <a:off x="8483275" y="1266005"/>
              <a:ext cx="72499" cy="75394"/>
            </a:xfrm>
            <a:custGeom>
              <a:avLst/>
              <a:gdLst/>
              <a:ahLst/>
              <a:cxnLst/>
              <a:rect l="l" t="t" r="r" b="b"/>
              <a:pathLst>
                <a:path w="1293" h="1282" extrusionOk="0">
                  <a:moveTo>
                    <a:pt x="0" y="646"/>
                  </a:moveTo>
                  <a:cubicBezTo>
                    <a:pt x="0" y="1003"/>
                    <a:pt x="290" y="1281"/>
                    <a:pt x="647" y="1281"/>
                  </a:cubicBezTo>
                  <a:cubicBezTo>
                    <a:pt x="1003" y="1281"/>
                    <a:pt x="1293" y="1003"/>
                    <a:pt x="1293" y="646"/>
                  </a:cubicBezTo>
                  <a:cubicBezTo>
                    <a:pt x="1293" y="290"/>
                    <a:pt x="1003" y="0"/>
                    <a:pt x="647" y="0"/>
                  </a:cubicBezTo>
                  <a:cubicBezTo>
                    <a:pt x="290" y="0"/>
                    <a:pt x="0" y="290"/>
                    <a:pt x="0" y="646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58"/>
            <p:cNvSpPr/>
            <p:nvPr/>
          </p:nvSpPr>
          <p:spPr>
            <a:xfrm>
              <a:off x="8330876" y="692138"/>
              <a:ext cx="337317" cy="309929"/>
            </a:xfrm>
            <a:custGeom>
              <a:avLst/>
              <a:gdLst/>
              <a:ahLst/>
              <a:cxnLst/>
              <a:rect l="l" t="t" r="r" b="b"/>
              <a:pathLst>
                <a:path w="6016" h="5270" extrusionOk="0">
                  <a:moveTo>
                    <a:pt x="791" y="0"/>
                  </a:moveTo>
                  <a:lnTo>
                    <a:pt x="6016" y="5046"/>
                  </a:lnTo>
                  <a:lnTo>
                    <a:pt x="5648" y="5269"/>
                  </a:lnTo>
                  <a:lnTo>
                    <a:pt x="1" y="925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58"/>
            <p:cNvSpPr/>
            <p:nvPr/>
          </p:nvSpPr>
          <p:spPr>
            <a:xfrm>
              <a:off x="7790024" y="810052"/>
              <a:ext cx="460951" cy="211657"/>
            </a:xfrm>
            <a:custGeom>
              <a:avLst/>
              <a:gdLst/>
              <a:ahLst/>
              <a:cxnLst/>
              <a:rect l="l" t="t" r="r" b="b"/>
              <a:pathLst>
                <a:path w="8221" h="3599" extrusionOk="0">
                  <a:moveTo>
                    <a:pt x="11" y="0"/>
                  </a:moveTo>
                  <a:cubicBezTo>
                    <a:pt x="0" y="279"/>
                    <a:pt x="11" y="502"/>
                    <a:pt x="34" y="635"/>
                  </a:cubicBezTo>
                  <a:cubicBezTo>
                    <a:pt x="145" y="1215"/>
                    <a:pt x="1693" y="3086"/>
                    <a:pt x="1983" y="3264"/>
                  </a:cubicBezTo>
                  <a:cubicBezTo>
                    <a:pt x="2272" y="3442"/>
                    <a:pt x="2997" y="3598"/>
                    <a:pt x="4110" y="3598"/>
                  </a:cubicBezTo>
                  <a:cubicBezTo>
                    <a:pt x="5224" y="3598"/>
                    <a:pt x="5948" y="3442"/>
                    <a:pt x="6238" y="3264"/>
                  </a:cubicBezTo>
                  <a:cubicBezTo>
                    <a:pt x="6539" y="3086"/>
                    <a:pt x="8076" y="1215"/>
                    <a:pt x="8187" y="635"/>
                  </a:cubicBezTo>
                  <a:cubicBezTo>
                    <a:pt x="8210" y="502"/>
                    <a:pt x="8221" y="279"/>
                    <a:pt x="8210" y="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58"/>
            <p:cNvSpPr/>
            <p:nvPr/>
          </p:nvSpPr>
          <p:spPr>
            <a:xfrm>
              <a:off x="7785650" y="328575"/>
              <a:ext cx="469698" cy="579808"/>
            </a:xfrm>
            <a:custGeom>
              <a:avLst/>
              <a:gdLst/>
              <a:ahLst/>
              <a:cxnLst/>
              <a:rect l="l" t="t" r="r" b="b"/>
              <a:pathLst>
                <a:path w="8377" h="9859" extrusionOk="0">
                  <a:moveTo>
                    <a:pt x="4957" y="502"/>
                  </a:moveTo>
                  <a:cubicBezTo>
                    <a:pt x="4567" y="0"/>
                    <a:pt x="3810" y="0"/>
                    <a:pt x="3420" y="502"/>
                  </a:cubicBezTo>
                  <a:cubicBezTo>
                    <a:pt x="3008" y="1025"/>
                    <a:pt x="2451" y="1816"/>
                    <a:pt x="1749" y="3019"/>
                  </a:cubicBezTo>
                  <a:cubicBezTo>
                    <a:pt x="156" y="5715"/>
                    <a:pt x="0" y="8232"/>
                    <a:pt x="112" y="8822"/>
                  </a:cubicBezTo>
                  <a:cubicBezTo>
                    <a:pt x="112" y="8834"/>
                    <a:pt x="123" y="8856"/>
                    <a:pt x="134" y="8867"/>
                  </a:cubicBezTo>
                  <a:cubicBezTo>
                    <a:pt x="1337" y="9502"/>
                    <a:pt x="2718" y="9858"/>
                    <a:pt x="4188" y="9858"/>
                  </a:cubicBezTo>
                  <a:cubicBezTo>
                    <a:pt x="5659" y="9858"/>
                    <a:pt x="7040" y="9502"/>
                    <a:pt x="8254" y="8867"/>
                  </a:cubicBezTo>
                  <a:cubicBezTo>
                    <a:pt x="8254" y="8856"/>
                    <a:pt x="8265" y="8834"/>
                    <a:pt x="8265" y="8822"/>
                  </a:cubicBezTo>
                  <a:cubicBezTo>
                    <a:pt x="8377" y="8232"/>
                    <a:pt x="8221" y="5715"/>
                    <a:pt x="6639" y="3019"/>
                  </a:cubicBezTo>
                  <a:cubicBezTo>
                    <a:pt x="5926" y="1816"/>
                    <a:pt x="5369" y="1025"/>
                    <a:pt x="4957" y="502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58"/>
            <p:cNvSpPr/>
            <p:nvPr/>
          </p:nvSpPr>
          <p:spPr>
            <a:xfrm>
              <a:off x="7948646" y="382268"/>
              <a:ext cx="143707" cy="28876"/>
            </a:xfrm>
            <a:custGeom>
              <a:avLst/>
              <a:gdLst/>
              <a:ahLst/>
              <a:cxnLst/>
              <a:rect l="l" t="t" r="r" b="b"/>
              <a:pathLst>
                <a:path w="2563" h="491" extrusionOk="0">
                  <a:moveTo>
                    <a:pt x="1281" y="491"/>
                  </a:moveTo>
                  <a:cubicBezTo>
                    <a:pt x="1716" y="491"/>
                    <a:pt x="2150" y="413"/>
                    <a:pt x="2562" y="290"/>
                  </a:cubicBezTo>
                  <a:cubicBezTo>
                    <a:pt x="2496" y="190"/>
                    <a:pt x="2429" y="90"/>
                    <a:pt x="2362" y="1"/>
                  </a:cubicBezTo>
                  <a:cubicBezTo>
                    <a:pt x="2306" y="23"/>
                    <a:pt x="2251" y="34"/>
                    <a:pt x="2195" y="45"/>
                  </a:cubicBezTo>
                  <a:cubicBezTo>
                    <a:pt x="2161" y="56"/>
                    <a:pt x="2128" y="56"/>
                    <a:pt x="2106" y="67"/>
                  </a:cubicBezTo>
                  <a:cubicBezTo>
                    <a:pt x="1950" y="179"/>
                    <a:pt x="1749" y="246"/>
                    <a:pt x="1515" y="246"/>
                  </a:cubicBezTo>
                  <a:cubicBezTo>
                    <a:pt x="1371" y="246"/>
                    <a:pt x="1248" y="223"/>
                    <a:pt x="1137" y="179"/>
                  </a:cubicBezTo>
                  <a:cubicBezTo>
                    <a:pt x="992" y="168"/>
                    <a:pt x="858" y="157"/>
                    <a:pt x="1047" y="145"/>
                  </a:cubicBezTo>
                  <a:cubicBezTo>
                    <a:pt x="981" y="157"/>
                    <a:pt x="914" y="157"/>
                    <a:pt x="847" y="157"/>
                  </a:cubicBezTo>
                  <a:cubicBezTo>
                    <a:pt x="669" y="145"/>
                    <a:pt x="502" y="123"/>
                    <a:pt x="335" y="79"/>
                  </a:cubicBezTo>
                  <a:cubicBezTo>
                    <a:pt x="279" y="67"/>
                    <a:pt x="223" y="56"/>
                    <a:pt x="179" y="34"/>
                  </a:cubicBezTo>
                  <a:cubicBezTo>
                    <a:pt x="123" y="112"/>
                    <a:pt x="56" y="201"/>
                    <a:pt x="0" y="290"/>
                  </a:cubicBezTo>
                  <a:cubicBezTo>
                    <a:pt x="413" y="413"/>
                    <a:pt x="847" y="491"/>
                    <a:pt x="1281" y="49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58"/>
            <p:cNvSpPr/>
            <p:nvPr/>
          </p:nvSpPr>
          <p:spPr>
            <a:xfrm>
              <a:off x="7956776" y="335926"/>
              <a:ext cx="128064" cy="63456"/>
            </a:xfrm>
            <a:custGeom>
              <a:avLst/>
              <a:gdLst/>
              <a:ahLst/>
              <a:cxnLst/>
              <a:rect l="l" t="t" r="r" b="b"/>
              <a:pathLst>
                <a:path w="2284" h="1079" extrusionOk="0">
                  <a:moveTo>
                    <a:pt x="1136" y="1"/>
                  </a:moveTo>
                  <a:cubicBezTo>
                    <a:pt x="850" y="1"/>
                    <a:pt x="563" y="126"/>
                    <a:pt x="368" y="377"/>
                  </a:cubicBezTo>
                  <a:cubicBezTo>
                    <a:pt x="256" y="521"/>
                    <a:pt x="134" y="688"/>
                    <a:pt x="0" y="878"/>
                  </a:cubicBezTo>
                  <a:cubicBezTo>
                    <a:pt x="368" y="1011"/>
                    <a:pt x="747" y="1078"/>
                    <a:pt x="1136" y="1078"/>
                  </a:cubicBezTo>
                  <a:cubicBezTo>
                    <a:pt x="1526" y="1078"/>
                    <a:pt x="1905" y="1011"/>
                    <a:pt x="2284" y="878"/>
                  </a:cubicBezTo>
                  <a:cubicBezTo>
                    <a:pt x="2139" y="688"/>
                    <a:pt x="2016" y="521"/>
                    <a:pt x="1905" y="377"/>
                  </a:cubicBezTo>
                  <a:cubicBezTo>
                    <a:pt x="1710" y="126"/>
                    <a:pt x="1423" y="1"/>
                    <a:pt x="113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58"/>
            <p:cNvSpPr/>
            <p:nvPr/>
          </p:nvSpPr>
          <p:spPr>
            <a:xfrm>
              <a:off x="7789351" y="757005"/>
              <a:ext cx="462241" cy="151377"/>
            </a:xfrm>
            <a:custGeom>
              <a:avLst/>
              <a:gdLst/>
              <a:ahLst/>
              <a:cxnLst/>
              <a:rect l="l" t="t" r="r" b="b"/>
              <a:pathLst>
                <a:path w="8244" h="2574" extrusionOk="0">
                  <a:moveTo>
                    <a:pt x="123" y="0"/>
                  </a:moveTo>
                  <a:cubicBezTo>
                    <a:pt x="1" y="746"/>
                    <a:pt x="1" y="1292"/>
                    <a:pt x="46" y="1537"/>
                  </a:cubicBezTo>
                  <a:cubicBezTo>
                    <a:pt x="46" y="1549"/>
                    <a:pt x="57" y="1571"/>
                    <a:pt x="68" y="1582"/>
                  </a:cubicBezTo>
                  <a:cubicBezTo>
                    <a:pt x="1271" y="2217"/>
                    <a:pt x="2652" y="2573"/>
                    <a:pt x="4122" y="2573"/>
                  </a:cubicBezTo>
                  <a:cubicBezTo>
                    <a:pt x="5593" y="2573"/>
                    <a:pt x="6974" y="2217"/>
                    <a:pt x="8188" y="1582"/>
                  </a:cubicBezTo>
                  <a:cubicBezTo>
                    <a:pt x="8188" y="1571"/>
                    <a:pt x="8199" y="1549"/>
                    <a:pt x="8199" y="1537"/>
                  </a:cubicBezTo>
                  <a:cubicBezTo>
                    <a:pt x="8244" y="1292"/>
                    <a:pt x="8244" y="746"/>
                    <a:pt x="8121" y="0"/>
                  </a:cubicBezTo>
                  <a:cubicBezTo>
                    <a:pt x="6929" y="613"/>
                    <a:pt x="5570" y="969"/>
                    <a:pt x="4122" y="969"/>
                  </a:cubicBezTo>
                  <a:cubicBezTo>
                    <a:pt x="2674" y="969"/>
                    <a:pt x="1315" y="613"/>
                    <a:pt x="12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58"/>
            <p:cNvSpPr/>
            <p:nvPr/>
          </p:nvSpPr>
          <p:spPr>
            <a:xfrm>
              <a:off x="7884333" y="478599"/>
              <a:ext cx="71209" cy="79982"/>
            </a:xfrm>
            <a:custGeom>
              <a:avLst/>
              <a:gdLst/>
              <a:ahLst/>
              <a:cxnLst/>
              <a:rect l="l" t="t" r="r" b="b"/>
              <a:pathLst>
                <a:path w="1270" h="1360" extrusionOk="0">
                  <a:moveTo>
                    <a:pt x="1270" y="1025"/>
                  </a:moveTo>
                  <a:lnTo>
                    <a:pt x="267" y="0"/>
                  </a:lnTo>
                  <a:cubicBezTo>
                    <a:pt x="178" y="145"/>
                    <a:pt x="89" y="290"/>
                    <a:pt x="0" y="446"/>
                  </a:cubicBezTo>
                  <a:lnTo>
                    <a:pt x="1147" y="135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58"/>
            <p:cNvSpPr/>
            <p:nvPr/>
          </p:nvSpPr>
          <p:spPr>
            <a:xfrm>
              <a:off x="8085401" y="478599"/>
              <a:ext cx="71265" cy="79982"/>
            </a:xfrm>
            <a:custGeom>
              <a:avLst/>
              <a:gdLst/>
              <a:ahLst/>
              <a:cxnLst/>
              <a:rect l="l" t="t" r="r" b="b"/>
              <a:pathLst>
                <a:path w="1271" h="1360" extrusionOk="0">
                  <a:moveTo>
                    <a:pt x="123" y="1359"/>
                  </a:moveTo>
                  <a:lnTo>
                    <a:pt x="1271" y="446"/>
                  </a:lnTo>
                  <a:cubicBezTo>
                    <a:pt x="1182" y="290"/>
                    <a:pt x="1093" y="145"/>
                    <a:pt x="1015" y="0"/>
                  </a:cubicBezTo>
                  <a:lnTo>
                    <a:pt x="1" y="1025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58"/>
            <p:cNvSpPr/>
            <p:nvPr/>
          </p:nvSpPr>
          <p:spPr>
            <a:xfrm>
              <a:off x="8009874" y="681670"/>
              <a:ext cx="21251" cy="340039"/>
            </a:xfrm>
            <a:custGeom>
              <a:avLst/>
              <a:gdLst/>
              <a:ahLst/>
              <a:cxnLst/>
              <a:rect l="l" t="t" r="r" b="b"/>
              <a:pathLst>
                <a:path w="379" h="5782" extrusionOk="0">
                  <a:moveTo>
                    <a:pt x="0" y="0"/>
                  </a:moveTo>
                  <a:lnTo>
                    <a:pt x="0" y="5770"/>
                  </a:lnTo>
                  <a:cubicBezTo>
                    <a:pt x="67" y="5781"/>
                    <a:pt x="123" y="5781"/>
                    <a:pt x="189" y="5781"/>
                  </a:cubicBezTo>
                  <a:cubicBezTo>
                    <a:pt x="256" y="5781"/>
                    <a:pt x="312" y="5781"/>
                    <a:pt x="379" y="5770"/>
                  </a:cubicBezTo>
                  <a:lnTo>
                    <a:pt x="379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58"/>
            <p:cNvSpPr/>
            <p:nvPr/>
          </p:nvSpPr>
          <p:spPr>
            <a:xfrm>
              <a:off x="7905528" y="478599"/>
              <a:ext cx="229887" cy="241121"/>
            </a:xfrm>
            <a:custGeom>
              <a:avLst/>
              <a:gdLst/>
              <a:ahLst/>
              <a:cxnLst/>
              <a:rect l="l" t="t" r="r" b="b"/>
              <a:pathLst>
                <a:path w="4100" h="4100" extrusionOk="0">
                  <a:moveTo>
                    <a:pt x="2050" y="0"/>
                  </a:moveTo>
                  <a:cubicBezTo>
                    <a:pt x="914" y="0"/>
                    <a:pt x="1" y="913"/>
                    <a:pt x="1" y="2050"/>
                  </a:cubicBezTo>
                  <a:cubicBezTo>
                    <a:pt x="1" y="3186"/>
                    <a:pt x="914" y="4099"/>
                    <a:pt x="2050" y="4099"/>
                  </a:cubicBezTo>
                  <a:cubicBezTo>
                    <a:pt x="3187" y="4099"/>
                    <a:pt x="4100" y="3186"/>
                    <a:pt x="4100" y="2050"/>
                  </a:cubicBezTo>
                  <a:cubicBezTo>
                    <a:pt x="4100" y="913"/>
                    <a:pt x="3187" y="0"/>
                    <a:pt x="2050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58"/>
            <p:cNvSpPr/>
            <p:nvPr/>
          </p:nvSpPr>
          <p:spPr>
            <a:xfrm>
              <a:off x="7911808" y="485127"/>
              <a:ext cx="217383" cy="228006"/>
            </a:xfrm>
            <a:custGeom>
              <a:avLst/>
              <a:gdLst/>
              <a:ahLst/>
              <a:cxnLst/>
              <a:rect l="l" t="t" r="r" b="b"/>
              <a:pathLst>
                <a:path w="3877" h="3877" extrusionOk="0">
                  <a:moveTo>
                    <a:pt x="3877" y="1939"/>
                  </a:moveTo>
                  <a:cubicBezTo>
                    <a:pt x="3877" y="3008"/>
                    <a:pt x="3008" y="3877"/>
                    <a:pt x="1938" y="3877"/>
                  </a:cubicBezTo>
                  <a:cubicBezTo>
                    <a:pt x="869" y="3877"/>
                    <a:pt x="0" y="3008"/>
                    <a:pt x="0" y="1939"/>
                  </a:cubicBezTo>
                  <a:cubicBezTo>
                    <a:pt x="0" y="869"/>
                    <a:pt x="869" y="0"/>
                    <a:pt x="1938" y="0"/>
                  </a:cubicBezTo>
                  <a:cubicBezTo>
                    <a:pt x="3008" y="0"/>
                    <a:pt x="3877" y="869"/>
                    <a:pt x="3877" y="1939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58"/>
            <p:cNvSpPr/>
            <p:nvPr/>
          </p:nvSpPr>
          <p:spPr>
            <a:xfrm>
              <a:off x="7952403" y="527705"/>
              <a:ext cx="136194" cy="142849"/>
            </a:xfrm>
            <a:custGeom>
              <a:avLst/>
              <a:gdLst/>
              <a:ahLst/>
              <a:cxnLst/>
              <a:rect l="l" t="t" r="r" b="b"/>
              <a:pathLst>
                <a:path w="2429" h="2429" extrusionOk="0">
                  <a:moveTo>
                    <a:pt x="2429" y="1215"/>
                  </a:moveTo>
                  <a:cubicBezTo>
                    <a:pt x="2429" y="1883"/>
                    <a:pt x="1883" y="2429"/>
                    <a:pt x="1214" y="2429"/>
                  </a:cubicBezTo>
                  <a:cubicBezTo>
                    <a:pt x="546" y="2429"/>
                    <a:pt x="0" y="1883"/>
                    <a:pt x="0" y="1215"/>
                  </a:cubicBezTo>
                  <a:cubicBezTo>
                    <a:pt x="0" y="546"/>
                    <a:pt x="546" y="1"/>
                    <a:pt x="1214" y="1"/>
                  </a:cubicBezTo>
                  <a:cubicBezTo>
                    <a:pt x="1883" y="1"/>
                    <a:pt x="2429" y="546"/>
                    <a:pt x="2429" y="1215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58"/>
            <p:cNvSpPr/>
            <p:nvPr/>
          </p:nvSpPr>
          <p:spPr>
            <a:xfrm>
              <a:off x="7986101" y="562403"/>
              <a:ext cx="68798" cy="72807"/>
            </a:xfrm>
            <a:custGeom>
              <a:avLst/>
              <a:gdLst/>
              <a:ahLst/>
              <a:cxnLst/>
              <a:rect l="l" t="t" r="r" b="b"/>
              <a:pathLst>
                <a:path w="1227" h="1238" extrusionOk="0">
                  <a:moveTo>
                    <a:pt x="1226" y="625"/>
                  </a:moveTo>
                  <a:cubicBezTo>
                    <a:pt x="1226" y="959"/>
                    <a:pt x="959" y="1237"/>
                    <a:pt x="613" y="1237"/>
                  </a:cubicBezTo>
                  <a:cubicBezTo>
                    <a:pt x="268" y="1237"/>
                    <a:pt x="1" y="959"/>
                    <a:pt x="1" y="625"/>
                  </a:cubicBezTo>
                  <a:cubicBezTo>
                    <a:pt x="1" y="279"/>
                    <a:pt x="268" y="1"/>
                    <a:pt x="613" y="1"/>
                  </a:cubicBezTo>
                  <a:cubicBezTo>
                    <a:pt x="959" y="1"/>
                    <a:pt x="1226" y="279"/>
                    <a:pt x="1226" y="625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475" name="Google Shape;2475;p58"/>
          <p:cNvCxnSpPr/>
          <p:nvPr/>
        </p:nvCxnSpPr>
        <p:spPr>
          <a:xfrm>
            <a:off x="2312550" y="2903409"/>
            <a:ext cx="45189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4" name="Рисунок 8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24"/>
          <a:stretch/>
        </p:blipFill>
        <p:spPr>
          <a:xfrm>
            <a:off x="3215215" y="3838566"/>
            <a:ext cx="1309411" cy="1221465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74" y="3853585"/>
            <a:ext cx="1183671" cy="1183671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8560299" y="0"/>
            <a:ext cx="583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16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umanoid Robot Pitch Deck by Slidesgo">
  <a:themeElements>
    <a:clrScheme name="Simple Light">
      <a:dk1>
        <a:srgbClr val="000000"/>
      </a:dk1>
      <a:lt1>
        <a:srgbClr val="FFFFFF"/>
      </a:lt1>
      <a:dk2>
        <a:srgbClr val="09152A"/>
      </a:dk2>
      <a:lt2>
        <a:srgbClr val="CCCCCC"/>
      </a:lt2>
      <a:accent1>
        <a:srgbClr val="767676"/>
      </a:accent1>
      <a:accent2>
        <a:srgbClr val="9CFFFF"/>
      </a:accent2>
      <a:accent3>
        <a:srgbClr val="EA5E64"/>
      </a:accent3>
      <a:accent4>
        <a:srgbClr val="FFE366"/>
      </a:accent4>
      <a:accent5>
        <a:srgbClr val="FF9966"/>
      </a:accent5>
      <a:accent6>
        <a:srgbClr val="3C7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2628</TotalTime>
  <Words>516</Words>
  <Application>Microsoft Office PowerPoint</Application>
  <PresentationFormat>Экран (16:9)</PresentationFormat>
  <Paragraphs>198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Montserrat Black</vt:lpstr>
      <vt:lpstr>TT Supermolot Condensed</vt:lpstr>
      <vt:lpstr>Manrope</vt:lpstr>
      <vt:lpstr>Arial</vt:lpstr>
      <vt:lpstr>Candara</vt:lpstr>
      <vt:lpstr>Lucida Sans Unicode</vt:lpstr>
      <vt:lpstr>Wingdings</vt:lpstr>
      <vt:lpstr>TT Supermolot Neue Condensed</vt:lpstr>
      <vt:lpstr>Assistant</vt:lpstr>
      <vt:lpstr>Times New Roman</vt:lpstr>
      <vt:lpstr>Calibri</vt:lpstr>
      <vt:lpstr>Humanoid Robot Pitch Deck by Slidesgo</vt:lpstr>
      <vt:lpstr>РОБОТИЗИРОВАННАЯ ТРАНСПОРТНАЯ ПЛАТФОРМА ДЛЯ МОНИТОРИНГА ПРОВОДОВ ЛЭП</vt:lpstr>
      <vt:lpstr>Наша команда</vt:lpstr>
      <vt:lpstr>Проблема</vt:lpstr>
      <vt:lpstr>Постановка задач </vt:lpstr>
      <vt:lpstr>Техническое задание для макета</vt:lpstr>
      <vt:lpstr>Существующих аналога</vt:lpstr>
      <vt:lpstr>LineScout</vt:lpstr>
      <vt:lpstr>University’s MoboLab</vt:lpstr>
      <vt:lpstr>Наши решения</vt:lpstr>
      <vt:lpstr>Модели роботов </vt:lpstr>
      <vt:lpstr>Шагающий робот</vt:lpstr>
      <vt:lpstr>Робот + дрон</vt:lpstr>
      <vt:lpstr>Окупаемость проекта для производителя</vt:lpstr>
      <vt:lpstr>Окупаемость проекта для потребителя </vt:lpstr>
      <vt:lpstr>Вывод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РОБОТИЗИРОВАННАЯ ТРАНСПОРТНАЯ ПЛАТФОРМА ДЛЯ МОНИТОРИНГА ПРОВОДОВ ЛЭП</dc:title>
  <dc:creator>Регина Колчакова</dc:creator>
  <cp:lastModifiedBy>Оригинальный компьют</cp:lastModifiedBy>
  <cp:revision>39</cp:revision>
  <dcterms:modified xsi:type="dcterms:W3CDTF">2023-05-19T23:49:28Z</dcterms:modified>
</cp:coreProperties>
</file>