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837"/>
    <a:srgbClr val="9304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Тина Скипер" userId="a6480c0d732b978d" providerId="LiveId" clId="{43FDD3A9-8883-A042-BF20-B0ADF8CB7973}"/>
    <pc:docChg chg="undo custSel modSld">
      <pc:chgData name="Тина Скипер" userId="a6480c0d732b978d" providerId="LiveId" clId="{43FDD3A9-8883-A042-BF20-B0ADF8CB7973}" dt="2023-12-15T08:49:32.972" v="2252" actId="1076"/>
      <pc:docMkLst>
        <pc:docMk/>
      </pc:docMkLst>
      <pc:sldChg chg="modSp">
        <pc:chgData name="Тина Скипер" userId="a6480c0d732b978d" providerId="LiveId" clId="{43FDD3A9-8883-A042-BF20-B0ADF8CB7973}" dt="2023-12-15T06:29:48.807" v="3" actId="1076"/>
        <pc:sldMkLst>
          <pc:docMk/>
          <pc:sldMk cId="1166788928" sldId="256"/>
        </pc:sldMkLst>
        <pc:spChg chg="mod">
          <ac:chgData name="Тина Скипер" userId="a6480c0d732b978d" providerId="LiveId" clId="{43FDD3A9-8883-A042-BF20-B0ADF8CB7973}" dt="2023-12-15T06:29:48.807" v="3" actId="1076"/>
          <ac:spMkLst>
            <pc:docMk/>
            <pc:sldMk cId="1166788928" sldId="256"/>
            <ac:spMk id="2" creationId="{51A2564B-6035-AB02-5B0E-A8839F84F3F9}"/>
          </ac:spMkLst>
        </pc:spChg>
      </pc:sldChg>
      <pc:sldChg chg="modSp">
        <pc:chgData name="Тина Скипер" userId="a6480c0d732b978d" providerId="LiveId" clId="{43FDD3A9-8883-A042-BF20-B0ADF8CB7973}" dt="2023-12-15T08:09:12.027" v="2048" actId="1076"/>
        <pc:sldMkLst>
          <pc:docMk/>
          <pc:sldMk cId="152152152" sldId="261"/>
        </pc:sldMkLst>
        <pc:spChg chg="mod">
          <ac:chgData name="Тина Скипер" userId="a6480c0d732b978d" providerId="LiveId" clId="{43FDD3A9-8883-A042-BF20-B0ADF8CB7973}" dt="2023-12-15T08:04:52.708" v="2031" actId="20577"/>
          <ac:spMkLst>
            <pc:docMk/>
            <pc:sldMk cId="152152152" sldId="261"/>
            <ac:spMk id="2" creationId="{00000000-0000-0000-0000-000000000000}"/>
          </ac:spMkLst>
        </pc:spChg>
        <pc:spChg chg="mod">
          <ac:chgData name="Тина Скипер" userId="a6480c0d732b978d" providerId="LiveId" clId="{43FDD3A9-8883-A042-BF20-B0ADF8CB7973}" dt="2023-12-15T07:48:35.504" v="1917" actId="27636"/>
          <ac:spMkLst>
            <pc:docMk/>
            <pc:sldMk cId="152152152" sldId="261"/>
            <ac:spMk id="3" creationId="{00000000-0000-0000-0000-000000000000}"/>
          </ac:spMkLst>
        </pc:spChg>
        <pc:spChg chg="mod">
          <ac:chgData name="Тина Скипер" userId="a6480c0d732b978d" providerId="LiveId" clId="{43FDD3A9-8883-A042-BF20-B0ADF8CB7973}" dt="2023-12-15T08:09:12.027" v="2048" actId="1076"/>
          <ac:spMkLst>
            <pc:docMk/>
            <pc:sldMk cId="152152152" sldId="261"/>
            <ac:spMk id="8" creationId="{00000000-0000-0000-0000-000000000000}"/>
          </ac:spMkLst>
        </pc:spChg>
        <pc:spChg chg="mod">
          <ac:chgData name="Тина Скипер" userId="a6480c0d732b978d" providerId="LiveId" clId="{43FDD3A9-8883-A042-BF20-B0ADF8CB7973}" dt="2023-12-15T08:06:36.987" v="2038" actId="1076"/>
          <ac:spMkLst>
            <pc:docMk/>
            <pc:sldMk cId="152152152" sldId="261"/>
            <ac:spMk id="9" creationId="{00000000-0000-0000-0000-000000000000}"/>
          </ac:spMkLst>
        </pc:spChg>
        <pc:spChg chg="mod">
          <ac:chgData name="Тина Скипер" userId="a6480c0d732b978d" providerId="LiveId" clId="{43FDD3A9-8883-A042-BF20-B0ADF8CB7973}" dt="2023-12-15T08:07:51.588" v="2042" actId="1076"/>
          <ac:spMkLst>
            <pc:docMk/>
            <pc:sldMk cId="152152152" sldId="261"/>
            <ac:spMk id="10" creationId="{00000000-0000-0000-0000-000000000000}"/>
          </ac:spMkLst>
        </pc:spChg>
        <pc:spChg chg="mod">
          <ac:chgData name="Тина Скипер" userId="a6480c0d732b978d" providerId="LiveId" clId="{43FDD3A9-8883-A042-BF20-B0ADF8CB7973}" dt="2023-12-15T08:08:54.493" v="2046" actId="1076"/>
          <ac:spMkLst>
            <pc:docMk/>
            <pc:sldMk cId="152152152" sldId="261"/>
            <ac:spMk id="13" creationId="{00000000-0000-0000-0000-000000000000}"/>
          </ac:spMkLst>
        </pc:spChg>
        <pc:picChg chg="mod">
          <ac:chgData name="Тина Скипер" userId="a6480c0d732b978d" providerId="LiveId" clId="{43FDD3A9-8883-A042-BF20-B0ADF8CB7973}" dt="2023-12-15T08:05:51.594" v="2035" actId="1076"/>
          <ac:picMkLst>
            <pc:docMk/>
            <pc:sldMk cId="152152152" sldId="261"/>
            <ac:picMk id="4" creationId="{00000000-0000-0000-0000-000000000000}"/>
          </ac:picMkLst>
        </pc:picChg>
        <pc:picChg chg="mod">
          <ac:chgData name="Тина Скипер" userId="a6480c0d732b978d" providerId="LiveId" clId="{43FDD3A9-8883-A042-BF20-B0ADF8CB7973}" dt="2023-12-15T08:09:03.688" v="2047" actId="1076"/>
          <ac:picMkLst>
            <pc:docMk/>
            <pc:sldMk cId="152152152" sldId="261"/>
            <ac:picMk id="5" creationId="{00000000-0000-0000-0000-000000000000}"/>
          </ac:picMkLst>
        </pc:picChg>
        <pc:picChg chg="mod">
          <ac:chgData name="Тина Скипер" userId="a6480c0d732b978d" providerId="LiveId" clId="{43FDD3A9-8883-A042-BF20-B0ADF8CB7973}" dt="2023-12-15T08:07:42.140" v="2041" actId="1076"/>
          <ac:picMkLst>
            <pc:docMk/>
            <pc:sldMk cId="152152152" sldId="261"/>
            <ac:picMk id="6" creationId="{00000000-0000-0000-0000-000000000000}"/>
          </ac:picMkLst>
        </pc:picChg>
        <pc:picChg chg="mod modCrop">
          <ac:chgData name="Тина Скипер" userId="a6480c0d732b978d" providerId="LiveId" clId="{43FDD3A9-8883-A042-BF20-B0ADF8CB7973}" dt="2023-12-15T08:08:02.923" v="2043" actId="1076"/>
          <ac:picMkLst>
            <pc:docMk/>
            <pc:sldMk cId="152152152" sldId="261"/>
            <ac:picMk id="12" creationId="{00000000-0000-0000-0000-000000000000}"/>
          </ac:picMkLst>
        </pc:picChg>
      </pc:sldChg>
      <pc:sldChg chg="addSp delSp modSp modNotesTx">
        <pc:chgData name="Тина Скипер" userId="a6480c0d732b978d" providerId="LiveId" clId="{43FDD3A9-8883-A042-BF20-B0ADF8CB7973}" dt="2023-12-15T07:55:00.373" v="1992" actId="1076"/>
        <pc:sldMkLst>
          <pc:docMk/>
          <pc:sldMk cId="2310679667" sldId="262"/>
        </pc:sldMkLst>
        <pc:spChg chg="del">
          <ac:chgData name="Тина Скипер" userId="a6480c0d732b978d" providerId="LiveId" clId="{43FDD3A9-8883-A042-BF20-B0ADF8CB7973}" dt="2023-12-15T07:41:30.665" v="1806" actId="21"/>
          <ac:spMkLst>
            <pc:docMk/>
            <pc:sldMk cId="2310679667" sldId="262"/>
            <ac:spMk id="8" creationId="{00000000-0000-0000-0000-000000000000}"/>
          </ac:spMkLst>
        </pc:spChg>
        <pc:picChg chg="add mod modCrop">
          <ac:chgData name="Тина Скипер" userId="a6480c0d732b978d" providerId="LiveId" clId="{43FDD3A9-8883-A042-BF20-B0ADF8CB7973}" dt="2023-12-15T07:55:00.373" v="1992" actId="1076"/>
          <ac:picMkLst>
            <pc:docMk/>
            <pc:sldMk cId="2310679667" sldId="262"/>
            <ac:picMk id="3" creationId="{AEC43A64-4540-1667-DFCB-181C9B17D40B}"/>
          </ac:picMkLst>
        </pc:picChg>
        <pc:picChg chg="mod">
          <ac:chgData name="Тина Скипер" userId="a6480c0d732b978d" providerId="LiveId" clId="{43FDD3A9-8883-A042-BF20-B0ADF8CB7973}" dt="2023-12-15T07:43:03.610" v="1824" actId="1076"/>
          <ac:picMkLst>
            <pc:docMk/>
            <pc:sldMk cId="2310679667" sldId="262"/>
            <ac:picMk id="6" creationId="{00000000-0000-0000-0000-000000000000}"/>
          </ac:picMkLst>
        </pc:picChg>
      </pc:sldChg>
      <pc:sldChg chg="modSp">
        <pc:chgData name="Тина Скипер" userId="a6480c0d732b978d" providerId="LiveId" clId="{43FDD3A9-8883-A042-BF20-B0ADF8CB7973}" dt="2023-12-15T07:47:05.750" v="1903" actId="1076"/>
        <pc:sldMkLst>
          <pc:docMk/>
          <pc:sldMk cId="1813132714" sldId="263"/>
        </pc:sldMkLst>
        <pc:spChg chg="mod">
          <ac:chgData name="Тина Скипер" userId="a6480c0d732b978d" providerId="LiveId" clId="{43FDD3A9-8883-A042-BF20-B0ADF8CB7973}" dt="2023-12-15T07:46:14.169" v="1899" actId="14100"/>
          <ac:spMkLst>
            <pc:docMk/>
            <pc:sldMk cId="1813132714" sldId="263"/>
            <ac:spMk id="3" creationId="{00000000-0000-0000-0000-000000000000}"/>
          </ac:spMkLst>
        </pc:spChg>
        <pc:spChg chg="mod">
          <ac:chgData name="Тина Скипер" userId="a6480c0d732b978d" providerId="LiveId" clId="{43FDD3A9-8883-A042-BF20-B0ADF8CB7973}" dt="2023-12-15T07:47:05.750" v="1903" actId="1076"/>
          <ac:spMkLst>
            <pc:docMk/>
            <pc:sldMk cId="1813132714" sldId="263"/>
            <ac:spMk id="6" creationId="{00000000-0000-0000-0000-000000000000}"/>
          </ac:spMkLst>
        </pc:spChg>
        <pc:spChg chg="mod">
          <ac:chgData name="Тина Скипер" userId="a6480c0d732b978d" providerId="LiveId" clId="{43FDD3A9-8883-A042-BF20-B0ADF8CB7973}" dt="2023-12-15T07:46:59.793" v="1902" actId="1076"/>
          <ac:spMkLst>
            <pc:docMk/>
            <pc:sldMk cId="1813132714" sldId="263"/>
            <ac:spMk id="7" creationId="{00000000-0000-0000-0000-000000000000}"/>
          </ac:spMkLst>
        </pc:spChg>
        <pc:picChg chg="mod">
          <ac:chgData name="Тина Скипер" userId="a6480c0d732b978d" providerId="LiveId" clId="{43FDD3A9-8883-A042-BF20-B0ADF8CB7973}" dt="2023-12-15T07:46:48.012" v="1901" actId="1076"/>
          <ac:picMkLst>
            <pc:docMk/>
            <pc:sldMk cId="1813132714" sldId="263"/>
            <ac:picMk id="4" creationId="{00000000-0000-0000-0000-000000000000}"/>
          </ac:picMkLst>
        </pc:picChg>
        <pc:picChg chg="mod">
          <ac:chgData name="Тина Скипер" userId="a6480c0d732b978d" providerId="LiveId" clId="{43FDD3A9-8883-A042-BF20-B0ADF8CB7973}" dt="2023-12-15T07:46:32.735" v="1900" actId="1076"/>
          <ac:picMkLst>
            <pc:docMk/>
            <pc:sldMk cId="1813132714" sldId="263"/>
            <ac:picMk id="5" creationId="{00000000-0000-0000-0000-000000000000}"/>
          </ac:picMkLst>
        </pc:picChg>
      </pc:sldChg>
      <pc:sldChg chg="addSp delSp modSp">
        <pc:chgData name="Тина Скипер" userId="a6480c0d732b978d" providerId="LiveId" clId="{43FDD3A9-8883-A042-BF20-B0ADF8CB7973}" dt="2023-12-15T07:16:17.813" v="1576" actId="20577"/>
        <pc:sldMkLst>
          <pc:docMk/>
          <pc:sldMk cId="3145456538" sldId="264"/>
        </pc:sldMkLst>
        <pc:spChg chg="mod">
          <ac:chgData name="Тина Скипер" userId="a6480c0d732b978d" providerId="LiveId" clId="{43FDD3A9-8883-A042-BF20-B0ADF8CB7973}" dt="2023-12-15T07:16:17.813" v="1576" actId="20577"/>
          <ac:spMkLst>
            <pc:docMk/>
            <pc:sldMk cId="3145456538" sldId="264"/>
            <ac:spMk id="2" creationId="{00000000-0000-0000-0000-000000000000}"/>
          </ac:spMkLst>
        </pc:spChg>
        <pc:spChg chg="add del mod">
          <ac:chgData name="Тина Скипер" userId="a6480c0d732b978d" providerId="LiveId" clId="{43FDD3A9-8883-A042-BF20-B0ADF8CB7973}" dt="2023-12-15T06:39:12.225" v="224" actId="21"/>
          <ac:spMkLst>
            <pc:docMk/>
            <pc:sldMk cId="3145456538" sldId="264"/>
            <ac:spMk id="6" creationId="{81AFC0C4-162D-0D5F-B9D9-0614A66AD180}"/>
          </ac:spMkLst>
        </pc:spChg>
        <pc:spChg chg="add mod">
          <ac:chgData name="Тина Скипер" userId="a6480c0d732b978d" providerId="LiveId" clId="{43FDD3A9-8883-A042-BF20-B0ADF8CB7973}" dt="2023-12-15T07:16:03.087" v="1575" actId="20577"/>
          <ac:spMkLst>
            <pc:docMk/>
            <pc:sldMk cId="3145456538" sldId="264"/>
            <ac:spMk id="7" creationId="{2C723B7B-69F2-5FF8-47D2-63233FC83A59}"/>
          </ac:spMkLst>
        </pc:spChg>
        <pc:graphicFrameChg chg="add mod modGraphic">
          <ac:chgData name="Тина Скипер" userId="a6480c0d732b978d" providerId="LiveId" clId="{43FDD3A9-8883-A042-BF20-B0ADF8CB7973}" dt="2023-12-15T06:40:49.527" v="234" actId="14100"/>
          <ac:graphicFrameMkLst>
            <pc:docMk/>
            <pc:sldMk cId="3145456538" sldId="264"/>
            <ac:graphicFrameMk id="3" creationId="{E2D2395E-F4B7-B9D7-DD72-D3FB9E801161}"/>
          </ac:graphicFrameMkLst>
        </pc:graphicFrameChg>
        <pc:picChg chg="del mod">
          <ac:chgData name="Тина Скипер" userId="a6480c0d732b978d" providerId="LiveId" clId="{43FDD3A9-8883-A042-BF20-B0ADF8CB7973}" dt="2023-12-15T06:39:06.739" v="223" actId="21"/>
          <ac:picMkLst>
            <pc:docMk/>
            <pc:sldMk cId="3145456538" sldId="264"/>
            <ac:picMk id="4" creationId="{862D9EFA-C8E5-4E2B-C558-29BA8A0368E9}"/>
          </ac:picMkLst>
        </pc:picChg>
      </pc:sldChg>
      <pc:sldChg chg="addSp modSp modNotesTx">
        <pc:chgData name="Тина Скипер" userId="a6480c0d732b978d" providerId="LiveId" clId="{43FDD3A9-8883-A042-BF20-B0ADF8CB7973}" dt="2023-12-15T08:49:32.972" v="2252" actId="1076"/>
        <pc:sldMkLst>
          <pc:docMk/>
          <pc:sldMk cId="2040335647" sldId="265"/>
        </pc:sldMkLst>
        <pc:spChg chg="mod">
          <ac:chgData name="Тина Скипер" userId="a6480c0d732b978d" providerId="LiveId" clId="{43FDD3A9-8883-A042-BF20-B0ADF8CB7973}" dt="2023-12-15T08:48:39.730" v="2201" actId="27636"/>
          <ac:spMkLst>
            <pc:docMk/>
            <pc:sldMk cId="2040335647" sldId="265"/>
            <ac:spMk id="3" creationId="{00000000-0000-0000-0000-000000000000}"/>
          </ac:spMkLst>
        </pc:spChg>
        <pc:spChg chg="add mod">
          <ac:chgData name="Тина Скипер" userId="a6480c0d732b978d" providerId="LiveId" clId="{43FDD3A9-8883-A042-BF20-B0ADF8CB7973}" dt="2023-12-15T08:49:32.972" v="2252" actId="1076"/>
          <ac:spMkLst>
            <pc:docMk/>
            <pc:sldMk cId="2040335647" sldId="265"/>
            <ac:spMk id="5" creationId="{02A5CE55-0111-7A9B-E1E9-029D4F2DA975}"/>
          </ac:spMkLst>
        </pc:spChg>
        <pc:picChg chg="add mod">
          <ac:chgData name="Тина Скипер" userId="a6480c0d732b978d" providerId="LiveId" clId="{43FDD3A9-8883-A042-BF20-B0ADF8CB7973}" dt="2023-12-15T08:48:30.796" v="2197" actId="1076"/>
          <ac:picMkLst>
            <pc:docMk/>
            <pc:sldMk cId="2040335647" sldId="265"/>
            <ac:picMk id="4" creationId="{44B6A9E9-9073-3EE8-211F-D96B5C4FE518}"/>
          </ac:picMkLst>
        </pc:picChg>
      </pc:sldChg>
      <pc:sldChg chg="addSp delSp modSp">
        <pc:chgData name="Тина Скипер" userId="a6480c0d732b978d" providerId="LiveId" clId="{43FDD3A9-8883-A042-BF20-B0ADF8CB7973}" dt="2023-12-15T07:39:17.607" v="1805" actId="20577"/>
        <pc:sldMkLst>
          <pc:docMk/>
          <pc:sldMk cId="3511075116" sldId="266"/>
        </pc:sldMkLst>
        <pc:spChg chg="mod">
          <ac:chgData name="Тина Скипер" userId="a6480c0d732b978d" providerId="LiveId" clId="{43FDD3A9-8883-A042-BF20-B0ADF8CB7973}" dt="2023-12-15T06:46:58.783" v="967" actId="20577"/>
          <ac:spMkLst>
            <pc:docMk/>
            <pc:sldMk cId="3511075116" sldId="266"/>
            <ac:spMk id="2" creationId="{00000000-0000-0000-0000-000000000000}"/>
          </ac:spMkLst>
        </pc:spChg>
        <pc:spChg chg="del">
          <ac:chgData name="Тина Скипер" userId="a6480c0d732b978d" providerId="LiveId" clId="{43FDD3A9-8883-A042-BF20-B0ADF8CB7973}" dt="2023-12-15T06:47:42.866" v="968"/>
          <ac:spMkLst>
            <pc:docMk/>
            <pc:sldMk cId="3511075116" sldId="266"/>
            <ac:spMk id="3" creationId="{00000000-0000-0000-0000-000000000000}"/>
          </ac:spMkLst>
        </pc:spChg>
        <pc:graphicFrameChg chg="add mod ord modGraphic">
          <ac:chgData name="Тина Скипер" userId="a6480c0d732b978d" providerId="LiveId" clId="{43FDD3A9-8883-A042-BF20-B0ADF8CB7973}" dt="2023-12-15T07:39:17.607" v="1805" actId="20577"/>
          <ac:graphicFrameMkLst>
            <pc:docMk/>
            <pc:sldMk cId="3511075116" sldId="266"/>
            <ac:graphicFrameMk id="4" creationId="{7946F70C-6FB6-6534-BFC7-30FBAE50453D}"/>
          </ac:graphicFrameMkLst>
        </pc:graphicFrameChg>
        <pc:graphicFrameChg chg="add del">
          <ac:chgData name="Тина Скипер" userId="a6480c0d732b978d" providerId="LiveId" clId="{43FDD3A9-8883-A042-BF20-B0ADF8CB7973}" dt="2023-12-15T06:53:14.714" v="1076" actId="571"/>
          <ac:graphicFrameMkLst>
            <pc:docMk/>
            <pc:sldMk cId="3511075116" sldId="266"/>
            <ac:graphicFrameMk id="6" creationId="{8B88DE56-F9C5-2FB8-DE0F-D564702CB517}"/>
          </ac:graphicFrameMkLst>
        </pc:graphicFrameChg>
      </pc:sldChg>
      <pc:sldChg chg="delSp modSp modNotesTx">
        <pc:chgData name="Тина Скипер" userId="a6480c0d732b978d" providerId="LiveId" clId="{43FDD3A9-8883-A042-BF20-B0ADF8CB7973}" dt="2023-12-15T08:12:19.900" v="2088" actId="20577"/>
        <pc:sldMkLst>
          <pc:docMk/>
          <pc:sldMk cId="2045624296" sldId="267"/>
        </pc:sldMkLst>
        <pc:spChg chg="mod">
          <ac:chgData name="Тина Скипер" userId="a6480c0d732b978d" providerId="LiveId" clId="{43FDD3A9-8883-A042-BF20-B0ADF8CB7973}" dt="2023-12-15T08:12:19.900" v="2088" actId="20577"/>
          <ac:spMkLst>
            <pc:docMk/>
            <pc:sldMk cId="2045624296" sldId="267"/>
            <ac:spMk id="2" creationId="{00000000-0000-0000-0000-000000000000}"/>
          </ac:spMkLst>
        </pc:spChg>
        <pc:spChg chg="del">
          <ac:chgData name="Тина Скипер" userId="a6480c0d732b978d" providerId="LiveId" clId="{43FDD3A9-8883-A042-BF20-B0ADF8CB7973}" dt="2023-12-15T08:11:44.262" v="2082" actId="21"/>
          <ac:spMkLst>
            <pc:docMk/>
            <pc:sldMk cId="2045624296" sldId="267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EA42D6-EBDD-314F-96D5-EFE42C11A7FE}" type="doc">
      <dgm:prSet loTypeId="urn:microsoft.com/office/officeart/2005/8/layout/process3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9C58FC8-C9C5-854B-9304-E8E511909BBA}">
      <dgm:prSet phldrT="[Текст]" phldr="0"/>
      <dgm:spPr/>
      <dgm:t>
        <a:bodyPr/>
        <a:lstStyle/>
        <a:p>
          <a:r>
            <a:rPr lang="ru-RU" dirty="0"/>
            <a:t>Сырье, субстрат</a:t>
          </a:r>
        </a:p>
      </dgm:t>
    </dgm:pt>
    <dgm:pt modelId="{7F5581DD-B9FD-004E-9B62-397560A4B8CF}" type="parTrans" cxnId="{9486BEF7-AB14-644F-B1FA-EE26B181EA4C}">
      <dgm:prSet/>
      <dgm:spPr/>
      <dgm:t>
        <a:bodyPr/>
        <a:lstStyle/>
        <a:p>
          <a:endParaRPr lang="ru-RU"/>
        </a:p>
      </dgm:t>
    </dgm:pt>
    <dgm:pt modelId="{CE847520-BDC8-9347-9175-FB8B4E4306CC}" type="sibTrans" cxnId="{9486BEF7-AB14-644F-B1FA-EE26B181EA4C}">
      <dgm:prSet/>
      <dgm:spPr/>
      <dgm:t>
        <a:bodyPr/>
        <a:lstStyle/>
        <a:p>
          <a:endParaRPr lang="ru-RU"/>
        </a:p>
      </dgm:t>
    </dgm:pt>
    <dgm:pt modelId="{259DCDC4-C907-E140-B002-29738033082E}">
      <dgm:prSet phldrT="[Текст]" phldr="0"/>
      <dgm:spPr/>
      <dgm:t>
        <a:bodyPr/>
        <a:lstStyle/>
        <a:p>
          <a:r>
            <a:rPr lang="ru-RU" dirty="0"/>
            <a:t>Органические отходы</a:t>
          </a:r>
        </a:p>
      </dgm:t>
    </dgm:pt>
    <dgm:pt modelId="{D2F83254-0A08-4B4D-9A0A-C71EE6C2D551}" type="parTrans" cxnId="{4954EBC8-1F3C-C841-8486-F2B6284C3797}">
      <dgm:prSet/>
      <dgm:spPr/>
      <dgm:t>
        <a:bodyPr/>
        <a:lstStyle/>
        <a:p>
          <a:endParaRPr lang="ru-RU"/>
        </a:p>
      </dgm:t>
    </dgm:pt>
    <dgm:pt modelId="{20346EE1-2CAF-014F-A31B-97BDFA6CE85A}" type="sibTrans" cxnId="{4954EBC8-1F3C-C841-8486-F2B6284C3797}">
      <dgm:prSet/>
      <dgm:spPr/>
      <dgm:t>
        <a:bodyPr/>
        <a:lstStyle/>
        <a:p>
          <a:endParaRPr lang="ru-RU"/>
        </a:p>
      </dgm:t>
    </dgm:pt>
    <dgm:pt modelId="{C32FE445-4FBF-C94C-8868-7F2A459963BF}">
      <dgm:prSet phldrT="[Текст]" phldr="0"/>
      <dgm:spPr/>
      <dgm:t>
        <a:bodyPr/>
        <a:lstStyle/>
        <a:p>
          <a:r>
            <a:rPr lang="ru-RU" dirty="0"/>
            <a:t>Навоз</a:t>
          </a:r>
        </a:p>
      </dgm:t>
    </dgm:pt>
    <dgm:pt modelId="{4940EBCD-2400-AE45-A783-9137D9B1BEC7}" type="parTrans" cxnId="{A3070833-3723-0847-86A8-D8D2F3FE4571}">
      <dgm:prSet/>
      <dgm:spPr/>
      <dgm:t>
        <a:bodyPr/>
        <a:lstStyle/>
        <a:p>
          <a:endParaRPr lang="ru-RU"/>
        </a:p>
      </dgm:t>
    </dgm:pt>
    <dgm:pt modelId="{6EDD0CC8-7D21-164A-A43C-092891EDEFDD}" type="sibTrans" cxnId="{A3070833-3723-0847-86A8-D8D2F3FE4571}">
      <dgm:prSet/>
      <dgm:spPr/>
      <dgm:t>
        <a:bodyPr/>
        <a:lstStyle/>
        <a:p>
          <a:endParaRPr lang="ru-RU"/>
        </a:p>
      </dgm:t>
    </dgm:pt>
    <dgm:pt modelId="{A4D2EF0A-AE06-394F-A57B-AE00BA0B5711}">
      <dgm:prSet phldrT="[Текст]" phldr="0"/>
      <dgm:spPr/>
      <dgm:t>
        <a:bodyPr/>
        <a:lstStyle/>
        <a:p>
          <a:r>
            <a:rPr lang="ru-RU" dirty="0"/>
            <a:t>Анаэробное брожение</a:t>
          </a:r>
        </a:p>
      </dgm:t>
    </dgm:pt>
    <dgm:pt modelId="{A2A860C6-6547-6F48-8FEF-8D348A51269D}" type="parTrans" cxnId="{57E0C391-0248-244C-821E-57883C0DEB39}">
      <dgm:prSet/>
      <dgm:spPr/>
      <dgm:t>
        <a:bodyPr/>
        <a:lstStyle/>
        <a:p>
          <a:endParaRPr lang="ru-RU"/>
        </a:p>
      </dgm:t>
    </dgm:pt>
    <dgm:pt modelId="{CA57A32C-AFDB-D546-8DC0-6BF5B4032ABE}" type="sibTrans" cxnId="{57E0C391-0248-244C-821E-57883C0DEB39}">
      <dgm:prSet/>
      <dgm:spPr/>
      <dgm:t>
        <a:bodyPr/>
        <a:lstStyle/>
        <a:p>
          <a:endParaRPr lang="ru-RU"/>
        </a:p>
      </dgm:t>
    </dgm:pt>
    <dgm:pt modelId="{51CD2D06-2B73-074F-8084-3F8B6D398BFD}">
      <dgm:prSet phldrT="[Текст]" phldr="0"/>
      <dgm:spPr/>
      <dgm:t>
        <a:bodyPr/>
        <a:lstStyle/>
        <a:p>
          <a:r>
            <a:rPr lang="ru-RU" dirty="0"/>
            <a:t>Гидролиз</a:t>
          </a:r>
        </a:p>
      </dgm:t>
    </dgm:pt>
    <dgm:pt modelId="{5214DB05-C13B-7B41-AB48-3401744A46B3}" type="parTrans" cxnId="{3BFA3042-84D0-E047-91E5-24F05BFC607F}">
      <dgm:prSet/>
      <dgm:spPr/>
      <dgm:t>
        <a:bodyPr/>
        <a:lstStyle/>
        <a:p>
          <a:endParaRPr lang="ru-RU"/>
        </a:p>
      </dgm:t>
    </dgm:pt>
    <dgm:pt modelId="{ED9F1240-9A7C-0B40-B4BC-EBEF63C01A56}" type="sibTrans" cxnId="{3BFA3042-84D0-E047-91E5-24F05BFC607F}">
      <dgm:prSet/>
      <dgm:spPr/>
      <dgm:t>
        <a:bodyPr/>
        <a:lstStyle/>
        <a:p>
          <a:endParaRPr lang="ru-RU"/>
        </a:p>
      </dgm:t>
    </dgm:pt>
    <dgm:pt modelId="{1B8ABC62-5AEA-FC41-8DAC-6460899C77EC}">
      <dgm:prSet phldrT="[Текст]" phldr="0"/>
      <dgm:spPr/>
      <dgm:t>
        <a:bodyPr/>
        <a:lstStyle/>
        <a:p>
          <a:r>
            <a:rPr lang="ru-RU" dirty="0" err="1"/>
            <a:t>Кислотогенез</a:t>
          </a:r>
          <a:endParaRPr lang="ru-RU" dirty="0"/>
        </a:p>
      </dgm:t>
    </dgm:pt>
    <dgm:pt modelId="{BB762895-6381-6241-9706-BB689AE4978F}" type="parTrans" cxnId="{6BFC14D5-D896-8240-A1A2-DE5DDAB282EB}">
      <dgm:prSet/>
      <dgm:spPr/>
      <dgm:t>
        <a:bodyPr/>
        <a:lstStyle/>
        <a:p>
          <a:endParaRPr lang="ru-RU"/>
        </a:p>
      </dgm:t>
    </dgm:pt>
    <dgm:pt modelId="{8CEAF263-A949-104F-9E55-A1F2C9BB66E3}" type="sibTrans" cxnId="{6BFC14D5-D896-8240-A1A2-DE5DDAB282EB}">
      <dgm:prSet/>
      <dgm:spPr/>
      <dgm:t>
        <a:bodyPr/>
        <a:lstStyle/>
        <a:p>
          <a:endParaRPr lang="ru-RU"/>
        </a:p>
      </dgm:t>
    </dgm:pt>
    <dgm:pt modelId="{42C88492-C80A-DF4B-9825-1382C5E5B261}">
      <dgm:prSet phldrT="[Текст]" phldr="0"/>
      <dgm:spPr/>
      <dgm:t>
        <a:bodyPr/>
        <a:lstStyle/>
        <a:p>
          <a:r>
            <a:rPr lang="ru-RU" dirty="0"/>
            <a:t>Продукт</a:t>
          </a:r>
        </a:p>
      </dgm:t>
    </dgm:pt>
    <dgm:pt modelId="{58B9FE97-CBCD-6441-83F1-7E757C08A002}" type="parTrans" cxnId="{30E62F24-7CED-994F-A941-698E93D7C08D}">
      <dgm:prSet/>
      <dgm:spPr/>
      <dgm:t>
        <a:bodyPr/>
        <a:lstStyle/>
        <a:p>
          <a:endParaRPr lang="ru-RU"/>
        </a:p>
      </dgm:t>
    </dgm:pt>
    <dgm:pt modelId="{0AD444CF-0D6C-9643-8FC3-E73E857DFD21}" type="sibTrans" cxnId="{30E62F24-7CED-994F-A941-698E93D7C08D}">
      <dgm:prSet/>
      <dgm:spPr/>
      <dgm:t>
        <a:bodyPr/>
        <a:lstStyle/>
        <a:p>
          <a:endParaRPr lang="ru-RU"/>
        </a:p>
      </dgm:t>
    </dgm:pt>
    <dgm:pt modelId="{3199FAFD-9F74-9D4E-B628-CEECD9DDF643}">
      <dgm:prSet phldrT="[Текст]" phldr="0"/>
      <dgm:spPr/>
      <dgm:t>
        <a:bodyPr/>
        <a:lstStyle/>
        <a:p>
          <a:r>
            <a:rPr lang="ru-RU" dirty="0" err="1"/>
            <a:t>Дигестат</a:t>
          </a:r>
          <a:endParaRPr lang="ru-RU" dirty="0"/>
        </a:p>
      </dgm:t>
    </dgm:pt>
    <dgm:pt modelId="{5C056ACC-2758-5645-A74E-284ED6A69B99}" type="parTrans" cxnId="{588CE8BE-A485-3D48-B0B3-9B443B5C2C3E}">
      <dgm:prSet/>
      <dgm:spPr/>
      <dgm:t>
        <a:bodyPr/>
        <a:lstStyle/>
        <a:p>
          <a:endParaRPr lang="ru-RU"/>
        </a:p>
      </dgm:t>
    </dgm:pt>
    <dgm:pt modelId="{8239B635-6B57-494A-8C7A-A7E844DDAFB9}" type="sibTrans" cxnId="{588CE8BE-A485-3D48-B0B3-9B443B5C2C3E}">
      <dgm:prSet/>
      <dgm:spPr/>
      <dgm:t>
        <a:bodyPr/>
        <a:lstStyle/>
        <a:p>
          <a:endParaRPr lang="ru-RU"/>
        </a:p>
      </dgm:t>
    </dgm:pt>
    <dgm:pt modelId="{A7D1CE96-16C1-2644-9587-2DAC0DBB3816}">
      <dgm:prSet phldrT="[Текст]" phldr="0"/>
      <dgm:spPr/>
      <dgm:t>
        <a:bodyPr/>
        <a:lstStyle/>
        <a:p>
          <a:r>
            <a:rPr lang="ru-RU" dirty="0"/>
            <a:t>Метан (биогаз)</a:t>
          </a:r>
        </a:p>
      </dgm:t>
    </dgm:pt>
    <dgm:pt modelId="{CBDD64B8-1DF6-F24A-BD8C-762EF1009983}" type="parTrans" cxnId="{D3F8EA13-7D9D-7C4C-9B33-5A0CD8D883D8}">
      <dgm:prSet/>
      <dgm:spPr/>
      <dgm:t>
        <a:bodyPr/>
        <a:lstStyle/>
        <a:p>
          <a:endParaRPr lang="ru-RU"/>
        </a:p>
      </dgm:t>
    </dgm:pt>
    <dgm:pt modelId="{90718DF2-AD24-0840-A8A0-658C7A875557}" type="sibTrans" cxnId="{D3F8EA13-7D9D-7C4C-9B33-5A0CD8D883D8}">
      <dgm:prSet/>
      <dgm:spPr/>
      <dgm:t>
        <a:bodyPr/>
        <a:lstStyle/>
        <a:p>
          <a:endParaRPr lang="ru-RU"/>
        </a:p>
      </dgm:t>
    </dgm:pt>
    <dgm:pt modelId="{8D0F6882-315C-CF4B-9303-400B4565FDBE}">
      <dgm:prSet phldrT="[Текст]" phldr="0"/>
      <dgm:spPr/>
      <dgm:t>
        <a:bodyPr/>
        <a:lstStyle/>
        <a:p>
          <a:r>
            <a:rPr lang="ru-RU"/>
            <a:t>Пивная дробина</a:t>
          </a:r>
          <a:endParaRPr lang="ru-RU" dirty="0"/>
        </a:p>
      </dgm:t>
    </dgm:pt>
    <dgm:pt modelId="{B20D4296-E70F-6E42-8A27-86B42DE0D8D8}" type="parTrans" cxnId="{3085EA94-8E9F-264D-91D1-9FBE9B92CF7C}">
      <dgm:prSet/>
      <dgm:spPr/>
      <dgm:t>
        <a:bodyPr/>
        <a:lstStyle/>
        <a:p>
          <a:endParaRPr lang="ru-RU"/>
        </a:p>
      </dgm:t>
    </dgm:pt>
    <dgm:pt modelId="{17698BBD-5018-1F40-A267-078BCAD7ADD7}" type="sibTrans" cxnId="{3085EA94-8E9F-264D-91D1-9FBE9B92CF7C}">
      <dgm:prSet/>
      <dgm:spPr/>
      <dgm:t>
        <a:bodyPr/>
        <a:lstStyle/>
        <a:p>
          <a:endParaRPr lang="ru-RU"/>
        </a:p>
      </dgm:t>
    </dgm:pt>
    <dgm:pt modelId="{CB2A0954-C48F-DC44-BD13-F03BC28027BD}">
      <dgm:prSet phldrT="[Текст]" phldr="0"/>
      <dgm:spPr/>
      <dgm:t>
        <a:bodyPr/>
        <a:lstStyle/>
        <a:p>
          <a:r>
            <a:rPr lang="ru-RU" dirty="0" err="1"/>
            <a:t>Ацетогенез</a:t>
          </a:r>
          <a:endParaRPr lang="ru-RU" dirty="0"/>
        </a:p>
      </dgm:t>
    </dgm:pt>
    <dgm:pt modelId="{390FC9E6-7382-9440-BB79-B968EF6C8231}" type="parTrans" cxnId="{B14AFE3A-182F-7447-9215-CE129E9715EA}">
      <dgm:prSet/>
      <dgm:spPr/>
      <dgm:t>
        <a:bodyPr/>
        <a:lstStyle/>
        <a:p>
          <a:endParaRPr lang="ru-RU"/>
        </a:p>
      </dgm:t>
    </dgm:pt>
    <dgm:pt modelId="{41CD296E-94AA-EA45-AE27-E17A369DDC6F}" type="sibTrans" cxnId="{B14AFE3A-182F-7447-9215-CE129E9715EA}">
      <dgm:prSet/>
      <dgm:spPr/>
      <dgm:t>
        <a:bodyPr/>
        <a:lstStyle/>
        <a:p>
          <a:endParaRPr lang="ru-RU"/>
        </a:p>
      </dgm:t>
    </dgm:pt>
    <dgm:pt modelId="{B316E590-B6CF-F542-96CE-AC2F5A2759B5}">
      <dgm:prSet phldrT="[Текст]" phldr="0"/>
      <dgm:spPr/>
      <dgm:t>
        <a:bodyPr/>
        <a:lstStyle/>
        <a:p>
          <a:r>
            <a:rPr lang="ru-RU" dirty="0" err="1"/>
            <a:t>Метаногенез</a:t>
          </a:r>
          <a:endParaRPr lang="ru-RU" dirty="0"/>
        </a:p>
      </dgm:t>
    </dgm:pt>
    <dgm:pt modelId="{95156F9E-04C9-354A-9971-60DA97088762}" type="parTrans" cxnId="{66D005F3-7D8C-6347-AE5B-2A5E464B226A}">
      <dgm:prSet/>
      <dgm:spPr/>
      <dgm:t>
        <a:bodyPr/>
        <a:lstStyle/>
        <a:p>
          <a:endParaRPr lang="ru-RU"/>
        </a:p>
      </dgm:t>
    </dgm:pt>
    <dgm:pt modelId="{A8C1D41E-2C34-154C-8DCF-BFED4C85956E}" type="sibTrans" cxnId="{66D005F3-7D8C-6347-AE5B-2A5E464B226A}">
      <dgm:prSet/>
      <dgm:spPr/>
      <dgm:t>
        <a:bodyPr/>
        <a:lstStyle/>
        <a:p>
          <a:endParaRPr lang="ru-RU"/>
        </a:p>
      </dgm:t>
    </dgm:pt>
    <dgm:pt modelId="{1FF854B8-0C3D-8D41-9D03-31A63ED9738A}" type="pres">
      <dgm:prSet presAssocID="{B1EA42D6-EBDD-314F-96D5-EFE42C11A7F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AF9C00-F5D2-C842-AC9F-5EAAA3AB023E}" type="pres">
      <dgm:prSet presAssocID="{69C58FC8-C9C5-854B-9304-E8E511909BBA}" presName="composite" presStyleCnt="0"/>
      <dgm:spPr/>
    </dgm:pt>
    <dgm:pt modelId="{73F338FD-DDEF-144E-A1ED-552D5D8B490A}" type="pres">
      <dgm:prSet presAssocID="{69C58FC8-C9C5-854B-9304-E8E511909BBA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B0BBDE-AF8F-E245-AAD8-ED84808DFF5B}" type="pres">
      <dgm:prSet presAssocID="{69C58FC8-C9C5-854B-9304-E8E511909BBA}" presName="parSh" presStyleLbl="node1" presStyleIdx="0" presStyleCnt="3"/>
      <dgm:spPr/>
      <dgm:t>
        <a:bodyPr/>
        <a:lstStyle/>
        <a:p>
          <a:endParaRPr lang="ru-RU"/>
        </a:p>
      </dgm:t>
    </dgm:pt>
    <dgm:pt modelId="{AB0D4296-97C1-1A4F-B6A2-01C49F6130AC}" type="pres">
      <dgm:prSet presAssocID="{69C58FC8-C9C5-854B-9304-E8E511909BBA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CD6742-BE67-0241-9352-0ADEAFF3CBA8}" type="pres">
      <dgm:prSet presAssocID="{CE847520-BDC8-9347-9175-FB8B4E4306CC}" presName="sibTrans" presStyleLbl="sibTrans2D1" presStyleIdx="0" presStyleCnt="2"/>
      <dgm:spPr/>
      <dgm:t>
        <a:bodyPr/>
        <a:lstStyle/>
        <a:p>
          <a:endParaRPr lang="ru-RU"/>
        </a:p>
      </dgm:t>
    </dgm:pt>
    <dgm:pt modelId="{B588D16E-5511-8A4E-8A6C-894B6FC66318}" type="pres">
      <dgm:prSet presAssocID="{CE847520-BDC8-9347-9175-FB8B4E4306CC}" presName="connTx" presStyleLbl="sibTrans2D1" presStyleIdx="0" presStyleCnt="2"/>
      <dgm:spPr/>
      <dgm:t>
        <a:bodyPr/>
        <a:lstStyle/>
        <a:p>
          <a:endParaRPr lang="ru-RU"/>
        </a:p>
      </dgm:t>
    </dgm:pt>
    <dgm:pt modelId="{4B6E6B47-FECC-9041-940D-E1F50E4D15F8}" type="pres">
      <dgm:prSet presAssocID="{A4D2EF0A-AE06-394F-A57B-AE00BA0B5711}" presName="composite" presStyleCnt="0"/>
      <dgm:spPr/>
    </dgm:pt>
    <dgm:pt modelId="{8DD36309-DE8E-EF44-85F5-12225C16CA91}" type="pres">
      <dgm:prSet presAssocID="{A4D2EF0A-AE06-394F-A57B-AE00BA0B5711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789B4-9471-BB47-8386-B04B5B5234FF}" type="pres">
      <dgm:prSet presAssocID="{A4D2EF0A-AE06-394F-A57B-AE00BA0B5711}" presName="parSh" presStyleLbl="node1" presStyleIdx="1" presStyleCnt="3"/>
      <dgm:spPr/>
      <dgm:t>
        <a:bodyPr/>
        <a:lstStyle/>
        <a:p>
          <a:endParaRPr lang="ru-RU"/>
        </a:p>
      </dgm:t>
    </dgm:pt>
    <dgm:pt modelId="{901127BD-4DE2-8A4C-A915-11A1452C7D3A}" type="pres">
      <dgm:prSet presAssocID="{A4D2EF0A-AE06-394F-A57B-AE00BA0B5711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9C8E3-F647-F042-8FCD-002C55EB478C}" type="pres">
      <dgm:prSet presAssocID="{CA57A32C-AFDB-D546-8DC0-6BF5B4032ABE}" presName="sibTrans" presStyleLbl="sibTrans2D1" presStyleIdx="1" presStyleCnt="2"/>
      <dgm:spPr/>
      <dgm:t>
        <a:bodyPr/>
        <a:lstStyle/>
        <a:p>
          <a:endParaRPr lang="ru-RU"/>
        </a:p>
      </dgm:t>
    </dgm:pt>
    <dgm:pt modelId="{14592343-731F-554A-9AAA-93AE4BDC3336}" type="pres">
      <dgm:prSet presAssocID="{CA57A32C-AFDB-D546-8DC0-6BF5B4032ABE}" presName="connTx" presStyleLbl="sibTrans2D1" presStyleIdx="1" presStyleCnt="2"/>
      <dgm:spPr/>
      <dgm:t>
        <a:bodyPr/>
        <a:lstStyle/>
        <a:p>
          <a:endParaRPr lang="ru-RU"/>
        </a:p>
      </dgm:t>
    </dgm:pt>
    <dgm:pt modelId="{6E1E8898-F32D-524C-BAF5-D2CD421529D8}" type="pres">
      <dgm:prSet presAssocID="{42C88492-C80A-DF4B-9825-1382C5E5B261}" presName="composite" presStyleCnt="0"/>
      <dgm:spPr/>
    </dgm:pt>
    <dgm:pt modelId="{3BBEEEA7-4517-8142-A0E2-E85E1EB50CF2}" type="pres">
      <dgm:prSet presAssocID="{42C88492-C80A-DF4B-9825-1382C5E5B261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1A11A4-6AA6-2B49-901E-312AE92E9870}" type="pres">
      <dgm:prSet presAssocID="{42C88492-C80A-DF4B-9825-1382C5E5B261}" presName="parSh" presStyleLbl="node1" presStyleIdx="2" presStyleCnt="3"/>
      <dgm:spPr/>
      <dgm:t>
        <a:bodyPr/>
        <a:lstStyle/>
        <a:p>
          <a:endParaRPr lang="ru-RU"/>
        </a:p>
      </dgm:t>
    </dgm:pt>
    <dgm:pt modelId="{708340AE-1A1F-E648-8A3B-C63415FD4A75}" type="pres">
      <dgm:prSet presAssocID="{42C88492-C80A-DF4B-9825-1382C5E5B261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070833-3723-0847-86A8-D8D2F3FE4571}" srcId="{69C58FC8-C9C5-854B-9304-E8E511909BBA}" destId="{C32FE445-4FBF-C94C-8868-7F2A459963BF}" srcOrd="1" destOrd="0" parTransId="{4940EBCD-2400-AE45-A783-9137D9B1BEC7}" sibTransId="{6EDD0CC8-7D21-164A-A43C-092891EDEFDD}"/>
    <dgm:cxn modelId="{B2E48A63-EF2E-B949-A06F-6066A039E47E}" type="presOf" srcId="{1B8ABC62-5AEA-FC41-8DAC-6460899C77EC}" destId="{901127BD-4DE2-8A4C-A915-11A1452C7D3A}" srcOrd="0" destOrd="1" presId="urn:microsoft.com/office/officeart/2005/8/layout/process3"/>
    <dgm:cxn modelId="{D2EC4C22-1BE4-BD4B-A41F-D49F93F8F7E0}" type="presOf" srcId="{A4D2EF0A-AE06-394F-A57B-AE00BA0B5711}" destId="{8DD36309-DE8E-EF44-85F5-12225C16CA91}" srcOrd="0" destOrd="0" presId="urn:microsoft.com/office/officeart/2005/8/layout/process3"/>
    <dgm:cxn modelId="{A2524FF0-A200-C543-A1CA-76FB2E263D02}" type="presOf" srcId="{B1EA42D6-EBDD-314F-96D5-EFE42C11A7FE}" destId="{1FF854B8-0C3D-8D41-9D03-31A63ED9738A}" srcOrd="0" destOrd="0" presId="urn:microsoft.com/office/officeart/2005/8/layout/process3"/>
    <dgm:cxn modelId="{5ED7B953-C9A9-5642-BFC8-E557288F03CF}" type="presOf" srcId="{8D0F6882-315C-CF4B-9303-400B4565FDBE}" destId="{AB0D4296-97C1-1A4F-B6A2-01C49F6130AC}" srcOrd="0" destOrd="2" presId="urn:microsoft.com/office/officeart/2005/8/layout/process3"/>
    <dgm:cxn modelId="{E810B36A-6EC3-6E4E-84B4-62DC0BBB2765}" type="presOf" srcId="{CA57A32C-AFDB-D546-8DC0-6BF5B4032ABE}" destId="{14592343-731F-554A-9AAA-93AE4BDC3336}" srcOrd="1" destOrd="0" presId="urn:microsoft.com/office/officeart/2005/8/layout/process3"/>
    <dgm:cxn modelId="{9486BEF7-AB14-644F-B1FA-EE26B181EA4C}" srcId="{B1EA42D6-EBDD-314F-96D5-EFE42C11A7FE}" destId="{69C58FC8-C9C5-854B-9304-E8E511909BBA}" srcOrd="0" destOrd="0" parTransId="{7F5581DD-B9FD-004E-9B62-397560A4B8CF}" sibTransId="{CE847520-BDC8-9347-9175-FB8B4E4306CC}"/>
    <dgm:cxn modelId="{4CEDD92C-D83D-834B-8D9D-1F0DD5225D58}" type="presOf" srcId="{69C58FC8-C9C5-854B-9304-E8E511909BBA}" destId="{F3B0BBDE-AF8F-E245-AAD8-ED84808DFF5B}" srcOrd="1" destOrd="0" presId="urn:microsoft.com/office/officeart/2005/8/layout/process3"/>
    <dgm:cxn modelId="{6BFC14D5-D896-8240-A1A2-DE5DDAB282EB}" srcId="{A4D2EF0A-AE06-394F-A57B-AE00BA0B5711}" destId="{1B8ABC62-5AEA-FC41-8DAC-6460899C77EC}" srcOrd="1" destOrd="0" parTransId="{BB762895-6381-6241-9706-BB689AE4978F}" sibTransId="{8CEAF263-A949-104F-9E55-A1F2C9BB66E3}"/>
    <dgm:cxn modelId="{2792F301-46C3-6040-9C5B-81D12507900C}" type="presOf" srcId="{69C58FC8-C9C5-854B-9304-E8E511909BBA}" destId="{73F338FD-DDEF-144E-A1ED-552D5D8B490A}" srcOrd="0" destOrd="0" presId="urn:microsoft.com/office/officeart/2005/8/layout/process3"/>
    <dgm:cxn modelId="{539C2639-71A4-C64C-995C-6887AE782B53}" type="presOf" srcId="{A7D1CE96-16C1-2644-9587-2DAC0DBB3816}" destId="{708340AE-1A1F-E648-8A3B-C63415FD4A75}" srcOrd="0" destOrd="1" presId="urn:microsoft.com/office/officeart/2005/8/layout/process3"/>
    <dgm:cxn modelId="{D90BBA86-23AA-A542-8E4E-8E8870CD56B5}" type="presOf" srcId="{CE847520-BDC8-9347-9175-FB8B4E4306CC}" destId="{80CD6742-BE67-0241-9352-0ADEAFF3CBA8}" srcOrd="0" destOrd="0" presId="urn:microsoft.com/office/officeart/2005/8/layout/process3"/>
    <dgm:cxn modelId="{43D33450-D292-0447-BF6E-5C08E470237F}" type="presOf" srcId="{51CD2D06-2B73-074F-8084-3F8B6D398BFD}" destId="{901127BD-4DE2-8A4C-A915-11A1452C7D3A}" srcOrd="0" destOrd="0" presId="urn:microsoft.com/office/officeart/2005/8/layout/process3"/>
    <dgm:cxn modelId="{B5A60DB5-1206-314F-8179-2325D96D055D}" type="presOf" srcId="{A4D2EF0A-AE06-394F-A57B-AE00BA0B5711}" destId="{C36789B4-9471-BB47-8386-B04B5B5234FF}" srcOrd="1" destOrd="0" presId="urn:microsoft.com/office/officeart/2005/8/layout/process3"/>
    <dgm:cxn modelId="{4954EBC8-1F3C-C841-8486-F2B6284C3797}" srcId="{69C58FC8-C9C5-854B-9304-E8E511909BBA}" destId="{259DCDC4-C907-E140-B002-29738033082E}" srcOrd="0" destOrd="0" parTransId="{D2F83254-0A08-4B4D-9A0A-C71EE6C2D551}" sibTransId="{20346EE1-2CAF-014F-A31B-97BDFA6CE85A}"/>
    <dgm:cxn modelId="{570FCC07-235B-B742-93B9-09FE06A0FE1D}" type="presOf" srcId="{C32FE445-4FBF-C94C-8868-7F2A459963BF}" destId="{AB0D4296-97C1-1A4F-B6A2-01C49F6130AC}" srcOrd="0" destOrd="1" presId="urn:microsoft.com/office/officeart/2005/8/layout/process3"/>
    <dgm:cxn modelId="{B14AFE3A-182F-7447-9215-CE129E9715EA}" srcId="{A4D2EF0A-AE06-394F-A57B-AE00BA0B5711}" destId="{CB2A0954-C48F-DC44-BD13-F03BC28027BD}" srcOrd="2" destOrd="0" parTransId="{390FC9E6-7382-9440-BB79-B968EF6C8231}" sibTransId="{41CD296E-94AA-EA45-AE27-E17A369DDC6F}"/>
    <dgm:cxn modelId="{0F9CE235-F31B-754F-8B38-8E6D50416624}" type="presOf" srcId="{259DCDC4-C907-E140-B002-29738033082E}" destId="{AB0D4296-97C1-1A4F-B6A2-01C49F6130AC}" srcOrd="0" destOrd="0" presId="urn:microsoft.com/office/officeart/2005/8/layout/process3"/>
    <dgm:cxn modelId="{8A7AA342-00AE-3844-925B-6D8F3A532403}" type="presOf" srcId="{CE847520-BDC8-9347-9175-FB8B4E4306CC}" destId="{B588D16E-5511-8A4E-8A6C-894B6FC66318}" srcOrd="1" destOrd="0" presId="urn:microsoft.com/office/officeart/2005/8/layout/process3"/>
    <dgm:cxn modelId="{66D005F3-7D8C-6347-AE5B-2A5E464B226A}" srcId="{A4D2EF0A-AE06-394F-A57B-AE00BA0B5711}" destId="{B316E590-B6CF-F542-96CE-AC2F5A2759B5}" srcOrd="3" destOrd="0" parTransId="{95156F9E-04C9-354A-9971-60DA97088762}" sibTransId="{A8C1D41E-2C34-154C-8DCF-BFED4C85956E}"/>
    <dgm:cxn modelId="{E8F24BAD-6529-214A-BF7E-3227E77C9DE1}" type="presOf" srcId="{CA57A32C-AFDB-D546-8DC0-6BF5B4032ABE}" destId="{4059C8E3-F647-F042-8FCD-002C55EB478C}" srcOrd="0" destOrd="0" presId="urn:microsoft.com/office/officeart/2005/8/layout/process3"/>
    <dgm:cxn modelId="{3085EA94-8E9F-264D-91D1-9FBE9B92CF7C}" srcId="{69C58FC8-C9C5-854B-9304-E8E511909BBA}" destId="{8D0F6882-315C-CF4B-9303-400B4565FDBE}" srcOrd="2" destOrd="0" parTransId="{B20D4296-E70F-6E42-8A27-86B42DE0D8D8}" sibTransId="{17698BBD-5018-1F40-A267-078BCAD7ADD7}"/>
    <dgm:cxn modelId="{70C8D4EB-DD13-6846-97F7-26655D83599C}" type="presOf" srcId="{CB2A0954-C48F-DC44-BD13-F03BC28027BD}" destId="{901127BD-4DE2-8A4C-A915-11A1452C7D3A}" srcOrd="0" destOrd="2" presId="urn:microsoft.com/office/officeart/2005/8/layout/process3"/>
    <dgm:cxn modelId="{64740F8C-C6AA-4844-86FD-40E1BA6B6C97}" type="presOf" srcId="{3199FAFD-9F74-9D4E-B628-CEECD9DDF643}" destId="{708340AE-1A1F-E648-8A3B-C63415FD4A75}" srcOrd="0" destOrd="0" presId="urn:microsoft.com/office/officeart/2005/8/layout/process3"/>
    <dgm:cxn modelId="{57E0C391-0248-244C-821E-57883C0DEB39}" srcId="{B1EA42D6-EBDD-314F-96D5-EFE42C11A7FE}" destId="{A4D2EF0A-AE06-394F-A57B-AE00BA0B5711}" srcOrd="1" destOrd="0" parTransId="{A2A860C6-6547-6F48-8FEF-8D348A51269D}" sibTransId="{CA57A32C-AFDB-D546-8DC0-6BF5B4032ABE}"/>
    <dgm:cxn modelId="{97D67A65-B422-3A47-8D9F-EA7DC51535F9}" type="presOf" srcId="{42C88492-C80A-DF4B-9825-1382C5E5B261}" destId="{9C1A11A4-6AA6-2B49-901E-312AE92E9870}" srcOrd="1" destOrd="0" presId="urn:microsoft.com/office/officeart/2005/8/layout/process3"/>
    <dgm:cxn modelId="{B4E92257-3149-2B4D-BE3B-F7E4BCFC3E66}" type="presOf" srcId="{B316E590-B6CF-F542-96CE-AC2F5A2759B5}" destId="{901127BD-4DE2-8A4C-A915-11A1452C7D3A}" srcOrd="0" destOrd="3" presId="urn:microsoft.com/office/officeart/2005/8/layout/process3"/>
    <dgm:cxn modelId="{3BFA3042-84D0-E047-91E5-24F05BFC607F}" srcId="{A4D2EF0A-AE06-394F-A57B-AE00BA0B5711}" destId="{51CD2D06-2B73-074F-8084-3F8B6D398BFD}" srcOrd="0" destOrd="0" parTransId="{5214DB05-C13B-7B41-AB48-3401744A46B3}" sibTransId="{ED9F1240-9A7C-0B40-B4BC-EBEF63C01A56}"/>
    <dgm:cxn modelId="{93721F4E-DC50-EE4B-9EB9-E8DB254AAC71}" type="presOf" srcId="{42C88492-C80A-DF4B-9825-1382C5E5B261}" destId="{3BBEEEA7-4517-8142-A0E2-E85E1EB50CF2}" srcOrd="0" destOrd="0" presId="urn:microsoft.com/office/officeart/2005/8/layout/process3"/>
    <dgm:cxn modelId="{D3F8EA13-7D9D-7C4C-9B33-5A0CD8D883D8}" srcId="{42C88492-C80A-DF4B-9825-1382C5E5B261}" destId="{A7D1CE96-16C1-2644-9587-2DAC0DBB3816}" srcOrd="1" destOrd="0" parTransId="{CBDD64B8-1DF6-F24A-BD8C-762EF1009983}" sibTransId="{90718DF2-AD24-0840-A8A0-658C7A875557}"/>
    <dgm:cxn modelId="{30E62F24-7CED-994F-A941-698E93D7C08D}" srcId="{B1EA42D6-EBDD-314F-96D5-EFE42C11A7FE}" destId="{42C88492-C80A-DF4B-9825-1382C5E5B261}" srcOrd="2" destOrd="0" parTransId="{58B9FE97-CBCD-6441-83F1-7E757C08A002}" sibTransId="{0AD444CF-0D6C-9643-8FC3-E73E857DFD21}"/>
    <dgm:cxn modelId="{588CE8BE-A485-3D48-B0B3-9B443B5C2C3E}" srcId="{42C88492-C80A-DF4B-9825-1382C5E5B261}" destId="{3199FAFD-9F74-9D4E-B628-CEECD9DDF643}" srcOrd="0" destOrd="0" parTransId="{5C056ACC-2758-5645-A74E-284ED6A69B99}" sibTransId="{8239B635-6B57-494A-8C7A-A7E844DDAFB9}"/>
    <dgm:cxn modelId="{7608DDA4-5B2B-A34E-8C38-A0FED4ACA5DC}" type="presParOf" srcId="{1FF854B8-0C3D-8D41-9D03-31A63ED9738A}" destId="{AAAF9C00-F5D2-C842-AC9F-5EAAA3AB023E}" srcOrd="0" destOrd="0" presId="urn:microsoft.com/office/officeart/2005/8/layout/process3"/>
    <dgm:cxn modelId="{93233785-64FD-094E-B9DD-472C05C8EF46}" type="presParOf" srcId="{AAAF9C00-F5D2-C842-AC9F-5EAAA3AB023E}" destId="{73F338FD-DDEF-144E-A1ED-552D5D8B490A}" srcOrd="0" destOrd="0" presId="urn:microsoft.com/office/officeart/2005/8/layout/process3"/>
    <dgm:cxn modelId="{8091A524-C736-2043-B340-C7BE07B1E814}" type="presParOf" srcId="{AAAF9C00-F5D2-C842-AC9F-5EAAA3AB023E}" destId="{F3B0BBDE-AF8F-E245-AAD8-ED84808DFF5B}" srcOrd="1" destOrd="0" presId="urn:microsoft.com/office/officeart/2005/8/layout/process3"/>
    <dgm:cxn modelId="{05919282-22E0-1741-A22B-ADF8B37C9398}" type="presParOf" srcId="{AAAF9C00-F5D2-C842-AC9F-5EAAA3AB023E}" destId="{AB0D4296-97C1-1A4F-B6A2-01C49F6130AC}" srcOrd="2" destOrd="0" presId="urn:microsoft.com/office/officeart/2005/8/layout/process3"/>
    <dgm:cxn modelId="{47C3026E-D315-0944-8D4B-8AA5C986809E}" type="presParOf" srcId="{1FF854B8-0C3D-8D41-9D03-31A63ED9738A}" destId="{80CD6742-BE67-0241-9352-0ADEAFF3CBA8}" srcOrd="1" destOrd="0" presId="urn:microsoft.com/office/officeart/2005/8/layout/process3"/>
    <dgm:cxn modelId="{0A291970-32FA-F146-B0F9-BA768BE5758C}" type="presParOf" srcId="{80CD6742-BE67-0241-9352-0ADEAFF3CBA8}" destId="{B588D16E-5511-8A4E-8A6C-894B6FC66318}" srcOrd="0" destOrd="0" presId="urn:microsoft.com/office/officeart/2005/8/layout/process3"/>
    <dgm:cxn modelId="{256CB1ED-664E-4843-BC35-56E8C39D9A4A}" type="presParOf" srcId="{1FF854B8-0C3D-8D41-9D03-31A63ED9738A}" destId="{4B6E6B47-FECC-9041-940D-E1F50E4D15F8}" srcOrd="2" destOrd="0" presId="urn:microsoft.com/office/officeart/2005/8/layout/process3"/>
    <dgm:cxn modelId="{B8F7E300-237B-0847-9605-B74AF51174CF}" type="presParOf" srcId="{4B6E6B47-FECC-9041-940D-E1F50E4D15F8}" destId="{8DD36309-DE8E-EF44-85F5-12225C16CA91}" srcOrd="0" destOrd="0" presId="urn:microsoft.com/office/officeart/2005/8/layout/process3"/>
    <dgm:cxn modelId="{891CE8C0-8310-1F4F-839B-4B4A41E914BF}" type="presParOf" srcId="{4B6E6B47-FECC-9041-940D-E1F50E4D15F8}" destId="{C36789B4-9471-BB47-8386-B04B5B5234FF}" srcOrd="1" destOrd="0" presId="urn:microsoft.com/office/officeart/2005/8/layout/process3"/>
    <dgm:cxn modelId="{79BB3612-4FEC-F440-8BDF-DF2646E4C32C}" type="presParOf" srcId="{4B6E6B47-FECC-9041-940D-E1F50E4D15F8}" destId="{901127BD-4DE2-8A4C-A915-11A1452C7D3A}" srcOrd="2" destOrd="0" presId="urn:microsoft.com/office/officeart/2005/8/layout/process3"/>
    <dgm:cxn modelId="{926E63E1-10AC-E443-9E40-EB40A54F15BF}" type="presParOf" srcId="{1FF854B8-0C3D-8D41-9D03-31A63ED9738A}" destId="{4059C8E3-F647-F042-8FCD-002C55EB478C}" srcOrd="3" destOrd="0" presId="urn:microsoft.com/office/officeart/2005/8/layout/process3"/>
    <dgm:cxn modelId="{8B5C0D49-F2C0-3A44-A464-1757B4257011}" type="presParOf" srcId="{4059C8E3-F647-F042-8FCD-002C55EB478C}" destId="{14592343-731F-554A-9AAA-93AE4BDC3336}" srcOrd="0" destOrd="0" presId="urn:microsoft.com/office/officeart/2005/8/layout/process3"/>
    <dgm:cxn modelId="{851E2D7B-5BA5-DC43-941C-A667E97991E3}" type="presParOf" srcId="{1FF854B8-0C3D-8D41-9D03-31A63ED9738A}" destId="{6E1E8898-F32D-524C-BAF5-D2CD421529D8}" srcOrd="4" destOrd="0" presId="urn:microsoft.com/office/officeart/2005/8/layout/process3"/>
    <dgm:cxn modelId="{267CA340-9FD9-1F4B-BCEB-6ED1B9D769AD}" type="presParOf" srcId="{6E1E8898-F32D-524C-BAF5-D2CD421529D8}" destId="{3BBEEEA7-4517-8142-A0E2-E85E1EB50CF2}" srcOrd="0" destOrd="0" presId="urn:microsoft.com/office/officeart/2005/8/layout/process3"/>
    <dgm:cxn modelId="{4C67E6CB-66FD-2C4A-97A6-107A51889FBE}" type="presParOf" srcId="{6E1E8898-F32D-524C-BAF5-D2CD421529D8}" destId="{9C1A11A4-6AA6-2B49-901E-312AE92E9870}" srcOrd="1" destOrd="0" presId="urn:microsoft.com/office/officeart/2005/8/layout/process3"/>
    <dgm:cxn modelId="{F6479A25-E7E3-9448-A702-DFEF73C9A3D6}" type="presParOf" srcId="{6E1E8898-F32D-524C-BAF5-D2CD421529D8}" destId="{708340AE-1A1F-E648-8A3B-C63415FD4A75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42C9A0-017B-FA4A-9282-EFD2E25E7DF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C3AFED-9675-FD4B-8AE8-5001D3C92CA8}">
      <dgm:prSet phldrT="[Текст]" phldr="0" custT="1"/>
      <dgm:spPr/>
      <dgm:t>
        <a:bodyPr/>
        <a:lstStyle/>
        <a:p>
          <a:r>
            <a:rPr lang="ru-RU" sz="2400" dirty="0"/>
            <a:t>Затраты на запуск производства</a:t>
          </a:r>
        </a:p>
      </dgm:t>
    </dgm:pt>
    <dgm:pt modelId="{1FAE252C-36AB-BE42-9AFB-854673A16CDE}" type="parTrans" cxnId="{C668AA05-B2D0-E44C-AAC9-D15F3E51594F}">
      <dgm:prSet/>
      <dgm:spPr/>
      <dgm:t>
        <a:bodyPr/>
        <a:lstStyle/>
        <a:p>
          <a:endParaRPr lang="ru-RU" sz="2400"/>
        </a:p>
      </dgm:t>
    </dgm:pt>
    <dgm:pt modelId="{22E91384-743F-5E4D-A0A5-6D5B00F05FCD}" type="sibTrans" cxnId="{C668AA05-B2D0-E44C-AAC9-D15F3E51594F}">
      <dgm:prSet/>
      <dgm:spPr/>
      <dgm:t>
        <a:bodyPr/>
        <a:lstStyle/>
        <a:p>
          <a:endParaRPr lang="ru-RU" sz="2400"/>
        </a:p>
      </dgm:t>
    </dgm:pt>
    <dgm:pt modelId="{AFE031E6-68CA-A943-A5B7-06024A378F98}">
      <dgm:prSet phldrT="[Текст]" phldr="0" custT="1"/>
      <dgm:spPr/>
      <dgm:t>
        <a:bodyPr/>
        <a:lstStyle/>
        <a:p>
          <a:r>
            <a:rPr lang="ru-RU" sz="2400" dirty="0"/>
            <a:t>Помещение и оборудование (≈ 13 млн)</a:t>
          </a:r>
        </a:p>
      </dgm:t>
    </dgm:pt>
    <dgm:pt modelId="{90586AFD-1FCE-9E4F-AF87-2BC58A66F40D}" type="parTrans" cxnId="{210D7453-B7BB-5047-94E7-C46AD2E1B7F3}">
      <dgm:prSet/>
      <dgm:spPr/>
      <dgm:t>
        <a:bodyPr/>
        <a:lstStyle/>
        <a:p>
          <a:endParaRPr lang="ru-RU" sz="2400"/>
        </a:p>
      </dgm:t>
    </dgm:pt>
    <dgm:pt modelId="{A564F2AE-553E-7D4D-A6D3-02CE07B866F6}" type="sibTrans" cxnId="{210D7453-B7BB-5047-94E7-C46AD2E1B7F3}">
      <dgm:prSet/>
      <dgm:spPr/>
      <dgm:t>
        <a:bodyPr/>
        <a:lstStyle/>
        <a:p>
          <a:endParaRPr lang="ru-RU" sz="2400"/>
        </a:p>
      </dgm:t>
    </dgm:pt>
    <dgm:pt modelId="{61E71D7D-4DBF-7549-815F-FBEED4AB9180}">
      <dgm:prSet phldrT="[Текст]" phldr="0" custT="1"/>
      <dgm:spPr/>
      <dgm:t>
        <a:bodyPr/>
        <a:lstStyle/>
        <a:p>
          <a:r>
            <a:rPr lang="ru-RU" sz="2400" dirty="0"/>
            <a:t>Производственные затраты</a:t>
          </a:r>
        </a:p>
      </dgm:t>
    </dgm:pt>
    <dgm:pt modelId="{32BE1ABA-50FB-8D43-AD15-CBEB9CDC23B8}" type="parTrans" cxnId="{A91166E2-E3CB-034E-A8B1-61A19694121D}">
      <dgm:prSet/>
      <dgm:spPr/>
      <dgm:t>
        <a:bodyPr/>
        <a:lstStyle/>
        <a:p>
          <a:endParaRPr lang="ru-RU" sz="2400"/>
        </a:p>
      </dgm:t>
    </dgm:pt>
    <dgm:pt modelId="{579E0AA3-542B-0149-B116-C7A5540E681A}" type="sibTrans" cxnId="{A91166E2-E3CB-034E-A8B1-61A19694121D}">
      <dgm:prSet/>
      <dgm:spPr/>
      <dgm:t>
        <a:bodyPr/>
        <a:lstStyle/>
        <a:p>
          <a:endParaRPr lang="ru-RU" sz="2400"/>
        </a:p>
      </dgm:t>
    </dgm:pt>
    <dgm:pt modelId="{F0AEEE06-0BE6-6C48-97DD-DF2066BC0D13}">
      <dgm:prSet phldrT="[Текст]" phldr="0" custT="1"/>
      <dgm:spPr/>
      <dgm:t>
        <a:bodyPr/>
        <a:lstStyle/>
        <a:p>
          <a:r>
            <a:rPr lang="ru-RU" sz="2400" dirty="0"/>
            <a:t>Заработная плата сотрудниками (≈270 тыс.)</a:t>
          </a:r>
        </a:p>
      </dgm:t>
    </dgm:pt>
    <dgm:pt modelId="{BB323EC2-2AC4-074B-9C28-CEC00607CB43}" type="parTrans" cxnId="{51752877-6192-D247-B024-8B0F085DAFF8}">
      <dgm:prSet/>
      <dgm:spPr/>
      <dgm:t>
        <a:bodyPr/>
        <a:lstStyle/>
        <a:p>
          <a:endParaRPr lang="ru-RU" sz="2400"/>
        </a:p>
      </dgm:t>
    </dgm:pt>
    <dgm:pt modelId="{7A650BF4-0337-BB42-B87F-B0EC7EB0900E}" type="sibTrans" cxnId="{51752877-6192-D247-B024-8B0F085DAFF8}">
      <dgm:prSet/>
      <dgm:spPr/>
      <dgm:t>
        <a:bodyPr/>
        <a:lstStyle/>
        <a:p>
          <a:endParaRPr lang="ru-RU" sz="2400"/>
        </a:p>
      </dgm:t>
    </dgm:pt>
    <dgm:pt modelId="{8C30B087-437B-7A47-B410-297049B401AC}">
      <dgm:prSet phldrT="[Текст]" phldr="0" custT="1"/>
      <dgm:spPr/>
      <dgm:t>
        <a:bodyPr/>
        <a:lstStyle/>
        <a:p>
          <a:r>
            <a:rPr lang="ru-RU" sz="2400" dirty="0"/>
            <a:t>Предполагаемая выручка</a:t>
          </a:r>
        </a:p>
      </dgm:t>
    </dgm:pt>
    <dgm:pt modelId="{F4E254F1-1619-144C-A841-352ECD3E631D}" type="parTrans" cxnId="{CBB5ECF5-470E-A646-8347-D3C3F19D441C}">
      <dgm:prSet/>
      <dgm:spPr/>
      <dgm:t>
        <a:bodyPr/>
        <a:lstStyle/>
        <a:p>
          <a:endParaRPr lang="ru-RU" sz="2400"/>
        </a:p>
      </dgm:t>
    </dgm:pt>
    <dgm:pt modelId="{9A9EC78F-75C4-B143-AAD6-7593C107CC96}" type="sibTrans" cxnId="{CBB5ECF5-470E-A646-8347-D3C3F19D441C}">
      <dgm:prSet/>
      <dgm:spPr/>
      <dgm:t>
        <a:bodyPr/>
        <a:lstStyle/>
        <a:p>
          <a:endParaRPr lang="ru-RU" sz="2400"/>
        </a:p>
      </dgm:t>
    </dgm:pt>
    <dgm:pt modelId="{27ADAA1D-9466-784A-BD02-A82E659AE976}">
      <dgm:prSet phldrT="[Текст]" phldr="0" custT="1"/>
      <dgm:spPr/>
      <dgm:t>
        <a:bodyPr/>
        <a:lstStyle/>
        <a:p>
          <a:r>
            <a:rPr lang="ru-RU" sz="2400" dirty="0" err="1"/>
            <a:t>Дигестат</a:t>
          </a:r>
          <a:r>
            <a:rPr lang="ru-RU" sz="2400" dirty="0"/>
            <a:t> (≈ 2,3 млн.)</a:t>
          </a:r>
        </a:p>
      </dgm:t>
    </dgm:pt>
    <dgm:pt modelId="{128A4AAC-D5C7-E749-992F-CCFCE392399E}" type="parTrans" cxnId="{1A50A140-3B72-F649-87FD-BEE3942EBECF}">
      <dgm:prSet/>
      <dgm:spPr/>
      <dgm:t>
        <a:bodyPr/>
        <a:lstStyle/>
        <a:p>
          <a:endParaRPr lang="ru-RU" sz="2400"/>
        </a:p>
      </dgm:t>
    </dgm:pt>
    <dgm:pt modelId="{6196A20B-3AC0-8B45-B6CA-513B4126C274}" type="sibTrans" cxnId="{1A50A140-3B72-F649-87FD-BEE3942EBECF}">
      <dgm:prSet/>
      <dgm:spPr/>
      <dgm:t>
        <a:bodyPr/>
        <a:lstStyle/>
        <a:p>
          <a:endParaRPr lang="ru-RU" sz="2400"/>
        </a:p>
      </dgm:t>
    </dgm:pt>
    <dgm:pt modelId="{160FB6F6-8725-1647-8B94-2C959C5C52C5}">
      <dgm:prSet phldrT="[Текст]" phldr="0" custT="1"/>
      <dgm:spPr/>
      <dgm:t>
        <a:bodyPr/>
        <a:lstStyle/>
        <a:p>
          <a:r>
            <a:rPr lang="ru-RU" sz="2400" dirty="0"/>
            <a:t>Метан (≈ 1,7 млн.)</a:t>
          </a:r>
        </a:p>
      </dgm:t>
    </dgm:pt>
    <dgm:pt modelId="{76B237C9-27B2-5540-B565-53B9EAEE14BF}" type="parTrans" cxnId="{4B2A9A72-1001-6449-B8AB-A009CCF2C208}">
      <dgm:prSet/>
      <dgm:spPr/>
      <dgm:t>
        <a:bodyPr/>
        <a:lstStyle/>
        <a:p>
          <a:endParaRPr lang="ru-RU" sz="2400"/>
        </a:p>
      </dgm:t>
    </dgm:pt>
    <dgm:pt modelId="{41F966C0-2AFE-574E-82E1-C456AFA25456}" type="sibTrans" cxnId="{4B2A9A72-1001-6449-B8AB-A009CCF2C208}">
      <dgm:prSet/>
      <dgm:spPr/>
      <dgm:t>
        <a:bodyPr/>
        <a:lstStyle/>
        <a:p>
          <a:endParaRPr lang="ru-RU" sz="2400"/>
        </a:p>
      </dgm:t>
    </dgm:pt>
    <dgm:pt modelId="{05E43752-C5F9-9443-B0A4-C80C22709FD6}">
      <dgm:prSet phldrT="[Текст]" phldr="0" custT="1"/>
      <dgm:spPr/>
      <dgm:t>
        <a:bodyPr/>
        <a:lstStyle/>
        <a:p>
          <a:r>
            <a:rPr lang="ru-RU" sz="2400" dirty="0"/>
            <a:t>Закупка сырья и субстрата (≈260 тыс.)</a:t>
          </a:r>
        </a:p>
      </dgm:t>
    </dgm:pt>
    <dgm:pt modelId="{E8201034-F3C1-F045-816A-27EC11E29A15}" type="parTrans" cxnId="{5F448B63-F5A0-1643-8B9D-2A28EE8A62C8}">
      <dgm:prSet/>
      <dgm:spPr/>
      <dgm:t>
        <a:bodyPr/>
        <a:lstStyle/>
        <a:p>
          <a:endParaRPr lang="ru-RU"/>
        </a:p>
      </dgm:t>
    </dgm:pt>
    <dgm:pt modelId="{E5FF3AEC-3E35-C643-8240-EF2ACAB2F4FB}" type="sibTrans" cxnId="{5F448B63-F5A0-1643-8B9D-2A28EE8A62C8}">
      <dgm:prSet/>
      <dgm:spPr/>
      <dgm:t>
        <a:bodyPr/>
        <a:lstStyle/>
        <a:p>
          <a:endParaRPr lang="ru-RU"/>
        </a:p>
      </dgm:t>
    </dgm:pt>
    <dgm:pt modelId="{ABB301E3-5CFA-B747-9B81-3DA35AEFA83D}">
      <dgm:prSet phldrT="[Текст]" phldr="0" custT="1"/>
      <dgm:spPr/>
      <dgm:t>
        <a:bodyPr/>
        <a:lstStyle/>
        <a:p>
          <a:endParaRPr lang="ru-RU" sz="2400" dirty="0"/>
        </a:p>
      </dgm:t>
    </dgm:pt>
    <dgm:pt modelId="{1C19AB3C-4463-C747-A313-5B25A11DF12B}" type="parTrans" cxnId="{75640889-F6A0-8B45-A513-01F006A5A7D3}">
      <dgm:prSet/>
      <dgm:spPr/>
      <dgm:t>
        <a:bodyPr/>
        <a:lstStyle/>
        <a:p>
          <a:endParaRPr lang="ru-RU"/>
        </a:p>
      </dgm:t>
    </dgm:pt>
    <dgm:pt modelId="{47935AB9-856F-B74A-B319-16158DC40E6B}" type="sibTrans" cxnId="{75640889-F6A0-8B45-A513-01F006A5A7D3}">
      <dgm:prSet/>
      <dgm:spPr/>
      <dgm:t>
        <a:bodyPr/>
        <a:lstStyle/>
        <a:p>
          <a:endParaRPr lang="ru-RU"/>
        </a:p>
      </dgm:t>
    </dgm:pt>
    <dgm:pt modelId="{96082E53-0E04-5146-99CF-155DBB0FD548}">
      <dgm:prSet phldrT="[Текст]" phldr="0" custT="1"/>
      <dgm:spPr/>
      <dgm:t>
        <a:bodyPr/>
        <a:lstStyle/>
        <a:p>
          <a:endParaRPr lang="ru-RU" sz="2400" dirty="0"/>
        </a:p>
      </dgm:t>
    </dgm:pt>
    <dgm:pt modelId="{055E180E-EEEF-F549-BBFA-ED15320DF714}" type="parTrans" cxnId="{615B383C-5749-784D-8340-9283E18EFB2B}">
      <dgm:prSet/>
      <dgm:spPr/>
      <dgm:t>
        <a:bodyPr/>
        <a:lstStyle/>
        <a:p>
          <a:endParaRPr lang="ru-RU"/>
        </a:p>
      </dgm:t>
    </dgm:pt>
    <dgm:pt modelId="{291E8FAA-95E6-CF44-9696-DAA84C82AABD}" type="sibTrans" cxnId="{615B383C-5749-784D-8340-9283E18EFB2B}">
      <dgm:prSet/>
      <dgm:spPr/>
      <dgm:t>
        <a:bodyPr/>
        <a:lstStyle/>
        <a:p>
          <a:endParaRPr lang="ru-RU"/>
        </a:p>
      </dgm:t>
    </dgm:pt>
    <dgm:pt modelId="{29E0A113-000A-2043-AFD3-4ADC94D0EB0E}">
      <dgm:prSet phldrT="[Текст]" phldr="0" custT="1"/>
      <dgm:spPr/>
      <dgm:t>
        <a:bodyPr/>
        <a:lstStyle/>
        <a:p>
          <a:r>
            <a:rPr lang="ru-RU" sz="2400" dirty="0"/>
            <a:t>Реклама (≈12 тыс.)</a:t>
          </a:r>
        </a:p>
      </dgm:t>
    </dgm:pt>
    <dgm:pt modelId="{591C88A2-763B-A242-94D4-4B3979FFBD4A}" type="parTrans" cxnId="{3BFE3CCA-4838-2442-9AC3-4311B75D2827}">
      <dgm:prSet/>
      <dgm:spPr/>
      <dgm:t>
        <a:bodyPr/>
        <a:lstStyle/>
        <a:p>
          <a:endParaRPr lang="ru-RU"/>
        </a:p>
      </dgm:t>
    </dgm:pt>
    <dgm:pt modelId="{61537A92-0D1A-7946-AEE1-38ACDE0A28B7}" type="sibTrans" cxnId="{3BFE3CCA-4838-2442-9AC3-4311B75D2827}">
      <dgm:prSet/>
      <dgm:spPr/>
      <dgm:t>
        <a:bodyPr/>
        <a:lstStyle/>
        <a:p>
          <a:endParaRPr lang="ru-RU"/>
        </a:p>
      </dgm:t>
    </dgm:pt>
    <dgm:pt modelId="{9F98D0F4-1BD7-C748-BC7E-AFCFD6FA599E}" type="pres">
      <dgm:prSet presAssocID="{2242C9A0-017B-FA4A-9282-EFD2E25E7DF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7AF0F9-C1B7-654D-9427-14370A7F79F0}" type="pres">
      <dgm:prSet presAssocID="{ABC3AFED-9675-FD4B-8AE8-5001D3C92CA8}" presName="composite" presStyleCnt="0"/>
      <dgm:spPr/>
    </dgm:pt>
    <dgm:pt modelId="{22D41350-7028-5640-93F1-46EF00A59846}" type="pres">
      <dgm:prSet presAssocID="{ABC3AFED-9675-FD4B-8AE8-5001D3C92CA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5ACADE-D794-3A40-A20A-EE43CF8B14B5}" type="pres">
      <dgm:prSet presAssocID="{ABC3AFED-9675-FD4B-8AE8-5001D3C92CA8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3E7A45-7878-4B41-980E-ADF81B622445}" type="pres">
      <dgm:prSet presAssocID="{22E91384-743F-5E4D-A0A5-6D5B00F05FCD}" presName="space" presStyleCnt="0"/>
      <dgm:spPr/>
    </dgm:pt>
    <dgm:pt modelId="{01E4369F-5D31-0C4D-A36F-566DEE47248D}" type="pres">
      <dgm:prSet presAssocID="{61E71D7D-4DBF-7549-815F-FBEED4AB9180}" presName="composite" presStyleCnt="0"/>
      <dgm:spPr/>
    </dgm:pt>
    <dgm:pt modelId="{47767D27-3707-834C-98D5-DE60EDFB906A}" type="pres">
      <dgm:prSet presAssocID="{61E71D7D-4DBF-7549-815F-FBEED4AB918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E33086-34EF-A941-870D-DF51764297DC}" type="pres">
      <dgm:prSet presAssocID="{61E71D7D-4DBF-7549-815F-FBEED4AB9180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AB3781-8990-AF4C-BEF5-79F18A3773A1}" type="pres">
      <dgm:prSet presAssocID="{579E0AA3-542B-0149-B116-C7A5540E681A}" presName="space" presStyleCnt="0"/>
      <dgm:spPr/>
    </dgm:pt>
    <dgm:pt modelId="{D1272B39-F7DB-F546-9BA1-08511A741EDA}" type="pres">
      <dgm:prSet presAssocID="{8C30B087-437B-7A47-B410-297049B401AC}" presName="composite" presStyleCnt="0"/>
      <dgm:spPr/>
    </dgm:pt>
    <dgm:pt modelId="{5A4A789C-4FB5-4440-81F7-119BB22BC940}" type="pres">
      <dgm:prSet presAssocID="{8C30B087-437B-7A47-B410-297049B401A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904782-5688-F24C-9B00-BF29321282D2}" type="pres">
      <dgm:prSet presAssocID="{8C30B087-437B-7A47-B410-297049B401A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4D047A-8018-234F-8693-4A688554E145}" type="presOf" srcId="{8C30B087-437B-7A47-B410-297049B401AC}" destId="{5A4A789C-4FB5-4440-81F7-119BB22BC940}" srcOrd="0" destOrd="0" presId="urn:microsoft.com/office/officeart/2005/8/layout/hList1"/>
    <dgm:cxn modelId="{C668AA05-B2D0-E44C-AAC9-D15F3E51594F}" srcId="{2242C9A0-017B-FA4A-9282-EFD2E25E7DF9}" destId="{ABC3AFED-9675-FD4B-8AE8-5001D3C92CA8}" srcOrd="0" destOrd="0" parTransId="{1FAE252C-36AB-BE42-9AFB-854673A16CDE}" sibTransId="{22E91384-743F-5E4D-A0A5-6D5B00F05FCD}"/>
    <dgm:cxn modelId="{CADF5E61-6FA0-984A-A2E8-6DA9F0C57466}" type="presOf" srcId="{AFE031E6-68CA-A943-A5B7-06024A378F98}" destId="{EF5ACADE-D794-3A40-A20A-EE43CF8B14B5}" srcOrd="0" destOrd="0" presId="urn:microsoft.com/office/officeart/2005/8/layout/hList1"/>
    <dgm:cxn modelId="{6C46D89F-5555-E446-949A-564B6F552EEE}" type="presOf" srcId="{2242C9A0-017B-FA4A-9282-EFD2E25E7DF9}" destId="{9F98D0F4-1BD7-C748-BC7E-AFCFD6FA599E}" srcOrd="0" destOrd="0" presId="urn:microsoft.com/office/officeart/2005/8/layout/hList1"/>
    <dgm:cxn modelId="{78FEB6BA-B638-A544-AB5F-2C215C97C2E2}" type="presOf" srcId="{29E0A113-000A-2043-AFD3-4ADC94D0EB0E}" destId="{AAE33086-34EF-A941-870D-DF51764297DC}" srcOrd="0" destOrd="1" presId="urn:microsoft.com/office/officeart/2005/8/layout/hList1"/>
    <dgm:cxn modelId="{C9EB07AE-F425-074E-8BAF-FDE092DEDCE9}" type="presOf" srcId="{61E71D7D-4DBF-7549-815F-FBEED4AB9180}" destId="{47767D27-3707-834C-98D5-DE60EDFB906A}" srcOrd="0" destOrd="0" presId="urn:microsoft.com/office/officeart/2005/8/layout/hList1"/>
    <dgm:cxn modelId="{615B383C-5749-784D-8340-9283E18EFB2B}" srcId="{ABC3AFED-9675-FD4B-8AE8-5001D3C92CA8}" destId="{96082E53-0E04-5146-99CF-155DBB0FD548}" srcOrd="2" destOrd="0" parTransId="{055E180E-EEEF-F549-BBFA-ED15320DF714}" sibTransId="{291E8FAA-95E6-CF44-9696-DAA84C82AABD}"/>
    <dgm:cxn modelId="{9E6D8B57-B5C4-0F45-AC2E-C5C9C5DAECFF}" type="presOf" srcId="{ABB301E3-5CFA-B747-9B81-3DA35AEFA83D}" destId="{EF5ACADE-D794-3A40-A20A-EE43CF8B14B5}" srcOrd="0" destOrd="3" presId="urn:microsoft.com/office/officeart/2005/8/layout/hList1"/>
    <dgm:cxn modelId="{75640889-F6A0-8B45-A513-01F006A5A7D3}" srcId="{ABC3AFED-9675-FD4B-8AE8-5001D3C92CA8}" destId="{ABB301E3-5CFA-B747-9B81-3DA35AEFA83D}" srcOrd="3" destOrd="0" parTransId="{1C19AB3C-4463-C747-A313-5B25A11DF12B}" sibTransId="{47935AB9-856F-B74A-B319-16158DC40E6B}"/>
    <dgm:cxn modelId="{3498B73C-990B-5D46-828F-9A864608DB1A}" type="presOf" srcId="{ABC3AFED-9675-FD4B-8AE8-5001D3C92CA8}" destId="{22D41350-7028-5640-93F1-46EF00A59846}" srcOrd="0" destOrd="0" presId="urn:microsoft.com/office/officeart/2005/8/layout/hList1"/>
    <dgm:cxn modelId="{147F63D3-6FC3-E448-B1EF-1CF596641373}" type="presOf" srcId="{F0AEEE06-0BE6-6C48-97DD-DF2066BC0D13}" destId="{AAE33086-34EF-A941-870D-DF51764297DC}" srcOrd="0" destOrd="0" presId="urn:microsoft.com/office/officeart/2005/8/layout/hList1"/>
    <dgm:cxn modelId="{4B2A9A72-1001-6449-B8AB-A009CCF2C208}" srcId="{8C30B087-437B-7A47-B410-297049B401AC}" destId="{160FB6F6-8725-1647-8B94-2C959C5C52C5}" srcOrd="1" destOrd="0" parTransId="{76B237C9-27B2-5540-B565-53B9EAEE14BF}" sibTransId="{41F966C0-2AFE-574E-82E1-C456AFA25456}"/>
    <dgm:cxn modelId="{5F448B63-F5A0-1643-8B9D-2A28EE8A62C8}" srcId="{ABC3AFED-9675-FD4B-8AE8-5001D3C92CA8}" destId="{05E43752-C5F9-9443-B0A4-C80C22709FD6}" srcOrd="1" destOrd="0" parTransId="{E8201034-F3C1-F045-816A-27EC11E29A15}" sibTransId="{E5FF3AEC-3E35-C643-8240-EF2ACAB2F4FB}"/>
    <dgm:cxn modelId="{D7D6D110-5DEF-AB47-BAB2-3159FE956D53}" type="presOf" srcId="{96082E53-0E04-5146-99CF-155DBB0FD548}" destId="{EF5ACADE-D794-3A40-A20A-EE43CF8B14B5}" srcOrd="0" destOrd="2" presId="urn:microsoft.com/office/officeart/2005/8/layout/hList1"/>
    <dgm:cxn modelId="{7FEDE5F9-B393-9249-B24D-36DEC9B734D5}" type="presOf" srcId="{27ADAA1D-9466-784A-BD02-A82E659AE976}" destId="{04904782-5688-F24C-9B00-BF29321282D2}" srcOrd="0" destOrd="0" presId="urn:microsoft.com/office/officeart/2005/8/layout/hList1"/>
    <dgm:cxn modelId="{3BFE3CCA-4838-2442-9AC3-4311B75D2827}" srcId="{61E71D7D-4DBF-7549-815F-FBEED4AB9180}" destId="{29E0A113-000A-2043-AFD3-4ADC94D0EB0E}" srcOrd="1" destOrd="0" parTransId="{591C88A2-763B-A242-94D4-4B3979FFBD4A}" sibTransId="{61537A92-0D1A-7946-AEE1-38ACDE0A28B7}"/>
    <dgm:cxn modelId="{1A50A140-3B72-F649-87FD-BEE3942EBECF}" srcId="{8C30B087-437B-7A47-B410-297049B401AC}" destId="{27ADAA1D-9466-784A-BD02-A82E659AE976}" srcOrd="0" destOrd="0" parTransId="{128A4AAC-D5C7-E749-992F-CCFCE392399E}" sibTransId="{6196A20B-3AC0-8B45-B6CA-513B4126C274}"/>
    <dgm:cxn modelId="{210D7453-B7BB-5047-94E7-C46AD2E1B7F3}" srcId="{ABC3AFED-9675-FD4B-8AE8-5001D3C92CA8}" destId="{AFE031E6-68CA-A943-A5B7-06024A378F98}" srcOrd="0" destOrd="0" parTransId="{90586AFD-1FCE-9E4F-AF87-2BC58A66F40D}" sibTransId="{A564F2AE-553E-7D4D-A6D3-02CE07B866F6}"/>
    <dgm:cxn modelId="{A91166E2-E3CB-034E-A8B1-61A19694121D}" srcId="{2242C9A0-017B-FA4A-9282-EFD2E25E7DF9}" destId="{61E71D7D-4DBF-7549-815F-FBEED4AB9180}" srcOrd="1" destOrd="0" parTransId="{32BE1ABA-50FB-8D43-AD15-CBEB9CDC23B8}" sibTransId="{579E0AA3-542B-0149-B116-C7A5540E681A}"/>
    <dgm:cxn modelId="{9D0EF021-E1AF-FB48-8DAC-EA048E6CE8AD}" type="presOf" srcId="{05E43752-C5F9-9443-B0A4-C80C22709FD6}" destId="{EF5ACADE-D794-3A40-A20A-EE43CF8B14B5}" srcOrd="0" destOrd="1" presId="urn:microsoft.com/office/officeart/2005/8/layout/hList1"/>
    <dgm:cxn modelId="{51752877-6192-D247-B024-8B0F085DAFF8}" srcId="{61E71D7D-4DBF-7549-815F-FBEED4AB9180}" destId="{F0AEEE06-0BE6-6C48-97DD-DF2066BC0D13}" srcOrd="0" destOrd="0" parTransId="{BB323EC2-2AC4-074B-9C28-CEC00607CB43}" sibTransId="{7A650BF4-0337-BB42-B87F-B0EC7EB0900E}"/>
    <dgm:cxn modelId="{CBB5ECF5-470E-A646-8347-D3C3F19D441C}" srcId="{2242C9A0-017B-FA4A-9282-EFD2E25E7DF9}" destId="{8C30B087-437B-7A47-B410-297049B401AC}" srcOrd="2" destOrd="0" parTransId="{F4E254F1-1619-144C-A841-352ECD3E631D}" sibTransId="{9A9EC78F-75C4-B143-AAD6-7593C107CC96}"/>
    <dgm:cxn modelId="{0EB3E71C-28ED-7A4A-9660-4321607D6FF0}" type="presOf" srcId="{160FB6F6-8725-1647-8B94-2C959C5C52C5}" destId="{04904782-5688-F24C-9B00-BF29321282D2}" srcOrd="0" destOrd="1" presId="urn:microsoft.com/office/officeart/2005/8/layout/hList1"/>
    <dgm:cxn modelId="{42200A6E-C786-1E4E-8DE7-912B3A6808AA}" type="presParOf" srcId="{9F98D0F4-1BD7-C748-BC7E-AFCFD6FA599E}" destId="{DF7AF0F9-C1B7-654D-9427-14370A7F79F0}" srcOrd="0" destOrd="0" presId="urn:microsoft.com/office/officeart/2005/8/layout/hList1"/>
    <dgm:cxn modelId="{3B84D874-5785-334C-8506-3E0A1F437E25}" type="presParOf" srcId="{DF7AF0F9-C1B7-654D-9427-14370A7F79F0}" destId="{22D41350-7028-5640-93F1-46EF00A59846}" srcOrd="0" destOrd="0" presId="urn:microsoft.com/office/officeart/2005/8/layout/hList1"/>
    <dgm:cxn modelId="{966A650A-CCFD-454C-AE73-BBA00C415367}" type="presParOf" srcId="{DF7AF0F9-C1B7-654D-9427-14370A7F79F0}" destId="{EF5ACADE-D794-3A40-A20A-EE43CF8B14B5}" srcOrd="1" destOrd="0" presId="urn:microsoft.com/office/officeart/2005/8/layout/hList1"/>
    <dgm:cxn modelId="{B07A1B1A-F046-9C41-B21B-239CE093CB2C}" type="presParOf" srcId="{9F98D0F4-1BD7-C748-BC7E-AFCFD6FA599E}" destId="{393E7A45-7878-4B41-980E-ADF81B622445}" srcOrd="1" destOrd="0" presId="urn:microsoft.com/office/officeart/2005/8/layout/hList1"/>
    <dgm:cxn modelId="{C51D64D3-B1E7-8E45-9570-01CE9A044618}" type="presParOf" srcId="{9F98D0F4-1BD7-C748-BC7E-AFCFD6FA599E}" destId="{01E4369F-5D31-0C4D-A36F-566DEE47248D}" srcOrd="2" destOrd="0" presId="urn:microsoft.com/office/officeart/2005/8/layout/hList1"/>
    <dgm:cxn modelId="{99DFC572-92EB-BA48-ADEA-C7D7512C096A}" type="presParOf" srcId="{01E4369F-5D31-0C4D-A36F-566DEE47248D}" destId="{47767D27-3707-834C-98D5-DE60EDFB906A}" srcOrd="0" destOrd="0" presId="urn:microsoft.com/office/officeart/2005/8/layout/hList1"/>
    <dgm:cxn modelId="{31D53879-E833-CC47-8ACA-D386B9DAC75C}" type="presParOf" srcId="{01E4369F-5D31-0C4D-A36F-566DEE47248D}" destId="{AAE33086-34EF-A941-870D-DF51764297DC}" srcOrd="1" destOrd="0" presId="urn:microsoft.com/office/officeart/2005/8/layout/hList1"/>
    <dgm:cxn modelId="{40888957-92CD-8546-94F7-2480ACB4F6AA}" type="presParOf" srcId="{9F98D0F4-1BD7-C748-BC7E-AFCFD6FA599E}" destId="{12AB3781-8990-AF4C-BEF5-79F18A3773A1}" srcOrd="3" destOrd="0" presId="urn:microsoft.com/office/officeart/2005/8/layout/hList1"/>
    <dgm:cxn modelId="{CBE6DA89-B966-A04E-9E5C-77A2FCBB8285}" type="presParOf" srcId="{9F98D0F4-1BD7-C748-BC7E-AFCFD6FA599E}" destId="{D1272B39-F7DB-F546-9BA1-08511A741EDA}" srcOrd="4" destOrd="0" presId="urn:microsoft.com/office/officeart/2005/8/layout/hList1"/>
    <dgm:cxn modelId="{1DC05F2D-9BAE-9747-BEE5-9B337E03213A}" type="presParOf" srcId="{D1272B39-F7DB-F546-9BA1-08511A741EDA}" destId="{5A4A789C-4FB5-4440-81F7-119BB22BC940}" srcOrd="0" destOrd="0" presId="urn:microsoft.com/office/officeart/2005/8/layout/hList1"/>
    <dgm:cxn modelId="{09FB2BF0-60C2-2F4D-94BA-10F28BF0C6BA}" type="presParOf" srcId="{D1272B39-F7DB-F546-9BA1-08511A741EDA}" destId="{04904782-5688-F24C-9B00-BF29321282D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0BBDE-AF8F-E245-AAD8-ED84808DFF5B}">
      <dsp:nvSpPr>
        <dsp:cNvPr id="0" name=""/>
        <dsp:cNvSpPr/>
      </dsp:nvSpPr>
      <dsp:spPr>
        <a:xfrm>
          <a:off x="4832" y="990921"/>
          <a:ext cx="2197402" cy="11764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Сырье, субстрат</a:t>
          </a:r>
        </a:p>
      </dsp:txBody>
      <dsp:txXfrm>
        <a:off x="4832" y="990921"/>
        <a:ext cx="2197402" cy="784285"/>
      </dsp:txXfrm>
    </dsp:sp>
    <dsp:sp modelId="{AB0D4296-97C1-1A4F-B6A2-01C49F6130AC}">
      <dsp:nvSpPr>
        <dsp:cNvPr id="0" name=""/>
        <dsp:cNvSpPr/>
      </dsp:nvSpPr>
      <dsp:spPr>
        <a:xfrm>
          <a:off x="454903" y="1775206"/>
          <a:ext cx="2197402" cy="1908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Органические отходы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Навоз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/>
            <a:t>Пивная дробина</a:t>
          </a:r>
          <a:endParaRPr lang="ru-RU" sz="2000" kern="1200" dirty="0"/>
        </a:p>
      </dsp:txBody>
      <dsp:txXfrm>
        <a:off x="510786" y="1831089"/>
        <a:ext cx="2085636" cy="1796234"/>
      </dsp:txXfrm>
    </dsp:sp>
    <dsp:sp modelId="{80CD6742-BE67-0241-9352-0ADEAFF3CBA8}">
      <dsp:nvSpPr>
        <dsp:cNvPr id="0" name=""/>
        <dsp:cNvSpPr/>
      </dsp:nvSpPr>
      <dsp:spPr>
        <a:xfrm>
          <a:off x="2535353" y="1109519"/>
          <a:ext cx="706210" cy="5470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2535353" y="1218937"/>
        <a:ext cx="542083" cy="328253"/>
      </dsp:txXfrm>
    </dsp:sp>
    <dsp:sp modelId="{C36789B4-9471-BB47-8386-B04B5B5234FF}">
      <dsp:nvSpPr>
        <dsp:cNvPr id="0" name=""/>
        <dsp:cNvSpPr/>
      </dsp:nvSpPr>
      <dsp:spPr>
        <a:xfrm>
          <a:off x="3534708" y="990921"/>
          <a:ext cx="2197402" cy="117642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Анаэробное брожение</a:t>
          </a:r>
        </a:p>
      </dsp:txBody>
      <dsp:txXfrm>
        <a:off x="3534708" y="990921"/>
        <a:ext cx="2197402" cy="784285"/>
      </dsp:txXfrm>
    </dsp:sp>
    <dsp:sp modelId="{901127BD-4DE2-8A4C-A915-11A1452C7D3A}">
      <dsp:nvSpPr>
        <dsp:cNvPr id="0" name=""/>
        <dsp:cNvSpPr/>
      </dsp:nvSpPr>
      <dsp:spPr>
        <a:xfrm>
          <a:off x="3984778" y="1775206"/>
          <a:ext cx="2197402" cy="1908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Гидролиз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/>
            <a:t>Кислотогенез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/>
            <a:t>Ацетогенез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/>
            <a:t>Метаногенез</a:t>
          </a:r>
          <a:endParaRPr lang="ru-RU" sz="2000" kern="1200" dirty="0"/>
        </a:p>
      </dsp:txBody>
      <dsp:txXfrm>
        <a:off x="4040661" y="1831089"/>
        <a:ext cx="2085636" cy="1796234"/>
      </dsp:txXfrm>
    </dsp:sp>
    <dsp:sp modelId="{4059C8E3-F647-F042-8FCD-002C55EB478C}">
      <dsp:nvSpPr>
        <dsp:cNvPr id="0" name=""/>
        <dsp:cNvSpPr/>
      </dsp:nvSpPr>
      <dsp:spPr>
        <a:xfrm>
          <a:off x="6065228" y="1109519"/>
          <a:ext cx="706210" cy="5470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6065228" y="1218937"/>
        <a:ext cx="542083" cy="328253"/>
      </dsp:txXfrm>
    </dsp:sp>
    <dsp:sp modelId="{9C1A11A4-6AA6-2B49-901E-312AE92E9870}">
      <dsp:nvSpPr>
        <dsp:cNvPr id="0" name=""/>
        <dsp:cNvSpPr/>
      </dsp:nvSpPr>
      <dsp:spPr>
        <a:xfrm>
          <a:off x="7064583" y="990921"/>
          <a:ext cx="2197402" cy="11764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Продукт</a:t>
          </a:r>
        </a:p>
      </dsp:txBody>
      <dsp:txXfrm>
        <a:off x="7064583" y="990921"/>
        <a:ext cx="2197402" cy="784285"/>
      </dsp:txXfrm>
    </dsp:sp>
    <dsp:sp modelId="{708340AE-1A1F-E648-8A3B-C63415FD4A75}">
      <dsp:nvSpPr>
        <dsp:cNvPr id="0" name=""/>
        <dsp:cNvSpPr/>
      </dsp:nvSpPr>
      <dsp:spPr>
        <a:xfrm>
          <a:off x="7514653" y="1775206"/>
          <a:ext cx="2197402" cy="1908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/>
            <a:t>Дигестат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Метан (биогаз)</a:t>
          </a:r>
        </a:p>
      </dsp:txBody>
      <dsp:txXfrm>
        <a:off x="7570536" y="1831089"/>
        <a:ext cx="2085636" cy="17962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41350-7028-5640-93F1-46EF00A59846}">
      <dsp:nvSpPr>
        <dsp:cNvPr id="0" name=""/>
        <dsp:cNvSpPr/>
      </dsp:nvSpPr>
      <dsp:spPr>
        <a:xfrm>
          <a:off x="2930" y="277288"/>
          <a:ext cx="2856802" cy="11427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Затраты на запуск производства</a:t>
          </a:r>
        </a:p>
      </dsp:txBody>
      <dsp:txXfrm>
        <a:off x="2930" y="277288"/>
        <a:ext cx="2856802" cy="1142720"/>
      </dsp:txXfrm>
    </dsp:sp>
    <dsp:sp modelId="{EF5ACADE-D794-3A40-A20A-EE43CF8B14B5}">
      <dsp:nvSpPr>
        <dsp:cNvPr id="0" name=""/>
        <dsp:cNvSpPr/>
      </dsp:nvSpPr>
      <dsp:spPr>
        <a:xfrm>
          <a:off x="2930" y="1420008"/>
          <a:ext cx="2856802" cy="32116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Помещение и оборудование (≈ 13 млн)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Закупка сырья и субстрата (≈260 тыс.)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kern="1200" dirty="0"/>
        </a:p>
      </dsp:txBody>
      <dsp:txXfrm>
        <a:off x="2930" y="1420008"/>
        <a:ext cx="2856802" cy="3211649"/>
      </dsp:txXfrm>
    </dsp:sp>
    <dsp:sp modelId="{47767D27-3707-834C-98D5-DE60EDFB906A}">
      <dsp:nvSpPr>
        <dsp:cNvPr id="0" name=""/>
        <dsp:cNvSpPr/>
      </dsp:nvSpPr>
      <dsp:spPr>
        <a:xfrm>
          <a:off x="3259684" y="277288"/>
          <a:ext cx="2856802" cy="11427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Производственные затраты</a:t>
          </a:r>
        </a:p>
      </dsp:txBody>
      <dsp:txXfrm>
        <a:off x="3259684" y="277288"/>
        <a:ext cx="2856802" cy="1142720"/>
      </dsp:txXfrm>
    </dsp:sp>
    <dsp:sp modelId="{AAE33086-34EF-A941-870D-DF51764297DC}">
      <dsp:nvSpPr>
        <dsp:cNvPr id="0" name=""/>
        <dsp:cNvSpPr/>
      </dsp:nvSpPr>
      <dsp:spPr>
        <a:xfrm>
          <a:off x="3259684" y="1420008"/>
          <a:ext cx="2856802" cy="32116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Заработная плата сотрудниками (≈270 тыс.)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Реклама (≈12 тыс.)</a:t>
          </a:r>
        </a:p>
      </dsp:txBody>
      <dsp:txXfrm>
        <a:off x="3259684" y="1420008"/>
        <a:ext cx="2856802" cy="3211649"/>
      </dsp:txXfrm>
    </dsp:sp>
    <dsp:sp modelId="{5A4A789C-4FB5-4440-81F7-119BB22BC940}">
      <dsp:nvSpPr>
        <dsp:cNvPr id="0" name=""/>
        <dsp:cNvSpPr/>
      </dsp:nvSpPr>
      <dsp:spPr>
        <a:xfrm>
          <a:off x="6516439" y="277288"/>
          <a:ext cx="2856802" cy="11427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Предполагаемая выручка</a:t>
          </a:r>
        </a:p>
      </dsp:txBody>
      <dsp:txXfrm>
        <a:off x="6516439" y="277288"/>
        <a:ext cx="2856802" cy="1142720"/>
      </dsp:txXfrm>
    </dsp:sp>
    <dsp:sp modelId="{04904782-5688-F24C-9B00-BF29321282D2}">
      <dsp:nvSpPr>
        <dsp:cNvPr id="0" name=""/>
        <dsp:cNvSpPr/>
      </dsp:nvSpPr>
      <dsp:spPr>
        <a:xfrm>
          <a:off x="6516439" y="1420008"/>
          <a:ext cx="2856802" cy="32116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err="1"/>
            <a:t>Дигестат</a:t>
          </a:r>
          <a:r>
            <a:rPr lang="ru-RU" sz="2400" kern="1200" dirty="0"/>
            <a:t> (≈ 2,3 млн.)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Метан (≈ 1,7 млн.)</a:t>
          </a:r>
        </a:p>
      </dsp:txBody>
      <dsp:txXfrm>
        <a:off x="6516439" y="1420008"/>
        <a:ext cx="2856802" cy="3211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B536C3-3A53-904C-91F8-0F31F5309F1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9D988-EDA7-A942-AF31-21E1FC56E1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482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9D988-EDA7-A942-AF31-21E1FC56E17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082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9D988-EDA7-A942-AF31-21E1FC56E17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040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9D988-EDA7-A942-AF31-21E1FC56E17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523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9D988-EDA7-A942-AF31-21E1FC56E17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262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C434A7-C153-A09F-1677-2CE9CF91A9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05381" y="245541"/>
            <a:ext cx="6881091" cy="2387600"/>
          </a:xfrm>
        </p:spPr>
        <p:txBody>
          <a:bodyPr anchor="b">
            <a:normAutofit/>
          </a:bodyPr>
          <a:lstStyle>
            <a:lvl1pPr algn="l">
              <a:defRPr sz="6600" b="1">
                <a:gradFill>
                  <a:gsLst>
                    <a:gs pos="0">
                      <a:srgbClr val="1F2837"/>
                    </a:gs>
                    <a:gs pos="100000">
                      <a:srgbClr val="930416"/>
                    </a:gs>
                  </a:gsLst>
                  <a:lin ang="5400000" scaled="1"/>
                </a:gra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ADDF479-710D-6EA7-32CA-52D05C48E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05381" y="2692960"/>
            <a:ext cx="5303982" cy="1201190"/>
          </a:xfrm>
        </p:spPr>
        <p:txBody>
          <a:bodyPr/>
          <a:lstStyle>
            <a:lvl1pPr marL="0" indent="0" algn="l">
              <a:buNone/>
              <a:defRPr sz="2400" b="1">
                <a:gradFill>
                  <a:gsLst>
                    <a:gs pos="0">
                      <a:srgbClr val="1F2837"/>
                    </a:gs>
                    <a:gs pos="100000">
                      <a:srgbClr val="930416"/>
                    </a:gs>
                  </a:gsLst>
                  <a:lin ang="5400000" scaled="1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C05C85-1953-65B7-EB09-BC830309B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C1F1-26C4-4172-9B9C-25E3323FD759}" type="datetimeFigureOut">
              <a:rPr lang="ru-UA" smtClean="0"/>
              <a:t>12/15/2023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5E6A84-6C92-C3F1-2284-664EB8F27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A2279F-0647-0B06-5D6D-24FF26997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A378-D246-4439-BF5A-B267547F6B8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7432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3F59FA-4008-B69F-DDDD-D0E7BE7766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246904-7DE4-9E78-7DC2-2D51390A4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91305"/>
            <a:ext cx="10515600" cy="696667"/>
          </a:xfrm>
        </p:spPr>
        <p:txBody>
          <a:bodyPr/>
          <a:lstStyle>
            <a:lvl1pPr>
              <a:defRPr>
                <a:gradFill>
                  <a:gsLst>
                    <a:gs pos="0">
                      <a:srgbClr val="1F2837"/>
                    </a:gs>
                    <a:gs pos="100000">
                      <a:srgbClr val="930416"/>
                    </a:gs>
                  </a:gsLst>
                  <a:lin ang="5400000" scaled="1"/>
                </a:gra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48CB41-F5A5-3CCE-C53C-2180C5645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577BE-2AF2-7B57-534F-F20F7682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C1F1-26C4-4172-9B9C-25E3323FD759}" type="datetimeFigureOut">
              <a:rPr lang="ru-UA" smtClean="0"/>
              <a:t>12/15/2023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5BAD4F-94F6-E737-7ABD-9AD6F0581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F009FE-9889-715F-A803-A9C5368E9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A378-D246-4439-BF5A-B267547F6B8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85283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A15709-6383-B7CD-3A33-F58CD6E56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1C90C9-1DC0-66F2-FD7C-C8DB292FD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1EB024-922C-B059-44E8-5A2D7C8DF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C1F1-26C4-4172-9B9C-25E3323FD759}" type="datetimeFigureOut">
              <a:rPr lang="ru-UA" smtClean="0"/>
              <a:t>12/15/2023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4934F8-FFFF-75B1-1219-29E392E66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2F5315-6CD0-5DA4-5148-317D42530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A378-D246-4439-BF5A-B267547F6B8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4256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22FAE-C513-5319-ECEC-CB179650E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DA89E7-4BDA-C2C8-2969-B1FD65E032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50B327-96D3-1FF9-F844-E0BFEBF38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F3775E-2D90-D078-76E2-6D1B4FD06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C1F1-26C4-4172-9B9C-25E3323FD759}" type="datetimeFigureOut">
              <a:rPr lang="ru-UA" smtClean="0"/>
              <a:t>12/15/2023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8E521B-3362-55CF-78E1-C7FD92C86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F10235-BB5F-359F-7461-6B9033920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A378-D246-4439-BF5A-B267547F6B8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99022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EB1C5D-F545-D967-21BC-55B6395C0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BA279E-5190-0946-AE0A-788F954A1D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7A6117-7357-DD14-8D62-90D63E0CE1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1CF4096-AA0F-B693-67D0-FD015B57A6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17C4E12-147A-443B-AAA5-ADB89B9953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64D3A39-040F-7ED2-CA96-53E3F1295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C1F1-26C4-4172-9B9C-25E3323FD759}" type="datetimeFigureOut">
              <a:rPr lang="ru-UA" smtClean="0"/>
              <a:t>12/15/2023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5CF1ABE-F23D-68C1-6E1A-EEF695EA8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A72639-E629-894F-50EC-2B6C2DD57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A378-D246-4439-BF5A-B267547F6B8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60214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081C7C-441B-8C99-B2EC-587B053A3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58102F1-4E55-347D-458F-78EA33EDF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C1F1-26C4-4172-9B9C-25E3323FD759}" type="datetimeFigureOut">
              <a:rPr lang="ru-UA" smtClean="0"/>
              <a:t>12/15/2023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62836F6-B9F8-75BE-E0F3-9C28A3C0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B7550AB-853E-A09D-0118-254557AE6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A378-D246-4439-BF5A-B267547F6B8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58362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3D35FFF-CAAB-D329-00EE-ACB860B98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C1F1-26C4-4172-9B9C-25E3323FD759}" type="datetimeFigureOut">
              <a:rPr lang="ru-UA" smtClean="0"/>
              <a:t>12/15/2023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90D1AA8-6CA9-8211-F114-9108B1240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38331DB-8EB7-9577-2ABE-D484B3775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A378-D246-4439-BF5A-B267547F6B8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27594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7B9513-0AA5-B151-D3A7-AC566D4B5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5F92CB-7AF8-F391-CB97-25238A421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DF566E-9D7B-4BB5-694E-C992CFF28E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B3FF36-CF8D-D492-827B-F9411FACF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C1F1-26C4-4172-9B9C-25E3323FD759}" type="datetimeFigureOut">
              <a:rPr lang="ru-UA" smtClean="0"/>
              <a:t>12/15/2023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8B6CC0-4F27-E286-415E-559FEC591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EC2092-4FBC-DF8C-541C-32428BCD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A378-D246-4439-BF5A-B267547F6B8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21319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FF6E9E-F0D2-5533-F43D-B3DC06D18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2CA1E23-9385-3720-AE59-C1EFF51158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CA51C3-55FD-79F0-6A3B-B56E80BC6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78173B-F854-92F6-9795-D99370EC6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C1F1-26C4-4172-9B9C-25E3323FD759}" type="datetimeFigureOut">
              <a:rPr lang="ru-UA" smtClean="0"/>
              <a:t>12/15/2023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E3FFAC-7A17-6429-8FF7-760E99F6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2E3B29-59C7-32C4-5620-F6DAF9B17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A378-D246-4439-BF5A-B267547F6B8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73378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260332-CDA1-D703-785D-DC33DAC1F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108723-C5C0-EEDC-0E28-8F6ED028E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9517FC-32BD-8588-D105-511631F71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C1F1-26C4-4172-9B9C-25E3323FD759}" type="datetimeFigureOut">
              <a:rPr lang="ru-UA" smtClean="0"/>
              <a:t>12/15/2023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781238-B1E5-8FCC-0D86-410BC4C05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122483-0288-A125-D629-BC678A6E3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A378-D246-4439-BF5A-B267547F6B8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46815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205FFC-7966-9967-35A6-CB353D46F8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78243A-3F91-9542-6394-F9240600A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74732C-8151-5822-7B73-8971686F5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C1F1-26C4-4172-9B9C-25E3323FD759}" type="datetimeFigureOut">
              <a:rPr lang="ru-UA" smtClean="0"/>
              <a:t>12/15/2023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E8B0AA-E7FC-4D36-DAE2-1961F9D75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252FF9-4BA8-17FD-B7B9-C6079D7A5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A378-D246-4439-BF5A-B267547F6B8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87329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A2B4AF-93C9-5C1B-B111-89D35581A7E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A7C513-DB12-FC87-53C9-2871E527F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91DB43-7EAC-FF79-13D1-82D432ECE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100EED-13FF-A1AD-6021-2A8A58802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BC1F1-26C4-4172-9B9C-25E3323FD759}" type="datetimeFigureOut">
              <a:rPr lang="ru-UA" smtClean="0"/>
              <a:t>12/15/2023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C17008-CBA2-65CF-4674-C52EB8972C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4CC673-9FDE-C067-CC50-51189B3681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1A378-D246-4439-BF5A-B267547F6B8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1244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A2564B-6035-AB02-5B0E-A8839F84F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0948" y="0"/>
            <a:ext cx="7256788" cy="3177308"/>
          </a:xfrm>
        </p:spPr>
        <p:txBody>
          <a:bodyPr anchor="ctr">
            <a:normAutofit/>
          </a:bodyPr>
          <a:lstStyle/>
          <a:p>
            <a:pPr algn="ctr"/>
            <a:r>
              <a:rPr lang="ru-RU" dirty="0">
                <a:latin typeface="+mn-lt"/>
              </a:rPr>
              <a:t>Производство удобрений из пивной дробины</a:t>
            </a:r>
            <a:endParaRPr lang="ru-UA" dirty="0"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C6FF29-5A98-E6EF-BDAC-A015374FD8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2291" y="4248728"/>
            <a:ext cx="5560291" cy="1911928"/>
          </a:xfrm>
        </p:spPr>
        <p:txBody>
          <a:bodyPr>
            <a:normAutofit/>
          </a:bodyPr>
          <a:lstStyle/>
          <a:p>
            <a:pPr algn="l"/>
            <a:r>
              <a:rPr lang="ru-RU" b="0" dirty="0"/>
              <a:t>Работу подготовили студенты 3 курса, гр. 131113:</a:t>
            </a:r>
          </a:p>
          <a:p>
            <a:pPr algn="l"/>
            <a:r>
              <a:rPr lang="ru-RU" b="0" dirty="0" err="1"/>
              <a:t>Востряков</a:t>
            </a:r>
            <a:r>
              <a:rPr lang="ru-RU" b="0" dirty="0"/>
              <a:t> Иван, </a:t>
            </a:r>
            <a:r>
              <a:rPr lang="ru-RU" b="0" dirty="0" err="1"/>
              <a:t>Сементеева</a:t>
            </a:r>
            <a:r>
              <a:rPr lang="ru-RU" b="0" dirty="0"/>
              <a:t> Валентина, </a:t>
            </a:r>
            <a:r>
              <a:rPr lang="ru-RU" b="0" dirty="0" err="1"/>
              <a:t>Тюрнин</a:t>
            </a:r>
            <a:r>
              <a:rPr lang="ru-RU" b="0" dirty="0"/>
              <a:t> Михаил, Богатова Ксения, Петрушина Влада</a:t>
            </a:r>
            <a:endParaRPr lang="ru-UA" b="0" dirty="0"/>
          </a:p>
        </p:txBody>
      </p:sp>
    </p:spTree>
    <p:extLst>
      <p:ext uri="{BB962C8B-B14F-4D97-AF65-F5344CB8AC3E}">
        <p14:creationId xmlns:p14="http://schemas.microsoft.com/office/powerpoint/2010/main" val="1166788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6255" y="208177"/>
            <a:ext cx="10515600" cy="696667"/>
          </a:xfrm>
        </p:spPr>
        <p:txBody>
          <a:bodyPr/>
          <a:lstStyle/>
          <a:p>
            <a:pPr algn="ctr"/>
            <a:r>
              <a:rPr lang="ru-RU" dirty="0"/>
              <a:t>Общая информация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497945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Цель проекта: реализовать технологию производства продукта (технология является патентом).</a:t>
            </a:r>
          </a:p>
          <a:p>
            <a:pPr marL="0" indent="0" algn="just">
              <a:buNone/>
            </a:pPr>
            <a:r>
              <a:rPr lang="ru-RU" dirty="0"/>
              <a:t> </a:t>
            </a:r>
          </a:p>
          <a:p>
            <a:pPr marL="0" indent="0" algn="just">
              <a:buNone/>
            </a:pPr>
            <a:r>
              <a:rPr lang="ru-RU" dirty="0"/>
              <a:t>Продуктом нашего проекта является удобрение, полученное путем анаэробного сбраживания пивной дробины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6D9BC1-FAD4-3EA9-FD0D-640C1E40C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735" y="1825625"/>
            <a:ext cx="4743155" cy="31739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5E02E8-7BA8-DB36-E845-D8DD237422BE}"/>
              </a:ext>
            </a:extLst>
          </p:cNvPr>
          <p:cNvSpPr txBox="1"/>
          <p:nvPr/>
        </p:nvSpPr>
        <p:spPr>
          <a:xfrm>
            <a:off x="8087382" y="4999587"/>
            <a:ext cx="2477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Удобрение (продукт)</a:t>
            </a:r>
          </a:p>
        </p:txBody>
      </p:sp>
    </p:spTree>
    <p:extLst>
      <p:ext uri="{BB962C8B-B14F-4D97-AF65-F5344CB8AC3E}">
        <p14:creationId xmlns:p14="http://schemas.microsoft.com/office/powerpoint/2010/main" val="13706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291305"/>
            <a:ext cx="10220036" cy="696667"/>
          </a:xfrm>
        </p:spPr>
        <p:txBody>
          <a:bodyPr/>
          <a:lstStyle/>
          <a:p>
            <a:pPr algn="ctr"/>
            <a:r>
              <a:rPr lang="ru-RU" dirty="0"/>
              <a:t>Бизнес-модель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7888" y="1425589"/>
            <a:ext cx="5895109" cy="461212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Поставщики: агропромышленные комплексы, фермерские угодья, пивоварни и пивоваренные заводы, а также мусороперерабатывающие заводы.</a:t>
            </a:r>
          </a:p>
          <a:p>
            <a:pPr marL="0" indent="0" algn="just">
              <a:buNone/>
            </a:pPr>
            <a:r>
              <a:rPr lang="ru-RU" dirty="0"/>
              <a:t>Реализация товара будет осуществляться в специализированных фермерских магазинах, продукт будет выпускаться под собственной торговой маркой.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7237" y="3149599"/>
            <a:ext cx="1348507" cy="42487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Навоз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39310" y="3103416"/>
            <a:ext cx="1348508" cy="51723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Пив. дробина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69258" y="3149599"/>
            <a:ext cx="1401619" cy="42487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Орг. мусор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45674" y="1246910"/>
            <a:ext cx="2456872" cy="50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Поставка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17237" y="2216407"/>
            <a:ext cx="1348507" cy="5822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АПК, ферм. угодья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39310" y="2216406"/>
            <a:ext cx="1338117" cy="582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Пивоварни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86000" y="2216406"/>
            <a:ext cx="1368136" cy="582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Мусоропер</a:t>
            </a:r>
            <a:r>
              <a:rPr lang="ru-RU" dirty="0"/>
              <a:t>. заводы</a:t>
            </a:r>
          </a:p>
        </p:txBody>
      </p:sp>
      <p:cxnSp>
        <p:nvCxnSpPr>
          <p:cNvPr id="16" name="Прямая соединительная линия 15"/>
          <p:cNvCxnSpPr>
            <a:stCxn id="7" idx="2"/>
            <a:endCxn id="8" idx="0"/>
          </p:cNvCxnSpPr>
          <p:nvPr/>
        </p:nvCxnSpPr>
        <p:spPr>
          <a:xfrm flipH="1">
            <a:off x="1191491" y="1754910"/>
            <a:ext cx="1782619" cy="4614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7" idx="2"/>
            <a:endCxn id="10" idx="0"/>
          </p:cNvCxnSpPr>
          <p:nvPr/>
        </p:nvCxnSpPr>
        <p:spPr>
          <a:xfrm flipH="1">
            <a:off x="2970068" y="1754910"/>
            <a:ext cx="4042" cy="4614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7" idx="2"/>
            <a:endCxn id="9" idx="0"/>
          </p:cNvCxnSpPr>
          <p:nvPr/>
        </p:nvCxnSpPr>
        <p:spPr>
          <a:xfrm>
            <a:off x="2974110" y="1754910"/>
            <a:ext cx="1634259" cy="4614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8" idx="2"/>
            <a:endCxn id="4" idx="0"/>
          </p:cNvCxnSpPr>
          <p:nvPr/>
        </p:nvCxnSpPr>
        <p:spPr>
          <a:xfrm>
            <a:off x="1191491" y="2798618"/>
            <a:ext cx="0" cy="3509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8" idx="2"/>
            <a:endCxn id="6" idx="0"/>
          </p:cNvCxnSpPr>
          <p:nvPr/>
        </p:nvCxnSpPr>
        <p:spPr>
          <a:xfrm>
            <a:off x="1191491" y="2798618"/>
            <a:ext cx="1778577" cy="3509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stCxn id="10" idx="2"/>
            <a:endCxn id="6" idx="0"/>
          </p:cNvCxnSpPr>
          <p:nvPr/>
        </p:nvCxnSpPr>
        <p:spPr>
          <a:xfrm>
            <a:off x="2970068" y="2798618"/>
            <a:ext cx="0" cy="3509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9" idx="2"/>
            <a:endCxn id="5" idx="0"/>
          </p:cNvCxnSpPr>
          <p:nvPr/>
        </p:nvCxnSpPr>
        <p:spPr>
          <a:xfrm>
            <a:off x="4608369" y="2798618"/>
            <a:ext cx="5195" cy="3047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2114837" y="3888829"/>
            <a:ext cx="1710460" cy="61883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Предприятие</a:t>
            </a:r>
          </a:p>
        </p:txBody>
      </p:sp>
      <p:cxnSp>
        <p:nvCxnSpPr>
          <p:cNvPr id="32" name="Прямая со стрелкой 31"/>
          <p:cNvCxnSpPr>
            <a:stCxn id="4" idx="2"/>
            <a:endCxn id="30" idx="0"/>
          </p:cNvCxnSpPr>
          <p:nvPr/>
        </p:nvCxnSpPr>
        <p:spPr>
          <a:xfrm>
            <a:off x="1191491" y="3574472"/>
            <a:ext cx="1778576" cy="314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6" idx="2"/>
            <a:endCxn id="30" idx="0"/>
          </p:cNvCxnSpPr>
          <p:nvPr/>
        </p:nvCxnSpPr>
        <p:spPr>
          <a:xfrm flipH="1">
            <a:off x="2970067" y="3574472"/>
            <a:ext cx="1" cy="314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5" idx="2"/>
            <a:endCxn id="30" idx="0"/>
          </p:cNvCxnSpPr>
          <p:nvPr/>
        </p:nvCxnSpPr>
        <p:spPr>
          <a:xfrm flipH="1">
            <a:off x="2970067" y="3620654"/>
            <a:ext cx="1643497" cy="268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2114837" y="4978720"/>
            <a:ext cx="1710460" cy="60036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Реализация продукта</a:t>
            </a:r>
          </a:p>
        </p:txBody>
      </p:sp>
      <p:cxnSp>
        <p:nvCxnSpPr>
          <p:cNvPr id="45" name="Прямая со стрелкой 44"/>
          <p:cNvCxnSpPr>
            <a:stCxn id="30" idx="2"/>
            <a:endCxn id="43" idx="0"/>
          </p:cNvCxnSpPr>
          <p:nvPr/>
        </p:nvCxnSpPr>
        <p:spPr>
          <a:xfrm>
            <a:off x="2970067" y="4507665"/>
            <a:ext cx="0" cy="471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119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291305"/>
            <a:ext cx="9462655" cy="696667"/>
          </a:xfrm>
        </p:spPr>
        <p:txBody>
          <a:bodyPr/>
          <a:lstStyle/>
          <a:p>
            <a:pPr algn="ctr"/>
            <a:r>
              <a:rPr lang="ru-RU" dirty="0"/>
              <a:t>Основные конкуренты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478" y="1407102"/>
            <a:ext cx="2914650" cy="11383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437" y="2545411"/>
            <a:ext cx="2806412" cy="12389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1273" y="3096808"/>
            <a:ext cx="2133600" cy="19501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32478" y="2825369"/>
            <a:ext cx="2914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«Грин-</a:t>
            </a:r>
            <a:r>
              <a:rPr lang="ru-RU" dirty="0" err="1"/>
              <a:t>Пикъ</a:t>
            </a:r>
            <a:r>
              <a:rPr lang="ru-RU" dirty="0"/>
              <a:t>», г. Ковров, Владимирская обл.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84437" y="3436314"/>
            <a:ext cx="2806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«</a:t>
            </a:r>
            <a:r>
              <a:rPr lang="ru-RU" dirty="0" err="1"/>
              <a:t>Биофлорекс</a:t>
            </a:r>
            <a:r>
              <a:rPr lang="ru-RU" dirty="0"/>
              <a:t>», </a:t>
            </a:r>
          </a:p>
          <a:p>
            <a:pPr algn="ctr"/>
            <a:r>
              <a:rPr lang="ru-RU" dirty="0"/>
              <a:t>с. </a:t>
            </a:r>
            <a:r>
              <a:rPr lang="ru-RU" dirty="0" err="1"/>
              <a:t>Ворожанка</a:t>
            </a:r>
            <a:r>
              <a:rPr lang="ru-RU" dirty="0"/>
              <a:t>, Воронежская обл.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51273" y="5046919"/>
            <a:ext cx="2133600" cy="1215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ООО «</a:t>
            </a:r>
            <a:r>
              <a:rPr lang="ru-RU" dirty="0" err="1"/>
              <a:t>Биохимресурс</a:t>
            </a:r>
            <a:r>
              <a:rPr lang="ru-RU" dirty="0"/>
              <a:t>», </a:t>
            </a:r>
          </a:p>
          <a:p>
            <a:pPr algn="ctr"/>
            <a:r>
              <a:rPr lang="ru-RU" dirty="0"/>
              <a:t>г. Владимир, Владимирская обл.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5235" y="4359644"/>
            <a:ext cx="35098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 также: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ООО «Сейм-ОК», г. Володарск, Нижегородская обл.;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ООО «</a:t>
            </a:r>
            <a:r>
              <a:rPr lang="ru-RU" dirty="0" err="1"/>
              <a:t>Биотех</a:t>
            </a:r>
            <a:r>
              <a:rPr lang="ru-RU" dirty="0"/>
              <a:t>», г. Красноярск, Красноярский край.</a:t>
            </a:r>
          </a:p>
        </p:txBody>
      </p:sp>
    </p:spTree>
    <p:extLst>
      <p:ext uri="{BB962C8B-B14F-4D97-AF65-F5344CB8AC3E}">
        <p14:creationId xmlns:p14="http://schemas.microsoft.com/office/powerpoint/2010/main" val="1687685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291305"/>
            <a:ext cx="9139382" cy="696667"/>
          </a:xfrm>
        </p:spPr>
        <p:txBody>
          <a:bodyPr/>
          <a:lstStyle/>
          <a:p>
            <a:pPr algn="ctr"/>
            <a:r>
              <a:rPr lang="ru-RU" dirty="0"/>
              <a:t>Сырье и субстраты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9747" y="1244138"/>
            <a:ext cx="10580253" cy="47566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В качестве сырья берется навоз крупнорогатого скота с АПК и фермерских хозяйств, также оттуда, частично, можно получать и органические отходы (пищевые отходы). Пивная дробина будет поставляться с пивоварен и пивоваренных заводов, а с мусороперерабатывающих заводов только органические пищевые отходы.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7517" y="4473391"/>
            <a:ext cx="2563104" cy="17087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157" y="2597535"/>
            <a:ext cx="2520208" cy="33882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636" y="2365992"/>
            <a:ext cx="2086866" cy="15403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06781" y="6072249"/>
            <a:ext cx="183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Пивная дробина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02834" y="6132126"/>
            <a:ext cx="2501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Навоз (субстрат 2)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0825" y="3839298"/>
            <a:ext cx="2520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Органические отходы</a:t>
            </a:r>
          </a:p>
          <a:p>
            <a:pPr algn="ctr"/>
            <a:r>
              <a:rPr lang="ru-RU" dirty="0"/>
              <a:t>(субстрат 1)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46196" t="29302" r="6691" b="3"/>
          <a:stretch/>
        </p:blipFill>
        <p:spPr>
          <a:xfrm>
            <a:off x="4511860" y="2635248"/>
            <a:ext cx="3143920" cy="258779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97713" y="5241251"/>
            <a:ext cx="2372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Метанообразующие</a:t>
            </a:r>
            <a:r>
              <a:rPr lang="ru-RU" dirty="0"/>
              <a:t> бактерии</a:t>
            </a:r>
          </a:p>
        </p:txBody>
      </p:sp>
    </p:spTree>
    <p:extLst>
      <p:ext uri="{BB962C8B-B14F-4D97-AF65-F5344CB8AC3E}">
        <p14:creationId xmlns:p14="http://schemas.microsoft.com/office/powerpoint/2010/main" val="152152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291305"/>
            <a:ext cx="9767455" cy="696667"/>
          </a:xfrm>
        </p:spPr>
        <p:txBody>
          <a:bodyPr/>
          <a:lstStyle/>
          <a:p>
            <a:pPr algn="ctr"/>
            <a:r>
              <a:rPr lang="ru-RU" dirty="0"/>
              <a:t>Оборудование</a:t>
            </a:r>
          </a:p>
        </p:txBody>
      </p:sp>
      <p:pic>
        <p:nvPicPr>
          <p:cNvPr id="6" name="Рисунок 5" descr="Изображение выглядит как зарисовка, рисунок, диаграмма, текст&#10;&#10;Автоматически созданное описание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500" b="12079"/>
          <a:stretch/>
        </p:blipFill>
        <p:spPr bwMode="auto">
          <a:xfrm>
            <a:off x="7407564" y="1425713"/>
            <a:ext cx="3200400" cy="44040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C43A64-4540-1667-DFCB-181C9B17D4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5" r="10154" b="17456"/>
          <a:stretch/>
        </p:blipFill>
        <p:spPr>
          <a:xfrm>
            <a:off x="1985818" y="1425714"/>
            <a:ext cx="4997200" cy="44040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71818" y="5898159"/>
            <a:ext cx="142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Метантенки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679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291305"/>
            <a:ext cx="8908473" cy="696667"/>
          </a:xfrm>
        </p:spPr>
        <p:txBody>
          <a:bodyPr/>
          <a:lstStyle/>
          <a:p>
            <a:pPr algn="ctr"/>
            <a:r>
              <a:rPr lang="ru-RU" dirty="0"/>
              <a:t>Продукт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1722" y="1542296"/>
            <a:ext cx="10734028" cy="9044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Основным продуктом являются удобрения, однако в процессе их производства также производится метан в виде побочного продукта.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321" y="2901117"/>
            <a:ext cx="3553437" cy="23685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119" y="2901117"/>
            <a:ext cx="3994406" cy="24145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05843" y="5315704"/>
            <a:ext cx="310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Метан (биогаз)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49919" y="5315704"/>
            <a:ext cx="293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Дигестат</a:t>
            </a:r>
            <a:r>
              <a:rPr lang="ru-RU" dirty="0"/>
              <a:t> (удобрение)</a:t>
            </a:r>
          </a:p>
        </p:txBody>
      </p:sp>
    </p:spTree>
    <p:extLst>
      <p:ext uri="{BB962C8B-B14F-4D97-AF65-F5344CB8AC3E}">
        <p14:creationId xmlns:p14="http://schemas.microsoft.com/office/powerpoint/2010/main" val="1813132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291305"/>
            <a:ext cx="10099964" cy="696667"/>
          </a:xfrm>
        </p:spPr>
        <p:txBody>
          <a:bodyPr/>
          <a:lstStyle/>
          <a:p>
            <a:pPr algn="ctr"/>
            <a:r>
              <a:rPr lang="ru-RU" dirty="0"/>
              <a:t>Технология производства*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E2D2395E-F4B7-B9D7-DD72-D3FB9E8011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158548"/>
              </p:ext>
            </p:extLst>
          </p:nvPr>
        </p:nvGraphicFramePr>
        <p:xfrm>
          <a:off x="1375172" y="1148029"/>
          <a:ext cx="9716889" cy="4674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C723B7B-69F2-5FF8-47D2-63233FC83A59}"/>
              </a:ext>
            </a:extLst>
          </p:cNvPr>
          <p:cNvSpPr txBox="1"/>
          <p:nvPr/>
        </p:nvSpPr>
        <p:spPr>
          <a:xfrm>
            <a:off x="1099939" y="5792904"/>
            <a:ext cx="6245424" cy="378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*Патент принадлежит ГНИУ ВНИИМЗ</a:t>
            </a:r>
          </a:p>
        </p:txBody>
      </p:sp>
    </p:spTree>
    <p:extLst>
      <p:ext uri="{BB962C8B-B14F-4D97-AF65-F5344CB8AC3E}">
        <p14:creationId xmlns:p14="http://schemas.microsoft.com/office/powerpoint/2010/main" val="3145456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291305"/>
            <a:ext cx="10312400" cy="696667"/>
          </a:xfrm>
        </p:spPr>
        <p:txBody>
          <a:bodyPr/>
          <a:lstStyle/>
          <a:p>
            <a:pPr algn="ctr"/>
            <a:r>
              <a:rPr lang="ru-RU" dirty="0"/>
              <a:t>Потребители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0859" y="1291582"/>
            <a:ext cx="5389920" cy="476289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Биологическое удобрение (</a:t>
            </a:r>
            <a:r>
              <a:rPr lang="ru-RU" dirty="0" err="1"/>
              <a:t>дигестат</a:t>
            </a:r>
            <a:r>
              <a:rPr lang="ru-RU" dirty="0"/>
              <a:t>) ориентирован в первую очередь на АПК и фермерские хозяйства, поставляющие на рынок продукцию с маркировками «ЭКО» и «БИО», для производства которых используются исключительно органические и биологические удобрения.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Также в качестве потребителей рассматриваются и другие АПК и фермерские хозяйства, а также частные землевладельцы.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B6A9E9-9073-3EE8-211F-D96B5C4FE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79" y="1291582"/>
            <a:ext cx="5216563" cy="34757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A5CE55-0111-7A9B-E1E9-029D4F2DA975}"/>
              </a:ext>
            </a:extLst>
          </p:cNvPr>
          <p:cNvSpPr txBox="1"/>
          <p:nvPr/>
        </p:nvSpPr>
        <p:spPr>
          <a:xfrm rot="10800000" flipV="1">
            <a:off x="7107971" y="4767376"/>
            <a:ext cx="4102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ООО «Северодвинский агрокомбинат»</a:t>
            </a:r>
          </a:p>
        </p:txBody>
      </p:sp>
    </p:spTree>
    <p:extLst>
      <p:ext uri="{BB962C8B-B14F-4D97-AF65-F5344CB8AC3E}">
        <p14:creationId xmlns:p14="http://schemas.microsoft.com/office/powerpoint/2010/main" val="2040335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291306"/>
            <a:ext cx="10210800" cy="743168"/>
          </a:xfrm>
        </p:spPr>
        <p:txBody>
          <a:bodyPr/>
          <a:lstStyle/>
          <a:p>
            <a:pPr algn="ctr"/>
            <a:r>
              <a:rPr lang="ru-RU" dirty="0"/>
              <a:t>Финансы проекта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946F70C-6FB6-6534-BFC7-30FBAE5045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927887"/>
              </p:ext>
            </p:extLst>
          </p:nvPr>
        </p:nvGraphicFramePr>
        <p:xfrm>
          <a:off x="1143000" y="1268016"/>
          <a:ext cx="9376172" cy="4908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11075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2091" y="1906450"/>
            <a:ext cx="10367818" cy="3045100"/>
          </a:xfrm>
        </p:spPr>
        <p:txBody>
          <a:bodyPr>
            <a:noAutofit/>
          </a:bodyPr>
          <a:lstStyle/>
          <a:p>
            <a:pPr algn="ctr"/>
            <a:r>
              <a:rPr lang="ru-RU" sz="9600" b="1" i="1" dirty="0"/>
              <a:t>Спасибо</a:t>
            </a:r>
            <a:br>
              <a:rPr lang="ru-RU" sz="9600" b="1" i="1" dirty="0"/>
            </a:br>
            <a:r>
              <a:rPr lang="ru-RU" sz="9600" b="1" i="1" dirty="0"/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0456242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414</Words>
  <Application>Microsoft Office PowerPoint</Application>
  <PresentationFormat>Широкоэкранный</PresentationFormat>
  <Paragraphs>76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Производство удобрений из пивной дробины</vt:lpstr>
      <vt:lpstr>Общая информация</vt:lpstr>
      <vt:lpstr>Бизнес-модель</vt:lpstr>
      <vt:lpstr>Основные конкуренты</vt:lpstr>
      <vt:lpstr>Сырье и субстраты</vt:lpstr>
      <vt:lpstr>Оборудование</vt:lpstr>
      <vt:lpstr>Продукт</vt:lpstr>
      <vt:lpstr>Технология производства*</vt:lpstr>
      <vt:lpstr>Потребители</vt:lpstr>
      <vt:lpstr>Финансы проекта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1</cp:lastModifiedBy>
  <cp:revision>17</cp:revision>
  <dcterms:created xsi:type="dcterms:W3CDTF">2023-02-03T10:10:53Z</dcterms:created>
  <dcterms:modified xsi:type="dcterms:W3CDTF">2023-12-15T09:22:45Z</dcterms:modified>
</cp:coreProperties>
</file>