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6" r:id="rId8"/>
    <p:sldId id="263" r:id="rId9"/>
    <p:sldId id="265" r:id="rId10"/>
    <p:sldId id="267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99167F-D0D7-FCA3-F079-B319803F2BCC}" v="18" dt="2024-12-08T20:23:03.133"/>
    <p1510:client id="{95DC6AE5-0A8F-8947-3D8E-3D6EC209C52D}" v="151" dt="2024-12-10T13:42:23.537"/>
    <p1510:client id="{C86539F7-F934-22C3-EE8C-2D629681AAAD}" v="236" dt="2024-12-08T20:45:13.2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0C6662-9E81-437C-AEC5-210BD5CB313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5A79215-D84E-440F-B4FD-1C03C05329F3}">
      <dgm:prSet/>
      <dgm:spPr/>
      <dgm:t>
        <a:bodyPr/>
        <a:lstStyle/>
        <a:p>
          <a:pPr rtl="0"/>
          <a:r>
            <a:rPr lang="ru-RU" dirty="0"/>
            <a:t>Цель: создание поисковой платформы с актуальными данными об объектах</a:t>
          </a:r>
          <a:r>
            <a:rPr lang="ru-RU" dirty="0">
              <a:latin typeface="Aptos Display" panose="020F0302020204030204"/>
            </a:rPr>
            <a:t> </a:t>
          </a:r>
          <a:r>
            <a:rPr lang="ru-RU" dirty="0"/>
            <a:t> недвижимости </a:t>
          </a:r>
          <a:r>
            <a:rPr lang="ru-RU" dirty="0">
              <a:latin typeface="Aptos Display" panose="020F0302020204030204"/>
            </a:rPr>
            <a:t>всех видов собственности г</a:t>
          </a:r>
          <a:r>
            <a:rPr lang="ru-RU" dirty="0"/>
            <a:t>. Электросталь</a:t>
          </a:r>
          <a:endParaRPr lang="en-US" dirty="0"/>
        </a:p>
      </dgm:t>
    </dgm:pt>
    <dgm:pt modelId="{FA3D21C6-9AD9-4C83-AB6E-1E04C0E354B5}" type="parTrans" cxnId="{768C35C6-5196-4DFF-AE1F-80C3189714DA}">
      <dgm:prSet/>
      <dgm:spPr/>
      <dgm:t>
        <a:bodyPr/>
        <a:lstStyle/>
        <a:p>
          <a:endParaRPr lang="en-US"/>
        </a:p>
      </dgm:t>
    </dgm:pt>
    <dgm:pt modelId="{FE1ED89A-BE15-4FC5-ABE3-73D47C9B4A4A}" type="sibTrans" cxnId="{768C35C6-5196-4DFF-AE1F-80C3189714DA}">
      <dgm:prSet/>
      <dgm:spPr/>
      <dgm:t>
        <a:bodyPr/>
        <a:lstStyle/>
        <a:p>
          <a:endParaRPr lang="en-US"/>
        </a:p>
      </dgm:t>
    </dgm:pt>
    <dgm:pt modelId="{9393B935-0E50-4AEE-AF22-D75C162BFF30}">
      <dgm:prSet/>
      <dgm:spPr/>
      <dgm:t>
        <a:bodyPr/>
        <a:lstStyle/>
        <a:p>
          <a:pPr rtl="0"/>
          <a:r>
            <a:rPr lang="ru-RU" dirty="0"/>
            <a:t>Актуальность: доступные для продажи и аренды площади </a:t>
          </a:r>
          <a:r>
            <a:rPr lang="ru-RU" dirty="0">
              <a:latin typeface="Aptos Display" panose="020F0302020204030204"/>
            </a:rPr>
            <a:t>муниципалитета в</a:t>
          </a:r>
          <a:r>
            <a:rPr lang="ru-RU" dirty="0"/>
            <a:t> г. Электросталь в полной мере не отражены на существующих порталах</a:t>
          </a:r>
          <a:endParaRPr lang="en-US" dirty="0"/>
        </a:p>
      </dgm:t>
    </dgm:pt>
    <dgm:pt modelId="{3CA36039-CE13-48B6-BFE8-5A23BB7B2A7D}" type="parTrans" cxnId="{B5F1A4DD-3BF8-4BDD-9B9F-A2E5D131EDE5}">
      <dgm:prSet/>
      <dgm:spPr/>
      <dgm:t>
        <a:bodyPr/>
        <a:lstStyle/>
        <a:p>
          <a:endParaRPr lang="en-US"/>
        </a:p>
      </dgm:t>
    </dgm:pt>
    <dgm:pt modelId="{BEDA82BE-CCF7-43AC-ADCC-8EC5536A3173}" type="sibTrans" cxnId="{B5F1A4DD-3BF8-4BDD-9B9F-A2E5D131EDE5}">
      <dgm:prSet/>
      <dgm:spPr/>
      <dgm:t>
        <a:bodyPr/>
        <a:lstStyle/>
        <a:p>
          <a:endParaRPr lang="en-US"/>
        </a:p>
      </dgm:t>
    </dgm:pt>
    <dgm:pt modelId="{C42CEBF3-EAEE-4135-A7F7-4D3450E4B6CB}">
      <dgm:prSet/>
      <dgm:spPr/>
      <dgm:t>
        <a:bodyPr/>
        <a:lstStyle/>
        <a:p>
          <a:pPr rtl="0"/>
          <a:r>
            <a:rPr lang="ru-RU" dirty="0"/>
            <a:t>Значимость: создание данного портала позволит получить наиболее актуальную и не всегда известную информацию об объектах аренды и продажи</a:t>
          </a:r>
          <a:r>
            <a:rPr lang="ru-RU" dirty="0">
              <a:latin typeface="Aptos Display" panose="020F0302020204030204"/>
            </a:rPr>
            <a:t> как принадлежащих</a:t>
          </a:r>
          <a:r>
            <a:rPr lang="ru-RU" dirty="0"/>
            <a:t> </a:t>
          </a:r>
          <a:r>
            <a:rPr lang="ru-RU" dirty="0">
              <a:latin typeface="Aptos Display" panose="020F0302020204030204"/>
            </a:rPr>
            <a:t>муниципалитету, так и частным собственникам </a:t>
          </a:r>
          <a:endParaRPr lang="en-US" dirty="0"/>
        </a:p>
      </dgm:t>
    </dgm:pt>
    <dgm:pt modelId="{A2D8B449-547A-4ADC-928C-2C898A1F58C0}" type="parTrans" cxnId="{64D4A793-B4CA-474B-B90A-EBC58AF45AF8}">
      <dgm:prSet/>
      <dgm:spPr/>
      <dgm:t>
        <a:bodyPr/>
        <a:lstStyle/>
        <a:p>
          <a:endParaRPr lang="en-US"/>
        </a:p>
      </dgm:t>
    </dgm:pt>
    <dgm:pt modelId="{95736A24-593F-4E0E-BC72-F10C3C64BEB6}" type="sibTrans" cxnId="{64D4A793-B4CA-474B-B90A-EBC58AF45AF8}">
      <dgm:prSet/>
      <dgm:spPr/>
      <dgm:t>
        <a:bodyPr/>
        <a:lstStyle/>
        <a:p>
          <a:endParaRPr lang="en-US"/>
        </a:p>
      </dgm:t>
    </dgm:pt>
    <dgm:pt modelId="{69FAE63D-3BBD-460E-8C77-7060B00CF9F9}" type="pres">
      <dgm:prSet presAssocID="{F10C6662-9E81-437C-AEC5-210BD5CB3137}" presName="linear" presStyleCnt="0">
        <dgm:presLayoutVars>
          <dgm:animLvl val="lvl"/>
          <dgm:resizeHandles val="exact"/>
        </dgm:presLayoutVars>
      </dgm:prSet>
      <dgm:spPr/>
    </dgm:pt>
    <dgm:pt modelId="{1412CC2D-79D4-44B0-97F9-98C62E5011C6}" type="pres">
      <dgm:prSet presAssocID="{95A79215-D84E-440F-B4FD-1C03C05329F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30635BD-EF9C-4BD6-9281-2E47222A0AD9}" type="pres">
      <dgm:prSet presAssocID="{FE1ED89A-BE15-4FC5-ABE3-73D47C9B4A4A}" presName="spacer" presStyleCnt="0"/>
      <dgm:spPr/>
    </dgm:pt>
    <dgm:pt modelId="{ADFA40B7-7226-4D9C-84F3-8D4A0D5B86E5}" type="pres">
      <dgm:prSet presAssocID="{9393B935-0E50-4AEE-AF22-D75C162BFF3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8059AAE-2D35-4433-A520-4544CADA9B3F}" type="pres">
      <dgm:prSet presAssocID="{BEDA82BE-CCF7-43AC-ADCC-8EC5536A3173}" presName="spacer" presStyleCnt="0"/>
      <dgm:spPr/>
    </dgm:pt>
    <dgm:pt modelId="{B7A6702C-8D0E-45B4-B1FA-ACA6E399727A}" type="pres">
      <dgm:prSet presAssocID="{C42CEBF3-EAEE-4135-A7F7-4D3450E4B6C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B798717-B894-43B0-8939-9B918C4B6D49}" type="presOf" srcId="{9393B935-0E50-4AEE-AF22-D75C162BFF30}" destId="{ADFA40B7-7226-4D9C-84F3-8D4A0D5B86E5}" srcOrd="0" destOrd="0" presId="urn:microsoft.com/office/officeart/2005/8/layout/vList2"/>
    <dgm:cxn modelId="{06B8E117-574A-4802-83DA-B92E431EBFBE}" type="presOf" srcId="{C42CEBF3-EAEE-4135-A7F7-4D3450E4B6CB}" destId="{B7A6702C-8D0E-45B4-B1FA-ACA6E399727A}" srcOrd="0" destOrd="0" presId="urn:microsoft.com/office/officeart/2005/8/layout/vList2"/>
    <dgm:cxn modelId="{64D4A793-B4CA-474B-B90A-EBC58AF45AF8}" srcId="{F10C6662-9E81-437C-AEC5-210BD5CB3137}" destId="{C42CEBF3-EAEE-4135-A7F7-4D3450E4B6CB}" srcOrd="2" destOrd="0" parTransId="{A2D8B449-547A-4ADC-928C-2C898A1F58C0}" sibTransId="{95736A24-593F-4E0E-BC72-F10C3C64BEB6}"/>
    <dgm:cxn modelId="{32D7A294-55DD-4349-808F-A08142504E5C}" type="presOf" srcId="{F10C6662-9E81-437C-AEC5-210BD5CB3137}" destId="{69FAE63D-3BBD-460E-8C77-7060B00CF9F9}" srcOrd="0" destOrd="0" presId="urn:microsoft.com/office/officeart/2005/8/layout/vList2"/>
    <dgm:cxn modelId="{6127F795-7473-4546-9992-156844E6DBD5}" type="presOf" srcId="{95A79215-D84E-440F-B4FD-1C03C05329F3}" destId="{1412CC2D-79D4-44B0-97F9-98C62E5011C6}" srcOrd="0" destOrd="0" presId="urn:microsoft.com/office/officeart/2005/8/layout/vList2"/>
    <dgm:cxn modelId="{768C35C6-5196-4DFF-AE1F-80C3189714DA}" srcId="{F10C6662-9E81-437C-AEC5-210BD5CB3137}" destId="{95A79215-D84E-440F-B4FD-1C03C05329F3}" srcOrd="0" destOrd="0" parTransId="{FA3D21C6-9AD9-4C83-AB6E-1E04C0E354B5}" sibTransId="{FE1ED89A-BE15-4FC5-ABE3-73D47C9B4A4A}"/>
    <dgm:cxn modelId="{B5F1A4DD-3BF8-4BDD-9B9F-A2E5D131EDE5}" srcId="{F10C6662-9E81-437C-AEC5-210BD5CB3137}" destId="{9393B935-0E50-4AEE-AF22-D75C162BFF30}" srcOrd="1" destOrd="0" parTransId="{3CA36039-CE13-48B6-BFE8-5A23BB7B2A7D}" sibTransId="{BEDA82BE-CCF7-43AC-ADCC-8EC5536A3173}"/>
    <dgm:cxn modelId="{A78FE436-A993-4EE9-B05F-34970888E8BE}" type="presParOf" srcId="{69FAE63D-3BBD-460E-8C77-7060B00CF9F9}" destId="{1412CC2D-79D4-44B0-97F9-98C62E5011C6}" srcOrd="0" destOrd="0" presId="urn:microsoft.com/office/officeart/2005/8/layout/vList2"/>
    <dgm:cxn modelId="{D9CE9453-437E-4AC9-9727-5BA4266FB5BC}" type="presParOf" srcId="{69FAE63D-3BBD-460E-8C77-7060B00CF9F9}" destId="{030635BD-EF9C-4BD6-9281-2E47222A0AD9}" srcOrd="1" destOrd="0" presId="urn:microsoft.com/office/officeart/2005/8/layout/vList2"/>
    <dgm:cxn modelId="{1FF3DCE4-3387-4F87-94E5-A1D2CFB6C4A8}" type="presParOf" srcId="{69FAE63D-3BBD-460E-8C77-7060B00CF9F9}" destId="{ADFA40B7-7226-4D9C-84F3-8D4A0D5B86E5}" srcOrd="2" destOrd="0" presId="urn:microsoft.com/office/officeart/2005/8/layout/vList2"/>
    <dgm:cxn modelId="{41E0F176-41A0-43B9-867F-E7F03B82D231}" type="presParOf" srcId="{69FAE63D-3BBD-460E-8C77-7060B00CF9F9}" destId="{E8059AAE-2D35-4433-A520-4544CADA9B3F}" srcOrd="3" destOrd="0" presId="urn:microsoft.com/office/officeart/2005/8/layout/vList2"/>
    <dgm:cxn modelId="{E5685FAE-983F-476B-B993-35A7068D64D1}" type="presParOf" srcId="{69FAE63D-3BBD-460E-8C77-7060B00CF9F9}" destId="{B7A6702C-8D0E-45B4-B1FA-ACA6E399727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9B3048-A9EB-4E7E-8FEB-227E54DCA29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6C3F137-470F-4B1C-8356-5B8125CDC557}">
      <dgm:prSet/>
      <dgm:spPr/>
      <dgm:t>
        <a:bodyPr/>
        <a:lstStyle/>
        <a:p>
          <a:r>
            <a:rPr lang="ru-RU">
              <a:latin typeface="Aptos Display" panose="020F0302020204030204"/>
            </a:rPr>
            <a:t>1.Невозможность</a:t>
          </a:r>
          <a:r>
            <a:rPr lang="ru-RU"/>
            <a:t> быстро получить всю необходимую информацию о рассматриваемом объекте</a:t>
          </a:r>
          <a:endParaRPr lang="en-US"/>
        </a:p>
      </dgm:t>
    </dgm:pt>
    <dgm:pt modelId="{7A30B3B9-71A0-4230-91EF-E7AA801C69AE}" type="parTrans" cxnId="{B824DA1E-8C4D-4FE5-889D-373BBAF1E003}">
      <dgm:prSet/>
      <dgm:spPr/>
      <dgm:t>
        <a:bodyPr/>
        <a:lstStyle/>
        <a:p>
          <a:endParaRPr lang="en-US"/>
        </a:p>
      </dgm:t>
    </dgm:pt>
    <dgm:pt modelId="{B99B45C8-AD4B-45AC-8D78-1A23ED92776A}" type="sibTrans" cxnId="{B824DA1E-8C4D-4FE5-889D-373BBAF1E003}">
      <dgm:prSet/>
      <dgm:spPr/>
      <dgm:t>
        <a:bodyPr/>
        <a:lstStyle/>
        <a:p>
          <a:endParaRPr lang="en-US"/>
        </a:p>
      </dgm:t>
    </dgm:pt>
    <dgm:pt modelId="{DFFE8597-6F78-449B-A1A0-4C4572403B0C}">
      <dgm:prSet/>
      <dgm:spPr/>
      <dgm:t>
        <a:bodyPr/>
        <a:lstStyle/>
        <a:p>
          <a:pPr rtl="0"/>
          <a:r>
            <a:rPr lang="ru-RU">
              <a:latin typeface="Aptos Display" panose="020F0302020204030204"/>
            </a:rPr>
            <a:t>2.Широкая</a:t>
          </a:r>
          <a:r>
            <a:rPr lang="ru-RU"/>
            <a:t> ориентированность существующих сайтов на все категории недвижимости</a:t>
          </a:r>
          <a:r>
            <a:rPr lang="ru-RU">
              <a:latin typeface="Aptos Display" panose="020F0302020204030204"/>
            </a:rPr>
            <a:t> во многих городах</a:t>
          </a:r>
          <a:endParaRPr lang="en-US"/>
        </a:p>
      </dgm:t>
    </dgm:pt>
    <dgm:pt modelId="{D9498582-6E08-4B80-ADE2-F702A7078F5D}" type="parTrans" cxnId="{AE49FABE-918C-416D-95AD-E09D43BC08AD}">
      <dgm:prSet/>
      <dgm:spPr/>
      <dgm:t>
        <a:bodyPr/>
        <a:lstStyle/>
        <a:p>
          <a:endParaRPr lang="en-US"/>
        </a:p>
      </dgm:t>
    </dgm:pt>
    <dgm:pt modelId="{80DDD29B-BD80-4FDB-8EDC-6325038D78E4}" type="sibTrans" cxnId="{AE49FABE-918C-416D-95AD-E09D43BC08AD}">
      <dgm:prSet/>
      <dgm:spPr/>
      <dgm:t>
        <a:bodyPr/>
        <a:lstStyle/>
        <a:p>
          <a:endParaRPr lang="en-US"/>
        </a:p>
      </dgm:t>
    </dgm:pt>
    <dgm:pt modelId="{EC3A956D-C99C-424F-8644-6BEB94E50882}">
      <dgm:prSet/>
      <dgm:spPr/>
      <dgm:t>
        <a:bodyPr/>
        <a:lstStyle/>
        <a:p>
          <a:r>
            <a:rPr lang="ru-RU">
              <a:latin typeface="Aptos Display" panose="020F0302020204030204"/>
            </a:rPr>
            <a:t>3.Предоставление</a:t>
          </a:r>
          <a:r>
            <a:rPr lang="ru-RU"/>
            <a:t> неполной или неактуальной информации об объектах</a:t>
          </a:r>
          <a:endParaRPr lang="en-US"/>
        </a:p>
      </dgm:t>
    </dgm:pt>
    <dgm:pt modelId="{EDA47FA2-CD2F-4344-8C9B-D2F6CBA5A13F}" type="parTrans" cxnId="{7D8CDCFA-C713-449F-8C68-B35D6804C00A}">
      <dgm:prSet/>
      <dgm:spPr/>
      <dgm:t>
        <a:bodyPr/>
        <a:lstStyle/>
        <a:p>
          <a:endParaRPr lang="en-US"/>
        </a:p>
      </dgm:t>
    </dgm:pt>
    <dgm:pt modelId="{80545A01-2125-428D-A47B-0AB6D24BD0DA}" type="sibTrans" cxnId="{7D8CDCFA-C713-449F-8C68-B35D6804C00A}">
      <dgm:prSet/>
      <dgm:spPr/>
      <dgm:t>
        <a:bodyPr/>
        <a:lstStyle/>
        <a:p>
          <a:endParaRPr lang="en-US"/>
        </a:p>
      </dgm:t>
    </dgm:pt>
    <dgm:pt modelId="{6BF4EC7D-73B1-491C-AD81-89A6E1BD2CA8}" type="pres">
      <dgm:prSet presAssocID="{749B3048-A9EB-4E7E-8FEB-227E54DCA292}" presName="outerComposite" presStyleCnt="0">
        <dgm:presLayoutVars>
          <dgm:chMax val="5"/>
          <dgm:dir/>
          <dgm:resizeHandles val="exact"/>
        </dgm:presLayoutVars>
      </dgm:prSet>
      <dgm:spPr/>
    </dgm:pt>
    <dgm:pt modelId="{05C35CE0-4A79-4D7A-955C-B5B7EC8341A0}" type="pres">
      <dgm:prSet presAssocID="{749B3048-A9EB-4E7E-8FEB-227E54DCA292}" presName="dummyMaxCanvas" presStyleCnt="0">
        <dgm:presLayoutVars/>
      </dgm:prSet>
      <dgm:spPr/>
    </dgm:pt>
    <dgm:pt modelId="{0C03AA23-C793-4CE4-B89E-C3D2CE271405}" type="pres">
      <dgm:prSet presAssocID="{749B3048-A9EB-4E7E-8FEB-227E54DCA292}" presName="ThreeNodes_1" presStyleLbl="node1" presStyleIdx="0" presStyleCnt="3">
        <dgm:presLayoutVars>
          <dgm:bulletEnabled val="1"/>
        </dgm:presLayoutVars>
      </dgm:prSet>
      <dgm:spPr/>
    </dgm:pt>
    <dgm:pt modelId="{9C4DFCDB-A7F2-4F42-9EBF-CD7607D5812E}" type="pres">
      <dgm:prSet presAssocID="{749B3048-A9EB-4E7E-8FEB-227E54DCA292}" presName="ThreeNodes_2" presStyleLbl="node1" presStyleIdx="1" presStyleCnt="3">
        <dgm:presLayoutVars>
          <dgm:bulletEnabled val="1"/>
        </dgm:presLayoutVars>
      </dgm:prSet>
      <dgm:spPr/>
    </dgm:pt>
    <dgm:pt modelId="{4712CECF-F570-456C-AD61-573098450D03}" type="pres">
      <dgm:prSet presAssocID="{749B3048-A9EB-4E7E-8FEB-227E54DCA292}" presName="ThreeNodes_3" presStyleLbl="node1" presStyleIdx="2" presStyleCnt="3">
        <dgm:presLayoutVars>
          <dgm:bulletEnabled val="1"/>
        </dgm:presLayoutVars>
      </dgm:prSet>
      <dgm:spPr/>
    </dgm:pt>
    <dgm:pt modelId="{ADFD73E1-5596-481D-85CE-BFBBB1106BAE}" type="pres">
      <dgm:prSet presAssocID="{749B3048-A9EB-4E7E-8FEB-227E54DCA292}" presName="ThreeConn_1-2" presStyleLbl="fgAccFollowNode1" presStyleIdx="0" presStyleCnt="2">
        <dgm:presLayoutVars>
          <dgm:bulletEnabled val="1"/>
        </dgm:presLayoutVars>
      </dgm:prSet>
      <dgm:spPr/>
    </dgm:pt>
    <dgm:pt modelId="{35E305B0-7AB5-41DF-9F4B-5362E4D5415E}" type="pres">
      <dgm:prSet presAssocID="{749B3048-A9EB-4E7E-8FEB-227E54DCA292}" presName="ThreeConn_2-3" presStyleLbl="fgAccFollowNode1" presStyleIdx="1" presStyleCnt="2">
        <dgm:presLayoutVars>
          <dgm:bulletEnabled val="1"/>
        </dgm:presLayoutVars>
      </dgm:prSet>
      <dgm:spPr/>
    </dgm:pt>
    <dgm:pt modelId="{80CD5A35-66A1-4FFB-83B6-83EDD9B30AED}" type="pres">
      <dgm:prSet presAssocID="{749B3048-A9EB-4E7E-8FEB-227E54DCA292}" presName="ThreeNodes_1_text" presStyleLbl="node1" presStyleIdx="2" presStyleCnt="3">
        <dgm:presLayoutVars>
          <dgm:bulletEnabled val="1"/>
        </dgm:presLayoutVars>
      </dgm:prSet>
      <dgm:spPr/>
    </dgm:pt>
    <dgm:pt modelId="{1A238D07-57A9-4F17-A56E-AB5E4D064F70}" type="pres">
      <dgm:prSet presAssocID="{749B3048-A9EB-4E7E-8FEB-227E54DCA292}" presName="ThreeNodes_2_text" presStyleLbl="node1" presStyleIdx="2" presStyleCnt="3">
        <dgm:presLayoutVars>
          <dgm:bulletEnabled val="1"/>
        </dgm:presLayoutVars>
      </dgm:prSet>
      <dgm:spPr/>
    </dgm:pt>
    <dgm:pt modelId="{706E6989-4503-42BB-9EDA-DF561D01554F}" type="pres">
      <dgm:prSet presAssocID="{749B3048-A9EB-4E7E-8FEB-227E54DCA29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BBE9309-49A4-4ED3-A7E3-5B46D285254D}" type="presOf" srcId="{EC3A956D-C99C-424F-8644-6BEB94E50882}" destId="{706E6989-4503-42BB-9EDA-DF561D01554F}" srcOrd="1" destOrd="0" presId="urn:microsoft.com/office/officeart/2005/8/layout/vProcess5"/>
    <dgm:cxn modelId="{B824DA1E-8C4D-4FE5-889D-373BBAF1E003}" srcId="{749B3048-A9EB-4E7E-8FEB-227E54DCA292}" destId="{06C3F137-470F-4B1C-8356-5B8125CDC557}" srcOrd="0" destOrd="0" parTransId="{7A30B3B9-71A0-4230-91EF-E7AA801C69AE}" sibTransId="{B99B45C8-AD4B-45AC-8D78-1A23ED92776A}"/>
    <dgm:cxn modelId="{25B4D538-FB1D-4906-9DCF-D417F01ADD91}" type="presOf" srcId="{B99B45C8-AD4B-45AC-8D78-1A23ED92776A}" destId="{ADFD73E1-5596-481D-85CE-BFBBB1106BAE}" srcOrd="0" destOrd="0" presId="urn:microsoft.com/office/officeart/2005/8/layout/vProcess5"/>
    <dgm:cxn modelId="{D86EDB66-AA93-4893-8EEC-4CB7602B4A70}" type="presOf" srcId="{DFFE8597-6F78-449B-A1A0-4C4572403B0C}" destId="{9C4DFCDB-A7F2-4F42-9EBF-CD7607D5812E}" srcOrd="0" destOrd="0" presId="urn:microsoft.com/office/officeart/2005/8/layout/vProcess5"/>
    <dgm:cxn modelId="{82AFA16B-ABB5-407A-B0E3-9E96E9C94AD2}" type="presOf" srcId="{EC3A956D-C99C-424F-8644-6BEB94E50882}" destId="{4712CECF-F570-456C-AD61-573098450D03}" srcOrd="0" destOrd="0" presId="urn:microsoft.com/office/officeart/2005/8/layout/vProcess5"/>
    <dgm:cxn modelId="{0D3AFD4F-C805-48C2-A9D0-977808CF72A8}" type="presOf" srcId="{06C3F137-470F-4B1C-8356-5B8125CDC557}" destId="{80CD5A35-66A1-4FFB-83B6-83EDD9B30AED}" srcOrd="1" destOrd="0" presId="urn:microsoft.com/office/officeart/2005/8/layout/vProcess5"/>
    <dgm:cxn modelId="{D7BCFF95-70E6-4D3C-8224-5FDC18D3F4E2}" type="presOf" srcId="{80DDD29B-BD80-4FDB-8EDC-6325038D78E4}" destId="{35E305B0-7AB5-41DF-9F4B-5362E4D5415E}" srcOrd="0" destOrd="0" presId="urn:microsoft.com/office/officeart/2005/8/layout/vProcess5"/>
    <dgm:cxn modelId="{AE49FABE-918C-416D-95AD-E09D43BC08AD}" srcId="{749B3048-A9EB-4E7E-8FEB-227E54DCA292}" destId="{DFFE8597-6F78-449B-A1A0-4C4572403B0C}" srcOrd="1" destOrd="0" parTransId="{D9498582-6E08-4B80-ADE2-F702A7078F5D}" sibTransId="{80DDD29B-BD80-4FDB-8EDC-6325038D78E4}"/>
    <dgm:cxn modelId="{A5BF27E7-4FB2-49CD-8DF1-E41C18086021}" type="presOf" srcId="{DFFE8597-6F78-449B-A1A0-4C4572403B0C}" destId="{1A238D07-57A9-4F17-A56E-AB5E4D064F70}" srcOrd="1" destOrd="0" presId="urn:microsoft.com/office/officeart/2005/8/layout/vProcess5"/>
    <dgm:cxn modelId="{B581FFF2-0E22-4372-A4A0-FCA9662703BD}" type="presOf" srcId="{749B3048-A9EB-4E7E-8FEB-227E54DCA292}" destId="{6BF4EC7D-73B1-491C-AD81-89A6E1BD2CA8}" srcOrd="0" destOrd="0" presId="urn:microsoft.com/office/officeart/2005/8/layout/vProcess5"/>
    <dgm:cxn modelId="{FE1496F3-621F-4744-9A41-B37CE46B5725}" type="presOf" srcId="{06C3F137-470F-4B1C-8356-5B8125CDC557}" destId="{0C03AA23-C793-4CE4-B89E-C3D2CE271405}" srcOrd="0" destOrd="0" presId="urn:microsoft.com/office/officeart/2005/8/layout/vProcess5"/>
    <dgm:cxn modelId="{7D8CDCFA-C713-449F-8C68-B35D6804C00A}" srcId="{749B3048-A9EB-4E7E-8FEB-227E54DCA292}" destId="{EC3A956D-C99C-424F-8644-6BEB94E50882}" srcOrd="2" destOrd="0" parTransId="{EDA47FA2-CD2F-4344-8C9B-D2F6CBA5A13F}" sibTransId="{80545A01-2125-428D-A47B-0AB6D24BD0DA}"/>
    <dgm:cxn modelId="{FAB4340B-BAA6-40E2-B95D-CD1A6BB35F40}" type="presParOf" srcId="{6BF4EC7D-73B1-491C-AD81-89A6E1BD2CA8}" destId="{05C35CE0-4A79-4D7A-955C-B5B7EC8341A0}" srcOrd="0" destOrd="0" presId="urn:microsoft.com/office/officeart/2005/8/layout/vProcess5"/>
    <dgm:cxn modelId="{CD64CB96-E61B-469E-9920-1969573B3F01}" type="presParOf" srcId="{6BF4EC7D-73B1-491C-AD81-89A6E1BD2CA8}" destId="{0C03AA23-C793-4CE4-B89E-C3D2CE271405}" srcOrd="1" destOrd="0" presId="urn:microsoft.com/office/officeart/2005/8/layout/vProcess5"/>
    <dgm:cxn modelId="{A981141A-16F6-49BB-8D1B-9F46E54607E2}" type="presParOf" srcId="{6BF4EC7D-73B1-491C-AD81-89A6E1BD2CA8}" destId="{9C4DFCDB-A7F2-4F42-9EBF-CD7607D5812E}" srcOrd="2" destOrd="0" presId="urn:microsoft.com/office/officeart/2005/8/layout/vProcess5"/>
    <dgm:cxn modelId="{F35999E8-E7B9-450D-8400-4411CD4F7C86}" type="presParOf" srcId="{6BF4EC7D-73B1-491C-AD81-89A6E1BD2CA8}" destId="{4712CECF-F570-456C-AD61-573098450D03}" srcOrd="3" destOrd="0" presId="urn:microsoft.com/office/officeart/2005/8/layout/vProcess5"/>
    <dgm:cxn modelId="{75276FEE-537F-43FB-868F-BB2BF86FB344}" type="presParOf" srcId="{6BF4EC7D-73B1-491C-AD81-89A6E1BD2CA8}" destId="{ADFD73E1-5596-481D-85CE-BFBBB1106BAE}" srcOrd="4" destOrd="0" presId="urn:microsoft.com/office/officeart/2005/8/layout/vProcess5"/>
    <dgm:cxn modelId="{6DB181F4-DA9A-4738-A5A9-F7E1EE3EFB6D}" type="presParOf" srcId="{6BF4EC7D-73B1-491C-AD81-89A6E1BD2CA8}" destId="{35E305B0-7AB5-41DF-9F4B-5362E4D5415E}" srcOrd="5" destOrd="0" presId="urn:microsoft.com/office/officeart/2005/8/layout/vProcess5"/>
    <dgm:cxn modelId="{BD39710E-0D09-49AE-B5FF-BC521BEED8B6}" type="presParOf" srcId="{6BF4EC7D-73B1-491C-AD81-89A6E1BD2CA8}" destId="{80CD5A35-66A1-4FFB-83B6-83EDD9B30AED}" srcOrd="6" destOrd="0" presId="urn:microsoft.com/office/officeart/2005/8/layout/vProcess5"/>
    <dgm:cxn modelId="{DBF3AD16-6052-4C02-8265-D92D27DCDDBD}" type="presParOf" srcId="{6BF4EC7D-73B1-491C-AD81-89A6E1BD2CA8}" destId="{1A238D07-57A9-4F17-A56E-AB5E4D064F70}" srcOrd="7" destOrd="0" presId="urn:microsoft.com/office/officeart/2005/8/layout/vProcess5"/>
    <dgm:cxn modelId="{C7F2A2BF-968B-4F6E-B7B3-11B3A8261B77}" type="presParOf" srcId="{6BF4EC7D-73B1-491C-AD81-89A6E1BD2CA8}" destId="{706E6989-4503-42BB-9EDA-DF561D01554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0A8437-EF2D-4532-A806-DAAE14F6D79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3D61578-899F-4041-9BB1-287B0FB8E125}">
      <dgm:prSet/>
      <dgm:spPr/>
      <dgm:t>
        <a:bodyPr/>
        <a:lstStyle/>
        <a:p>
          <a:r>
            <a:rPr lang="ru-RU" dirty="0"/>
            <a:t>Создание </a:t>
          </a:r>
          <a:r>
            <a:rPr lang="ru-RU" dirty="0" err="1"/>
            <a:t>геопортала</a:t>
          </a:r>
          <a:r>
            <a:rPr lang="ru-RU" dirty="0"/>
            <a:t> с размещением всех имеющихся предложений о покупке и продаже недвижимости, для поиска по определенным критериям</a:t>
          </a:r>
          <a:endParaRPr lang="en-US" dirty="0"/>
        </a:p>
      </dgm:t>
    </dgm:pt>
    <dgm:pt modelId="{28C4015C-ADE0-4699-B624-C7BF36EA6791}" type="parTrans" cxnId="{83F535C7-5D01-4E68-931C-5D2B35CB0F66}">
      <dgm:prSet/>
      <dgm:spPr/>
      <dgm:t>
        <a:bodyPr/>
        <a:lstStyle/>
        <a:p>
          <a:endParaRPr lang="en-US"/>
        </a:p>
      </dgm:t>
    </dgm:pt>
    <dgm:pt modelId="{5E9B0FFB-11AF-418D-9EF5-8C90C7755073}" type="sibTrans" cxnId="{83F535C7-5D01-4E68-931C-5D2B35CB0F66}">
      <dgm:prSet/>
      <dgm:spPr/>
      <dgm:t>
        <a:bodyPr/>
        <a:lstStyle/>
        <a:p>
          <a:endParaRPr lang="en-US"/>
        </a:p>
      </dgm:t>
    </dgm:pt>
    <dgm:pt modelId="{10236C7C-E039-448C-ABCC-FFF9CD2CE640}">
      <dgm:prSet/>
      <dgm:spPr/>
      <dgm:t>
        <a:bodyPr/>
        <a:lstStyle/>
        <a:p>
          <a:r>
            <a:rPr lang="ru-RU" dirty="0"/>
            <a:t>На портале предусмотрены более конкретные и специальные фильтры, в сравнении с существующими ресурсами по поиску недвижимости</a:t>
          </a:r>
          <a:endParaRPr lang="en-US" dirty="0"/>
        </a:p>
      </dgm:t>
    </dgm:pt>
    <dgm:pt modelId="{C9959B7B-6539-4E03-95AA-E7E9814246D3}" type="parTrans" cxnId="{F928B491-A20D-40C1-8B0A-26D38D82CA65}">
      <dgm:prSet/>
      <dgm:spPr/>
      <dgm:t>
        <a:bodyPr/>
        <a:lstStyle/>
        <a:p>
          <a:endParaRPr lang="en-US"/>
        </a:p>
      </dgm:t>
    </dgm:pt>
    <dgm:pt modelId="{68F47371-8146-44DB-BE26-75462A9ECCA2}" type="sibTrans" cxnId="{F928B491-A20D-40C1-8B0A-26D38D82CA65}">
      <dgm:prSet/>
      <dgm:spPr/>
      <dgm:t>
        <a:bodyPr/>
        <a:lstStyle/>
        <a:p>
          <a:endParaRPr lang="en-US"/>
        </a:p>
      </dgm:t>
    </dgm:pt>
    <dgm:pt modelId="{BBED506A-FECC-4AF1-8E24-EDE1CFD14495}">
      <dgm:prSet/>
      <dgm:spPr/>
      <dgm:t>
        <a:bodyPr/>
        <a:lstStyle/>
        <a:p>
          <a:pPr rtl="0"/>
          <a:r>
            <a:rPr lang="ru-RU" dirty="0"/>
            <a:t>Размещение наиболее актуальной и полной информации об объектах, доступных для аренды и продажи</a:t>
          </a:r>
          <a:r>
            <a:rPr lang="ru-RU" dirty="0">
              <a:latin typeface="Aptos Display" panose="020F0302020204030204"/>
            </a:rPr>
            <a:t>, добавление новых объявлений о незадействованных площадях муниципалитета</a:t>
          </a:r>
          <a:endParaRPr lang="en-US" dirty="0"/>
        </a:p>
      </dgm:t>
    </dgm:pt>
    <dgm:pt modelId="{5E95EBE0-4FD5-4B47-A07A-E5C2FD795D65}" type="parTrans" cxnId="{EC9BBF40-3448-4BE2-8538-83893B9185B0}">
      <dgm:prSet/>
      <dgm:spPr/>
      <dgm:t>
        <a:bodyPr/>
        <a:lstStyle/>
        <a:p>
          <a:endParaRPr lang="en-US"/>
        </a:p>
      </dgm:t>
    </dgm:pt>
    <dgm:pt modelId="{266429D0-6CA0-4FFA-BB3C-BFD0D8366E0C}" type="sibTrans" cxnId="{EC9BBF40-3448-4BE2-8538-83893B9185B0}">
      <dgm:prSet/>
      <dgm:spPr/>
      <dgm:t>
        <a:bodyPr/>
        <a:lstStyle/>
        <a:p>
          <a:endParaRPr lang="en-US"/>
        </a:p>
      </dgm:t>
    </dgm:pt>
    <dgm:pt modelId="{E8A98DBF-432D-42E8-8D00-B9473DDD0D9D}" type="pres">
      <dgm:prSet presAssocID="{890A8437-EF2D-4532-A806-DAAE14F6D792}" presName="linear" presStyleCnt="0">
        <dgm:presLayoutVars>
          <dgm:animLvl val="lvl"/>
          <dgm:resizeHandles val="exact"/>
        </dgm:presLayoutVars>
      </dgm:prSet>
      <dgm:spPr/>
    </dgm:pt>
    <dgm:pt modelId="{B6A65CF8-AFCF-40F1-B61F-E3D098738F10}" type="pres">
      <dgm:prSet presAssocID="{83D61578-899F-4041-9BB1-287B0FB8E12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C55A2A8-AF88-4F97-A1D4-C6B0D276C3E0}" type="pres">
      <dgm:prSet presAssocID="{5E9B0FFB-11AF-418D-9EF5-8C90C7755073}" presName="spacer" presStyleCnt="0"/>
      <dgm:spPr/>
    </dgm:pt>
    <dgm:pt modelId="{794AA534-541F-4983-834A-1499E5E9F8CF}" type="pres">
      <dgm:prSet presAssocID="{10236C7C-E039-448C-ABCC-FFF9CD2CE64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4CBF452-3EB3-4888-98E3-92559D4E4A94}" type="pres">
      <dgm:prSet presAssocID="{68F47371-8146-44DB-BE26-75462A9ECCA2}" presName="spacer" presStyleCnt="0"/>
      <dgm:spPr/>
    </dgm:pt>
    <dgm:pt modelId="{CCE220CE-4F32-40DF-B428-D9B739B8A2F9}" type="pres">
      <dgm:prSet presAssocID="{BBED506A-FECC-4AF1-8E24-EDE1CFD1449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C9BBF40-3448-4BE2-8538-83893B9185B0}" srcId="{890A8437-EF2D-4532-A806-DAAE14F6D792}" destId="{BBED506A-FECC-4AF1-8E24-EDE1CFD14495}" srcOrd="2" destOrd="0" parTransId="{5E95EBE0-4FD5-4B47-A07A-E5C2FD795D65}" sibTransId="{266429D0-6CA0-4FFA-BB3C-BFD0D8366E0C}"/>
    <dgm:cxn modelId="{BE9DDA4B-B184-4E1D-AC1B-ECF321EDE792}" type="presOf" srcId="{BBED506A-FECC-4AF1-8E24-EDE1CFD14495}" destId="{CCE220CE-4F32-40DF-B428-D9B739B8A2F9}" srcOrd="0" destOrd="0" presId="urn:microsoft.com/office/officeart/2005/8/layout/vList2"/>
    <dgm:cxn modelId="{57D02C4D-EDF4-4506-B459-0220C0475A2D}" type="presOf" srcId="{10236C7C-E039-448C-ABCC-FFF9CD2CE640}" destId="{794AA534-541F-4983-834A-1499E5E9F8CF}" srcOrd="0" destOrd="0" presId="urn:microsoft.com/office/officeart/2005/8/layout/vList2"/>
    <dgm:cxn modelId="{F928B491-A20D-40C1-8B0A-26D38D82CA65}" srcId="{890A8437-EF2D-4532-A806-DAAE14F6D792}" destId="{10236C7C-E039-448C-ABCC-FFF9CD2CE640}" srcOrd="1" destOrd="0" parTransId="{C9959B7B-6539-4E03-95AA-E7E9814246D3}" sibTransId="{68F47371-8146-44DB-BE26-75462A9ECCA2}"/>
    <dgm:cxn modelId="{158C27C0-6171-4A64-BF0B-F849D9554371}" type="presOf" srcId="{890A8437-EF2D-4532-A806-DAAE14F6D792}" destId="{E8A98DBF-432D-42E8-8D00-B9473DDD0D9D}" srcOrd="0" destOrd="0" presId="urn:microsoft.com/office/officeart/2005/8/layout/vList2"/>
    <dgm:cxn modelId="{83F535C7-5D01-4E68-931C-5D2B35CB0F66}" srcId="{890A8437-EF2D-4532-A806-DAAE14F6D792}" destId="{83D61578-899F-4041-9BB1-287B0FB8E125}" srcOrd="0" destOrd="0" parTransId="{28C4015C-ADE0-4699-B624-C7BF36EA6791}" sibTransId="{5E9B0FFB-11AF-418D-9EF5-8C90C7755073}"/>
    <dgm:cxn modelId="{427B27FA-15BE-455A-BF2C-024AD027336C}" type="presOf" srcId="{83D61578-899F-4041-9BB1-287B0FB8E125}" destId="{B6A65CF8-AFCF-40F1-B61F-E3D098738F10}" srcOrd="0" destOrd="0" presId="urn:microsoft.com/office/officeart/2005/8/layout/vList2"/>
    <dgm:cxn modelId="{6A58A14A-18A6-4091-9A60-2C48973BCA11}" type="presParOf" srcId="{E8A98DBF-432D-42E8-8D00-B9473DDD0D9D}" destId="{B6A65CF8-AFCF-40F1-B61F-E3D098738F10}" srcOrd="0" destOrd="0" presId="urn:microsoft.com/office/officeart/2005/8/layout/vList2"/>
    <dgm:cxn modelId="{B7C563F7-C42F-4757-8005-A998E709DB66}" type="presParOf" srcId="{E8A98DBF-432D-42E8-8D00-B9473DDD0D9D}" destId="{DC55A2A8-AF88-4F97-A1D4-C6B0D276C3E0}" srcOrd="1" destOrd="0" presId="urn:microsoft.com/office/officeart/2005/8/layout/vList2"/>
    <dgm:cxn modelId="{6C2714C2-212D-4DAE-B704-6889692D6D15}" type="presParOf" srcId="{E8A98DBF-432D-42E8-8D00-B9473DDD0D9D}" destId="{794AA534-541F-4983-834A-1499E5E9F8CF}" srcOrd="2" destOrd="0" presId="urn:microsoft.com/office/officeart/2005/8/layout/vList2"/>
    <dgm:cxn modelId="{982AAAFF-8291-473F-BD04-E4FA0EC42E3E}" type="presParOf" srcId="{E8A98DBF-432D-42E8-8D00-B9473DDD0D9D}" destId="{34CBF452-3EB3-4888-98E3-92559D4E4A94}" srcOrd="3" destOrd="0" presId="urn:microsoft.com/office/officeart/2005/8/layout/vList2"/>
    <dgm:cxn modelId="{698662CB-76F3-483A-AB8C-DE9ADB9D991F}" type="presParOf" srcId="{E8A98DBF-432D-42E8-8D00-B9473DDD0D9D}" destId="{CCE220CE-4F32-40DF-B428-D9B739B8A2F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BCEDF4-EFBA-4B79-93BB-3C704008C72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4A9A0AD-B6C2-4754-88B4-C8E4C6D4578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Малый бизнес и микро-бизнес</a:t>
          </a:r>
          <a:endParaRPr lang="en-US"/>
        </a:p>
      </dgm:t>
    </dgm:pt>
    <dgm:pt modelId="{3DEA75AD-E069-4D1A-8A4B-D8836012EF08}" type="parTrans" cxnId="{A4543632-A7E1-4BB6-B693-1757CFD1422B}">
      <dgm:prSet/>
      <dgm:spPr/>
      <dgm:t>
        <a:bodyPr/>
        <a:lstStyle/>
        <a:p>
          <a:endParaRPr lang="en-US"/>
        </a:p>
      </dgm:t>
    </dgm:pt>
    <dgm:pt modelId="{0253C44F-0219-44EC-B21A-E2E4C0234B58}" type="sibTrans" cxnId="{A4543632-A7E1-4BB6-B693-1757CFD1422B}">
      <dgm:prSet/>
      <dgm:spPr/>
      <dgm:t>
        <a:bodyPr/>
        <a:lstStyle/>
        <a:p>
          <a:endParaRPr lang="en-US"/>
        </a:p>
      </dgm:t>
    </dgm:pt>
    <dgm:pt modelId="{5F3B6016-3F7B-4EC2-971A-48555532F07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Муниципальные органы власти города Электросталь </a:t>
          </a:r>
          <a:endParaRPr lang="en-US"/>
        </a:p>
      </dgm:t>
    </dgm:pt>
    <dgm:pt modelId="{4CD1229E-1439-4A08-81EA-E485B5A1F6DC}" type="parTrans" cxnId="{0BA336CE-2C88-407F-9AF9-2AFE24DF230E}">
      <dgm:prSet/>
      <dgm:spPr/>
      <dgm:t>
        <a:bodyPr/>
        <a:lstStyle/>
        <a:p>
          <a:endParaRPr lang="en-US"/>
        </a:p>
      </dgm:t>
    </dgm:pt>
    <dgm:pt modelId="{E168DF1C-F78A-4A69-B3B1-577C751BA4A3}" type="sibTrans" cxnId="{0BA336CE-2C88-407F-9AF9-2AFE24DF230E}">
      <dgm:prSet/>
      <dgm:spPr/>
      <dgm:t>
        <a:bodyPr/>
        <a:lstStyle/>
        <a:p>
          <a:endParaRPr lang="en-US"/>
        </a:p>
      </dgm:t>
    </dgm:pt>
    <dgm:pt modelId="{F9CC9CC2-95B4-47AF-9FEF-15D60250F680}" type="pres">
      <dgm:prSet presAssocID="{10BCEDF4-EFBA-4B79-93BB-3C704008C720}" presName="root" presStyleCnt="0">
        <dgm:presLayoutVars>
          <dgm:dir/>
          <dgm:resizeHandles val="exact"/>
        </dgm:presLayoutVars>
      </dgm:prSet>
      <dgm:spPr/>
    </dgm:pt>
    <dgm:pt modelId="{F0237A65-0F44-46CD-8E2D-0C535382ECB7}" type="pres">
      <dgm:prSet presAssocID="{C4A9A0AD-B6C2-4754-88B4-C8E4C6D4578A}" presName="compNode" presStyleCnt="0"/>
      <dgm:spPr/>
    </dgm:pt>
    <dgm:pt modelId="{72C497EC-9728-4EB5-9B90-A07DEDA66526}" type="pres">
      <dgm:prSet presAssocID="{C4A9A0AD-B6C2-4754-88B4-C8E4C6D4578A}" presName="iconBgRect" presStyleLbl="bgShp" presStyleIdx="0" presStyleCnt="2"/>
      <dgm:spPr/>
    </dgm:pt>
    <dgm:pt modelId="{449E56DE-AF99-4D06-A328-9BDC961818D1}" type="pres">
      <dgm:prSet presAssocID="{C4A9A0AD-B6C2-4754-88B4-C8E4C6D4578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Фабрика"/>
        </a:ext>
      </dgm:extLst>
    </dgm:pt>
    <dgm:pt modelId="{E88D3584-A957-4313-801A-CD23A8A2E51B}" type="pres">
      <dgm:prSet presAssocID="{C4A9A0AD-B6C2-4754-88B4-C8E4C6D4578A}" presName="spaceRect" presStyleCnt="0"/>
      <dgm:spPr/>
    </dgm:pt>
    <dgm:pt modelId="{DECF6E63-3C1D-4CA1-964E-0CBF142729DF}" type="pres">
      <dgm:prSet presAssocID="{C4A9A0AD-B6C2-4754-88B4-C8E4C6D4578A}" presName="textRect" presStyleLbl="revTx" presStyleIdx="0" presStyleCnt="2">
        <dgm:presLayoutVars>
          <dgm:chMax val="1"/>
          <dgm:chPref val="1"/>
        </dgm:presLayoutVars>
      </dgm:prSet>
      <dgm:spPr/>
    </dgm:pt>
    <dgm:pt modelId="{4348480E-BFE3-4A24-9865-507202EBABBB}" type="pres">
      <dgm:prSet presAssocID="{0253C44F-0219-44EC-B21A-E2E4C0234B58}" presName="sibTrans" presStyleCnt="0"/>
      <dgm:spPr/>
    </dgm:pt>
    <dgm:pt modelId="{2BE9110B-E765-4A24-A6F0-98A41FC08E6B}" type="pres">
      <dgm:prSet presAssocID="{5F3B6016-3F7B-4EC2-971A-48555532F075}" presName="compNode" presStyleCnt="0"/>
      <dgm:spPr/>
    </dgm:pt>
    <dgm:pt modelId="{4DDCA86D-B5CB-4644-9345-A94BF64914D6}" type="pres">
      <dgm:prSet presAssocID="{5F3B6016-3F7B-4EC2-971A-48555532F075}" presName="iconBgRect" presStyleLbl="bgShp" presStyleIdx="1" presStyleCnt="2"/>
      <dgm:spPr/>
    </dgm:pt>
    <dgm:pt modelId="{D1E6AF44-82C8-47F6-A600-88954A20BC94}" type="pres">
      <dgm:prSet presAssocID="{5F3B6016-3F7B-4EC2-971A-48555532F07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Город"/>
        </a:ext>
      </dgm:extLst>
    </dgm:pt>
    <dgm:pt modelId="{9DC465F2-AAB4-4D20-A5B7-47ED2E582ACC}" type="pres">
      <dgm:prSet presAssocID="{5F3B6016-3F7B-4EC2-971A-48555532F075}" presName="spaceRect" presStyleCnt="0"/>
      <dgm:spPr/>
    </dgm:pt>
    <dgm:pt modelId="{FE314203-F9AC-4ED4-898C-643884C6FB25}" type="pres">
      <dgm:prSet presAssocID="{5F3B6016-3F7B-4EC2-971A-48555532F075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4674830-694D-4210-A310-A50ACFB0B7F4}" type="presOf" srcId="{C4A9A0AD-B6C2-4754-88B4-C8E4C6D4578A}" destId="{DECF6E63-3C1D-4CA1-964E-0CBF142729DF}" srcOrd="0" destOrd="0" presId="urn:microsoft.com/office/officeart/2018/5/layout/IconCircleLabelList"/>
    <dgm:cxn modelId="{A4543632-A7E1-4BB6-B693-1757CFD1422B}" srcId="{10BCEDF4-EFBA-4B79-93BB-3C704008C720}" destId="{C4A9A0AD-B6C2-4754-88B4-C8E4C6D4578A}" srcOrd="0" destOrd="0" parTransId="{3DEA75AD-E069-4D1A-8A4B-D8836012EF08}" sibTransId="{0253C44F-0219-44EC-B21A-E2E4C0234B58}"/>
    <dgm:cxn modelId="{9B70686B-D02F-43AE-B892-A1C6E2BB64FE}" type="presOf" srcId="{10BCEDF4-EFBA-4B79-93BB-3C704008C720}" destId="{F9CC9CC2-95B4-47AF-9FEF-15D60250F680}" srcOrd="0" destOrd="0" presId="urn:microsoft.com/office/officeart/2018/5/layout/IconCircleLabelList"/>
    <dgm:cxn modelId="{D5D9EBAD-9DA6-4C39-BD6E-9A36BFD56D90}" type="presOf" srcId="{5F3B6016-3F7B-4EC2-971A-48555532F075}" destId="{FE314203-F9AC-4ED4-898C-643884C6FB25}" srcOrd="0" destOrd="0" presId="urn:microsoft.com/office/officeart/2018/5/layout/IconCircleLabelList"/>
    <dgm:cxn modelId="{0BA336CE-2C88-407F-9AF9-2AFE24DF230E}" srcId="{10BCEDF4-EFBA-4B79-93BB-3C704008C720}" destId="{5F3B6016-3F7B-4EC2-971A-48555532F075}" srcOrd="1" destOrd="0" parTransId="{4CD1229E-1439-4A08-81EA-E485B5A1F6DC}" sibTransId="{E168DF1C-F78A-4A69-B3B1-577C751BA4A3}"/>
    <dgm:cxn modelId="{8AFFE492-F0E4-4876-B5C8-F36A2ED0C4BE}" type="presParOf" srcId="{F9CC9CC2-95B4-47AF-9FEF-15D60250F680}" destId="{F0237A65-0F44-46CD-8E2D-0C535382ECB7}" srcOrd="0" destOrd="0" presId="urn:microsoft.com/office/officeart/2018/5/layout/IconCircleLabelList"/>
    <dgm:cxn modelId="{A53A72FB-17DF-47E3-9808-DBB721D511E3}" type="presParOf" srcId="{F0237A65-0F44-46CD-8E2D-0C535382ECB7}" destId="{72C497EC-9728-4EB5-9B90-A07DEDA66526}" srcOrd="0" destOrd="0" presId="urn:microsoft.com/office/officeart/2018/5/layout/IconCircleLabelList"/>
    <dgm:cxn modelId="{D74B6C7F-3F25-4D9C-A232-BA7C6EDC4340}" type="presParOf" srcId="{F0237A65-0F44-46CD-8E2D-0C535382ECB7}" destId="{449E56DE-AF99-4D06-A328-9BDC961818D1}" srcOrd="1" destOrd="0" presId="urn:microsoft.com/office/officeart/2018/5/layout/IconCircleLabelList"/>
    <dgm:cxn modelId="{1CF2C978-D1DA-41EB-8F83-430E494FF611}" type="presParOf" srcId="{F0237A65-0F44-46CD-8E2D-0C535382ECB7}" destId="{E88D3584-A957-4313-801A-CD23A8A2E51B}" srcOrd="2" destOrd="0" presId="urn:microsoft.com/office/officeart/2018/5/layout/IconCircleLabelList"/>
    <dgm:cxn modelId="{28EEE598-1473-428D-8F45-92F0B3FBAFFB}" type="presParOf" srcId="{F0237A65-0F44-46CD-8E2D-0C535382ECB7}" destId="{DECF6E63-3C1D-4CA1-964E-0CBF142729DF}" srcOrd="3" destOrd="0" presId="urn:microsoft.com/office/officeart/2018/5/layout/IconCircleLabelList"/>
    <dgm:cxn modelId="{CFF309D9-9F74-4445-97F5-9CA4348B2546}" type="presParOf" srcId="{F9CC9CC2-95B4-47AF-9FEF-15D60250F680}" destId="{4348480E-BFE3-4A24-9865-507202EBABBB}" srcOrd="1" destOrd="0" presId="urn:microsoft.com/office/officeart/2018/5/layout/IconCircleLabelList"/>
    <dgm:cxn modelId="{AE77F2EB-3C24-46CA-8BDF-255C7DCE8922}" type="presParOf" srcId="{F9CC9CC2-95B4-47AF-9FEF-15D60250F680}" destId="{2BE9110B-E765-4A24-A6F0-98A41FC08E6B}" srcOrd="2" destOrd="0" presId="urn:microsoft.com/office/officeart/2018/5/layout/IconCircleLabelList"/>
    <dgm:cxn modelId="{239794AC-02D9-4CCB-924D-B36C63083F92}" type="presParOf" srcId="{2BE9110B-E765-4A24-A6F0-98A41FC08E6B}" destId="{4DDCA86D-B5CB-4644-9345-A94BF64914D6}" srcOrd="0" destOrd="0" presId="urn:microsoft.com/office/officeart/2018/5/layout/IconCircleLabelList"/>
    <dgm:cxn modelId="{E5E682FC-D8B1-400B-8A31-B300776CCC51}" type="presParOf" srcId="{2BE9110B-E765-4A24-A6F0-98A41FC08E6B}" destId="{D1E6AF44-82C8-47F6-A600-88954A20BC94}" srcOrd="1" destOrd="0" presId="urn:microsoft.com/office/officeart/2018/5/layout/IconCircleLabelList"/>
    <dgm:cxn modelId="{FF7C3932-2DE3-4704-944E-D20B9F31B2BC}" type="presParOf" srcId="{2BE9110B-E765-4A24-A6F0-98A41FC08E6B}" destId="{9DC465F2-AAB4-4D20-A5B7-47ED2E582ACC}" srcOrd="2" destOrd="0" presId="urn:microsoft.com/office/officeart/2018/5/layout/IconCircleLabelList"/>
    <dgm:cxn modelId="{095F7578-86C5-4EF8-B4BB-E0DCC6FF8238}" type="presParOf" srcId="{2BE9110B-E765-4A24-A6F0-98A41FC08E6B}" destId="{FE314203-F9AC-4ED4-898C-643884C6FB2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9232153-3720-47B6-BF4D-A04544011EA1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3EE69ED8-CFC1-4472-ADBA-E7BC81634977}">
      <dgm:prSet/>
      <dgm:spPr/>
      <dgm:t>
        <a:bodyPr/>
        <a:lstStyle/>
        <a:p>
          <a:r>
            <a:rPr lang="ru-RU"/>
            <a:t>Размещение ссылки на </a:t>
          </a:r>
          <a:r>
            <a:rPr lang="ru-RU" err="1"/>
            <a:t>геопортал</a:t>
          </a:r>
          <a:r>
            <a:rPr lang="ru-RU"/>
            <a:t> на сайте администрации города Электросталь</a:t>
          </a:r>
          <a:endParaRPr lang="en-US"/>
        </a:p>
      </dgm:t>
    </dgm:pt>
    <dgm:pt modelId="{60BC6CEE-5FDE-481E-B0CD-A389BCB58DAB}" type="parTrans" cxnId="{16125F6A-42F5-4976-9F37-66107335D8E7}">
      <dgm:prSet/>
      <dgm:spPr/>
      <dgm:t>
        <a:bodyPr/>
        <a:lstStyle/>
        <a:p>
          <a:endParaRPr lang="en-US"/>
        </a:p>
      </dgm:t>
    </dgm:pt>
    <dgm:pt modelId="{33BEF434-D3D2-4892-B1EC-E8403EFFE8EE}" type="sibTrans" cxnId="{16125F6A-42F5-4976-9F37-66107335D8E7}">
      <dgm:prSet/>
      <dgm:spPr/>
      <dgm:t>
        <a:bodyPr/>
        <a:lstStyle/>
        <a:p>
          <a:endParaRPr lang="en-US"/>
        </a:p>
      </dgm:t>
    </dgm:pt>
    <dgm:pt modelId="{0B2FC1E4-5ECD-4F8C-974D-F97356573793}">
      <dgm:prSet/>
      <dgm:spPr/>
      <dgm:t>
        <a:bodyPr/>
        <a:lstStyle/>
        <a:p>
          <a:pPr rtl="0"/>
          <a:r>
            <a:rPr lang="ru-RU"/>
            <a:t>Покупка </a:t>
          </a:r>
          <a:r>
            <a:rPr lang="ru-RU">
              <a:latin typeface="Aptos Display" panose="020F0302020204030204"/>
            </a:rPr>
            <a:t>контекстной рекламы</a:t>
          </a:r>
          <a:r>
            <a:rPr lang="ru-RU"/>
            <a:t> для продвижения портала по схожим запросам </a:t>
          </a:r>
          <a:endParaRPr lang="en-US"/>
        </a:p>
      </dgm:t>
    </dgm:pt>
    <dgm:pt modelId="{2B92735A-47F6-40C3-9C5A-DF1A6A4EBCB4}" type="parTrans" cxnId="{4B5D2BA2-081B-4838-A674-0F46D5A3D804}">
      <dgm:prSet/>
      <dgm:spPr/>
      <dgm:t>
        <a:bodyPr/>
        <a:lstStyle/>
        <a:p>
          <a:endParaRPr lang="en-US"/>
        </a:p>
      </dgm:t>
    </dgm:pt>
    <dgm:pt modelId="{89DB8C7E-F36D-4212-9257-9B0E29535101}" type="sibTrans" cxnId="{4B5D2BA2-081B-4838-A674-0F46D5A3D804}">
      <dgm:prSet/>
      <dgm:spPr/>
      <dgm:t>
        <a:bodyPr/>
        <a:lstStyle/>
        <a:p>
          <a:endParaRPr lang="en-US"/>
        </a:p>
      </dgm:t>
    </dgm:pt>
    <dgm:pt modelId="{5A64D834-E463-4D4F-A8B0-050B78BF9485}" type="pres">
      <dgm:prSet presAssocID="{D9232153-3720-47B6-BF4D-A04544011EA1}" presName="linear" presStyleCnt="0">
        <dgm:presLayoutVars>
          <dgm:animLvl val="lvl"/>
          <dgm:resizeHandles val="exact"/>
        </dgm:presLayoutVars>
      </dgm:prSet>
      <dgm:spPr/>
    </dgm:pt>
    <dgm:pt modelId="{83116584-96CA-4C4A-AA4B-A1EC4C3A11CE}" type="pres">
      <dgm:prSet presAssocID="{3EE69ED8-CFC1-4472-ADBA-E7BC8163497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EBA219B-8BFC-4C44-9116-6652EE902F84}" type="pres">
      <dgm:prSet presAssocID="{33BEF434-D3D2-4892-B1EC-E8403EFFE8EE}" presName="spacer" presStyleCnt="0"/>
      <dgm:spPr/>
    </dgm:pt>
    <dgm:pt modelId="{BF6EEDD6-E97C-4F7B-A3BC-F7B29D793989}" type="pres">
      <dgm:prSet presAssocID="{0B2FC1E4-5ECD-4F8C-974D-F9735657379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16125F6A-42F5-4976-9F37-66107335D8E7}" srcId="{D9232153-3720-47B6-BF4D-A04544011EA1}" destId="{3EE69ED8-CFC1-4472-ADBA-E7BC81634977}" srcOrd="0" destOrd="0" parTransId="{60BC6CEE-5FDE-481E-B0CD-A389BCB58DAB}" sibTransId="{33BEF434-D3D2-4892-B1EC-E8403EFFE8EE}"/>
    <dgm:cxn modelId="{BA91E06E-4127-43A0-8E8E-347A92BED83F}" type="presOf" srcId="{0B2FC1E4-5ECD-4F8C-974D-F97356573793}" destId="{BF6EEDD6-E97C-4F7B-A3BC-F7B29D793989}" srcOrd="0" destOrd="0" presId="urn:microsoft.com/office/officeart/2005/8/layout/vList2"/>
    <dgm:cxn modelId="{B85DB099-7A64-490F-A677-CB5247AED4FD}" type="presOf" srcId="{3EE69ED8-CFC1-4472-ADBA-E7BC81634977}" destId="{83116584-96CA-4C4A-AA4B-A1EC4C3A11CE}" srcOrd="0" destOrd="0" presId="urn:microsoft.com/office/officeart/2005/8/layout/vList2"/>
    <dgm:cxn modelId="{4B5D2BA2-081B-4838-A674-0F46D5A3D804}" srcId="{D9232153-3720-47B6-BF4D-A04544011EA1}" destId="{0B2FC1E4-5ECD-4F8C-974D-F97356573793}" srcOrd="1" destOrd="0" parTransId="{2B92735A-47F6-40C3-9C5A-DF1A6A4EBCB4}" sibTransId="{89DB8C7E-F36D-4212-9257-9B0E29535101}"/>
    <dgm:cxn modelId="{799833AF-ED7B-464E-8C82-11BBAE50F648}" type="presOf" srcId="{D9232153-3720-47B6-BF4D-A04544011EA1}" destId="{5A64D834-E463-4D4F-A8B0-050B78BF9485}" srcOrd="0" destOrd="0" presId="urn:microsoft.com/office/officeart/2005/8/layout/vList2"/>
    <dgm:cxn modelId="{6F199FE6-0C65-4274-B048-A7C2804CA51B}" type="presParOf" srcId="{5A64D834-E463-4D4F-A8B0-050B78BF9485}" destId="{83116584-96CA-4C4A-AA4B-A1EC4C3A11CE}" srcOrd="0" destOrd="0" presId="urn:microsoft.com/office/officeart/2005/8/layout/vList2"/>
    <dgm:cxn modelId="{6E3CAC07-069C-4495-932C-E4610DAF33AA}" type="presParOf" srcId="{5A64D834-E463-4D4F-A8B0-050B78BF9485}" destId="{BEBA219B-8BFC-4C44-9116-6652EE902F84}" srcOrd="1" destOrd="0" presId="urn:microsoft.com/office/officeart/2005/8/layout/vList2"/>
    <dgm:cxn modelId="{E71FA386-C7A3-45A3-8160-68D5A4007863}" type="presParOf" srcId="{5A64D834-E463-4D4F-A8B0-050B78BF9485}" destId="{BF6EEDD6-E97C-4F7B-A3BC-F7B29D79398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8798E8-0FC7-4CF6-B1AB-509C08404115}" type="doc">
      <dgm:prSet loTypeId="urn:microsoft.com/office/officeart/2005/8/layout/hierarchy1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AE59CBE-74C5-45B3-8B3D-AA5255CB25EC}">
      <dgm:prSet phldrT="[Текст]"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Сайт </a:t>
          </a:r>
          <a:r>
            <a:rPr lang="ru-RU" dirty="0" err="1">
              <a:latin typeface="Aptos Display" panose="020F0302020204030204"/>
            </a:rPr>
            <a:t>Геопортала</a:t>
          </a:r>
          <a:r>
            <a:rPr lang="ru-RU" dirty="0">
              <a:latin typeface="Aptos Display" panose="020F0302020204030204"/>
            </a:rPr>
            <a:t> города Электросталь</a:t>
          </a:r>
          <a:endParaRPr lang="ru-RU" dirty="0"/>
        </a:p>
      </dgm:t>
    </dgm:pt>
    <dgm:pt modelId="{8A00512D-1289-4449-884B-B8D99A90752E}" type="parTrans" cxnId="{D019F0E0-7817-4304-9985-CE97D6AA366C}">
      <dgm:prSet/>
      <dgm:spPr/>
      <dgm:t>
        <a:bodyPr/>
        <a:lstStyle/>
        <a:p>
          <a:endParaRPr lang="ru-RU"/>
        </a:p>
      </dgm:t>
    </dgm:pt>
    <dgm:pt modelId="{D870B7CD-0568-48CC-B53C-5A27D6EB38AA}" type="sibTrans" cxnId="{D019F0E0-7817-4304-9985-CE97D6AA366C}">
      <dgm:prSet/>
      <dgm:spPr/>
      <dgm:t>
        <a:bodyPr/>
        <a:lstStyle/>
        <a:p>
          <a:endParaRPr lang="ru-RU"/>
        </a:p>
      </dgm:t>
    </dgm:pt>
    <dgm:pt modelId="{51E57E79-2AA5-4850-929D-B0EAC229E68B}">
      <dgm:prSet phldrT="[Текст]"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Сбор и анализ имеющейся информации</a:t>
          </a:r>
          <a:endParaRPr lang="ru-RU" dirty="0"/>
        </a:p>
      </dgm:t>
    </dgm:pt>
    <dgm:pt modelId="{F7082267-FFBF-42CC-B2C3-C491FF6BB93B}" type="parTrans" cxnId="{AC7C9D51-34D9-420A-A7E0-8B4F343990F5}">
      <dgm:prSet/>
      <dgm:spPr/>
      <dgm:t>
        <a:bodyPr/>
        <a:lstStyle/>
        <a:p>
          <a:endParaRPr lang="ru-RU"/>
        </a:p>
      </dgm:t>
    </dgm:pt>
    <dgm:pt modelId="{A7A84803-1FC8-47CA-A8F3-37865CF9D4F7}" type="sibTrans" cxnId="{AC7C9D51-34D9-420A-A7E0-8B4F343990F5}">
      <dgm:prSet/>
      <dgm:spPr/>
      <dgm:t>
        <a:bodyPr/>
        <a:lstStyle/>
        <a:p>
          <a:endParaRPr lang="ru-RU"/>
        </a:p>
      </dgm:t>
    </dgm:pt>
    <dgm:pt modelId="{FE675FCE-72B0-49C5-9FE4-8D4A3D34600A}">
      <dgm:prSet phldrT="[Текст]"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Поиск объявлений</a:t>
          </a:r>
          <a:endParaRPr lang="ru-RU" dirty="0"/>
        </a:p>
      </dgm:t>
    </dgm:pt>
    <dgm:pt modelId="{26C91433-21EB-490F-B637-4C2FBA23E66B}" type="parTrans" cxnId="{E183FE26-A014-4B2C-9C07-E28248776BDD}">
      <dgm:prSet/>
      <dgm:spPr/>
      <dgm:t>
        <a:bodyPr/>
        <a:lstStyle/>
        <a:p>
          <a:endParaRPr lang="ru-RU"/>
        </a:p>
      </dgm:t>
    </dgm:pt>
    <dgm:pt modelId="{5A10AF94-E744-4688-B066-4CFB59BDAF9C}" type="sibTrans" cxnId="{E183FE26-A014-4B2C-9C07-E28248776BDD}">
      <dgm:prSet/>
      <dgm:spPr/>
      <dgm:t>
        <a:bodyPr/>
        <a:lstStyle/>
        <a:p>
          <a:endParaRPr lang="ru-RU"/>
        </a:p>
      </dgm:t>
    </dgm:pt>
    <dgm:pt modelId="{C24A434B-B2C6-42F3-848F-FB596B1A2689}">
      <dgm:prSet phldrT="[Текст]"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Анализ существующих сайтов</a:t>
          </a:r>
          <a:endParaRPr lang="ru-RU" dirty="0"/>
        </a:p>
      </dgm:t>
    </dgm:pt>
    <dgm:pt modelId="{647E9799-26FE-49D4-A7A0-BE958FB640CE}" type="parTrans" cxnId="{D0D3ACDC-F69B-42CC-A10E-D80EB167803E}">
      <dgm:prSet/>
      <dgm:spPr/>
      <dgm:t>
        <a:bodyPr/>
        <a:lstStyle/>
        <a:p>
          <a:endParaRPr lang="ru-RU"/>
        </a:p>
      </dgm:t>
    </dgm:pt>
    <dgm:pt modelId="{665DA7C0-5C4B-400F-834E-82D2057B0052}" type="sibTrans" cxnId="{D0D3ACDC-F69B-42CC-A10E-D80EB167803E}">
      <dgm:prSet/>
      <dgm:spPr/>
      <dgm:t>
        <a:bodyPr/>
        <a:lstStyle/>
        <a:p>
          <a:endParaRPr lang="ru-RU"/>
        </a:p>
      </dgm:t>
    </dgm:pt>
    <dgm:pt modelId="{FA768117-821D-4123-893D-0A887450E971}">
      <dgm:prSet phldrT="[Текст]"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Разработка функционала</a:t>
          </a:r>
          <a:endParaRPr lang="ru-RU" dirty="0"/>
        </a:p>
      </dgm:t>
    </dgm:pt>
    <dgm:pt modelId="{56AFDF11-9B9C-4807-ACA1-958D8CCC29A6}" type="parTrans" cxnId="{8FD647F2-8B30-460B-942F-8C365BB0B258}">
      <dgm:prSet/>
      <dgm:spPr/>
      <dgm:t>
        <a:bodyPr/>
        <a:lstStyle/>
        <a:p>
          <a:endParaRPr lang="ru-RU"/>
        </a:p>
      </dgm:t>
    </dgm:pt>
    <dgm:pt modelId="{A7524257-56FB-419F-9F15-C4E135619D00}" type="sibTrans" cxnId="{8FD647F2-8B30-460B-942F-8C365BB0B258}">
      <dgm:prSet/>
      <dgm:spPr/>
      <dgm:t>
        <a:bodyPr/>
        <a:lstStyle/>
        <a:p>
          <a:endParaRPr lang="ru-RU"/>
        </a:p>
      </dgm:t>
    </dgm:pt>
    <dgm:pt modelId="{F028C9A9-DCBD-47EA-A75E-461E91B6E8EE}">
      <dgm:prSet phldrT="[Текст]"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Фильтр для объявлений</a:t>
          </a:r>
          <a:endParaRPr lang="ru-RU" dirty="0"/>
        </a:p>
      </dgm:t>
    </dgm:pt>
    <dgm:pt modelId="{B724BE86-0237-44E9-B7EB-FAB8B58B8385}" type="parTrans" cxnId="{16D098D3-E86E-421A-9B47-314ADA419EA0}">
      <dgm:prSet/>
      <dgm:spPr/>
      <dgm:t>
        <a:bodyPr/>
        <a:lstStyle/>
        <a:p>
          <a:endParaRPr lang="ru-RU"/>
        </a:p>
      </dgm:t>
    </dgm:pt>
    <dgm:pt modelId="{448FC556-02B7-40A3-A331-36081C3132A5}" type="sibTrans" cxnId="{16D098D3-E86E-421A-9B47-314ADA419EA0}">
      <dgm:prSet/>
      <dgm:spPr/>
      <dgm:t>
        <a:bodyPr/>
        <a:lstStyle/>
        <a:p>
          <a:endParaRPr lang="ru-RU"/>
        </a:p>
      </dgm:t>
    </dgm:pt>
    <dgm:pt modelId="{A2BDE5AD-FAC5-4EC1-9BBC-946D74984DA9}">
      <dgm:prSet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Интеграция данных</a:t>
          </a:r>
        </a:p>
      </dgm:t>
    </dgm:pt>
    <dgm:pt modelId="{6F4388DD-2252-463F-865D-759DA5E18DC2}" type="parTrans" cxnId="{DAAA0722-E829-4953-97BA-4603887F436B}">
      <dgm:prSet/>
      <dgm:spPr/>
    </dgm:pt>
    <dgm:pt modelId="{E5CE500F-C03F-404F-ACA6-25A8D8D13A40}" type="sibTrans" cxnId="{DAAA0722-E829-4953-97BA-4603887F436B}">
      <dgm:prSet/>
      <dgm:spPr/>
      <dgm:t>
        <a:bodyPr/>
        <a:lstStyle/>
        <a:p>
          <a:endParaRPr lang="ru-RU"/>
        </a:p>
      </dgm:t>
    </dgm:pt>
    <dgm:pt modelId="{5F14A720-C327-40E6-B01A-7DD381AC2DBC}">
      <dgm:prSet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Создание сайта </a:t>
          </a:r>
          <a:r>
            <a:rPr lang="ru-RU" dirty="0" err="1">
              <a:latin typeface="Aptos Display" panose="020F0302020204030204"/>
            </a:rPr>
            <a:t>геопортала</a:t>
          </a:r>
          <a:endParaRPr lang="ru-RU" dirty="0">
            <a:latin typeface="Aptos Display" panose="020F0302020204030204"/>
          </a:endParaRPr>
        </a:p>
      </dgm:t>
    </dgm:pt>
    <dgm:pt modelId="{DBC0D2CD-C761-4E37-8DEA-258202664E67}" type="parTrans" cxnId="{5440D653-EF27-42AE-BA55-10307D5D0123}">
      <dgm:prSet/>
      <dgm:spPr/>
    </dgm:pt>
    <dgm:pt modelId="{607B290F-DEF7-4827-A038-938DEB1C77C9}" type="sibTrans" cxnId="{5440D653-EF27-42AE-BA55-10307D5D0123}">
      <dgm:prSet/>
      <dgm:spPr/>
      <dgm:t>
        <a:bodyPr/>
        <a:lstStyle/>
        <a:p>
          <a:endParaRPr lang="ru-RU"/>
        </a:p>
      </dgm:t>
    </dgm:pt>
    <dgm:pt modelId="{3C88B8A1-A22B-4402-B4DD-83B22E6E019C}">
      <dgm:prSet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Проектировка веб-приложения</a:t>
          </a:r>
        </a:p>
      </dgm:t>
    </dgm:pt>
    <dgm:pt modelId="{05C0E8D3-C4C1-4BE0-A9E4-2D66DF2D8249}" type="parTrans" cxnId="{920BBACB-788D-46B7-B6D9-7C4AE3B4CF57}">
      <dgm:prSet/>
      <dgm:spPr/>
    </dgm:pt>
    <dgm:pt modelId="{F730370F-23FF-4DBD-945E-E2F2145551AF}" type="sibTrans" cxnId="{920BBACB-788D-46B7-B6D9-7C4AE3B4CF57}">
      <dgm:prSet/>
      <dgm:spPr/>
      <dgm:t>
        <a:bodyPr/>
        <a:lstStyle/>
        <a:p>
          <a:endParaRPr lang="ru-RU"/>
        </a:p>
      </dgm:t>
    </dgm:pt>
    <dgm:pt modelId="{3093D37C-BB3C-4843-8B69-A18F3ECECB4C}">
      <dgm:prSet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Разработка веб-приложения</a:t>
          </a:r>
        </a:p>
      </dgm:t>
    </dgm:pt>
    <dgm:pt modelId="{38A1E8B1-9D6A-4F48-92B9-A383383224A3}" type="parTrans" cxnId="{2CB91003-D0DB-42DA-AFDD-CAF4862E5AAF}">
      <dgm:prSet/>
      <dgm:spPr/>
    </dgm:pt>
    <dgm:pt modelId="{5179238C-235F-41AD-8DE1-E8D5A2D7B0D0}" type="sibTrans" cxnId="{2CB91003-D0DB-42DA-AFDD-CAF4862E5AAF}">
      <dgm:prSet/>
      <dgm:spPr/>
      <dgm:t>
        <a:bodyPr/>
        <a:lstStyle/>
        <a:p>
          <a:endParaRPr lang="ru-RU"/>
        </a:p>
      </dgm:t>
    </dgm:pt>
    <dgm:pt modelId="{24EC26FF-6C0F-44D8-A24F-35E22D832F4F}">
      <dgm:prSet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Тестирование программного продукта</a:t>
          </a:r>
        </a:p>
      </dgm:t>
    </dgm:pt>
    <dgm:pt modelId="{8B91CE54-473C-42D0-B427-B4DD7362A12D}" type="parTrans" cxnId="{71EBF497-8B7B-4FF9-98D2-935C19E95081}">
      <dgm:prSet/>
      <dgm:spPr/>
    </dgm:pt>
    <dgm:pt modelId="{B8FDFBF4-44D3-49F7-8580-0D38C989CDFE}" type="sibTrans" cxnId="{71EBF497-8B7B-4FF9-98D2-935C19E95081}">
      <dgm:prSet/>
      <dgm:spPr/>
      <dgm:t>
        <a:bodyPr/>
        <a:lstStyle/>
        <a:p>
          <a:endParaRPr lang="ru-RU"/>
        </a:p>
      </dgm:t>
    </dgm:pt>
    <dgm:pt modelId="{4487B783-6C20-4085-AA40-D072B3A76BAE}">
      <dgm:prSet phldr="0"/>
      <dgm:spPr/>
      <dgm:t>
        <a:bodyPr/>
        <a:lstStyle/>
        <a:p>
          <a:pPr rtl="0"/>
          <a:r>
            <a:rPr lang="ru-RU" dirty="0">
              <a:latin typeface="Aptos Display" panose="020F0302020204030204"/>
            </a:rPr>
            <a:t>Интерактивная карта</a:t>
          </a:r>
        </a:p>
      </dgm:t>
    </dgm:pt>
    <dgm:pt modelId="{9DDD1852-2AF9-43B3-A304-8BF798D58437}" type="parTrans" cxnId="{C4FE84E8-90F6-4151-9967-0EDBFAAA6F23}">
      <dgm:prSet/>
      <dgm:spPr/>
    </dgm:pt>
    <dgm:pt modelId="{295179D0-3B5F-43BE-BF2C-755AEE626B89}" type="sibTrans" cxnId="{C4FE84E8-90F6-4151-9967-0EDBFAAA6F23}">
      <dgm:prSet/>
      <dgm:spPr/>
      <dgm:t>
        <a:bodyPr/>
        <a:lstStyle/>
        <a:p>
          <a:endParaRPr lang="ru-RU"/>
        </a:p>
      </dgm:t>
    </dgm:pt>
    <dgm:pt modelId="{06138A4A-73DA-41EA-BE0C-DBD4E59CEA3D}" type="pres">
      <dgm:prSet presAssocID="{888798E8-0FC7-4CF6-B1AB-509C0840411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28BAACC-2BF1-4DE6-8BEC-2B8E7AF95E34}" type="pres">
      <dgm:prSet presAssocID="{6AE59CBE-74C5-45B3-8B3D-AA5255CB25EC}" presName="hierRoot1" presStyleCnt="0"/>
      <dgm:spPr/>
    </dgm:pt>
    <dgm:pt modelId="{2EEB991C-DA5B-4444-A786-92D67BD36A1B}" type="pres">
      <dgm:prSet presAssocID="{6AE59CBE-74C5-45B3-8B3D-AA5255CB25EC}" presName="composite" presStyleCnt="0"/>
      <dgm:spPr/>
    </dgm:pt>
    <dgm:pt modelId="{ABB48094-07DB-4050-9781-54ED72EACFBB}" type="pres">
      <dgm:prSet presAssocID="{6AE59CBE-74C5-45B3-8B3D-AA5255CB25EC}" presName="background" presStyleLbl="node0" presStyleIdx="0" presStyleCnt="1"/>
      <dgm:spPr/>
    </dgm:pt>
    <dgm:pt modelId="{DA816203-1D7E-4D34-AAC9-E8CC27F8DD57}" type="pres">
      <dgm:prSet presAssocID="{6AE59CBE-74C5-45B3-8B3D-AA5255CB25EC}" presName="text" presStyleLbl="fgAcc0" presStyleIdx="0" presStyleCnt="1">
        <dgm:presLayoutVars>
          <dgm:chPref val="3"/>
        </dgm:presLayoutVars>
      </dgm:prSet>
      <dgm:spPr/>
    </dgm:pt>
    <dgm:pt modelId="{637774B8-A483-43A7-9A53-0C111732AE8C}" type="pres">
      <dgm:prSet presAssocID="{6AE59CBE-74C5-45B3-8B3D-AA5255CB25EC}" presName="hierChild2" presStyleCnt="0"/>
      <dgm:spPr/>
    </dgm:pt>
    <dgm:pt modelId="{E5C1ED5C-49BF-446E-8A99-A46FEF5F98A7}" type="pres">
      <dgm:prSet presAssocID="{F7082267-FFBF-42CC-B2C3-C491FF6BB93B}" presName="Name10" presStyleLbl="parChTrans1D2" presStyleIdx="0" presStyleCnt="3"/>
      <dgm:spPr/>
    </dgm:pt>
    <dgm:pt modelId="{0E268875-1CD2-4765-9B95-04F92BD56510}" type="pres">
      <dgm:prSet presAssocID="{51E57E79-2AA5-4850-929D-B0EAC229E68B}" presName="hierRoot2" presStyleCnt="0"/>
      <dgm:spPr/>
    </dgm:pt>
    <dgm:pt modelId="{49B9C90F-5B2A-4B69-A5F5-F18312CCF0C2}" type="pres">
      <dgm:prSet presAssocID="{51E57E79-2AA5-4850-929D-B0EAC229E68B}" presName="composite2" presStyleCnt="0"/>
      <dgm:spPr/>
    </dgm:pt>
    <dgm:pt modelId="{A13AF6B2-1F3F-45CD-BF77-33B9B7042560}" type="pres">
      <dgm:prSet presAssocID="{51E57E79-2AA5-4850-929D-B0EAC229E68B}" presName="background2" presStyleLbl="node2" presStyleIdx="0" presStyleCnt="3"/>
      <dgm:spPr/>
    </dgm:pt>
    <dgm:pt modelId="{A5480D9F-F224-4EBF-A743-22EC0426864D}" type="pres">
      <dgm:prSet presAssocID="{51E57E79-2AA5-4850-929D-B0EAC229E68B}" presName="text2" presStyleLbl="fgAcc2" presStyleIdx="0" presStyleCnt="3">
        <dgm:presLayoutVars>
          <dgm:chPref val="3"/>
        </dgm:presLayoutVars>
      </dgm:prSet>
      <dgm:spPr/>
    </dgm:pt>
    <dgm:pt modelId="{1567FAD0-CC88-4A68-A779-10EAABAE3354}" type="pres">
      <dgm:prSet presAssocID="{51E57E79-2AA5-4850-929D-B0EAC229E68B}" presName="hierChild3" presStyleCnt="0"/>
      <dgm:spPr/>
    </dgm:pt>
    <dgm:pt modelId="{C1AB6D09-8F25-41C6-8D19-A0BB939B344E}" type="pres">
      <dgm:prSet presAssocID="{26C91433-21EB-490F-B637-4C2FBA23E66B}" presName="Name17" presStyleLbl="parChTrans1D3" presStyleIdx="0" presStyleCnt="8"/>
      <dgm:spPr/>
    </dgm:pt>
    <dgm:pt modelId="{7AD2BFE7-B711-4169-8337-B5A8D559C767}" type="pres">
      <dgm:prSet presAssocID="{FE675FCE-72B0-49C5-9FE4-8D4A3D34600A}" presName="hierRoot3" presStyleCnt="0"/>
      <dgm:spPr/>
    </dgm:pt>
    <dgm:pt modelId="{EC952DB2-6E3C-454F-8D8C-4676A5C768FA}" type="pres">
      <dgm:prSet presAssocID="{FE675FCE-72B0-49C5-9FE4-8D4A3D34600A}" presName="composite3" presStyleCnt="0"/>
      <dgm:spPr/>
    </dgm:pt>
    <dgm:pt modelId="{A51EAAC5-809F-45E2-AD80-BC7C9F251204}" type="pres">
      <dgm:prSet presAssocID="{FE675FCE-72B0-49C5-9FE4-8D4A3D34600A}" presName="background3" presStyleLbl="node3" presStyleIdx="0" presStyleCnt="8"/>
      <dgm:spPr/>
    </dgm:pt>
    <dgm:pt modelId="{1A5D3BDA-4AF3-4E4D-B2DC-1D7E74058C94}" type="pres">
      <dgm:prSet presAssocID="{FE675FCE-72B0-49C5-9FE4-8D4A3D34600A}" presName="text3" presStyleLbl="fgAcc3" presStyleIdx="0" presStyleCnt="8">
        <dgm:presLayoutVars>
          <dgm:chPref val="3"/>
        </dgm:presLayoutVars>
      </dgm:prSet>
      <dgm:spPr/>
    </dgm:pt>
    <dgm:pt modelId="{5741A8CF-5949-4038-AEC9-516CD373CBBF}" type="pres">
      <dgm:prSet presAssocID="{FE675FCE-72B0-49C5-9FE4-8D4A3D34600A}" presName="hierChild4" presStyleCnt="0"/>
      <dgm:spPr/>
    </dgm:pt>
    <dgm:pt modelId="{EABA8697-E1AA-44C2-BA62-A748101D026C}" type="pres">
      <dgm:prSet presAssocID="{647E9799-26FE-49D4-A7A0-BE958FB640CE}" presName="Name17" presStyleLbl="parChTrans1D3" presStyleIdx="1" presStyleCnt="8"/>
      <dgm:spPr/>
    </dgm:pt>
    <dgm:pt modelId="{90419740-A857-4A26-8E14-065F8BA325D0}" type="pres">
      <dgm:prSet presAssocID="{C24A434B-B2C6-42F3-848F-FB596B1A2689}" presName="hierRoot3" presStyleCnt="0"/>
      <dgm:spPr/>
    </dgm:pt>
    <dgm:pt modelId="{DA3A99D0-5845-4EB1-B962-C3BA9C2DA93F}" type="pres">
      <dgm:prSet presAssocID="{C24A434B-B2C6-42F3-848F-FB596B1A2689}" presName="composite3" presStyleCnt="0"/>
      <dgm:spPr/>
    </dgm:pt>
    <dgm:pt modelId="{58D83453-EEB4-48E9-BF66-58E939B7E53C}" type="pres">
      <dgm:prSet presAssocID="{C24A434B-B2C6-42F3-848F-FB596B1A2689}" presName="background3" presStyleLbl="node3" presStyleIdx="1" presStyleCnt="8"/>
      <dgm:spPr/>
    </dgm:pt>
    <dgm:pt modelId="{F63E3ED7-D6F7-4831-8DEA-DBFB9D76446D}" type="pres">
      <dgm:prSet presAssocID="{C24A434B-B2C6-42F3-848F-FB596B1A2689}" presName="text3" presStyleLbl="fgAcc3" presStyleIdx="1" presStyleCnt="8">
        <dgm:presLayoutVars>
          <dgm:chPref val="3"/>
        </dgm:presLayoutVars>
      </dgm:prSet>
      <dgm:spPr/>
    </dgm:pt>
    <dgm:pt modelId="{7E81354A-006A-492F-A416-51B565C40D7A}" type="pres">
      <dgm:prSet presAssocID="{C24A434B-B2C6-42F3-848F-FB596B1A2689}" presName="hierChild4" presStyleCnt="0"/>
      <dgm:spPr/>
    </dgm:pt>
    <dgm:pt modelId="{FD30AE7B-150A-418C-A93A-085A836FB080}" type="pres">
      <dgm:prSet presAssocID="{56AFDF11-9B9C-4807-ACA1-958D8CCC29A6}" presName="Name10" presStyleLbl="parChTrans1D2" presStyleIdx="1" presStyleCnt="3"/>
      <dgm:spPr/>
    </dgm:pt>
    <dgm:pt modelId="{98678590-2278-44B7-8EF8-B48CDE0A711B}" type="pres">
      <dgm:prSet presAssocID="{FA768117-821D-4123-893D-0A887450E971}" presName="hierRoot2" presStyleCnt="0"/>
      <dgm:spPr/>
    </dgm:pt>
    <dgm:pt modelId="{3A53E129-C2B2-4C6D-9F83-35B60CDDE03E}" type="pres">
      <dgm:prSet presAssocID="{FA768117-821D-4123-893D-0A887450E971}" presName="composite2" presStyleCnt="0"/>
      <dgm:spPr/>
    </dgm:pt>
    <dgm:pt modelId="{11C6151F-DD07-4DF8-9654-2B8C1A1729F7}" type="pres">
      <dgm:prSet presAssocID="{FA768117-821D-4123-893D-0A887450E971}" presName="background2" presStyleLbl="node2" presStyleIdx="1" presStyleCnt="3"/>
      <dgm:spPr/>
    </dgm:pt>
    <dgm:pt modelId="{DD66BE03-DB51-4DAC-90B6-8DC6AD84CCCC}" type="pres">
      <dgm:prSet presAssocID="{FA768117-821D-4123-893D-0A887450E971}" presName="text2" presStyleLbl="fgAcc2" presStyleIdx="1" presStyleCnt="3">
        <dgm:presLayoutVars>
          <dgm:chPref val="3"/>
        </dgm:presLayoutVars>
      </dgm:prSet>
      <dgm:spPr/>
    </dgm:pt>
    <dgm:pt modelId="{5EE7BE40-2FF0-4F83-BFA7-9B7446A29BCE}" type="pres">
      <dgm:prSet presAssocID="{FA768117-821D-4123-893D-0A887450E971}" presName="hierChild3" presStyleCnt="0"/>
      <dgm:spPr/>
    </dgm:pt>
    <dgm:pt modelId="{AF3719C6-493E-4E38-8C37-3CF765361A3C}" type="pres">
      <dgm:prSet presAssocID="{9DDD1852-2AF9-43B3-A304-8BF798D58437}" presName="Name17" presStyleLbl="parChTrans1D3" presStyleIdx="2" presStyleCnt="8"/>
      <dgm:spPr/>
    </dgm:pt>
    <dgm:pt modelId="{F5E6747D-05F0-4384-AE3E-710CA58F18DC}" type="pres">
      <dgm:prSet presAssocID="{4487B783-6C20-4085-AA40-D072B3A76BAE}" presName="hierRoot3" presStyleCnt="0"/>
      <dgm:spPr/>
    </dgm:pt>
    <dgm:pt modelId="{0B17D63A-95DB-4522-935B-EFE922650A28}" type="pres">
      <dgm:prSet presAssocID="{4487B783-6C20-4085-AA40-D072B3A76BAE}" presName="composite3" presStyleCnt="0"/>
      <dgm:spPr/>
    </dgm:pt>
    <dgm:pt modelId="{E1A8DCF6-0965-41E0-92AA-62EE478AC3A3}" type="pres">
      <dgm:prSet presAssocID="{4487B783-6C20-4085-AA40-D072B3A76BAE}" presName="background3" presStyleLbl="node3" presStyleIdx="2" presStyleCnt="8"/>
      <dgm:spPr/>
    </dgm:pt>
    <dgm:pt modelId="{24672223-E07A-4740-A4B9-9AFF29C0DE1E}" type="pres">
      <dgm:prSet presAssocID="{4487B783-6C20-4085-AA40-D072B3A76BAE}" presName="text3" presStyleLbl="fgAcc3" presStyleIdx="2" presStyleCnt="8">
        <dgm:presLayoutVars>
          <dgm:chPref val="3"/>
        </dgm:presLayoutVars>
      </dgm:prSet>
      <dgm:spPr/>
    </dgm:pt>
    <dgm:pt modelId="{AD2CD798-9A78-4297-BE4B-DCE6AE056EE3}" type="pres">
      <dgm:prSet presAssocID="{4487B783-6C20-4085-AA40-D072B3A76BAE}" presName="hierChild4" presStyleCnt="0"/>
      <dgm:spPr/>
    </dgm:pt>
    <dgm:pt modelId="{CE9E64BA-4AE5-418A-A071-B139EF4CD38B}" type="pres">
      <dgm:prSet presAssocID="{B724BE86-0237-44E9-B7EB-FAB8B58B8385}" presName="Name17" presStyleLbl="parChTrans1D3" presStyleIdx="3" presStyleCnt="8"/>
      <dgm:spPr/>
    </dgm:pt>
    <dgm:pt modelId="{DC83974C-61F2-4D58-AD62-E50069ECF1EE}" type="pres">
      <dgm:prSet presAssocID="{F028C9A9-DCBD-47EA-A75E-461E91B6E8EE}" presName="hierRoot3" presStyleCnt="0"/>
      <dgm:spPr/>
    </dgm:pt>
    <dgm:pt modelId="{10AAD3BE-74A5-491F-9B9C-C778A026518E}" type="pres">
      <dgm:prSet presAssocID="{F028C9A9-DCBD-47EA-A75E-461E91B6E8EE}" presName="composite3" presStyleCnt="0"/>
      <dgm:spPr/>
    </dgm:pt>
    <dgm:pt modelId="{ADAB74AB-1CB1-4E88-A2C9-2AAA4EAE53AF}" type="pres">
      <dgm:prSet presAssocID="{F028C9A9-DCBD-47EA-A75E-461E91B6E8EE}" presName="background3" presStyleLbl="node3" presStyleIdx="3" presStyleCnt="8"/>
      <dgm:spPr/>
    </dgm:pt>
    <dgm:pt modelId="{FA513BDD-4F54-45E8-84FE-09ED0BD3D8C0}" type="pres">
      <dgm:prSet presAssocID="{F028C9A9-DCBD-47EA-A75E-461E91B6E8EE}" presName="text3" presStyleLbl="fgAcc3" presStyleIdx="3" presStyleCnt="8">
        <dgm:presLayoutVars>
          <dgm:chPref val="3"/>
        </dgm:presLayoutVars>
      </dgm:prSet>
      <dgm:spPr/>
    </dgm:pt>
    <dgm:pt modelId="{4CFE1FDD-530E-4F8E-B9E9-83A682C0D840}" type="pres">
      <dgm:prSet presAssocID="{F028C9A9-DCBD-47EA-A75E-461E91B6E8EE}" presName="hierChild4" presStyleCnt="0"/>
      <dgm:spPr/>
    </dgm:pt>
    <dgm:pt modelId="{40DA86F4-66A6-4B7B-80ED-BC2CB0542BA8}" type="pres">
      <dgm:prSet presAssocID="{6F4388DD-2252-463F-865D-759DA5E18DC2}" presName="Name17" presStyleLbl="parChTrans1D3" presStyleIdx="4" presStyleCnt="8"/>
      <dgm:spPr/>
    </dgm:pt>
    <dgm:pt modelId="{10AAE420-8CFB-4287-92D7-83AB599E770A}" type="pres">
      <dgm:prSet presAssocID="{A2BDE5AD-FAC5-4EC1-9BBC-946D74984DA9}" presName="hierRoot3" presStyleCnt="0"/>
      <dgm:spPr/>
    </dgm:pt>
    <dgm:pt modelId="{CD76E45D-6C8D-4641-9F5B-DEE97FF2498E}" type="pres">
      <dgm:prSet presAssocID="{A2BDE5AD-FAC5-4EC1-9BBC-946D74984DA9}" presName="composite3" presStyleCnt="0"/>
      <dgm:spPr/>
    </dgm:pt>
    <dgm:pt modelId="{A679D72E-7A4C-4B25-A769-DE4946F15988}" type="pres">
      <dgm:prSet presAssocID="{A2BDE5AD-FAC5-4EC1-9BBC-946D74984DA9}" presName="background3" presStyleLbl="node3" presStyleIdx="4" presStyleCnt="8"/>
      <dgm:spPr/>
    </dgm:pt>
    <dgm:pt modelId="{A8ED001E-1F6B-4B08-A4B5-3722AF306B61}" type="pres">
      <dgm:prSet presAssocID="{A2BDE5AD-FAC5-4EC1-9BBC-946D74984DA9}" presName="text3" presStyleLbl="fgAcc3" presStyleIdx="4" presStyleCnt="8">
        <dgm:presLayoutVars>
          <dgm:chPref val="3"/>
        </dgm:presLayoutVars>
      </dgm:prSet>
      <dgm:spPr/>
    </dgm:pt>
    <dgm:pt modelId="{F84FA3DD-B4EC-46A3-949C-9BD2CC9390F8}" type="pres">
      <dgm:prSet presAssocID="{A2BDE5AD-FAC5-4EC1-9BBC-946D74984DA9}" presName="hierChild4" presStyleCnt="0"/>
      <dgm:spPr/>
    </dgm:pt>
    <dgm:pt modelId="{865C2053-8A4C-45F8-9149-52AC0DE69ED9}" type="pres">
      <dgm:prSet presAssocID="{DBC0D2CD-C761-4E37-8DEA-258202664E67}" presName="Name10" presStyleLbl="parChTrans1D2" presStyleIdx="2" presStyleCnt="3"/>
      <dgm:spPr/>
    </dgm:pt>
    <dgm:pt modelId="{3ED327B5-C1B8-452E-A466-FF9D72441905}" type="pres">
      <dgm:prSet presAssocID="{5F14A720-C327-40E6-B01A-7DD381AC2DBC}" presName="hierRoot2" presStyleCnt="0"/>
      <dgm:spPr/>
    </dgm:pt>
    <dgm:pt modelId="{1CCFA18D-C7CA-412F-BB94-E5662C7BCEBF}" type="pres">
      <dgm:prSet presAssocID="{5F14A720-C327-40E6-B01A-7DD381AC2DBC}" presName="composite2" presStyleCnt="0"/>
      <dgm:spPr/>
    </dgm:pt>
    <dgm:pt modelId="{585AC56D-720F-4DA4-A08D-B2CE7FF72BEC}" type="pres">
      <dgm:prSet presAssocID="{5F14A720-C327-40E6-B01A-7DD381AC2DBC}" presName="background2" presStyleLbl="node2" presStyleIdx="2" presStyleCnt="3"/>
      <dgm:spPr/>
    </dgm:pt>
    <dgm:pt modelId="{E9318AA0-3A1F-496B-A743-56CA151FFBE0}" type="pres">
      <dgm:prSet presAssocID="{5F14A720-C327-40E6-B01A-7DD381AC2DBC}" presName="text2" presStyleLbl="fgAcc2" presStyleIdx="2" presStyleCnt="3">
        <dgm:presLayoutVars>
          <dgm:chPref val="3"/>
        </dgm:presLayoutVars>
      </dgm:prSet>
      <dgm:spPr/>
    </dgm:pt>
    <dgm:pt modelId="{113EA3C4-10DB-4CE0-AC9B-DD1162E4C3C4}" type="pres">
      <dgm:prSet presAssocID="{5F14A720-C327-40E6-B01A-7DD381AC2DBC}" presName="hierChild3" presStyleCnt="0"/>
      <dgm:spPr/>
    </dgm:pt>
    <dgm:pt modelId="{D980A8A4-D984-4B5A-A2C3-A8F5F1E44A31}" type="pres">
      <dgm:prSet presAssocID="{05C0E8D3-C4C1-4BE0-A9E4-2D66DF2D8249}" presName="Name17" presStyleLbl="parChTrans1D3" presStyleIdx="5" presStyleCnt="8"/>
      <dgm:spPr/>
    </dgm:pt>
    <dgm:pt modelId="{B833C0F8-F7C0-4734-81CB-BACD3E86353A}" type="pres">
      <dgm:prSet presAssocID="{3C88B8A1-A22B-4402-B4DD-83B22E6E019C}" presName="hierRoot3" presStyleCnt="0"/>
      <dgm:spPr/>
    </dgm:pt>
    <dgm:pt modelId="{C0473D53-DB2F-479E-93F2-8C1D062285FC}" type="pres">
      <dgm:prSet presAssocID="{3C88B8A1-A22B-4402-B4DD-83B22E6E019C}" presName="composite3" presStyleCnt="0"/>
      <dgm:spPr/>
    </dgm:pt>
    <dgm:pt modelId="{82668A89-B991-4382-A1AA-6ECF07DEB64A}" type="pres">
      <dgm:prSet presAssocID="{3C88B8A1-A22B-4402-B4DD-83B22E6E019C}" presName="background3" presStyleLbl="node3" presStyleIdx="5" presStyleCnt="8"/>
      <dgm:spPr/>
    </dgm:pt>
    <dgm:pt modelId="{1B1CA395-4E30-48E8-996E-FF677C3C8FD2}" type="pres">
      <dgm:prSet presAssocID="{3C88B8A1-A22B-4402-B4DD-83B22E6E019C}" presName="text3" presStyleLbl="fgAcc3" presStyleIdx="5" presStyleCnt="8">
        <dgm:presLayoutVars>
          <dgm:chPref val="3"/>
        </dgm:presLayoutVars>
      </dgm:prSet>
      <dgm:spPr/>
    </dgm:pt>
    <dgm:pt modelId="{A96D496A-C64E-4E0C-A0E0-193A085D18D2}" type="pres">
      <dgm:prSet presAssocID="{3C88B8A1-A22B-4402-B4DD-83B22E6E019C}" presName="hierChild4" presStyleCnt="0"/>
      <dgm:spPr/>
    </dgm:pt>
    <dgm:pt modelId="{2CE537CE-32BD-45BC-A655-19EA55A2500C}" type="pres">
      <dgm:prSet presAssocID="{38A1E8B1-9D6A-4F48-92B9-A383383224A3}" presName="Name17" presStyleLbl="parChTrans1D3" presStyleIdx="6" presStyleCnt="8"/>
      <dgm:spPr/>
    </dgm:pt>
    <dgm:pt modelId="{375724BB-AFD8-4EB7-A971-E259F7D876C9}" type="pres">
      <dgm:prSet presAssocID="{3093D37C-BB3C-4843-8B69-A18F3ECECB4C}" presName="hierRoot3" presStyleCnt="0"/>
      <dgm:spPr/>
    </dgm:pt>
    <dgm:pt modelId="{A0884BB5-27B1-4D8D-AAC9-62516DAE5B2C}" type="pres">
      <dgm:prSet presAssocID="{3093D37C-BB3C-4843-8B69-A18F3ECECB4C}" presName="composite3" presStyleCnt="0"/>
      <dgm:spPr/>
    </dgm:pt>
    <dgm:pt modelId="{CAF3EAE5-A8CD-4C71-814E-629C4CC81BA1}" type="pres">
      <dgm:prSet presAssocID="{3093D37C-BB3C-4843-8B69-A18F3ECECB4C}" presName="background3" presStyleLbl="node3" presStyleIdx="6" presStyleCnt="8"/>
      <dgm:spPr/>
    </dgm:pt>
    <dgm:pt modelId="{52A660CF-4C6E-40A4-AD91-4A75A31D28B1}" type="pres">
      <dgm:prSet presAssocID="{3093D37C-BB3C-4843-8B69-A18F3ECECB4C}" presName="text3" presStyleLbl="fgAcc3" presStyleIdx="6" presStyleCnt="8">
        <dgm:presLayoutVars>
          <dgm:chPref val="3"/>
        </dgm:presLayoutVars>
      </dgm:prSet>
      <dgm:spPr/>
    </dgm:pt>
    <dgm:pt modelId="{D966C30D-D77F-43B2-B7DC-29319C982464}" type="pres">
      <dgm:prSet presAssocID="{3093D37C-BB3C-4843-8B69-A18F3ECECB4C}" presName="hierChild4" presStyleCnt="0"/>
      <dgm:spPr/>
    </dgm:pt>
    <dgm:pt modelId="{F6729E24-BB68-4047-BBEE-B2C4D36B6B1E}" type="pres">
      <dgm:prSet presAssocID="{8B91CE54-473C-42D0-B427-B4DD7362A12D}" presName="Name17" presStyleLbl="parChTrans1D3" presStyleIdx="7" presStyleCnt="8"/>
      <dgm:spPr/>
    </dgm:pt>
    <dgm:pt modelId="{51D22CCB-2D90-4380-97E9-AB9E010D9396}" type="pres">
      <dgm:prSet presAssocID="{24EC26FF-6C0F-44D8-A24F-35E22D832F4F}" presName="hierRoot3" presStyleCnt="0"/>
      <dgm:spPr/>
    </dgm:pt>
    <dgm:pt modelId="{A64DFC40-185D-4A73-AFF6-17678E1183E6}" type="pres">
      <dgm:prSet presAssocID="{24EC26FF-6C0F-44D8-A24F-35E22D832F4F}" presName="composite3" presStyleCnt="0"/>
      <dgm:spPr/>
    </dgm:pt>
    <dgm:pt modelId="{1D6AC593-A1D5-4B10-8B4D-6EC169749642}" type="pres">
      <dgm:prSet presAssocID="{24EC26FF-6C0F-44D8-A24F-35E22D832F4F}" presName="background3" presStyleLbl="node3" presStyleIdx="7" presStyleCnt="8"/>
      <dgm:spPr/>
    </dgm:pt>
    <dgm:pt modelId="{35AB4D48-E687-4017-8386-5FFF7090A1A5}" type="pres">
      <dgm:prSet presAssocID="{24EC26FF-6C0F-44D8-A24F-35E22D832F4F}" presName="text3" presStyleLbl="fgAcc3" presStyleIdx="7" presStyleCnt="8">
        <dgm:presLayoutVars>
          <dgm:chPref val="3"/>
        </dgm:presLayoutVars>
      </dgm:prSet>
      <dgm:spPr/>
    </dgm:pt>
    <dgm:pt modelId="{0A646221-DC4C-4BBF-BA59-B9E7754670C0}" type="pres">
      <dgm:prSet presAssocID="{24EC26FF-6C0F-44D8-A24F-35E22D832F4F}" presName="hierChild4" presStyleCnt="0"/>
      <dgm:spPr/>
    </dgm:pt>
  </dgm:ptLst>
  <dgm:cxnLst>
    <dgm:cxn modelId="{2CB91003-D0DB-42DA-AFDD-CAF4862E5AAF}" srcId="{5F14A720-C327-40E6-B01A-7DD381AC2DBC}" destId="{3093D37C-BB3C-4843-8B69-A18F3ECECB4C}" srcOrd="1" destOrd="0" parTransId="{38A1E8B1-9D6A-4F48-92B9-A383383224A3}" sibTransId="{5179238C-235F-41AD-8DE1-E8D5A2D7B0D0}"/>
    <dgm:cxn modelId="{DB981405-4FD0-45B2-9C04-046B5ED54849}" type="presOf" srcId="{A2BDE5AD-FAC5-4EC1-9BBC-946D74984DA9}" destId="{A8ED001E-1F6B-4B08-A4B5-3722AF306B61}" srcOrd="0" destOrd="0" presId="urn:microsoft.com/office/officeart/2005/8/layout/hierarchy1"/>
    <dgm:cxn modelId="{C64F9B0D-7080-4F58-8F4B-9501EB8542B5}" type="presOf" srcId="{6AE59CBE-74C5-45B3-8B3D-AA5255CB25EC}" destId="{DA816203-1D7E-4D34-AAC9-E8CC27F8DD57}" srcOrd="0" destOrd="0" presId="urn:microsoft.com/office/officeart/2005/8/layout/hierarchy1"/>
    <dgm:cxn modelId="{CFEBB30E-6F7D-4C90-9EF3-F4A950247A03}" type="presOf" srcId="{647E9799-26FE-49D4-A7A0-BE958FB640CE}" destId="{EABA8697-E1AA-44C2-BA62-A748101D026C}" srcOrd="0" destOrd="0" presId="urn:microsoft.com/office/officeart/2005/8/layout/hierarchy1"/>
    <dgm:cxn modelId="{DAAA0722-E829-4953-97BA-4603887F436B}" srcId="{FA768117-821D-4123-893D-0A887450E971}" destId="{A2BDE5AD-FAC5-4EC1-9BBC-946D74984DA9}" srcOrd="2" destOrd="0" parTransId="{6F4388DD-2252-463F-865D-759DA5E18DC2}" sibTransId="{E5CE500F-C03F-404F-ACA6-25A8D8D13A40}"/>
    <dgm:cxn modelId="{E183FE26-A014-4B2C-9C07-E28248776BDD}" srcId="{51E57E79-2AA5-4850-929D-B0EAC229E68B}" destId="{FE675FCE-72B0-49C5-9FE4-8D4A3D34600A}" srcOrd="0" destOrd="0" parTransId="{26C91433-21EB-490F-B637-4C2FBA23E66B}" sibTransId="{5A10AF94-E744-4688-B066-4CFB59BDAF9C}"/>
    <dgm:cxn modelId="{1366932C-809F-4C5B-9984-9F2879746CA8}" type="presOf" srcId="{56AFDF11-9B9C-4807-ACA1-958D8CCC29A6}" destId="{FD30AE7B-150A-418C-A93A-085A836FB080}" srcOrd="0" destOrd="0" presId="urn:microsoft.com/office/officeart/2005/8/layout/hierarchy1"/>
    <dgm:cxn modelId="{679D3F30-2C06-403E-933F-B8ACA1F64C76}" type="presOf" srcId="{FE675FCE-72B0-49C5-9FE4-8D4A3D34600A}" destId="{1A5D3BDA-4AF3-4E4D-B2DC-1D7E74058C94}" srcOrd="0" destOrd="0" presId="urn:microsoft.com/office/officeart/2005/8/layout/hierarchy1"/>
    <dgm:cxn modelId="{D6A6B34A-96D8-4C07-9CE0-F6D8CF9369C5}" type="presOf" srcId="{3093D37C-BB3C-4843-8B69-A18F3ECECB4C}" destId="{52A660CF-4C6E-40A4-AD91-4A75A31D28B1}" srcOrd="0" destOrd="0" presId="urn:microsoft.com/office/officeart/2005/8/layout/hierarchy1"/>
    <dgm:cxn modelId="{755C836C-1997-4DF5-BBC8-8E84F24BAA93}" type="presOf" srcId="{C24A434B-B2C6-42F3-848F-FB596B1A2689}" destId="{F63E3ED7-D6F7-4831-8DEA-DBFB9D76446D}" srcOrd="0" destOrd="0" presId="urn:microsoft.com/office/officeart/2005/8/layout/hierarchy1"/>
    <dgm:cxn modelId="{E3B6294D-EC66-4233-9DEE-A63B3D2859B0}" type="presOf" srcId="{F028C9A9-DCBD-47EA-A75E-461E91B6E8EE}" destId="{FA513BDD-4F54-45E8-84FE-09ED0BD3D8C0}" srcOrd="0" destOrd="0" presId="urn:microsoft.com/office/officeart/2005/8/layout/hierarchy1"/>
    <dgm:cxn modelId="{D914334D-54AC-48F4-AEBB-16D5EF1864F8}" type="presOf" srcId="{F7082267-FFBF-42CC-B2C3-C491FF6BB93B}" destId="{E5C1ED5C-49BF-446E-8A99-A46FEF5F98A7}" srcOrd="0" destOrd="0" presId="urn:microsoft.com/office/officeart/2005/8/layout/hierarchy1"/>
    <dgm:cxn modelId="{AC7C9D51-34D9-420A-A7E0-8B4F343990F5}" srcId="{6AE59CBE-74C5-45B3-8B3D-AA5255CB25EC}" destId="{51E57E79-2AA5-4850-929D-B0EAC229E68B}" srcOrd="0" destOrd="0" parTransId="{F7082267-FFBF-42CC-B2C3-C491FF6BB93B}" sibTransId="{A7A84803-1FC8-47CA-A8F3-37865CF9D4F7}"/>
    <dgm:cxn modelId="{5440D653-EF27-42AE-BA55-10307D5D0123}" srcId="{6AE59CBE-74C5-45B3-8B3D-AA5255CB25EC}" destId="{5F14A720-C327-40E6-B01A-7DD381AC2DBC}" srcOrd="2" destOrd="0" parTransId="{DBC0D2CD-C761-4E37-8DEA-258202664E67}" sibTransId="{607B290F-DEF7-4827-A038-938DEB1C77C9}"/>
    <dgm:cxn modelId="{1796C757-D2D0-461D-9152-07CE587F96A1}" type="presOf" srcId="{FA768117-821D-4123-893D-0A887450E971}" destId="{DD66BE03-DB51-4DAC-90B6-8DC6AD84CCCC}" srcOrd="0" destOrd="0" presId="urn:microsoft.com/office/officeart/2005/8/layout/hierarchy1"/>
    <dgm:cxn modelId="{C7B42C81-16D6-4A90-BA05-60F6D99D4ACE}" type="presOf" srcId="{B724BE86-0237-44E9-B7EB-FAB8B58B8385}" destId="{CE9E64BA-4AE5-418A-A071-B139EF4CD38B}" srcOrd="0" destOrd="0" presId="urn:microsoft.com/office/officeart/2005/8/layout/hierarchy1"/>
    <dgm:cxn modelId="{F2A76F82-CA19-4BFE-8173-66776E6CCF21}" type="presOf" srcId="{38A1E8B1-9D6A-4F48-92B9-A383383224A3}" destId="{2CE537CE-32BD-45BC-A655-19EA55A2500C}" srcOrd="0" destOrd="0" presId="urn:microsoft.com/office/officeart/2005/8/layout/hierarchy1"/>
    <dgm:cxn modelId="{05223983-B0D7-41B3-B140-4C7EF6E90012}" type="presOf" srcId="{4487B783-6C20-4085-AA40-D072B3A76BAE}" destId="{24672223-E07A-4740-A4B9-9AFF29C0DE1E}" srcOrd="0" destOrd="0" presId="urn:microsoft.com/office/officeart/2005/8/layout/hierarchy1"/>
    <dgm:cxn modelId="{7CB27589-4010-4227-AE40-6B1BD8F97754}" type="presOf" srcId="{DBC0D2CD-C761-4E37-8DEA-258202664E67}" destId="{865C2053-8A4C-45F8-9149-52AC0DE69ED9}" srcOrd="0" destOrd="0" presId="urn:microsoft.com/office/officeart/2005/8/layout/hierarchy1"/>
    <dgm:cxn modelId="{71EBF497-8B7B-4FF9-98D2-935C19E95081}" srcId="{5F14A720-C327-40E6-B01A-7DD381AC2DBC}" destId="{24EC26FF-6C0F-44D8-A24F-35E22D832F4F}" srcOrd="2" destOrd="0" parTransId="{8B91CE54-473C-42D0-B427-B4DD7362A12D}" sibTransId="{B8FDFBF4-44D3-49F7-8580-0D38C989CDFE}"/>
    <dgm:cxn modelId="{2B5FC698-D073-41ED-A87E-CAB808FB3377}" type="presOf" srcId="{3C88B8A1-A22B-4402-B4DD-83B22E6E019C}" destId="{1B1CA395-4E30-48E8-996E-FF677C3C8FD2}" srcOrd="0" destOrd="0" presId="urn:microsoft.com/office/officeart/2005/8/layout/hierarchy1"/>
    <dgm:cxn modelId="{9B8656A0-96E5-4945-A623-710B249D8AD0}" type="presOf" srcId="{8B91CE54-473C-42D0-B427-B4DD7362A12D}" destId="{F6729E24-BB68-4047-BBEE-B2C4D36B6B1E}" srcOrd="0" destOrd="0" presId="urn:microsoft.com/office/officeart/2005/8/layout/hierarchy1"/>
    <dgm:cxn modelId="{5A6FC6A3-2408-4337-B281-FDEE4861B7E6}" type="presOf" srcId="{24EC26FF-6C0F-44D8-A24F-35E22D832F4F}" destId="{35AB4D48-E687-4017-8386-5FFF7090A1A5}" srcOrd="0" destOrd="0" presId="urn:microsoft.com/office/officeart/2005/8/layout/hierarchy1"/>
    <dgm:cxn modelId="{3A5571B9-1167-4D2C-AA94-FC31FA2CCDB9}" type="presOf" srcId="{6F4388DD-2252-463F-865D-759DA5E18DC2}" destId="{40DA86F4-66A6-4B7B-80ED-BC2CB0542BA8}" srcOrd="0" destOrd="0" presId="urn:microsoft.com/office/officeart/2005/8/layout/hierarchy1"/>
    <dgm:cxn modelId="{67510FBC-F2BE-41F8-AC4E-635777EDF18E}" type="presOf" srcId="{05C0E8D3-C4C1-4BE0-A9E4-2D66DF2D8249}" destId="{D980A8A4-D984-4B5A-A2C3-A8F5F1E44A31}" srcOrd="0" destOrd="0" presId="urn:microsoft.com/office/officeart/2005/8/layout/hierarchy1"/>
    <dgm:cxn modelId="{920BBACB-788D-46B7-B6D9-7C4AE3B4CF57}" srcId="{5F14A720-C327-40E6-B01A-7DD381AC2DBC}" destId="{3C88B8A1-A22B-4402-B4DD-83B22E6E019C}" srcOrd="0" destOrd="0" parTransId="{05C0E8D3-C4C1-4BE0-A9E4-2D66DF2D8249}" sibTransId="{F730370F-23FF-4DBD-945E-E2F2145551AF}"/>
    <dgm:cxn modelId="{38A493D0-5EEA-47CC-AD2C-4B5AFEED6D5E}" type="presOf" srcId="{888798E8-0FC7-4CF6-B1AB-509C08404115}" destId="{06138A4A-73DA-41EA-BE0C-DBD4E59CEA3D}" srcOrd="0" destOrd="0" presId="urn:microsoft.com/office/officeart/2005/8/layout/hierarchy1"/>
    <dgm:cxn modelId="{16D098D3-E86E-421A-9B47-314ADA419EA0}" srcId="{FA768117-821D-4123-893D-0A887450E971}" destId="{F028C9A9-DCBD-47EA-A75E-461E91B6E8EE}" srcOrd="1" destOrd="0" parTransId="{B724BE86-0237-44E9-B7EB-FAB8B58B8385}" sibTransId="{448FC556-02B7-40A3-A331-36081C3132A5}"/>
    <dgm:cxn modelId="{D0D3ACDC-F69B-42CC-A10E-D80EB167803E}" srcId="{51E57E79-2AA5-4850-929D-B0EAC229E68B}" destId="{C24A434B-B2C6-42F3-848F-FB596B1A2689}" srcOrd="1" destOrd="0" parTransId="{647E9799-26FE-49D4-A7A0-BE958FB640CE}" sibTransId="{665DA7C0-5C4B-400F-834E-82D2057B0052}"/>
    <dgm:cxn modelId="{D019F0E0-7817-4304-9985-CE97D6AA366C}" srcId="{888798E8-0FC7-4CF6-B1AB-509C08404115}" destId="{6AE59CBE-74C5-45B3-8B3D-AA5255CB25EC}" srcOrd="0" destOrd="0" parTransId="{8A00512D-1289-4449-884B-B8D99A90752E}" sibTransId="{D870B7CD-0568-48CC-B53C-5A27D6EB38AA}"/>
    <dgm:cxn modelId="{6DF089E3-167E-498D-A456-5F330DC61CAF}" type="presOf" srcId="{9DDD1852-2AF9-43B3-A304-8BF798D58437}" destId="{AF3719C6-493E-4E38-8C37-3CF765361A3C}" srcOrd="0" destOrd="0" presId="urn:microsoft.com/office/officeart/2005/8/layout/hierarchy1"/>
    <dgm:cxn modelId="{C4FE84E8-90F6-4151-9967-0EDBFAAA6F23}" srcId="{FA768117-821D-4123-893D-0A887450E971}" destId="{4487B783-6C20-4085-AA40-D072B3A76BAE}" srcOrd="0" destOrd="0" parTransId="{9DDD1852-2AF9-43B3-A304-8BF798D58437}" sibTransId="{295179D0-3B5F-43BE-BF2C-755AEE626B89}"/>
    <dgm:cxn modelId="{5BD4BAED-9963-4043-9A57-F84C4AE55483}" type="presOf" srcId="{26C91433-21EB-490F-B637-4C2FBA23E66B}" destId="{C1AB6D09-8F25-41C6-8D19-A0BB939B344E}" srcOrd="0" destOrd="0" presId="urn:microsoft.com/office/officeart/2005/8/layout/hierarchy1"/>
    <dgm:cxn modelId="{FD6E62EF-578D-4F05-A4D5-B6E568269D66}" type="presOf" srcId="{5F14A720-C327-40E6-B01A-7DD381AC2DBC}" destId="{E9318AA0-3A1F-496B-A743-56CA151FFBE0}" srcOrd="0" destOrd="0" presId="urn:microsoft.com/office/officeart/2005/8/layout/hierarchy1"/>
    <dgm:cxn modelId="{8FD647F2-8B30-460B-942F-8C365BB0B258}" srcId="{6AE59CBE-74C5-45B3-8B3D-AA5255CB25EC}" destId="{FA768117-821D-4123-893D-0A887450E971}" srcOrd="1" destOrd="0" parTransId="{56AFDF11-9B9C-4807-ACA1-958D8CCC29A6}" sibTransId="{A7524257-56FB-419F-9F15-C4E135619D00}"/>
    <dgm:cxn modelId="{046A84F4-BEB4-4882-88B9-698093B2D369}" type="presOf" srcId="{51E57E79-2AA5-4850-929D-B0EAC229E68B}" destId="{A5480D9F-F224-4EBF-A743-22EC0426864D}" srcOrd="0" destOrd="0" presId="urn:microsoft.com/office/officeart/2005/8/layout/hierarchy1"/>
    <dgm:cxn modelId="{9BBD7D92-7131-40FD-A167-7A56387B20A9}" type="presParOf" srcId="{06138A4A-73DA-41EA-BE0C-DBD4E59CEA3D}" destId="{D28BAACC-2BF1-4DE6-8BEC-2B8E7AF95E34}" srcOrd="0" destOrd="0" presId="urn:microsoft.com/office/officeart/2005/8/layout/hierarchy1"/>
    <dgm:cxn modelId="{6526A972-C425-4CF9-97E3-BF2AABACB518}" type="presParOf" srcId="{D28BAACC-2BF1-4DE6-8BEC-2B8E7AF95E34}" destId="{2EEB991C-DA5B-4444-A786-92D67BD36A1B}" srcOrd="0" destOrd="0" presId="urn:microsoft.com/office/officeart/2005/8/layout/hierarchy1"/>
    <dgm:cxn modelId="{BFEE6FBF-44D8-44CE-B1D4-AD2A02A41D87}" type="presParOf" srcId="{2EEB991C-DA5B-4444-A786-92D67BD36A1B}" destId="{ABB48094-07DB-4050-9781-54ED72EACFBB}" srcOrd="0" destOrd="0" presId="urn:microsoft.com/office/officeart/2005/8/layout/hierarchy1"/>
    <dgm:cxn modelId="{D76092F8-921E-457B-8AA2-462AE8EBF326}" type="presParOf" srcId="{2EEB991C-DA5B-4444-A786-92D67BD36A1B}" destId="{DA816203-1D7E-4D34-AAC9-E8CC27F8DD57}" srcOrd="1" destOrd="0" presId="urn:microsoft.com/office/officeart/2005/8/layout/hierarchy1"/>
    <dgm:cxn modelId="{C021721B-ED14-4AC1-860F-86C2BA7E74B2}" type="presParOf" srcId="{D28BAACC-2BF1-4DE6-8BEC-2B8E7AF95E34}" destId="{637774B8-A483-43A7-9A53-0C111732AE8C}" srcOrd="1" destOrd="0" presId="urn:microsoft.com/office/officeart/2005/8/layout/hierarchy1"/>
    <dgm:cxn modelId="{A9559097-FF83-4F97-8C87-9C633B740562}" type="presParOf" srcId="{637774B8-A483-43A7-9A53-0C111732AE8C}" destId="{E5C1ED5C-49BF-446E-8A99-A46FEF5F98A7}" srcOrd="0" destOrd="0" presId="urn:microsoft.com/office/officeart/2005/8/layout/hierarchy1"/>
    <dgm:cxn modelId="{FC57CBB0-A6F8-4059-AA32-A99B90D66541}" type="presParOf" srcId="{637774B8-A483-43A7-9A53-0C111732AE8C}" destId="{0E268875-1CD2-4765-9B95-04F92BD56510}" srcOrd="1" destOrd="0" presId="urn:microsoft.com/office/officeart/2005/8/layout/hierarchy1"/>
    <dgm:cxn modelId="{36240379-3943-43B7-8E02-0D5FF9BEF2B1}" type="presParOf" srcId="{0E268875-1CD2-4765-9B95-04F92BD56510}" destId="{49B9C90F-5B2A-4B69-A5F5-F18312CCF0C2}" srcOrd="0" destOrd="0" presId="urn:microsoft.com/office/officeart/2005/8/layout/hierarchy1"/>
    <dgm:cxn modelId="{73F9BDDE-C33C-4B7E-95D2-722E21692F6D}" type="presParOf" srcId="{49B9C90F-5B2A-4B69-A5F5-F18312CCF0C2}" destId="{A13AF6B2-1F3F-45CD-BF77-33B9B7042560}" srcOrd="0" destOrd="0" presId="urn:microsoft.com/office/officeart/2005/8/layout/hierarchy1"/>
    <dgm:cxn modelId="{D42C089A-E9E8-45E4-A9A2-B2CB27C89046}" type="presParOf" srcId="{49B9C90F-5B2A-4B69-A5F5-F18312CCF0C2}" destId="{A5480D9F-F224-4EBF-A743-22EC0426864D}" srcOrd="1" destOrd="0" presId="urn:microsoft.com/office/officeart/2005/8/layout/hierarchy1"/>
    <dgm:cxn modelId="{EEE1B7D5-E6B2-4B61-BAFD-712DC1B97549}" type="presParOf" srcId="{0E268875-1CD2-4765-9B95-04F92BD56510}" destId="{1567FAD0-CC88-4A68-A779-10EAABAE3354}" srcOrd="1" destOrd="0" presId="urn:microsoft.com/office/officeart/2005/8/layout/hierarchy1"/>
    <dgm:cxn modelId="{F3FF4803-CE08-4FB7-A0EC-9944FC12041F}" type="presParOf" srcId="{1567FAD0-CC88-4A68-A779-10EAABAE3354}" destId="{C1AB6D09-8F25-41C6-8D19-A0BB939B344E}" srcOrd="0" destOrd="0" presId="urn:microsoft.com/office/officeart/2005/8/layout/hierarchy1"/>
    <dgm:cxn modelId="{6574AEC8-1514-47CB-AE98-17013859ADA4}" type="presParOf" srcId="{1567FAD0-CC88-4A68-A779-10EAABAE3354}" destId="{7AD2BFE7-B711-4169-8337-B5A8D559C767}" srcOrd="1" destOrd="0" presId="urn:microsoft.com/office/officeart/2005/8/layout/hierarchy1"/>
    <dgm:cxn modelId="{C3CE0BEF-DACA-4C0D-96D9-6D81A4E98D26}" type="presParOf" srcId="{7AD2BFE7-B711-4169-8337-B5A8D559C767}" destId="{EC952DB2-6E3C-454F-8D8C-4676A5C768FA}" srcOrd="0" destOrd="0" presId="urn:microsoft.com/office/officeart/2005/8/layout/hierarchy1"/>
    <dgm:cxn modelId="{55363430-757B-4E14-B707-8D3FC11F7223}" type="presParOf" srcId="{EC952DB2-6E3C-454F-8D8C-4676A5C768FA}" destId="{A51EAAC5-809F-45E2-AD80-BC7C9F251204}" srcOrd="0" destOrd="0" presId="urn:microsoft.com/office/officeart/2005/8/layout/hierarchy1"/>
    <dgm:cxn modelId="{3C4448F1-ABAD-44EB-B548-21D39A55A317}" type="presParOf" srcId="{EC952DB2-6E3C-454F-8D8C-4676A5C768FA}" destId="{1A5D3BDA-4AF3-4E4D-B2DC-1D7E74058C94}" srcOrd="1" destOrd="0" presId="urn:microsoft.com/office/officeart/2005/8/layout/hierarchy1"/>
    <dgm:cxn modelId="{9020A951-8B98-4266-B8D4-941D4067919D}" type="presParOf" srcId="{7AD2BFE7-B711-4169-8337-B5A8D559C767}" destId="{5741A8CF-5949-4038-AEC9-516CD373CBBF}" srcOrd="1" destOrd="0" presId="urn:microsoft.com/office/officeart/2005/8/layout/hierarchy1"/>
    <dgm:cxn modelId="{3C5576E5-72B6-4B03-83FC-B839B3B2312B}" type="presParOf" srcId="{1567FAD0-CC88-4A68-A779-10EAABAE3354}" destId="{EABA8697-E1AA-44C2-BA62-A748101D026C}" srcOrd="2" destOrd="0" presId="urn:microsoft.com/office/officeart/2005/8/layout/hierarchy1"/>
    <dgm:cxn modelId="{FCC506DC-5601-4E04-948C-EA2A755EC163}" type="presParOf" srcId="{1567FAD0-CC88-4A68-A779-10EAABAE3354}" destId="{90419740-A857-4A26-8E14-065F8BA325D0}" srcOrd="3" destOrd="0" presId="urn:microsoft.com/office/officeart/2005/8/layout/hierarchy1"/>
    <dgm:cxn modelId="{784AE488-2B90-4FE8-8C50-043DFA436EB3}" type="presParOf" srcId="{90419740-A857-4A26-8E14-065F8BA325D0}" destId="{DA3A99D0-5845-4EB1-B962-C3BA9C2DA93F}" srcOrd="0" destOrd="0" presId="urn:microsoft.com/office/officeart/2005/8/layout/hierarchy1"/>
    <dgm:cxn modelId="{F9B3F9FA-E969-4902-9290-0B91E2DFAF6D}" type="presParOf" srcId="{DA3A99D0-5845-4EB1-B962-C3BA9C2DA93F}" destId="{58D83453-EEB4-48E9-BF66-58E939B7E53C}" srcOrd="0" destOrd="0" presId="urn:microsoft.com/office/officeart/2005/8/layout/hierarchy1"/>
    <dgm:cxn modelId="{E6971300-9B33-49A4-BE87-730990952558}" type="presParOf" srcId="{DA3A99D0-5845-4EB1-B962-C3BA9C2DA93F}" destId="{F63E3ED7-D6F7-4831-8DEA-DBFB9D76446D}" srcOrd="1" destOrd="0" presId="urn:microsoft.com/office/officeart/2005/8/layout/hierarchy1"/>
    <dgm:cxn modelId="{94F039E6-7241-4897-86B5-44D2B12F1CB6}" type="presParOf" srcId="{90419740-A857-4A26-8E14-065F8BA325D0}" destId="{7E81354A-006A-492F-A416-51B565C40D7A}" srcOrd="1" destOrd="0" presId="urn:microsoft.com/office/officeart/2005/8/layout/hierarchy1"/>
    <dgm:cxn modelId="{26E29899-157A-4717-9564-6ABC2CBF3CF9}" type="presParOf" srcId="{637774B8-A483-43A7-9A53-0C111732AE8C}" destId="{FD30AE7B-150A-418C-A93A-085A836FB080}" srcOrd="2" destOrd="0" presId="urn:microsoft.com/office/officeart/2005/8/layout/hierarchy1"/>
    <dgm:cxn modelId="{CA2F14B6-603F-4722-B364-3E9133534527}" type="presParOf" srcId="{637774B8-A483-43A7-9A53-0C111732AE8C}" destId="{98678590-2278-44B7-8EF8-B48CDE0A711B}" srcOrd="3" destOrd="0" presId="urn:microsoft.com/office/officeart/2005/8/layout/hierarchy1"/>
    <dgm:cxn modelId="{06CC81B1-8067-415C-9F90-6CE34F8C2774}" type="presParOf" srcId="{98678590-2278-44B7-8EF8-B48CDE0A711B}" destId="{3A53E129-C2B2-4C6D-9F83-35B60CDDE03E}" srcOrd="0" destOrd="0" presId="urn:microsoft.com/office/officeart/2005/8/layout/hierarchy1"/>
    <dgm:cxn modelId="{82E1A66E-97F9-493D-AE63-D5CB8F596140}" type="presParOf" srcId="{3A53E129-C2B2-4C6D-9F83-35B60CDDE03E}" destId="{11C6151F-DD07-4DF8-9654-2B8C1A1729F7}" srcOrd="0" destOrd="0" presId="urn:microsoft.com/office/officeart/2005/8/layout/hierarchy1"/>
    <dgm:cxn modelId="{94A8FDB4-CA74-4463-9096-A0E30C9CCF55}" type="presParOf" srcId="{3A53E129-C2B2-4C6D-9F83-35B60CDDE03E}" destId="{DD66BE03-DB51-4DAC-90B6-8DC6AD84CCCC}" srcOrd="1" destOrd="0" presId="urn:microsoft.com/office/officeart/2005/8/layout/hierarchy1"/>
    <dgm:cxn modelId="{8BF823A7-B2EB-4E27-BCD5-EAAEB53DD8FB}" type="presParOf" srcId="{98678590-2278-44B7-8EF8-B48CDE0A711B}" destId="{5EE7BE40-2FF0-4F83-BFA7-9B7446A29BCE}" srcOrd="1" destOrd="0" presId="urn:microsoft.com/office/officeart/2005/8/layout/hierarchy1"/>
    <dgm:cxn modelId="{4A38D3FD-DB22-47DC-A2EC-B620B3E07464}" type="presParOf" srcId="{5EE7BE40-2FF0-4F83-BFA7-9B7446A29BCE}" destId="{AF3719C6-493E-4E38-8C37-3CF765361A3C}" srcOrd="0" destOrd="0" presId="urn:microsoft.com/office/officeart/2005/8/layout/hierarchy1"/>
    <dgm:cxn modelId="{7E026071-44A7-4E4E-85DE-6C97ABE662D9}" type="presParOf" srcId="{5EE7BE40-2FF0-4F83-BFA7-9B7446A29BCE}" destId="{F5E6747D-05F0-4384-AE3E-710CA58F18DC}" srcOrd="1" destOrd="0" presId="urn:microsoft.com/office/officeart/2005/8/layout/hierarchy1"/>
    <dgm:cxn modelId="{704FA1E1-93C1-4655-9F1B-FF8815F5BF26}" type="presParOf" srcId="{F5E6747D-05F0-4384-AE3E-710CA58F18DC}" destId="{0B17D63A-95DB-4522-935B-EFE922650A28}" srcOrd="0" destOrd="0" presId="urn:microsoft.com/office/officeart/2005/8/layout/hierarchy1"/>
    <dgm:cxn modelId="{95D098B5-4604-4F82-91B9-EAF4C9E77BEC}" type="presParOf" srcId="{0B17D63A-95DB-4522-935B-EFE922650A28}" destId="{E1A8DCF6-0965-41E0-92AA-62EE478AC3A3}" srcOrd="0" destOrd="0" presId="urn:microsoft.com/office/officeart/2005/8/layout/hierarchy1"/>
    <dgm:cxn modelId="{54EBCE97-F453-4545-A844-E8A6DF01A24C}" type="presParOf" srcId="{0B17D63A-95DB-4522-935B-EFE922650A28}" destId="{24672223-E07A-4740-A4B9-9AFF29C0DE1E}" srcOrd="1" destOrd="0" presId="urn:microsoft.com/office/officeart/2005/8/layout/hierarchy1"/>
    <dgm:cxn modelId="{9774F111-54EB-4330-AE13-392DA17FD610}" type="presParOf" srcId="{F5E6747D-05F0-4384-AE3E-710CA58F18DC}" destId="{AD2CD798-9A78-4297-BE4B-DCE6AE056EE3}" srcOrd="1" destOrd="0" presId="urn:microsoft.com/office/officeart/2005/8/layout/hierarchy1"/>
    <dgm:cxn modelId="{FABBFCCE-724E-4A85-BF8C-2328AAD9622E}" type="presParOf" srcId="{5EE7BE40-2FF0-4F83-BFA7-9B7446A29BCE}" destId="{CE9E64BA-4AE5-418A-A071-B139EF4CD38B}" srcOrd="2" destOrd="0" presId="urn:microsoft.com/office/officeart/2005/8/layout/hierarchy1"/>
    <dgm:cxn modelId="{F3F68957-5262-42FF-8858-745992265C8D}" type="presParOf" srcId="{5EE7BE40-2FF0-4F83-BFA7-9B7446A29BCE}" destId="{DC83974C-61F2-4D58-AD62-E50069ECF1EE}" srcOrd="3" destOrd="0" presId="urn:microsoft.com/office/officeart/2005/8/layout/hierarchy1"/>
    <dgm:cxn modelId="{A9D15D03-5362-4691-B255-340FFD95BCA6}" type="presParOf" srcId="{DC83974C-61F2-4D58-AD62-E50069ECF1EE}" destId="{10AAD3BE-74A5-491F-9B9C-C778A026518E}" srcOrd="0" destOrd="0" presId="urn:microsoft.com/office/officeart/2005/8/layout/hierarchy1"/>
    <dgm:cxn modelId="{4B94553A-9C4F-4197-A393-1AB959A3120D}" type="presParOf" srcId="{10AAD3BE-74A5-491F-9B9C-C778A026518E}" destId="{ADAB74AB-1CB1-4E88-A2C9-2AAA4EAE53AF}" srcOrd="0" destOrd="0" presId="urn:microsoft.com/office/officeart/2005/8/layout/hierarchy1"/>
    <dgm:cxn modelId="{D4DB5778-3F97-47E4-B9CB-A6003E143B68}" type="presParOf" srcId="{10AAD3BE-74A5-491F-9B9C-C778A026518E}" destId="{FA513BDD-4F54-45E8-84FE-09ED0BD3D8C0}" srcOrd="1" destOrd="0" presId="urn:microsoft.com/office/officeart/2005/8/layout/hierarchy1"/>
    <dgm:cxn modelId="{D02BF396-20E8-43C1-9473-335339DC5002}" type="presParOf" srcId="{DC83974C-61F2-4D58-AD62-E50069ECF1EE}" destId="{4CFE1FDD-530E-4F8E-B9E9-83A682C0D840}" srcOrd="1" destOrd="0" presId="urn:microsoft.com/office/officeart/2005/8/layout/hierarchy1"/>
    <dgm:cxn modelId="{726ACA61-F95F-493F-9467-35F676D023F2}" type="presParOf" srcId="{5EE7BE40-2FF0-4F83-BFA7-9B7446A29BCE}" destId="{40DA86F4-66A6-4B7B-80ED-BC2CB0542BA8}" srcOrd="4" destOrd="0" presId="urn:microsoft.com/office/officeart/2005/8/layout/hierarchy1"/>
    <dgm:cxn modelId="{92D3C2CE-8A9A-4AFA-B733-2F4D897132EA}" type="presParOf" srcId="{5EE7BE40-2FF0-4F83-BFA7-9B7446A29BCE}" destId="{10AAE420-8CFB-4287-92D7-83AB599E770A}" srcOrd="5" destOrd="0" presId="urn:microsoft.com/office/officeart/2005/8/layout/hierarchy1"/>
    <dgm:cxn modelId="{64135AED-8DAA-4A9E-A692-5E1F2A758584}" type="presParOf" srcId="{10AAE420-8CFB-4287-92D7-83AB599E770A}" destId="{CD76E45D-6C8D-4641-9F5B-DEE97FF2498E}" srcOrd="0" destOrd="0" presId="urn:microsoft.com/office/officeart/2005/8/layout/hierarchy1"/>
    <dgm:cxn modelId="{398D61A6-715A-49B9-A68F-B6DDD74E54F5}" type="presParOf" srcId="{CD76E45D-6C8D-4641-9F5B-DEE97FF2498E}" destId="{A679D72E-7A4C-4B25-A769-DE4946F15988}" srcOrd="0" destOrd="0" presId="urn:microsoft.com/office/officeart/2005/8/layout/hierarchy1"/>
    <dgm:cxn modelId="{24FA869C-A85E-4180-92F4-65B988C25965}" type="presParOf" srcId="{CD76E45D-6C8D-4641-9F5B-DEE97FF2498E}" destId="{A8ED001E-1F6B-4B08-A4B5-3722AF306B61}" srcOrd="1" destOrd="0" presId="urn:microsoft.com/office/officeart/2005/8/layout/hierarchy1"/>
    <dgm:cxn modelId="{43B8527D-450E-4834-85B2-0612441798E6}" type="presParOf" srcId="{10AAE420-8CFB-4287-92D7-83AB599E770A}" destId="{F84FA3DD-B4EC-46A3-949C-9BD2CC9390F8}" srcOrd="1" destOrd="0" presId="urn:microsoft.com/office/officeart/2005/8/layout/hierarchy1"/>
    <dgm:cxn modelId="{2590C3DC-426F-487D-9798-6995FCAF86A6}" type="presParOf" srcId="{637774B8-A483-43A7-9A53-0C111732AE8C}" destId="{865C2053-8A4C-45F8-9149-52AC0DE69ED9}" srcOrd="4" destOrd="0" presId="urn:microsoft.com/office/officeart/2005/8/layout/hierarchy1"/>
    <dgm:cxn modelId="{EC822B6D-0137-48EF-9899-3B3FAF0F8FEF}" type="presParOf" srcId="{637774B8-A483-43A7-9A53-0C111732AE8C}" destId="{3ED327B5-C1B8-452E-A466-FF9D72441905}" srcOrd="5" destOrd="0" presId="urn:microsoft.com/office/officeart/2005/8/layout/hierarchy1"/>
    <dgm:cxn modelId="{7FC44F98-70AF-473F-8187-5BB6695DFB73}" type="presParOf" srcId="{3ED327B5-C1B8-452E-A466-FF9D72441905}" destId="{1CCFA18D-C7CA-412F-BB94-E5662C7BCEBF}" srcOrd="0" destOrd="0" presId="urn:microsoft.com/office/officeart/2005/8/layout/hierarchy1"/>
    <dgm:cxn modelId="{C59CCDFC-BB61-445D-BFAB-9B7EEDCE672F}" type="presParOf" srcId="{1CCFA18D-C7CA-412F-BB94-E5662C7BCEBF}" destId="{585AC56D-720F-4DA4-A08D-B2CE7FF72BEC}" srcOrd="0" destOrd="0" presId="urn:microsoft.com/office/officeart/2005/8/layout/hierarchy1"/>
    <dgm:cxn modelId="{AD465197-DDED-40F5-8956-51B87937134E}" type="presParOf" srcId="{1CCFA18D-C7CA-412F-BB94-E5662C7BCEBF}" destId="{E9318AA0-3A1F-496B-A743-56CA151FFBE0}" srcOrd="1" destOrd="0" presId="urn:microsoft.com/office/officeart/2005/8/layout/hierarchy1"/>
    <dgm:cxn modelId="{AF419D69-BA64-4927-8938-B183AA4D9094}" type="presParOf" srcId="{3ED327B5-C1B8-452E-A466-FF9D72441905}" destId="{113EA3C4-10DB-4CE0-AC9B-DD1162E4C3C4}" srcOrd="1" destOrd="0" presId="urn:microsoft.com/office/officeart/2005/8/layout/hierarchy1"/>
    <dgm:cxn modelId="{3784B7DB-D9E7-4055-AB74-D370097E319E}" type="presParOf" srcId="{113EA3C4-10DB-4CE0-AC9B-DD1162E4C3C4}" destId="{D980A8A4-D984-4B5A-A2C3-A8F5F1E44A31}" srcOrd="0" destOrd="0" presId="urn:microsoft.com/office/officeart/2005/8/layout/hierarchy1"/>
    <dgm:cxn modelId="{24872BF9-34B3-4117-8BB6-E87BFEBF49A7}" type="presParOf" srcId="{113EA3C4-10DB-4CE0-AC9B-DD1162E4C3C4}" destId="{B833C0F8-F7C0-4734-81CB-BACD3E86353A}" srcOrd="1" destOrd="0" presId="urn:microsoft.com/office/officeart/2005/8/layout/hierarchy1"/>
    <dgm:cxn modelId="{F5B84658-6CD6-4218-BF7D-BBD57E5939E8}" type="presParOf" srcId="{B833C0F8-F7C0-4734-81CB-BACD3E86353A}" destId="{C0473D53-DB2F-479E-93F2-8C1D062285FC}" srcOrd="0" destOrd="0" presId="urn:microsoft.com/office/officeart/2005/8/layout/hierarchy1"/>
    <dgm:cxn modelId="{CD33FF70-1A25-4934-9C07-5024F7190719}" type="presParOf" srcId="{C0473D53-DB2F-479E-93F2-8C1D062285FC}" destId="{82668A89-B991-4382-A1AA-6ECF07DEB64A}" srcOrd="0" destOrd="0" presId="urn:microsoft.com/office/officeart/2005/8/layout/hierarchy1"/>
    <dgm:cxn modelId="{B1A56050-E87E-4866-8892-EB567FC3B6C6}" type="presParOf" srcId="{C0473D53-DB2F-479E-93F2-8C1D062285FC}" destId="{1B1CA395-4E30-48E8-996E-FF677C3C8FD2}" srcOrd="1" destOrd="0" presId="urn:microsoft.com/office/officeart/2005/8/layout/hierarchy1"/>
    <dgm:cxn modelId="{9B39F4AF-8B0E-41A8-A8BF-6F122BB2E426}" type="presParOf" srcId="{B833C0F8-F7C0-4734-81CB-BACD3E86353A}" destId="{A96D496A-C64E-4E0C-A0E0-193A085D18D2}" srcOrd="1" destOrd="0" presId="urn:microsoft.com/office/officeart/2005/8/layout/hierarchy1"/>
    <dgm:cxn modelId="{11A4A8FC-F03E-46AE-B126-60ECD8F48BF1}" type="presParOf" srcId="{113EA3C4-10DB-4CE0-AC9B-DD1162E4C3C4}" destId="{2CE537CE-32BD-45BC-A655-19EA55A2500C}" srcOrd="2" destOrd="0" presId="urn:microsoft.com/office/officeart/2005/8/layout/hierarchy1"/>
    <dgm:cxn modelId="{C6E24128-2A15-415D-942E-AAD273187E91}" type="presParOf" srcId="{113EA3C4-10DB-4CE0-AC9B-DD1162E4C3C4}" destId="{375724BB-AFD8-4EB7-A971-E259F7D876C9}" srcOrd="3" destOrd="0" presId="urn:microsoft.com/office/officeart/2005/8/layout/hierarchy1"/>
    <dgm:cxn modelId="{88726145-8483-4D3C-83BB-90554B1F27EA}" type="presParOf" srcId="{375724BB-AFD8-4EB7-A971-E259F7D876C9}" destId="{A0884BB5-27B1-4D8D-AAC9-62516DAE5B2C}" srcOrd="0" destOrd="0" presId="urn:microsoft.com/office/officeart/2005/8/layout/hierarchy1"/>
    <dgm:cxn modelId="{971E55A7-92D4-4E7F-B34C-A7FEB1D8296B}" type="presParOf" srcId="{A0884BB5-27B1-4D8D-AAC9-62516DAE5B2C}" destId="{CAF3EAE5-A8CD-4C71-814E-629C4CC81BA1}" srcOrd="0" destOrd="0" presId="urn:microsoft.com/office/officeart/2005/8/layout/hierarchy1"/>
    <dgm:cxn modelId="{E64E346F-1E3D-4F2B-90A9-255D86FCFDB1}" type="presParOf" srcId="{A0884BB5-27B1-4D8D-AAC9-62516DAE5B2C}" destId="{52A660CF-4C6E-40A4-AD91-4A75A31D28B1}" srcOrd="1" destOrd="0" presId="urn:microsoft.com/office/officeart/2005/8/layout/hierarchy1"/>
    <dgm:cxn modelId="{93AAAFCC-AB75-4C6E-895F-773A12705B8B}" type="presParOf" srcId="{375724BB-AFD8-4EB7-A971-E259F7D876C9}" destId="{D966C30D-D77F-43B2-B7DC-29319C982464}" srcOrd="1" destOrd="0" presId="urn:microsoft.com/office/officeart/2005/8/layout/hierarchy1"/>
    <dgm:cxn modelId="{EF55919B-6407-43B0-AC9C-D9B0AEB9A550}" type="presParOf" srcId="{113EA3C4-10DB-4CE0-AC9B-DD1162E4C3C4}" destId="{F6729E24-BB68-4047-BBEE-B2C4D36B6B1E}" srcOrd="4" destOrd="0" presId="urn:microsoft.com/office/officeart/2005/8/layout/hierarchy1"/>
    <dgm:cxn modelId="{62B52325-4CC8-4BCE-90FD-D8E29C16CB4A}" type="presParOf" srcId="{113EA3C4-10DB-4CE0-AC9B-DD1162E4C3C4}" destId="{51D22CCB-2D90-4380-97E9-AB9E010D9396}" srcOrd="5" destOrd="0" presId="urn:microsoft.com/office/officeart/2005/8/layout/hierarchy1"/>
    <dgm:cxn modelId="{B850ED36-8852-42C8-A841-C3F01A92D744}" type="presParOf" srcId="{51D22CCB-2D90-4380-97E9-AB9E010D9396}" destId="{A64DFC40-185D-4A73-AFF6-17678E1183E6}" srcOrd="0" destOrd="0" presId="urn:microsoft.com/office/officeart/2005/8/layout/hierarchy1"/>
    <dgm:cxn modelId="{A124F815-CE5D-4E37-A197-EA5958A3222D}" type="presParOf" srcId="{A64DFC40-185D-4A73-AFF6-17678E1183E6}" destId="{1D6AC593-A1D5-4B10-8B4D-6EC169749642}" srcOrd="0" destOrd="0" presId="urn:microsoft.com/office/officeart/2005/8/layout/hierarchy1"/>
    <dgm:cxn modelId="{DD33DA97-3D52-47A7-8C57-CC9A72D955A8}" type="presParOf" srcId="{A64DFC40-185D-4A73-AFF6-17678E1183E6}" destId="{35AB4D48-E687-4017-8386-5FFF7090A1A5}" srcOrd="1" destOrd="0" presId="urn:microsoft.com/office/officeart/2005/8/layout/hierarchy1"/>
    <dgm:cxn modelId="{932CCE65-8570-4477-962B-19EE10052DE7}" type="presParOf" srcId="{51D22CCB-2D90-4380-97E9-AB9E010D9396}" destId="{0A646221-DC4C-4BBF-BA59-B9E7754670C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2CC2D-79D4-44B0-97F9-98C62E5011C6}">
      <dsp:nvSpPr>
        <dsp:cNvPr id="0" name=""/>
        <dsp:cNvSpPr/>
      </dsp:nvSpPr>
      <dsp:spPr>
        <a:xfrm>
          <a:off x="0" y="24591"/>
          <a:ext cx="6253721" cy="16325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Цель: создание поисковой платформы с актуальными данными об объектах</a:t>
          </a:r>
          <a:r>
            <a:rPr lang="ru-RU" sz="1900" kern="1200" dirty="0">
              <a:latin typeface="Aptos Display" panose="020F0302020204030204"/>
            </a:rPr>
            <a:t> </a:t>
          </a:r>
          <a:r>
            <a:rPr lang="ru-RU" sz="1900" kern="1200" dirty="0"/>
            <a:t> недвижимости </a:t>
          </a:r>
          <a:r>
            <a:rPr lang="ru-RU" sz="1900" kern="1200" dirty="0">
              <a:latin typeface="Aptos Display" panose="020F0302020204030204"/>
            </a:rPr>
            <a:t>всех видов собственности г</a:t>
          </a:r>
          <a:r>
            <a:rPr lang="ru-RU" sz="1900" kern="1200" dirty="0"/>
            <a:t>. Электросталь</a:t>
          </a:r>
          <a:endParaRPr lang="en-US" sz="1900" kern="1200" dirty="0"/>
        </a:p>
      </dsp:txBody>
      <dsp:txXfrm>
        <a:off x="79693" y="104284"/>
        <a:ext cx="6094335" cy="1473129"/>
      </dsp:txXfrm>
    </dsp:sp>
    <dsp:sp modelId="{ADFA40B7-7226-4D9C-84F3-8D4A0D5B86E5}">
      <dsp:nvSpPr>
        <dsp:cNvPr id="0" name=""/>
        <dsp:cNvSpPr/>
      </dsp:nvSpPr>
      <dsp:spPr>
        <a:xfrm>
          <a:off x="0" y="1711827"/>
          <a:ext cx="6253721" cy="1632515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Актуальность: доступные для продажи и аренды площади </a:t>
          </a:r>
          <a:r>
            <a:rPr lang="ru-RU" sz="1900" kern="1200" dirty="0">
              <a:latin typeface="Aptos Display" panose="020F0302020204030204"/>
            </a:rPr>
            <a:t>муниципалитета в</a:t>
          </a:r>
          <a:r>
            <a:rPr lang="ru-RU" sz="1900" kern="1200" dirty="0"/>
            <a:t> г. Электросталь в полной мере не отражены на существующих порталах</a:t>
          </a:r>
          <a:endParaRPr lang="en-US" sz="1900" kern="1200" dirty="0"/>
        </a:p>
      </dsp:txBody>
      <dsp:txXfrm>
        <a:off x="79693" y="1791520"/>
        <a:ext cx="6094335" cy="1473129"/>
      </dsp:txXfrm>
    </dsp:sp>
    <dsp:sp modelId="{B7A6702C-8D0E-45B4-B1FA-ACA6E399727A}">
      <dsp:nvSpPr>
        <dsp:cNvPr id="0" name=""/>
        <dsp:cNvSpPr/>
      </dsp:nvSpPr>
      <dsp:spPr>
        <a:xfrm>
          <a:off x="0" y="3399062"/>
          <a:ext cx="6253721" cy="1632515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Значимость: создание данного портала позволит получить наиболее актуальную и не всегда известную информацию об объектах аренды и продажи</a:t>
          </a:r>
          <a:r>
            <a:rPr lang="ru-RU" sz="1900" kern="1200" dirty="0">
              <a:latin typeface="Aptos Display" panose="020F0302020204030204"/>
            </a:rPr>
            <a:t> как принадлежащих</a:t>
          </a:r>
          <a:r>
            <a:rPr lang="ru-RU" sz="1900" kern="1200" dirty="0"/>
            <a:t> </a:t>
          </a:r>
          <a:r>
            <a:rPr lang="ru-RU" sz="1900" kern="1200" dirty="0">
              <a:latin typeface="Aptos Display" panose="020F0302020204030204"/>
            </a:rPr>
            <a:t>муниципалитету, так и частным собственникам </a:t>
          </a:r>
          <a:endParaRPr lang="en-US" sz="1900" kern="1200" dirty="0"/>
        </a:p>
      </dsp:txBody>
      <dsp:txXfrm>
        <a:off x="79693" y="3478755"/>
        <a:ext cx="6094335" cy="14731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3AA23-C793-4CE4-B89E-C3D2CE271405}">
      <dsp:nvSpPr>
        <dsp:cNvPr id="0" name=""/>
        <dsp:cNvSpPr/>
      </dsp:nvSpPr>
      <dsp:spPr>
        <a:xfrm>
          <a:off x="0" y="0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latin typeface="Aptos Display" panose="020F0302020204030204"/>
            </a:rPr>
            <a:t>1.Невозможность</a:t>
          </a:r>
          <a:r>
            <a:rPr lang="ru-RU" sz="2400" kern="1200"/>
            <a:t> быстро получить всю необходимую информацию о рассматриваемом объекте</a:t>
          </a:r>
          <a:endParaRPr lang="en-US" sz="2400" kern="1200"/>
        </a:p>
      </dsp:txBody>
      <dsp:txXfrm>
        <a:off x="36841" y="36841"/>
        <a:ext cx="7931345" cy="1184159"/>
      </dsp:txXfrm>
    </dsp:sp>
    <dsp:sp modelId="{9C4DFCDB-A7F2-4F42-9EBF-CD7607D5812E}">
      <dsp:nvSpPr>
        <dsp:cNvPr id="0" name=""/>
        <dsp:cNvSpPr/>
      </dsp:nvSpPr>
      <dsp:spPr>
        <a:xfrm>
          <a:off x="819587" y="1467481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latin typeface="Aptos Display" panose="020F0302020204030204"/>
            </a:rPr>
            <a:t>2.Широкая</a:t>
          </a:r>
          <a:r>
            <a:rPr lang="ru-RU" sz="2400" kern="1200"/>
            <a:t> ориентированность существующих сайтов на все категории недвижимости</a:t>
          </a:r>
          <a:r>
            <a:rPr lang="ru-RU" sz="2400" kern="1200">
              <a:latin typeface="Aptos Display" panose="020F0302020204030204"/>
            </a:rPr>
            <a:t> во многих городах</a:t>
          </a:r>
          <a:endParaRPr lang="en-US" sz="2400" kern="1200"/>
        </a:p>
      </dsp:txBody>
      <dsp:txXfrm>
        <a:off x="856428" y="1504322"/>
        <a:ext cx="7577788" cy="1184159"/>
      </dsp:txXfrm>
    </dsp:sp>
    <dsp:sp modelId="{4712CECF-F570-456C-AD61-573098450D03}">
      <dsp:nvSpPr>
        <dsp:cNvPr id="0" name=""/>
        <dsp:cNvSpPr/>
      </dsp:nvSpPr>
      <dsp:spPr>
        <a:xfrm>
          <a:off x="1639174" y="2934963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latin typeface="Aptos Display" panose="020F0302020204030204"/>
            </a:rPr>
            <a:t>3.Предоставление</a:t>
          </a:r>
          <a:r>
            <a:rPr lang="ru-RU" sz="2400" kern="1200"/>
            <a:t> неполной или неактуальной информации об объектах</a:t>
          </a:r>
          <a:endParaRPr lang="en-US" sz="2400" kern="1200"/>
        </a:p>
      </dsp:txBody>
      <dsp:txXfrm>
        <a:off x="1676015" y="2971804"/>
        <a:ext cx="7577788" cy="1184159"/>
      </dsp:txXfrm>
    </dsp:sp>
    <dsp:sp modelId="{ADFD73E1-5596-481D-85CE-BFBBB1106BAE}">
      <dsp:nvSpPr>
        <dsp:cNvPr id="0" name=""/>
        <dsp:cNvSpPr/>
      </dsp:nvSpPr>
      <dsp:spPr>
        <a:xfrm>
          <a:off x="8471057" y="953863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655016" y="953863"/>
        <a:ext cx="449678" cy="615241"/>
      </dsp:txXfrm>
    </dsp:sp>
    <dsp:sp modelId="{35E305B0-7AB5-41DF-9F4B-5362E4D5415E}">
      <dsp:nvSpPr>
        <dsp:cNvPr id="0" name=""/>
        <dsp:cNvSpPr/>
      </dsp:nvSpPr>
      <dsp:spPr>
        <a:xfrm>
          <a:off x="9290644" y="2412959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474603" y="2412959"/>
        <a:ext cx="449678" cy="6152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A65CF8-AFCF-40F1-B61F-E3D098738F10}">
      <dsp:nvSpPr>
        <dsp:cNvPr id="0" name=""/>
        <dsp:cNvSpPr/>
      </dsp:nvSpPr>
      <dsp:spPr>
        <a:xfrm>
          <a:off x="0" y="13420"/>
          <a:ext cx="10927829" cy="13425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Создание </a:t>
          </a:r>
          <a:r>
            <a:rPr lang="ru-RU" sz="2400" kern="1200" dirty="0" err="1"/>
            <a:t>геопортала</a:t>
          </a:r>
          <a:r>
            <a:rPr lang="ru-RU" sz="2400" kern="1200" dirty="0"/>
            <a:t> с размещением всех имеющихся предложений о покупке и продаже недвижимости, для поиска по определенным критериям</a:t>
          </a:r>
          <a:endParaRPr lang="en-US" sz="2400" kern="1200" dirty="0"/>
        </a:p>
      </dsp:txBody>
      <dsp:txXfrm>
        <a:off x="65539" y="78959"/>
        <a:ext cx="10796751" cy="1211496"/>
      </dsp:txXfrm>
    </dsp:sp>
    <dsp:sp modelId="{794AA534-541F-4983-834A-1499E5E9F8CF}">
      <dsp:nvSpPr>
        <dsp:cNvPr id="0" name=""/>
        <dsp:cNvSpPr/>
      </dsp:nvSpPr>
      <dsp:spPr>
        <a:xfrm>
          <a:off x="0" y="1425115"/>
          <a:ext cx="10927829" cy="1342574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На портале предусмотрены более конкретные и специальные фильтры, в сравнении с существующими ресурсами по поиску недвижимости</a:t>
          </a:r>
          <a:endParaRPr lang="en-US" sz="2400" kern="1200" dirty="0"/>
        </a:p>
      </dsp:txBody>
      <dsp:txXfrm>
        <a:off x="65539" y="1490654"/>
        <a:ext cx="10796751" cy="1211496"/>
      </dsp:txXfrm>
    </dsp:sp>
    <dsp:sp modelId="{CCE220CE-4F32-40DF-B428-D9B739B8A2F9}">
      <dsp:nvSpPr>
        <dsp:cNvPr id="0" name=""/>
        <dsp:cNvSpPr/>
      </dsp:nvSpPr>
      <dsp:spPr>
        <a:xfrm>
          <a:off x="0" y="2836810"/>
          <a:ext cx="10927829" cy="1342574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Размещение наиболее актуальной и полной информации об объектах, доступных для аренды и продажи</a:t>
          </a:r>
          <a:r>
            <a:rPr lang="ru-RU" sz="2400" kern="1200" dirty="0">
              <a:latin typeface="Aptos Display" panose="020F0302020204030204"/>
            </a:rPr>
            <a:t>, добавление новых объявлений о незадействованных площадях муниципалитета</a:t>
          </a:r>
          <a:endParaRPr lang="en-US" sz="2400" kern="1200" dirty="0"/>
        </a:p>
      </dsp:txBody>
      <dsp:txXfrm>
        <a:off x="65539" y="2902349"/>
        <a:ext cx="10796751" cy="12114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C497EC-9728-4EB5-9B90-A07DEDA66526}">
      <dsp:nvSpPr>
        <dsp:cNvPr id="0" name=""/>
        <dsp:cNvSpPr/>
      </dsp:nvSpPr>
      <dsp:spPr>
        <a:xfrm>
          <a:off x="2250914" y="296402"/>
          <a:ext cx="2196000" cy="21960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9E56DE-AF99-4D06-A328-9BDC961818D1}">
      <dsp:nvSpPr>
        <dsp:cNvPr id="0" name=""/>
        <dsp:cNvSpPr/>
      </dsp:nvSpPr>
      <dsp:spPr>
        <a:xfrm>
          <a:off x="2718914" y="764402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CF6E63-3C1D-4CA1-964E-0CBF142729DF}">
      <dsp:nvSpPr>
        <dsp:cNvPr id="0" name=""/>
        <dsp:cNvSpPr/>
      </dsp:nvSpPr>
      <dsp:spPr>
        <a:xfrm>
          <a:off x="1548914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800" kern="1200"/>
            <a:t>Малый бизнес и микро-бизнес</a:t>
          </a:r>
          <a:endParaRPr lang="en-US" sz="1800" kern="1200"/>
        </a:p>
      </dsp:txBody>
      <dsp:txXfrm>
        <a:off x="1548914" y="3176402"/>
        <a:ext cx="3600000" cy="720000"/>
      </dsp:txXfrm>
    </dsp:sp>
    <dsp:sp modelId="{4DDCA86D-B5CB-4644-9345-A94BF64914D6}">
      <dsp:nvSpPr>
        <dsp:cNvPr id="0" name=""/>
        <dsp:cNvSpPr/>
      </dsp:nvSpPr>
      <dsp:spPr>
        <a:xfrm>
          <a:off x="6480914" y="296402"/>
          <a:ext cx="2196000" cy="21960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E6AF44-82C8-47F6-A600-88954A20BC94}">
      <dsp:nvSpPr>
        <dsp:cNvPr id="0" name=""/>
        <dsp:cNvSpPr/>
      </dsp:nvSpPr>
      <dsp:spPr>
        <a:xfrm>
          <a:off x="6948914" y="764402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14203-F9AC-4ED4-898C-643884C6FB25}">
      <dsp:nvSpPr>
        <dsp:cNvPr id="0" name=""/>
        <dsp:cNvSpPr/>
      </dsp:nvSpPr>
      <dsp:spPr>
        <a:xfrm>
          <a:off x="5778914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800" kern="1200"/>
            <a:t>Муниципальные органы власти города Электросталь </a:t>
          </a:r>
          <a:endParaRPr lang="en-US" sz="1800" kern="1200"/>
        </a:p>
      </dsp:txBody>
      <dsp:txXfrm>
        <a:off x="5778914" y="3176402"/>
        <a:ext cx="36000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116584-96CA-4C4A-AA4B-A1EC4C3A11CE}">
      <dsp:nvSpPr>
        <dsp:cNvPr id="0" name=""/>
        <dsp:cNvSpPr/>
      </dsp:nvSpPr>
      <dsp:spPr>
        <a:xfrm>
          <a:off x="0" y="59134"/>
          <a:ext cx="4646905" cy="17128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/>
            <a:t>Размещение ссылки на </a:t>
          </a:r>
          <a:r>
            <a:rPr lang="ru-RU" sz="2400" kern="1200" err="1"/>
            <a:t>геопортал</a:t>
          </a:r>
          <a:r>
            <a:rPr lang="ru-RU" sz="2400" kern="1200"/>
            <a:t> на сайте администрации города Электросталь</a:t>
          </a:r>
          <a:endParaRPr lang="en-US" sz="2400" kern="1200"/>
        </a:p>
      </dsp:txBody>
      <dsp:txXfrm>
        <a:off x="83616" y="142750"/>
        <a:ext cx="4479673" cy="1545648"/>
      </dsp:txXfrm>
    </dsp:sp>
    <dsp:sp modelId="{BF6EEDD6-E97C-4F7B-A3BC-F7B29D793989}">
      <dsp:nvSpPr>
        <dsp:cNvPr id="0" name=""/>
        <dsp:cNvSpPr/>
      </dsp:nvSpPr>
      <dsp:spPr>
        <a:xfrm>
          <a:off x="0" y="1841134"/>
          <a:ext cx="4646905" cy="17128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/>
            <a:t>Покупка </a:t>
          </a:r>
          <a:r>
            <a:rPr lang="ru-RU" sz="2400" kern="1200">
              <a:latin typeface="Aptos Display" panose="020F0302020204030204"/>
            </a:rPr>
            <a:t>контекстной рекламы</a:t>
          </a:r>
          <a:r>
            <a:rPr lang="ru-RU" sz="2400" kern="1200"/>
            <a:t> для продвижения портала по схожим запросам </a:t>
          </a:r>
          <a:endParaRPr lang="en-US" sz="2400" kern="1200"/>
        </a:p>
      </dsp:txBody>
      <dsp:txXfrm>
        <a:off x="83616" y="1924750"/>
        <a:ext cx="4479673" cy="15456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729E24-BB68-4047-BBEE-B2C4D36B6B1E}">
      <dsp:nvSpPr>
        <dsp:cNvPr id="0" name=""/>
        <dsp:cNvSpPr/>
      </dsp:nvSpPr>
      <dsp:spPr>
        <a:xfrm>
          <a:off x="8772032" y="2471995"/>
          <a:ext cx="1368139" cy="325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856"/>
              </a:lnTo>
              <a:lnTo>
                <a:pt x="1368139" y="221856"/>
              </a:lnTo>
              <a:lnTo>
                <a:pt x="1368139" y="325554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537CE-32BD-45BC-A655-19EA55A2500C}">
      <dsp:nvSpPr>
        <dsp:cNvPr id="0" name=""/>
        <dsp:cNvSpPr/>
      </dsp:nvSpPr>
      <dsp:spPr>
        <a:xfrm>
          <a:off x="8726312" y="2471995"/>
          <a:ext cx="91440" cy="3255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554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0A8A4-D984-4B5A-A2C3-A8F5F1E44A31}">
      <dsp:nvSpPr>
        <dsp:cNvPr id="0" name=""/>
        <dsp:cNvSpPr/>
      </dsp:nvSpPr>
      <dsp:spPr>
        <a:xfrm>
          <a:off x="7403892" y="2471995"/>
          <a:ext cx="1368139" cy="325554"/>
        </a:xfrm>
        <a:custGeom>
          <a:avLst/>
          <a:gdLst/>
          <a:ahLst/>
          <a:cxnLst/>
          <a:rect l="0" t="0" r="0" b="0"/>
          <a:pathLst>
            <a:path>
              <a:moveTo>
                <a:pt x="1368139" y="0"/>
              </a:moveTo>
              <a:lnTo>
                <a:pt x="1368139" y="221856"/>
              </a:lnTo>
              <a:lnTo>
                <a:pt x="0" y="221856"/>
              </a:lnTo>
              <a:lnTo>
                <a:pt x="0" y="325554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5C2053-8A4C-45F8-9149-52AC0DE69ED9}">
      <dsp:nvSpPr>
        <dsp:cNvPr id="0" name=""/>
        <dsp:cNvSpPr/>
      </dsp:nvSpPr>
      <dsp:spPr>
        <a:xfrm>
          <a:off x="5009649" y="1435629"/>
          <a:ext cx="3762383" cy="325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856"/>
              </a:lnTo>
              <a:lnTo>
                <a:pt x="3762383" y="221856"/>
              </a:lnTo>
              <a:lnTo>
                <a:pt x="3762383" y="325554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DA86F4-66A6-4B7B-80ED-BC2CB0542BA8}">
      <dsp:nvSpPr>
        <dsp:cNvPr id="0" name=""/>
        <dsp:cNvSpPr/>
      </dsp:nvSpPr>
      <dsp:spPr>
        <a:xfrm>
          <a:off x="4667614" y="2471995"/>
          <a:ext cx="1368139" cy="325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856"/>
              </a:lnTo>
              <a:lnTo>
                <a:pt x="1368139" y="221856"/>
              </a:lnTo>
              <a:lnTo>
                <a:pt x="1368139" y="325554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9E64BA-4AE5-418A-A071-B139EF4CD38B}">
      <dsp:nvSpPr>
        <dsp:cNvPr id="0" name=""/>
        <dsp:cNvSpPr/>
      </dsp:nvSpPr>
      <dsp:spPr>
        <a:xfrm>
          <a:off x="4621894" y="2471995"/>
          <a:ext cx="91440" cy="3255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554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3719C6-493E-4E38-8C37-3CF765361A3C}">
      <dsp:nvSpPr>
        <dsp:cNvPr id="0" name=""/>
        <dsp:cNvSpPr/>
      </dsp:nvSpPr>
      <dsp:spPr>
        <a:xfrm>
          <a:off x="3299474" y="2471995"/>
          <a:ext cx="1368139" cy="325554"/>
        </a:xfrm>
        <a:custGeom>
          <a:avLst/>
          <a:gdLst/>
          <a:ahLst/>
          <a:cxnLst/>
          <a:rect l="0" t="0" r="0" b="0"/>
          <a:pathLst>
            <a:path>
              <a:moveTo>
                <a:pt x="1368139" y="0"/>
              </a:moveTo>
              <a:lnTo>
                <a:pt x="1368139" y="221856"/>
              </a:lnTo>
              <a:lnTo>
                <a:pt x="0" y="221856"/>
              </a:lnTo>
              <a:lnTo>
                <a:pt x="0" y="325554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30AE7B-150A-418C-A93A-085A836FB080}">
      <dsp:nvSpPr>
        <dsp:cNvPr id="0" name=""/>
        <dsp:cNvSpPr/>
      </dsp:nvSpPr>
      <dsp:spPr>
        <a:xfrm>
          <a:off x="4667614" y="1435629"/>
          <a:ext cx="342034" cy="325554"/>
        </a:xfrm>
        <a:custGeom>
          <a:avLst/>
          <a:gdLst/>
          <a:ahLst/>
          <a:cxnLst/>
          <a:rect l="0" t="0" r="0" b="0"/>
          <a:pathLst>
            <a:path>
              <a:moveTo>
                <a:pt x="342034" y="0"/>
              </a:moveTo>
              <a:lnTo>
                <a:pt x="342034" y="221856"/>
              </a:lnTo>
              <a:lnTo>
                <a:pt x="0" y="221856"/>
              </a:lnTo>
              <a:lnTo>
                <a:pt x="0" y="325554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BA8697-E1AA-44C2-BA62-A748101D026C}">
      <dsp:nvSpPr>
        <dsp:cNvPr id="0" name=""/>
        <dsp:cNvSpPr/>
      </dsp:nvSpPr>
      <dsp:spPr>
        <a:xfrm>
          <a:off x="1247265" y="2471995"/>
          <a:ext cx="684069" cy="325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856"/>
              </a:lnTo>
              <a:lnTo>
                <a:pt x="684069" y="221856"/>
              </a:lnTo>
              <a:lnTo>
                <a:pt x="684069" y="325554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B6D09-8F25-41C6-8D19-A0BB939B344E}">
      <dsp:nvSpPr>
        <dsp:cNvPr id="0" name=""/>
        <dsp:cNvSpPr/>
      </dsp:nvSpPr>
      <dsp:spPr>
        <a:xfrm>
          <a:off x="563196" y="2471995"/>
          <a:ext cx="684069" cy="325554"/>
        </a:xfrm>
        <a:custGeom>
          <a:avLst/>
          <a:gdLst/>
          <a:ahLst/>
          <a:cxnLst/>
          <a:rect l="0" t="0" r="0" b="0"/>
          <a:pathLst>
            <a:path>
              <a:moveTo>
                <a:pt x="684069" y="0"/>
              </a:moveTo>
              <a:lnTo>
                <a:pt x="684069" y="221856"/>
              </a:lnTo>
              <a:lnTo>
                <a:pt x="0" y="221856"/>
              </a:lnTo>
              <a:lnTo>
                <a:pt x="0" y="325554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C1ED5C-49BF-446E-8A99-A46FEF5F98A7}">
      <dsp:nvSpPr>
        <dsp:cNvPr id="0" name=""/>
        <dsp:cNvSpPr/>
      </dsp:nvSpPr>
      <dsp:spPr>
        <a:xfrm>
          <a:off x="1247265" y="1435629"/>
          <a:ext cx="3762383" cy="325554"/>
        </a:xfrm>
        <a:custGeom>
          <a:avLst/>
          <a:gdLst/>
          <a:ahLst/>
          <a:cxnLst/>
          <a:rect l="0" t="0" r="0" b="0"/>
          <a:pathLst>
            <a:path>
              <a:moveTo>
                <a:pt x="3762383" y="0"/>
              </a:moveTo>
              <a:lnTo>
                <a:pt x="3762383" y="221856"/>
              </a:lnTo>
              <a:lnTo>
                <a:pt x="0" y="221856"/>
              </a:lnTo>
              <a:lnTo>
                <a:pt x="0" y="325554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B48094-07DB-4050-9781-54ED72EACFBB}">
      <dsp:nvSpPr>
        <dsp:cNvPr id="0" name=""/>
        <dsp:cNvSpPr/>
      </dsp:nvSpPr>
      <dsp:spPr>
        <a:xfrm>
          <a:off x="4449955" y="724819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A816203-1D7E-4D34-AAC9-E8CC27F8DD57}">
      <dsp:nvSpPr>
        <dsp:cNvPr id="0" name=""/>
        <dsp:cNvSpPr/>
      </dsp:nvSpPr>
      <dsp:spPr>
        <a:xfrm>
          <a:off x="4574331" y="842976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Сайт </a:t>
          </a:r>
          <a:r>
            <a:rPr lang="ru-RU" sz="1000" kern="1200" dirty="0" err="1">
              <a:latin typeface="Aptos Display" panose="020F0302020204030204"/>
            </a:rPr>
            <a:t>Геопортала</a:t>
          </a:r>
          <a:r>
            <a:rPr lang="ru-RU" sz="1000" kern="1200" dirty="0">
              <a:latin typeface="Aptos Display" panose="020F0302020204030204"/>
            </a:rPr>
            <a:t> города Электросталь</a:t>
          </a:r>
          <a:endParaRPr lang="ru-RU" sz="1000" kern="1200" dirty="0"/>
        </a:p>
      </dsp:txBody>
      <dsp:txXfrm>
        <a:off x="4595150" y="863795"/>
        <a:ext cx="1077748" cy="669172"/>
      </dsp:txXfrm>
    </dsp:sp>
    <dsp:sp modelId="{A13AF6B2-1F3F-45CD-BF77-33B9B7042560}">
      <dsp:nvSpPr>
        <dsp:cNvPr id="0" name=""/>
        <dsp:cNvSpPr/>
      </dsp:nvSpPr>
      <dsp:spPr>
        <a:xfrm>
          <a:off x="687572" y="1761184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5480D9F-F224-4EBF-A743-22EC0426864D}">
      <dsp:nvSpPr>
        <dsp:cNvPr id="0" name=""/>
        <dsp:cNvSpPr/>
      </dsp:nvSpPr>
      <dsp:spPr>
        <a:xfrm>
          <a:off x="811948" y="1879342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Сбор и анализ имеющейся информации</a:t>
          </a:r>
          <a:endParaRPr lang="ru-RU" sz="1000" kern="1200" dirty="0"/>
        </a:p>
      </dsp:txBody>
      <dsp:txXfrm>
        <a:off x="832767" y="1900161"/>
        <a:ext cx="1077748" cy="669172"/>
      </dsp:txXfrm>
    </dsp:sp>
    <dsp:sp modelId="{A51EAAC5-809F-45E2-AD80-BC7C9F251204}">
      <dsp:nvSpPr>
        <dsp:cNvPr id="0" name=""/>
        <dsp:cNvSpPr/>
      </dsp:nvSpPr>
      <dsp:spPr>
        <a:xfrm>
          <a:off x="3502" y="2797550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A5D3BDA-4AF3-4E4D-B2DC-1D7E74058C94}">
      <dsp:nvSpPr>
        <dsp:cNvPr id="0" name=""/>
        <dsp:cNvSpPr/>
      </dsp:nvSpPr>
      <dsp:spPr>
        <a:xfrm>
          <a:off x="127878" y="2915708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Поиск объявлений</a:t>
          </a:r>
          <a:endParaRPr lang="ru-RU" sz="1000" kern="1200" dirty="0"/>
        </a:p>
      </dsp:txBody>
      <dsp:txXfrm>
        <a:off x="148697" y="2936527"/>
        <a:ext cx="1077748" cy="669172"/>
      </dsp:txXfrm>
    </dsp:sp>
    <dsp:sp modelId="{58D83453-EEB4-48E9-BF66-58E939B7E53C}">
      <dsp:nvSpPr>
        <dsp:cNvPr id="0" name=""/>
        <dsp:cNvSpPr/>
      </dsp:nvSpPr>
      <dsp:spPr>
        <a:xfrm>
          <a:off x="1371642" y="2797550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63E3ED7-D6F7-4831-8DEA-DBFB9D76446D}">
      <dsp:nvSpPr>
        <dsp:cNvPr id="0" name=""/>
        <dsp:cNvSpPr/>
      </dsp:nvSpPr>
      <dsp:spPr>
        <a:xfrm>
          <a:off x="1496018" y="2915708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Анализ существующих сайтов</a:t>
          </a:r>
          <a:endParaRPr lang="ru-RU" sz="1000" kern="1200" dirty="0"/>
        </a:p>
      </dsp:txBody>
      <dsp:txXfrm>
        <a:off x="1516837" y="2936527"/>
        <a:ext cx="1077748" cy="669172"/>
      </dsp:txXfrm>
    </dsp:sp>
    <dsp:sp modelId="{11C6151F-DD07-4DF8-9654-2B8C1A1729F7}">
      <dsp:nvSpPr>
        <dsp:cNvPr id="0" name=""/>
        <dsp:cNvSpPr/>
      </dsp:nvSpPr>
      <dsp:spPr>
        <a:xfrm>
          <a:off x="4107920" y="1761184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D66BE03-DB51-4DAC-90B6-8DC6AD84CCCC}">
      <dsp:nvSpPr>
        <dsp:cNvPr id="0" name=""/>
        <dsp:cNvSpPr/>
      </dsp:nvSpPr>
      <dsp:spPr>
        <a:xfrm>
          <a:off x="4232297" y="1879342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Разработка функционала</a:t>
          </a:r>
          <a:endParaRPr lang="ru-RU" sz="1000" kern="1200" dirty="0"/>
        </a:p>
      </dsp:txBody>
      <dsp:txXfrm>
        <a:off x="4253116" y="1900161"/>
        <a:ext cx="1077748" cy="669172"/>
      </dsp:txXfrm>
    </dsp:sp>
    <dsp:sp modelId="{E1A8DCF6-0965-41E0-92AA-62EE478AC3A3}">
      <dsp:nvSpPr>
        <dsp:cNvPr id="0" name=""/>
        <dsp:cNvSpPr/>
      </dsp:nvSpPr>
      <dsp:spPr>
        <a:xfrm>
          <a:off x="2739781" y="2797550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4672223-E07A-4740-A4B9-9AFF29C0DE1E}">
      <dsp:nvSpPr>
        <dsp:cNvPr id="0" name=""/>
        <dsp:cNvSpPr/>
      </dsp:nvSpPr>
      <dsp:spPr>
        <a:xfrm>
          <a:off x="2864157" y="2915708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Интерактивная карта</a:t>
          </a:r>
        </a:p>
      </dsp:txBody>
      <dsp:txXfrm>
        <a:off x="2884976" y="2936527"/>
        <a:ext cx="1077748" cy="669172"/>
      </dsp:txXfrm>
    </dsp:sp>
    <dsp:sp modelId="{ADAB74AB-1CB1-4E88-A2C9-2AAA4EAE53AF}">
      <dsp:nvSpPr>
        <dsp:cNvPr id="0" name=""/>
        <dsp:cNvSpPr/>
      </dsp:nvSpPr>
      <dsp:spPr>
        <a:xfrm>
          <a:off x="4107920" y="2797550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A513BDD-4F54-45E8-84FE-09ED0BD3D8C0}">
      <dsp:nvSpPr>
        <dsp:cNvPr id="0" name=""/>
        <dsp:cNvSpPr/>
      </dsp:nvSpPr>
      <dsp:spPr>
        <a:xfrm>
          <a:off x="4232297" y="2915708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Фильтр для объявлений</a:t>
          </a:r>
          <a:endParaRPr lang="ru-RU" sz="1000" kern="1200" dirty="0"/>
        </a:p>
      </dsp:txBody>
      <dsp:txXfrm>
        <a:off x="4253116" y="2936527"/>
        <a:ext cx="1077748" cy="669172"/>
      </dsp:txXfrm>
    </dsp:sp>
    <dsp:sp modelId="{A679D72E-7A4C-4B25-A769-DE4946F15988}">
      <dsp:nvSpPr>
        <dsp:cNvPr id="0" name=""/>
        <dsp:cNvSpPr/>
      </dsp:nvSpPr>
      <dsp:spPr>
        <a:xfrm>
          <a:off x="5476060" y="2797550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8ED001E-1F6B-4B08-A4B5-3722AF306B61}">
      <dsp:nvSpPr>
        <dsp:cNvPr id="0" name=""/>
        <dsp:cNvSpPr/>
      </dsp:nvSpPr>
      <dsp:spPr>
        <a:xfrm>
          <a:off x="5600436" y="2915708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Интеграция данных</a:t>
          </a:r>
        </a:p>
      </dsp:txBody>
      <dsp:txXfrm>
        <a:off x="5621255" y="2936527"/>
        <a:ext cx="1077748" cy="669172"/>
      </dsp:txXfrm>
    </dsp:sp>
    <dsp:sp modelId="{585AC56D-720F-4DA4-A08D-B2CE7FF72BEC}">
      <dsp:nvSpPr>
        <dsp:cNvPr id="0" name=""/>
        <dsp:cNvSpPr/>
      </dsp:nvSpPr>
      <dsp:spPr>
        <a:xfrm>
          <a:off x="8212338" y="1761184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9318AA0-3A1F-496B-A743-56CA151FFBE0}">
      <dsp:nvSpPr>
        <dsp:cNvPr id="0" name=""/>
        <dsp:cNvSpPr/>
      </dsp:nvSpPr>
      <dsp:spPr>
        <a:xfrm>
          <a:off x="8336715" y="1879342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Создание сайта </a:t>
          </a:r>
          <a:r>
            <a:rPr lang="ru-RU" sz="1000" kern="1200" dirty="0" err="1">
              <a:latin typeface="Aptos Display" panose="020F0302020204030204"/>
            </a:rPr>
            <a:t>геопортала</a:t>
          </a:r>
          <a:endParaRPr lang="ru-RU" sz="1000" kern="1200" dirty="0">
            <a:latin typeface="Aptos Display" panose="020F0302020204030204"/>
          </a:endParaRPr>
        </a:p>
      </dsp:txBody>
      <dsp:txXfrm>
        <a:off x="8357534" y="1900161"/>
        <a:ext cx="1077748" cy="669172"/>
      </dsp:txXfrm>
    </dsp:sp>
    <dsp:sp modelId="{82668A89-B991-4382-A1AA-6ECF07DEB64A}">
      <dsp:nvSpPr>
        <dsp:cNvPr id="0" name=""/>
        <dsp:cNvSpPr/>
      </dsp:nvSpPr>
      <dsp:spPr>
        <a:xfrm>
          <a:off x="6844199" y="2797550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B1CA395-4E30-48E8-996E-FF677C3C8FD2}">
      <dsp:nvSpPr>
        <dsp:cNvPr id="0" name=""/>
        <dsp:cNvSpPr/>
      </dsp:nvSpPr>
      <dsp:spPr>
        <a:xfrm>
          <a:off x="6968575" y="2915708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Проектировка веб-приложения</a:t>
          </a:r>
        </a:p>
      </dsp:txBody>
      <dsp:txXfrm>
        <a:off x="6989394" y="2936527"/>
        <a:ext cx="1077748" cy="669172"/>
      </dsp:txXfrm>
    </dsp:sp>
    <dsp:sp modelId="{CAF3EAE5-A8CD-4C71-814E-629C4CC81BA1}">
      <dsp:nvSpPr>
        <dsp:cNvPr id="0" name=""/>
        <dsp:cNvSpPr/>
      </dsp:nvSpPr>
      <dsp:spPr>
        <a:xfrm>
          <a:off x="8212338" y="2797550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2A660CF-4C6E-40A4-AD91-4A75A31D28B1}">
      <dsp:nvSpPr>
        <dsp:cNvPr id="0" name=""/>
        <dsp:cNvSpPr/>
      </dsp:nvSpPr>
      <dsp:spPr>
        <a:xfrm>
          <a:off x="8336715" y="2915708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Разработка веб-приложения</a:t>
          </a:r>
        </a:p>
      </dsp:txBody>
      <dsp:txXfrm>
        <a:off x="8357534" y="2936527"/>
        <a:ext cx="1077748" cy="669172"/>
      </dsp:txXfrm>
    </dsp:sp>
    <dsp:sp modelId="{1D6AC593-A1D5-4B10-8B4D-6EC169749642}">
      <dsp:nvSpPr>
        <dsp:cNvPr id="0" name=""/>
        <dsp:cNvSpPr/>
      </dsp:nvSpPr>
      <dsp:spPr>
        <a:xfrm>
          <a:off x="9580478" y="2797550"/>
          <a:ext cx="1119386" cy="710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5AB4D48-E687-4017-8386-5FFF7090A1A5}">
      <dsp:nvSpPr>
        <dsp:cNvPr id="0" name=""/>
        <dsp:cNvSpPr/>
      </dsp:nvSpPr>
      <dsp:spPr>
        <a:xfrm>
          <a:off x="9704854" y="2915708"/>
          <a:ext cx="1119386" cy="710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ptos Display" panose="020F0302020204030204"/>
            </a:rPr>
            <a:t>Тестирование программного продукта</a:t>
          </a:r>
        </a:p>
      </dsp:txBody>
      <dsp:txXfrm>
        <a:off x="9725673" y="2936527"/>
        <a:ext cx="1077748" cy="669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Карта города, вид сверху» — картинка создана в Шедевруме">
            <a:extLst>
              <a:ext uri="{FF2B5EF4-FFF2-40B4-BE49-F238E27FC236}">
                <a16:creationId xmlns:a16="http://schemas.microsoft.com/office/drawing/2014/main" id="{94BCD092-28FE-FC46-8FA7-B1F40796EE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607" b="12470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51947" y="153968"/>
            <a:ext cx="4437297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400"/>
              <a:t>Электростальский городской геопортал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68043" y="2434201"/>
            <a:ext cx="3372334" cy="4054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1600" b="1" err="1"/>
              <a:t>Руководитель</a:t>
            </a:r>
            <a:r>
              <a:rPr lang="en-US" sz="1600" b="1"/>
              <a:t> </a:t>
            </a:r>
            <a:r>
              <a:rPr lang="en-US" sz="1600" b="1" err="1"/>
              <a:t>проекта</a:t>
            </a:r>
            <a:r>
              <a:rPr lang="en-US" sz="1600" b="1"/>
              <a:t>:</a:t>
            </a:r>
            <a:endParaRPr lang="en-US" sz="1600"/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1600" err="1"/>
              <a:t>Ушнурцева</a:t>
            </a:r>
            <a:r>
              <a:rPr lang="en-US" sz="1600"/>
              <a:t> </a:t>
            </a:r>
            <a:r>
              <a:rPr lang="en-US" sz="1600" err="1"/>
              <a:t>Ксения</a:t>
            </a:r>
            <a:r>
              <a:rPr lang="en-US" sz="1600"/>
              <a:t> </a:t>
            </a:r>
            <a:r>
              <a:rPr lang="en-US" sz="1600" err="1"/>
              <a:t>Владиславовна</a:t>
            </a:r>
          </a:p>
          <a:p>
            <a:pPr algn="l"/>
            <a:r>
              <a:rPr lang="en-US" sz="1600" b="1" err="1"/>
              <a:t>Участники</a:t>
            </a:r>
            <a:r>
              <a:rPr lang="en-US" sz="1600" b="1"/>
              <a:t> </a:t>
            </a:r>
            <a:r>
              <a:rPr lang="en-US" sz="1600" b="1" err="1"/>
              <a:t>проекта</a:t>
            </a:r>
            <a:r>
              <a:rPr lang="en-US" sz="1600"/>
              <a:t>: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600" err="1"/>
              <a:t>Полушин</a:t>
            </a:r>
            <a:r>
              <a:rPr lang="en-US" sz="1600"/>
              <a:t> </a:t>
            </a:r>
            <a:r>
              <a:rPr lang="en-US" sz="1600" err="1"/>
              <a:t>Илья</a:t>
            </a:r>
            <a:r>
              <a:rPr lang="en-US" sz="1600"/>
              <a:t>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600" err="1"/>
              <a:t>Невдашев</a:t>
            </a:r>
            <a:r>
              <a:rPr lang="en-US" sz="1600"/>
              <a:t> </a:t>
            </a:r>
            <a:r>
              <a:rPr lang="en-US" sz="1600" err="1"/>
              <a:t>Владислав</a:t>
            </a:r>
            <a:r>
              <a:rPr lang="en-US" sz="1600"/>
              <a:t>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600" err="1"/>
              <a:t>Сударкин</a:t>
            </a:r>
            <a:r>
              <a:rPr lang="en-US" sz="1600"/>
              <a:t> </a:t>
            </a:r>
            <a:r>
              <a:rPr lang="en-US" sz="1600" err="1"/>
              <a:t>Сергей</a:t>
            </a:r>
            <a:r>
              <a:rPr lang="en-US" sz="1600"/>
              <a:t>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600" err="1"/>
              <a:t>Кулагин</a:t>
            </a:r>
            <a:r>
              <a:rPr lang="en-US" sz="1600"/>
              <a:t> </a:t>
            </a:r>
            <a:r>
              <a:rPr lang="en-US" sz="1600" err="1"/>
              <a:t>Александр</a:t>
            </a:r>
            <a:r>
              <a:rPr lang="en-US" sz="1600"/>
              <a:t>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600" err="1"/>
              <a:t>Хохлов</a:t>
            </a:r>
            <a:r>
              <a:rPr lang="en-US" sz="1600"/>
              <a:t> </a:t>
            </a:r>
            <a:r>
              <a:rPr lang="en-US" sz="1600" err="1"/>
              <a:t>Артём</a:t>
            </a:r>
            <a:r>
              <a:rPr lang="en-US" sz="1600"/>
              <a:t>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600" err="1"/>
              <a:t>Мурзин</a:t>
            </a:r>
            <a:r>
              <a:rPr lang="en-US" sz="1600"/>
              <a:t> </a:t>
            </a:r>
            <a:r>
              <a:rPr lang="en-US" sz="1600" err="1"/>
              <a:t>Дмитрий</a:t>
            </a:r>
            <a:r>
              <a:rPr lang="en-US" sz="1600"/>
              <a:t>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600" err="1"/>
              <a:t>Полушин</a:t>
            </a:r>
            <a:r>
              <a:rPr lang="en-US" sz="1600"/>
              <a:t> </a:t>
            </a:r>
            <a:r>
              <a:rPr lang="en-US" sz="1600" err="1"/>
              <a:t>Даниил</a:t>
            </a:r>
            <a:r>
              <a:rPr lang="en-US" sz="1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A8DE10-7058-FA3B-A55D-2ABE2F867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anchor="ctr">
            <a:normAutofit/>
          </a:bodyPr>
          <a:lstStyle/>
          <a:p>
            <a:r>
              <a:rPr lang="ru-RU" sz="4800"/>
              <a:t>Цель, актуальность и значимость проекта</a:t>
            </a:r>
          </a:p>
        </p:txBody>
      </p:sp>
      <p:graphicFrame>
        <p:nvGraphicFramePr>
          <p:cNvPr id="12" name="Объект 2">
            <a:extLst>
              <a:ext uri="{FF2B5EF4-FFF2-40B4-BE49-F238E27FC236}">
                <a16:creationId xmlns:a16="http://schemas.microsoft.com/office/drawing/2014/main" id="{92847909-F656-F24F-3615-F729BEC9E6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6169499"/>
              </p:ext>
            </p:extLst>
          </p:nvPr>
        </p:nvGraphicFramePr>
        <p:xfrm>
          <a:off x="4824140" y="783958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4837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E2E02-31A5-9D1C-3697-F1FEB771F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ru-RU" sz="4000">
                <a:solidFill>
                  <a:srgbClr val="FFFFFF"/>
                </a:solidFill>
              </a:rPr>
              <a:t>Проблематика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D159BEF7-C779-F0E1-7D60-7FF7998972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7597763"/>
              </p:ext>
            </p:extLst>
          </p:nvPr>
        </p:nvGraphicFramePr>
        <p:xfrm>
          <a:off x="634875" y="2287013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1475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C88509-012E-8233-D607-0502815BA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ru-RU" sz="4000">
                <a:solidFill>
                  <a:srgbClr val="FFFFFF"/>
                </a:solidFill>
              </a:rPr>
              <a:t>Решение проблемы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BDC8BDD5-665D-AC4D-0142-DCE2E4F19E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21369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0834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F461C-710A-1D45-CC81-75B6759DB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ru-RU" sz="4000">
                <a:solidFill>
                  <a:srgbClr val="FFFFFF"/>
                </a:solidFill>
              </a:rPr>
              <a:t>Целевая аудитория 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55311EE0-2BF0-8333-2CB8-CAB0276FD6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1499224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5516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0D744-5ECE-059F-D4F2-C5E07CC01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ru-RU" sz="4000"/>
              <a:t>Продвижение проекта </a:t>
            </a:r>
          </a:p>
        </p:txBody>
      </p:sp>
      <p:pic>
        <p:nvPicPr>
          <p:cNvPr id="7" name="Рисунок 6" descr="Вектор маркетинг в социальных сетях современная плоская концепция дизайна веб-баннера">
            <a:extLst>
              <a:ext uri="{FF2B5EF4-FFF2-40B4-BE49-F238E27FC236}">
                <a16:creationId xmlns:a16="http://schemas.microsoft.com/office/drawing/2014/main" id="{BAE9E6EB-2FB3-5DBD-CC93-FFB37F0427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382" r="15441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9ABDA0BD-1078-1C47-9994-68C7A42089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771885"/>
              </p:ext>
            </p:extLst>
          </p:nvPr>
        </p:nvGraphicFramePr>
        <p:xfrm>
          <a:off x="761802" y="2743200"/>
          <a:ext cx="4646905" cy="3613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78837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97E50A-7511-E63E-F185-9A729D4E0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ru-RU" sz="5400"/>
              <a:t>Финансовая часть проекта</a:t>
            </a:r>
          </a:p>
        </p:txBody>
      </p:sp>
      <p:sp>
        <p:nvSpPr>
          <p:cNvPr id="2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1462AD-80FB-3E67-B71E-D33FCD408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569" y="2872899"/>
            <a:ext cx="5565611" cy="37797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200" dirty="0"/>
              <a:t>Стоимость создания и первоначального обслуживания сайта - 200 000 рублей</a:t>
            </a:r>
          </a:p>
          <a:p>
            <a:r>
              <a:rPr lang="ru-RU" sz="2200" dirty="0"/>
              <a:t>Прогнозируемая прибыль за год: 72 000 рублей: число пользователей 30 человек, стоимость размещения объявления 200 рублей/ месяц.</a:t>
            </a:r>
          </a:p>
          <a:p>
            <a:pPr marL="0" indent="0">
              <a:buNone/>
            </a:pPr>
            <a:r>
              <a:rPr lang="ru-RU" sz="2200" dirty="0"/>
              <a:t>*размещение объявлений для собственности муниципалитета является бесплатным </a:t>
            </a:r>
          </a:p>
          <a:p>
            <a:endParaRPr lang="ru-RU" sz="2200" dirty="0"/>
          </a:p>
        </p:txBody>
      </p:sp>
      <p:pic>
        <p:nvPicPr>
          <p:cNvPr id="4" name="Рисунок 3" descr="Иллюстрация концепции бухгалтерского учета">
            <a:extLst>
              <a:ext uri="{FF2B5EF4-FFF2-40B4-BE49-F238E27FC236}">
                <a16:creationId xmlns:a16="http://schemas.microsoft.com/office/drawing/2014/main" id="{ACBEA362-533C-A7F5-8447-6EC205BA1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61447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2B5413-145B-A7FB-1C8F-5BC156F272F5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err="1">
                <a:latin typeface="+mj-lt"/>
                <a:ea typeface="+mj-ea"/>
                <a:cs typeface="+mj-cs"/>
              </a:rPr>
              <a:t>Иерархическая</a:t>
            </a:r>
            <a:r>
              <a:rPr lang="en-US" sz="4400">
                <a:latin typeface="+mj-lt"/>
                <a:ea typeface="+mj-ea"/>
                <a:cs typeface="+mj-cs"/>
              </a:rPr>
              <a:t> </a:t>
            </a:r>
            <a:r>
              <a:rPr lang="en-US" sz="4400" err="1">
                <a:latin typeface="+mj-lt"/>
                <a:ea typeface="+mj-ea"/>
                <a:cs typeface="+mj-cs"/>
              </a:rPr>
              <a:t>структура</a:t>
            </a:r>
            <a:r>
              <a:rPr lang="en-US" sz="4400">
                <a:latin typeface="+mj-lt"/>
                <a:ea typeface="+mj-ea"/>
                <a:cs typeface="+mj-cs"/>
              </a:rPr>
              <a:t> </a:t>
            </a:r>
            <a:r>
              <a:rPr lang="en-US" sz="4400" err="1">
                <a:latin typeface="+mj-lt"/>
                <a:ea typeface="+mj-ea"/>
                <a:cs typeface="+mj-cs"/>
              </a:rPr>
              <a:t>работ</a:t>
            </a:r>
            <a:r>
              <a:rPr lang="en-US" sz="4400">
                <a:latin typeface="+mj-lt"/>
                <a:ea typeface="+mj-ea"/>
                <a:cs typeface="+mj-cs"/>
              </a:rPr>
              <a:t> </a:t>
            </a:r>
            <a:r>
              <a:rPr lang="en-US" sz="4400" err="1">
                <a:latin typeface="+mj-lt"/>
                <a:ea typeface="+mj-ea"/>
                <a:cs typeface="+mj-cs"/>
              </a:rPr>
              <a:t>проекта</a:t>
            </a:r>
            <a:endParaRPr lang="ru-RU" err="1">
              <a:ea typeface="+mj-ea"/>
              <a:cs typeface="+mj-cs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A67C6EB-846C-1BD1-C375-42C5109E91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175539"/>
              </p:ext>
            </p:extLst>
          </p:nvPr>
        </p:nvGraphicFramePr>
        <p:xfrm>
          <a:off x="838200" y="1954155"/>
          <a:ext cx="1082774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4005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39935-7F11-40A9-3E6D-C37CD0F23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003" y="262923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</a:rPr>
              <a:t>Текущие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результаты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endParaRPr lang="ru-RU" dirty="0"/>
          </a:p>
        </p:txBody>
      </p:sp>
      <p:pic>
        <p:nvPicPr>
          <p:cNvPr id="11" name="Рисунок 10" descr="Изображение выглядит как текст, снимок экрана, диаграмма, карта&#10;&#10;Автоматически созданное описание">
            <a:extLst>
              <a:ext uri="{FF2B5EF4-FFF2-40B4-BE49-F238E27FC236}">
                <a16:creationId xmlns:a16="http://schemas.microsoft.com/office/drawing/2014/main" id="{743ADCB0-A26F-E771-0D15-9048B8157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12" y="2603097"/>
            <a:ext cx="5923166" cy="3244531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карта, снимок экрана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37C219A9-8CCA-D7ED-CB6E-47CB67B07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060" y="2600438"/>
            <a:ext cx="5131087" cy="323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257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0905BB-101E-BA4B-37F3-140FA3BFB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963" y="2767106"/>
            <a:ext cx="3291906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700" dirty="0" err="1">
                <a:solidFill>
                  <a:srgbClr val="FFFFFF"/>
                </a:solidFill>
              </a:rPr>
              <a:t>Страница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регистрации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endParaRPr lang="ru-RU" dirty="0">
              <a:ea typeface="+mj-ea"/>
              <a:cs typeface="+mj-cs"/>
            </a:endParaRPr>
          </a:p>
        </p:txBody>
      </p:sp>
      <p:pic>
        <p:nvPicPr>
          <p:cNvPr id="6" name="Объект 5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5A8F6929-F2ED-9B7F-6315-DCC74CB84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152890"/>
            <a:ext cx="7225748" cy="455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95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71A87A0-8D7D-262C-4C2C-8A75BBB1F489}"/>
              </a:ext>
            </a:extLst>
          </p:cNvPr>
          <p:cNvSpPr txBox="1"/>
          <p:nvPr/>
        </p:nvSpPr>
        <p:spPr>
          <a:xfrm>
            <a:off x="1371598" y="319314"/>
            <a:ext cx="9477377" cy="103051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Страницы</a:t>
            </a:r>
            <a:r>
              <a:rPr lang="en-US" sz="3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личного</a:t>
            </a:r>
            <a:r>
              <a:rPr lang="en-US" sz="3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кабинета</a:t>
            </a:r>
            <a:r>
              <a:rPr lang="en-US" sz="3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и </a:t>
            </a:r>
            <a:r>
              <a:rPr lang="en-US" sz="3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интерактивной</a:t>
            </a:r>
            <a:r>
              <a:rPr lang="en-US" sz="3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карты</a:t>
            </a:r>
            <a:endParaRPr lang="ru-RU" dirty="0" err="1">
              <a:ea typeface="+mj-ea"/>
              <a:cs typeface="+mj-cs"/>
            </a:endParaRPr>
          </a:p>
        </p:txBody>
      </p:sp>
      <p:pic>
        <p:nvPicPr>
          <p:cNvPr id="6" name="Рисунок 5" descr="Изображение выглядит как текст, снимок экрана, диаграмма, План&#10;&#10;Автоматически созданное описание">
            <a:extLst>
              <a:ext uri="{FF2B5EF4-FFF2-40B4-BE49-F238E27FC236}">
                <a16:creationId xmlns:a16="http://schemas.microsoft.com/office/drawing/2014/main" id="{B3519DBF-F1A1-3791-E73B-17EC06586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30" y="2423401"/>
            <a:ext cx="5277119" cy="2984672"/>
          </a:xfrm>
          <a:prstGeom prst="rect">
            <a:avLst/>
          </a:prstGeom>
        </p:spPr>
      </p:pic>
      <p:pic>
        <p:nvPicPr>
          <p:cNvPr id="5" name="Объект 4" descr="Изображение выглядит как текст, снимок экрана, дисплей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1CD49D0B-6F4D-4E93-76D2-EA0461D77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276" y="2423376"/>
            <a:ext cx="5422511" cy="298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032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</Words>
  <Application>Microsoft Office PowerPoint</Application>
  <PresentationFormat>Широкоэкранный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Электростальский городской геопортал</vt:lpstr>
      <vt:lpstr>Цель, актуальность и значимость проекта</vt:lpstr>
      <vt:lpstr>Проблематика</vt:lpstr>
      <vt:lpstr>Решение проблемы</vt:lpstr>
      <vt:lpstr>Целевая аудитория </vt:lpstr>
      <vt:lpstr>Продвижение проекта </vt:lpstr>
      <vt:lpstr>Финансовая часть проекта</vt:lpstr>
      <vt:lpstr>Презентация PowerPoint</vt:lpstr>
      <vt:lpstr>Текущие результаты </vt:lpstr>
      <vt:lpstr>Страница регистрации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Электростальский городской геопортал</dc:title>
  <dc:creator>Амаль Дадакузиев</dc:creator>
  <cp:lastModifiedBy>Дадакузиев Амаль Равшанович</cp:lastModifiedBy>
  <cp:revision>162</cp:revision>
  <dcterms:created xsi:type="dcterms:W3CDTF">2012-07-30T23:42:41Z</dcterms:created>
  <dcterms:modified xsi:type="dcterms:W3CDTF">2024-12-10T14:01:55Z</dcterms:modified>
</cp:coreProperties>
</file>