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kierinsightarchives?utm_source=presentacium&amp;utm_medium=referral" TargetMode="External"/><Relationship Id="rId4" Type="http://schemas.openxmlformats.org/officeDocument/2006/relationships/hyperlink" Target="https://unsplash.com/?utm_source=presentacium&amp;utm_medium=referral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element5digital?utm_source=presentacium&amp;utm_medium=referral" TargetMode="External"/><Relationship Id="rId4" Type="http://schemas.openxmlformats.org/officeDocument/2006/relationships/hyperlink" Target="https://unsplash.com/?utm_source=presentacium&amp;utm_medium=referral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hdbernd?utm_source=presentacium&amp;utm_medium=referral" TargetMode="External"/><Relationship Id="rId4" Type="http://schemas.openxmlformats.org/officeDocument/2006/relationships/hyperlink" Target="https://unsplash.com/?utm_source=presentacium&amp;utm_medium=referral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kai_wenzel?utm_source=presentacium&amp;utm_medium=referral" TargetMode="External"/><Relationship Id="rId4" Type="http://schemas.openxmlformats.org/officeDocument/2006/relationships/hyperlink" Target="https://unsplash.com/?utm_source=presentacium&amp;utm_medium=referral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73" y="498764"/>
            <a:ext cx="5636029" cy="553333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065818" y="1034935"/>
            <a:ext cx="4821382" cy="13799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Сердечные заболевания и последствия их игнорирования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7065818" y="2414847"/>
            <a:ext cx="4821382" cy="2427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В этой презентации мы рассмотрим основные аспекты сердечных заболеваний, включая их последствия при игнорировании. Мы обсудим различные виды сердечных заболеваний, факторы риска и симптомы, которые могут указывать на проблему. Также мы коснёмся профилактики, диагностики, лечения и реабилитации после сердечных заболеваний, а также ознакомимся со статистикой и прогнозами.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7065818" y="4842164"/>
            <a:ext cx="4821382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Автор фото: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Kier in Sight Archives</a:t>
            </a:r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 на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218" y="1080655"/>
            <a:ext cx="3308465" cy="33084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-45720"/>
            <a:ext cx="6650182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сердечных заболеваний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31273" y="868680"/>
            <a:ext cx="3574473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Сердечные заболевания включают в себя ишемическую болезнь сердца, которая характеризуется нарушением кровоснабжения миокарда из-за атеросклеротического поражения коронарных артерий.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562109" y="868680"/>
            <a:ext cx="3574473" cy="21779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Также существуют такие патологии, как артериальная гипертензия, при которой наблюдается стойкое повышение артериального давления, и кардиомиопатии, представляющие собой заболевания миокарда, ведущие к нарушениям его структуры и функций.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31273" y="4609407"/>
            <a:ext cx="1080654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вовремя диагностировать эти заболевания и начать лечение.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31273" y="5606935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Автор фото: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Element5 Digital</a:t>
            </a:r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 на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203662"/>
            <a:ext cx="997527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риска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450571"/>
            <a:ext cx="6650182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Неправильное питание, богатое насыщенными жирами и простыми углеводами, в сочетании с малоподвижным образом жизни приводит к избыточному весу и ожирению, которые значительно повышают риск сердечно-сосудистых заболеваний.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2697480"/>
            <a:ext cx="6650182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Курение и злоупотребление алкоголем также являются серьёзными факторами риска, ухудшающими состояние сосудов и нарушающими кровообращение.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454727" y="3628505"/>
            <a:ext cx="6650182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Стресс и психоэмоциональные перегрузки увеличивают вероятность развития гипертонии и ишемической болезни сердца, негативно влияя на общее состояние здоровья.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580863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868680"/>
            <a:ext cx="5818909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Симптомы сердечных заболеваний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31273" y="1866207"/>
            <a:ext cx="5818909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Сердечные заболевания могут проявляться через усталость и одышку даже при небольших физических нагрузках, а также через боли в груди, которые могут быть резкими или сдавливающими.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31273" y="3046615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Нередко к этим симптомам добавляются учащённое сердцебиение и отёки, которые могут сигнализировать о серьёзных нарушениях в работе сердечно-сосудистой системы.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31273" y="3977640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помнить, что при появлении этих симптомов необходимо обратиться к врачу для диагностики и лечения.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31273" y="560693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Автор фото: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Bernd 📷 Dittrich</a:t>
            </a:r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 на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536171"/>
            <a:ext cx="997527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игнорирования симптомов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866207"/>
            <a:ext cx="9975273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Игнорирование симптомов сердечных заболеваний может привести к развитию серьёзных осложнений, таких как инфаркт миокарда или инсульт, которые представляют угрозу для жизни.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3029989"/>
            <a:ext cx="9975273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Несвоевременное обращение за медицинской помощью увеличивает риск возникновения хронической сердечной недостаточности и других жизнеугрожающих состояний, которые значительно снижают качество жизни и могут привести к инвалидности. Поэтому важно не игнорировать симптомы и своевременно обращаться к врачу для получения квалифицированной помощи.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18909" y="868680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Профилактика сердечных заболеваний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818909" y="1866207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Регулярные медицинские осмотры и контроль артериального давления помогают своевременно выявить проблемы с сердцем.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818909" y="3528753"/>
            <a:ext cx="5818909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Здоровый образ жизни, включающий сбалансированное питание и регулярные физические нагрузки, снижает риск сердечно-сосудистых заболеваний. Отказ от вредных привычек, таких как курение и злоупотребление алкоголем, также играет важную роль в профилактике сердечных заболеваний.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5818909" y="560693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Автор фото: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Kai Wenzel</a:t>
            </a:r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 на </a:t>
            </a:r>
            <a:pPr algn="l" indent="0" marL="0">
              <a:buNone/>
            </a:pPr>
            <a:r>
              <a:rPr lang="en-US" sz="1400" u="sng" dirty="0">
                <a:solidFill>
                  <a:srgbClr val="0000EE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203662"/>
            <a:ext cx="997527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Диагностика сердечных заболеваний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450571"/>
            <a:ext cx="6650182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Диагностика сердечных заболеваний включает в себя комплексный подход, начиная с анализа жалоб пациента и сбора анамнеза, заканчивая проведением электрокардиографии, эхокардиографии и лабораторных исследований.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2697480"/>
            <a:ext cx="6650182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Своевременное выявление патологий позволяет назначить эффективное лечение и предотвратить развитие серьёзных осложнений, таких как инфаркт миокарда или сердечная недостаточность.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454727" y="3628505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регулярно проходить профилактические медицинские осмотры для раннего обнаружения возможных проблем с сердцем.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536171"/>
            <a:ext cx="997527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Лечение сердечных заболеваний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866207"/>
            <a:ext cx="9975273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Лечение сердечных заболеваний включает комплексный подход, который может включать медикаментозную терапию, коррекцию образа жизни и, при необходимости, хирургическое вмешательство.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3029989"/>
            <a:ext cx="9975273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своевременно обратиться к врачу для подбора индивидуального плана лечения, который поможет контролировать симптомы и предотвратит развитие осложнений. Современные медицинские технологии и методы позволяют значительно улучшить качество жизни пациентов и снизить риск серьёзных последствий.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5636" y="619298"/>
            <a:ext cx="997527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Реабилитация после сердечных заболеваний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15636" y="1866207"/>
            <a:ext cx="3325091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Реабилитация после сердечных заболеваний включает в себя комплекс мероприятий, направленных на восстановление функций сердечно-сосудистой системы и улучшение качества жизни пациента.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0" y="1866207"/>
            <a:ext cx="3325091" cy="21779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Она может включать физические упражнения, диетотерапию, медикаментозное лечение и психологическую поддержку, что способствует укреплению сердечно-сосудистой системы и снижению риска повторных заболеваний.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728364" y="1866207"/>
            <a:ext cx="3325091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начать реабилитацию как можно раньше, чтобы максимально восстановить здоровье и предотвратить осложнения.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5636" y="619298"/>
            <a:ext cx="997527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Статистика и прогнозы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15636" y="1866207"/>
            <a:ext cx="3325091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Согласно последним данным Всемирной организации здравоохранения, сердечно-сосудистые заболевания остаются ведущей причиной смертности в мире, унося ежегодно миллионы жизней.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0" y="1866207"/>
            <a:ext cx="3325091" cy="2427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Прогнозы указывают на дальнейший рост числа случаев без адекватной профилактики и лечения, что подчёркивает необходимость повышения осведомлённости о важности своевременного обращения за медицинской помощью и принятия мер по снижению факторов риска.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728364" y="1866207"/>
            <a:ext cx="3325091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Исследования показывают, что ранняя диагностика и коррекция образа жизни могут значительно снизить вероятность развития серьёзных сердечно-сосудистых заболеваний.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6909" y="1866207"/>
            <a:ext cx="9975273" cy="7813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246909" y="3113116"/>
            <a:ext cx="9975273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виды сердечных заболеваний, факторы риска и симптомы, а также последствия их игнорирования и методы профилактики. Мы надеемся, что представленная информация поможет вам лучше понимать важность своевременного обращения к врачу при первых признаках сердечных заболеваний.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2025-11-13T08:22:47Z</dcterms:created>
  <dcterms:modified xsi:type="dcterms:W3CDTF">2025-11-13T08:22:47Z</dcterms:modified>
</cp:coreProperties>
</file>