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AACB07-1F3F-41F9-A2D1-80B628B57569}">
  <a:tblStyle styleId="{7CAACB07-1F3F-41F9-A2D1-80B628B5756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2.jpg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vk.com/pinrayt" TargetMode="External"/><Relationship Id="rId4" Type="http://schemas.openxmlformats.org/officeDocument/2006/relationships/hyperlink" Target="https://t.me/pinrayyt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92" y="4398276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Project Songbird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7193" y="2332631"/>
            <a:ext cx="3825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500"/>
              <a:t>Внутри каждого спрятан герой</a:t>
            </a:r>
            <a:endParaRPr sz="15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02475" y="1891721"/>
            <a:ext cx="6153300" cy="24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Сегодня я хотел бы представить вам уникальный проект, который, я уверен, будет иметь огромную актуальность и значимость для нашего общества. Представьте себе игру, которая поможет нам развивать и улучшать навыки коммуникации, используя привычную нам среду - видеоигру.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Мы все знаем, что в IT-сфере навыки технического общения являются критически важными. Но часто мы сталкиваемся с трудностями в передаче информации, объяснении сложных концепций или даже просто в установлении эффективного контакта с нашей командой или клиентами. Именно здесь наша игра приходит на помощь.</a:t>
            </a:r>
            <a:endParaRPr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chemeClr val="lt1"/>
                </a:highlight>
              </a:rPr>
              <a:t>Целевая аудитория для данного проекта включает в себя:</a:t>
            </a:r>
            <a:endParaRPr sz="1500">
              <a:highlight>
                <a:schemeClr val="lt1"/>
              </a:highlight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>
                <a:highlight>
                  <a:schemeClr val="lt1"/>
                </a:highlight>
              </a:rPr>
              <a:t>Специалисты IT-сферы, такие как программисты, разработчики, системные администраторы, тестировщики и другие профессионалы, работающие в области информационных технологий. </a:t>
            </a:r>
            <a:endParaRPr sz="1500">
              <a:highlight>
                <a:schemeClr val="lt1"/>
              </a:highlight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>
                <a:highlight>
                  <a:schemeClr val="lt1"/>
                </a:highlight>
              </a:rPr>
              <a:t>Студентов, которые изучают IT-специальности или планируют связать свою карьеру с этой областью.</a:t>
            </a:r>
            <a:endParaRPr sz="17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highlight>
                  <a:schemeClr val="lt1"/>
                </a:highlight>
              </a:rPr>
              <a:t>Проблема, которую решает данный проект, заключается в том, что специалисты IT-сферы и студенты, изучающие IT-специальности, часто сталкиваются с нехваткой практического опыта и возможностей для развития своих навыков. Эта проблема может затруднять их профессиональный рост и ограничивать их потенциал в данной области.</a:t>
            </a:r>
            <a:endParaRPr sz="17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1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highlight>
                  <a:schemeClr val="lt1"/>
                </a:highlight>
              </a:rPr>
              <a:t>Данный проект предлагает решение этой проблемы, предоставляя интерактивную игру, которая позволяет пользователям практиковать и развивать свои навыки в IT-сфере.</a:t>
            </a:r>
            <a:endParaRPr sz="15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01732" y="2183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530575" y="1362275"/>
            <a:ext cx="7718400" cy="34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Ценность и ценностное предложение такой игры для рынка заключаются в следующем: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1. Интерактивность и увлекательность: Игра предлагает увлекательный и интерактивный опыт, который делает процесс обучения более интересным и запоминающимся. Это позволяет пользователям более эффективно усваивать информацию и развивать свои навыки.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2. Подготовка к реальным ситуациям: Игра моделирует реальные ситуации, с которыми специалисты IT-сферы сталкиваются в своей работе. Это позволяет пользователям получить опыт и практику, необходимые для успешной работы в данной области.</a:t>
            </a:r>
            <a:b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</a:br>
            <a:b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</a:b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3. Гибкость и доступность: Игра доступна в любое время и из любого места, что позволяет пользователям обучаться и развиваться в удобное для них время. Она также может быть настроена на разные уровни сложности, чтобы соответствовать навыкам и потребностям каждого пользователя.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401727" y="2210006"/>
            <a:ext cx="79932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Мы работаем на рынке B2C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>
                <a:highlight>
                  <a:schemeClr val="lt1"/>
                </a:highlight>
              </a:rPr>
              <a:t>В России сейчас свыше 740 тыс. программистов, а их численность по сравнению с 2022 годом увеличилась на 13%.</a:t>
            </a:r>
            <a:endParaRPr sz="2100"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01726" y="4610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401732" y="1636288"/>
            <a:ext cx="69366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Нашими конкурентами являются любые другие игры - но мы будем выделяться на их плане своей ценой и желанием действительно помочь людям.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01725" y="4265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01718" y="2441356"/>
            <a:ext cx="799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Сама игра будет бесплатной, монетизация планируется за </a:t>
            </a:r>
            <a:r>
              <a:rPr lang="ru" sz="1600"/>
              <a:t>счет</a:t>
            </a:r>
            <a:r>
              <a:rPr lang="ru" sz="1600"/>
              <a:t> рекламы</a:t>
            </a:r>
            <a:endParaRPr sz="1600"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456825" y="2305400"/>
            <a:ext cx="8105400" cy="14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Проанализирована потребность на рынке, подтверждена боль у ЦА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Продумана концепция игры, начали работу над сценарием, создан образ главного героя, с которым ЦА будет себя ассоциировать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456792" y="663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/>
          <p:nvPr/>
        </p:nvGraphicFramePr>
        <p:xfrm>
          <a:off x="456810" y="60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{7CAACB07-1F3F-41F9-A2D1-80B628B57569}</a:tableStyleId>
              </a:tblPr>
              <a:tblGrid>
                <a:gridCol w="2664400"/>
                <a:gridCol w="1815800"/>
                <a:gridCol w="3513000"/>
              </a:tblGrid>
              <a:tr h="384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90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b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Федотов Данил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Стефанчук Евгений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6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8300" y="1029675"/>
            <a:ext cx="1720424" cy="181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0425" y="2967865"/>
            <a:ext cx="1556175" cy="2070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/>
          <p:nvPr>
            <p:ph idx="1" type="body"/>
          </p:nvPr>
        </p:nvSpPr>
        <p:spPr>
          <a:xfrm>
            <a:off x="409488" y="1382875"/>
            <a:ext cx="7973700" cy="13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развития: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Создание MVP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Проведение тестов, доработка багов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Инвестиция на улучшенную версию продукта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{7CAACB07-1F3F-41F9-A2D1-80B628B57569}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MVP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через месяц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Стефанчук Евгений, Федотов Данил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Проведение тестов, доработка багов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 нового года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Стефанчук Евгений, Федотов Данил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Инвестиция на улучшенную версию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Через год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Стефанчук Евгений, Федотов Данил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6" name="Google Shape;266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VK: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https://vk.com/pinrayt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Telegram: </a:t>
            </a:r>
            <a:r>
              <a:rPr lang="ru" u="sng">
                <a:solidFill>
                  <a:schemeClr val="hlink"/>
                </a:solidFill>
                <a:hlinkClick r:id="rId4"/>
              </a:rPr>
              <a:t>https://t.me/pinrayyt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Pinrayyt@gmail.com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1975" y="169341"/>
            <a:ext cx="3603602" cy="4804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